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1"/>
  </p:notesMasterIdLst>
  <p:sldIdLst>
    <p:sldId id="256" r:id="rId2"/>
    <p:sldId id="258" r:id="rId3"/>
    <p:sldId id="259" r:id="rId4"/>
    <p:sldId id="279" r:id="rId5"/>
    <p:sldId id="268" r:id="rId6"/>
    <p:sldId id="264" r:id="rId7"/>
    <p:sldId id="274" r:id="rId8"/>
    <p:sldId id="267" r:id="rId9"/>
    <p:sldId id="269" r:id="rId10"/>
    <p:sldId id="270" r:id="rId11"/>
    <p:sldId id="296" r:id="rId12"/>
    <p:sldId id="281" r:id="rId13"/>
    <p:sldId id="272" r:id="rId14"/>
    <p:sldId id="276" r:id="rId15"/>
    <p:sldId id="277" r:id="rId16"/>
    <p:sldId id="278" r:id="rId17"/>
    <p:sldId id="286" r:id="rId18"/>
    <p:sldId id="273" r:id="rId19"/>
    <p:sldId id="282" r:id="rId20"/>
    <p:sldId id="301" r:id="rId21"/>
    <p:sldId id="294" r:id="rId22"/>
    <p:sldId id="293" r:id="rId23"/>
    <p:sldId id="287" r:id="rId24"/>
    <p:sldId id="280" r:id="rId25"/>
    <p:sldId id="284" r:id="rId26"/>
    <p:sldId id="300" r:id="rId27"/>
    <p:sldId id="288" r:id="rId28"/>
    <p:sldId id="285" r:id="rId29"/>
    <p:sldId id="291" r:id="rId30"/>
    <p:sldId id="292" r:id="rId31"/>
    <p:sldId id="275" r:id="rId32"/>
    <p:sldId id="299" r:id="rId33"/>
    <p:sldId id="265" r:id="rId34"/>
    <p:sldId id="271" r:id="rId35"/>
    <p:sldId id="266" r:id="rId36"/>
    <p:sldId id="295" r:id="rId37"/>
    <p:sldId id="283" r:id="rId38"/>
    <p:sldId id="302" r:id="rId39"/>
    <p:sldId id="303" r:id="rId4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0303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08" autoAdjust="0"/>
    <p:restoredTop sz="94712" autoAdjust="0"/>
  </p:normalViewPr>
  <p:slideViewPr>
    <p:cSldViewPr snapToGrid="0">
      <p:cViewPr>
        <p:scale>
          <a:sx n="75" d="100"/>
          <a:sy n="75" d="100"/>
        </p:scale>
        <p:origin x="396" y="378"/>
      </p:cViewPr>
      <p:guideLst>
        <p:guide orient="horz" pos="2160"/>
        <p:guide pos="3840"/>
      </p:guideLst>
    </p:cSldViewPr>
  </p:slideViewPr>
  <p:notesTextViewPr>
    <p:cViewPr>
      <p:scale>
        <a:sx n="20" d="100"/>
        <a:sy n="20" d="100"/>
      </p:scale>
      <p:origin x="0" y="0"/>
    </p:cViewPr>
  </p:notesTextViewPr>
  <p:sorterViewPr>
    <p:cViewPr>
      <p:scale>
        <a:sx n="60" d="100"/>
        <a:sy n="6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CD51375-C719-4695-9956-4FC4FCD44BF4}" type="datetimeFigureOut">
              <a:rPr lang="zh-CN" altLang="en-US" smtClean="0"/>
              <a:pPr/>
              <a:t>2022/10/22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C86AD7C-96A5-4F74-B031-28485407D39C}" type="slidenum">
              <a:rPr lang="zh-CN" altLang="en-US" smtClean="0"/>
              <a:pPr/>
              <a:t>‹#›</a:t>
            </a:fld>
            <a:endParaRPr lang="zh-CN" altLang="en-US"/>
          </a:p>
        </p:txBody>
      </p:sp>
    </p:spTree>
    <p:extLst>
      <p:ext uri="{BB962C8B-B14F-4D97-AF65-F5344CB8AC3E}">
        <p14:creationId xmlns:p14="http://schemas.microsoft.com/office/powerpoint/2010/main" val="1365036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dirty="0"/>
          </a:p>
        </p:txBody>
      </p:sp>
    </p:spTree>
    <p:extLst>
      <p:ext uri="{BB962C8B-B14F-4D97-AF65-F5344CB8AC3E}">
        <p14:creationId xmlns:p14="http://schemas.microsoft.com/office/powerpoint/2010/main" val="41231449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pPr/>
              <a:t>30</a:t>
            </a:fld>
            <a:endParaRPr lang="zh-CN" altLang="en-US"/>
          </a:p>
        </p:txBody>
      </p:sp>
    </p:spTree>
    <p:extLst>
      <p:ext uri="{BB962C8B-B14F-4D97-AF65-F5344CB8AC3E}">
        <p14:creationId xmlns:p14="http://schemas.microsoft.com/office/powerpoint/2010/main" val="26379968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pPr/>
              <a:t>36</a:t>
            </a:fld>
            <a:endParaRPr lang="zh-CN" altLang="en-US"/>
          </a:p>
        </p:txBody>
      </p:sp>
    </p:spTree>
    <p:extLst>
      <p:ext uri="{BB962C8B-B14F-4D97-AF65-F5344CB8AC3E}">
        <p14:creationId xmlns:p14="http://schemas.microsoft.com/office/powerpoint/2010/main" val="12283352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en-US" altLang="zh-CN" dirty="0"/>
              <a:t>51PPT</a:t>
            </a:r>
            <a:r>
              <a:rPr lang="zh-CN" altLang="en-US" dirty="0"/>
              <a:t>模板网   </a:t>
            </a:r>
            <a:r>
              <a:rPr lang="en-US" altLang="zh-CN" dirty="0"/>
              <a:t>www.51pptmoban.com</a:t>
            </a:r>
          </a:p>
        </p:txBody>
      </p:sp>
    </p:spTree>
    <p:extLst>
      <p:ext uri="{BB962C8B-B14F-4D97-AF65-F5344CB8AC3E}">
        <p14:creationId xmlns:p14="http://schemas.microsoft.com/office/powerpoint/2010/main" val="9056950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a:t>
            </a:r>
            <a:r>
              <a:rPr lang="en-US" altLang="zh-CN" dirty="0"/>
              <a:t>-</a:t>
            </a:r>
            <a:r>
              <a:rPr lang="zh-CN" altLang="en-US" dirty="0"/>
              <a:t>板</a:t>
            </a:r>
            <a:r>
              <a:rPr lang="en-US" altLang="zh-CN" dirty="0"/>
              <a:t>-</a:t>
            </a:r>
            <a:r>
              <a:rPr lang="zh-CN" altLang="en-US" dirty="0"/>
              <a:t>网   </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7C86AD7C-96A5-4F74-B031-28485407D39C}" type="slidenum">
              <a:rPr lang="zh-CN" altLang="en-US" smtClean="0"/>
              <a:pPr/>
              <a:t>3</a:t>
            </a:fld>
            <a:endParaRPr lang="zh-CN" altLang="en-US"/>
          </a:p>
        </p:txBody>
      </p:sp>
    </p:spTree>
    <p:extLst>
      <p:ext uri="{BB962C8B-B14F-4D97-AF65-F5344CB8AC3E}">
        <p14:creationId xmlns:p14="http://schemas.microsoft.com/office/powerpoint/2010/main" val="34685659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更多模板请关注：https://haosc.taobao.com</a:t>
            </a:r>
          </a:p>
        </p:txBody>
      </p:sp>
    </p:spTree>
    <p:extLst>
      <p:ext uri="{BB962C8B-B14F-4D97-AF65-F5344CB8AC3E}">
        <p14:creationId xmlns:p14="http://schemas.microsoft.com/office/powerpoint/2010/main" val="22952220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pPr/>
              <a:t>17</a:t>
            </a:fld>
            <a:endParaRPr lang="zh-CN" altLang="en-US"/>
          </a:p>
        </p:txBody>
      </p:sp>
    </p:spTree>
    <p:extLst>
      <p:ext uri="{BB962C8B-B14F-4D97-AF65-F5344CB8AC3E}">
        <p14:creationId xmlns:p14="http://schemas.microsoft.com/office/powerpoint/2010/main" val="37315436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pPr/>
              <a:t>21</a:t>
            </a:fld>
            <a:endParaRPr lang="zh-CN" altLang="en-US"/>
          </a:p>
        </p:txBody>
      </p:sp>
    </p:spTree>
    <p:extLst>
      <p:ext uri="{BB962C8B-B14F-4D97-AF65-F5344CB8AC3E}">
        <p14:creationId xmlns:p14="http://schemas.microsoft.com/office/powerpoint/2010/main" val="31581048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pPr/>
              <a:t>22</a:t>
            </a:fld>
            <a:endParaRPr lang="zh-CN" altLang="en-US"/>
          </a:p>
        </p:txBody>
      </p:sp>
    </p:spTree>
    <p:extLst>
      <p:ext uri="{BB962C8B-B14F-4D97-AF65-F5344CB8AC3E}">
        <p14:creationId xmlns:p14="http://schemas.microsoft.com/office/powerpoint/2010/main" val="7126652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pPr/>
              <a:t>23</a:t>
            </a:fld>
            <a:endParaRPr lang="zh-CN" altLang="en-US"/>
          </a:p>
        </p:txBody>
      </p:sp>
    </p:spTree>
    <p:extLst>
      <p:ext uri="{BB962C8B-B14F-4D97-AF65-F5344CB8AC3E}">
        <p14:creationId xmlns:p14="http://schemas.microsoft.com/office/powerpoint/2010/main" val="20150268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pPr/>
              <a:t>27</a:t>
            </a:fld>
            <a:endParaRPr lang="zh-CN" altLang="en-US"/>
          </a:p>
        </p:txBody>
      </p:sp>
    </p:spTree>
    <p:extLst>
      <p:ext uri="{BB962C8B-B14F-4D97-AF65-F5344CB8AC3E}">
        <p14:creationId xmlns:p14="http://schemas.microsoft.com/office/powerpoint/2010/main" val="5589171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pPr/>
              <a:t>29</a:t>
            </a:fld>
            <a:endParaRPr lang="zh-CN" altLang="en-US"/>
          </a:p>
        </p:txBody>
      </p:sp>
    </p:spTree>
    <p:extLst>
      <p:ext uri="{BB962C8B-B14F-4D97-AF65-F5344CB8AC3E}">
        <p14:creationId xmlns:p14="http://schemas.microsoft.com/office/powerpoint/2010/main" val="293623190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935181" y="309705"/>
            <a:ext cx="10515600" cy="341457"/>
          </a:xfrm>
        </p:spPr>
        <p:txBody>
          <a:bodyPr>
            <a:normAutofit/>
          </a:bodyPr>
          <a:lstStyle>
            <a:lvl1pPr>
              <a:defRPr sz="3200">
                <a:latin typeface="李旭科书法" panose="02000603000000000000" pitchFamily="2" charset="-122"/>
                <a:ea typeface="李旭科书法" panose="02000603000000000000" pitchFamily="2" charset="-122"/>
              </a:defRPr>
            </a:lvl1p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pPr/>
              <a:t>2022/10/22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pPr/>
              <a:t>‹#›</a:t>
            </a:fld>
            <a:endParaRPr lang="zh-CN" altLang="en-US"/>
          </a:p>
        </p:txBody>
      </p:sp>
      <p:sp>
        <p:nvSpPr>
          <p:cNvPr id="14" name="任意多边形 13"/>
          <p:cNvSpPr/>
          <p:nvPr userDrawn="1"/>
        </p:nvSpPr>
        <p:spPr>
          <a:xfrm rot="5400000">
            <a:off x="-3227936" y="3227936"/>
            <a:ext cx="6858000" cy="402129"/>
          </a:xfrm>
          <a:custGeom>
            <a:avLst/>
            <a:gdLst>
              <a:gd name="connsiteX0" fmla="*/ 0 w 6858000"/>
              <a:gd name="connsiteY0" fmla="*/ 230280 h 402129"/>
              <a:gd name="connsiteX1" fmla="*/ 0 w 6858000"/>
              <a:gd name="connsiteY1" fmla="*/ 1679 h 402129"/>
              <a:gd name="connsiteX2" fmla="*/ 17121 w 6858000"/>
              <a:gd name="connsiteY2" fmla="*/ 0 h 402129"/>
              <a:gd name="connsiteX3" fmla="*/ 177568 w 6858000"/>
              <a:gd name="connsiteY3" fmla="*/ 156036 h 402129"/>
              <a:gd name="connsiteX4" fmla="*/ 175755 w 6858000"/>
              <a:gd name="connsiteY4" fmla="*/ 173528 h 402129"/>
              <a:gd name="connsiteX5" fmla="*/ 6709315 w 6858000"/>
              <a:gd name="connsiteY5" fmla="*/ 173528 h 402129"/>
              <a:gd name="connsiteX6" fmla="*/ 6707502 w 6858000"/>
              <a:gd name="connsiteY6" fmla="*/ 156036 h 402129"/>
              <a:gd name="connsiteX7" fmla="*/ 6835613 w 6858000"/>
              <a:gd name="connsiteY7" fmla="*/ 3170 h 402129"/>
              <a:gd name="connsiteX8" fmla="*/ 6858000 w 6858000"/>
              <a:gd name="connsiteY8" fmla="*/ 976 h 402129"/>
              <a:gd name="connsiteX9" fmla="*/ 6858000 w 6858000"/>
              <a:gd name="connsiteY9" fmla="*/ 229577 h 402129"/>
              <a:gd name="connsiteX10" fmla="*/ 6835613 w 6858000"/>
              <a:gd name="connsiteY10" fmla="*/ 231771 h 402129"/>
              <a:gd name="connsiteX11" fmla="*/ 6707502 w 6858000"/>
              <a:gd name="connsiteY11" fmla="*/ 384637 h 402129"/>
              <a:gd name="connsiteX12" fmla="*/ 6709315 w 6858000"/>
              <a:gd name="connsiteY12" fmla="*/ 402129 h 402129"/>
              <a:gd name="connsiteX13" fmla="*/ 175755 w 6858000"/>
              <a:gd name="connsiteY13" fmla="*/ 402129 h 402129"/>
              <a:gd name="connsiteX14" fmla="*/ 177568 w 6858000"/>
              <a:gd name="connsiteY14" fmla="*/ 384637 h 402129"/>
              <a:gd name="connsiteX15" fmla="*/ 17121 w 6858000"/>
              <a:gd name="connsiteY15" fmla="*/ 228601 h 402129"/>
              <a:gd name="connsiteX16" fmla="*/ 0 w 6858000"/>
              <a:gd name="connsiteY16" fmla="*/ 230280 h 402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858000" h="402129">
                <a:moveTo>
                  <a:pt x="0" y="230280"/>
                </a:moveTo>
                <a:lnTo>
                  <a:pt x="0" y="1679"/>
                </a:lnTo>
                <a:lnTo>
                  <a:pt x="17121" y="0"/>
                </a:lnTo>
                <a:cubicBezTo>
                  <a:pt x="105734" y="0"/>
                  <a:pt x="177568" y="69859"/>
                  <a:pt x="177568" y="156036"/>
                </a:cubicBezTo>
                <a:lnTo>
                  <a:pt x="175755" y="173528"/>
                </a:lnTo>
                <a:lnTo>
                  <a:pt x="6709315" y="173528"/>
                </a:lnTo>
                <a:lnTo>
                  <a:pt x="6707502" y="156036"/>
                </a:lnTo>
                <a:cubicBezTo>
                  <a:pt x="6707502" y="80631"/>
                  <a:pt x="6762500" y="17720"/>
                  <a:pt x="6835613" y="3170"/>
                </a:cubicBezTo>
                <a:lnTo>
                  <a:pt x="6858000" y="976"/>
                </a:lnTo>
                <a:lnTo>
                  <a:pt x="6858000" y="229577"/>
                </a:lnTo>
                <a:lnTo>
                  <a:pt x="6835613" y="231771"/>
                </a:lnTo>
                <a:cubicBezTo>
                  <a:pt x="6762500" y="246321"/>
                  <a:pt x="6707502" y="309232"/>
                  <a:pt x="6707502" y="384637"/>
                </a:cubicBezTo>
                <a:lnTo>
                  <a:pt x="6709315" y="402129"/>
                </a:lnTo>
                <a:lnTo>
                  <a:pt x="175755" y="402129"/>
                </a:lnTo>
                <a:lnTo>
                  <a:pt x="177568" y="384637"/>
                </a:lnTo>
                <a:cubicBezTo>
                  <a:pt x="177568" y="298460"/>
                  <a:pt x="105734" y="228601"/>
                  <a:pt x="17121" y="228601"/>
                </a:cubicBezTo>
                <a:lnTo>
                  <a:pt x="0" y="230280"/>
                </a:lnTo>
                <a:close/>
              </a:path>
            </a:pathLst>
          </a:custGeom>
          <a:blipFill>
            <a:blip r:embed="rId2"/>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userDrawn="1"/>
        </p:nvSpPr>
        <p:spPr>
          <a:xfrm rot="16200000">
            <a:off x="8561935" y="3227938"/>
            <a:ext cx="6858000" cy="402129"/>
          </a:xfrm>
          <a:custGeom>
            <a:avLst/>
            <a:gdLst>
              <a:gd name="connsiteX0" fmla="*/ 0 w 6858000"/>
              <a:gd name="connsiteY0" fmla="*/ 230280 h 402129"/>
              <a:gd name="connsiteX1" fmla="*/ 0 w 6858000"/>
              <a:gd name="connsiteY1" fmla="*/ 1679 h 402129"/>
              <a:gd name="connsiteX2" fmla="*/ 17121 w 6858000"/>
              <a:gd name="connsiteY2" fmla="*/ 0 h 402129"/>
              <a:gd name="connsiteX3" fmla="*/ 177568 w 6858000"/>
              <a:gd name="connsiteY3" fmla="*/ 156036 h 402129"/>
              <a:gd name="connsiteX4" fmla="*/ 175755 w 6858000"/>
              <a:gd name="connsiteY4" fmla="*/ 173528 h 402129"/>
              <a:gd name="connsiteX5" fmla="*/ 6709315 w 6858000"/>
              <a:gd name="connsiteY5" fmla="*/ 173528 h 402129"/>
              <a:gd name="connsiteX6" fmla="*/ 6707502 w 6858000"/>
              <a:gd name="connsiteY6" fmla="*/ 156036 h 402129"/>
              <a:gd name="connsiteX7" fmla="*/ 6835613 w 6858000"/>
              <a:gd name="connsiteY7" fmla="*/ 3170 h 402129"/>
              <a:gd name="connsiteX8" fmla="*/ 6858000 w 6858000"/>
              <a:gd name="connsiteY8" fmla="*/ 976 h 402129"/>
              <a:gd name="connsiteX9" fmla="*/ 6858000 w 6858000"/>
              <a:gd name="connsiteY9" fmla="*/ 229577 h 402129"/>
              <a:gd name="connsiteX10" fmla="*/ 6835613 w 6858000"/>
              <a:gd name="connsiteY10" fmla="*/ 231771 h 402129"/>
              <a:gd name="connsiteX11" fmla="*/ 6707502 w 6858000"/>
              <a:gd name="connsiteY11" fmla="*/ 384637 h 402129"/>
              <a:gd name="connsiteX12" fmla="*/ 6709315 w 6858000"/>
              <a:gd name="connsiteY12" fmla="*/ 402129 h 402129"/>
              <a:gd name="connsiteX13" fmla="*/ 175755 w 6858000"/>
              <a:gd name="connsiteY13" fmla="*/ 402129 h 402129"/>
              <a:gd name="connsiteX14" fmla="*/ 177568 w 6858000"/>
              <a:gd name="connsiteY14" fmla="*/ 384637 h 402129"/>
              <a:gd name="connsiteX15" fmla="*/ 17121 w 6858000"/>
              <a:gd name="connsiteY15" fmla="*/ 228601 h 402129"/>
              <a:gd name="connsiteX16" fmla="*/ 0 w 6858000"/>
              <a:gd name="connsiteY16" fmla="*/ 230280 h 402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858000" h="402129">
                <a:moveTo>
                  <a:pt x="0" y="230280"/>
                </a:moveTo>
                <a:lnTo>
                  <a:pt x="0" y="1679"/>
                </a:lnTo>
                <a:lnTo>
                  <a:pt x="17121" y="0"/>
                </a:lnTo>
                <a:cubicBezTo>
                  <a:pt x="105734" y="0"/>
                  <a:pt x="177568" y="69859"/>
                  <a:pt x="177568" y="156036"/>
                </a:cubicBezTo>
                <a:lnTo>
                  <a:pt x="175755" y="173528"/>
                </a:lnTo>
                <a:lnTo>
                  <a:pt x="6709315" y="173528"/>
                </a:lnTo>
                <a:lnTo>
                  <a:pt x="6707502" y="156036"/>
                </a:lnTo>
                <a:cubicBezTo>
                  <a:pt x="6707502" y="80632"/>
                  <a:pt x="6762500" y="17720"/>
                  <a:pt x="6835613" y="3170"/>
                </a:cubicBezTo>
                <a:lnTo>
                  <a:pt x="6858000" y="976"/>
                </a:lnTo>
                <a:lnTo>
                  <a:pt x="6858000" y="229577"/>
                </a:lnTo>
                <a:lnTo>
                  <a:pt x="6835613" y="231771"/>
                </a:lnTo>
                <a:cubicBezTo>
                  <a:pt x="6762500" y="246321"/>
                  <a:pt x="6707502" y="309233"/>
                  <a:pt x="6707502" y="384637"/>
                </a:cubicBezTo>
                <a:lnTo>
                  <a:pt x="6709315" y="402129"/>
                </a:lnTo>
                <a:lnTo>
                  <a:pt x="175755" y="402129"/>
                </a:lnTo>
                <a:lnTo>
                  <a:pt x="177568" y="384637"/>
                </a:lnTo>
                <a:cubicBezTo>
                  <a:pt x="177568" y="298460"/>
                  <a:pt x="105734" y="228601"/>
                  <a:pt x="17121" y="228601"/>
                </a:cubicBezTo>
                <a:lnTo>
                  <a:pt x="0" y="230280"/>
                </a:lnTo>
                <a:close/>
              </a:path>
            </a:pathLst>
          </a:custGeom>
          <a:blipFill>
            <a:blip r:embed="rId2"/>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pPr/>
              <a:t>2022/10/22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4" cstate="print">
            <a:lum/>
          </a:blip>
          <a:srcRect/>
          <a:stretch>
            <a:fillRect t="-2000" b="-2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pPr/>
              <a:t>2022/10/22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54" r:id="rId1"/>
    <p:sldLayoutId id="2147483655"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3.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2.png"/><Relationship Id="rId10" Type="http://schemas.openxmlformats.org/officeDocument/2006/relationships/image" Target="../media/image9.png"/><Relationship Id="rId4" Type="http://schemas.openxmlformats.org/officeDocument/2006/relationships/image" Target="../media/image4.pn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8" Type="http://schemas.openxmlformats.org/officeDocument/2006/relationships/image" Target="../media/image14.png"/><Relationship Id="rId3" Type="http://schemas.microsoft.com/office/2007/relationships/hdphoto" Target="../media/hdphoto4.wdp"/><Relationship Id="rId7" Type="http://schemas.openxmlformats.org/officeDocument/2006/relationships/image" Target="../media/image32.png"/><Relationship Id="rId2" Type="http://schemas.openxmlformats.org/officeDocument/2006/relationships/image" Target="../media/image29.png"/><Relationship Id="rId1" Type="http://schemas.openxmlformats.org/officeDocument/2006/relationships/slideLayout" Target="../slideLayouts/slideLayout1.xml"/><Relationship Id="rId6" Type="http://schemas.microsoft.com/office/2007/relationships/hdphoto" Target="../media/hdphoto5.wdp"/><Relationship Id="rId5" Type="http://schemas.openxmlformats.org/officeDocument/2006/relationships/image" Target="../media/image31.png"/><Relationship Id="rId4" Type="http://schemas.openxmlformats.org/officeDocument/2006/relationships/image" Target="../media/image30.png"/><Relationship Id="rId9"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14.png"/><Relationship Id="rId4" Type="http://schemas.openxmlformats.org/officeDocument/2006/relationships/image" Target="../media/image24.png"/></Relationships>
</file>

<file path=ppt/slides/_rels/slide13.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image" Target="../media/image8.png"/><Relationship Id="rId2" Type="http://schemas.openxmlformats.org/officeDocument/2006/relationships/image" Target="../media/image35.png"/><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38.png"/><Relationship Id="rId4" Type="http://schemas.openxmlformats.org/officeDocument/2006/relationships/image" Target="../media/image37.png"/></Relationships>
</file>

<file path=ppt/slides/_rels/slide1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42.png"/><Relationship Id="rId7" Type="http://schemas.openxmlformats.org/officeDocument/2006/relationships/image" Target="../media/image46.png"/><Relationship Id="rId2" Type="http://schemas.openxmlformats.org/officeDocument/2006/relationships/image" Target="../media/image41.png"/><Relationship Id="rId1" Type="http://schemas.openxmlformats.org/officeDocument/2006/relationships/slideLayout" Target="../slideLayouts/slideLayout1.xml"/><Relationship Id="rId6" Type="http://schemas.openxmlformats.org/officeDocument/2006/relationships/image" Target="../media/image45.png"/><Relationship Id="rId5" Type="http://schemas.openxmlformats.org/officeDocument/2006/relationships/image" Target="../media/image44.png"/><Relationship Id="rId10" Type="http://schemas.openxmlformats.org/officeDocument/2006/relationships/image" Target="../media/image8.png"/><Relationship Id="rId4" Type="http://schemas.openxmlformats.org/officeDocument/2006/relationships/image" Target="../media/image43.png"/><Relationship Id="rId9" Type="http://schemas.openxmlformats.org/officeDocument/2006/relationships/image" Target="../media/image14.png"/></Relationships>
</file>

<file path=ppt/slides/_rels/slide16.xml.rels><?xml version="1.0" encoding="UTF-8" standalone="yes"?>
<Relationships xmlns="http://schemas.openxmlformats.org/package/2006/relationships"><Relationship Id="rId8" Type="http://schemas.openxmlformats.org/officeDocument/2006/relationships/image" Target="../media/image8.png"/><Relationship Id="rId3" Type="http://schemas.microsoft.com/office/2007/relationships/hdphoto" Target="../media/hdphoto6.wdp"/><Relationship Id="rId7" Type="http://schemas.openxmlformats.org/officeDocument/2006/relationships/image" Target="../media/image14.png"/><Relationship Id="rId2" Type="http://schemas.openxmlformats.org/officeDocument/2006/relationships/image" Target="../media/image48.png"/><Relationship Id="rId1" Type="http://schemas.openxmlformats.org/officeDocument/2006/relationships/slideLayout" Target="../slideLayouts/slideLayout1.xml"/><Relationship Id="rId6" Type="http://schemas.openxmlformats.org/officeDocument/2006/relationships/image" Target="../media/image50.png"/><Relationship Id="rId5" Type="http://schemas.microsoft.com/office/2007/relationships/hdphoto" Target="../media/hdphoto7.wdp"/><Relationship Id="rId4" Type="http://schemas.openxmlformats.org/officeDocument/2006/relationships/image" Target="../media/image49.png"/></Relationships>
</file>

<file path=ppt/slides/_rels/slide17.xml.rels><?xml version="1.0" encoding="UTF-8" standalone="yes"?>
<Relationships xmlns="http://schemas.openxmlformats.org/package/2006/relationships"><Relationship Id="rId3" Type="http://schemas.openxmlformats.org/officeDocument/2006/relationships/image" Target="../media/image51.png"/><Relationship Id="rId7"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4.png"/><Relationship Id="rId5" Type="http://schemas.microsoft.com/office/2007/relationships/hdphoto" Target="../media/hdphoto8.wdp"/><Relationship Id="rId4" Type="http://schemas.openxmlformats.org/officeDocument/2006/relationships/image" Target="../media/image52.png"/></Relationships>
</file>

<file path=ppt/slides/_rels/slide1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14.png"/><Relationship Id="rId4" Type="http://schemas.microsoft.com/office/2007/relationships/hdphoto" Target="../media/hdphoto9.wdp"/></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8.png"/><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11.png"/><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55.png"/><Relationship Id="rId7" Type="http://schemas.microsoft.com/office/2007/relationships/hdphoto" Target="../media/hdphoto11.wdp"/><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57.png"/><Relationship Id="rId5" Type="http://schemas.openxmlformats.org/officeDocument/2006/relationships/image" Target="../media/image56.png"/><Relationship Id="rId10" Type="http://schemas.openxmlformats.org/officeDocument/2006/relationships/image" Target="../media/image8.png"/><Relationship Id="rId4" Type="http://schemas.microsoft.com/office/2007/relationships/hdphoto" Target="../media/hdphoto10.wdp"/><Relationship Id="rId9" Type="http://schemas.openxmlformats.org/officeDocument/2006/relationships/image" Target="../media/image14.png"/></Relationships>
</file>

<file path=ppt/slides/_rels/slide22.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14.png"/><Relationship Id="rId4" Type="http://schemas.openxmlformats.org/officeDocument/2006/relationships/image" Target="../media/image60.png"/></Relationships>
</file>

<file path=ppt/slides/_rels/slide2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14.png"/><Relationship Id="rId4" Type="http://schemas.openxmlformats.org/officeDocument/2006/relationships/image" Target="../media/image62.png"/></Relationships>
</file>

<file path=ppt/slides/_rels/slide24.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14.png"/></Relationships>
</file>

<file path=ppt/slides/_rels/slide25.xml.rels><?xml version="1.0" encoding="UTF-8" standalone="yes"?>
<Relationships xmlns="http://schemas.openxmlformats.org/package/2006/relationships"><Relationship Id="rId3" Type="http://schemas.openxmlformats.org/officeDocument/2006/relationships/image" Target="../media/image65.png"/><Relationship Id="rId7" Type="http://schemas.openxmlformats.org/officeDocument/2006/relationships/image" Target="../media/image8.png"/><Relationship Id="rId2" Type="http://schemas.openxmlformats.org/officeDocument/2006/relationships/image" Target="../media/image47.png"/><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67.png"/><Relationship Id="rId4" Type="http://schemas.openxmlformats.org/officeDocument/2006/relationships/image" Target="../media/image66.png"/></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14.png"/><Relationship Id="rId4" Type="http://schemas.openxmlformats.org/officeDocument/2006/relationships/image" Target="../media/image69.png"/></Relationships>
</file>

<file path=ppt/slides/_rels/slide28.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14.png"/></Relationships>
</file>

<file path=ppt/slides/_rels/slide29.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14.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2.png"/><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73.png"/><Relationship Id="rId7" Type="http://schemas.openxmlformats.org/officeDocument/2006/relationships/image" Target="../media/image77.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76.png"/><Relationship Id="rId5" Type="http://schemas.openxmlformats.org/officeDocument/2006/relationships/image" Target="../media/image75.png"/><Relationship Id="rId4" Type="http://schemas.openxmlformats.org/officeDocument/2006/relationships/image" Target="../media/image74.png"/><Relationship Id="rId9" Type="http://schemas.openxmlformats.org/officeDocument/2006/relationships/image" Target="../media/image8.png"/></Relationships>
</file>

<file path=ppt/slides/_rels/slide31.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8.png"/><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14.png"/></Relationships>
</file>

<file path=ppt/slides/_rels/slide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2.png"/></Relationships>
</file>

<file path=ppt/slides/_rels/slide33.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14.png"/><Relationship Id="rId4" Type="http://schemas.openxmlformats.org/officeDocument/2006/relationships/image" Target="../media/image82.png"/></Relationships>
</file>

<file path=ppt/slides/_rels/slide3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83.png"/><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35.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84.png"/><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14.png"/></Relationships>
</file>

<file path=ppt/slides/_rels/slide36.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86.png"/><Relationship Id="rId7"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89.png"/><Relationship Id="rId5" Type="http://schemas.openxmlformats.org/officeDocument/2006/relationships/image" Target="../media/image88.png"/><Relationship Id="rId4" Type="http://schemas.openxmlformats.org/officeDocument/2006/relationships/image" Target="../media/image87.png"/></Relationships>
</file>

<file path=ppt/slides/_rels/slide37.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png"/><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14.png"/></Relationships>
</file>

<file path=ppt/slides/_rels/slide38.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3.png"/><Relationship Id="rId7"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2.png"/><Relationship Id="rId10" Type="http://schemas.openxmlformats.org/officeDocument/2006/relationships/image" Target="../media/image9.png"/><Relationship Id="rId4" Type="http://schemas.openxmlformats.org/officeDocument/2006/relationships/image" Target="../media/image4.png"/><Relationship Id="rId9" Type="http://schemas.openxmlformats.org/officeDocument/2006/relationships/image" Target="../media/image8.png"/></Relationships>
</file>

<file path=ppt/slides/_rels/slide39.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14.png"/></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17.png"/><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14.png"/><Relationship Id="rId4" Type="http://schemas.openxmlformats.org/officeDocument/2006/relationships/image" Target="../media/image19.png"/></Relationships>
</file>

<file path=ppt/slides/_rels/slide7.xml.rels><?xml version="1.0" encoding="UTF-8" standalone="yes"?>
<Relationships xmlns="http://schemas.openxmlformats.org/package/2006/relationships"><Relationship Id="rId8" Type="http://schemas.openxmlformats.org/officeDocument/2006/relationships/image" Target="../media/image23.png"/><Relationship Id="rId3" Type="http://schemas.microsoft.com/office/2007/relationships/hdphoto" Target="../media/hdphoto1.wdp"/><Relationship Id="rId7" Type="http://schemas.microsoft.com/office/2007/relationships/hdphoto" Target="../media/hdphoto3.wdp"/><Relationship Id="rId2" Type="http://schemas.openxmlformats.org/officeDocument/2006/relationships/image" Target="../media/image20.png"/><Relationship Id="rId1" Type="http://schemas.openxmlformats.org/officeDocument/2006/relationships/slideLayout" Target="../slideLayouts/slideLayout1.xml"/><Relationship Id="rId6" Type="http://schemas.openxmlformats.org/officeDocument/2006/relationships/image" Target="../media/image22.png"/><Relationship Id="rId5" Type="http://schemas.microsoft.com/office/2007/relationships/hdphoto" Target="../media/hdphoto2.wdp"/><Relationship Id="rId10" Type="http://schemas.openxmlformats.org/officeDocument/2006/relationships/image" Target="../media/image8.png"/><Relationship Id="rId4" Type="http://schemas.openxmlformats.org/officeDocument/2006/relationships/image" Target="../media/image21.png"/><Relationship Id="rId9"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14.png"/><Relationship Id="rId4" Type="http://schemas.openxmlformats.org/officeDocument/2006/relationships/image" Target="../media/image26.png"/></Relationships>
</file>

<file path=ppt/slides/_rels/slide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1" name="图片 20"/>
          <p:cNvPicPr>
            <a:picLocks noChangeAspect="1"/>
          </p:cNvPicPr>
          <p:nvPr/>
        </p:nvPicPr>
        <p:blipFill>
          <a:blip r:embed="rId3">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2488835" y="0"/>
            <a:ext cx="9703165" cy="6858000"/>
          </a:xfrm>
          <a:prstGeom prst="rect">
            <a:avLst/>
          </a:prstGeom>
        </p:spPr>
      </p:pic>
      <p:pic>
        <p:nvPicPr>
          <p:cNvPr id="72" name="图片 71"/>
          <p:cNvPicPr>
            <a:picLocks noChangeAspect="1"/>
          </p:cNvPicPr>
          <p:nvPr/>
        </p:nvPicPr>
        <p:blipFill rotWithShape="1">
          <a:blip r:embed="rId4">
            <a:extLst>
              <a:ext uri="{28A0092B-C50C-407E-A947-70E740481C1C}">
                <a14:useLocalDpi xmlns:a14="http://schemas.microsoft.com/office/drawing/2010/main" val="0"/>
              </a:ext>
            </a:extLst>
          </a:blip>
          <a:srcRect l="53465"/>
          <a:stretch/>
        </p:blipFill>
        <p:spPr>
          <a:xfrm>
            <a:off x="228599" y="0"/>
            <a:ext cx="5673543" cy="5594228"/>
          </a:xfrm>
          <a:prstGeom prst="rect">
            <a:avLst/>
          </a:prstGeom>
        </p:spPr>
      </p:pic>
      <p:sp>
        <p:nvSpPr>
          <p:cNvPr id="53" name="任意多边形 52"/>
          <p:cNvSpPr/>
          <p:nvPr/>
        </p:nvSpPr>
        <p:spPr>
          <a:xfrm>
            <a:off x="2111663" y="1623170"/>
            <a:ext cx="7968673" cy="1588305"/>
          </a:xfrm>
          <a:custGeom>
            <a:avLst/>
            <a:gdLst>
              <a:gd name="connsiteX0" fmla="*/ 204386 w 7968673"/>
              <a:gd name="connsiteY0" fmla="*/ 0 h 1588305"/>
              <a:gd name="connsiteX1" fmla="*/ 7795742 w 7968673"/>
              <a:gd name="connsiteY1" fmla="*/ 0 h 1588305"/>
              <a:gd name="connsiteX2" fmla="*/ 7793801 w 7968673"/>
              <a:gd name="connsiteY2" fmla="*/ 19248 h 1588305"/>
              <a:gd name="connsiteX3" fmla="*/ 7942660 w 7968673"/>
              <a:gd name="connsiteY3" fmla="*/ 201892 h 1588305"/>
              <a:gd name="connsiteX4" fmla="*/ 7968673 w 7968673"/>
              <a:gd name="connsiteY4" fmla="*/ 204515 h 1588305"/>
              <a:gd name="connsiteX5" fmla="*/ 7968673 w 7968673"/>
              <a:gd name="connsiteY5" fmla="*/ 1382139 h 1588305"/>
              <a:gd name="connsiteX6" fmla="*/ 7942660 w 7968673"/>
              <a:gd name="connsiteY6" fmla="*/ 1384761 h 1588305"/>
              <a:gd name="connsiteX7" fmla="*/ 7793801 w 7968673"/>
              <a:gd name="connsiteY7" fmla="*/ 1567405 h 1588305"/>
              <a:gd name="connsiteX8" fmla="*/ 7795908 w 7968673"/>
              <a:gd name="connsiteY8" fmla="*/ 1588305 h 1588305"/>
              <a:gd name="connsiteX9" fmla="*/ 204219 w 7968673"/>
              <a:gd name="connsiteY9" fmla="*/ 1588305 h 1588305"/>
              <a:gd name="connsiteX10" fmla="*/ 206326 w 7968673"/>
              <a:gd name="connsiteY10" fmla="*/ 1567405 h 1588305"/>
              <a:gd name="connsiteX11" fmla="*/ 19894 w 7968673"/>
              <a:gd name="connsiteY11" fmla="*/ 1380973 h 1588305"/>
              <a:gd name="connsiteX12" fmla="*/ 0 w 7968673"/>
              <a:gd name="connsiteY12" fmla="*/ 1382979 h 1588305"/>
              <a:gd name="connsiteX13" fmla="*/ 0 w 7968673"/>
              <a:gd name="connsiteY13" fmla="*/ 203674 h 1588305"/>
              <a:gd name="connsiteX14" fmla="*/ 19894 w 7968673"/>
              <a:gd name="connsiteY14" fmla="*/ 205680 h 1588305"/>
              <a:gd name="connsiteX15" fmla="*/ 206326 w 7968673"/>
              <a:gd name="connsiteY15" fmla="*/ 19248 h 1588305"/>
              <a:gd name="connsiteX16" fmla="*/ 204386 w 7968673"/>
              <a:gd name="connsiteY16" fmla="*/ 0 h 158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968673" h="1588305">
                <a:moveTo>
                  <a:pt x="204386" y="0"/>
                </a:moveTo>
                <a:lnTo>
                  <a:pt x="7795742" y="0"/>
                </a:lnTo>
                <a:lnTo>
                  <a:pt x="7793801" y="19248"/>
                </a:lnTo>
                <a:cubicBezTo>
                  <a:pt x="7793801" y="109342"/>
                  <a:pt x="7857706" y="184508"/>
                  <a:pt x="7942660" y="201892"/>
                </a:cubicBezTo>
                <a:lnTo>
                  <a:pt x="7968673" y="204515"/>
                </a:lnTo>
                <a:lnTo>
                  <a:pt x="7968673" y="1382139"/>
                </a:lnTo>
                <a:lnTo>
                  <a:pt x="7942660" y="1384761"/>
                </a:lnTo>
                <a:cubicBezTo>
                  <a:pt x="7857706" y="1402145"/>
                  <a:pt x="7793801" y="1477312"/>
                  <a:pt x="7793801" y="1567405"/>
                </a:cubicBezTo>
                <a:lnTo>
                  <a:pt x="7795908" y="1588305"/>
                </a:lnTo>
                <a:lnTo>
                  <a:pt x="204219" y="1588305"/>
                </a:lnTo>
                <a:lnTo>
                  <a:pt x="206326" y="1567405"/>
                </a:lnTo>
                <a:cubicBezTo>
                  <a:pt x="206326" y="1464441"/>
                  <a:pt x="122858" y="1380973"/>
                  <a:pt x="19894" y="1380973"/>
                </a:cubicBezTo>
                <a:lnTo>
                  <a:pt x="0" y="1382979"/>
                </a:lnTo>
                <a:lnTo>
                  <a:pt x="0" y="203674"/>
                </a:lnTo>
                <a:lnTo>
                  <a:pt x="19894" y="205680"/>
                </a:lnTo>
                <a:cubicBezTo>
                  <a:pt x="122858" y="205680"/>
                  <a:pt x="206326" y="122212"/>
                  <a:pt x="206326" y="19248"/>
                </a:cubicBezTo>
                <a:lnTo>
                  <a:pt x="204386" y="0"/>
                </a:lnTo>
                <a:close/>
              </a:path>
            </a:pathLst>
          </a:custGeom>
          <a:solidFill>
            <a:schemeClr val="bg2">
              <a:alpha val="32000"/>
            </a:schemeClr>
          </a:solidFill>
          <a:ln>
            <a:solidFill>
              <a:schemeClr val="accent1">
                <a:shade val="50000"/>
              </a:schemeClr>
            </a:solid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45"/>
          <p:cNvSpPr/>
          <p:nvPr/>
        </p:nvSpPr>
        <p:spPr>
          <a:xfrm>
            <a:off x="2194932" y="1704975"/>
            <a:ext cx="7968673" cy="1588305"/>
          </a:xfrm>
          <a:custGeom>
            <a:avLst/>
            <a:gdLst>
              <a:gd name="connsiteX0" fmla="*/ 204386 w 7968673"/>
              <a:gd name="connsiteY0" fmla="*/ 0 h 1588305"/>
              <a:gd name="connsiteX1" fmla="*/ 7795742 w 7968673"/>
              <a:gd name="connsiteY1" fmla="*/ 0 h 1588305"/>
              <a:gd name="connsiteX2" fmla="*/ 7793801 w 7968673"/>
              <a:gd name="connsiteY2" fmla="*/ 19248 h 1588305"/>
              <a:gd name="connsiteX3" fmla="*/ 7942660 w 7968673"/>
              <a:gd name="connsiteY3" fmla="*/ 201892 h 1588305"/>
              <a:gd name="connsiteX4" fmla="*/ 7968673 w 7968673"/>
              <a:gd name="connsiteY4" fmla="*/ 204515 h 1588305"/>
              <a:gd name="connsiteX5" fmla="*/ 7968673 w 7968673"/>
              <a:gd name="connsiteY5" fmla="*/ 1382139 h 1588305"/>
              <a:gd name="connsiteX6" fmla="*/ 7942660 w 7968673"/>
              <a:gd name="connsiteY6" fmla="*/ 1384761 h 1588305"/>
              <a:gd name="connsiteX7" fmla="*/ 7793801 w 7968673"/>
              <a:gd name="connsiteY7" fmla="*/ 1567405 h 1588305"/>
              <a:gd name="connsiteX8" fmla="*/ 7795908 w 7968673"/>
              <a:gd name="connsiteY8" fmla="*/ 1588305 h 1588305"/>
              <a:gd name="connsiteX9" fmla="*/ 204219 w 7968673"/>
              <a:gd name="connsiteY9" fmla="*/ 1588305 h 1588305"/>
              <a:gd name="connsiteX10" fmla="*/ 206326 w 7968673"/>
              <a:gd name="connsiteY10" fmla="*/ 1567405 h 1588305"/>
              <a:gd name="connsiteX11" fmla="*/ 19894 w 7968673"/>
              <a:gd name="connsiteY11" fmla="*/ 1380973 h 1588305"/>
              <a:gd name="connsiteX12" fmla="*/ 0 w 7968673"/>
              <a:gd name="connsiteY12" fmla="*/ 1382979 h 1588305"/>
              <a:gd name="connsiteX13" fmla="*/ 0 w 7968673"/>
              <a:gd name="connsiteY13" fmla="*/ 203674 h 1588305"/>
              <a:gd name="connsiteX14" fmla="*/ 19894 w 7968673"/>
              <a:gd name="connsiteY14" fmla="*/ 205680 h 1588305"/>
              <a:gd name="connsiteX15" fmla="*/ 206326 w 7968673"/>
              <a:gd name="connsiteY15" fmla="*/ 19248 h 1588305"/>
              <a:gd name="connsiteX16" fmla="*/ 204386 w 7968673"/>
              <a:gd name="connsiteY16" fmla="*/ 0 h 158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968673" h="1588305">
                <a:moveTo>
                  <a:pt x="204386" y="0"/>
                </a:moveTo>
                <a:lnTo>
                  <a:pt x="7795742" y="0"/>
                </a:lnTo>
                <a:lnTo>
                  <a:pt x="7793801" y="19248"/>
                </a:lnTo>
                <a:cubicBezTo>
                  <a:pt x="7793801" y="109342"/>
                  <a:pt x="7857706" y="184508"/>
                  <a:pt x="7942660" y="201892"/>
                </a:cubicBezTo>
                <a:lnTo>
                  <a:pt x="7968673" y="204515"/>
                </a:lnTo>
                <a:lnTo>
                  <a:pt x="7968673" y="1382139"/>
                </a:lnTo>
                <a:lnTo>
                  <a:pt x="7942660" y="1384761"/>
                </a:lnTo>
                <a:cubicBezTo>
                  <a:pt x="7857706" y="1402145"/>
                  <a:pt x="7793801" y="1477312"/>
                  <a:pt x="7793801" y="1567405"/>
                </a:cubicBezTo>
                <a:lnTo>
                  <a:pt x="7795908" y="1588305"/>
                </a:lnTo>
                <a:lnTo>
                  <a:pt x="204219" y="1588305"/>
                </a:lnTo>
                <a:lnTo>
                  <a:pt x="206326" y="1567405"/>
                </a:lnTo>
                <a:cubicBezTo>
                  <a:pt x="206326" y="1464441"/>
                  <a:pt x="122858" y="1380973"/>
                  <a:pt x="19894" y="1380973"/>
                </a:cubicBezTo>
                <a:lnTo>
                  <a:pt x="0" y="1382979"/>
                </a:lnTo>
                <a:lnTo>
                  <a:pt x="0" y="203674"/>
                </a:lnTo>
                <a:lnTo>
                  <a:pt x="19894" y="205680"/>
                </a:lnTo>
                <a:cubicBezTo>
                  <a:pt x="122858" y="205680"/>
                  <a:pt x="206326" y="122212"/>
                  <a:pt x="206326" y="19248"/>
                </a:cubicBezTo>
                <a:lnTo>
                  <a:pt x="204386" y="0"/>
                </a:lnTo>
                <a:close/>
              </a:path>
            </a:pathLst>
          </a:custGeom>
          <a:blipFill>
            <a:blip r:embed="rId5"/>
            <a:stretch>
              <a:fillRect/>
            </a:stretch>
          </a:blip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0" name="图片 69"/>
          <p:cNvPicPr>
            <a:picLocks noChangeAspect="1"/>
          </p:cNvPicPr>
          <p:nvPr/>
        </p:nvPicPr>
        <p:blipFill rotWithShape="1">
          <a:blip r:embed="rId6">
            <a:extLst>
              <a:ext uri="{28A0092B-C50C-407E-A947-70E740481C1C}">
                <a14:useLocalDpi xmlns:a14="http://schemas.microsoft.com/office/drawing/2010/main" val="0"/>
              </a:ext>
            </a:extLst>
          </a:blip>
          <a:srcRect l="22447"/>
          <a:stretch/>
        </p:blipFill>
        <p:spPr>
          <a:xfrm>
            <a:off x="888999" y="541885"/>
            <a:ext cx="9455291" cy="3810000"/>
          </a:xfrm>
          <a:prstGeom prst="rect">
            <a:avLst/>
          </a:prstGeom>
        </p:spPr>
      </p:pic>
      <p:sp>
        <p:nvSpPr>
          <p:cNvPr id="3" name="文本框 2"/>
          <p:cNvSpPr txBox="1"/>
          <p:nvPr/>
        </p:nvSpPr>
        <p:spPr>
          <a:xfrm>
            <a:off x="2303600" y="1937071"/>
            <a:ext cx="7802136" cy="1107996"/>
          </a:xfrm>
          <a:prstGeom prst="rect">
            <a:avLst/>
          </a:prstGeom>
          <a:noFill/>
        </p:spPr>
        <p:txBody>
          <a:bodyPr wrap="none" rtlCol="0">
            <a:spAutoFit/>
          </a:bodyPr>
          <a:lstStyle/>
          <a:p>
            <a:r>
              <a:rPr lang="zh-CN" altLang="en-US" sz="6600" dirty="0">
                <a:solidFill>
                  <a:schemeClr val="bg1"/>
                </a:solidFill>
                <a:latin typeface="方正清刻本悦宋简体" panose="02000000000000000000" pitchFamily="2" charset="-122"/>
                <a:ea typeface="方正清刻本悦宋简体" panose="02000000000000000000" pitchFamily="2" charset="-122"/>
              </a:rPr>
              <a:t>中国风工作总结报告</a:t>
            </a:r>
          </a:p>
        </p:txBody>
      </p:sp>
      <p:sp>
        <p:nvSpPr>
          <p:cNvPr id="7" name="Rectangle 4"/>
          <p:cNvSpPr txBox="1">
            <a:spLocks noChangeArrowheads="1"/>
          </p:cNvSpPr>
          <p:nvPr/>
        </p:nvSpPr>
        <p:spPr bwMode="auto">
          <a:xfrm>
            <a:off x="3037552" y="3761970"/>
            <a:ext cx="6334231" cy="3726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sz="1800" b="0" dirty="0">
                <a:solidFill>
                  <a:schemeClr val="tx1"/>
                </a:solidFill>
                <a:latin typeface="+mn-ea"/>
              </a:rPr>
              <a:t>年终总结  </a:t>
            </a:r>
            <a:r>
              <a:rPr lang="en-US" altLang="zh-CN" sz="1800" b="0" dirty="0">
                <a:solidFill>
                  <a:schemeClr val="tx1"/>
                </a:solidFill>
                <a:latin typeface="+mn-ea"/>
              </a:rPr>
              <a:t>/  </a:t>
            </a:r>
            <a:r>
              <a:rPr lang="zh-CN" altLang="en-US" sz="1800" b="0" dirty="0">
                <a:solidFill>
                  <a:schemeClr val="tx1"/>
                </a:solidFill>
                <a:latin typeface="+mn-ea"/>
              </a:rPr>
              <a:t>工作汇报  </a:t>
            </a:r>
            <a:r>
              <a:rPr lang="en-US" altLang="zh-CN" sz="1800" b="0" dirty="0">
                <a:solidFill>
                  <a:schemeClr val="tx1"/>
                </a:solidFill>
                <a:latin typeface="+mn-ea"/>
              </a:rPr>
              <a:t>/  </a:t>
            </a:r>
            <a:r>
              <a:rPr lang="zh-CN" altLang="en-US" sz="1800" b="0" dirty="0">
                <a:solidFill>
                  <a:schemeClr val="tx1"/>
                </a:solidFill>
                <a:latin typeface="+mn-ea"/>
              </a:rPr>
              <a:t>新年计划  </a:t>
            </a:r>
            <a:r>
              <a:rPr lang="en-US" altLang="zh-CN" sz="1800" b="0" dirty="0">
                <a:solidFill>
                  <a:schemeClr val="tx1"/>
                </a:solidFill>
                <a:latin typeface="+mn-ea"/>
              </a:rPr>
              <a:t>/  </a:t>
            </a:r>
            <a:r>
              <a:rPr lang="zh-CN" altLang="en-US" sz="1800" b="0" dirty="0">
                <a:solidFill>
                  <a:schemeClr val="tx1"/>
                </a:solidFill>
                <a:latin typeface="+mn-ea"/>
              </a:rPr>
              <a:t>总结汇报</a:t>
            </a:r>
            <a:endParaRPr lang="zh-CN" altLang="zh-CN" sz="1800" b="0" dirty="0">
              <a:solidFill>
                <a:schemeClr val="tx1"/>
              </a:solidFill>
              <a:latin typeface="+mn-ea"/>
            </a:endParaRPr>
          </a:p>
        </p:txBody>
      </p:sp>
      <p:pic>
        <p:nvPicPr>
          <p:cNvPr id="26" name="图片 2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315450" y="1230011"/>
            <a:ext cx="1613041" cy="2198989"/>
          </a:xfrm>
          <a:prstGeom prst="rect">
            <a:avLst/>
          </a:prstGeom>
        </p:spPr>
      </p:pic>
      <p:pic>
        <p:nvPicPr>
          <p:cNvPr id="67" name="图片 6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0" y="5670550"/>
            <a:ext cx="12192000" cy="1187450"/>
          </a:xfrm>
          <a:prstGeom prst="rect">
            <a:avLst/>
          </a:prstGeom>
        </p:spPr>
      </p:pic>
      <p:pic>
        <p:nvPicPr>
          <p:cNvPr id="68" name="图片 6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10969993">
            <a:off x="546748" y="5416462"/>
            <a:ext cx="1590675" cy="1057275"/>
          </a:xfrm>
          <a:prstGeom prst="rect">
            <a:avLst/>
          </a:prstGeom>
        </p:spPr>
      </p:pic>
      <p:sp>
        <p:nvSpPr>
          <p:cNvPr id="73" name="矩形 72"/>
          <p:cNvSpPr/>
          <p:nvPr/>
        </p:nvSpPr>
        <p:spPr>
          <a:xfrm>
            <a:off x="4655266" y="4530140"/>
            <a:ext cx="3098802" cy="460815"/>
          </a:xfrm>
          <a:prstGeom prst="rect">
            <a:avLst/>
          </a:prstGeom>
          <a:noFill/>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tx1"/>
                </a:solidFill>
              </a:rPr>
              <a:t>汇报人：</a:t>
            </a:r>
            <a:r>
              <a:rPr lang="en-US" altLang="zh-CN" sz="1600" dirty="0">
                <a:solidFill>
                  <a:schemeClr val="tx1"/>
                </a:solidFill>
              </a:rPr>
              <a:t>51PPT</a:t>
            </a:r>
            <a:r>
              <a:rPr lang="zh-CN" altLang="en-US" sz="1600" dirty="0">
                <a:solidFill>
                  <a:schemeClr val="tx1"/>
                </a:solidFill>
              </a:rPr>
              <a:t>模板网</a:t>
            </a:r>
          </a:p>
        </p:txBody>
      </p:sp>
      <p:pic>
        <p:nvPicPr>
          <p:cNvPr id="66" name="图片 6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534949" y="4480256"/>
            <a:ext cx="2967038" cy="1795079"/>
          </a:xfrm>
          <a:prstGeom prst="rect">
            <a:avLst/>
          </a:prstGeom>
        </p:spPr>
      </p:pic>
      <p:sp>
        <p:nvSpPr>
          <p:cNvPr id="75" name="文本框 74"/>
          <p:cNvSpPr txBox="1"/>
          <p:nvPr/>
        </p:nvSpPr>
        <p:spPr>
          <a:xfrm>
            <a:off x="8162378" y="4893770"/>
            <a:ext cx="2552302" cy="1569660"/>
          </a:xfrm>
          <a:prstGeom prst="rect">
            <a:avLst/>
          </a:prstGeom>
          <a:noFill/>
        </p:spPr>
        <p:txBody>
          <a:bodyPr wrap="none" rtlCol="0">
            <a:spAutoFit/>
          </a:bodyPr>
          <a:lstStyle/>
          <a:p>
            <a:r>
              <a:rPr lang="en-US" altLang="zh-CN" sz="9600" dirty="0">
                <a:ln>
                  <a:gradFill>
                    <a:gsLst>
                      <a:gs pos="51000">
                        <a:srgbClr val="303030"/>
                      </a:gs>
                      <a:gs pos="100000">
                        <a:schemeClr val="accent1">
                          <a:lumMod val="30000"/>
                          <a:lumOff val="70000"/>
                          <a:alpha val="0"/>
                        </a:schemeClr>
                      </a:gs>
                    </a:gsLst>
                    <a:lin ang="5400000" scaled="1"/>
                  </a:gradFill>
                </a:ln>
                <a:gradFill>
                  <a:gsLst>
                    <a:gs pos="0">
                      <a:srgbClr val="303030">
                        <a:alpha val="39000"/>
                      </a:srgbClr>
                    </a:gs>
                    <a:gs pos="100000">
                      <a:schemeClr val="accent1">
                        <a:lumMod val="30000"/>
                        <a:lumOff val="70000"/>
                        <a:alpha val="0"/>
                      </a:schemeClr>
                    </a:gs>
                  </a:gsLst>
                  <a:lin ang="5400000" scaled="1"/>
                </a:gradFill>
                <a:effectLst>
                  <a:outerShdw blurRad="60007" dist="200025" dir="15000000" sy="30000" kx="-1800000" algn="bl" rotWithShape="0">
                    <a:prstClr val="black">
                      <a:alpha val="32000"/>
                    </a:prstClr>
                  </a:outerShdw>
                </a:effectLst>
                <a:latin typeface="Impact" panose="020B0806030902050204" pitchFamily="34" charset="0"/>
              </a:rPr>
              <a:t>2021</a:t>
            </a:r>
            <a:endParaRPr lang="zh-CN" altLang="en-US" sz="9600" dirty="0">
              <a:ln>
                <a:gradFill>
                  <a:gsLst>
                    <a:gs pos="51000">
                      <a:srgbClr val="303030"/>
                    </a:gs>
                    <a:gs pos="100000">
                      <a:schemeClr val="accent1">
                        <a:lumMod val="30000"/>
                        <a:lumOff val="70000"/>
                        <a:alpha val="0"/>
                      </a:schemeClr>
                    </a:gs>
                  </a:gsLst>
                  <a:lin ang="5400000" scaled="1"/>
                </a:gradFill>
              </a:ln>
              <a:gradFill>
                <a:gsLst>
                  <a:gs pos="0">
                    <a:srgbClr val="303030">
                      <a:alpha val="39000"/>
                    </a:srgbClr>
                  </a:gs>
                  <a:gs pos="100000">
                    <a:schemeClr val="accent1">
                      <a:lumMod val="30000"/>
                      <a:lumOff val="70000"/>
                      <a:alpha val="0"/>
                    </a:schemeClr>
                  </a:gs>
                </a:gsLst>
                <a:lin ang="5400000" scaled="1"/>
              </a:gradFill>
              <a:effectLst>
                <a:outerShdw blurRad="60007" dist="200025" dir="15000000" sy="30000" kx="-1800000" algn="bl" rotWithShape="0">
                  <a:prstClr val="black">
                    <a:alpha val="32000"/>
                  </a:prstClr>
                </a:outerShdw>
              </a:effectLst>
              <a:latin typeface="Impact" panose="020B080603090205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008564" y="2915033"/>
            <a:ext cx="2208245" cy="3199657"/>
            <a:chOff x="2627784" y="1779662"/>
            <a:chExt cx="2005225" cy="2905489"/>
          </a:xfrm>
        </p:grpSpPr>
        <p:pic>
          <p:nvPicPr>
            <p:cNvPr id="27" name="Picture 2" descr="C:\Users\Thinkpad\Desktop\PNG\1_0003_渐变映射-2-副本-2.png"/>
            <p:cNvPicPr>
              <a:picLocks noChangeAspect="1" noChangeArrowheads="1"/>
            </p:cNvPicPr>
            <p:nvPr/>
          </p:nvPicPr>
          <p:blipFill>
            <a:blip r:embed="rId2" cstate="print">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a:off x="2627784" y="2728348"/>
              <a:ext cx="2005225" cy="1956803"/>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3" descr="C:\Users\Thinkpad\Desktop\PNG\1_0008_图层-16-副本.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14735" y="1779662"/>
              <a:ext cx="1501070" cy="2110613"/>
            </a:xfrm>
            <a:prstGeom prst="rect">
              <a:avLst/>
            </a:prstGeom>
            <a:noFill/>
            <a:extLst>
              <a:ext uri="{909E8E84-426E-40DD-AFC4-6F175D3DCCD1}">
                <a14:hiddenFill xmlns:a14="http://schemas.microsoft.com/office/drawing/2010/main">
                  <a:solidFill>
                    <a:srgbClr val="FFFFFF"/>
                  </a:solidFill>
                </a14:hiddenFill>
              </a:ext>
            </a:extLst>
          </p:spPr>
        </p:pic>
      </p:grpSp>
      <p:sp>
        <p:nvSpPr>
          <p:cNvPr id="30" name="TextBox 20"/>
          <p:cNvSpPr txBox="1">
            <a:spLocks noChangeArrowheads="1"/>
          </p:cNvSpPr>
          <p:nvPr/>
        </p:nvSpPr>
        <p:spPr bwMode="auto">
          <a:xfrm>
            <a:off x="2286165" y="4894833"/>
            <a:ext cx="1653047" cy="461665"/>
          </a:xfrm>
          <a:prstGeom prst="rect">
            <a:avLst/>
          </a:prstGeom>
          <a:noFill/>
          <a:ln>
            <a:noFill/>
          </a:ln>
        </p:spPr>
        <p:txBody>
          <a:bodyPr wrap="square">
            <a:spAutoFit/>
          </a:bodyPr>
          <a:lstStyle>
            <a:defPPr>
              <a:defRPr lang="zh-CN"/>
            </a:defPPr>
            <a:lvl1pPr>
              <a:defRPr b="1">
                <a:solidFill>
                  <a:schemeClr val="bg1"/>
                </a:solidFill>
                <a:latin typeface="方正宋黑简体" pitchFamily="2" charset="-122"/>
                <a:ea typeface="方正宋黑简体" pitchFamily="2" charset="-122"/>
              </a:defRPr>
            </a:lvl1pPr>
            <a:lvl2pPr marL="742950" indent="-285750" eaLnBrk="0" hangingPunct="0">
              <a:defRPr>
                <a:latin typeface="Calibri" panose="020F0502020204030204" pitchFamily="34" charset="0"/>
                <a:ea typeface="宋体" panose="02010600030101010101" pitchFamily="2" charset="-122"/>
              </a:defRPr>
            </a:lvl2pPr>
            <a:lvl3pPr marL="1143000" indent="-228600" eaLnBrk="0" hangingPunct="0">
              <a:defRPr>
                <a:latin typeface="Calibri" panose="020F0502020204030204" pitchFamily="34" charset="0"/>
                <a:ea typeface="宋体" panose="02010600030101010101" pitchFamily="2" charset="-122"/>
              </a:defRPr>
            </a:lvl3pPr>
            <a:lvl4pPr marL="1600200" indent="-228600" eaLnBrk="0" hangingPunct="0">
              <a:defRPr>
                <a:latin typeface="Calibri" panose="020F0502020204030204" pitchFamily="34" charset="0"/>
                <a:ea typeface="宋体" panose="02010600030101010101" pitchFamily="2" charset="-122"/>
              </a:defRPr>
            </a:lvl4pPr>
            <a:lvl5pPr marL="2057400" indent="-228600" eaLnBrk="0" hangingPunct="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pPr algn="ctr"/>
            <a:r>
              <a:rPr lang="zh-CN" altLang="en-US" sz="2400" dirty="0"/>
              <a:t>分标题一</a:t>
            </a:r>
          </a:p>
        </p:txBody>
      </p:sp>
      <p:grpSp>
        <p:nvGrpSpPr>
          <p:cNvPr id="31" name="组合 30"/>
          <p:cNvGrpSpPr/>
          <p:nvPr/>
        </p:nvGrpSpPr>
        <p:grpSpPr>
          <a:xfrm>
            <a:off x="7913220" y="2880791"/>
            <a:ext cx="2208245" cy="3199657"/>
            <a:chOff x="2627784" y="1779662"/>
            <a:chExt cx="2005225" cy="2905489"/>
          </a:xfrm>
        </p:grpSpPr>
        <p:pic>
          <p:nvPicPr>
            <p:cNvPr id="32" name="Picture 2" descr="C:\Users\Thinkpad\Desktop\PNG\1_0003_渐变映射-2-副本-2.png"/>
            <p:cNvPicPr>
              <a:picLocks noChangeAspect="1" noChangeArrowheads="1"/>
            </p:cNvPicPr>
            <p:nvPr/>
          </p:nvPicPr>
          <p:blipFill>
            <a:blip r:embed="rId2" cstate="print">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a:off x="2627784" y="2728348"/>
              <a:ext cx="2005225" cy="1956803"/>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3" descr="C:\Users\Thinkpad\Desktop\PNG\1_0008_图层-16-副本.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14735" y="1779662"/>
              <a:ext cx="1501070" cy="2110613"/>
            </a:xfrm>
            <a:prstGeom prst="rect">
              <a:avLst/>
            </a:prstGeom>
            <a:noFill/>
            <a:extLst>
              <a:ext uri="{909E8E84-426E-40DD-AFC4-6F175D3DCCD1}">
                <a14:hiddenFill xmlns:a14="http://schemas.microsoft.com/office/drawing/2010/main">
                  <a:solidFill>
                    <a:srgbClr val="FFFFFF"/>
                  </a:solidFill>
                </a14:hiddenFill>
              </a:ext>
            </a:extLst>
          </p:spPr>
        </p:pic>
      </p:grpSp>
      <p:sp>
        <p:nvSpPr>
          <p:cNvPr id="34" name="TextBox 20"/>
          <p:cNvSpPr txBox="1">
            <a:spLocks noChangeArrowheads="1"/>
          </p:cNvSpPr>
          <p:nvPr/>
        </p:nvSpPr>
        <p:spPr bwMode="auto">
          <a:xfrm>
            <a:off x="8190821" y="4860590"/>
            <a:ext cx="1653047" cy="461665"/>
          </a:xfrm>
          <a:prstGeom prst="rect">
            <a:avLst/>
          </a:prstGeom>
          <a:noFill/>
          <a:ln>
            <a:noFill/>
          </a:ln>
        </p:spPr>
        <p:txBody>
          <a:bodyPr wrap="square">
            <a:spAutoFit/>
          </a:bodyPr>
          <a:lstStyle>
            <a:defPPr>
              <a:defRPr lang="zh-CN"/>
            </a:defPPr>
            <a:lvl1pPr>
              <a:defRPr b="1">
                <a:solidFill>
                  <a:schemeClr val="bg1"/>
                </a:solidFill>
                <a:latin typeface="方正宋黑简体" pitchFamily="2" charset="-122"/>
                <a:ea typeface="方正宋黑简体" pitchFamily="2" charset="-122"/>
              </a:defRPr>
            </a:lvl1pPr>
            <a:lvl2pPr marL="742950" indent="-285750" eaLnBrk="0" hangingPunct="0">
              <a:defRPr>
                <a:latin typeface="Calibri" panose="020F0502020204030204" pitchFamily="34" charset="0"/>
                <a:ea typeface="宋体" panose="02010600030101010101" pitchFamily="2" charset="-122"/>
              </a:defRPr>
            </a:lvl2pPr>
            <a:lvl3pPr marL="1143000" indent="-228600" eaLnBrk="0" hangingPunct="0">
              <a:defRPr>
                <a:latin typeface="Calibri" panose="020F0502020204030204" pitchFamily="34" charset="0"/>
                <a:ea typeface="宋体" panose="02010600030101010101" pitchFamily="2" charset="-122"/>
              </a:defRPr>
            </a:lvl3pPr>
            <a:lvl4pPr marL="1600200" indent="-228600" eaLnBrk="0" hangingPunct="0">
              <a:defRPr>
                <a:latin typeface="Calibri" panose="020F0502020204030204" pitchFamily="34" charset="0"/>
                <a:ea typeface="宋体" panose="02010600030101010101" pitchFamily="2" charset="-122"/>
              </a:defRPr>
            </a:lvl4pPr>
            <a:lvl5pPr marL="2057400" indent="-228600" eaLnBrk="0" hangingPunct="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pPr algn="ctr"/>
            <a:r>
              <a:rPr lang="zh-CN" altLang="en-US" sz="2400" dirty="0"/>
              <a:t>分标题一</a:t>
            </a:r>
          </a:p>
        </p:txBody>
      </p:sp>
      <p:grpSp>
        <p:nvGrpSpPr>
          <p:cNvPr id="20" name="组合 19"/>
          <p:cNvGrpSpPr/>
          <p:nvPr/>
        </p:nvGrpSpPr>
        <p:grpSpPr>
          <a:xfrm>
            <a:off x="4728200" y="2236324"/>
            <a:ext cx="2673633" cy="3873985"/>
            <a:chOff x="2627784" y="1779662"/>
            <a:chExt cx="2005225" cy="2905489"/>
          </a:xfrm>
        </p:grpSpPr>
        <p:pic>
          <p:nvPicPr>
            <p:cNvPr id="8194" name="Picture 2" descr="C:\Users\Thinkpad\Desktop\PNG\1_0003_渐变映射-2-副本-2.png"/>
            <p:cNvPicPr>
              <a:picLocks noChangeAspect="1" noChangeArrowheads="1"/>
            </p:cNvPicPr>
            <p:nvPr/>
          </p:nvPicPr>
          <p:blipFill>
            <a:blip r:embed="rId5" cstate="print">
              <a:extLst>
                <a:ext uri="{BEBA8EAE-BF5A-486C-A8C5-ECC9F3942E4B}">
                  <a14:imgProps xmlns:a14="http://schemas.microsoft.com/office/drawing/2010/main">
                    <a14:imgLayer r:embed="rId6">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a:off x="2627784" y="2728348"/>
              <a:ext cx="2005225" cy="1956803"/>
            </a:xfrm>
            <a:prstGeom prst="rect">
              <a:avLst/>
            </a:prstGeom>
            <a:noFill/>
            <a:extLst>
              <a:ext uri="{909E8E84-426E-40DD-AFC4-6F175D3DCCD1}">
                <a14:hiddenFill xmlns:a14="http://schemas.microsoft.com/office/drawing/2010/main">
                  <a:solidFill>
                    <a:srgbClr val="FFFFFF"/>
                  </a:solidFill>
                </a14:hiddenFill>
              </a:ext>
            </a:extLst>
          </p:spPr>
        </p:pic>
        <p:pic>
          <p:nvPicPr>
            <p:cNvPr id="8195" name="Picture 3" descr="C:\Users\Thinkpad\Desktop\PNG\1_0008_图层-16-副本.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836829" y="1779662"/>
              <a:ext cx="1501070" cy="2110613"/>
            </a:xfrm>
            <a:prstGeom prst="rect">
              <a:avLst/>
            </a:prstGeom>
            <a:noFill/>
            <a:extLst>
              <a:ext uri="{909E8E84-426E-40DD-AFC4-6F175D3DCCD1}">
                <a14:hiddenFill xmlns:a14="http://schemas.microsoft.com/office/drawing/2010/main">
                  <a:solidFill>
                    <a:srgbClr val="FFFFFF"/>
                  </a:solidFill>
                </a14:hiddenFill>
              </a:ext>
            </a:extLst>
          </p:spPr>
        </p:pic>
      </p:grpSp>
      <p:sp>
        <p:nvSpPr>
          <p:cNvPr id="35" name="TextBox 20"/>
          <p:cNvSpPr txBox="1">
            <a:spLocks noChangeArrowheads="1"/>
          </p:cNvSpPr>
          <p:nvPr/>
        </p:nvSpPr>
        <p:spPr bwMode="auto">
          <a:xfrm>
            <a:off x="5238493" y="4805773"/>
            <a:ext cx="1653047" cy="461665"/>
          </a:xfrm>
          <a:prstGeom prst="rect">
            <a:avLst/>
          </a:prstGeom>
          <a:noFill/>
          <a:ln>
            <a:noFill/>
          </a:ln>
        </p:spPr>
        <p:txBody>
          <a:bodyPr wrap="square">
            <a:spAutoFit/>
          </a:bodyPr>
          <a:lstStyle>
            <a:defPPr>
              <a:defRPr lang="zh-CN"/>
            </a:defPPr>
            <a:lvl1pPr>
              <a:defRPr b="1">
                <a:solidFill>
                  <a:schemeClr val="bg1"/>
                </a:solidFill>
                <a:latin typeface="方正宋黑简体" pitchFamily="2" charset="-122"/>
                <a:ea typeface="方正宋黑简体" pitchFamily="2" charset="-122"/>
              </a:defRPr>
            </a:lvl1pPr>
            <a:lvl2pPr marL="742950" indent="-285750" eaLnBrk="0" hangingPunct="0">
              <a:defRPr>
                <a:latin typeface="Calibri" panose="020F0502020204030204" pitchFamily="34" charset="0"/>
                <a:ea typeface="宋体" panose="02010600030101010101" pitchFamily="2" charset="-122"/>
              </a:defRPr>
            </a:lvl2pPr>
            <a:lvl3pPr marL="1143000" indent="-228600" eaLnBrk="0" hangingPunct="0">
              <a:defRPr>
                <a:latin typeface="Calibri" panose="020F0502020204030204" pitchFamily="34" charset="0"/>
                <a:ea typeface="宋体" panose="02010600030101010101" pitchFamily="2" charset="-122"/>
              </a:defRPr>
            </a:lvl3pPr>
            <a:lvl4pPr marL="1600200" indent="-228600" eaLnBrk="0" hangingPunct="0">
              <a:defRPr>
                <a:latin typeface="Calibri" panose="020F0502020204030204" pitchFamily="34" charset="0"/>
                <a:ea typeface="宋体" panose="02010600030101010101" pitchFamily="2" charset="-122"/>
              </a:defRPr>
            </a:lvl4pPr>
            <a:lvl5pPr marL="2057400" indent="-228600" eaLnBrk="0" hangingPunct="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pPr algn="ctr"/>
            <a:r>
              <a:rPr lang="zh-CN" altLang="en-US" sz="2400" dirty="0"/>
              <a:t>分标题一</a:t>
            </a:r>
          </a:p>
        </p:txBody>
      </p:sp>
      <p:sp>
        <p:nvSpPr>
          <p:cNvPr id="40" name="TextBox 39"/>
          <p:cNvSpPr txBox="1"/>
          <p:nvPr/>
        </p:nvSpPr>
        <p:spPr>
          <a:xfrm>
            <a:off x="1737838" y="1998884"/>
            <a:ext cx="2606255" cy="945772"/>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anose="02010609060101010101" pitchFamily="49" charset="-122"/>
                <a:ea typeface="楷体" panose="02010609060101010101" pitchFamily="49" charset="-122"/>
              </a:defRPr>
            </a:lvl1pPr>
          </a:lstStyle>
          <a:p>
            <a:r>
              <a:rPr lang="zh-CN" altLang="en-US" sz="2135" dirty="0">
                <a:latin typeface="方正祥隶简体" charset="0"/>
                <a:ea typeface="方正祥隶简体" charset="0"/>
              </a:rPr>
              <a:t>点击此处添加文本</a:t>
            </a:r>
          </a:p>
          <a:p>
            <a:r>
              <a:rPr lang="zh-CN" altLang="en-US" sz="2135" dirty="0">
                <a:latin typeface="方正祥隶简体" charset="0"/>
                <a:ea typeface="方正祥隶简体" charset="0"/>
              </a:rPr>
              <a:t>点击此处添加文本</a:t>
            </a:r>
          </a:p>
        </p:txBody>
      </p:sp>
      <p:sp>
        <p:nvSpPr>
          <p:cNvPr id="41" name="TextBox 40"/>
          <p:cNvSpPr txBox="1"/>
          <p:nvPr/>
        </p:nvSpPr>
        <p:spPr>
          <a:xfrm>
            <a:off x="4728199" y="1295151"/>
            <a:ext cx="2606255" cy="945772"/>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anose="02010609060101010101" pitchFamily="49" charset="-122"/>
                <a:ea typeface="楷体" panose="02010609060101010101" pitchFamily="49" charset="-122"/>
              </a:defRPr>
            </a:lvl1pPr>
          </a:lstStyle>
          <a:p>
            <a:r>
              <a:rPr lang="zh-CN" altLang="en-US" sz="2135" dirty="0">
                <a:latin typeface="方正祥隶简体" charset="0"/>
                <a:ea typeface="方正祥隶简体" charset="0"/>
              </a:rPr>
              <a:t>点击此处添加文本</a:t>
            </a:r>
          </a:p>
          <a:p>
            <a:r>
              <a:rPr lang="zh-CN" altLang="en-US" sz="2135" dirty="0">
                <a:latin typeface="方正祥隶简体" charset="0"/>
                <a:ea typeface="方正祥隶简体" charset="0"/>
              </a:rPr>
              <a:t>点击此处添加文本</a:t>
            </a:r>
          </a:p>
        </p:txBody>
      </p:sp>
      <p:sp>
        <p:nvSpPr>
          <p:cNvPr id="42" name="TextBox 41"/>
          <p:cNvSpPr txBox="1"/>
          <p:nvPr/>
        </p:nvSpPr>
        <p:spPr>
          <a:xfrm>
            <a:off x="7714215" y="1964642"/>
            <a:ext cx="2606255" cy="945772"/>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anose="02010609060101010101" pitchFamily="49" charset="-122"/>
                <a:ea typeface="楷体" panose="02010609060101010101" pitchFamily="49" charset="-122"/>
              </a:defRPr>
            </a:lvl1pPr>
          </a:lstStyle>
          <a:p>
            <a:r>
              <a:rPr lang="zh-CN" altLang="en-US" sz="2135" dirty="0">
                <a:latin typeface="方正祥隶简体" charset="0"/>
                <a:ea typeface="方正祥隶简体" charset="0"/>
              </a:rPr>
              <a:t>点击此处添加文本</a:t>
            </a:r>
          </a:p>
          <a:p>
            <a:r>
              <a:rPr lang="zh-CN" altLang="en-US" sz="2135" dirty="0">
                <a:latin typeface="方正祥隶简体" charset="0"/>
                <a:ea typeface="方正祥隶简体" charset="0"/>
              </a:rPr>
              <a:t>点击此处添加文本</a:t>
            </a:r>
          </a:p>
        </p:txBody>
      </p:sp>
      <p:sp>
        <p:nvSpPr>
          <p:cNvPr id="19" name="任意多边形 18"/>
          <p:cNvSpPr/>
          <p:nvPr/>
        </p:nvSpPr>
        <p:spPr>
          <a:xfrm>
            <a:off x="4068834" y="443753"/>
            <a:ext cx="4248293" cy="478779"/>
          </a:xfrm>
          <a:custGeom>
            <a:avLst/>
            <a:gdLst>
              <a:gd name="connsiteX0" fmla="*/ 204386 w 6694563"/>
              <a:gd name="connsiteY0" fmla="*/ 0 h 754471"/>
              <a:gd name="connsiteX1" fmla="*/ 3299077 w 6694563"/>
              <a:gd name="connsiteY1" fmla="*/ 0 h 754471"/>
              <a:gd name="connsiteX2" fmla="*/ 3426942 w 6694563"/>
              <a:gd name="connsiteY2" fmla="*/ 0 h 754471"/>
              <a:gd name="connsiteX3" fmla="*/ 6521632 w 6694563"/>
              <a:gd name="connsiteY3" fmla="*/ 0 h 754471"/>
              <a:gd name="connsiteX4" fmla="*/ 6519691 w 6694563"/>
              <a:gd name="connsiteY4" fmla="*/ 19248 h 754471"/>
              <a:gd name="connsiteX5" fmla="*/ 6668550 w 6694563"/>
              <a:gd name="connsiteY5" fmla="*/ 201892 h 754471"/>
              <a:gd name="connsiteX6" fmla="*/ 6694563 w 6694563"/>
              <a:gd name="connsiteY6" fmla="*/ 204515 h 754471"/>
              <a:gd name="connsiteX7" fmla="*/ 6694563 w 6694563"/>
              <a:gd name="connsiteY7" fmla="*/ 548305 h 754471"/>
              <a:gd name="connsiteX8" fmla="*/ 6668550 w 6694563"/>
              <a:gd name="connsiteY8" fmla="*/ 550927 h 754471"/>
              <a:gd name="connsiteX9" fmla="*/ 6519691 w 6694563"/>
              <a:gd name="connsiteY9" fmla="*/ 733571 h 754471"/>
              <a:gd name="connsiteX10" fmla="*/ 6521798 w 6694563"/>
              <a:gd name="connsiteY10" fmla="*/ 754471 h 754471"/>
              <a:gd name="connsiteX11" fmla="*/ 3427108 w 6694563"/>
              <a:gd name="connsiteY11" fmla="*/ 754471 h 754471"/>
              <a:gd name="connsiteX12" fmla="*/ 3298909 w 6694563"/>
              <a:gd name="connsiteY12" fmla="*/ 754471 h 754471"/>
              <a:gd name="connsiteX13" fmla="*/ 204219 w 6694563"/>
              <a:gd name="connsiteY13" fmla="*/ 754471 h 754471"/>
              <a:gd name="connsiteX14" fmla="*/ 206327 w 6694563"/>
              <a:gd name="connsiteY14" fmla="*/ 733571 h 754471"/>
              <a:gd name="connsiteX15" fmla="*/ 19895 w 6694563"/>
              <a:gd name="connsiteY15" fmla="*/ 547139 h 754471"/>
              <a:gd name="connsiteX16" fmla="*/ 0 w 6694563"/>
              <a:gd name="connsiteY16" fmla="*/ 549145 h 754471"/>
              <a:gd name="connsiteX17" fmla="*/ 0 w 6694563"/>
              <a:gd name="connsiteY17" fmla="*/ 203674 h 754471"/>
              <a:gd name="connsiteX18" fmla="*/ 19895 w 6694563"/>
              <a:gd name="connsiteY18" fmla="*/ 205680 h 754471"/>
              <a:gd name="connsiteX19" fmla="*/ 206327 w 6694563"/>
              <a:gd name="connsiteY19" fmla="*/ 19248 h 754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694563" h="754471">
                <a:moveTo>
                  <a:pt x="204386" y="0"/>
                </a:moveTo>
                <a:lnTo>
                  <a:pt x="3299077" y="0"/>
                </a:lnTo>
                <a:lnTo>
                  <a:pt x="3426942" y="0"/>
                </a:lnTo>
                <a:lnTo>
                  <a:pt x="6521632" y="0"/>
                </a:lnTo>
                <a:lnTo>
                  <a:pt x="6519691" y="19248"/>
                </a:lnTo>
                <a:cubicBezTo>
                  <a:pt x="6519691" y="109342"/>
                  <a:pt x="6583596" y="184508"/>
                  <a:pt x="6668550" y="201892"/>
                </a:cubicBezTo>
                <a:lnTo>
                  <a:pt x="6694563" y="204515"/>
                </a:lnTo>
                <a:lnTo>
                  <a:pt x="6694563" y="548305"/>
                </a:lnTo>
                <a:lnTo>
                  <a:pt x="6668550" y="550927"/>
                </a:lnTo>
                <a:cubicBezTo>
                  <a:pt x="6583596" y="568311"/>
                  <a:pt x="6519691" y="643478"/>
                  <a:pt x="6519691" y="733571"/>
                </a:cubicBezTo>
                <a:lnTo>
                  <a:pt x="6521798" y="754471"/>
                </a:lnTo>
                <a:lnTo>
                  <a:pt x="3427108" y="754471"/>
                </a:lnTo>
                <a:lnTo>
                  <a:pt x="3298909" y="754471"/>
                </a:lnTo>
                <a:lnTo>
                  <a:pt x="204219" y="754471"/>
                </a:lnTo>
                <a:lnTo>
                  <a:pt x="206327" y="733571"/>
                </a:lnTo>
                <a:cubicBezTo>
                  <a:pt x="206327" y="630607"/>
                  <a:pt x="122859" y="547139"/>
                  <a:pt x="19895" y="547139"/>
                </a:cubicBezTo>
                <a:lnTo>
                  <a:pt x="0" y="549145"/>
                </a:lnTo>
                <a:lnTo>
                  <a:pt x="0" y="203674"/>
                </a:lnTo>
                <a:lnTo>
                  <a:pt x="19895" y="205680"/>
                </a:lnTo>
                <a:cubicBezTo>
                  <a:pt x="122859" y="205680"/>
                  <a:pt x="206327" y="122212"/>
                  <a:pt x="206327" y="19248"/>
                </a:cubicBezTo>
                <a:close/>
              </a:path>
            </a:pathLst>
          </a:custGeom>
          <a:blipFill>
            <a:blip r:embed="rId8"/>
            <a:stretch>
              <a:fillRect/>
            </a:stretch>
          </a:blipFill>
          <a:ln>
            <a:solidFill>
              <a:schemeClr val="accent1">
                <a:shade val="50000"/>
              </a:schemeClr>
            </a:solid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标题 1"/>
          <p:cNvSpPr>
            <a:spLocks noGrp="1"/>
          </p:cNvSpPr>
          <p:nvPr>
            <p:ph type="title"/>
          </p:nvPr>
        </p:nvSpPr>
        <p:spPr>
          <a:xfrm>
            <a:off x="935180" y="501000"/>
            <a:ext cx="10515600" cy="341457"/>
          </a:xfrm>
        </p:spPr>
        <p:txBody>
          <a:bodyPr>
            <a:normAutofit fontScale="90000"/>
          </a:bodyPr>
          <a:lstStyle/>
          <a:p>
            <a:pPr algn="ctr"/>
            <a:r>
              <a:rPr lang="zh-CN" altLang="en-US" dirty="0">
                <a:solidFill>
                  <a:schemeClr val="bg1"/>
                </a:solidFill>
              </a:rPr>
              <a:t>单击此处添加标题</a:t>
            </a:r>
          </a:p>
        </p:txBody>
      </p:sp>
      <p:pic>
        <p:nvPicPr>
          <p:cNvPr id="22" name="图片 2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10969993">
            <a:off x="3410743" y="468213"/>
            <a:ext cx="1006244" cy="668821"/>
          </a:xfrm>
          <a:prstGeom prst="rect">
            <a:avLst/>
          </a:prstGeom>
        </p:spPr>
      </p:pic>
      <p:pic>
        <p:nvPicPr>
          <p:cNvPr id="23" name="图片 2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984888" y="367343"/>
            <a:ext cx="1006244" cy="668821"/>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461698" y="3235519"/>
            <a:ext cx="6009038" cy="393954"/>
          </a:xfrm>
          <a:prstGeom prst="rect">
            <a:avLst/>
          </a:prstGeom>
          <a:noFill/>
        </p:spPr>
        <p:txBody>
          <a:bodyPr wrap="square" rtlCol="0">
            <a:spAutoFit/>
          </a:bodyPr>
          <a:lstStyle/>
          <a:p>
            <a:pPr defTabSz="911860">
              <a:lnSpc>
                <a:spcPct val="140000"/>
              </a:lnSpc>
            </a:pPr>
            <a:r>
              <a:rPr lang="zh-CN" altLang="en-US" sz="1400" dirty="0">
                <a:latin typeface="方正苏新诗柳楷简体" panose="02000000000000000000" pitchFamily="2" charset="-122"/>
                <a:ea typeface="方正苏新诗柳楷简体" panose="02000000000000000000" pitchFamily="2" charset="-122"/>
              </a:rPr>
              <a:t>点击输入简要文本内容，文字内容需概况精炼的说明该分项内容</a:t>
            </a:r>
            <a:r>
              <a:rPr lang="en-US" altLang="zh-CN" sz="1400" dirty="0">
                <a:latin typeface="方正苏新诗柳楷简体" panose="02000000000000000000" pitchFamily="2" charset="-122"/>
                <a:ea typeface="方正苏新诗柳楷简体" panose="02000000000000000000" pitchFamily="2" charset="-122"/>
              </a:rPr>
              <a:t>……</a:t>
            </a:r>
            <a:endParaRPr lang="zh-CN" altLang="en-US" sz="1100" dirty="0">
              <a:latin typeface="方正苏新诗柳楷简体" panose="02000000000000000000" pitchFamily="2" charset="-122"/>
              <a:ea typeface="方正苏新诗柳楷简体" panose="02000000000000000000" pitchFamily="2" charset="-122"/>
              <a:sym typeface="Arial" panose="020B0604020202020204" pitchFamily="34" charset="0"/>
            </a:endParaRPr>
          </a:p>
        </p:txBody>
      </p:sp>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670550"/>
            <a:ext cx="12192000" cy="1187450"/>
          </a:xfrm>
          <a:prstGeom prst="rect">
            <a:avLst/>
          </a:prstGeom>
        </p:spPr>
      </p:pic>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0969993">
            <a:off x="3891255" y="5491691"/>
            <a:ext cx="1590675" cy="1057275"/>
          </a:xfrm>
          <a:prstGeom prst="rect">
            <a:avLst/>
          </a:prstGeom>
        </p:spPr>
      </p:pic>
      <p:sp>
        <p:nvSpPr>
          <p:cNvPr id="11" name="任意多边形 10"/>
          <p:cNvSpPr/>
          <p:nvPr/>
        </p:nvSpPr>
        <p:spPr>
          <a:xfrm>
            <a:off x="2111663" y="1394570"/>
            <a:ext cx="7968673" cy="1588305"/>
          </a:xfrm>
          <a:custGeom>
            <a:avLst/>
            <a:gdLst>
              <a:gd name="connsiteX0" fmla="*/ 204386 w 7968673"/>
              <a:gd name="connsiteY0" fmla="*/ 0 h 1588305"/>
              <a:gd name="connsiteX1" fmla="*/ 7795742 w 7968673"/>
              <a:gd name="connsiteY1" fmla="*/ 0 h 1588305"/>
              <a:gd name="connsiteX2" fmla="*/ 7793801 w 7968673"/>
              <a:gd name="connsiteY2" fmla="*/ 19248 h 1588305"/>
              <a:gd name="connsiteX3" fmla="*/ 7942660 w 7968673"/>
              <a:gd name="connsiteY3" fmla="*/ 201892 h 1588305"/>
              <a:gd name="connsiteX4" fmla="*/ 7968673 w 7968673"/>
              <a:gd name="connsiteY4" fmla="*/ 204515 h 1588305"/>
              <a:gd name="connsiteX5" fmla="*/ 7968673 w 7968673"/>
              <a:gd name="connsiteY5" fmla="*/ 1382139 h 1588305"/>
              <a:gd name="connsiteX6" fmla="*/ 7942660 w 7968673"/>
              <a:gd name="connsiteY6" fmla="*/ 1384761 h 1588305"/>
              <a:gd name="connsiteX7" fmla="*/ 7793801 w 7968673"/>
              <a:gd name="connsiteY7" fmla="*/ 1567405 h 1588305"/>
              <a:gd name="connsiteX8" fmla="*/ 7795908 w 7968673"/>
              <a:gd name="connsiteY8" fmla="*/ 1588305 h 1588305"/>
              <a:gd name="connsiteX9" fmla="*/ 204219 w 7968673"/>
              <a:gd name="connsiteY9" fmla="*/ 1588305 h 1588305"/>
              <a:gd name="connsiteX10" fmla="*/ 206326 w 7968673"/>
              <a:gd name="connsiteY10" fmla="*/ 1567405 h 1588305"/>
              <a:gd name="connsiteX11" fmla="*/ 19894 w 7968673"/>
              <a:gd name="connsiteY11" fmla="*/ 1380973 h 1588305"/>
              <a:gd name="connsiteX12" fmla="*/ 0 w 7968673"/>
              <a:gd name="connsiteY12" fmla="*/ 1382979 h 1588305"/>
              <a:gd name="connsiteX13" fmla="*/ 0 w 7968673"/>
              <a:gd name="connsiteY13" fmla="*/ 203674 h 1588305"/>
              <a:gd name="connsiteX14" fmla="*/ 19894 w 7968673"/>
              <a:gd name="connsiteY14" fmla="*/ 205680 h 1588305"/>
              <a:gd name="connsiteX15" fmla="*/ 206326 w 7968673"/>
              <a:gd name="connsiteY15" fmla="*/ 19248 h 1588305"/>
              <a:gd name="connsiteX16" fmla="*/ 204386 w 7968673"/>
              <a:gd name="connsiteY16" fmla="*/ 0 h 158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968673" h="1588305">
                <a:moveTo>
                  <a:pt x="204386" y="0"/>
                </a:moveTo>
                <a:lnTo>
                  <a:pt x="7795742" y="0"/>
                </a:lnTo>
                <a:lnTo>
                  <a:pt x="7793801" y="19248"/>
                </a:lnTo>
                <a:cubicBezTo>
                  <a:pt x="7793801" y="109342"/>
                  <a:pt x="7857706" y="184508"/>
                  <a:pt x="7942660" y="201892"/>
                </a:cubicBezTo>
                <a:lnTo>
                  <a:pt x="7968673" y="204515"/>
                </a:lnTo>
                <a:lnTo>
                  <a:pt x="7968673" y="1382139"/>
                </a:lnTo>
                <a:lnTo>
                  <a:pt x="7942660" y="1384761"/>
                </a:lnTo>
                <a:cubicBezTo>
                  <a:pt x="7857706" y="1402145"/>
                  <a:pt x="7793801" y="1477312"/>
                  <a:pt x="7793801" y="1567405"/>
                </a:cubicBezTo>
                <a:lnTo>
                  <a:pt x="7795908" y="1588305"/>
                </a:lnTo>
                <a:lnTo>
                  <a:pt x="204219" y="1588305"/>
                </a:lnTo>
                <a:lnTo>
                  <a:pt x="206326" y="1567405"/>
                </a:lnTo>
                <a:cubicBezTo>
                  <a:pt x="206326" y="1464441"/>
                  <a:pt x="122858" y="1380973"/>
                  <a:pt x="19894" y="1380973"/>
                </a:cubicBezTo>
                <a:lnTo>
                  <a:pt x="0" y="1382979"/>
                </a:lnTo>
                <a:lnTo>
                  <a:pt x="0" y="203674"/>
                </a:lnTo>
                <a:lnTo>
                  <a:pt x="19894" y="205680"/>
                </a:lnTo>
                <a:cubicBezTo>
                  <a:pt x="122858" y="205680"/>
                  <a:pt x="206326" y="122212"/>
                  <a:pt x="206326" y="19248"/>
                </a:cubicBezTo>
                <a:lnTo>
                  <a:pt x="204386" y="0"/>
                </a:lnTo>
                <a:close/>
              </a:path>
            </a:pathLst>
          </a:custGeom>
          <a:solidFill>
            <a:schemeClr val="bg2">
              <a:alpha val="32000"/>
            </a:schemeClr>
          </a:solidFill>
          <a:ln>
            <a:solidFill>
              <a:schemeClr val="accent1">
                <a:shade val="50000"/>
              </a:schemeClr>
            </a:solid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a:off x="2194932" y="1476375"/>
            <a:ext cx="7968673" cy="1588305"/>
          </a:xfrm>
          <a:custGeom>
            <a:avLst/>
            <a:gdLst>
              <a:gd name="connsiteX0" fmla="*/ 204386 w 7968673"/>
              <a:gd name="connsiteY0" fmla="*/ 0 h 1588305"/>
              <a:gd name="connsiteX1" fmla="*/ 7795742 w 7968673"/>
              <a:gd name="connsiteY1" fmla="*/ 0 h 1588305"/>
              <a:gd name="connsiteX2" fmla="*/ 7793801 w 7968673"/>
              <a:gd name="connsiteY2" fmla="*/ 19248 h 1588305"/>
              <a:gd name="connsiteX3" fmla="*/ 7942660 w 7968673"/>
              <a:gd name="connsiteY3" fmla="*/ 201892 h 1588305"/>
              <a:gd name="connsiteX4" fmla="*/ 7968673 w 7968673"/>
              <a:gd name="connsiteY4" fmla="*/ 204515 h 1588305"/>
              <a:gd name="connsiteX5" fmla="*/ 7968673 w 7968673"/>
              <a:gd name="connsiteY5" fmla="*/ 1382139 h 1588305"/>
              <a:gd name="connsiteX6" fmla="*/ 7942660 w 7968673"/>
              <a:gd name="connsiteY6" fmla="*/ 1384761 h 1588305"/>
              <a:gd name="connsiteX7" fmla="*/ 7793801 w 7968673"/>
              <a:gd name="connsiteY7" fmla="*/ 1567405 h 1588305"/>
              <a:gd name="connsiteX8" fmla="*/ 7795908 w 7968673"/>
              <a:gd name="connsiteY8" fmla="*/ 1588305 h 1588305"/>
              <a:gd name="connsiteX9" fmla="*/ 204219 w 7968673"/>
              <a:gd name="connsiteY9" fmla="*/ 1588305 h 1588305"/>
              <a:gd name="connsiteX10" fmla="*/ 206326 w 7968673"/>
              <a:gd name="connsiteY10" fmla="*/ 1567405 h 1588305"/>
              <a:gd name="connsiteX11" fmla="*/ 19894 w 7968673"/>
              <a:gd name="connsiteY11" fmla="*/ 1380973 h 1588305"/>
              <a:gd name="connsiteX12" fmla="*/ 0 w 7968673"/>
              <a:gd name="connsiteY12" fmla="*/ 1382979 h 1588305"/>
              <a:gd name="connsiteX13" fmla="*/ 0 w 7968673"/>
              <a:gd name="connsiteY13" fmla="*/ 203674 h 1588305"/>
              <a:gd name="connsiteX14" fmla="*/ 19894 w 7968673"/>
              <a:gd name="connsiteY14" fmla="*/ 205680 h 1588305"/>
              <a:gd name="connsiteX15" fmla="*/ 206326 w 7968673"/>
              <a:gd name="connsiteY15" fmla="*/ 19248 h 1588305"/>
              <a:gd name="connsiteX16" fmla="*/ 204386 w 7968673"/>
              <a:gd name="connsiteY16" fmla="*/ 0 h 158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968673" h="1588305">
                <a:moveTo>
                  <a:pt x="204386" y="0"/>
                </a:moveTo>
                <a:lnTo>
                  <a:pt x="7795742" y="0"/>
                </a:lnTo>
                <a:lnTo>
                  <a:pt x="7793801" y="19248"/>
                </a:lnTo>
                <a:cubicBezTo>
                  <a:pt x="7793801" y="109342"/>
                  <a:pt x="7857706" y="184508"/>
                  <a:pt x="7942660" y="201892"/>
                </a:cubicBezTo>
                <a:lnTo>
                  <a:pt x="7968673" y="204515"/>
                </a:lnTo>
                <a:lnTo>
                  <a:pt x="7968673" y="1382139"/>
                </a:lnTo>
                <a:lnTo>
                  <a:pt x="7942660" y="1384761"/>
                </a:lnTo>
                <a:cubicBezTo>
                  <a:pt x="7857706" y="1402145"/>
                  <a:pt x="7793801" y="1477312"/>
                  <a:pt x="7793801" y="1567405"/>
                </a:cubicBezTo>
                <a:lnTo>
                  <a:pt x="7795908" y="1588305"/>
                </a:lnTo>
                <a:lnTo>
                  <a:pt x="204219" y="1588305"/>
                </a:lnTo>
                <a:lnTo>
                  <a:pt x="206326" y="1567405"/>
                </a:lnTo>
                <a:cubicBezTo>
                  <a:pt x="206326" y="1464441"/>
                  <a:pt x="122858" y="1380973"/>
                  <a:pt x="19894" y="1380973"/>
                </a:cubicBezTo>
                <a:lnTo>
                  <a:pt x="0" y="1382979"/>
                </a:lnTo>
                <a:lnTo>
                  <a:pt x="0" y="203674"/>
                </a:lnTo>
                <a:lnTo>
                  <a:pt x="19894" y="205680"/>
                </a:lnTo>
                <a:cubicBezTo>
                  <a:pt x="122858" y="205680"/>
                  <a:pt x="206326" y="122212"/>
                  <a:pt x="206326" y="19248"/>
                </a:cubicBezTo>
                <a:lnTo>
                  <a:pt x="204386" y="0"/>
                </a:lnTo>
                <a:close/>
              </a:path>
            </a:pathLst>
          </a:custGeom>
          <a:blipFill>
            <a:blip r:embed="rId4"/>
            <a:stretch>
              <a:fillRect/>
            </a:stretch>
          </a:blip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2618124" y="1708471"/>
            <a:ext cx="6955750" cy="1107996"/>
          </a:xfrm>
          <a:prstGeom prst="rect">
            <a:avLst/>
          </a:prstGeom>
          <a:noFill/>
        </p:spPr>
        <p:txBody>
          <a:bodyPr wrap="none" rtlCol="0">
            <a:spAutoFit/>
          </a:bodyPr>
          <a:lstStyle/>
          <a:p>
            <a:r>
              <a:rPr lang="zh-CN" altLang="en-US" sz="6600" dirty="0">
                <a:solidFill>
                  <a:schemeClr val="bg1"/>
                </a:solidFill>
                <a:latin typeface="方正清刻本悦宋简体" panose="02000000000000000000" pitchFamily="2" charset="-122"/>
                <a:ea typeface="方正清刻本悦宋简体" panose="02000000000000000000" pitchFamily="2" charset="-122"/>
              </a:rPr>
              <a:t>单击此处添加标题</a:t>
            </a:r>
          </a:p>
        </p:txBody>
      </p:sp>
      <p:pic>
        <p:nvPicPr>
          <p:cNvPr id="14" name="图片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315450" y="1001411"/>
            <a:ext cx="1613041" cy="2198989"/>
          </a:xfrm>
          <a:prstGeom prst="rect">
            <a:avLst/>
          </a:prstGeom>
        </p:spPr>
      </p:pic>
      <p:sp>
        <p:nvSpPr>
          <p:cNvPr id="16" name="文本框 15"/>
          <p:cNvSpPr txBox="1"/>
          <p:nvPr/>
        </p:nvSpPr>
        <p:spPr>
          <a:xfrm>
            <a:off x="4528897" y="3045067"/>
            <a:ext cx="3366627" cy="3770263"/>
          </a:xfrm>
          <a:prstGeom prst="rect">
            <a:avLst/>
          </a:prstGeom>
          <a:noFill/>
        </p:spPr>
        <p:txBody>
          <a:bodyPr wrap="none" rtlCol="0">
            <a:spAutoFit/>
          </a:bodyPr>
          <a:lstStyle/>
          <a:p>
            <a:r>
              <a:rPr lang="en-US" altLang="zh-CN" sz="23900" dirty="0">
                <a:ln>
                  <a:gradFill>
                    <a:gsLst>
                      <a:gs pos="51000">
                        <a:srgbClr val="303030"/>
                      </a:gs>
                      <a:gs pos="100000">
                        <a:schemeClr val="accent1">
                          <a:lumMod val="30000"/>
                          <a:lumOff val="70000"/>
                          <a:alpha val="0"/>
                        </a:schemeClr>
                      </a:gs>
                    </a:gsLst>
                    <a:lin ang="5400000" scaled="1"/>
                  </a:gradFill>
                </a:ln>
                <a:gradFill>
                  <a:gsLst>
                    <a:gs pos="0">
                      <a:srgbClr val="303030">
                        <a:alpha val="39000"/>
                      </a:srgbClr>
                    </a:gs>
                    <a:gs pos="100000">
                      <a:schemeClr val="accent1">
                        <a:lumMod val="30000"/>
                        <a:lumOff val="70000"/>
                        <a:alpha val="0"/>
                      </a:schemeClr>
                    </a:gs>
                  </a:gsLst>
                  <a:lin ang="5400000" scaled="1"/>
                </a:gradFill>
                <a:effectLst>
                  <a:outerShdw blurRad="60007" dist="200025" dir="15000000" sy="30000" kx="-1800000" algn="bl" rotWithShape="0">
                    <a:prstClr val="black">
                      <a:alpha val="32000"/>
                    </a:prstClr>
                  </a:outerShdw>
                </a:effectLst>
                <a:latin typeface="Impact" panose="020B0806030902050204" pitchFamily="34" charset="0"/>
              </a:rPr>
              <a:t>02</a:t>
            </a:r>
            <a:endParaRPr lang="zh-CN" altLang="en-US" sz="23900" dirty="0">
              <a:ln>
                <a:gradFill>
                  <a:gsLst>
                    <a:gs pos="51000">
                      <a:srgbClr val="303030"/>
                    </a:gs>
                    <a:gs pos="100000">
                      <a:schemeClr val="accent1">
                        <a:lumMod val="30000"/>
                        <a:lumOff val="70000"/>
                        <a:alpha val="0"/>
                      </a:schemeClr>
                    </a:gs>
                  </a:gsLst>
                  <a:lin ang="5400000" scaled="1"/>
                </a:gradFill>
              </a:ln>
              <a:gradFill>
                <a:gsLst>
                  <a:gs pos="0">
                    <a:srgbClr val="303030">
                      <a:alpha val="39000"/>
                    </a:srgbClr>
                  </a:gs>
                  <a:gs pos="100000">
                    <a:schemeClr val="accent1">
                      <a:lumMod val="30000"/>
                      <a:lumOff val="70000"/>
                      <a:alpha val="0"/>
                    </a:schemeClr>
                  </a:gs>
                </a:gsLst>
                <a:lin ang="5400000" scaled="1"/>
              </a:gradFill>
              <a:effectLst>
                <a:outerShdw blurRad="60007" dist="200025" dir="15000000" sy="30000" kx="-1800000" algn="bl" rotWithShape="0">
                  <a:prstClr val="black">
                    <a:alpha val="32000"/>
                  </a:prstClr>
                </a:outerShdw>
              </a:effectLst>
              <a:latin typeface="Impact" panose="020B0806030902050204" pitchFamily="34" charset="0"/>
            </a:endParaRPr>
          </a:p>
        </p:txBody>
      </p:sp>
    </p:spTree>
    <p:extLst>
      <p:ext uri="{BB962C8B-B14F-4D97-AF65-F5344CB8AC3E}">
        <p14:creationId xmlns:p14="http://schemas.microsoft.com/office/powerpoint/2010/main" val="3976389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C:\Users\Thinkpad\Desktop\PNG\1_0002_图层-5-副本.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99169" y="1641377"/>
            <a:ext cx="3063952" cy="2833732"/>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2383112" y="2368489"/>
            <a:ext cx="1709084" cy="1212833"/>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anose="02010609060101010101" pitchFamily="49" charset="-122"/>
                <a:ea typeface="楷体" panose="02010609060101010101" pitchFamily="49" charset="-122"/>
              </a:defRPr>
            </a:lvl1pPr>
          </a:lstStyle>
          <a:p>
            <a:r>
              <a:rPr lang="zh-CN" altLang="en-US" sz="1865" b="1" dirty="0">
                <a:latin typeface="方正祥隶简体" charset="0"/>
                <a:ea typeface="方正祥隶简体" charset="0"/>
              </a:rPr>
              <a:t>此处添加标题</a:t>
            </a:r>
            <a:endParaRPr lang="en-US" altLang="zh-CN" sz="1865" b="1" dirty="0">
              <a:latin typeface="方正祥隶简体" charset="0"/>
              <a:ea typeface="方正祥隶简体" charset="0"/>
            </a:endParaRPr>
          </a:p>
          <a:p>
            <a:r>
              <a:rPr lang="zh-CN" altLang="en-US" sz="1865" dirty="0">
                <a:latin typeface="方正祥隶简体" charset="0"/>
                <a:ea typeface="方正祥隶简体" charset="0"/>
              </a:rPr>
              <a:t>点击此处添加</a:t>
            </a:r>
          </a:p>
          <a:p>
            <a:r>
              <a:rPr lang="zh-CN" altLang="en-US" sz="1865" dirty="0">
                <a:latin typeface="方正祥隶简体" charset="0"/>
                <a:ea typeface="方正祥隶简体" charset="0"/>
              </a:rPr>
              <a:t>点击此处添加</a:t>
            </a:r>
          </a:p>
        </p:txBody>
      </p:sp>
      <p:pic>
        <p:nvPicPr>
          <p:cNvPr id="7" name="Picture 3" descr="C:\Users\Thinkpad\Desktop\PNG\1_0002_图层-5-副本.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432902" y="1641377"/>
            <a:ext cx="3063952" cy="2833732"/>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5233777" y="2368489"/>
            <a:ext cx="1686108" cy="1212833"/>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anose="02010609060101010101" pitchFamily="49" charset="-122"/>
                <a:ea typeface="楷体" panose="02010609060101010101" pitchFamily="49" charset="-122"/>
              </a:defRPr>
            </a:lvl1pPr>
          </a:lstStyle>
          <a:p>
            <a:r>
              <a:rPr lang="zh-CN" altLang="en-US" sz="1865" b="1" dirty="0">
                <a:latin typeface="方正祥隶简体" charset="0"/>
                <a:ea typeface="方正祥隶简体" charset="0"/>
              </a:rPr>
              <a:t>此处添加标题</a:t>
            </a:r>
            <a:endParaRPr lang="en-US" altLang="zh-CN" sz="1865" b="1" dirty="0">
              <a:latin typeface="方正祥隶简体" charset="0"/>
              <a:ea typeface="方正祥隶简体" charset="0"/>
            </a:endParaRPr>
          </a:p>
          <a:p>
            <a:r>
              <a:rPr lang="zh-CN" altLang="en-US" sz="1865" dirty="0">
                <a:latin typeface="方正祥隶简体" charset="0"/>
                <a:ea typeface="方正祥隶简体" charset="0"/>
              </a:rPr>
              <a:t>点击此处添加</a:t>
            </a:r>
          </a:p>
          <a:p>
            <a:r>
              <a:rPr lang="zh-CN" altLang="en-US" sz="1865" dirty="0">
                <a:latin typeface="方正祥隶简体" charset="0"/>
                <a:ea typeface="方正祥隶简体" charset="0"/>
              </a:rPr>
              <a:t>点击此处添加</a:t>
            </a:r>
          </a:p>
        </p:txBody>
      </p:sp>
      <p:pic>
        <p:nvPicPr>
          <p:cNvPr id="10" name="Picture 3" descr="C:\Users\Thinkpad\Desktop\PNG\1_0002_图层-5-副本.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266637" y="1641377"/>
            <a:ext cx="3063952" cy="2833732"/>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8067511" y="2368489"/>
            <a:ext cx="1636684" cy="1212833"/>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anose="02010609060101010101" pitchFamily="49" charset="-122"/>
                <a:ea typeface="楷体" panose="02010609060101010101" pitchFamily="49" charset="-122"/>
              </a:defRPr>
            </a:lvl1pPr>
          </a:lstStyle>
          <a:p>
            <a:r>
              <a:rPr lang="zh-CN" altLang="en-US" sz="1865" b="1" dirty="0">
                <a:latin typeface="方正祥隶简体" charset="0"/>
                <a:ea typeface="方正祥隶简体" charset="0"/>
              </a:rPr>
              <a:t>此处添加标题</a:t>
            </a:r>
            <a:endParaRPr lang="en-US" altLang="zh-CN" sz="1865" b="1" dirty="0">
              <a:latin typeface="方正祥隶简体" charset="0"/>
              <a:ea typeface="方正祥隶简体" charset="0"/>
            </a:endParaRPr>
          </a:p>
          <a:p>
            <a:r>
              <a:rPr lang="zh-CN" altLang="en-US" sz="1865" dirty="0">
                <a:latin typeface="方正祥隶简体" charset="0"/>
                <a:ea typeface="方正祥隶简体" charset="0"/>
              </a:rPr>
              <a:t>点击此处添加</a:t>
            </a:r>
          </a:p>
          <a:p>
            <a:r>
              <a:rPr lang="zh-CN" altLang="en-US" sz="1865" dirty="0">
                <a:latin typeface="方正祥隶简体" charset="0"/>
                <a:ea typeface="方正祥隶简体" charset="0"/>
              </a:rPr>
              <a:t>点击此处添加</a:t>
            </a:r>
          </a:p>
        </p:txBody>
      </p:sp>
      <p:pic>
        <p:nvPicPr>
          <p:cNvPr id="13" name="Picture 2" descr="C:\Users\Thinkpad\Desktop\PNG\1_0008_图层-16-副本.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8526480">
            <a:off x="3557362" y="3777029"/>
            <a:ext cx="688721" cy="1513992"/>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C:\Users\Thinkpad\Desktop\PNG\1_0008_图层-16-副本.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3073520" flipH="1">
            <a:off x="7658966" y="3777028"/>
            <a:ext cx="688721" cy="1513992"/>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C:\Users\Thinkpad\Desktop\PNG\1_0008_图层-16-副本.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flipH="1">
            <a:off x="5608164" y="3640665"/>
            <a:ext cx="688721" cy="1513992"/>
          </a:xfrm>
          <a:prstGeom prst="rect">
            <a:avLst/>
          </a:prstGeom>
          <a:noFill/>
          <a:extLst>
            <a:ext uri="{909E8E84-426E-40DD-AFC4-6F175D3DCCD1}">
              <a14:hiddenFill xmlns:a14="http://schemas.microsoft.com/office/drawing/2010/main">
                <a:solidFill>
                  <a:srgbClr val="FFFFFF"/>
                </a:solidFill>
              </a14:hiddenFill>
            </a:ext>
          </a:extLst>
        </p:spPr>
      </p:pic>
      <p:pic>
        <p:nvPicPr>
          <p:cNvPr id="18434" name="Picture 2" descr="C:\Users\Thinkpad\Desktop\PNG\1_0001_渐变映射-2-副本-4.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19041" y="5086576"/>
            <a:ext cx="7987323" cy="859421"/>
          </a:xfrm>
          <a:prstGeom prst="rect">
            <a:avLst/>
          </a:prstGeom>
          <a:noFill/>
          <a:extLst>
            <a:ext uri="{909E8E84-426E-40DD-AFC4-6F175D3DCCD1}">
              <a14:hiddenFill xmlns:a14="http://schemas.microsoft.com/office/drawing/2010/main">
                <a:solidFill>
                  <a:srgbClr val="FFFFFF"/>
                </a:solidFill>
              </a14:hiddenFill>
            </a:ext>
          </a:extLst>
        </p:spPr>
      </p:pic>
      <p:sp>
        <p:nvSpPr>
          <p:cNvPr id="16" name="矩形 15"/>
          <p:cNvSpPr/>
          <p:nvPr/>
        </p:nvSpPr>
        <p:spPr>
          <a:xfrm>
            <a:off x="4092197" y="5234563"/>
            <a:ext cx="3262432" cy="486287"/>
          </a:xfrm>
          <a:prstGeom prst="rect">
            <a:avLst/>
          </a:prstGeom>
        </p:spPr>
        <p:txBody>
          <a:bodyPr wrap="none">
            <a:spAutoFit/>
          </a:bodyPr>
          <a:lstStyle/>
          <a:p>
            <a:pPr defTabSz="1087755">
              <a:lnSpc>
                <a:spcPct val="80000"/>
              </a:lnSpc>
            </a:pPr>
            <a:r>
              <a:rPr lang="zh-CN" altLang="en-US" sz="3200" spc="-200" dirty="0">
                <a:solidFill>
                  <a:schemeClr val="bg1"/>
                </a:solidFill>
                <a:latin typeface="方正祥隶简体" charset="0"/>
                <a:ea typeface="方正祥隶简体" charset="0"/>
              </a:rPr>
              <a:t>点击添加文字模板</a:t>
            </a:r>
          </a:p>
        </p:txBody>
      </p:sp>
      <p:sp>
        <p:nvSpPr>
          <p:cNvPr id="17" name="任意多边形 16"/>
          <p:cNvSpPr/>
          <p:nvPr/>
        </p:nvSpPr>
        <p:spPr>
          <a:xfrm>
            <a:off x="4068834" y="443753"/>
            <a:ext cx="4248293" cy="478779"/>
          </a:xfrm>
          <a:custGeom>
            <a:avLst/>
            <a:gdLst>
              <a:gd name="connsiteX0" fmla="*/ 204386 w 6694563"/>
              <a:gd name="connsiteY0" fmla="*/ 0 h 754471"/>
              <a:gd name="connsiteX1" fmla="*/ 3299077 w 6694563"/>
              <a:gd name="connsiteY1" fmla="*/ 0 h 754471"/>
              <a:gd name="connsiteX2" fmla="*/ 3426942 w 6694563"/>
              <a:gd name="connsiteY2" fmla="*/ 0 h 754471"/>
              <a:gd name="connsiteX3" fmla="*/ 6521632 w 6694563"/>
              <a:gd name="connsiteY3" fmla="*/ 0 h 754471"/>
              <a:gd name="connsiteX4" fmla="*/ 6519691 w 6694563"/>
              <a:gd name="connsiteY4" fmla="*/ 19248 h 754471"/>
              <a:gd name="connsiteX5" fmla="*/ 6668550 w 6694563"/>
              <a:gd name="connsiteY5" fmla="*/ 201892 h 754471"/>
              <a:gd name="connsiteX6" fmla="*/ 6694563 w 6694563"/>
              <a:gd name="connsiteY6" fmla="*/ 204515 h 754471"/>
              <a:gd name="connsiteX7" fmla="*/ 6694563 w 6694563"/>
              <a:gd name="connsiteY7" fmla="*/ 548305 h 754471"/>
              <a:gd name="connsiteX8" fmla="*/ 6668550 w 6694563"/>
              <a:gd name="connsiteY8" fmla="*/ 550927 h 754471"/>
              <a:gd name="connsiteX9" fmla="*/ 6519691 w 6694563"/>
              <a:gd name="connsiteY9" fmla="*/ 733571 h 754471"/>
              <a:gd name="connsiteX10" fmla="*/ 6521798 w 6694563"/>
              <a:gd name="connsiteY10" fmla="*/ 754471 h 754471"/>
              <a:gd name="connsiteX11" fmla="*/ 3427108 w 6694563"/>
              <a:gd name="connsiteY11" fmla="*/ 754471 h 754471"/>
              <a:gd name="connsiteX12" fmla="*/ 3298909 w 6694563"/>
              <a:gd name="connsiteY12" fmla="*/ 754471 h 754471"/>
              <a:gd name="connsiteX13" fmla="*/ 204219 w 6694563"/>
              <a:gd name="connsiteY13" fmla="*/ 754471 h 754471"/>
              <a:gd name="connsiteX14" fmla="*/ 206327 w 6694563"/>
              <a:gd name="connsiteY14" fmla="*/ 733571 h 754471"/>
              <a:gd name="connsiteX15" fmla="*/ 19895 w 6694563"/>
              <a:gd name="connsiteY15" fmla="*/ 547139 h 754471"/>
              <a:gd name="connsiteX16" fmla="*/ 0 w 6694563"/>
              <a:gd name="connsiteY16" fmla="*/ 549145 h 754471"/>
              <a:gd name="connsiteX17" fmla="*/ 0 w 6694563"/>
              <a:gd name="connsiteY17" fmla="*/ 203674 h 754471"/>
              <a:gd name="connsiteX18" fmla="*/ 19895 w 6694563"/>
              <a:gd name="connsiteY18" fmla="*/ 205680 h 754471"/>
              <a:gd name="connsiteX19" fmla="*/ 206327 w 6694563"/>
              <a:gd name="connsiteY19" fmla="*/ 19248 h 754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694563" h="754471">
                <a:moveTo>
                  <a:pt x="204386" y="0"/>
                </a:moveTo>
                <a:lnTo>
                  <a:pt x="3299077" y="0"/>
                </a:lnTo>
                <a:lnTo>
                  <a:pt x="3426942" y="0"/>
                </a:lnTo>
                <a:lnTo>
                  <a:pt x="6521632" y="0"/>
                </a:lnTo>
                <a:lnTo>
                  <a:pt x="6519691" y="19248"/>
                </a:lnTo>
                <a:cubicBezTo>
                  <a:pt x="6519691" y="109342"/>
                  <a:pt x="6583596" y="184508"/>
                  <a:pt x="6668550" y="201892"/>
                </a:cubicBezTo>
                <a:lnTo>
                  <a:pt x="6694563" y="204515"/>
                </a:lnTo>
                <a:lnTo>
                  <a:pt x="6694563" y="548305"/>
                </a:lnTo>
                <a:lnTo>
                  <a:pt x="6668550" y="550927"/>
                </a:lnTo>
                <a:cubicBezTo>
                  <a:pt x="6583596" y="568311"/>
                  <a:pt x="6519691" y="643478"/>
                  <a:pt x="6519691" y="733571"/>
                </a:cubicBezTo>
                <a:lnTo>
                  <a:pt x="6521798" y="754471"/>
                </a:lnTo>
                <a:lnTo>
                  <a:pt x="3427108" y="754471"/>
                </a:lnTo>
                <a:lnTo>
                  <a:pt x="3298909" y="754471"/>
                </a:lnTo>
                <a:lnTo>
                  <a:pt x="204219" y="754471"/>
                </a:lnTo>
                <a:lnTo>
                  <a:pt x="206327" y="733571"/>
                </a:lnTo>
                <a:cubicBezTo>
                  <a:pt x="206327" y="630607"/>
                  <a:pt x="122859" y="547139"/>
                  <a:pt x="19895" y="547139"/>
                </a:cubicBezTo>
                <a:lnTo>
                  <a:pt x="0" y="549145"/>
                </a:lnTo>
                <a:lnTo>
                  <a:pt x="0" y="203674"/>
                </a:lnTo>
                <a:lnTo>
                  <a:pt x="19895" y="205680"/>
                </a:lnTo>
                <a:cubicBezTo>
                  <a:pt x="122859" y="205680"/>
                  <a:pt x="206327" y="122212"/>
                  <a:pt x="206327" y="19248"/>
                </a:cubicBezTo>
                <a:close/>
              </a:path>
            </a:pathLst>
          </a:custGeom>
          <a:blipFill>
            <a:blip r:embed="rId5"/>
            <a:stretch>
              <a:fillRect/>
            </a:stretch>
          </a:blipFill>
          <a:ln>
            <a:solidFill>
              <a:schemeClr val="accent1">
                <a:shade val="50000"/>
              </a:schemeClr>
            </a:solid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标题 1"/>
          <p:cNvSpPr>
            <a:spLocks noGrp="1"/>
          </p:cNvSpPr>
          <p:nvPr>
            <p:ph type="title"/>
          </p:nvPr>
        </p:nvSpPr>
        <p:spPr>
          <a:xfrm>
            <a:off x="935180" y="501000"/>
            <a:ext cx="10515600" cy="341457"/>
          </a:xfrm>
        </p:spPr>
        <p:txBody>
          <a:bodyPr>
            <a:normAutofit fontScale="90000"/>
          </a:bodyPr>
          <a:lstStyle/>
          <a:p>
            <a:pPr algn="ctr"/>
            <a:r>
              <a:rPr lang="zh-CN" altLang="en-US" dirty="0">
                <a:solidFill>
                  <a:schemeClr val="bg1"/>
                </a:solidFill>
              </a:rPr>
              <a:t>单击此处添加标题</a:t>
            </a:r>
          </a:p>
        </p:txBody>
      </p:sp>
      <p:pic>
        <p:nvPicPr>
          <p:cNvPr id="19" name="图片 1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0969993">
            <a:off x="3410743" y="468213"/>
            <a:ext cx="1006244" cy="668821"/>
          </a:xfrm>
          <a:prstGeom prst="rect">
            <a:avLst/>
          </a:prstGeom>
        </p:spPr>
      </p:pic>
      <p:pic>
        <p:nvPicPr>
          <p:cNvPr id="20" name="图片 1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984888" y="367343"/>
            <a:ext cx="1006244" cy="668821"/>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53"/>
          <p:cNvSpPr txBox="1">
            <a:spLocks noChangeArrowheads="1"/>
          </p:cNvSpPr>
          <p:nvPr/>
        </p:nvSpPr>
        <p:spPr bwMode="auto">
          <a:xfrm>
            <a:off x="7264896" y="3829857"/>
            <a:ext cx="1921272" cy="74879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defRPr sz="1600" b="0" kern="0" spc="-150">
                <a:solidFill>
                  <a:schemeClr val="tx1">
                    <a:lumMod val="95000"/>
                    <a:lumOff val="5000"/>
                  </a:schemeClr>
                </a:solidFill>
                <a:latin typeface="楷体" panose="02010609060101010101" pitchFamily="49" charset="-122"/>
                <a:ea typeface="楷体" panose="02010609060101010101" pitchFamily="49" charset="-122"/>
              </a:defRPr>
            </a:lvl1pPr>
          </a:lstStyle>
          <a:p>
            <a:r>
              <a:rPr lang="zh-CN" altLang="en-US" sz="2135" dirty="0">
                <a:latin typeface="方正祥隶简体" charset="0"/>
                <a:ea typeface="方正祥隶简体" charset="0"/>
              </a:rPr>
              <a:t>在此插入内容</a:t>
            </a:r>
            <a:endParaRPr lang="en-US" altLang="zh-CN" sz="2135" dirty="0">
              <a:latin typeface="方正祥隶简体" charset="0"/>
              <a:ea typeface="方正祥隶简体" charset="0"/>
            </a:endParaRPr>
          </a:p>
          <a:p>
            <a:r>
              <a:rPr lang="zh-CN" altLang="en-US" sz="2135" dirty="0">
                <a:latin typeface="方正祥隶简体" charset="0"/>
                <a:ea typeface="方正祥隶简体" charset="0"/>
              </a:rPr>
              <a:t>在此插入内容</a:t>
            </a:r>
            <a:endParaRPr lang="en-US" altLang="zh-CN" sz="2135" dirty="0">
              <a:latin typeface="方正祥隶简体" charset="0"/>
              <a:ea typeface="方正祥隶简体" charset="0"/>
            </a:endParaRPr>
          </a:p>
        </p:txBody>
      </p:sp>
      <p:pic>
        <p:nvPicPr>
          <p:cNvPr id="10242" name="Picture 2" descr="C:\Users\Thinkpad\Desktop\PNG\1_0005s_0001_图层-13-副本-3.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71388" y="1935239"/>
            <a:ext cx="1382721" cy="2224377"/>
          </a:xfrm>
          <a:prstGeom prst="rect">
            <a:avLst/>
          </a:prstGeom>
          <a:noFill/>
          <a:extLst>
            <a:ext uri="{909E8E84-426E-40DD-AFC4-6F175D3DCCD1}">
              <a14:hiddenFill xmlns:a14="http://schemas.microsoft.com/office/drawing/2010/main">
                <a:solidFill>
                  <a:srgbClr val="FFFFFF"/>
                </a:solidFill>
              </a14:hiddenFill>
            </a:ext>
          </a:extLst>
        </p:spPr>
      </p:pic>
      <p:pic>
        <p:nvPicPr>
          <p:cNvPr id="10243" name="Picture 3" descr="C:\Users\Thinkpad\Desktop\PNG\1_0005s_0000_图层-13-副本.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40649" y="3772922"/>
            <a:ext cx="1360860" cy="1880061"/>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descr="C:\Users\Thinkpad\Desktop\PNG\1_0005s_0002_图层-13-副本-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34106" y="3568512"/>
            <a:ext cx="2415663" cy="2765441"/>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10245" name="Picture 5" descr="C:\Users\Thinkpad\Desktop\PNG\1_0005s_0003_图层-13.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540732">
            <a:off x="2034105" y="1335413"/>
            <a:ext cx="2415663" cy="2475781"/>
          </a:xfrm>
          <a:prstGeom prst="rect">
            <a:avLst/>
          </a:prstGeom>
          <a:noFill/>
          <a:extLst>
            <a:ext uri="{909E8E84-426E-40DD-AFC4-6F175D3DCCD1}">
              <a14:hiddenFill xmlns:a14="http://schemas.microsoft.com/office/drawing/2010/main">
                <a:solidFill>
                  <a:srgbClr val="FFFFFF"/>
                </a:solidFill>
              </a14:hiddenFill>
            </a:ext>
          </a:extLst>
        </p:spPr>
      </p:pic>
      <p:sp>
        <p:nvSpPr>
          <p:cNvPr id="11" name="矩形 10"/>
          <p:cNvSpPr/>
          <p:nvPr/>
        </p:nvSpPr>
        <p:spPr>
          <a:xfrm>
            <a:off x="2847437" y="2199997"/>
            <a:ext cx="1326668" cy="830997"/>
          </a:xfrm>
          <a:prstGeom prst="rect">
            <a:avLst/>
          </a:prstGeom>
          <a:noFill/>
          <a:ln>
            <a:noFill/>
          </a:ln>
        </p:spPr>
        <p:txBody>
          <a:bodyPr wrap="square">
            <a:spAutoFit/>
          </a:bodyPr>
          <a:lstStyle/>
          <a:p>
            <a:pPr algn="ctr"/>
            <a:r>
              <a:rPr lang="zh-CN" altLang="en-US" sz="2400" dirty="0">
                <a:solidFill>
                  <a:schemeClr val="bg1"/>
                </a:solidFill>
                <a:latin typeface="方正祥隶简体" charset="0"/>
                <a:ea typeface="方正祥隶简体" charset="0"/>
              </a:rPr>
              <a:t>点击录</a:t>
            </a:r>
            <a:endParaRPr lang="en-US" altLang="zh-CN" sz="2400" dirty="0">
              <a:solidFill>
                <a:schemeClr val="bg1"/>
              </a:solidFill>
              <a:latin typeface="方正祥隶简体" charset="0"/>
              <a:ea typeface="方正祥隶简体" charset="0"/>
            </a:endParaRPr>
          </a:p>
          <a:p>
            <a:pPr algn="ctr"/>
            <a:r>
              <a:rPr lang="zh-CN" altLang="en-US" sz="2400" dirty="0">
                <a:solidFill>
                  <a:schemeClr val="bg1"/>
                </a:solidFill>
                <a:latin typeface="方正祥隶简体" charset="0"/>
                <a:ea typeface="方正祥隶简体" charset="0"/>
              </a:rPr>
              <a:t>入内容</a:t>
            </a:r>
          </a:p>
        </p:txBody>
      </p:sp>
      <p:sp>
        <p:nvSpPr>
          <p:cNvPr id="16" name="矩形 15"/>
          <p:cNvSpPr/>
          <p:nvPr/>
        </p:nvSpPr>
        <p:spPr>
          <a:xfrm>
            <a:off x="2856631" y="4299694"/>
            <a:ext cx="1326668" cy="830997"/>
          </a:xfrm>
          <a:prstGeom prst="rect">
            <a:avLst/>
          </a:prstGeom>
          <a:noFill/>
          <a:ln>
            <a:noFill/>
          </a:ln>
        </p:spPr>
        <p:txBody>
          <a:bodyPr wrap="square">
            <a:spAutoFit/>
          </a:bodyPr>
          <a:lstStyle/>
          <a:p>
            <a:pPr algn="ctr"/>
            <a:r>
              <a:rPr lang="zh-CN" altLang="en-US" sz="2400" dirty="0">
                <a:solidFill>
                  <a:schemeClr val="bg1"/>
                </a:solidFill>
                <a:latin typeface="方正祥隶简体" charset="0"/>
                <a:ea typeface="方正祥隶简体" charset="0"/>
              </a:rPr>
              <a:t>点击录</a:t>
            </a:r>
            <a:endParaRPr lang="en-US" altLang="zh-CN" sz="2400" dirty="0">
              <a:solidFill>
                <a:schemeClr val="bg1"/>
              </a:solidFill>
              <a:latin typeface="方正祥隶简体" charset="0"/>
              <a:ea typeface="方正祥隶简体" charset="0"/>
            </a:endParaRPr>
          </a:p>
          <a:p>
            <a:pPr algn="ctr"/>
            <a:r>
              <a:rPr lang="zh-CN" altLang="en-US" sz="2400" dirty="0">
                <a:solidFill>
                  <a:schemeClr val="bg1"/>
                </a:solidFill>
                <a:latin typeface="方正祥隶简体" charset="0"/>
                <a:ea typeface="方正祥隶简体" charset="0"/>
              </a:rPr>
              <a:t>入内容</a:t>
            </a:r>
          </a:p>
        </p:txBody>
      </p:sp>
      <p:sp>
        <p:nvSpPr>
          <p:cNvPr id="17" name="矩形 16"/>
          <p:cNvSpPr/>
          <p:nvPr/>
        </p:nvSpPr>
        <p:spPr>
          <a:xfrm>
            <a:off x="4564374" y="4259375"/>
            <a:ext cx="996745" cy="666977"/>
          </a:xfrm>
          <a:prstGeom prst="rect">
            <a:avLst/>
          </a:prstGeom>
          <a:noFill/>
          <a:ln>
            <a:noFill/>
          </a:ln>
        </p:spPr>
        <p:txBody>
          <a:bodyPr wrap="square">
            <a:spAutoFit/>
          </a:bodyPr>
          <a:lstStyle/>
          <a:p>
            <a:pPr algn="ctr"/>
            <a:r>
              <a:rPr lang="zh-CN" altLang="en-US" sz="1865" dirty="0">
                <a:solidFill>
                  <a:schemeClr val="bg1"/>
                </a:solidFill>
                <a:latin typeface="方正祥隶简体" charset="0"/>
                <a:ea typeface="方正祥隶简体" charset="0"/>
              </a:rPr>
              <a:t>点击录</a:t>
            </a:r>
            <a:endParaRPr lang="en-US" altLang="zh-CN" sz="1865" dirty="0">
              <a:solidFill>
                <a:schemeClr val="bg1"/>
              </a:solidFill>
              <a:latin typeface="方正祥隶简体" charset="0"/>
              <a:ea typeface="方正祥隶简体" charset="0"/>
            </a:endParaRPr>
          </a:p>
          <a:p>
            <a:pPr algn="ctr"/>
            <a:r>
              <a:rPr lang="zh-CN" altLang="en-US" sz="1865" dirty="0">
                <a:solidFill>
                  <a:schemeClr val="bg1"/>
                </a:solidFill>
                <a:latin typeface="方正祥隶简体" charset="0"/>
                <a:ea typeface="方正祥隶简体" charset="0"/>
              </a:rPr>
              <a:t>入内容</a:t>
            </a:r>
          </a:p>
        </p:txBody>
      </p:sp>
      <p:sp>
        <p:nvSpPr>
          <p:cNvPr id="18" name="矩形 17"/>
          <p:cNvSpPr/>
          <p:nvPr/>
        </p:nvSpPr>
        <p:spPr>
          <a:xfrm>
            <a:off x="4564374" y="2590586"/>
            <a:ext cx="996745" cy="666977"/>
          </a:xfrm>
          <a:prstGeom prst="rect">
            <a:avLst/>
          </a:prstGeom>
          <a:noFill/>
          <a:ln>
            <a:noFill/>
          </a:ln>
        </p:spPr>
        <p:txBody>
          <a:bodyPr wrap="square">
            <a:spAutoFit/>
          </a:bodyPr>
          <a:lstStyle/>
          <a:p>
            <a:pPr algn="ctr"/>
            <a:r>
              <a:rPr lang="zh-CN" altLang="en-US" sz="1865" dirty="0">
                <a:solidFill>
                  <a:schemeClr val="bg1"/>
                </a:solidFill>
                <a:latin typeface="方正祥隶简体" charset="0"/>
                <a:ea typeface="方正祥隶简体" charset="0"/>
              </a:rPr>
              <a:t>点击录</a:t>
            </a:r>
            <a:endParaRPr lang="en-US" altLang="zh-CN" sz="1865" dirty="0">
              <a:solidFill>
                <a:schemeClr val="bg1"/>
              </a:solidFill>
              <a:latin typeface="方正祥隶简体" charset="0"/>
              <a:ea typeface="方正祥隶简体" charset="0"/>
            </a:endParaRPr>
          </a:p>
          <a:p>
            <a:pPr algn="ctr"/>
            <a:r>
              <a:rPr lang="zh-CN" altLang="en-US" sz="1865" dirty="0">
                <a:solidFill>
                  <a:schemeClr val="bg1"/>
                </a:solidFill>
                <a:latin typeface="方正祥隶简体" charset="0"/>
                <a:ea typeface="方正祥隶简体" charset="0"/>
              </a:rPr>
              <a:t>入内容</a:t>
            </a:r>
          </a:p>
        </p:txBody>
      </p:sp>
      <p:sp>
        <p:nvSpPr>
          <p:cNvPr id="6" name="TextBox 49"/>
          <p:cNvSpPr txBox="1">
            <a:spLocks noChangeArrowheads="1"/>
          </p:cNvSpPr>
          <p:nvPr/>
        </p:nvSpPr>
        <p:spPr bwMode="auto">
          <a:xfrm>
            <a:off x="7264896" y="2954146"/>
            <a:ext cx="2016224" cy="74879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defRPr sz="1600" b="0" kern="0" spc="-150">
                <a:solidFill>
                  <a:schemeClr val="tx1">
                    <a:lumMod val="95000"/>
                    <a:lumOff val="5000"/>
                  </a:schemeClr>
                </a:solidFill>
                <a:latin typeface="楷体" panose="02010609060101010101" pitchFamily="49" charset="-122"/>
                <a:ea typeface="楷体" panose="02010609060101010101" pitchFamily="49" charset="-122"/>
              </a:defRPr>
            </a:lvl1pPr>
          </a:lstStyle>
          <a:p>
            <a:r>
              <a:rPr lang="zh-CN" altLang="en-US" sz="2135" dirty="0">
                <a:latin typeface="方正祥隶简体" charset="0"/>
                <a:ea typeface="方正祥隶简体" charset="0"/>
              </a:rPr>
              <a:t>在此插入内容</a:t>
            </a:r>
            <a:endParaRPr lang="en-US" altLang="zh-CN" sz="2135" dirty="0">
              <a:latin typeface="方正祥隶简体" charset="0"/>
              <a:ea typeface="方正祥隶简体" charset="0"/>
            </a:endParaRPr>
          </a:p>
          <a:p>
            <a:r>
              <a:rPr lang="zh-CN" altLang="en-US" sz="2135" dirty="0">
                <a:latin typeface="方正祥隶简体" charset="0"/>
                <a:ea typeface="方正祥隶简体" charset="0"/>
              </a:rPr>
              <a:t>在此插入内容</a:t>
            </a:r>
            <a:endParaRPr lang="en-US" altLang="zh-CN" sz="2135" dirty="0">
              <a:latin typeface="方正祥隶简体" charset="0"/>
              <a:ea typeface="方正祥隶简体" charset="0"/>
            </a:endParaRPr>
          </a:p>
        </p:txBody>
      </p:sp>
      <p:sp>
        <p:nvSpPr>
          <p:cNvPr id="8" name="任意多边形 7"/>
          <p:cNvSpPr/>
          <p:nvPr/>
        </p:nvSpPr>
        <p:spPr>
          <a:xfrm>
            <a:off x="3678447" y="3305182"/>
            <a:ext cx="3418223" cy="320760"/>
          </a:xfrm>
          <a:custGeom>
            <a:avLst/>
            <a:gdLst>
              <a:gd name="connsiteX0" fmla="*/ 0 w 1651819"/>
              <a:gd name="connsiteY0" fmla="*/ 501445 h 501445"/>
              <a:gd name="connsiteX1" fmla="*/ 373626 w 1651819"/>
              <a:gd name="connsiteY1" fmla="*/ 0 h 501445"/>
              <a:gd name="connsiteX2" fmla="*/ 1651819 w 1651819"/>
              <a:gd name="connsiteY2" fmla="*/ 0 h 501445"/>
              <a:gd name="connsiteX0-1" fmla="*/ 0 w 3262106"/>
              <a:gd name="connsiteY0-2" fmla="*/ 526845 h 526845"/>
              <a:gd name="connsiteX1-3" fmla="*/ 373626 w 3262106"/>
              <a:gd name="connsiteY1-4" fmla="*/ 25400 h 526845"/>
              <a:gd name="connsiteX2-5" fmla="*/ 3262106 w 3262106"/>
              <a:gd name="connsiteY2-6" fmla="*/ 0 h 526845"/>
            </a:gdLst>
            <a:ahLst/>
            <a:cxnLst>
              <a:cxn ang="0">
                <a:pos x="connsiteX0-1" y="connsiteY0-2"/>
              </a:cxn>
              <a:cxn ang="0">
                <a:pos x="connsiteX1-3" y="connsiteY1-4"/>
              </a:cxn>
              <a:cxn ang="0">
                <a:pos x="connsiteX2-5" y="connsiteY2-6"/>
              </a:cxn>
            </a:cxnLst>
            <a:rect l="l" t="t" r="r" b="b"/>
            <a:pathLst>
              <a:path w="3262106" h="526845">
                <a:moveTo>
                  <a:pt x="0" y="526845"/>
                </a:moveTo>
                <a:lnTo>
                  <a:pt x="373626" y="25400"/>
                </a:lnTo>
                <a:lnTo>
                  <a:pt x="3262106" y="0"/>
                </a:lnTo>
              </a:path>
            </a:pathLst>
          </a:custGeom>
          <a:noFill/>
          <a:ln w="9525" cap="flat" cmpd="sng" algn="ctr">
            <a:solidFill>
              <a:schemeClr val="tx1"/>
            </a:solidFill>
            <a:prstDash val="dash"/>
            <a:headEnd type="diamond" w="med" len="med"/>
            <a:tailEnd type="diamond" w="med" len="med"/>
          </a:ln>
          <a:effectLst/>
        </p:spPr>
        <p:txBody>
          <a:bodyPr anchor="ctr"/>
          <a:lstStyle/>
          <a:p>
            <a:pPr algn="ctr" defTabSz="1218565" fontAlgn="base">
              <a:spcBef>
                <a:spcPct val="0"/>
              </a:spcBef>
              <a:spcAft>
                <a:spcPct val="0"/>
              </a:spcAft>
              <a:defRPr/>
            </a:pPr>
            <a:endParaRPr lang="zh-CN" altLang="en-US" sz="2400" kern="0">
              <a:solidFill>
                <a:prstClr val="black"/>
              </a:solidFill>
            </a:endParaRPr>
          </a:p>
        </p:txBody>
      </p:sp>
      <p:sp>
        <p:nvSpPr>
          <p:cNvPr id="9" name="任意多边形 8"/>
          <p:cNvSpPr/>
          <p:nvPr/>
        </p:nvSpPr>
        <p:spPr>
          <a:xfrm flipV="1">
            <a:off x="3700889" y="3898711"/>
            <a:ext cx="3416291" cy="320760"/>
          </a:xfrm>
          <a:custGeom>
            <a:avLst/>
            <a:gdLst>
              <a:gd name="connsiteX0" fmla="*/ 0 w 1651819"/>
              <a:gd name="connsiteY0" fmla="*/ 501445 h 501445"/>
              <a:gd name="connsiteX1" fmla="*/ 373626 w 1651819"/>
              <a:gd name="connsiteY1" fmla="*/ 0 h 501445"/>
              <a:gd name="connsiteX2" fmla="*/ 1651819 w 1651819"/>
              <a:gd name="connsiteY2" fmla="*/ 0 h 501445"/>
              <a:gd name="connsiteX0-1" fmla="*/ 0 w 3262106"/>
              <a:gd name="connsiteY0-2" fmla="*/ 526845 h 526845"/>
              <a:gd name="connsiteX1-3" fmla="*/ 373626 w 3262106"/>
              <a:gd name="connsiteY1-4" fmla="*/ 25400 h 526845"/>
              <a:gd name="connsiteX2-5" fmla="*/ 3262106 w 3262106"/>
              <a:gd name="connsiteY2-6" fmla="*/ 0 h 526845"/>
            </a:gdLst>
            <a:ahLst/>
            <a:cxnLst>
              <a:cxn ang="0">
                <a:pos x="connsiteX0-1" y="connsiteY0-2"/>
              </a:cxn>
              <a:cxn ang="0">
                <a:pos x="connsiteX1-3" y="connsiteY1-4"/>
              </a:cxn>
              <a:cxn ang="0">
                <a:pos x="connsiteX2-5" y="connsiteY2-6"/>
              </a:cxn>
            </a:cxnLst>
            <a:rect l="l" t="t" r="r" b="b"/>
            <a:pathLst>
              <a:path w="3262106" h="526845">
                <a:moveTo>
                  <a:pt x="0" y="526845"/>
                </a:moveTo>
                <a:lnTo>
                  <a:pt x="373626" y="25400"/>
                </a:lnTo>
                <a:lnTo>
                  <a:pt x="3262106" y="0"/>
                </a:lnTo>
              </a:path>
            </a:pathLst>
          </a:custGeom>
          <a:noFill/>
          <a:ln w="9525" cap="flat" cmpd="sng" algn="ctr">
            <a:solidFill>
              <a:schemeClr val="tx1"/>
            </a:solidFill>
            <a:prstDash val="dash"/>
            <a:headEnd type="diamond" w="med" len="med"/>
            <a:tailEnd type="diamond" w="med" len="med"/>
          </a:ln>
          <a:effectLst/>
        </p:spPr>
        <p:txBody>
          <a:bodyPr anchor="ctr"/>
          <a:lstStyle/>
          <a:p>
            <a:pPr algn="ctr" defTabSz="1218565" fontAlgn="base">
              <a:spcBef>
                <a:spcPct val="0"/>
              </a:spcBef>
              <a:spcAft>
                <a:spcPct val="0"/>
              </a:spcAft>
              <a:defRPr/>
            </a:pPr>
            <a:endParaRPr lang="zh-CN" altLang="en-US" sz="2400" kern="0">
              <a:solidFill>
                <a:prstClr val="black"/>
              </a:solidFill>
            </a:endParaRPr>
          </a:p>
        </p:txBody>
      </p:sp>
      <p:sp>
        <p:nvSpPr>
          <p:cNvPr id="4" name="任意多边形 3"/>
          <p:cNvSpPr/>
          <p:nvPr/>
        </p:nvSpPr>
        <p:spPr>
          <a:xfrm flipV="1">
            <a:off x="5377200" y="5222588"/>
            <a:ext cx="2892640" cy="305301"/>
          </a:xfrm>
          <a:custGeom>
            <a:avLst/>
            <a:gdLst>
              <a:gd name="connsiteX0" fmla="*/ 0 w 1651819"/>
              <a:gd name="connsiteY0" fmla="*/ 501445 h 501445"/>
              <a:gd name="connsiteX1" fmla="*/ 373626 w 1651819"/>
              <a:gd name="connsiteY1" fmla="*/ 0 h 501445"/>
              <a:gd name="connsiteX2" fmla="*/ 1651819 w 1651819"/>
              <a:gd name="connsiteY2" fmla="*/ 0 h 501445"/>
            </a:gdLst>
            <a:ahLst/>
            <a:cxnLst>
              <a:cxn ang="0">
                <a:pos x="connsiteX0" y="connsiteY0"/>
              </a:cxn>
              <a:cxn ang="0">
                <a:pos x="connsiteX1" y="connsiteY1"/>
              </a:cxn>
              <a:cxn ang="0">
                <a:pos x="connsiteX2" y="connsiteY2"/>
              </a:cxn>
            </a:cxnLst>
            <a:rect l="l" t="t" r="r" b="b"/>
            <a:pathLst>
              <a:path w="1651819" h="501445">
                <a:moveTo>
                  <a:pt x="0" y="501445"/>
                </a:moveTo>
                <a:lnTo>
                  <a:pt x="373626" y="0"/>
                </a:lnTo>
                <a:lnTo>
                  <a:pt x="1651819" y="0"/>
                </a:lnTo>
              </a:path>
            </a:pathLst>
          </a:custGeom>
          <a:noFill/>
          <a:ln w="9525" cap="flat" cmpd="sng" algn="ctr">
            <a:solidFill>
              <a:schemeClr val="tx1"/>
            </a:solidFill>
            <a:prstDash val="dash"/>
            <a:headEnd type="diamond" w="med" len="med"/>
            <a:tailEnd type="diamond" w="med" len="med"/>
          </a:ln>
          <a:effectLst/>
        </p:spPr>
        <p:txBody>
          <a:bodyPr anchor="ctr"/>
          <a:lstStyle/>
          <a:p>
            <a:pPr algn="ctr" defTabSz="1218565" fontAlgn="base">
              <a:spcBef>
                <a:spcPct val="0"/>
              </a:spcBef>
              <a:spcAft>
                <a:spcPct val="0"/>
              </a:spcAft>
              <a:defRPr/>
            </a:pPr>
            <a:endParaRPr lang="zh-CN" altLang="en-US" sz="2400" kern="0">
              <a:solidFill>
                <a:prstClr val="black"/>
              </a:solidFill>
            </a:endParaRPr>
          </a:p>
        </p:txBody>
      </p:sp>
      <p:sp>
        <p:nvSpPr>
          <p:cNvPr id="5" name="TextBox 48"/>
          <p:cNvSpPr txBox="1">
            <a:spLocks noChangeArrowheads="1"/>
          </p:cNvSpPr>
          <p:nvPr/>
        </p:nvSpPr>
        <p:spPr bwMode="auto">
          <a:xfrm>
            <a:off x="8429301" y="5247626"/>
            <a:ext cx="1728192" cy="74879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defRPr sz="1600" b="0" kern="0" spc="-150">
                <a:solidFill>
                  <a:schemeClr val="tx1">
                    <a:lumMod val="95000"/>
                    <a:lumOff val="5000"/>
                  </a:schemeClr>
                </a:solidFill>
                <a:latin typeface="楷体" panose="02010609060101010101" pitchFamily="49" charset="-122"/>
                <a:ea typeface="楷体" panose="02010609060101010101" pitchFamily="49" charset="-122"/>
              </a:defRPr>
            </a:lvl1pPr>
          </a:lstStyle>
          <a:p>
            <a:r>
              <a:rPr lang="zh-CN" altLang="en-US" sz="2135" dirty="0">
                <a:latin typeface="方正祥隶简体" charset="0"/>
                <a:ea typeface="方正祥隶简体" charset="0"/>
              </a:rPr>
              <a:t>在此插入内容</a:t>
            </a:r>
            <a:endParaRPr lang="en-US" altLang="zh-CN" sz="2135" dirty="0">
              <a:latin typeface="方正祥隶简体" charset="0"/>
              <a:ea typeface="方正祥隶简体" charset="0"/>
            </a:endParaRPr>
          </a:p>
          <a:p>
            <a:r>
              <a:rPr lang="zh-CN" altLang="en-US" sz="2135" dirty="0">
                <a:latin typeface="方正祥隶简体" charset="0"/>
                <a:ea typeface="方正祥隶简体" charset="0"/>
              </a:rPr>
              <a:t>在此插入内容</a:t>
            </a:r>
            <a:endParaRPr lang="en-US" altLang="zh-CN" sz="2135" dirty="0">
              <a:latin typeface="方正祥隶简体" charset="0"/>
              <a:ea typeface="方正祥隶简体" charset="0"/>
            </a:endParaRPr>
          </a:p>
        </p:txBody>
      </p:sp>
      <p:sp>
        <p:nvSpPr>
          <p:cNvPr id="2" name="TextBox 8"/>
          <p:cNvSpPr txBox="1">
            <a:spLocks noChangeArrowheads="1"/>
          </p:cNvSpPr>
          <p:nvPr/>
        </p:nvSpPr>
        <p:spPr bwMode="auto">
          <a:xfrm>
            <a:off x="8407077" y="1876179"/>
            <a:ext cx="1824203" cy="94577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lnSpc>
                <a:spcPct val="130000"/>
              </a:lnSpc>
              <a:defRPr sz="1600" b="0" kern="0" spc="-150">
                <a:solidFill>
                  <a:schemeClr val="tx1">
                    <a:lumMod val="95000"/>
                    <a:lumOff val="5000"/>
                  </a:schemeClr>
                </a:solidFill>
                <a:latin typeface="楷体" panose="02010609060101010101" pitchFamily="49" charset="-122"/>
                <a:ea typeface="楷体" panose="02010609060101010101" pitchFamily="49" charset="-122"/>
              </a:defRPr>
            </a:lvl1pPr>
          </a:lstStyle>
          <a:p>
            <a:r>
              <a:rPr lang="zh-CN" altLang="en-US" sz="2135" dirty="0">
                <a:latin typeface="方正祥隶简体" charset="0"/>
                <a:ea typeface="方正祥隶简体" charset="0"/>
              </a:rPr>
              <a:t>在此插入内容</a:t>
            </a:r>
            <a:endParaRPr lang="en-US" altLang="zh-CN" sz="2135" dirty="0">
              <a:latin typeface="方正祥隶简体" charset="0"/>
              <a:ea typeface="方正祥隶简体" charset="0"/>
            </a:endParaRPr>
          </a:p>
          <a:p>
            <a:r>
              <a:rPr lang="zh-CN" altLang="en-US" sz="2135" dirty="0">
                <a:latin typeface="方正祥隶简体" charset="0"/>
                <a:ea typeface="方正祥隶简体" charset="0"/>
              </a:rPr>
              <a:t>在此插入内容</a:t>
            </a:r>
            <a:endParaRPr lang="en-US" altLang="zh-CN" sz="2135" dirty="0">
              <a:latin typeface="方正祥隶简体" charset="0"/>
              <a:ea typeface="方正祥隶简体" charset="0"/>
            </a:endParaRPr>
          </a:p>
        </p:txBody>
      </p:sp>
      <p:sp>
        <p:nvSpPr>
          <p:cNvPr id="3" name="任意多边形 2"/>
          <p:cNvSpPr/>
          <p:nvPr/>
        </p:nvSpPr>
        <p:spPr>
          <a:xfrm>
            <a:off x="5455220" y="2179836"/>
            <a:ext cx="2890707" cy="305301"/>
          </a:xfrm>
          <a:custGeom>
            <a:avLst/>
            <a:gdLst>
              <a:gd name="connsiteX0" fmla="*/ 0 w 1651819"/>
              <a:gd name="connsiteY0" fmla="*/ 501445 h 501445"/>
              <a:gd name="connsiteX1" fmla="*/ 373626 w 1651819"/>
              <a:gd name="connsiteY1" fmla="*/ 0 h 501445"/>
              <a:gd name="connsiteX2" fmla="*/ 1651819 w 1651819"/>
              <a:gd name="connsiteY2" fmla="*/ 0 h 501445"/>
            </a:gdLst>
            <a:ahLst/>
            <a:cxnLst>
              <a:cxn ang="0">
                <a:pos x="connsiteX0" y="connsiteY0"/>
              </a:cxn>
              <a:cxn ang="0">
                <a:pos x="connsiteX1" y="connsiteY1"/>
              </a:cxn>
              <a:cxn ang="0">
                <a:pos x="connsiteX2" y="connsiteY2"/>
              </a:cxn>
            </a:cxnLst>
            <a:rect l="l" t="t" r="r" b="b"/>
            <a:pathLst>
              <a:path w="1651819" h="501445">
                <a:moveTo>
                  <a:pt x="0" y="501445"/>
                </a:moveTo>
                <a:lnTo>
                  <a:pt x="373626" y="0"/>
                </a:lnTo>
                <a:lnTo>
                  <a:pt x="1651819" y="0"/>
                </a:lnTo>
              </a:path>
            </a:pathLst>
          </a:custGeom>
          <a:noFill/>
          <a:ln w="9525" cap="flat" cmpd="sng" algn="ctr">
            <a:solidFill>
              <a:schemeClr val="tx1"/>
            </a:solidFill>
            <a:prstDash val="dash"/>
            <a:headEnd type="diamond" w="med" len="med"/>
            <a:tailEnd type="diamond" w="med" len="med"/>
          </a:ln>
          <a:effectLst/>
        </p:spPr>
        <p:txBody>
          <a:bodyPr anchor="ctr"/>
          <a:lstStyle/>
          <a:p>
            <a:pPr algn="ctr" defTabSz="1218565" fontAlgn="base">
              <a:spcBef>
                <a:spcPct val="0"/>
              </a:spcBef>
              <a:spcAft>
                <a:spcPct val="0"/>
              </a:spcAft>
              <a:defRPr/>
            </a:pPr>
            <a:endParaRPr lang="zh-CN" altLang="en-US" sz="2400" kern="0">
              <a:solidFill>
                <a:prstClr val="black"/>
              </a:solidFill>
            </a:endParaRPr>
          </a:p>
        </p:txBody>
      </p:sp>
      <p:sp>
        <p:nvSpPr>
          <p:cNvPr id="20" name="任意多边形 19"/>
          <p:cNvSpPr/>
          <p:nvPr/>
        </p:nvSpPr>
        <p:spPr>
          <a:xfrm>
            <a:off x="4068834" y="443753"/>
            <a:ext cx="4248293" cy="478779"/>
          </a:xfrm>
          <a:custGeom>
            <a:avLst/>
            <a:gdLst>
              <a:gd name="connsiteX0" fmla="*/ 204386 w 6694563"/>
              <a:gd name="connsiteY0" fmla="*/ 0 h 754471"/>
              <a:gd name="connsiteX1" fmla="*/ 3299077 w 6694563"/>
              <a:gd name="connsiteY1" fmla="*/ 0 h 754471"/>
              <a:gd name="connsiteX2" fmla="*/ 3426942 w 6694563"/>
              <a:gd name="connsiteY2" fmla="*/ 0 h 754471"/>
              <a:gd name="connsiteX3" fmla="*/ 6521632 w 6694563"/>
              <a:gd name="connsiteY3" fmla="*/ 0 h 754471"/>
              <a:gd name="connsiteX4" fmla="*/ 6519691 w 6694563"/>
              <a:gd name="connsiteY4" fmla="*/ 19248 h 754471"/>
              <a:gd name="connsiteX5" fmla="*/ 6668550 w 6694563"/>
              <a:gd name="connsiteY5" fmla="*/ 201892 h 754471"/>
              <a:gd name="connsiteX6" fmla="*/ 6694563 w 6694563"/>
              <a:gd name="connsiteY6" fmla="*/ 204515 h 754471"/>
              <a:gd name="connsiteX7" fmla="*/ 6694563 w 6694563"/>
              <a:gd name="connsiteY7" fmla="*/ 548305 h 754471"/>
              <a:gd name="connsiteX8" fmla="*/ 6668550 w 6694563"/>
              <a:gd name="connsiteY8" fmla="*/ 550927 h 754471"/>
              <a:gd name="connsiteX9" fmla="*/ 6519691 w 6694563"/>
              <a:gd name="connsiteY9" fmla="*/ 733571 h 754471"/>
              <a:gd name="connsiteX10" fmla="*/ 6521798 w 6694563"/>
              <a:gd name="connsiteY10" fmla="*/ 754471 h 754471"/>
              <a:gd name="connsiteX11" fmla="*/ 3427108 w 6694563"/>
              <a:gd name="connsiteY11" fmla="*/ 754471 h 754471"/>
              <a:gd name="connsiteX12" fmla="*/ 3298909 w 6694563"/>
              <a:gd name="connsiteY12" fmla="*/ 754471 h 754471"/>
              <a:gd name="connsiteX13" fmla="*/ 204219 w 6694563"/>
              <a:gd name="connsiteY13" fmla="*/ 754471 h 754471"/>
              <a:gd name="connsiteX14" fmla="*/ 206327 w 6694563"/>
              <a:gd name="connsiteY14" fmla="*/ 733571 h 754471"/>
              <a:gd name="connsiteX15" fmla="*/ 19895 w 6694563"/>
              <a:gd name="connsiteY15" fmla="*/ 547139 h 754471"/>
              <a:gd name="connsiteX16" fmla="*/ 0 w 6694563"/>
              <a:gd name="connsiteY16" fmla="*/ 549145 h 754471"/>
              <a:gd name="connsiteX17" fmla="*/ 0 w 6694563"/>
              <a:gd name="connsiteY17" fmla="*/ 203674 h 754471"/>
              <a:gd name="connsiteX18" fmla="*/ 19895 w 6694563"/>
              <a:gd name="connsiteY18" fmla="*/ 205680 h 754471"/>
              <a:gd name="connsiteX19" fmla="*/ 206327 w 6694563"/>
              <a:gd name="connsiteY19" fmla="*/ 19248 h 754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694563" h="754471">
                <a:moveTo>
                  <a:pt x="204386" y="0"/>
                </a:moveTo>
                <a:lnTo>
                  <a:pt x="3299077" y="0"/>
                </a:lnTo>
                <a:lnTo>
                  <a:pt x="3426942" y="0"/>
                </a:lnTo>
                <a:lnTo>
                  <a:pt x="6521632" y="0"/>
                </a:lnTo>
                <a:lnTo>
                  <a:pt x="6519691" y="19248"/>
                </a:lnTo>
                <a:cubicBezTo>
                  <a:pt x="6519691" y="109342"/>
                  <a:pt x="6583596" y="184508"/>
                  <a:pt x="6668550" y="201892"/>
                </a:cubicBezTo>
                <a:lnTo>
                  <a:pt x="6694563" y="204515"/>
                </a:lnTo>
                <a:lnTo>
                  <a:pt x="6694563" y="548305"/>
                </a:lnTo>
                <a:lnTo>
                  <a:pt x="6668550" y="550927"/>
                </a:lnTo>
                <a:cubicBezTo>
                  <a:pt x="6583596" y="568311"/>
                  <a:pt x="6519691" y="643478"/>
                  <a:pt x="6519691" y="733571"/>
                </a:cubicBezTo>
                <a:lnTo>
                  <a:pt x="6521798" y="754471"/>
                </a:lnTo>
                <a:lnTo>
                  <a:pt x="3427108" y="754471"/>
                </a:lnTo>
                <a:lnTo>
                  <a:pt x="3298909" y="754471"/>
                </a:lnTo>
                <a:lnTo>
                  <a:pt x="204219" y="754471"/>
                </a:lnTo>
                <a:lnTo>
                  <a:pt x="206327" y="733571"/>
                </a:lnTo>
                <a:cubicBezTo>
                  <a:pt x="206327" y="630607"/>
                  <a:pt x="122859" y="547139"/>
                  <a:pt x="19895" y="547139"/>
                </a:cubicBezTo>
                <a:lnTo>
                  <a:pt x="0" y="549145"/>
                </a:lnTo>
                <a:lnTo>
                  <a:pt x="0" y="203674"/>
                </a:lnTo>
                <a:lnTo>
                  <a:pt x="19895" y="205680"/>
                </a:lnTo>
                <a:cubicBezTo>
                  <a:pt x="122859" y="205680"/>
                  <a:pt x="206327" y="122212"/>
                  <a:pt x="206327" y="19248"/>
                </a:cubicBezTo>
                <a:close/>
              </a:path>
            </a:pathLst>
          </a:custGeom>
          <a:blipFill>
            <a:blip r:embed="rId6"/>
            <a:stretch>
              <a:fillRect/>
            </a:stretch>
          </a:blipFill>
          <a:ln>
            <a:solidFill>
              <a:schemeClr val="accent1">
                <a:shade val="50000"/>
              </a:schemeClr>
            </a:solid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标题 1"/>
          <p:cNvSpPr>
            <a:spLocks noGrp="1"/>
          </p:cNvSpPr>
          <p:nvPr>
            <p:ph type="title"/>
          </p:nvPr>
        </p:nvSpPr>
        <p:spPr>
          <a:xfrm>
            <a:off x="935180" y="501000"/>
            <a:ext cx="10515600" cy="341457"/>
          </a:xfrm>
        </p:spPr>
        <p:txBody>
          <a:bodyPr>
            <a:normAutofit fontScale="90000"/>
          </a:bodyPr>
          <a:lstStyle/>
          <a:p>
            <a:pPr algn="ctr"/>
            <a:r>
              <a:rPr lang="zh-CN" altLang="en-US" dirty="0">
                <a:solidFill>
                  <a:schemeClr val="bg1"/>
                </a:solidFill>
              </a:rPr>
              <a:t>单击此处添加标题</a:t>
            </a:r>
          </a:p>
        </p:txBody>
      </p:sp>
      <p:pic>
        <p:nvPicPr>
          <p:cNvPr id="22" name="图片 2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10969993">
            <a:off x="3410743" y="468213"/>
            <a:ext cx="1006244" cy="668821"/>
          </a:xfrm>
          <a:prstGeom prst="rect">
            <a:avLst/>
          </a:prstGeom>
        </p:spPr>
      </p:pic>
      <p:pic>
        <p:nvPicPr>
          <p:cNvPr id="23" name="图片 2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984888" y="367343"/>
            <a:ext cx="1006244" cy="668821"/>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2" descr="C:\Users\Thinkpad\Desktop\PNG\1_0008_图层-16-副本.png"/>
          <p:cNvPicPr>
            <a:picLocks noChangeAspect="1" noChangeArrowheads="1"/>
          </p:cNvPicPr>
          <p:nvPr/>
        </p:nvPicPr>
        <p:blipFill>
          <a:blip r:embed="rId2" cstate="print">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rot="18498978">
            <a:off x="5655351" y="3200336"/>
            <a:ext cx="487013" cy="1070587"/>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 descr="C:\Users\Thinkpad\Desktop\PNG\1_0008_图层-16-副本.png"/>
          <p:cNvPicPr>
            <a:picLocks noChangeAspect="1" noChangeArrowheads="1"/>
          </p:cNvPicPr>
          <p:nvPr/>
        </p:nvPicPr>
        <p:blipFill>
          <a:blip r:embed="rId2" cstate="print">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rot="3997089">
            <a:off x="5489654" y="1685493"/>
            <a:ext cx="487013" cy="1070587"/>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C:\Users\Thinkpad\Desktop\PNG\1_0008_图层-16-副本.png"/>
          <p:cNvPicPr>
            <a:picLocks noChangeAspect="1" noChangeArrowheads="1"/>
          </p:cNvPicPr>
          <p:nvPr/>
        </p:nvPicPr>
        <p:blipFill>
          <a:blip r:embed="rId2" cstate="print">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rot="3847485">
            <a:off x="4860307" y="4383731"/>
            <a:ext cx="487013" cy="1070587"/>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3247333" y="4498617"/>
            <a:ext cx="1897857" cy="1681905"/>
            <a:chOff x="611560" y="1599515"/>
            <a:chExt cx="864096" cy="765774"/>
          </a:xfrm>
        </p:grpSpPr>
        <p:pic>
          <p:nvPicPr>
            <p:cNvPr id="3" name="Picture 4" descr="C:\Users\Thinkpad\Desktop\PNG\1_0000_渐变映射-2-副本-9.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1560" y="1599515"/>
              <a:ext cx="864096" cy="765774"/>
            </a:xfrm>
            <a:prstGeom prst="rect">
              <a:avLst/>
            </a:prstGeom>
            <a:noFill/>
            <a:extLst>
              <a:ext uri="{909E8E84-426E-40DD-AFC4-6F175D3DCCD1}">
                <a14:hiddenFill xmlns:a14="http://schemas.microsoft.com/office/drawing/2010/main">
                  <a:solidFill>
                    <a:srgbClr val="FFFFFF"/>
                  </a:solidFill>
                </a14:hiddenFill>
              </a:ext>
            </a:extLst>
          </p:spPr>
        </p:pic>
        <p:sp>
          <p:nvSpPr>
            <p:cNvPr id="4" name="Text Box 53"/>
            <p:cNvSpPr txBox="1">
              <a:spLocks noChangeArrowheads="1"/>
            </p:cNvSpPr>
            <p:nvPr/>
          </p:nvSpPr>
          <p:spPr bwMode="auto">
            <a:xfrm>
              <a:off x="739746" y="1774732"/>
              <a:ext cx="645582" cy="369071"/>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25000"/>
                </a:lnSpc>
                <a:defRPr sz="2800" b="1">
                  <a:solidFill>
                    <a:schemeClr val="bg1"/>
                  </a:solidFill>
                  <a:latin typeface="方正古隶简体" panose="03000509000000000000" pitchFamily="65" charset="-122"/>
                  <a:ea typeface="方正古隶简体" panose="03000509000000000000" pitchFamily="65" charset="-122"/>
                </a:defRPr>
              </a:lvl1pPr>
            </a:lstStyle>
            <a:p>
              <a:r>
                <a:rPr lang="zh-CN" altLang="en-US" sz="1865" dirty="0">
                  <a:latin typeface="叶根友毛笔行书2.0版" panose="02010601030101010101" charset="-122"/>
                  <a:ea typeface="叶根友毛笔行书2.0版" panose="02010601030101010101" charset="-122"/>
                </a:rPr>
                <a:t>您的标题写在这里</a:t>
              </a:r>
              <a:endParaRPr lang="en-US" altLang="zh-CN" sz="1865" dirty="0">
                <a:latin typeface="叶根友毛笔行书2.0版" panose="02010601030101010101" charset="-122"/>
                <a:ea typeface="叶根友毛笔行书2.0版" panose="02010601030101010101" charset="-122"/>
              </a:endParaRPr>
            </a:p>
          </p:txBody>
        </p:sp>
      </p:grpSp>
      <p:grpSp>
        <p:nvGrpSpPr>
          <p:cNvPr id="5" name="组合 4"/>
          <p:cNvGrpSpPr/>
          <p:nvPr/>
        </p:nvGrpSpPr>
        <p:grpSpPr>
          <a:xfrm>
            <a:off x="5574289" y="3656624"/>
            <a:ext cx="1897857" cy="1681905"/>
            <a:chOff x="611560" y="1599515"/>
            <a:chExt cx="864096" cy="765774"/>
          </a:xfrm>
        </p:grpSpPr>
        <p:pic>
          <p:nvPicPr>
            <p:cNvPr id="6" name="Picture 4" descr="C:\Users\Thinkpad\Desktop\PNG\1_0000_渐变映射-2-副本-9.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1560" y="1599515"/>
              <a:ext cx="864096" cy="765774"/>
            </a:xfrm>
            <a:prstGeom prst="rect">
              <a:avLst/>
            </a:prstGeom>
            <a:noFill/>
            <a:extLst>
              <a:ext uri="{909E8E84-426E-40DD-AFC4-6F175D3DCCD1}">
                <a14:hiddenFill xmlns:a14="http://schemas.microsoft.com/office/drawing/2010/main">
                  <a:solidFill>
                    <a:srgbClr val="FFFFFF"/>
                  </a:solidFill>
                </a14:hiddenFill>
              </a:ext>
            </a:extLst>
          </p:spPr>
        </p:pic>
        <p:sp>
          <p:nvSpPr>
            <p:cNvPr id="7" name="Text Box 53"/>
            <p:cNvSpPr txBox="1">
              <a:spLocks noChangeArrowheads="1"/>
            </p:cNvSpPr>
            <p:nvPr/>
          </p:nvSpPr>
          <p:spPr bwMode="auto">
            <a:xfrm>
              <a:off x="739746" y="1774732"/>
              <a:ext cx="645582" cy="369071"/>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25000"/>
                </a:lnSpc>
                <a:defRPr sz="2800" b="1">
                  <a:solidFill>
                    <a:schemeClr val="bg1"/>
                  </a:solidFill>
                  <a:latin typeface="方正古隶简体" panose="03000509000000000000" pitchFamily="65" charset="-122"/>
                  <a:ea typeface="方正古隶简体" panose="03000509000000000000" pitchFamily="65" charset="-122"/>
                </a:defRPr>
              </a:lvl1pPr>
            </a:lstStyle>
            <a:p>
              <a:r>
                <a:rPr lang="zh-CN" altLang="en-US" sz="1865" dirty="0">
                  <a:latin typeface="叶根友毛笔行书2.0版" panose="02010601030101010101" charset="-122"/>
                  <a:ea typeface="叶根友毛笔行书2.0版" panose="02010601030101010101" charset="-122"/>
                </a:rPr>
                <a:t>您的标题写在这里</a:t>
              </a:r>
              <a:endParaRPr lang="en-US" altLang="zh-CN" sz="1865" dirty="0">
                <a:latin typeface="叶根友毛笔行书2.0版" panose="02010601030101010101" charset="-122"/>
                <a:ea typeface="叶根友毛笔行书2.0版" panose="02010601030101010101" charset="-122"/>
              </a:endParaRPr>
            </a:p>
          </p:txBody>
        </p:sp>
      </p:grpSp>
      <p:grpSp>
        <p:nvGrpSpPr>
          <p:cNvPr id="8" name="组合 7"/>
          <p:cNvGrpSpPr/>
          <p:nvPr/>
        </p:nvGrpSpPr>
        <p:grpSpPr>
          <a:xfrm>
            <a:off x="3947652" y="1938007"/>
            <a:ext cx="1897857" cy="1681905"/>
            <a:chOff x="611560" y="1599515"/>
            <a:chExt cx="864096" cy="765774"/>
          </a:xfrm>
        </p:grpSpPr>
        <p:pic>
          <p:nvPicPr>
            <p:cNvPr id="9" name="Picture 4" descr="C:\Users\Thinkpad\Desktop\PNG\1_0000_渐变映射-2-副本-9.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1560" y="1599515"/>
              <a:ext cx="864096" cy="765774"/>
            </a:xfrm>
            <a:prstGeom prst="rect">
              <a:avLst/>
            </a:prstGeom>
            <a:noFill/>
            <a:extLst>
              <a:ext uri="{909E8E84-426E-40DD-AFC4-6F175D3DCCD1}">
                <a14:hiddenFill xmlns:a14="http://schemas.microsoft.com/office/drawing/2010/main">
                  <a:solidFill>
                    <a:srgbClr val="FFFFFF"/>
                  </a:solidFill>
                </a14:hiddenFill>
              </a:ext>
            </a:extLst>
          </p:spPr>
        </p:pic>
        <p:sp>
          <p:nvSpPr>
            <p:cNvPr id="10" name="Text Box 53"/>
            <p:cNvSpPr txBox="1">
              <a:spLocks noChangeArrowheads="1"/>
            </p:cNvSpPr>
            <p:nvPr/>
          </p:nvSpPr>
          <p:spPr bwMode="auto">
            <a:xfrm>
              <a:off x="739746" y="1774732"/>
              <a:ext cx="645582" cy="369071"/>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25000"/>
                </a:lnSpc>
                <a:defRPr sz="2800" b="1">
                  <a:solidFill>
                    <a:schemeClr val="bg1"/>
                  </a:solidFill>
                  <a:latin typeface="方正古隶简体" panose="03000509000000000000" pitchFamily="65" charset="-122"/>
                  <a:ea typeface="方正古隶简体" panose="03000509000000000000" pitchFamily="65" charset="-122"/>
                </a:defRPr>
              </a:lvl1pPr>
            </a:lstStyle>
            <a:p>
              <a:r>
                <a:rPr lang="zh-CN" altLang="en-US" sz="1865" dirty="0">
                  <a:latin typeface="叶根友毛笔行书2.0版" panose="02010601030101010101" charset="-122"/>
                  <a:ea typeface="叶根友毛笔行书2.0版" panose="02010601030101010101" charset="-122"/>
                </a:rPr>
                <a:t>您的标题写在这里</a:t>
              </a:r>
              <a:endParaRPr lang="en-US" altLang="zh-CN" sz="1865" dirty="0">
                <a:latin typeface="叶根友毛笔行书2.0版" panose="02010601030101010101" charset="-122"/>
                <a:ea typeface="叶根友毛笔行书2.0版" panose="02010601030101010101" charset="-122"/>
              </a:endParaRPr>
            </a:p>
          </p:txBody>
        </p:sp>
      </p:grpSp>
      <p:grpSp>
        <p:nvGrpSpPr>
          <p:cNvPr id="11" name="组合 10"/>
          <p:cNvGrpSpPr/>
          <p:nvPr/>
        </p:nvGrpSpPr>
        <p:grpSpPr>
          <a:xfrm>
            <a:off x="6267449" y="836712"/>
            <a:ext cx="1897857" cy="1681905"/>
            <a:chOff x="611560" y="1599515"/>
            <a:chExt cx="864096" cy="765774"/>
          </a:xfrm>
        </p:grpSpPr>
        <p:pic>
          <p:nvPicPr>
            <p:cNvPr id="12" name="Picture 4" descr="C:\Users\Thinkpad\Desktop\PNG\1_0000_渐变映射-2-副本-9.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1560" y="1599515"/>
              <a:ext cx="864096" cy="765774"/>
            </a:xfrm>
            <a:prstGeom prst="rect">
              <a:avLst/>
            </a:prstGeom>
            <a:noFill/>
            <a:extLst>
              <a:ext uri="{909E8E84-426E-40DD-AFC4-6F175D3DCCD1}">
                <a14:hiddenFill xmlns:a14="http://schemas.microsoft.com/office/drawing/2010/main">
                  <a:solidFill>
                    <a:srgbClr val="FFFFFF"/>
                  </a:solidFill>
                </a14:hiddenFill>
              </a:ext>
            </a:extLst>
          </p:spPr>
        </p:pic>
        <p:sp>
          <p:nvSpPr>
            <p:cNvPr id="13" name="Text Box 53"/>
            <p:cNvSpPr txBox="1">
              <a:spLocks noChangeArrowheads="1"/>
            </p:cNvSpPr>
            <p:nvPr/>
          </p:nvSpPr>
          <p:spPr bwMode="auto">
            <a:xfrm>
              <a:off x="739746" y="1774732"/>
              <a:ext cx="645582" cy="369071"/>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25000"/>
                </a:lnSpc>
                <a:defRPr sz="2800" b="1">
                  <a:solidFill>
                    <a:schemeClr val="bg1"/>
                  </a:solidFill>
                  <a:latin typeface="方正古隶简体" panose="03000509000000000000" pitchFamily="65" charset="-122"/>
                  <a:ea typeface="方正古隶简体" panose="03000509000000000000" pitchFamily="65" charset="-122"/>
                </a:defRPr>
              </a:lvl1pPr>
            </a:lstStyle>
            <a:p>
              <a:r>
                <a:rPr lang="zh-CN" altLang="en-US" sz="1865" dirty="0">
                  <a:latin typeface="叶根友毛笔行书2.0版" panose="02010601030101010101" charset="-122"/>
                  <a:ea typeface="叶根友毛笔行书2.0版" panose="02010601030101010101" charset="-122"/>
                </a:rPr>
                <a:t>您的标题写在这里</a:t>
              </a:r>
              <a:endParaRPr lang="en-US" altLang="zh-CN" sz="1865" dirty="0">
                <a:latin typeface="叶根友毛笔行书2.0版" panose="02010601030101010101" charset="-122"/>
                <a:ea typeface="叶根友毛笔行书2.0版" panose="02010601030101010101" charset="-122"/>
              </a:endParaRPr>
            </a:p>
          </p:txBody>
        </p:sp>
      </p:grpSp>
      <p:sp>
        <p:nvSpPr>
          <p:cNvPr id="19" name="TextBox 53"/>
          <p:cNvSpPr txBox="1">
            <a:spLocks noChangeArrowheads="1"/>
          </p:cNvSpPr>
          <p:nvPr/>
        </p:nvSpPr>
        <p:spPr bwMode="auto">
          <a:xfrm>
            <a:off x="7579192" y="4154950"/>
            <a:ext cx="2279811" cy="74879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defRPr sz="1600" b="0" kern="0" spc="-150">
                <a:solidFill>
                  <a:schemeClr val="tx1">
                    <a:lumMod val="95000"/>
                    <a:lumOff val="5000"/>
                  </a:schemeClr>
                </a:solidFill>
                <a:latin typeface="楷体" panose="02010609060101010101" pitchFamily="49" charset="-122"/>
                <a:ea typeface="楷体" panose="02010609060101010101" pitchFamily="49" charset="-122"/>
              </a:defRPr>
            </a:lvl1pPr>
          </a:lstStyle>
          <a:p>
            <a:r>
              <a:rPr lang="zh-CN" altLang="en-US" sz="2135" dirty="0">
                <a:latin typeface="方正祥隶简体" charset="0"/>
                <a:ea typeface="方正祥隶简体" charset="0"/>
              </a:rPr>
              <a:t>在此插入内容</a:t>
            </a:r>
            <a:endParaRPr lang="en-US" altLang="zh-CN" sz="2135" dirty="0">
              <a:latin typeface="方正祥隶简体" charset="0"/>
              <a:ea typeface="方正祥隶简体" charset="0"/>
            </a:endParaRPr>
          </a:p>
          <a:p>
            <a:r>
              <a:rPr lang="zh-CN" altLang="en-US" sz="2135" dirty="0">
                <a:latin typeface="方正祥隶简体" charset="0"/>
                <a:ea typeface="方正祥隶简体" charset="0"/>
              </a:rPr>
              <a:t>在此插入内容</a:t>
            </a:r>
            <a:endParaRPr lang="en-US" altLang="zh-CN" sz="2135" dirty="0">
              <a:latin typeface="方正祥隶简体" charset="0"/>
              <a:ea typeface="方正祥隶简体" charset="0"/>
            </a:endParaRPr>
          </a:p>
        </p:txBody>
      </p:sp>
      <p:sp>
        <p:nvSpPr>
          <p:cNvPr id="20" name="TextBox 53"/>
          <p:cNvSpPr txBox="1">
            <a:spLocks noChangeArrowheads="1"/>
          </p:cNvSpPr>
          <p:nvPr/>
        </p:nvSpPr>
        <p:spPr bwMode="auto">
          <a:xfrm>
            <a:off x="1313387" y="5117372"/>
            <a:ext cx="1818749" cy="74879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defRPr sz="1600" b="0" kern="0" spc="-150">
                <a:solidFill>
                  <a:schemeClr val="tx1">
                    <a:lumMod val="95000"/>
                    <a:lumOff val="5000"/>
                  </a:schemeClr>
                </a:solidFill>
                <a:latin typeface="楷体" panose="02010609060101010101" pitchFamily="49" charset="-122"/>
                <a:ea typeface="楷体" panose="02010609060101010101" pitchFamily="49" charset="-122"/>
              </a:defRPr>
            </a:lvl1pPr>
          </a:lstStyle>
          <a:p>
            <a:r>
              <a:rPr lang="zh-CN" altLang="en-US" sz="2135" dirty="0">
                <a:latin typeface="方正祥隶简体" charset="0"/>
                <a:ea typeface="方正祥隶简体" charset="0"/>
              </a:rPr>
              <a:t>在此插入内容</a:t>
            </a:r>
            <a:endParaRPr lang="en-US" altLang="zh-CN" sz="2135" dirty="0">
              <a:latin typeface="方正祥隶简体" charset="0"/>
              <a:ea typeface="方正祥隶简体" charset="0"/>
            </a:endParaRPr>
          </a:p>
          <a:p>
            <a:r>
              <a:rPr lang="zh-CN" altLang="en-US" sz="2135" dirty="0">
                <a:latin typeface="方正祥隶简体" charset="0"/>
                <a:ea typeface="方正祥隶简体" charset="0"/>
              </a:rPr>
              <a:t>在此插入内容</a:t>
            </a:r>
            <a:endParaRPr lang="en-US" altLang="zh-CN" sz="2135" dirty="0">
              <a:latin typeface="方正祥隶简体" charset="0"/>
              <a:ea typeface="方正祥隶简体" charset="0"/>
            </a:endParaRPr>
          </a:p>
        </p:txBody>
      </p:sp>
      <p:sp>
        <p:nvSpPr>
          <p:cNvPr id="21" name="TextBox 53"/>
          <p:cNvSpPr txBox="1">
            <a:spLocks noChangeArrowheads="1"/>
          </p:cNvSpPr>
          <p:nvPr/>
        </p:nvSpPr>
        <p:spPr bwMode="auto">
          <a:xfrm>
            <a:off x="2128902" y="2391936"/>
            <a:ext cx="1818749" cy="74879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defRPr sz="1600" b="0" kern="0" spc="-150">
                <a:solidFill>
                  <a:schemeClr val="tx1">
                    <a:lumMod val="95000"/>
                    <a:lumOff val="5000"/>
                  </a:schemeClr>
                </a:solidFill>
                <a:latin typeface="楷体" panose="02010609060101010101" pitchFamily="49" charset="-122"/>
                <a:ea typeface="楷体" panose="02010609060101010101" pitchFamily="49" charset="-122"/>
              </a:defRPr>
            </a:lvl1pPr>
          </a:lstStyle>
          <a:p>
            <a:r>
              <a:rPr lang="zh-CN" altLang="en-US" sz="2135" dirty="0">
                <a:latin typeface="方正祥隶简体" charset="0"/>
                <a:ea typeface="方正祥隶简体" charset="0"/>
              </a:rPr>
              <a:t>在此插入内容</a:t>
            </a:r>
            <a:endParaRPr lang="en-US" altLang="zh-CN" sz="2135" dirty="0">
              <a:latin typeface="方正祥隶简体" charset="0"/>
              <a:ea typeface="方正祥隶简体" charset="0"/>
            </a:endParaRPr>
          </a:p>
          <a:p>
            <a:r>
              <a:rPr lang="zh-CN" altLang="en-US" sz="2135" dirty="0">
                <a:latin typeface="方正祥隶简体" charset="0"/>
                <a:ea typeface="方正祥隶简体" charset="0"/>
              </a:rPr>
              <a:t>在此插入内容</a:t>
            </a:r>
            <a:endParaRPr lang="en-US" altLang="zh-CN" sz="2135" dirty="0">
              <a:latin typeface="方正祥隶简体" charset="0"/>
              <a:ea typeface="方正祥隶简体" charset="0"/>
            </a:endParaRPr>
          </a:p>
        </p:txBody>
      </p:sp>
      <p:sp>
        <p:nvSpPr>
          <p:cNvPr id="22" name="TextBox 53"/>
          <p:cNvSpPr txBox="1">
            <a:spLocks noChangeArrowheads="1"/>
          </p:cNvSpPr>
          <p:nvPr/>
        </p:nvSpPr>
        <p:spPr bwMode="auto">
          <a:xfrm>
            <a:off x="8275557" y="1357539"/>
            <a:ext cx="1936771" cy="74879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defRPr sz="1600" b="0" kern="0" spc="-150">
                <a:solidFill>
                  <a:schemeClr val="tx1">
                    <a:lumMod val="95000"/>
                    <a:lumOff val="5000"/>
                  </a:schemeClr>
                </a:solidFill>
                <a:latin typeface="楷体" panose="02010609060101010101" pitchFamily="49" charset="-122"/>
                <a:ea typeface="楷体" panose="02010609060101010101" pitchFamily="49" charset="-122"/>
              </a:defRPr>
            </a:lvl1pPr>
          </a:lstStyle>
          <a:p>
            <a:r>
              <a:rPr lang="zh-CN" altLang="en-US" sz="2135" dirty="0">
                <a:latin typeface="方正祥隶简体" charset="0"/>
                <a:ea typeface="方正祥隶简体" charset="0"/>
              </a:rPr>
              <a:t>在此插入内容</a:t>
            </a:r>
            <a:endParaRPr lang="en-US" altLang="zh-CN" sz="2135" dirty="0">
              <a:latin typeface="方正祥隶简体" charset="0"/>
              <a:ea typeface="方正祥隶简体" charset="0"/>
            </a:endParaRPr>
          </a:p>
          <a:p>
            <a:r>
              <a:rPr lang="zh-CN" altLang="en-US" sz="2135" dirty="0">
                <a:latin typeface="方正祥隶简体" charset="0"/>
                <a:ea typeface="方正祥隶简体" charset="0"/>
              </a:rPr>
              <a:t>在此插入内容</a:t>
            </a:r>
            <a:endParaRPr lang="en-US" altLang="zh-CN" sz="2135" dirty="0">
              <a:latin typeface="方正祥隶简体" charset="0"/>
              <a:ea typeface="方正祥隶简体" charset="0"/>
            </a:endParaRPr>
          </a:p>
        </p:txBody>
      </p:sp>
      <p:sp>
        <p:nvSpPr>
          <p:cNvPr id="23" name="任意多边形 22"/>
          <p:cNvSpPr/>
          <p:nvPr/>
        </p:nvSpPr>
        <p:spPr>
          <a:xfrm>
            <a:off x="4068834" y="443753"/>
            <a:ext cx="4248293" cy="478779"/>
          </a:xfrm>
          <a:custGeom>
            <a:avLst/>
            <a:gdLst>
              <a:gd name="connsiteX0" fmla="*/ 204386 w 6694563"/>
              <a:gd name="connsiteY0" fmla="*/ 0 h 754471"/>
              <a:gd name="connsiteX1" fmla="*/ 3299077 w 6694563"/>
              <a:gd name="connsiteY1" fmla="*/ 0 h 754471"/>
              <a:gd name="connsiteX2" fmla="*/ 3426942 w 6694563"/>
              <a:gd name="connsiteY2" fmla="*/ 0 h 754471"/>
              <a:gd name="connsiteX3" fmla="*/ 6521632 w 6694563"/>
              <a:gd name="connsiteY3" fmla="*/ 0 h 754471"/>
              <a:gd name="connsiteX4" fmla="*/ 6519691 w 6694563"/>
              <a:gd name="connsiteY4" fmla="*/ 19248 h 754471"/>
              <a:gd name="connsiteX5" fmla="*/ 6668550 w 6694563"/>
              <a:gd name="connsiteY5" fmla="*/ 201892 h 754471"/>
              <a:gd name="connsiteX6" fmla="*/ 6694563 w 6694563"/>
              <a:gd name="connsiteY6" fmla="*/ 204515 h 754471"/>
              <a:gd name="connsiteX7" fmla="*/ 6694563 w 6694563"/>
              <a:gd name="connsiteY7" fmla="*/ 548305 h 754471"/>
              <a:gd name="connsiteX8" fmla="*/ 6668550 w 6694563"/>
              <a:gd name="connsiteY8" fmla="*/ 550927 h 754471"/>
              <a:gd name="connsiteX9" fmla="*/ 6519691 w 6694563"/>
              <a:gd name="connsiteY9" fmla="*/ 733571 h 754471"/>
              <a:gd name="connsiteX10" fmla="*/ 6521798 w 6694563"/>
              <a:gd name="connsiteY10" fmla="*/ 754471 h 754471"/>
              <a:gd name="connsiteX11" fmla="*/ 3427108 w 6694563"/>
              <a:gd name="connsiteY11" fmla="*/ 754471 h 754471"/>
              <a:gd name="connsiteX12" fmla="*/ 3298909 w 6694563"/>
              <a:gd name="connsiteY12" fmla="*/ 754471 h 754471"/>
              <a:gd name="connsiteX13" fmla="*/ 204219 w 6694563"/>
              <a:gd name="connsiteY13" fmla="*/ 754471 h 754471"/>
              <a:gd name="connsiteX14" fmla="*/ 206327 w 6694563"/>
              <a:gd name="connsiteY14" fmla="*/ 733571 h 754471"/>
              <a:gd name="connsiteX15" fmla="*/ 19895 w 6694563"/>
              <a:gd name="connsiteY15" fmla="*/ 547139 h 754471"/>
              <a:gd name="connsiteX16" fmla="*/ 0 w 6694563"/>
              <a:gd name="connsiteY16" fmla="*/ 549145 h 754471"/>
              <a:gd name="connsiteX17" fmla="*/ 0 w 6694563"/>
              <a:gd name="connsiteY17" fmla="*/ 203674 h 754471"/>
              <a:gd name="connsiteX18" fmla="*/ 19895 w 6694563"/>
              <a:gd name="connsiteY18" fmla="*/ 205680 h 754471"/>
              <a:gd name="connsiteX19" fmla="*/ 206327 w 6694563"/>
              <a:gd name="connsiteY19" fmla="*/ 19248 h 754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694563" h="754471">
                <a:moveTo>
                  <a:pt x="204386" y="0"/>
                </a:moveTo>
                <a:lnTo>
                  <a:pt x="3299077" y="0"/>
                </a:lnTo>
                <a:lnTo>
                  <a:pt x="3426942" y="0"/>
                </a:lnTo>
                <a:lnTo>
                  <a:pt x="6521632" y="0"/>
                </a:lnTo>
                <a:lnTo>
                  <a:pt x="6519691" y="19248"/>
                </a:lnTo>
                <a:cubicBezTo>
                  <a:pt x="6519691" y="109342"/>
                  <a:pt x="6583596" y="184508"/>
                  <a:pt x="6668550" y="201892"/>
                </a:cubicBezTo>
                <a:lnTo>
                  <a:pt x="6694563" y="204515"/>
                </a:lnTo>
                <a:lnTo>
                  <a:pt x="6694563" y="548305"/>
                </a:lnTo>
                <a:lnTo>
                  <a:pt x="6668550" y="550927"/>
                </a:lnTo>
                <a:cubicBezTo>
                  <a:pt x="6583596" y="568311"/>
                  <a:pt x="6519691" y="643478"/>
                  <a:pt x="6519691" y="733571"/>
                </a:cubicBezTo>
                <a:lnTo>
                  <a:pt x="6521798" y="754471"/>
                </a:lnTo>
                <a:lnTo>
                  <a:pt x="3427108" y="754471"/>
                </a:lnTo>
                <a:lnTo>
                  <a:pt x="3298909" y="754471"/>
                </a:lnTo>
                <a:lnTo>
                  <a:pt x="204219" y="754471"/>
                </a:lnTo>
                <a:lnTo>
                  <a:pt x="206327" y="733571"/>
                </a:lnTo>
                <a:cubicBezTo>
                  <a:pt x="206327" y="630607"/>
                  <a:pt x="122859" y="547139"/>
                  <a:pt x="19895" y="547139"/>
                </a:cubicBezTo>
                <a:lnTo>
                  <a:pt x="0" y="549145"/>
                </a:lnTo>
                <a:lnTo>
                  <a:pt x="0" y="203674"/>
                </a:lnTo>
                <a:lnTo>
                  <a:pt x="19895" y="205680"/>
                </a:lnTo>
                <a:cubicBezTo>
                  <a:pt x="122859" y="205680"/>
                  <a:pt x="206327" y="122212"/>
                  <a:pt x="206327" y="19248"/>
                </a:cubicBezTo>
                <a:close/>
              </a:path>
            </a:pathLst>
          </a:custGeom>
          <a:blipFill>
            <a:blip r:embed="rId4"/>
            <a:stretch>
              <a:fillRect/>
            </a:stretch>
          </a:blipFill>
          <a:ln>
            <a:solidFill>
              <a:schemeClr val="accent1">
                <a:shade val="50000"/>
              </a:schemeClr>
            </a:solid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标题 1"/>
          <p:cNvSpPr>
            <a:spLocks noGrp="1"/>
          </p:cNvSpPr>
          <p:nvPr>
            <p:ph type="title"/>
          </p:nvPr>
        </p:nvSpPr>
        <p:spPr>
          <a:xfrm>
            <a:off x="935180" y="501000"/>
            <a:ext cx="10515600" cy="341457"/>
          </a:xfrm>
        </p:spPr>
        <p:txBody>
          <a:bodyPr>
            <a:normAutofit fontScale="90000"/>
          </a:bodyPr>
          <a:lstStyle/>
          <a:p>
            <a:pPr algn="ctr"/>
            <a:r>
              <a:rPr lang="zh-CN" altLang="en-US" dirty="0">
                <a:solidFill>
                  <a:schemeClr val="bg1"/>
                </a:solidFill>
              </a:rPr>
              <a:t>单击此处添加标题</a:t>
            </a:r>
          </a:p>
        </p:txBody>
      </p:sp>
      <p:pic>
        <p:nvPicPr>
          <p:cNvPr id="25" name="图片 2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0969993">
            <a:off x="3410743" y="468213"/>
            <a:ext cx="1006244" cy="668821"/>
          </a:xfrm>
          <a:prstGeom prst="rect">
            <a:avLst/>
          </a:prstGeom>
        </p:spPr>
      </p:pic>
      <p:pic>
        <p:nvPicPr>
          <p:cNvPr id="26" name="图片 2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984888" y="367343"/>
            <a:ext cx="1006244" cy="668821"/>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C:\Users\Thinkpad\Desktop\PNG\1_0003_图层-20.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082372" y="2133629"/>
            <a:ext cx="3436387" cy="3494864"/>
          </a:xfrm>
          <a:prstGeom prst="rect">
            <a:avLst/>
          </a:prstGeom>
          <a:noFill/>
          <a:extLst>
            <a:ext uri="{909E8E84-426E-40DD-AFC4-6F175D3DCCD1}">
              <a14:hiddenFill xmlns:a14="http://schemas.microsoft.com/office/drawing/2010/main">
                <a:solidFill>
                  <a:srgbClr val="FFFFFF"/>
                </a:solidFill>
              </a14:hiddenFill>
            </a:ext>
          </a:extLst>
        </p:spPr>
      </p:pic>
      <p:pic>
        <p:nvPicPr>
          <p:cNvPr id="16387" name="Picture 3" descr="C:\Users\Thinkpad\Desktop\PNG\1_0000_图层-2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439736" y="3881062"/>
            <a:ext cx="447177" cy="701724"/>
          </a:xfrm>
          <a:prstGeom prst="rect">
            <a:avLst/>
          </a:prstGeom>
          <a:noFill/>
          <a:extLst>
            <a:ext uri="{909E8E84-426E-40DD-AFC4-6F175D3DCCD1}">
              <a14:hiddenFill xmlns:a14="http://schemas.microsoft.com/office/drawing/2010/main">
                <a:solidFill>
                  <a:srgbClr val="FFFFFF"/>
                </a:solidFill>
              </a14:hiddenFill>
            </a:ext>
          </a:extLst>
        </p:spPr>
      </p:pic>
      <p:pic>
        <p:nvPicPr>
          <p:cNvPr id="16388" name="Picture 4" descr="C:\Users\Thinkpad\Desktop\PNG\1_0001_图层-23.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27131" y="4118803"/>
            <a:ext cx="708604" cy="681085"/>
          </a:xfrm>
          <a:prstGeom prst="rect">
            <a:avLst/>
          </a:prstGeom>
          <a:noFill/>
          <a:extLst>
            <a:ext uri="{909E8E84-426E-40DD-AFC4-6F175D3DCCD1}">
              <a14:hiddenFill xmlns:a14="http://schemas.microsoft.com/office/drawing/2010/main">
                <a:solidFill>
                  <a:srgbClr val="FFFFFF"/>
                </a:solidFill>
              </a14:hiddenFill>
            </a:ext>
          </a:extLst>
        </p:spPr>
      </p:pic>
      <p:pic>
        <p:nvPicPr>
          <p:cNvPr id="16389" name="Picture 5" descr="C:\Users\Thinkpad\Desktop\PNG\1_0002_图层-2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348425" y="3144376"/>
            <a:ext cx="560692" cy="853077"/>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C:\Users\Thinkpad\Desktop\PNG\1_0000_渐变映射-2-副本-9.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368050" y="1920915"/>
            <a:ext cx="480053" cy="425429"/>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53"/>
          <p:cNvSpPr txBox="1">
            <a:spLocks noChangeArrowheads="1"/>
          </p:cNvSpPr>
          <p:nvPr/>
        </p:nvSpPr>
        <p:spPr bwMode="auto">
          <a:xfrm>
            <a:off x="3540741" y="1784816"/>
            <a:ext cx="2171216" cy="74879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defRPr sz="1600" b="0" kern="0" spc="-150">
                <a:solidFill>
                  <a:schemeClr val="tx1">
                    <a:lumMod val="95000"/>
                    <a:lumOff val="5000"/>
                  </a:schemeClr>
                </a:solidFill>
                <a:latin typeface="楷体" panose="02010609060101010101" pitchFamily="49" charset="-122"/>
                <a:ea typeface="楷体" panose="02010609060101010101" pitchFamily="49" charset="-122"/>
              </a:defRPr>
            </a:lvl1pPr>
          </a:lstStyle>
          <a:p>
            <a:r>
              <a:rPr lang="zh-CN" altLang="en-US" sz="2135" dirty="0">
                <a:latin typeface="方正祥隶简体" charset="0"/>
                <a:ea typeface="方正祥隶简体" charset="0"/>
              </a:rPr>
              <a:t>在此插入内容</a:t>
            </a:r>
            <a:endParaRPr lang="en-US" altLang="zh-CN" sz="2135" dirty="0">
              <a:latin typeface="方正祥隶简体" charset="0"/>
              <a:ea typeface="方正祥隶简体" charset="0"/>
            </a:endParaRPr>
          </a:p>
          <a:p>
            <a:r>
              <a:rPr lang="zh-CN" altLang="en-US" sz="2135" dirty="0">
                <a:latin typeface="方正祥隶简体" charset="0"/>
                <a:ea typeface="方正祥隶简体" charset="0"/>
              </a:rPr>
              <a:t>在此插入内容</a:t>
            </a:r>
            <a:endParaRPr lang="en-US" altLang="zh-CN" sz="2135" dirty="0">
              <a:latin typeface="方正祥隶简体" charset="0"/>
              <a:ea typeface="方正祥隶简体" charset="0"/>
            </a:endParaRPr>
          </a:p>
        </p:txBody>
      </p:sp>
      <p:pic>
        <p:nvPicPr>
          <p:cNvPr id="9" name="Picture 4" descr="C:\Users\Thinkpad\Desktop\PNG\1_0000_渐变映射-2-副本-9.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376430" y="3319534"/>
            <a:ext cx="480053" cy="425429"/>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53"/>
          <p:cNvSpPr txBox="1">
            <a:spLocks noChangeArrowheads="1"/>
          </p:cNvSpPr>
          <p:nvPr/>
        </p:nvSpPr>
        <p:spPr bwMode="auto">
          <a:xfrm>
            <a:off x="2343473" y="3144376"/>
            <a:ext cx="2067335" cy="74879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defRPr sz="1600" b="0" kern="0" spc="-150">
                <a:solidFill>
                  <a:schemeClr val="tx1">
                    <a:lumMod val="95000"/>
                    <a:lumOff val="5000"/>
                  </a:schemeClr>
                </a:solidFill>
                <a:latin typeface="楷体" panose="02010609060101010101" pitchFamily="49" charset="-122"/>
                <a:ea typeface="楷体" panose="02010609060101010101" pitchFamily="49" charset="-122"/>
              </a:defRPr>
            </a:lvl1pPr>
          </a:lstStyle>
          <a:p>
            <a:pPr algn="ctr"/>
            <a:r>
              <a:rPr lang="zh-CN" altLang="en-US" sz="2135" dirty="0">
                <a:latin typeface="方正祥隶简体" charset="0"/>
                <a:ea typeface="方正祥隶简体" charset="0"/>
              </a:rPr>
              <a:t>在此插入内容</a:t>
            </a:r>
            <a:endParaRPr lang="en-US" altLang="zh-CN" sz="2135" dirty="0">
              <a:latin typeface="方正祥隶简体" charset="0"/>
              <a:ea typeface="方正祥隶简体" charset="0"/>
            </a:endParaRPr>
          </a:p>
          <a:p>
            <a:pPr algn="ctr"/>
            <a:r>
              <a:rPr lang="zh-CN" altLang="en-US" sz="2135" dirty="0">
                <a:latin typeface="方正祥隶简体" charset="0"/>
                <a:ea typeface="方正祥隶简体" charset="0"/>
              </a:rPr>
              <a:t>在此插入内容</a:t>
            </a:r>
            <a:endParaRPr lang="en-US" altLang="zh-CN" sz="2135" dirty="0">
              <a:latin typeface="方正祥隶简体" charset="0"/>
              <a:ea typeface="方正祥隶简体" charset="0"/>
            </a:endParaRPr>
          </a:p>
        </p:txBody>
      </p:sp>
      <p:pic>
        <p:nvPicPr>
          <p:cNvPr id="11" name="Picture 4" descr="C:\Users\Thinkpad\Desktop\PNG\1_0000_渐变映射-2-副本-9.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842346" y="4935987"/>
            <a:ext cx="480053" cy="425429"/>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53"/>
          <p:cNvSpPr txBox="1">
            <a:spLocks noChangeArrowheads="1"/>
          </p:cNvSpPr>
          <p:nvPr/>
        </p:nvSpPr>
        <p:spPr bwMode="auto">
          <a:xfrm>
            <a:off x="2671129" y="4799888"/>
            <a:ext cx="2171216" cy="74879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defRPr sz="1600" b="0" kern="0" spc="-150">
                <a:solidFill>
                  <a:schemeClr val="tx1">
                    <a:lumMod val="95000"/>
                    <a:lumOff val="5000"/>
                  </a:schemeClr>
                </a:solidFill>
                <a:latin typeface="楷体" panose="02010609060101010101" pitchFamily="49" charset="-122"/>
                <a:ea typeface="楷体" panose="02010609060101010101" pitchFamily="49" charset="-122"/>
              </a:defRPr>
            </a:lvl1pPr>
          </a:lstStyle>
          <a:p>
            <a:pPr algn="ctr"/>
            <a:r>
              <a:rPr lang="zh-CN" altLang="en-US" sz="2135" dirty="0">
                <a:latin typeface="方正祥隶简体" charset="0"/>
                <a:ea typeface="方正祥隶简体" charset="0"/>
              </a:rPr>
              <a:t>在此插入内容</a:t>
            </a:r>
            <a:endParaRPr lang="en-US" altLang="zh-CN" sz="2135" dirty="0">
              <a:latin typeface="方正祥隶简体" charset="0"/>
              <a:ea typeface="方正祥隶简体" charset="0"/>
            </a:endParaRPr>
          </a:p>
          <a:p>
            <a:pPr algn="ctr"/>
            <a:r>
              <a:rPr lang="zh-CN" altLang="en-US" sz="2135" dirty="0">
                <a:latin typeface="方正祥隶简体" charset="0"/>
                <a:ea typeface="方正祥隶简体" charset="0"/>
              </a:rPr>
              <a:t>在此插入内容</a:t>
            </a:r>
            <a:endParaRPr lang="en-US" altLang="zh-CN" sz="2135" dirty="0">
              <a:latin typeface="方正祥隶简体" charset="0"/>
              <a:ea typeface="方正祥隶简体" charset="0"/>
            </a:endParaRPr>
          </a:p>
        </p:txBody>
      </p:sp>
      <p:pic>
        <p:nvPicPr>
          <p:cNvPr id="22" name="Picture 5" descr="F:\360安全浏览器下载\水墨\1402\chinaz9.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886912" y="3573284"/>
            <a:ext cx="2167467" cy="2167467"/>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4" descr="E:\PPT\PPT中国风元素\水墨祥云\水墨祥云\011.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flipH="1">
            <a:off x="8518759" y="2941782"/>
            <a:ext cx="1212267" cy="755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任意多边形 15"/>
          <p:cNvSpPr/>
          <p:nvPr/>
        </p:nvSpPr>
        <p:spPr>
          <a:xfrm>
            <a:off x="4068834" y="443753"/>
            <a:ext cx="4248293" cy="478779"/>
          </a:xfrm>
          <a:custGeom>
            <a:avLst/>
            <a:gdLst>
              <a:gd name="connsiteX0" fmla="*/ 204386 w 6694563"/>
              <a:gd name="connsiteY0" fmla="*/ 0 h 754471"/>
              <a:gd name="connsiteX1" fmla="*/ 3299077 w 6694563"/>
              <a:gd name="connsiteY1" fmla="*/ 0 h 754471"/>
              <a:gd name="connsiteX2" fmla="*/ 3426942 w 6694563"/>
              <a:gd name="connsiteY2" fmla="*/ 0 h 754471"/>
              <a:gd name="connsiteX3" fmla="*/ 6521632 w 6694563"/>
              <a:gd name="connsiteY3" fmla="*/ 0 h 754471"/>
              <a:gd name="connsiteX4" fmla="*/ 6519691 w 6694563"/>
              <a:gd name="connsiteY4" fmla="*/ 19248 h 754471"/>
              <a:gd name="connsiteX5" fmla="*/ 6668550 w 6694563"/>
              <a:gd name="connsiteY5" fmla="*/ 201892 h 754471"/>
              <a:gd name="connsiteX6" fmla="*/ 6694563 w 6694563"/>
              <a:gd name="connsiteY6" fmla="*/ 204515 h 754471"/>
              <a:gd name="connsiteX7" fmla="*/ 6694563 w 6694563"/>
              <a:gd name="connsiteY7" fmla="*/ 548305 h 754471"/>
              <a:gd name="connsiteX8" fmla="*/ 6668550 w 6694563"/>
              <a:gd name="connsiteY8" fmla="*/ 550927 h 754471"/>
              <a:gd name="connsiteX9" fmla="*/ 6519691 w 6694563"/>
              <a:gd name="connsiteY9" fmla="*/ 733571 h 754471"/>
              <a:gd name="connsiteX10" fmla="*/ 6521798 w 6694563"/>
              <a:gd name="connsiteY10" fmla="*/ 754471 h 754471"/>
              <a:gd name="connsiteX11" fmla="*/ 3427108 w 6694563"/>
              <a:gd name="connsiteY11" fmla="*/ 754471 h 754471"/>
              <a:gd name="connsiteX12" fmla="*/ 3298909 w 6694563"/>
              <a:gd name="connsiteY12" fmla="*/ 754471 h 754471"/>
              <a:gd name="connsiteX13" fmla="*/ 204219 w 6694563"/>
              <a:gd name="connsiteY13" fmla="*/ 754471 h 754471"/>
              <a:gd name="connsiteX14" fmla="*/ 206327 w 6694563"/>
              <a:gd name="connsiteY14" fmla="*/ 733571 h 754471"/>
              <a:gd name="connsiteX15" fmla="*/ 19895 w 6694563"/>
              <a:gd name="connsiteY15" fmla="*/ 547139 h 754471"/>
              <a:gd name="connsiteX16" fmla="*/ 0 w 6694563"/>
              <a:gd name="connsiteY16" fmla="*/ 549145 h 754471"/>
              <a:gd name="connsiteX17" fmla="*/ 0 w 6694563"/>
              <a:gd name="connsiteY17" fmla="*/ 203674 h 754471"/>
              <a:gd name="connsiteX18" fmla="*/ 19895 w 6694563"/>
              <a:gd name="connsiteY18" fmla="*/ 205680 h 754471"/>
              <a:gd name="connsiteX19" fmla="*/ 206327 w 6694563"/>
              <a:gd name="connsiteY19" fmla="*/ 19248 h 754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694563" h="754471">
                <a:moveTo>
                  <a:pt x="204386" y="0"/>
                </a:moveTo>
                <a:lnTo>
                  <a:pt x="3299077" y="0"/>
                </a:lnTo>
                <a:lnTo>
                  <a:pt x="3426942" y="0"/>
                </a:lnTo>
                <a:lnTo>
                  <a:pt x="6521632" y="0"/>
                </a:lnTo>
                <a:lnTo>
                  <a:pt x="6519691" y="19248"/>
                </a:lnTo>
                <a:cubicBezTo>
                  <a:pt x="6519691" y="109342"/>
                  <a:pt x="6583596" y="184508"/>
                  <a:pt x="6668550" y="201892"/>
                </a:cubicBezTo>
                <a:lnTo>
                  <a:pt x="6694563" y="204515"/>
                </a:lnTo>
                <a:lnTo>
                  <a:pt x="6694563" y="548305"/>
                </a:lnTo>
                <a:lnTo>
                  <a:pt x="6668550" y="550927"/>
                </a:lnTo>
                <a:cubicBezTo>
                  <a:pt x="6583596" y="568311"/>
                  <a:pt x="6519691" y="643478"/>
                  <a:pt x="6519691" y="733571"/>
                </a:cubicBezTo>
                <a:lnTo>
                  <a:pt x="6521798" y="754471"/>
                </a:lnTo>
                <a:lnTo>
                  <a:pt x="3427108" y="754471"/>
                </a:lnTo>
                <a:lnTo>
                  <a:pt x="3298909" y="754471"/>
                </a:lnTo>
                <a:lnTo>
                  <a:pt x="204219" y="754471"/>
                </a:lnTo>
                <a:lnTo>
                  <a:pt x="206327" y="733571"/>
                </a:lnTo>
                <a:cubicBezTo>
                  <a:pt x="206327" y="630607"/>
                  <a:pt x="122859" y="547139"/>
                  <a:pt x="19895" y="547139"/>
                </a:cubicBezTo>
                <a:lnTo>
                  <a:pt x="0" y="549145"/>
                </a:lnTo>
                <a:lnTo>
                  <a:pt x="0" y="203674"/>
                </a:lnTo>
                <a:lnTo>
                  <a:pt x="19895" y="205680"/>
                </a:lnTo>
                <a:cubicBezTo>
                  <a:pt x="122859" y="205680"/>
                  <a:pt x="206327" y="122212"/>
                  <a:pt x="206327" y="19248"/>
                </a:cubicBezTo>
                <a:close/>
              </a:path>
            </a:pathLst>
          </a:custGeom>
          <a:blipFill>
            <a:blip r:embed="rId9"/>
            <a:stretch>
              <a:fillRect/>
            </a:stretch>
          </a:blipFill>
          <a:ln>
            <a:solidFill>
              <a:schemeClr val="accent1">
                <a:shade val="50000"/>
              </a:schemeClr>
            </a:solid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标题 1"/>
          <p:cNvSpPr>
            <a:spLocks noGrp="1"/>
          </p:cNvSpPr>
          <p:nvPr>
            <p:ph type="title"/>
          </p:nvPr>
        </p:nvSpPr>
        <p:spPr>
          <a:xfrm>
            <a:off x="935180" y="501000"/>
            <a:ext cx="10515600" cy="341457"/>
          </a:xfrm>
        </p:spPr>
        <p:txBody>
          <a:bodyPr>
            <a:normAutofit fontScale="90000"/>
          </a:bodyPr>
          <a:lstStyle/>
          <a:p>
            <a:pPr algn="ctr"/>
            <a:r>
              <a:rPr lang="zh-CN" altLang="en-US" dirty="0">
                <a:solidFill>
                  <a:schemeClr val="bg1"/>
                </a:solidFill>
              </a:rPr>
              <a:t>单击此处添加标题</a:t>
            </a:r>
          </a:p>
        </p:txBody>
      </p:sp>
      <p:pic>
        <p:nvPicPr>
          <p:cNvPr id="18" name="图片 17"/>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rot="10969993">
            <a:off x="3410743" y="468213"/>
            <a:ext cx="1006244" cy="668821"/>
          </a:xfrm>
          <a:prstGeom prst="rect">
            <a:avLst/>
          </a:prstGeom>
        </p:spPr>
      </p:pic>
      <p:pic>
        <p:nvPicPr>
          <p:cNvPr id="19" name="图片 18"/>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984888" y="367343"/>
            <a:ext cx="1006244" cy="668821"/>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Thinkpad\Desktop\PNG\1_0004_渐变映射-2-副本-8.png"/>
          <p:cNvPicPr>
            <a:picLocks noChangeAspect="1" noChangeArrowheads="1"/>
          </p:cNvPicPr>
          <p:nvPr/>
        </p:nvPicPr>
        <p:blipFill>
          <a:blip r:embed="rId2" cstate="print">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rot="5074963">
            <a:off x="2417275" y="1840999"/>
            <a:ext cx="2864629" cy="3183843"/>
          </a:xfrm>
          <a:prstGeom prst="rect">
            <a:avLst/>
          </a:prstGeom>
          <a:noFill/>
          <a:extLst>
            <a:ext uri="{909E8E84-426E-40DD-AFC4-6F175D3DCCD1}">
              <a14:hiddenFill xmlns:a14="http://schemas.microsoft.com/office/drawing/2010/main">
                <a:solidFill>
                  <a:srgbClr val="FFFFFF"/>
                </a:solidFill>
              </a14:hiddenFill>
            </a:ext>
          </a:extLst>
        </p:spPr>
      </p:pic>
      <p:sp>
        <p:nvSpPr>
          <p:cNvPr id="5" name="Line 8"/>
          <p:cNvSpPr>
            <a:spLocks noChangeShapeType="1"/>
          </p:cNvSpPr>
          <p:nvPr/>
        </p:nvSpPr>
        <p:spPr bwMode="auto">
          <a:xfrm flipH="1" flipV="1">
            <a:off x="3758991" y="1573979"/>
            <a:ext cx="0" cy="1857003"/>
          </a:xfrm>
          <a:prstGeom prst="line">
            <a:avLst/>
          </a:prstGeom>
          <a:noFill/>
          <a:ln w="19050">
            <a:solidFill>
              <a:schemeClr val="tx1"/>
            </a:solidFill>
            <a:round/>
          </a:ln>
          <a:extLst>
            <a:ext uri="{909E8E84-426E-40DD-AFC4-6F175D3DCCD1}">
              <a14:hiddenFill xmlns:a14="http://schemas.microsoft.com/office/drawing/2010/main">
                <a:noFill/>
              </a14:hiddenFill>
            </a:ext>
          </a:extLst>
        </p:spPr>
        <p:txBody>
          <a:bodyPr wrap="none" anchor="ctr"/>
          <a:lstStyle/>
          <a:p>
            <a:pPr latinLnBrk="1">
              <a:defRPr/>
            </a:pPr>
            <a:endParaRPr kumimoji="1" lang="zh-CN" altLang="en-US" sz="2400" kern="0">
              <a:solidFill>
                <a:srgbClr val="000000"/>
              </a:solidFill>
              <a:latin typeface="Gulim" panose="020B0600000101010101" pitchFamily="34" charset="-127"/>
              <a:ea typeface="Gulim" panose="020B0600000101010101" pitchFamily="34" charset="-127"/>
            </a:endParaRPr>
          </a:p>
        </p:txBody>
      </p:sp>
      <p:sp>
        <p:nvSpPr>
          <p:cNvPr id="6" name="Line 9"/>
          <p:cNvSpPr>
            <a:spLocks noChangeShapeType="1"/>
          </p:cNvSpPr>
          <p:nvPr/>
        </p:nvSpPr>
        <p:spPr bwMode="auto">
          <a:xfrm flipV="1">
            <a:off x="3757894" y="3442599"/>
            <a:ext cx="2033797" cy="0"/>
          </a:xfrm>
          <a:prstGeom prst="line">
            <a:avLst/>
          </a:prstGeom>
          <a:noFill/>
          <a:ln w="19050">
            <a:solidFill>
              <a:schemeClr val="tx1"/>
            </a:solidFill>
            <a:round/>
          </a:ln>
          <a:extLst>
            <a:ext uri="{909E8E84-426E-40DD-AFC4-6F175D3DCCD1}">
              <a14:hiddenFill xmlns:a14="http://schemas.microsoft.com/office/drawing/2010/main">
                <a:noFill/>
              </a14:hiddenFill>
            </a:ext>
          </a:extLst>
        </p:spPr>
        <p:txBody>
          <a:bodyPr wrap="none" anchor="ctr"/>
          <a:lstStyle/>
          <a:p>
            <a:pPr latinLnBrk="1">
              <a:defRPr/>
            </a:pPr>
            <a:endParaRPr kumimoji="1" lang="zh-CN" altLang="en-US" sz="2400" kern="0">
              <a:solidFill>
                <a:srgbClr val="000000"/>
              </a:solidFill>
              <a:latin typeface="Gulim" panose="020B0600000101010101" pitchFamily="34" charset="-127"/>
              <a:ea typeface="Gulim" panose="020B0600000101010101" pitchFamily="34" charset="-127"/>
            </a:endParaRPr>
          </a:p>
        </p:txBody>
      </p:sp>
      <p:sp>
        <p:nvSpPr>
          <p:cNvPr id="7" name="Arc 10"/>
          <p:cNvSpPr/>
          <p:nvPr/>
        </p:nvSpPr>
        <p:spPr bwMode="auto">
          <a:xfrm>
            <a:off x="3770298" y="1985794"/>
            <a:ext cx="1602889" cy="1478508"/>
          </a:xfrm>
          <a:custGeom>
            <a:avLst/>
            <a:gdLst>
              <a:gd name="T0" fmla="*/ 0 w 21600"/>
              <a:gd name="T1" fmla="*/ 0 h 21600"/>
              <a:gd name="T2" fmla="*/ 42 w 21600"/>
              <a:gd name="T3" fmla="*/ 42 h 21600"/>
              <a:gd name="T4" fmla="*/ 0 w 21600"/>
              <a:gd name="T5" fmla="*/ 42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1750" cap="rnd">
            <a:solidFill>
              <a:schemeClr val="tx1"/>
            </a:solidFill>
            <a:prstDash val="sysDot"/>
            <a:round/>
            <a:headEnd type="triangle" w="med" len="med"/>
            <a:tailEnd type="triangle" w="med" len="med"/>
          </a:ln>
          <a:extLst>
            <a:ext uri="{909E8E84-426E-40DD-AFC4-6F175D3DCCD1}">
              <a14:hiddenFill xmlns:a14="http://schemas.microsoft.com/office/drawing/2010/main">
                <a:solidFill>
                  <a:srgbClr val="FFFFFF"/>
                </a:solidFill>
              </a14:hiddenFill>
            </a:ext>
          </a:extLst>
        </p:spPr>
        <p:txBody>
          <a:bodyPr wrap="none" anchor="ctr"/>
          <a:lstStyle/>
          <a:p>
            <a:pPr latinLnBrk="1">
              <a:defRPr/>
            </a:pPr>
            <a:endParaRPr kumimoji="1" lang="zh-CN" altLang="en-US" sz="2400" kern="0">
              <a:solidFill>
                <a:srgbClr val="000000"/>
              </a:solidFill>
              <a:latin typeface="Gulim" panose="020B0600000101010101" pitchFamily="34" charset="-127"/>
              <a:ea typeface="Gulim" panose="020B0600000101010101" pitchFamily="34" charset="-127"/>
            </a:endParaRPr>
          </a:p>
        </p:txBody>
      </p:sp>
      <p:sp>
        <p:nvSpPr>
          <p:cNvPr id="9" name="Text Box 12"/>
          <p:cNvSpPr txBox="1">
            <a:spLocks noChangeArrowheads="1"/>
          </p:cNvSpPr>
          <p:nvPr/>
        </p:nvSpPr>
        <p:spPr bwMode="auto">
          <a:xfrm>
            <a:off x="3838441" y="2583541"/>
            <a:ext cx="1026243" cy="91313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400" b="1">
                <a:latin typeface="方正古隶简体" panose="03000509000000000000" pitchFamily="65" charset="-122"/>
                <a:ea typeface="方正古隶简体" panose="03000509000000000000" pitchFamily="65" charset="-122"/>
              </a:defRPr>
            </a:lvl1pPr>
          </a:lstStyle>
          <a:p>
            <a:r>
              <a:rPr lang="en-US" altLang="ko-KR" sz="4265" dirty="0">
                <a:solidFill>
                  <a:schemeClr val="bg1"/>
                </a:solidFill>
                <a:latin typeface="叶根友毛笔行书2.0版" panose="02010601030101010101" charset="-122"/>
                <a:ea typeface="叶根友毛笔行书2.0版" panose="02010601030101010101" charset="-122"/>
              </a:rPr>
              <a:t>1/4</a:t>
            </a:r>
          </a:p>
        </p:txBody>
      </p:sp>
      <p:pic>
        <p:nvPicPr>
          <p:cNvPr id="10" name="Picture 4" descr="C:\Users\Thinkpad\Desktop\e.png"/>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val="0"/>
              </a:ext>
            </a:extLst>
          </a:blip>
          <a:srcRect l="10463" t="9674" r="10063" b="8206"/>
          <a:stretch>
            <a:fillRect/>
          </a:stretch>
        </p:blipFill>
        <p:spPr bwMode="auto">
          <a:xfrm>
            <a:off x="3557137" y="3236511"/>
            <a:ext cx="393140" cy="388943"/>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C:\Users\Thinkpad\Desktop\PNG\1_0004_渐变映射-2-副本-8.png"/>
          <p:cNvPicPr>
            <a:picLocks noChangeAspect="1" noChangeArrowheads="1"/>
          </p:cNvPicPr>
          <p:nvPr/>
        </p:nvPicPr>
        <p:blipFill>
          <a:blip r:embed="rId2" cstate="print">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rot="5074963">
            <a:off x="6407492" y="1840999"/>
            <a:ext cx="2864629" cy="3183843"/>
          </a:xfrm>
          <a:prstGeom prst="rect">
            <a:avLst/>
          </a:prstGeom>
          <a:noFill/>
          <a:extLst>
            <a:ext uri="{909E8E84-426E-40DD-AFC4-6F175D3DCCD1}">
              <a14:hiddenFill xmlns:a14="http://schemas.microsoft.com/office/drawing/2010/main">
                <a:solidFill>
                  <a:srgbClr val="FFFFFF"/>
                </a:solidFill>
              </a14:hiddenFill>
            </a:ext>
          </a:extLst>
        </p:spPr>
      </p:pic>
      <p:sp>
        <p:nvSpPr>
          <p:cNvPr id="20" name="Line 8"/>
          <p:cNvSpPr>
            <a:spLocks noChangeShapeType="1"/>
          </p:cNvSpPr>
          <p:nvPr/>
        </p:nvSpPr>
        <p:spPr bwMode="auto">
          <a:xfrm flipH="1" flipV="1">
            <a:off x="7749208" y="1573979"/>
            <a:ext cx="0" cy="1857003"/>
          </a:xfrm>
          <a:prstGeom prst="line">
            <a:avLst/>
          </a:prstGeom>
          <a:noFill/>
          <a:ln w="19050">
            <a:solidFill>
              <a:schemeClr val="tx1"/>
            </a:solidFill>
            <a:round/>
          </a:ln>
          <a:extLst>
            <a:ext uri="{909E8E84-426E-40DD-AFC4-6F175D3DCCD1}">
              <a14:hiddenFill xmlns:a14="http://schemas.microsoft.com/office/drawing/2010/main">
                <a:noFill/>
              </a14:hiddenFill>
            </a:ext>
          </a:extLst>
        </p:spPr>
        <p:txBody>
          <a:bodyPr wrap="none" anchor="ctr"/>
          <a:lstStyle/>
          <a:p>
            <a:pPr latinLnBrk="1">
              <a:defRPr/>
            </a:pPr>
            <a:endParaRPr kumimoji="1" lang="zh-CN" altLang="en-US" sz="2400" kern="0">
              <a:solidFill>
                <a:srgbClr val="000000"/>
              </a:solidFill>
              <a:latin typeface="Gulim" panose="020B0600000101010101" pitchFamily="34" charset="-127"/>
              <a:ea typeface="Gulim" panose="020B0600000101010101" pitchFamily="34" charset="-127"/>
            </a:endParaRPr>
          </a:p>
        </p:txBody>
      </p:sp>
      <p:sp>
        <p:nvSpPr>
          <p:cNvPr id="21" name="Line 9"/>
          <p:cNvSpPr>
            <a:spLocks noChangeShapeType="1"/>
          </p:cNvSpPr>
          <p:nvPr/>
        </p:nvSpPr>
        <p:spPr bwMode="auto">
          <a:xfrm flipV="1">
            <a:off x="7748111" y="3442599"/>
            <a:ext cx="2033797" cy="0"/>
          </a:xfrm>
          <a:prstGeom prst="line">
            <a:avLst/>
          </a:prstGeom>
          <a:noFill/>
          <a:ln w="19050">
            <a:solidFill>
              <a:schemeClr val="tx1"/>
            </a:solidFill>
            <a:round/>
          </a:ln>
          <a:extLst>
            <a:ext uri="{909E8E84-426E-40DD-AFC4-6F175D3DCCD1}">
              <a14:hiddenFill xmlns:a14="http://schemas.microsoft.com/office/drawing/2010/main">
                <a:noFill/>
              </a14:hiddenFill>
            </a:ext>
          </a:extLst>
        </p:spPr>
        <p:txBody>
          <a:bodyPr wrap="none" anchor="ctr"/>
          <a:lstStyle/>
          <a:p>
            <a:pPr latinLnBrk="1">
              <a:defRPr/>
            </a:pPr>
            <a:endParaRPr kumimoji="1" lang="zh-CN" altLang="en-US" sz="2400" kern="0">
              <a:solidFill>
                <a:srgbClr val="000000"/>
              </a:solidFill>
              <a:latin typeface="Gulim" panose="020B0600000101010101" pitchFamily="34" charset="-127"/>
              <a:ea typeface="Gulim" panose="020B0600000101010101" pitchFamily="34" charset="-127"/>
            </a:endParaRPr>
          </a:p>
        </p:txBody>
      </p:sp>
      <p:sp>
        <p:nvSpPr>
          <p:cNvPr id="23" name="Text Box 12"/>
          <p:cNvSpPr txBox="1">
            <a:spLocks noChangeArrowheads="1"/>
          </p:cNvSpPr>
          <p:nvPr/>
        </p:nvSpPr>
        <p:spPr bwMode="auto">
          <a:xfrm>
            <a:off x="7828658" y="2583541"/>
            <a:ext cx="1026243" cy="91313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400" b="1">
                <a:latin typeface="方正古隶简体" panose="03000509000000000000" pitchFamily="65" charset="-122"/>
                <a:ea typeface="方正古隶简体" panose="03000509000000000000" pitchFamily="65" charset="-122"/>
              </a:defRPr>
            </a:lvl1pPr>
          </a:lstStyle>
          <a:p>
            <a:r>
              <a:rPr lang="en-US" altLang="ko-KR" sz="4265" dirty="0">
                <a:solidFill>
                  <a:schemeClr val="bg1"/>
                </a:solidFill>
                <a:latin typeface="叶根友毛笔行书2.0版" panose="02010601030101010101" charset="-122"/>
                <a:ea typeface="叶根友毛笔行书2.0版" panose="02010601030101010101" charset="-122"/>
              </a:rPr>
              <a:t>3/4</a:t>
            </a:r>
          </a:p>
        </p:txBody>
      </p:sp>
      <p:pic>
        <p:nvPicPr>
          <p:cNvPr id="24" name="Picture 4" descr="C:\Users\Thinkpad\Desktop\e.png"/>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val="0"/>
              </a:ext>
            </a:extLst>
          </a:blip>
          <a:srcRect l="10463" t="9674" r="10063" b="8206"/>
          <a:stretch>
            <a:fillRect/>
          </a:stretch>
        </p:blipFill>
        <p:spPr bwMode="auto">
          <a:xfrm>
            <a:off x="7547354" y="3236511"/>
            <a:ext cx="393140" cy="388943"/>
          </a:xfrm>
          <a:prstGeom prst="rect">
            <a:avLst/>
          </a:prstGeom>
          <a:noFill/>
          <a:extLst>
            <a:ext uri="{909E8E84-426E-40DD-AFC4-6F175D3DCCD1}">
              <a14:hiddenFill xmlns:a14="http://schemas.microsoft.com/office/drawing/2010/main">
                <a:solidFill>
                  <a:srgbClr val="FFFFFF"/>
                </a:solidFill>
              </a14:hiddenFill>
            </a:ext>
          </a:extLst>
        </p:spPr>
      </p:pic>
      <p:sp>
        <p:nvSpPr>
          <p:cNvPr id="25" name="Arc 20"/>
          <p:cNvSpPr/>
          <p:nvPr/>
        </p:nvSpPr>
        <p:spPr bwMode="auto">
          <a:xfrm>
            <a:off x="6119771" y="1860761"/>
            <a:ext cx="3388701" cy="3235207"/>
          </a:xfrm>
          <a:custGeom>
            <a:avLst/>
            <a:gdLst>
              <a:gd name="T0" fmla="*/ 84 w 43200"/>
              <a:gd name="T1" fmla="*/ 42 h 43200"/>
              <a:gd name="T2" fmla="*/ 42 w 43200"/>
              <a:gd name="T3" fmla="*/ 0 h 43200"/>
              <a:gd name="T4" fmla="*/ 42 w 43200"/>
              <a:gd name="T5" fmla="*/ 42 h 43200"/>
              <a:gd name="T6" fmla="*/ 0 60000 65536"/>
              <a:gd name="T7" fmla="*/ 0 60000 65536"/>
              <a:gd name="T8" fmla="*/ 0 60000 65536"/>
              <a:gd name="T9" fmla="*/ 0 w 43200"/>
              <a:gd name="T10" fmla="*/ 0 h 43200"/>
              <a:gd name="T11" fmla="*/ 43200 w 43200"/>
              <a:gd name="T12" fmla="*/ 43200 h 43200"/>
            </a:gdLst>
            <a:ahLst/>
            <a:cxnLst>
              <a:cxn ang="T6">
                <a:pos x="T0" y="T1"/>
              </a:cxn>
              <a:cxn ang="T7">
                <a:pos x="T2" y="T3"/>
              </a:cxn>
              <a:cxn ang="T8">
                <a:pos x="T4" y="T5"/>
              </a:cxn>
            </a:cxnLst>
            <a:rect l="T9" t="T10" r="T11" b="T12"/>
            <a:pathLst>
              <a:path w="43200" h="43200" fill="none" extrusionOk="0">
                <a:moveTo>
                  <a:pt x="43199" y="21644"/>
                </a:moveTo>
                <a:cubicBezTo>
                  <a:pt x="43175" y="33556"/>
                  <a:pt x="33511" y="43199"/>
                  <a:pt x="21600" y="43200"/>
                </a:cubicBezTo>
                <a:cubicBezTo>
                  <a:pt x="9670" y="43200"/>
                  <a:pt x="0" y="33529"/>
                  <a:pt x="0" y="21600"/>
                </a:cubicBezTo>
                <a:cubicBezTo>
                  <a:pt x="-1" y="9688"/>
                  <a:pt x="9643" y="24"/>
                  <a:pt x="21555" y="0"/>
                </a:cubicBezTo>
              </a:path>
              <a:path w="43200" h="43200" stroke="0" extrusionOk="0">
                <a:moveTo>
                  <a:pt x="43199" y="21644"/>
                </a:moveTo>
                <a:cubicBezTo>
                  <a:pt x="43175" y="33556"/>
                  <a:pt x="33511" y="43199"/>
                  <a:pt x="21600" y="43200"/>
                </a:cubicBezTo>
                <a:cubicBezTo>
                  <a:pt x="9670" y="43200"/>
                  <a:pt x="0" y="33529"/>
                  <a:pt x="0" y="21600"/>
                </a:cubicBezTo>
                <a:cubicBezTo>
                  <a:pt x="-1" y="9688"/>
                  <a:pt x="9643" y="24"/>
                  <a:pt x="21555" y="0"/>
                </a:cubicBezTo>
                <a:lnTo>
                  <a:pt x="21600" y="21600"/>
                </a:lnTo>
                <a:close/>
              </a:path>
            </a:pathLst>
          </a:custGeom>
          <a:noFill/>
          <a:ln w="31750" cap="rnd">
            <a:solidFill>
              <a:schemeClr val="tx1"/>
            </a:solidFill>
            <a:prstDash val="sysDot"/>
            <a:round/>
            <a:headEnd type="triangle" w="med" len="med"/>
            <a:tailEnd type="triangle" w="med" len="med"/>
          </a:ln>
          <a:extLst>
            <a:ext uri="{909E8E84-426E-40DD-AFC4-6F175D3DCCD1}">
              <a14:hiddenFill xmlns:a14="http://schemas.microsoft.com/office/drawing/2010/main">
                <a:solidFill>
                  <a:srgbClr val="FFFFFF"/>
                </a:solidFill>
              </a14:hiddenFill>
            </a:ext>
          </a:extLst>
        </p:spPr>
        <p:txBody>
          <a:bodyPr wrap="none" anchor="ctr"/>
          <a:lstStyle/>
          <a:p>
            <a:pPr latinLnBrk="1">
              <a:defRPr/>
            </a:pPr>
            <a:endParaRPr kumimoji="1" lang="zh-CN" altLang="en-US" sz="2400" kern="0">
              <a:solidFill>
                <a:srgbClr val="000000"/>
              </a:solidFill>
              <a:latin typeface="Gulim" panose="020B0600000101010101" pitchFamily="34" charset="-127"/>
              <a:ea typeface="Gulim" panose="020B0600000101010101" pitchFamily="34" charset="-127"/>
            </a:endParaRPr>
          </a:p>
        </p:txBody>
      </p:sp>
      <p:sp>
        <p:nvSpPr>
          <p:cNvPr id="27" name="Rectangle 9"/>
          <p:cNvSpPr>
            <a:spLocks noChangeArrowheads="1"/>
          </p:cNvSpPr>
          <p:nvPr/>
        </p:nvSpPr>
        <p:spPr bwMode="auto">
          <a:xfrm>
            <a:off x="2185947" y="5231831"/>
            <a:ext cx="3960285" cy="945772"/>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nSpc>
                <a:spcPct val="130000"/>
              </a:lnSpc>
            </a:pPr>
            <a:r>
              <a:rPr lang="zh-CN" altLang="en-US" sz="2135" kern="0" spc="-200" dirty="0">
                <a:solidFill>
                  <a:schemeClr val="tx1">
                    <a:lumMod val="95000"/>
                    <a:lumOff val="5000"/>
                  </a:schemeClr>
                </a:solidFill>
                <a:latin typeface="方正祥隶简体" charset="0"/>
                <a:ea typeface="方正祥隶简体" charset="0"/>
              </a:rPr>
              <a:t>单击此处添加段落文字内容</a:t>
            </a:r>
          </a:p>
          <a:p>
            <a:pPr>
              <a:lnSpc>
                <a:spcPct val="130000"/>
              </a:lnSpc>
            </a:pPr>
            <a:r>
              <a:rPr lang="zh-CN" altLang="en-US" sz="2135" kern="0" spc="-200" dirty="0">
                <a:solidFill>
                  <a:schemeClr val="tx1">
                    <a:lumMod val="95000"/>
                    <a:lumOff val="5000"/>
                  </a:schemeClr>
                </a:solidFill>
                <a:latin typeface="方正祥隶简体" charset="0"/>
                <a:ea typeface="方正祥隶简体" charset="0"/>
              </a:rPr>
              <a:t>单击此处添加段落文字内容</a:t>
            </a:r>
          </a:p>
        </p:txBody>
      </p:sp>
      <p:sp>
        <p:nvSpPr>
          <p:cNvPr id="28" name="Rectangle 10"/>
          <p:cNvSpPr>
            <a:spLocks noChangeArrowheads="1"/>
          </p:cNvSpPr>
          <p:nvPr/>
        </p:nvSpPr>
        <p:spPr bwMode="auto">
          <a:xfrm>
            <a:off x="6552206" y="5231831"/>
            <a:ext cx="3960285" cy="945772"/>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nSpc>
                <a:spcPct val="130000"/>
              </a:lnSpc>
            </a:pPr>
            <a:r>
              <a:rPr lang="zh-CN" altLang="en-US" sz="2135" kern="0" spc="-200" dirty="0">
                <a:solidFill>
                  <a:schemeClr val="tx1">
                    <a:lumMod val="95000"/>
                    <a:lumOff val="5000"/>
                  </a:schemeClr>
                </a:solidFill>
                <a:latin typeface="方正祥隶简体" charset="0"/>
                <a:ea typeface="方正祥隶简体" charset="0"/>
              </a:rPr>
              <a:t>单击此处添加段落文字内容</a:t>
            </a:r>
          </a:p>
          <a:p>
            <a:pPr>
              <a:lnSpc>
                <a:spcPct val="130000"/>
              </a:lnSpc>
            </a:pPr>
            <a:r>
              <a:rPr lang="zh-CN" altLang="en-US" sz="2135" kern="0" spc="-200" dirty="0">
                <a:solidFill>
                  <a:schemeClr val="tx1">
                    <a:lumMod val="95000"/>
                    <a:lumOff val="5000"/>
                  </a:schemeClr>
                </a:solidFill>
                <a:latin typeface="方正祥隶简体" charset="0"/>
                <a:ea typeface="方正祥隶简体" charset="0"/>
              </a:rPr>
              <a:t>单击此处添加段落文字内容</a:t>
            </a:r>
          </a:p>
        </p:txBody>
      </p:sp>
      <p:pic>
        <p:nvPicPr>
          <p:cNvPr id="30" name="Picture 4" descr="E:\PPT\PPT中国风元素\水墨祥云\水墨祥云\011.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305193" y="5384603"/>
            <a:ext cx="824361" cy="513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Picture 4" descr="E:\PPT\PPT中国风元素\水墨祥云\水墨祥云\011.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734052" y="5360039"/>
            <a:ext cx="824361" cy="513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任意多边形 21"/>
          <p:cNvSpPr/>
          <p:nvPr/>
        </p:nvSpPr>
        <p:spPr>
          <a:xfrm>
            <a:off x="4068834" y="443753"/>
            <a:ext cx="4248293" cy="478779"/>
          </a:xfrm>
          <a:custGeom>
            <a:avLst/>
            <a:gdLst>
              <a:gd name="connsiteX0" fmla="*/ 204386 w 6694563"/>
              <a:gd name="connsiteY0" fmla="*/ 0 h 754471"/>
              <a:gd name="connsiteX1" fmla="*/ 3299077 w 6694563"/>
              <a:gd name="connsiteY1" fmla="*/ 0 h 754471"/>
              <a:gd name="connsiteX2" fmla="*/ 3426942 w 6694563"/>
              <a:gd name="connsiteY2" fmla="*/ 0 h 754471"/>
              <a:gd name="connsiteX3" fmla="*/ 6521632 w 6694563"/>
              <a:gd name="connsiteY3" fmla="*/ 0 h 754471"/>
              <a:gd name="connsiteX4" fmla="*/ 6519691 w 6694563"/>
              <a:gd name="connsiteY4" fmla="*/ 19248 h 754471"/>
              <a:gd name="connsiteX5" fmla="*/ 6668550 w 6694563"/>
              <a:gd name="connsiteY5" fmla="*/ 201892 h 754471"/>
              <a:gd name="connsiteX6" fmla="*/ 6694563 w 6694563"/>
              <a:gd name="connsiteY6" fmla="*/ 204515 h 754471"/>
              <a:gd name="connsiteX7" fmla="*/ 6694563 w 6694563"/>
              <a:gd name="connsiteY7" fmla="*/ 548305 h 754471"/>
              <a:gd name="connsiteX8" fmla="*/ 6668550 w 6694563"/>
              <a:gd name="connsiteY8" fmla="*/ 550927 h 754471"/>
              <a:gd name="connsiteX9" fmla="*/ 6519691 w 6694563"/>
              <a:gd name="connsiteY9" fmla="*/ 733571 h 754471"/>
              <a:gd name="connsiteX10" fmla="*/ 6521798 w 6694563"/>
              <a:gd name="connsiteY10" fmla="*/ 754471 h 754471"/>
              <a:gd name="connsiteX11" fmla="*/ 3427108 w 6694563"/>
              <a:gd name="connsiteY11" fmla="*/ 754471 h 754471"/>
              <a:gd name="connsiteX12" fmla="*/ 3298909 w 6694563"/>
              <a:gd name="connsiteY12" fmla="*/ 754471 h 754471"/>
              <a:gd name="connsiteX13" fmla="*/ 204219 w 6694563"/>
              <a:gd name="connsiteY13" fmla="*/ 754471 h 754471"/>
              <a:gd name="connsiteX14" fmla="*/ 206327 w 6694563"/>
              <a:gd name="connsiteY14" fmla="*/ 733571 h 754471"/>
              <a:gd name="connsiteX15" fmla="*/ 19895 w 6694563"/>
              <a:gd name="connsiteY15" fmla="*/ 547139 h 754471"/>
              <a:gd name="connsiteX16" fmla="*/ 0 w 6694563"/>
              <a:gd name="connsiteY16" fmla="*/ 549145 h 754471"/>
              <a:gd name="connsiteX17" fmla="*/ 0 w 6694563"/>
              <a:gd name="connsiteY17" fmla="*/ 203674 h 754471"/>
              <a:gd name="connsiteX18" fmla="*/ 19895 w 6694563"/>
              <a:gd name="connsiteY18" fmla="*/ 205680 h 754471"/>
              <a:gd name="connsiteX19" fmla="*/ 206327 w 6694563"/>
              <a:gd name="connsiteY19" fmla="*/ 19248 h 754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694563" h="754471">
                <a:moveTo>
                  <a:pt x="204386" y="0"/>
                </a:moveTo>
                <a:lnTo>
                  <a:pt x="3299077" y="0"/>
                </a:lnTo>
                <a:lnTo>
                  <a:pt x="3426942" y="0"/>
                </a:lnTo>
                <a:lnTo>
                  <a:pt x="6521632" y="0"/>
                </a:lnTo>
                <a:lnTo>
                  <a:pt x="6519691" y="19248"/>
                </a:lnTo>
                <a:cubicBezTo>
                  <a:pt x="6519691" y="109342"/>
                  <a:pt x="6583596" y="184508"/>
                  <a:pt x="6668550" y="201892"/>
                </a:cubicBezTo>
                <a:lnTo>
                  <a:pt x="6694563" y="204515"/>
                </a:lnTo>
                <a:lnTo>
                  <a:pt x="6694563" y="548305"/>
                </a:lnTo>
                <a:lnTo>
                  <a:pt x="6668550" y="550927"/>
                </a:lnTo>
                <a:cubicBezTo>
                  <a:pt x="6583596" y="568311"/>
                  <a:pt x="6519691" y="643478"/>
                  <a:pt x="6519691" y="733571"/>
                </a:cubicBezTo>
                <a:lnTo>
                  <a:pt x="6521798" y="754471"/>
                </a:lnTo>
                <a:lnTo>
                  <a:pt x="3427108" y="754471"/>
                </a:lnTo>
                <a:lnTo>
                  <a:pt x="3298909" y="754471"/>
                </a:lnTo>
                <a:lnTo>
                  <a:pt x="204219" y="754471"/>
                </a:lnTo>
                <a:lnTo>
                  <a:pt x="206327" y="733571"/>
                </a:lnTo>
                <a:cubicBezTo>
                  <a:pt x="206327" y="630607"/>
                  <a:pt x="122859" y="547139"/>
                  <a:pt x="19895" y="547139"/>
                </a:cubicBezTo>
                <a:lnTo>
                  <a:pt x="0" y="549145"/>
                </a:lnTo>
                <a:lnTo>
                  <a:pt x="0" y="203674"/>
                </a:lnTo>
                <a:lnTo>
                  <a:pt x="19895" y="205680"/>
                </a:lnTo>
                <a:cubicBezTo>
                  <a:pt x="122859" y="205680"/>
                  <a:pt x="206327" y="122212"/>
                  <a:pt x="206327" y="19248"/>
                </a:cubicBezTo>
                <a:close/>
              </a:path>
            </a:pathLst>
          </a:custGeom>
          <a:blipFill>
            <a:blip r:embed="rId7"/>
            <a:stretch>
              <a:fillRect/>
            </a:stretch>
          </a:blipFill>
          <a:ln>
            <a:solidFill>
              <a:schemeClr val="accent1">
                <a:shade val="50000"/>
              </a:schemeClr>
            </a:solid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标题 1"/>
          <p:cNvSpPr>
            <a:spLocks noGrp="1"/>
          </p:cNvSpPr>
          <p:nvPr>
            <p:ph type="title"/>
          </p:nvPr>
        </p:nvSpPr>
        <p:spPr>
          <a:xfrm>
            <a:off x="935180" y="501000"/>
            <a:ext cx="10515600" cy="341457"/>
          </a:xfrm>
        </p:spPr>
        <p:txBody>
          <a:bodyPr>
            <a:normAutofit fontScale="90000"/>
          </a:bodyPr>
          <a:lstStyle/>
          <a:p>
            <a:pPr algn="ctr"/>
            <a:r>
              <a:rPr lang="zh-CN" altLang="en-US" dirty="0">
                <a:solidFill>
                  <a:schemeClr val="bg1"/>
                </a:solidFill>
              </a:rPr>
              <a:t>单击此处添加标题</a:t>
            </a:r>
          </a:p>
        </p:txBody>
      </p:sp>
      <p:pic>
        <p:nvPicPr>
          <p:cNvPr id="29" name="图片 2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10969993">
            <a:off x="3410743" y="468213"/>
            <a:ext cx="1006244" cy="668821"/>
          </a:xfrm>
          <a:prstGeom prst="rect">
            <a:avLst/>
          </a:prstGeom>
        </p:spPr>
      </p:pic>
      <p:pic>
        <p:nvPicPr>
          <p:cNvPr id="32" name="图片 3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984888" y="367343"/>
            <a:ext cx="1006244" cy="668821"/>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088047" y="2986557"/>
            <a:ext cx="1629227" cy="1553023"/>
            <a:chOff x="995709" y="593320"/>
            <a:chExt cx="1096249" cy="1044974"/>
          </a:xfrm>
        </p:grpSpPr>
        <p:pic>
          <p:nvPicPr>
            <p:cNvPr id="5" name="Picture 4" descr="E:\水墨图表素材\0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95709" y="593320"/>
              <a:ext cx="1096249" cy="1044974"/>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1247351" y="898356"/>
              <a:ext cx="732216" cy="310638"/>
            </a:xfrm>
            <a:prstGeom prst="rect">
              <a:avLst/>
            </a:prstGeom>
            <a:noFill/>
          </p:spPr>
          <p:txBody>
            <a:bodyPr wrap="square" rtlCol="0">
              <a:spAutoFit/>
            </a:bodyPr>
            <a:lstStyle/>
            <a:p>
              <a:r>
                <a:rPr lang="zh-CN" altLang="en-US" sz="2400" b="1" dirty="0">
                  <a:solidFill>
                    <a:schemeClr val="bg1"/>
                  </a:solidFill>
                  <a:effectLst>
                    <a:outerShdw blurRad="38100" dist="38100" dir="2700000" algn="tl">
                      <a:srgbClr val="000000">
                        <a:alpha val="43137"/>
                      </a:srgbClr>
                    </a:outerShdw>
                  </a:effectLst>
                  <a:latin typeface="+mj-ea"/>
                  <a:ea typeface="+mj-ea"/>
                </a:rPr>
                <a:t>文本</a:t>
              </a:r>
            </a:p>
          </p:txBody>
        </p:sp>
      </p:grpSp>
      <p:pic>
        <p:nvPicPr>
          <p:cNvPr id="7" name="Picture 16" descr="箭头2"/>
          <p:cNvPicPr>
            <a:picLocks noChangeAspect="1" noChangeArrowheads="1"/>
          </p:cNvPicPr>
          <p:nvPr/>
        </p:nvPicPr>
        <p:blipFill>
          <a:blip r:embed="rId4" cstate="print">
            <a:extLst>
              <a:ext uri="{BEBA8EAE-BF5A-486C-A8C5-ECC9F3942E4B}">
                <a14:imgProps xmlns:a14="http://schemas.microsoft.com/office/drawing/2010/main">
                  <a14:imgLayer r:embed="rId5">
                    <a14:imgEffect>
                      <a14:brightnessContrast contrast="-60000"/>
                    </a14:imgEffect>
                  </a14:imgLayer>
                </a14:imgProps>
              </a:ext>
              <a:ext uri="{28A0092B-C50C-407E-A947-70E740481C1C}">
                <a14:useLocalDpi xmlns:a14="http://schemas.microsoft.com/office/drawing/2010/main" val="0"/>
              </a:ext>
            </a:extLst>
          </a:blip>
          <a:srcRect/>
          <a:stretch>
            <a:fillRect/>
          </a:stretch>
        </p:blipFill>
        <p:spPr bwMode="auto">
          <a:xfrm>
            <a:off x="8832837" y="3583531"/>
            <a:ext cx="347436" cy="359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 name="组合 7"/>
          <p:cNvGrpSpPr/>
          <p:nvPr/>
        </p:nvGrpSpPr>
        <p:grpSpPr>
          <a:xfrm>
            <a:off x="7291200" y="2986557"/>
            <a:ext cx="1629227" cy="1553023"/>
            <a:chOff x="995709" y="593320"/>
            <a:chExt cx="1096249" cy="1044974"/>
          </a:xfrm>
        </p:grpSpPr>
        <p:pic>
          <p:nvPicPr>
            <p:cNvPr id="9" name="Picture 4" descr="E:\水墨图表素材\0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95709" y="593320"/>
              <a:ext cx="1096249" cy="1044974"/>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1247351" y="898356"/>
              <a:ext cx="732216" cy="310638"/>
            </a:xfrm>
            <a:prstGeom prst="rect">
              <a:avLst/>
            </a:prstGeom>
            <a:noFill/>
          </p:spPr>
          <p:txBody>
            <a:bodyPr wrap="square" rtlCol="0">
              <a:spAutoFit/>
            </a:bodyPr>
            <a:lstStyle/>
            <a:p>
              <a:r>
                <a:rPr lang="zh-CN" altLang="en-US" sz="2400" b="1" dirty="0">
                  <a:solidFill>
                    <a:schemeClr val="bg1"/>
                  </a:solidFill>
                  <a:effectLst>
                    <a:outerShdw blurRad="38100" dist="38100" dir="2700000" algn="tl">
                      <a:srgbClr val="000000">
                        <a:alpha val="43137"/>
                      </a:srgbClr>
                    </a:outerShdw>
                  </a:effectLst>
                  <a:latin typeface="+mj-ea"/>
                  <a:ea typeface="+mj-ea"/>
                </a:rPr>
                <a:t>文本</a:t>
              </a:r>
            </a:p>
          </p:txBody>
        </p:sp>
      </p:grpSp>
      <p:pic>
        <p:nvPicPr>
          <p:cNvPr id="11" name="Picture 16" descr="箭头2"/>
          <p:cNvPicPr>
            <a:picLocks noChangeAspect="1" noChangeArrowheads="1"/>
          </p:cNvPicPr>
          <p:nvPr/>
        </p:nvPicPr>
        <p:blipFill>
          <a:blip r:embed="rId4" cstate="print">
            <a:extLst>
              <a:ext uri="{BEBA8EAE-BF5A-486C-A8C5-ECC9F3942E4B}">
                <a14:imgProps xmlns:a14="http://schemas.microsoft.com/office/drawing/2010/main">
                  <a14:imgLayer r:embed="rId5">
                    <a14:imgEffect>
                      <a14:brightnessContrast contrast="-60000"/>
                    </a14:imgEffect>
                  </a14:imgLayer>
                </a14:imgProps>
              </a:ext>
              <a:ext uri="{28A0092B-C50C-407E-A947-70E740481C1C}">
                <a14:useLocalDpi xmlns:a14="http://schemas.microsoft.com/office/drawing/2010/main" val="0"/>
              </a:ext>
            </a:extLst>
          </a:blip>
          <a:srcRect/>
          <a:stretch>
            <a:fillRect/>
          </a:stretch>
        </p:blipFill>
        <p:spPr bwMode="auto">
          <a:xfrm>
            <a:off x="6984649" y="3583531"/>
            <a:ext cx="347436" cy="359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6" descr="箭头2"/>
          <p:cNvPicPr>
            <a:picLocks noChangeAspect="1" noChangeArrowheads="1"/>
          </p:cNvPicPr>
          <p:nvPr/>
        </p:nvPicPr>
        <p:blipFill>
          <a:blip r:embed="rId4" cstate="print">
            <a:extLst>
              <a:ext uri="{BEBA8EAE-BF5A-486C-A8C5-ECC9F3942E4B}">
                <a14:imgProps xmlns:a14="http://schemas.microsoft.com/office/drawing/2010/main">
                  <a14:imgLayer r:embed="rId5">
                    <a14:imgEffect>
                      <a14:brightnessContrast contrast="-60000"/>
                    </a14:imgEffect>
                  </a14:imgLayer>
                </a14:imgProps>
              </a:ext>
              <a:ext uri="{28A0092B-C50C-407E-A947-70E740481C1C}">
                <a14:useLocalDpi xmlns:a14="http://schemas.microsoft.com/office/drawing/2010/main" val="0"/>
              </a:ext>
            </a:extLst>
          </a:blip>
          <a:srcRect/>
          <a:stretch>
            <a:fillRect/>
          </a:stretch>
        </p:blipFill>
        <p:spPr bwMode="auto">
          <a:xfrm>
            <a:off x="5158754" y="3583531"/>
            <a:ext cx="347436" cy="359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3" name="组合 12"/>
          <p:cNvGrpSpPr/>
          <p:nvPr/>
        </p:nvGrpSpPr>
        <p:grpSpPr>
          <a:xfrm>
            <a:off x="5435584" y="2986557"/>
            <a:ext cx="1629227" cy="1553023"/>
            <a:chOff x="995709" y="593320"/>
            <a:chExt cx="1096249" cy="1044974"/>
          </a:xfrm>
        </p:grpSpPr>
        <p:pic>
          <p:nvPicPr>
            <p:cNvPr id="14" name="Picture 4" descr="E:\水墨图表素材\0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95709" y="593320"/>
              <a:ext cx="1096249" cy="1044974"/>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1241654" y="898356"/>
              <a:ext cx="732216" cy="310638"/>
            </a:xfrm>
            <a:prstGeom prst="rect">
              <a:avLst/>
            </a:prstGeom>
            <a:noFill/>
          </p:spPr>
          <p:txBody>
            <a:bodyPr wrap="square" rtlCol="0">
              <a:spAutoFit/>
            </a:bodyPr>
            <a:lstStyle/>
            <a:p>
              <a:r>
                <a:rPr lang="zh-CN" altLang="en-US" sz="2400" b="1" dirty="0">
                  <a:solidFill>
                    <a:schemeClr val="bg1"/>
                  </a:solidFill>
                  <a:effectLst>
                    <a:outerShdw blurRad="38100" dist="38100" dir="2700000" algn="tl">
                      <a:srgbClr val="000000">
                        <a:alpha val="43137"/>
                      </a:srgbClr>
                    </a:outerShdw>
                  </a:effectLst>
                  <a:latin typeface="+mj-ea"/>
                  <a:ea typeface="+mj-ea"/>
                </a:rPr>
                <a:t>文本</a:t>
              </a:r>
            </a:p>
          </p:txBody>
        </p:sp>
      </p:grpSp>
      <p:grpSp>
        <p:nvGrpSpPr>
          <p:cNvPr id="16" name="组合 15"/>
          <p:cNvGrpSpPr/>
          <p:nvPr/>
        </p:nvGrpSpPr>
        <p:grpSpPr>
          <a:xfrm>
            <a:off x="3645749" y="2986557"/>
            <a:ext cx="1629227" cy="1553023"/>
            <a:chOff x="995709" y="593320"/>
            <a:chExt cx="1096249" cy="1044974"/>
          </a:xfrm>
        </p:grpSpPr>
        <p:pic>
          <p:nvPicPr>
            <p:cNvPr id="17" name="Picture 4" descr="E:\水墨图表素材\0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95709" y="593320"/>
              <a:ext cx="1096249" cy="1044974"/>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p:cNvSpPr txBox="1"/>
            <p:nvPr/>
          </p:nvSpPr>
          <p:spPr>
            <a:xfrm>
              <a:off x="1253048" y="898356"/>
              <a:ext cx="732216" cy="310638"/>
            </a:xfrm>
            <a:prstGeom prst="rect">
              <a:avLst/>
            </a:prstGeom>
            <a:noFill/>
          </p:spPr>
          <p:txBody>
            <a:bodyPr wrap="square" rtlCol="0">
              <a:spAutoFit/>
            </a:bodyPr>
            <a:lstStyle/>
            <a:p>
              <a:r>
                <a:rPr lang="zh-CN" altLang="en-US" sz="2400" b="1" dirty="0">
                  <a:solidFill>
                    <a:schemeClr val="bg1"/>
                  </a:solidFill>
                  <a:effectLst>
                    <a:outerShdw blurRad="38100" dist="38100" dir="2700000" algn="tl">
                      <a:srgbClr val="000000">
                        <a:alpha val="43137"/>
                      </a:srgbClr>
                    </a:outerShdw>
                  </a:effectLst>
                  <a:latin typeface="+mj-ea"/>
                  <a:ea typeface="+mj-ea"/>
                </a:rPr>
                <a:t>文本</a:t>
              </a:r>
            </a:p>
          </p:txBody>
        </p:sp>
      </p:grpSp>
      <p:pic>
        <p:nvPicPr>
          <p:cNvPr id="19" name="Picture 16" descr="箭头2"/>
          <p:cNvPicPr>
            <a:picLocks noChangeAspect="1" noChangeArrowheads="1"/>
          </p:cNvPicPr>
          <p:nvPr/>
        </p:nvPicPr>
        <p:blipFill>
          <a:blip r:embed="rId4" cstate="print">
            <a:extLst>
              <a:ext uri="{BEBA8EAE-BF5A-486C-A8C5-ECC9F3942E4B}">
                <a14:imgProps xmlns:a14="http://schemas.microsoft.com/office/drawing/2010/main">
                  <a14:imgLayer r:embed="rId5">
                    <a14:imgEffect>
                      <a14:brightnessContrast contrast="-60000"/>
                    </a14:imgEffect>
                  </a14:imgLayer>
                </a14:imgProps>
              </a:ext>
              <a:ext uri="{28A0092B-C50C-407E-A947-70E740481C1C}">
                <a14:useLocalDpi xmlns:a14="http://schemas.microsoft.com/office/drawing/2010/main" val="0"/>
              </a:ext>
            </a:extLst>
          </a:blip>
          <a:srcRect/>
          <a:stretch>
            <a:fillRect/>
          </a:stretch>
        </p:blipFill>
        <p:spPr bwMode="auto">
          <a:xfrm>
            <a:off x="3350414" y="3583531"/>
            <a:ext cx="347436" cy="359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0" name="组合 19"/>
          <p:cNvGrpSpPr/>
          <p:nvPr/>
        </p:nvGrpSpPr>
        <p:grpSpPr>
          <a:xfrm>
            <a:off x="1815376" y="2986557"/>
            <a:ext cx="1629227" cy="1553023"/>
            <a:chOff x="995709" y="593320"/>
            <a:chExt cx="1096249" cy="1044974"/>
          </a:xfrm>
        </p:grpSpPr>
        <p:pic>
          <p:nvPicPr>
            <p:cNvPr id="21" name="Picture 4" descr="E:\水墨图表素材\0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95709" y="593320"/>
              <a:ext cx="1096249" cy="1044974"/>
            </a:xfrm>
            <a:prstGeom prst="rect">
              <a:avLst/>
            </a:prstGeom>
            <a:noFill/>
            <a:extLst>
              <a:ext uri="{909E8E84-426E-40DD-AFC4-6F175D3DCCD1}">
                <a14:hiddenFill xmlns:a14="http://schemas.microsoft.com/office/drawing/2010/main">
                  <a:solidFill>
                    <a:srgbClr val="FFFFFF"/>
                  </a:solidFill>
                </a14:hiddenFill>
              </a:ext>
            </a:extLst>
          </p:spPr>
        </p:pic>
        <p:sp>
          <p:nvSpPr>
            <p:cNvPr id="22" name="TextBox 21"/>
            <p:cNvSpPr txBox="1"/>
            <p:nvPr/>
          </p:nvSpPr>
          <p:spPr>
            <a:xfrm>
              <a:off x="1247351" y="898356"/>
              <a:ext cx="732216" cy="310638"/>
            </a:xfrm>
            <a:prstGeom prst="rect">
              <a:avLst/>
            </a:prstGeom>
            <a:noFill/>
          </p:spPr>
          <p:txBody>
            <a:bodyPr wrap="square" rtlCol="0">
              <a:spAutoFit/>
            </a:bodyPr>
            <a:lstStyle/>
            <a:p>
              <a:r>
                <a:rPr lang="zh-CN" altLang="en-US" sz="2400" b="1" dirty="0">
                  <a:solidFill>
                    <a:schemeClr val="bg1"/>
                  </a:solidFill>
                  <a:effectLst>
                    <a:outerShdw blurRad="38100" dist="38100" dir="2700000" algn="tl">
                      <a:srgbClr val="000000">
                        <a:alpha val="43137"/>
                      </a:srgbClr>
                    </a:outerShdw>
                  </a:effectLst>
                  <a:latin typeface="+mj-ea"/>
                  <a:ea typeface="+mj-ea"/>
                </a:rPr>
                <a:t>文本</a:t>
              </a:r>
            </a:p>
          </p:txBody>
        </p:sp>
      </p:grpSp>
      <p:sp>
        <p:nvSpPr>
          <p:cNvPr id="23" name="TextBox 28"/>
          <p:cNvSpPr txBox="1">
            <a:spLocks noChangeArrowheads="1"/>
          </p:cNvSpPr>
          <p:nvPr/>
        </p:nvSpPr>
        <p:spPr bwMode="auto">
          <a:xfrm>
            <a:off x="3224423" y="2216514"/>
            <a:ext cx="2281767"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anose="020B0604020202020204" pitchFamily="34" charset="0"/>
                <a:ea typeface="宋体" panose="02010600030101010101" pitchFamily="2" charset="-122"/>
              </a:defRPr>
            </a:lvl1pPr>
            <a:lvl2pPr marL="742950" indent="-285750" algn="l">
              <a:defRPr>
                <a:solidFill>
                  <a:schemeClr val="tx1"/>
                </a:solidFill>
                <a:latin typeface="Arial" panose="020B0604020202020204" pitchFamily="34" charset="0"/>
                <a:ea typeface="宋体" panose="02010600030101010101" pitchFamily="2" charset="-122"/>
              </a:defRPr>
            </a:lvl2pPr>
            <a:lvl3pPr marL="1143000" indent="-228600" algn="l">
              <a:defRPr>
                <a:solidFill>
                  <a:schemeClr val="tx1"/>
                </a:solidFill>
                <a:latin typeface="Arial" panose="020B0604020202020204" pitchFamily="34" charset="0"/>
                <a:ea typeface="宋体" panose="02010600030101010101" pitchFamily="2" charset="-122"/>
              </a:defRPr>
            </a:lvl3pPr>
            <a:lvl4pPr marL="1600200" indent="-228600" algn="l">
              <a:defRPr>
                <a:solidFill>
                  <a:schemeClr val="tx1"/>
                </a:solidFill>
                <a:latin typeface="Arial" panose="020B0604020202020204" pitchFamily="34" charset="0"/>
                <a:ea typeface="宋体" panose="02010600030101010101" pitchFamily="2" charset="-122"/>
              </a:defRPr>
            </a:lvl4pPr>
            <a:lvl5pPr marL="2057400" indent="-228600" algn="l">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pPr>
            <a:r>
              <a:rPr lang="zh-CN" altLang="en-US" sz="2135" b="1" dirty="0"/>
              <a:t>添加段落标题</a:t>
            </a:r>
            <a:endParaRPr lang="en-US" altLang="zh-CN" sz="2135" b="1" dirty="0">
              <a:solidFill>
                <a:srgbClr val="000000"/>
              </a:solidFill>
            </a:endParaRPr>
          </a:p>
        </p:txBody>
      </p:sp>
      <p:sp>
        <p:nvSpPr>
          <p:cNvPr id="24" name="TextBox 29"/>
          <p:cNvSpPr txBox="1">
            <a:spLocks noChangeArrowheads="1"/>
          </p:cNvSpPr>
          <p:nvPr/>
        </p:nvSpPr>
        <p:spPr bwMode="auto">
          <a:xfrm>
            <a:off x="2995855" y="1706398"/>
            <a:ext cx="2709268"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a:defRPr>
                <a:solidFill>
                  <a:schemeClr val="tx1"/>
                </a:solidFill>
                <a:latin typeface="Arial" panose="020B0604020202020204" pitchFamily="34" charset="0"/>
                <a:ea typeface="宋体" panose="02010600030101010101" pitchFamily="2" charset="-122"/>
              </a:defRPr>
            </a:lvl1pPr>
            <a:lvl2pPr marL="742950" indent="-285750" algn="l">
              <a:defRPr>
                <a:solidFill>
                  <a:schemeClr val="tx1"/>
                </a:solidFill>
                <a:latin typeface="Arial" panose="020B0604020202020204" pitchFamily="34" charset="0"/>
                <a:ea typeface="宋体" panose="02010600030101010101" pitchFamily="2" charset="-122"/>
              </a:defRPr>
            </a:lvl2pPr>
            <a:lvl3pPr marL="1143000" indent="-228600" algn="l">
              <a:defRPr>
                <a:solidFill>
                  <a:schemeClr val="tx1"/>
                </a:solidFill>
                <a:latin typeface="Arial" panose="020B0604020202020204" pitchFamily="34" charset="0"/>
                <a:ea typeface="宋体" panose="02010600030101010101" pitchFamily="2" charset="-122"/>
              </a:defRPr>
            </a:lvl3pPr>
            <a:lvl4pPr marL="1600200" indent="-228600" algn="l">
              <a:defRPr>
                <a:solidFill>
                  <a:schemeClr val="tx1"/>
                </a:solidFill>
                <a:latin typeface="Arial" panose="020B0604020202020204" pitchFamily="34" charset="0"/>
                <a:ea typeface="宋体" panose="02010600030101010101" pitchFamily="2" charset="-122"/>
              </a:defRPr>
            </a:lvl4pPr>
            <a:lvl5pPr marL="2057400" indent="-228600" algn="l">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1865" dirty="0"/>
              <a:t>在此输入文字内容文字</a:t>
            </a:r>
            <a:endParaRPr lang="en-US" altLang="zh-CN" sz="1865" dirty="0"/>
          </a:p>
        </p:txBody>
      </p:sp>
      <p:sp>
        <p:nvSpPr>
          <p:cNvPr id="25" name="TextBox 28"/>
          <p:cNvSpPr txBox="1">
            <a:spLocks noChangeArrowheads="1"/>
          </p:cNvSpPr>
          <p:nvPr/>
        </p:nvSpPr>
        <p:spPr bwMode="auto">
          <a:xfrm>
            <a:off x="7039715" y="2216514"/>
            <a:ext cx="2281767"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anose="020B0604020202020204" pitchFamily="34" charset="0"/>
                <a:ea typeface="宋体" panose="02010600030101010101" pitchFamily="2" charset="-122"/>
              </a:defRPr>
            </a:lvl1pPr>
            <a:lvl2pPr marL="742950" indent="-285750" algn="l">
              <a:defRPr>
                <a:solidFill>
                  <a:schemeClr val="tx1"/>
                </a:solidFill>
                <a:latin typeface="Arial" panose="020B0604020202020204" pitchFamily="34" charset="0"/>
                <a:ea typeface="宋体" panose="02010600030101010101" pitchFamily="2" charset="-122"/>
              </a:defRPr>
            </a:lvl2pPr>
            <a:lvl3pPr marL="1143000" indent="-228600" algn="l">
              <a:defRPr>
                <a:solidFill>
                  <a:schemeClr val="tx1"/>
                </a:solidFill>
                <a:latin typeface="Arial" panose="020B0604020202020204" pitchFamily="34" charset="0"/>
                <a:ea typeface="宋体" panose="02010600030101010101" pitchFamily="2" charset="-122"/>
              </a:defRPr>
            </a:lvl3pPr>
            <a:lvl4pPr marL="1600200" indent="-228600" algn="l">
              <a:defRPr>
                <a:solidFill>
                  <a:schemeClr val="tx1"/>
                </a:solidFill>
                <a:latin typeface="Arial" panose="020B0604020202020204" pitchFamily="34" charset="0"/>
                <a:ea typeface="宋体" panose="02010600030101010101" pitchFamily="2" charset="-122"/>
              </a:defRPr>
            </a:lvl4pPr>
            <a:lvl5pPr marL="2057400" indent="-228600" algn="l">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pPr>
            <a:r>
              <a:rPr lang="zh-CN" altLang="en-US" sz="2135" b="1" dirty="0"/>
              <a:t>添加段落标题</a:t>
            </a:r>
            <a:endParaRPr lang="en-US" altLang="zh-CN" sz="2135" b="1" dirty="0">
              <a:solidFill>
                <a:srgbClr val="000000"/>
              </a:solidFill>
            </a:endParaRPr>
          </a:p>
        </p:txBody>
      </p:sp>
      <p:sp>
        <p:nvSpPr>
          <p:cNvPr id="26" name="TextBox 29"/>
          <p:cNvSpPr txBox="1">
            <a:spLocks noChangeArrowheads="1"/>
          </p:cNvSpPr>
          <p:nvPr/>
        </p:nvSpPr>
        <p:spPr bwMode="auto">
          <a:xfrm>
            <a:off x="6811147" y="1706398"/>
            <a:ext cx="2709268"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a:defRPr>
                <a:solidFill>
                  <a:schemeClr val="tx1"/>
                </a:solidFill>
                <a:latin typeface="Arial" panose="020B0604020202020204" pitchFamily="34" charset="0"/>
                <a:ea typeface="宋体" panose="02010600030101010101" pitchFamily="2" charset="-122"/>
              </a:defRPr>
            </a:lvl1pPr>
            <a:lvl2pPr marL="742950" indent="-285750" algn="l">
              <a:defRPr>
                <a:solidFill>
                  <a:schemeClr val="tx1"/>
                </a:solidFill>
                <a:latin typeface="Arial" panose="020B0604020202020204" pitchFamily="34" charset="0"/>
                <a:ea typeface="宋体" panose="02010600030101010101" pitchFamily="2" charset="-122"/>
              </a:defRPr>
            </a:lvl2pPr>
            <a:lvl3pPr marL="1143000" indent="-228600" algn="l">
              <a:defRPr>
                <a:solidFill>
                  <a:schemeClr val="tx1"/>
                </a:solidFill>
                <a:latin typeface="Arial" panose="020B0604020202020204" pitchFamily="34" charset="0"/>
                <a:ea typeface="宋体" panose="02010600030101010101" pitchFamily="2" charset="-122"/>
              </a:defRPr>
            </a:lvl3pPr>
            <a:lvl4pPr marL="1600200" indent="-228600" algn="l">
              <a:defRPr>
                <a:solidFill>
                  <a:schemeClr val="tx1"/>
                </a:solidFill>
                <a:latin typeface="Arial" panose="020B0604020202020204" pitchFamily="34" charset="0"/>
                <a:ea typeface="宋体" panose="02010600030101010101" pitchFamily="2" charset="-122"/>
              </a:defRPr>
            </a:lvl4pPr>
            <a:lvl5pPr marL="2057400" indent="-228600" algn="l">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1865" dirty="0"/>
              <a:t>在此输入文字内容文字</a:t>
            </a:r>
            <a:endParaRPr lang="en-US" altLang="zh-CN" sz="1865" dirty="0"/>
          </a:p>
        </p:txBody>
      </p:sp>
      <p:sp>
        <p:nvSpPr>
          <p:cNvPr id="27" name="TextBox 28"/>
          <p:cNvSpPr txBox="1">
            <a:spLocks noChangeArrowheads="1"/>
          </p:cNvSpPr>
          <p:nvPr/>
        </p:nvSpPr>
        <p:spPr bwMode="auto">
          <a:xfrm>
            <a:off x="1452695" y="4752413"/>
            <a:ext cx="2281767"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anose="020B0604020202020204" pitchFamily="34" charset="0"/>
                <a:ea typeface="宋体" panose="02010600030101010101" pitchFamily="2" charset="-122"/>
              </a:defRPr>
            </a:lvl1pPr>
            <a:lvl2pPr marL="742950" indent="-285750" algn="l">
              <a:defRPr>
                <a:solidFill>
                  <a:schemeClr val="tx1"/>
                </a:solidFill>
                <a:latin typeface="Arial" panose="020B0604020202020204" pitchFamily="34" charset="0"/>
                <a:ea typeface="宋体" panose="02010600030101010101" pitchFamily="2" charset="-122"/>
              </a:defRPr>
            </a:lvl2pPr>
            <a:lvl3pPr marL="1143000" indent="-228600" algn="l">
              <a:defRPr>
                <a:solidFill>
                  <a:schemeClr val="tx1"/>
                </a:solidFill>
                <a:latin typeface="Arial" panose="020B0604020202020204" pitchFamily="34" charset="0"/>
                <a:ea typeface="宋体" panose="02010600030101010101" pitchFamily="2" charset="-122"/>
              </a:defRPr>
            </a:lvl3pPr>
            <a:lvl4pPr marL="1600200" indent="-228600" algn="l">
              <a:defRPr>
                <a:solidFill>
                  <a:schemeClr val="tx1"/>
                </a:solidFill>
                <a:latin typeface="Arial" panose="020B0604020202020204" pitchFamily="34" charset="0"/>
                <a:ea typeface="宋体" panose="02010600030101010101" pitchFamily="2" charset="-122"/>
              </a:defRPr>
            </a:lvl4pPr>
            <a:lvl5pPr marL="2057400" indent="-228600" algn="l">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pPr>
            <a:r>
              <a:rPr lang="zh-CN" altLang="en-US" sz="2135" b="1" dirty="0"/>
              <a:t>添加段落标题</a:t>
            </a:r>
            <a:endParaRPr lang="en-US" altLang="zh-CN" sz="2135" b="1" dirty="0">
              <a:solidFill>
                <a:srgbClr val="000000"/>
              </a:solidFill>
            </a:endParaRPr>
          </a:p>
        </p:txBody>
      </p:sp>
      <p:sp>
        <p:nvSpPr>
          <p:cNvPr id="28" name="TextBox 29"/>
          <p:cNvSpPr txBox="1">
            <a:spLocks noChangeArrowheads="1"/>
          </p:cNvSpPr>
          <p:nvPr/>
        </p:nvSpPr>
        <p:spPr bwMode="auto">
          <a:xfrm>
            <a:off x="1224127" y="5232466"/>
            <a:ext cx="2709268"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a:defRPr>
                <a:solidFill>
                  <a:schemeClr val="tx1"/>
                </a:solidFill>
                <a:latin typeface="Arial" panose="020B0604020202020204" pitchFamily="34" charset="0"/>
                <a:ea typeface="宋体" panose="02010600030101010101" pitchFamily="2" charset="-122"/>
              </a:defRPr>
            </a:lvl1pPr>
            <a:lvl2pPr marL="742950" indent="-285750" algn="l">
              <a:defRPr>
                <a:solidFill>
                  <a:schemeClr val="tx1"/>
                </a:solidFill>
                <a:latin typeface="Arial" panose="020B0604020202020204" pitchFamily="34" charset="0"/>
                <a:ea typeface="宋体" panose="02010600030101010101" pitchFamily="2" charset="-122"/>
              </a:defRPr>
            </a:lvl2pPr>
            <a:lvl3pPr marL="1143000" indent="-228600" algn="l">
              <a:defRPr>
                <a:solidFill>
                  <a:schemeClr val="tx1"/>
                </a:solidFill>
                <a:latin typeface="Arial" panose="020B0604020202020204" pitchFamily="34" charset="0"/>
                <a:ea typeface="宋体" panose="02010600030101010101" pitchFamily="2" charset="-122"/>
              </a:defRPr>
            </a:lvl3pPr>
            <a:lvl4pPr marL="1600200" indent="-228600" algn="l">
              <a:defRPr>
                <a:solidFill>
                  <a:schemeClr val="tx1"/>
                </a:solidFill>
                <a:latin typeface="Arial" panose="020B0604020202020204" pitchFamily="34" charset="0"/>
                <a:ea typeface="宋体" panose="02010600030101010101" pitchFamily="2" charset="-122"/>
              </a:defRPr>
            </a:lvl4pPr>
            <a:lvl5pPr marL="2057400" indent="-228600" algn="l">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1865" dirty="0"/>
              <a:t>在此输入文字内容文字</a:t>
            </a:r>
            <a:endParaRPr lang="en-US" altLang="zh-CN" sz="1865" dirty="0"/>
          </a:p>
        </p:txBody>
      </p:sp>
      <p:sp>
        <p:nvSpPr>
          <p:cNvPr id="29" name="TextBox 28"/>
          <p:cNvSpPr txBox="1">
            <a:spLocks noChangeArrowheads="1"/>
          </p:cNvSpPr>
          <p:nvPr/>
        </p:nvSpPr>
        <p:spPr bwMode="auto">
          <a:xfrm>
            <a:off x="5158754" y="4752413"/>
            <a:ext cx="2281767"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anose="020B0604020202020204" pitchFamily="34" charset="0"/>
                <a:ea typeface="宋体" panose="02010600030101010101" pitchFamily="2" charset="-122"/>
              </a:defRPr>
            </a:lvl1pPr>
            <a:lvl2pPr marL="742950" indent="-285750" algn="l">
              <a:defRPr>
                <a:solidFill>
                  <a:schemeClr val="tx1"/>
                </a:solidFill>
                <a:latin typeface="Arial" panose="020B0604020202020204" pitchFamily="34" charset="0"/>
                <a:ea typeface="宋体" panose="02010600030101010101" pitchFamily="2" charset="-122"/>
              </a:defRPr>
            </a:lvl2pPr>
            <a:lvl3pPr marL="1143000" indent="-228600" algn="l">
              <a:defRPr>
                <a:solidFill>
                  <a:schemeClr val="tx1"/>
                </a:solidFill>
                <a:latin typeface="Arial" panose="020B0604020202020204" pitchFamily="34" charset="0"/>
                <a:ea typeface="宋体" panose="02010600030101010101" pitchFamily="2" charset="-122"/>
              </a:defRPr>
            </a:lvl3pPr>
            <a:lvl4pPr marL="1600200" indent="-228600" algn="l">
              <a:defRPr>
                <a:solidFill>
                  <a:schemeClr val="tx1"/>
                </a:solidFill>
                <a:latin typeface="Arial" panose="020B0604020202020204" pitchFamily="34" charset="0"/>
                <a:ea typeface="宋体" panose="02010600030101010101" pitchFamily="2" charset="-122"/>
              </a:defRPr>
            </a:lvl4pPr>
            <a:lvl5pPr marL="2057400" indent="-228600" algn="l">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pPr>
            <a:r>
              <a:rPr lang="zh-CN" altLang="en-US" sz="2135" b="1" dirty="0"/>
              <a:t>添加段落标题</a:t>
            </a:r>
            <a:endParaRPr lang="en-US" altLang="zh-CN" sz="2135" b="1" dirty="0">
              <a:solidFill>
                <a:srgbClr val="000000"/>
              </a:solidFill>
            </a:endParaRPr>
          </a:p>
        </p:txBody>
      </p:sp>
      <p:sp>
        <p:nvSpPr>
          <p:cNvPr id="30" name="TextBox 29"/>
          <p:cNvSpPr txBox="1">
            <a:spLocks noChangeArrowheads="1"/>
          </p:cNvSpPr>
          <p:nvPr/>
        </p:nvSpPr>
        <p:spPr bwMode="auto">
          <a:xfrm>
            <a:off x="4930186" y="5232466"/>
            <a:ext cx="2709268"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a:defRPr>
                <a:solidFill>
                  <a:schemeClr val="tx1"/>
                </a:solidFill>
                <a:latin typeface="Arial" panose="020B0604020202020204" pitchFamily="34" charset="0"/>
                <a:ea typeface="宋体" panose="02010600030101010101" pitchFamily="2" charset="-122"/>
              </a:defRPr>
            </a:lvl1pPr>
            <a:lvl2pPr marL="742950" indent="-285750" algn="l">
              <a:defRPr>
                <a:solidFill>
                  <a:schemeClr val="tx1"/>
                </a:solidFill>
                <a:latin typeface="Arial" panose="020B0604020202020204" pitchFamily="34" charset="0"/>
                <a:ea typeface="宋体" panose="02010600030101010101" pitchFamily="2" charset="-122"/>
              </a:defRPr>
            </a:lvl2pPr>
            <a:lvl3pPr marL="1143000" indent="-228600" algn="l">
              <a:defRPr>
                <a:solidFill>
                  <a:schemeClr val="tx1"/>
                </a:solidFill>
                <a:latin typeface="Arial" panose="020B0604020202020204" pitchFamily="34" charset="0"/>
                <a:ea typeface="宋体" panose="02010600030101010101" pitchFamily="2" charset="-122"/>
              </a:defRPr>
            </a:lvl3pPr>
            <a:lvl4pPr marL="1600200" indent="-228600" algn="l">
              <a:defRPr>
                <a:solidFill>
                  <a:schemeClr val="tx1"/>
                </a:solidFill>
                <a:latin typeface="Arial" panose="020B0604020202020204" pitchFamily="34" charset="0"/>
                <a:ea typeface="宋体" panose="02010600030101010101" pitchFamily="2" charset="-122"/>
              </a:defRPr>
            </a:lvl4pPr>
            <a:lvl5pPr marL="2057400" indent="-228600" algn="l">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1865" dirty="0"/>
              <a:t>在此输入文字内容文字</a:t>
            </a:r>
            <a:endParaRPr lang="en-US" altLang="zh-CN" sz="1865" dirty="0"/>
          </a:p>
        </p:txBody>
      </p:sp>
      <p:sp>
        <p:nvSpPr>
          <p:cNvPr id="31" name="TextBox 28"/>
          <p:cNvSpPr txBox="1">
            <a:spLocks noChangeArrowheads="1"/>
          </p:cNvSpPr>
          <p:nvPr/>
        </p:nvSpPr>
        <p:spPr bwMode="auto">
          <a:xfrm>
            <a:off x="8799877" y="4752413"/>
            <a:ext cx="2281767"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anose="020B0604020202020204" pitchFamily="34" charset="0"/>
                <a:ea typeface="宋体" panose="02010600030101010101" pitchFamily="2" charset="-122"/>
              </a:defRPr>
            </a:lvl1pPr>
            <a:lvl2pPr marL="742950" indent="-285750" algn="l">
              <a:defRPr>
                <a:solidFill>
                  <a:schemeClr val="tx1"/>
                </a:solidFill>
                <a:latin typeface="Arial" panose="020B0604020202020204" pitchFamily="34" charset="0"/>
                <a:ea typeface="宋体" panose="02010600030101010101" pitchFamily="2" charset="-122"/>
              </a:defRPr>
            </a:lvl2pPr>
            <a:lvl3pPr marL="1143000" indent="-228600" algn="l">
              <a:defRPr>
                <a:solidFill>
                  <a:schemeClr val="tx1"/>
                </a:solidFill>
                <a:latin typeface="Arial" panose="020B0604020202020204" pitchFamily="34" charset="0"/>
                <a:ea typeface="宋体" panose="02010600030101010101" pitchFamily="2" charset="-122"/>
              </a:defRPr>
            </a:lvl3pPr>
            <a:lvl4pPr marL="1600200" indent="-228600" algn="l">
              <a:defRPr>
                <a:solidFill>
                  <a:schemeClr val="tx1"/>
                </a:solidFill>
                <a:latin typeface="Arial" panose="020B0604020202020204" pitchFamily="34" charset="0"/>
                <a:ea typeface="宋体" panose="02010600030101010101" pitchFamily="2" charset="-122"/>
              </a:defRPr>
            </a:lvl4pPr>
            <a:lvl5pPr marL="2057400" indent="-228600" algn="l">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pPr>
            <a:r>
              <a:rPr lang="zh-CN" altLang="en-US" sz="2135" b="1" dirty="0"/>
              <a:t>添加段落标题</a:t>
            </a:r>
            <a:endParaRPr lang="en-US" altLang="zh-CN" sz="2135" b="1" dirty="0">
              <a:solidFill>
                <a:srgbClr val="000000"/>
              </a:solidFill>
            </a:endParaRPr>
          </a:p>
        </p:txBody>
      </p:sp>
      <p:sp>
        <p:nvSpPr>
          <p:cNvPr id="32" name="TextBox 29"/>
          <p:cNvSpPr txBox="1">
            <a:spLocks noChangeArrowheads="1"/>
          </p:cNvSpPr>
          <p:nvPr/>
        </p:nvSpPr>
        <p:spPr bwMode="auto">
          <a:xfrm>
            <a:off x="8571309" y="5232466"/>
            <a:ext cx="2709268"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a:defRPr>
                <a:solidFill>
                  <a:schemeClr val="tx1"/>
                </a:solidFill>
                <a:latin typeface="Arial" panose="020B0604020202020204" pitchFamily="34" charset="0"/>
                <a:ea typeface="宋体" panose="02010600030101010101" pitchFamily="2" charset="-122"/>
              </a:defRPr>
            </a:lvl1pPr>
            <a:lvl2pPr marL="742950" indent="-285750" algn="l">
              <a:defRPr>
                <a:solidFill>
                  <a:schemeClr val="tx1"/>
                </a:solidFill>
                <a:latin typeface="Arial" panose="020B0604020202020204" pitchFamily="34" charset="0"/>
                <a:ea typeface="宋体" panose="02010600030101010101" pitchFamily="2" charset="-122"/>
              </a:defRPr>
            </a:lvl2pPr>
            <a:lvl3pPr marL="1143000" indent="-228600" algn="l">
              <a:defRPr>
                <a:solidFill>
                  <a:schemeClr val="tx1"/>
                </a:solidFill>
                <a:latin typeface="Arial" panose="020B0604020202020204" pitchFamily="34" charset="0"/>
                <a:ea typeface="宋体" panose="02010600030101010101" pitchFamily="2" charset="-122"/>
              </a:defRPr>
            </a:lvl3pPr>
            <a:lvl4pPr marL="1600200" indent="-228600" algn="l">
              <a:defRPr>
                <a:solidFill>
                  <a:schemeClr val="tx1"/>
                </a:solidFill>
                <a:latin typeface="Arial" panose="020B0604020202020204" pitchFamily="34" charset="0"/>
                <a:ea typeface="宋体" panose="02010600030101010101" pitchFamily="2" charset="-122"/>
              </a:defRPr>
            </a:lvl4pPr>
            <a:lvl5pPr marL="2057400" indent="-228600" algn="l">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1865" dirty="0"/>
              <a:t>在此输入文字内容文字</a:t>
            </a:r>
            <a:endParaRPr lang="en-US" altLang="zh-CN" sz="1865" dirty="0"/>
          </a:p>
        </p:txBody>
      </p:sp>
      <p:sp>
        <p:nvSpPr>
          <p:cNvPr id="33" name="任意多边形 32"/>
          <p:cNvSpPr/>
          <p:nvPr/>
        </p:nvSpPr>
        <p:spPr>
          <a:xfrm>
            <a:off x="4068834" y="443753"/>
            <a:ext cx="4248293" cy="478779"/>
          </a:xfrm>
          <a:custGeom>
            <a:avLst/>
            <a:gdLst>
              <a:gd name="connsiteX0" fmla="*/ 204386 w 6694563"/>
              <a:gd name="connsiteY0" fmla="*/ 0 h 754471"/>
              <a:gd name="connsiteX1" fmla="*/ 3299077 w 6694563"/>
              <a:gd name="connsiteY1" fmla="*/ 0 h 754471"/>
              <a:gd name="connsiteX2" fmla="*/ 3426942 w 6694563"/>
              <a:gd name="connsiteY2" fmla="*/ 0 h 754471"/>
              <a:gd name="connsiteX3" fmla="*/ 6521632 w 6694563"/>
              <a:gd name="connsiteY3" fmla="*/ 0 h 754471"/>
              <a:gd name="connsiteX4" fmla="*/ 6519691 w 6694563"/>
              <a:gd name="connsiteY4" fmla="*/ 19248 h 754471"/>
              <a:gd name="connsiteX5" fmla="*/ 6668550 w 6694563"/>
              <a:gd name="connsiteY5" fmla="*/ 201892 h 754471"/>
              <a:gd name="connsiteX6" fmla="*/ 6694563 w 6694563"/>
              <a:gd name="connsiteY6" fmla="*/ 204515 h 754471"/>
              <a:gd name="connsiteX7" fmla="*/ 6694563 w 6694563"/>
              <a:gd name="connsiteY7" fmla="*/ 548305 h 754471"/>
              <a:gd name="connsiteX8" fmla="*/ 6668550 w 6694563"/>
              <a:gd name="connsiteY8" fmla="*/ 550927 h 754471"/>
              <a:gd name="connsiteX9" fmla="*/ 6519691 w 6694563"/>
              <a:gd name="connsiteY9" fmla="*/ 733571 h 754471"/>
              <a:gd name="connsiteX10" fmla="*/ 6521798 w 6694563"/>
              <a:gd name="connsiteY10" fmla="*/ 754471 h 754471"/>
              <a:gd name="connsiteX11" fmla="*/ 3427108 w 6694563"/>
              <a:gd name="connsiteY11" fmla="*/ 754471 h 754471"/>
              <a:gd name="connsiteX12" fmla="*/ 3298909 w 6694563"/>
              <a:gd name="connsiteY12" fmla="*/ 754471 h 754471"/>
              <a:gd name="connsiteX13" fmla="*/ 204219 w 6694563"/>
              <a:gd name="connsiteY13" fmla="*/ 754471 h 754471"/>
              <a:gd name="connsiteX14" fmla="*/ 206327 w 6694563"/>
              <a:gd name="connsiteY14" fmla="*/ 733571 h 754471"/>
              <a:gd name="connsiteX15" fmla="*/ 19895 w 6694563"/>
              <a:gd name="connsiteY15" fmla="*/ 547139 h 754471"/>
              <a:gd name="connsiteX16" fmla="*/ 0 w 6694563"/>
              <a:gd name="connsiteY16" fmla="*/ 549145 h 754471"/>
              <a:gd name="connsiteX17" fmla="*/ 0 w 6694563"/>
              <a:gd name="connsiteY17" fmla="*/ 203674 h 754471"/>
              <a:gd name="connsiteX18" fmla="*/ 19895 w 6694563"/>
              <a:gd name="connsiteY18" fmla="*/ 205680 h 754471"/>
              <a:gd name="connsiteX19" fmla="*/ 206327 w 6694563"/>
              <a:gd name="connsiteY19" fmla="*/ 19248 h 754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694563" h="754471">
                <a:moveTo>
                  <a:pt x="204386" y="0"/>
                </a:moveTo>
                <a:lnTo>
                  <a:pt x="3299077" y="0"/>
                </a:lnTo>
                <a:lnTo>
                  <a:pt x="3426942" y="0"/>
                </a:lnTo>
                <a:lnTo>
                  <a:pt x="6521632" y="0"/>
                </a:lnTo>
                <a:lnTo>
                  <a:pt x="6519691" y="19248"/>
                </a:lnTo>
                <a:cubicBezTo>
                  <a:pt x="6519691" y="109342"/>
                  <a:pt x="6583596" y="184508"/>
                  <a:pt x="6668550" y="201892"/>
                </a:cubicBezTo>
                <a:lnTo>
                  <a:pt x="6694563" y="204515"/>
                </a:lnTo>
                <a:lnTo>
                  <a:pt x="6694563" y="548305"/>
                </a:lnTo>
                <a:lnTo>
                  <a:pt x="6668550" y="550927"/>
                </a:lnTo>
                <a:cubicBezTo>
                  <a:pt x="6583596" y="568311"/>
                  <a:pt x="6519691" y="643478"/>
                  <a:pt x="6519691" y="733571"/>
                </a:cubicBezTo>
                <a:lnTo>
                  <a:pt x="6521798" y="754471"/>
                </a:lnTo>
                <a:lnTo>
                  <a:pt x="3427108" y="754471"/>
                </a:lnTo>
                <a:lnTo>
                  <a:pt x="3298909" y="754471"/>
                </a:lnTo>
                <a:lnTo>
                  <a:pt x="204219" y="754471"/>
                </a:lnTo>
                <a:lnTo>
                  <a:pt x="206327" y="733571"/>
                </a:lnTo>
                <a:cubicBezTo>
                  <a:pt x="206327" y="630607"/>
                  <a:pt x="122859" y="547139"/>
                  <a:pt x="19895" y="547139"/>
                </a:cubicBezTo>
                <a:lnTo>
                  <a:pt x="0" y="549145"/>
                </a:lnTo>
                <a:lnTo>
                  <a:pt x="0" y="203674"/>
                </a:lnTo>
                <a:lnTo>
                  <a:pt x="19895" y="205680"/>
                </a:lnTo>
                <a:cubicBezTo>
                  <a:pt x="122859" y="205680"/>
                  <a:pt x="206327" y="122212"/>
                  <a:pt x="206327" y="19248"/>
                </a:cubicBezTo>
                <a:close/>
              </a:path>
            </a:pathLst>
          </a:custGeom>
          <a:blipFill>
            <a:blip r:embed="rId6"/>
            <a:stretch>
              <a:fillRect/>
            </a:stretch>
          </a:blipFill>
          <a:ln>
            <a:solidFill>
              <a:schemeClr val="accent1">
                <a:shade val="50000"/>
              </a:schemeClr>
            </a:solid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标题 1"/>
          <p:cNvSpPr>
            <a:spLocks noGrp="1"/>
          </p:cNvSpPr>
          <p:nvPr>
            <p:ph type="title"/>
          </p:nvPr>
        </p:nvSpPr>
        <p:spPr>
          <a:xfrm>
            <a:off x="935180" y="501000"/>
            <a:ext cx="10515600" cy="341457"/>
          </a:xfrm>
        </p:spPr>
        <p:txBody>
          <a:bodyPr>
            <a:normAutofit fontScale="90000"/>
          </a:bodyPr>
          <a:lstStyle/>
          <a:p>
            <a:pPr algn="ctr"/>
            <a:r>
              <a:rPr lang="zh-CN" altLang="en-US" dirty="0">
                <a:solidFill>
                  <a:schemeClr val="bg1"/>
                </a:solidFill>
              </a:rPr>
              <a:t>单击此处添加标题</a:t>
            </a:r>
          </a:p>
        </p:txBody>
      </p:sp>
      <p:pic>
        <p:nvPicPr>
          <p:cNvPr id="35" name="图片 3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10969993">
            <a:off x="3410743" y="468213"/>
            <a:ext cx="1006244" cy="668821"/>
          </a:xfrm>
          <a:prstGeom prst="rect">
            <a:avLst/>
          </a:prstGeom>
        </p:spPr>
      </p:pic>
      <p:pic>
        <p:nvPicPr>
          <p:cNvPr id="36" name="图片 3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984888" y="367343"/>
            <a:ext cx="1006244" cy="668821"/>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Users\Thinkpad\Desktop\s.pn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34212" b="35393"/>
          <a:stretch>
            <a:fillRect/>
          </a:stretch>
        </p:blipFill>
        <p:spPr bwMode="auto">
          <a:xfrm>
            <a:off x="176424" y="2664174"/>
            <a:ext cx="11327904" cy="2085121"/>
          </a:xfrm>
          <a:prstGeom prst="rect">
            <a:avLst/>
          </a:prstGeom>
          <a:noFill/>
          <a:extLst>
            <a:ext uri="{909E8E84-426E-40DD-AFC4-6F175D3DCCD1}">
              <a14:hiddenFill xmlns:a14="http://schemas.microsoft.com/office/drawing/2010/main">
                <a:solidFill>
                  <a:srgbClr val="FFFFFF"/>
                </a:solidFill>
              </a14:hiddenFill>
            </a:ext>
          </a:extLst>
        </p:spPr>
      </p:pic>
      <p:grpSp>
        <p:nvGrpSpPr>
          <p:cNvPr id="20" name="组合 19"/>
          <p:cNvGrpSpPr/>
          <p:nvPr/>
        </p:nvGrpSpPr>
        <p:grpSpPr>
          <a:xfrm>
            <a:off x="8238842" y="2875935"/>
            <a:ext cx="2132143" cy="1855119"/>
            <a:chOff x="6165151" y="2023478"/>
            <a:chExt cx="1599107" cy="1391339"/>
          </a:xfrm>
        </p:grpSpPr>
        <p:pic>
          <p:nvPicPr>
            <p:cNvPr id="10" name="Picture 2" descr="C:\Users\Thinkpad\Desktop\PNG\1_0003_渐变映射-2-副本-2.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rot="16402186">
              <a:off x="6269035" y="1919594"/>
              <a:ext cx="1391339" cy="1599107"/>
            </a:xfrm>
            <a:prstGeom prst="rect">
              <a:avLst/>
            </a:prstGeom>
            <a:noFill/>
            <a:extLst>
              <a:ext uri="{909E8E84-426E-40DD-AFC4-6F175D3DCCD1}">
                <a14:hiddenFill xmlns:a14="http://schemas.microsoft.com/office/drawing/2010/main">
                  <a:solidFill>
                    <a:srgbClr val="FFFFFF"/>
                  </a:solidFill>
                </a14:hiddenFill>
              </a:ext>
            </a:extLst>
          </p:spPr>
        </p:pic>
        <p:sp>
          <p:nvSpPr>
            <p:cNvPr id="14" name="Text Box 9"/>
            <p:cNvSpPr txBox="1">
              <a:spLocks noChangeArrowheads="1"/>
            </p:cNvSpPr>
            <p:nvPr/>
          </p:nvSpPr>
          <p:spPr bwMode="auto">
            <a:xfrm>
              <a:off x="6460738" y="2522085"/>
              <a:ext cx="1162225"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a:solidFill>
                    <a:schemeClr val="bg1"/>
                  </a:solidFill>
                  <a:latin typeface="楷体" panose="02010609060101010101" pitchFamily="49" charset="-122"/>
                  <a:ea typeface="楷体" panose="02010609060101010101" pitchFamily="49" charset="-122"/>
                </a:defRPr>
              </a:lvl1pPr>
            </a:lstStyle>
            <a:p>
              <a:r>
                <a:rPr lang="zh-CN" altLang="en-US" sz="2400" b="1" dirty="0">
                  <a:latin typeface="方正祥隶简体" charset="0"/>
                  <a:ea typeface="方正祥隶简体" charset="0"/>
                </a:rPr>
                <a:t>写入文本</a:t>
              </a:r>
            </a:p>
          </p:txBody>
        </p:sp>
      </p:grpSp>
      <p:grpSp>
        <p:nvGrpSpPr>
          <p:cNvPr id="19" name="组合 18"/>
          <p:cNvGrpSpPr/>
          <p:nvPr/>
        </p:nvGrpSpPr>
        <p:grpSpPr>
          <a:xfrm>
            <a:off x="2235379" y="1769675"/>
            <a:ext cx="2113120" cy="808869"/>
            <a:chOff x="1361330" y="1123458"/>
            <a:chExt cx="1584840" cy="606652"/>
          </a:xfrm>
        </p:grpSpPr>
        <p:sp>
          <p:nvSpPr>
            <p:cNvPr id="15" name="矩形标注 14"/>
            <p:cNvSpPr/>
            <p:nvPr/>
          </p:nvSpPr>
          <p:spPr>
            <a:xfrm>
              <a:off x="1361330" y="1684391"/>
              <a:ext cx="1584840" cy="45719"/>
            </a:xfrm>
            <a:prstGeom prst="wedgeRectCallout">
              <a:avLst>
                <a:gd name="adj1" fmla="val -23398"/>
                <a:gd name="adj2" fmla="val 403291"/>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C00000"/>
                </a:solidFill>
              </a:endParaRPr>
            </a:p>
          </p:txBody>
        </p:sp>
        <p:sp>
          <p:nvSpPr>
            <p:cNvPr id="16" name="Rectangle 28"/>
            <p:cNvSpPr>
              <a:spLocks noChangeArrowheads="1"/>
            </p:cNvSpPr>
            <p:nvPr/>
          </p:nvSpPr>
          <p:spPr bwMode="auto">
            <a:xfrm>
              <a:off x="1428402" y="1123458"/>
              <a:ext cx="1475159" cy="586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865" spc="-200" dirty="0">
                  <a:solidFill>
                    <a:schemeClr val="tx1">
                      <a:lumMod val="95000"/>
                      <a:lumOff val="5000"/>
                    </a:schemeClr>
                  </a:solidFill>
                  <a:latin typeface="方正宋黑简体" pitchFamily="2" charset="-122"/>
                  <a:ea typeface="方正宋黑简体" pitchFamily="2" charset="-122"/>
                </a:rPr>
                <a:t>单击此处添加文字</a:t>
              </a:r>
            </a:p>
            <a:p>
              <a:pPr>
                <a:lnSpc>
                  <a:spcPct val="120000"/>
                </a:lnSpc>
              </a:pPr>
              <a:r>
                <a:rPr lang="zh-CN" altLang="en-US" sz="1865" spc="-200" dirty="0">
                  <a:solidFill>
                    <a:schemeClr val="tx1">
                      <a:lumMod val="95000"/>
                      <a:lumOff val="5000"/>
                    </a:schemeClr>
                  </a:solidFill>
                  <a:latin typeface="方正宋黑简体" pitchFamily="2" charset="-122"/>
                  <a:ea typeface="方正宋黑简体" pitchFamily="2" charset="-122"/>
                </a:rPr>
                <a:t>单击此处添加文字</a:t>
              </a:r>
            </a:p>
          </p:txBody>
        </p:sp>
      </p:grpSp>
      <p:grpSp>
        <p:nvGrpSpPr>
          <p:cNvPr id="7" name="组合 6"/>
          <p:cNvGrpSpPr/>
          <p:nvPr/>
        </p:nvGrpSpPr>
        <p:grpSpPr>
          <a:xfrm>
            <a:off x="6439831" y="1769675"/>
            <a:ext cx="2113120" cy="808869"/>
            <a:chOff x="4751345" y="1097852"/>
            <a:chExt cx="1584840" cy="606652"/>
          </a:xfrm>
        </p:grpSpPr>
        <p:sp>
          <p:nvSpPr>
            <p:cNvPr id="17" name="矩形标注 16"/>
            <p:cNvSpPr/>
            <p:nvPr/>
          </p:nvSpPr>
          <p:spPr>
            <a:xfrm>
              <a:off x="4751345" y="1658785"/>
              <a:ext cx="1584840" cy="45719"/>
            </a:xfrm>
            <a:prstGeom prst="wedgeRectCallout">
              <a:avLst>
                <a:gd name="adj1" fmla="val -23398"/>
                <a:gd name="adj2" fmla="val 403291"/>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C00000"/>
                </a:solidFill>
              </a:endParaRPr>
            </a:p>
          </p:txBody>
        </p:sp>
        <p:sp>
          <p:nvSpPr>
            <p:cNvPr id="18" name="Rectangle 28"/>
            <p:cNvSpPr>
              <a:spLocks noChangeArrowheads="1"/>
            </p:cNvSpPr>
            <p:nvPr/>
          </p:nvSpPr>
          <p:spPr bwMode="auto">
            <a:xfrm>
              <a:off x="4818417" y="1097852"/>
              <a:ext cx="1475159" cy="586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865" spc="-200" dirty="0">
                  <a:solidFill>
                    <a:schemeClr val="tx1">
                      <a:lumMod val="95000"/>
                      <a:lumOff val="5000"/>
                    </a:schemeClr>
                  </a:solidFill>
                  <a:latin typeface="方正宋黑简体" pitchFamily="2" charset="-122"/>
                  <a:ea typeface="方正宋黑简体" pitchFamily="2" charset="-122"/>
                </a:rPr>
                <a:t>单击此处添加文字</a:t>
              </a:r>
            </a:p>
            <a:p>
              <a:pPr>
                <a:lnSpc>
                  <a:spcPct val="120000"/>
                </a:lnSpc>
              </a:pPr>
              <a:r>
                <a:rPr lang="zh-CN" altLang="en-US" sz="1865" spc="-200" dirty="0">
                  <a:solidFill>
                    <a:schemeClr val="tx1">
                      <a:lumMod val="95000"/>
                      <a:lumOff val="5000"/>
                    </a:schemeClr>
                  </a:solidFill>
                  <a:latin typeface="方正宋黑简体" pitchFamily="2" charset="-122"/>
                  <a:ea typeface="方正宋黑简体" pitchFamily="2" charset="-122"/>
                </a:rPr>
                <a:t>单击此处添加文字</a:t>
              </a:r>
            </a:p>
          </p:txBody>
        </p:sp>
      </p:grpSp>
      <p:grpSp>
        <p:nvGrpSpPr>
          <p:cNvPr id="21" name="组合 20"/>
          <p:cNvGrpSpPr/>
          <p:nvPr/>
        </p:nvGrpSpPr>
        <p:grpSpPr>
          <a:xfrm>
            <a:off x="4327035" y="4939443"/>
            <a:ext cx="2113120" cy="808883"/>
            <a:chOff x="1361330" y="1103207"/>
            <a:chExt cx="1584840" cy="606662"/>
          </a:xfrm>
        </p:grpSpPr>
        <p:sp>
          <p:nvSpPr>
            <p:cNvPr id="22" name="矩形标注 21"/>
            <p:cNvSpPr/>
            <p:nvPr/>
          </p:nvSpPr>
          <p:spPr>
            <a:xfrm flipV="1">
              <a:off x="1361330" y="1103207"/>
              <a:ext cx="1584840" cy="45719"/>
            </a:xfrm>
            <a:prstGeom prst="wedgeRectCallout">
              <a:avLst>
                <a:gd name="adj1" fmla="val -23398"/>
                <a:gd name="adj2" fmla="val 403291"/>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C00000"/>
                </a:solidFill>
              </a:endParaRPr>
            </a:p>
          </p:txBody>
        </p:sp>
        <p:sp>
          <p:nvSpPr>
            <p:cNvPr id="23" name="Rectangle 28"/>
            <p:cNvSpPr>
              <a:spLocks noChangeArrowheads="1"/>
            </p:cNvSpPr>
            <p:nvPr/>
          </p:nvSpPr>
          <p:spPr bwMode="auto">
            <a:xfrm>
              <a:off x="1428402" y="1123458"/>
              <a:ext cx="1475159" cy="586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865" spc="-200" dirty="0">
                  <a:solidFill>
                    <a:schemeClr val="tx1">
                      <a:lumMod val="95000"/>
                      <a:lumOff val="5000"/>
                    </a:schemeClr>
                  </a:solidFill>
                  <a:latin typeface="方正宋黑简体" pitchFamily="2" charset="-122"/>
                  <a:ea typeface="方正宋黑简体" pitchFamily="2" charset="-122"/>
                </a:rPr>
                <a:t>单击此处添加文字</a:t>
              </a:r>
            </a:p>
            <a:p>
              <a:pPr>
                <a:lnSpc>
                  <a:spcPct val="120000"/>
                </a:lnSpc>
              </a:pPr>
              <a:r>
                <a:rPr lang="zh-CN" altLang="en-US" sz="1865" spc="-200" dirty="0">
                  <a:solidFill>
                    <a:schemeClr val="tx1">
                      <a:lumMod val="95000"/>
                      <a:lumOff val="5000"/>
                    </a:schemeClr>
                  </a:solidFill>
                  <a:latin typeface="方正宋黑简体" pitchFamily="2" charset="-122"/>
                  <a:ea typeface="方正宋黑简体" pitchFamily="2" charset="-122"/>
                </a:rPr>
                <a:t>单击此处添加文字</a:t>
              </a:r>
            </a:p>
          </p:txBody>
        </p:sp>
      </p:grpSp>
      <p:grpSp>
        <p:nvGrpSpPr>
          <p:cNvPr id="24" name="组合 23"/>
          <p:cNvGrpSpPr/>
          <p:nvPr/>
        </p:nvGrpSpPr>
        <p:grpSpPr>
          <a:xfrm>
            <a:off x="8475571" y="4939443"/>
            <a:ext cx="2113120" cy="808883"/>
            <a:chOff x="1361330" y="1103207"/>
            <a:chExt cx="1584840" cy="606662"/>
          </a:xfrm>
        </p:grpSpPr>
        <p:sp>
          <p:nvSpPr>
            <p:cNvPr id="25" name="矩形标注 24"/>
            <p:cNvSpPr/>
            <p:nvPr/>
          </p:nvSpPr>
          <p:spPr>
            <a:xfrm flipV="1">
              <a:off x="1361330" y="1103207"/>
              <a:ext cx="1584840" cy="45719"/>
            </a:xfrm>
            <a:prstGeom prst="wedgeRectCallout">
              <a:avLst>
                <a:gd name="adj1" fmla="val -23398"/>
                <a:gd name="adj2" fmla="val 403291"/>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C00000"/>
                </a:solidFill>
              </a:endParaRPr>
            </a:p>
          </p:txBody>
        </p:sp>
        <p:sp>
          <p:nvSpPr>
            <p:cNvPr id="26" name="Rectangle 28"/>
            <p:cNvSpPr>
              <a:spLocks noChangeArrowheads="1"/>
            </p:cNvSpPr>
            <p:nvPr/>
          </p:nvSpPr>
          <p:spPr bwMode="auto">
            <a:xfrm>
              <a:off x="1428402" y="1123458"/>
              <a:ext cx="1475159" cy="586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865" spc="-200" dirty="0">
                  <a:solidFill>
                    <a:schemeClr val="tx1">
                      <a:lumMod val="95000"/>
                      <a:lumOff val="5000"/>
                    </a:schemeClr>
                  </a:solidFill>
                  <a:latin typeface="方正宋黑简体" pitchFamily="2" charset="-122"/>
                  <a:ea typeface="方正宋黑简体" pitchFamily="2" charset="-122"/>
                </a:rPr>
                <a:t>单击此处添加文字</a:t>
              </a:r>
            </a:p>
            <a:p>
              <a:pPr>
                <a:lnSpc>
                  <a:spcPct val="120000"/>
                </a:lnSpc>
              </a:pPr>
              <a:r>
                <a:rPr lang="zh-CN" altLang="en-US" sz="1865" spc="-200" dirty="0">
                  <a:solidFill>
                    <a:schemeClr val="tx1">
                      <a:lumMod val="95000"/>
                      <a:lumOff val="5000"/>
                    </a:schemeClr>
                  </a:solidFill>
                  <a:latin typeface="方正宋黑简体" pitchFamily="2" charset="-122"/>
                  <a:ea typeface="方正宋黑简体" pitchFamily="2" charset="-122"/>
                </a:rPr>
                <a:t>单击此处添加文字</a:t>
              </a:r>
            </a:p>
          </p:txBody>
        </p:sp>
      </p:grpSp>
      <p:grpSp>
        <p:nvGrpSpPr>
          <p:cNvPr id="28" name="组合 27"/>
          <p:cNvGrpSpPr/>
          <p:nvPr/>
        </p:nvGrpSpPr>
        <p:grpSpPr>
          <a:xfrm>
            <a:off x="6218630" y="2875935"/>
            <a:ext cx="2132143" cy="1855119"/>
            <a:chOff x="6165151" y="2023478"/>
            <a:chExt cx="1599107" cy="1391339"/>
          </a:xfrm>
        </p:grpSpPr>
        <p:pic>
          <p:nvPicPr>
            <p:cNvPr id="29" name="Picture 2" descr="C:\Users\Thinkpad\Desktop\PNG\1_0003_渐变映射-2-副本-2.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rot="16402186">
              <a:off x="6269035" y="1919594"/>
              <a:ext cx="1391339" cy="1599107"/>
            </a:xfrm>
            <a:prstGeom prst="rect">
              <a:avLst/>
            </a:prstGeom>
            <a:noFill/>
            <a:extLst>
              <a:ext uri="{909E8E84-426E-40DD-AFC4-6F175D3DCCD1}">
                <a14:hiddenFill xmlns:a14="http://schemas.microsoft.com/office/drawing/2010/main">
                  <a:solidFill>
                    <a:srgbClr val="FFFFFF"/>
                  </a:solidFill>
                </a14:hiddenFill>
              </a:ext>
            </a:extLst>
          </p:spPr>
        </p:pic>
        <p:sp>
          <p:nvSpPr>
            <p:cNvPr id="30" name="Text Box 9"/>
            <p:cNvSpPr txBox="1">
              <a:spLocks noChangeArrowheads="1"/>
            </p:cNvSpPr>
            <p:nvPr/>
          </p:nvSpPr>
          <p:spPr bwMode="auto">
            <a:xfrm>
              <a:off x="6460738" y="2522085"/>
              <a:ext cx="1162225"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a:solidFill>
                    <a:schemeClr val="bg1"/>
                  </a:solidFill>
                  <a:latin typeface="楷体" panose="02010609060101010101" pitchFamily="49" charset="-122"/>
                  <a:ea typeface="楷体" panose="02010609060101010101" pitchFamily="49" charset="-122"/>
                </a:defRPr>
              </a:lvl1pPr>
            </a:lstStyle>
            <a:p>
              <a:r>
                <a:rPr lang="zh-CN" altLang="en-US" sz="2400" b="1" dirty="0">
                  <a:latin typeface="方正祥隶简体" charset="0"/>
                  <a:ea typeface="方正祥隶简体" charset="0"/>
                </a:rPr>
                <a:t>写入文本</a:t>
              </a:r>
            </a:p>
          </p:txBody>
        </p:sp>
      </p:grpSp>
      <p:grpSp>
        <p:nvGrpSpPr>
          <p:cNvPr id="31" name="组合 30"/>
          <p:cNvGrpSpPr/>
          <p:nvPr/>
        </p:nvGrpSpPr>
        <p:grpSpPr>
          <a:xfrm>
            <a:off x="4198417" y="2875935"/>
            <a:ext cx="2132143" cy="1855119"/>
            <a:chOff x="6165151" y="2023478"/>
            <a:chExt cx="1599107" cy="1391339"/>
          </a:xfrm>
        </p:grpSpPr>
        <p:pic>
          <p:nvPicPr>
            <p:cNvPr id="32" name="Picture 2" descr="C:\Users\Thinkpad\Desktop\PNG\1_0003_渐变映射-2-副本-2.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rot="16402186">
              <a:off x="6269035" y="1919594"/>
              <a:ext cx="1391339" cy="1599107"/>
            </a:xfrm>
            <a:prstGeom prst="rect">
              <a:avLst/>
            </a:prstGeom>
            <a:noFill/>
            <a:extLst>
              <a:ext uri="{909E8E84-426E-40DD-AFC4-6F175D3DCCD1}">
                <a14:hiddenFill xmlns:a14="http://schemas.microsoft.com/office/drawing/2010/main">
                  <a:solidFill>
                    <a:srgbClr val="FFFFFF"/>
                  </a:solidFill>
                </a14:hiddenFill>
              </a:ext>
            </a:extLst>
          </p:spPr>
        </p:pic>
        <p:sp>
          <p:nvSpPr>
            <p:cNvPr id="33" name="Text Box 9"/>
            <p:cNvSpPr txBox="1">
              <a:spLocks noChangeArrowheads="1"/>
            </p:cNvSpPr>
            <p:nvPr/>
          </p:nvSpPr>
          <p:spPr bwMode="auto">
            <a:xfrm>
              <a:off x="6460738" y="2522085"/>
              <a:ext cx="1162225"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a:solidFill>
                    <a:schemeClr val="bg1"/>
                  </a:solidFill>
                  <a:latin typeface="楷体" panose="02010609060101010101" pitchFamily="49" charset="-122"/>
                  <a:ea typeface="楷体" panose="02010609060101010101" pitchFamily="49" charset="-122"/>
                </a:defRPr>
              </a:lvl1pPr>
            </a:lstStyle>
            <a:p>
              <a:r>
                <a:rPr lang="zh-CN" altLang="en-US" sz="2400" b="1" dirty="0">
                  <a:latin typeface="方正祥隶简体" charset="0"/>
                  <a:ea typeface="方正祥隶简体" charset="0"/>
                </a:rPr>
                <a:t>写入文本</a:t>
              </a:r>
            </a:p>
          </p:txBody>
        </p:sp>
      </p:grpSp>
      <p:grpSp>
        <p:nvGrpSpPr>
          <p:cNvPr id="34" name="组合 33"/>
          <p:cNvGrpSpPr/>
          <p:nvPr/>
        </p:nvGrpSpPr>
        <p:grpSpPr>
          <a:xfrm>
            <a:off x="2178203" y="2875935"/>
            <a:ext cx="2132143" cy="1855119"/>
            <a:chOff x="6165151" y="2023478"/>
            <a:chExt cx="1599107" cy="1391339"/>
          </a:xfrm>
        </p:grpSpPr>
        <p:pic>
          <p:nvPicPr>
            <p:cNvPr id="35" name="Picture 2" descr="C:\Users\Thinkpad\Desktop\PNG\1_0003_渐变映射-2-副本-2.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rot="16402186">
              <a:off x="6269035" y="1919594"/>
              <a:ext cx="1391339" cy="1599107"/>
            </a:xfrm>
            <a:prstGeom prst="rect">
              <a:avLst/>
            </a:prstGeom>
            <a:noFill/>
            <a:extLst>
              <a:ext uri="{909E8E84-426E-40DD-AFC4-6F175D3DCCD1}">
                <a14:hiddenFill xmlns:a14="http://schemas.microsoft.com/office/drawing/2010/main">
                  <a:solidFill>
                    <a:srgbClr val="FFFFFF"/>
                  </a:solidFill>
                </a14:hiddenFill>
              </a:ext>
            </a:extLst>
          </p:spPr>
        </p:pic>
        <p:sp>
          <p:nvSpPr>
            <p:cNvPr id="36" name="Text Box 9"/>
            <p:cNvSpPr txBox="1">
              <a:spLocks noChangeArrowheads="1"/>
            </p:cNvSpPr>
            <p:nvPr/>
          </p:nvSpPr>
          <p:spPr bwMode="auto">
            <a:xfrm>
              <a:off x="6460738" y="2522085"/>
              <a:ext cx="1162225"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a:solidFill>
                    <a:schemeClr val="bg1"/>
                  </a:solidFill>
                  <a:latin typeface="楷体" panose="02010609060101010101" pitchFamily="49" charset="-122"/>
                  <a:ea typeface="楷体" panose="02010609060101010101" pitchFamily="49" charset="-122"/>
                </a:defRPr>
              </a:lvl1pPr>
            </a:lstStyle>
            <a:p>
              <a:r>
                <a:rPr lang="zh-CN" altLang="en-US" sz="2400" b="1" dirty="0">
                  <a:latin typeface="方正祥隶简体" charset="0"/>
                  <a:ea typeface="方正祥隶简体" charset="0"/>
                </a:rPr>
                <a:t>写入文本</a:t>
              </a:r>
            </a:p>
          </p:txBody>
        </p:sp>
      </p:grpSp>
      <p:sp>
        <p:nvSpPr>
          <p:cNvPr id="37" name="任意多边形 36"/>
          <p:cNvSpPr/>
          <p:nvPr/>
        </p:nvSpPr>
        <p:spPr>
          <a:xfrm>
            <a:off x="4068834" y="443753"/>
            <a:ext cx="4248293" cy="478779"/>
          </a:xfrm>
          <a:custGeom>
            <a:avLst/>
            <a:gdLst>
              <a:gd name="connsiteX0" fmla="*/ 204386 w 6694563"/>
              <a:gd name="connsiteY0" fmla="*/ 0 h 754471"/>
              <a:gd name="connsiteX1" fmla="*/ 3299077 w 6694563"/>
              <a:gd name="connsiteY1" fmla="*/ 0 h 754471"/>
              <a:gd name="connsiteX2" fmla="*/ 3426942 w 6694563"/>
              <a:gd name="connsiteY2" fmla="*/ 0 h 754471"/>
              <a:gd name="connsiteX3" fmla="*/ 6521632 w 6694563"/>
              <a:gd name="connsiteY3" fmla="*/ 0 h 754471"/>
              <a:gd name="connsiteX4" fmla="*/ 6519691 w 6694563"/>
              <a:gd name="connsiteY4" fmla="*/ 19248 h 754471"/>
              <a:gd name="connsiteX5" fmla="*/ 6668550 w 6694563"/>
              <a:gd name="connsiteY5" fmla="*/ 201892 h 754471"/>
              <a:gd name="connsiteX6" fmla="*/ 6694563 w 6694563"/>
              <a:gd name="connsiteY6" fmla="*/ 204515 h 754471"/>
              <a:gd name="connsiteX7" fmla="*/ 6694563 w 6694563"/>
              <a:gd name="connsiteY7" fmla="*/ 548305 h 754471"/>
              <a:gd name="connsiteX8" fmla="*/ 6668550 w 6694563"/>
              <a:gd name="connsiteY8" fmla="*/ 550927 h 754471"/>
              <a:gd name="connsiteX9" fmla="*/ 6519691 w 6694563"/>
              <a:gd name="connsiteY9" fmla="*/ 733571 h 754471"/>
              <a:gd name="connsiteX10" fmla="*/ 6521798 w 6694563"/>
              <a:gd name="connsiteY10" fmla="*/ 754471 h 754471"/>
              <a:gd name="connsiteX11" fmla="*/ 3427108 w 6694563"/>
              <a:gd name="connsiteY11" fmla="*/ 754471 h 754471"/>
              <a:gd name="connsiteX12" fmla="*/ 3298909 w 6694563"/>
              <a:gd name="connsiteY12" fmla="*/ 754471 h 754471"/>
              <a:gd name="connsiteX13" fmla="*/ 204219 w 6694563"/>
              <a:gd name="connsiteY13" fmla="*/ 754471 h 754471"/>
              <a:gd name="connsiteX14" fmla="*/ 206327 w 6694563"/>
              <a:gd name="connsiteY14" fmla="*/ 733571 h 754471"/>
              <a:gd name="connsiteX15" fmla="*/ 19895 w 6694563"/>
              <a:gd name="connsiteY15" fmla="*/ 547139 h 754471"/>
              <a:gd name="connsiteX16" fmla="*/ 0 w 6694563"/>
              <a:gd name="connsiteY16" fmla="*/ 549145 h 754471"/>
              <a:gd name="connsiteX17" fmla="*/ 0 w 6694563"/>
              <a:gd name="connsiteY17" fmla="*/ 203674 h 754471"/>
              <a:gd name="connsiteX18" fmla="*/ 19895 w 6694563"/>
              <a:gd name="connsiteY18" fmla="*/ 205680 h 754471"/>
              <a:gd name="connsiteX19" fmla="*/ 206327 w 6694563"/>
              <a:gd name="connsiteY19" fmla="*/ 19248 h 754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694563" h="754471">
                <a:moveTo>
                  <a:pt x="204386" y="0"/>
                </a:moveTo>
                <a:lnTo>
                  <a:pt x="3299077" y="0"/>
                </a:lnTo>
                <a:lnTo>
                  <a:pt x="3426942" y="0"/>
                </a:lnTo>
                <a:lnTo>
                  <a:pt x="6521632" y="0"/>
                </a:lnTo>
                <a:lnTo>
                  <a:pt x="6519691" y="19248"/>
                </a:lnTo>
                <a:cubicBezTo>
                  <a:pt x="6519691" y="109342"/>
                  <a:pt x="6583596" y="184508"/>
                  <a:pt x="6668550" y="201892"/>
                </a:cubicBezTo>
                <a:lnTo>
                  <a:pt x="6694563" y="204515"/>
                </a:lnTo>
                <a:lnTo>
                  <a:pt x="6694563" y="548305"/>
                </a:lnTo>
                <a:lnTo>
                  <a:pt x="6668550" y="550927"/>
                </a:lnTo>
                <a:cubicBezTo>
                  <a:pt x="6583596" y="568311"/>
                  <a:pt x="6519691" y="643478"/>
                  <a:pt x="6519691" y="733571"/>
                </a:cubicBezTo>
                <a:lnTo>
                  <a:pt x="6521798" y="754471"/>
                </a:lnTo>
                <a:lnTo>
                  <a:pt x="3427108" y="754471"/>
                </a:lnTo>
                <a:lnTo>
                  <a:pt x="3298909" y="754471"/>
                </a:lnTo>
                <a:lnTo>
                  <a:pt x="204219" y="754471"/>
                </a:lnTo>
                <a:lnTo>
                  <a:pt x="206327" y="733571"/>
                </a:lnTo>
                <a:cubicBezTo>
                  <a:pt x="206327" y="630607"/>
                  <a:pt x="122859" y="547139"/>
                  <a:pt x="19895" y="547139"/>
                </a:cubicBezTo>
                <a:lnTo>
                  <a:pt x="0" y="549145"/>
                </a:lnTo>
                <a:lnTo>
                  <a:pt x="0" y="203674"/>
                </a:lnTo>
                <a:lnTo>
                  <a:pt x="19895" y="205680"/>
                </a:lnTo>
                <a:cubicBezTo>
                  <a:pt x="122859" y="205680"/>
                  <a:pt x="206327" y="122212"/>
                  <a:pt x="206327" y="19248"/>
                </a:cubicBezTo>
                <a:close/>
              </a:path>
            </a:pathLst>
          </a:custGeom>
          <a:blipFill>
            <a:blip r:embed="rId5"/>
            <a:stretch>
              <a:fillRect/>
            </a:stretch>
          </a:blipFill>
          <a:ln>
            <a:solidFill>
              <a:schemeClr val="accent1">
                <a:shade val="50000"/>
              </a:schemeClr>
            </a:solid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标题 1"/>
          <p:cNvSpPr>
            <a:spLocks noGrp="1"/>
          </p:cNvSpPr>
          <p:nvPr>
            <p:ph type="title"/>
          </p:nvPr>
        </p:nvSpPr>
        <p:spPr>
          <a:xfrm>
            <a:off x="935180" y="501000"/>
            <a:ext cx="10515600" cy="341457"/>
          </a:xfrm>
        </p:spPr>
        <p:txBody>
          <a:bodyPr>
            <a:normAutofit fontScale="90000"/>
          </a:bodyPr>
          <a:lstStyle/>
          <a:p>
            <a:pPr algn="ctr"/>
            <a:r>
              <a:rPr lang="zh-CN" altLang="en-US" dirty="0">
                <a:solidFill>
                  <a:schemeClr val="bg1"/>
                </a:solidFill>
              </a:rPr>
              <a:t>单击此处添加标题</a:t>
            </a:r>
          </a:p>
        </p:txBody>
      </p:sp>
      <p:pic>
        <p:nvPicPr>
          <p:cNvPr id="39" name="图片 3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0969993">
            <a:off x="3410743" y="468213"/>
            <a:ext cx="1006244" cy="668821"/>
          </a:xfrm>
          <a:prstGeom prst="rect">
            <a:avLst/>
          </a:prstGeom>
        </p:spPr>
      </p:pic>
      <p:pic>
        <p:nvPicPr>
          <p:cNvPr id="40" name="图片 3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984888" y="367343"/>
            <a:ext cx="1006244" cy="668821"/>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71949" y="4355240"/>
            <a:ext cx="8734953" cy="748795"/>
          </a:xfrm>
          <a:prstGeom prst="rect">
            <a:avLst/>
          </a:prstGeom>
        </p:spPr>
        <p:txBody>
          <a:bodyPr wrap="square">
            <a:spAutoFit/>
          </a:bodyPr>
          <a:lstStyle/>
          <a:p>
            <a:pPr>
              <a:spcBef>
                <a:spcPct val="50000"/>
              </a:spcBef>
            </a:pPr>
            <a:r>
              <a:rPr lang="zh-CN" altLang="en-US" sz="2135" b="1" dirty="0">
                <a:ea typeface="方正祥隶简体" charset="0"/>
              </a:rPr>
              <a:t>点击添加文字点击添加文字点击添加文字点击添加文字点击添加文字点击添加文字点击添加文字点击添加文字点击添加文字点击添加文字点击</a:t>
            </a:r>
          </a:p>
        </p:txBody>
      </p:sp>
      <p:grpSp>
        <p:nvGrpSpPr>
          <p:cNvPr id="55" name="组合 54"/>
          <p:cNvGrpSpPr/>
          <p:nvPr/>
        </p:nvGrpSpPr>
        <p:grpSpPr>
          <a:xfrm>
            <a:off x="1024368" y="2079534"/>
            <a:ext cx="2586707" cy="2332096"/>
            <a:chOff x="1142101" y="1736725"/>
            <a:chExt cx="1940030" cy="1749072"/>
          </a:xfrm>
        </p:grpSpPr>
        <p:pic>
          <p:nvPicPr>
            <p:cNvPr id="52" name="Picture 2" descr="C:\Users\Thinkpad\Desktop\PNG\1_0004_图层-10.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42101" y="1736725"/>
              <a:ext cx="1940030" cy="1749072"/>
            </a:xfrm>
            <a:prstGeom prst="rect">
              <a:avLst/>
            </a:prstGeom>
            <a:noFill/>
            <a:extLst>
              <a:ext uri="{909E8E84-426E-40DD-AFC4-6F175D3DCCD1}">
                <a14:hiddenFill xmlns:a14="http://schemas.microsoft.com/office/drawing/2010/main">
                  <a:solidFill>
                    <a:srgbClr val="FFFFFF"/>
                  </a:solidFill>
                </a14:hiddenFill>
              </a:ext>
            </a:extLst>
          </p:spPr>
        </p:pic>
        <p:sp>
          <p:nvSpPr>
            <p:cNvPr id="54" name="矩形 29"/>
            <p:cNvSpPr>
              <a:spLocks noChangeArrowheads="1"/>
            </p:cNvSpPr>
            <p:nvPr/>
          </p:nvSpPr>
          <p:spPr bwMode="auto">
            <a:xfrm>
              <a:off x="1640727" y="2051886"/>
              <a:ext cx="931665" cy="930928"/>
            </a:xfrm>
            <a:prstGeom prst="rect">
              <a:avLst/>
            </a:prstGeom>
          </p:spPr>
          <p:txBody>
            <a:bodyPr wrap="square">
              <a:spAutoFit/>
            </a:bodyPr>
            <a:lstStyle/>
            <a:p>
              <a:pPr>
                <a:spcBef>
                  <a:spcPct val="50000"/>
                </a:spcBef>
              </a:pPr>
              <a:r>
                <a:rPr lang="zh-CN" altLang="en-US" sz="3735" b="1" spc="-400" dirty="0">
                  <a:ea typeface="方正祥隶简体" charset="0"/>
                </a:rPr>
                <a:t>添加文本</a:t>
              </a:r>
            </a:p>
          </p:txBody>
        </p:sp>
      </p:grpSp>
      <p:grpSp>
        <p:nvGrpSpPr>
          <p:cNvPr id="56" name="组合 55"/>
          <p:cNvGrpSpPr/>
          <p:nvPr/>
        </p:nvGrpSpPr>
        <p:grpSpPr>
          <a:xfrm>
            <a:off x="3479727" y="2079534"/>
            <a:ext cx="2586707" cy="2332096"/>
            <a:chOff x="1142101" y="1736725"/>
            <a:chExt cx="1940030" cy="1749072"/>
          </a:xfrm>
        </p:grpSpPr>
        <p:pic>
          <p:nvPicPr>
            <p:cNvPr id="57" name="Picture 2" descr="C:\Users\Thinkpad\Desktop\PNG\1_0004_图层-10.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42101" y="1736725"/>
              <a:ext cx="1940030" cy="1749072"/>
            </a:xfrm>
            <a:prstGeom prst="rect">
              <a:avLst/>
            </a:prstGeom>
            <a:noFill/>
            <a:extLst>
              <a:ext uri="{909E8E84-426E-40DD-AFC4-6F175D3DCCD1}">
                <a14:hiddenFill xmlns:a14="http://schemas.microsoft.com/office/drawing/2010/main">
                  <a:solidFill>
                    <a:srgbClr val="FFFFFF"/>
                  </a:solidFill>
                </a14:hiddenFill>
              </a:ext>
            </a:extLst>
          </p:spPr>
        </p:pic>
        <p:sp>
          <p:nvSpPr>
            <p:cNvPr id="58" name="矩形 29"/>
            <p:cNvSpPr>
              <a:spLocks noChangeArrowheads="1"/>
            </p:cNvSpPr>
            <p:nvPr/>
          </p:nvSpPr>
          <p:spPr bwMode="auto">
            <a:xfrm>
              <a:off x="1640727" y="2051886"/>
              <a:ext cx="931665" cy="930928"/>
            </a:xfrm>
            <a:prstGeom prst="rect">
              <a:avLst/>
            </a:prstGeom>
          </p:spPr>
          <p:txBody>
            <a:bodyPr wrap="square">
              <a:spAutoFit/>
            </a:bodyPr>
            <a:lstStyle/>
            <a:p>
              <a:pPr>
                <a:spcBef>
                  <a:spcPct val="50000"/>
                </a:spcBef>
              </a:pPr>
              <a:r>
                <a:rPr lang="zh-CN" altLang="en-US" sz="3735" b="1" spc="-400" dirty="0">
                  <a:ea typeface="方正祥隶简体" charset="0"/>
                </a:rPr>
                <a:t>添加文本</a:t>
              </a:r>
            </a:p>
          </p:txBody>
        </p:sp>
      </p:grpSp>
      <p:grpSp>
        <p:nvGrpSpPr>
          <p:cNvPr id="59" name="组合 58"/>
          <p:cNvGrpSpPr/>
          <p:nvPr/>
        </p:nvGrpSpPr>
        <p:grpSpPr>
          <a:xfrm>
            <a:off x="5935085" y="2079534"/>
            <a:ext cx="2586707" cy="2332096"/>
            <a:chOff x="1142101" y="1736725"/>
            <a:chExt cx="1940030" cy="1749072"/>
          </a:xfrm>
        </p:grpSpPr>
        <p:pic>
          <p:nvPicPr>
            <p:cNvPr id="60" name="Picture 2" descr="C:\Users\Thinkpad\Desktop\PNG\1_0004_图层-10.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42101" y="1736725"/>
              <a:ext cx="1940030" cy="1749072"/>
            </a:xfrm>
            <a:prstGeom prst="rect">
              <a:avLst/>
            </a:prstGeom>
            <a:noFill/>
            <a:extLst>
              <a:ext uri="{909E8E84-426E-40DD-AFC4-6F175D3DCCD1}">
                <a14:hiddenFill xmlns:a14="http://schemas.microsoft.com/office/drawing/2010/main">
                  <a:solidFill>
                    <a:srgbClr val="FFFFFF"/>
                  </a:solidFill>
                </a14:hiddenFill>
              </a:ext>
            </a:extLst>
          </p:spPr>
        </p:pic>
        <p:sp>
          <p:nvSpPr>
            <p:cNvPr id="61" name="矩形 29"/>
            <p:cNvSpPr>
              <a:spLocks noChangeArrowheads="1"/>
            </p:cNvSpPr>
            <p:nvPr/>
          </p:nvSpPr>
          <p:spPr bwMode="auto">
            <a:xfrm>
              <a:off x="1640727" y="2051886"/>
              <a:ext cx="931665" cy="930928"/>
            </a:xfrm>
            <a:prstGeom prst="rect">
              <a:avLst/>
            </a:prstGeom>
          </p:spPr>
          <p:txBody>
            <a:bodyPr wrap="square">
              <a:spAutoFit/>
            </a:bodyPr>
            <a:lstStyle/>
            <a:p>
              <a:pPr>
                <a:spcBef>
                  <a:spcPct val="50000"/>
                </a:spcBef>
              </a:pPr>
              <a:r>
                <a:rPr lang="zh-CN" altLang="en-US" sz="3735" b="1" spc="-400" dirty="0">
                  <a:ea typeface="方正祥隶简体" charset="0"/>
                </a:rPr>
                <a:t>添加文本</a:t>
              </a:r>
            </a:p>
          </p:txBody>
        </p:sp>
      </p:grpSp>
      <p:grpSp>
        <p:nvGrpSpPr>
          <p:cNvPr id="62" name="组合 61"/>
          <p:cNvGrpSpPr/>
          <p:nvPr/>
        </p:nvGrpSpPr>
        <p:grpSpPr>
          <a:xfrm>
            <a:off x="8390444" y="2079534"/>
            <a:ext cx="2586707" cy="2332096"/>
            <a:chOff x="1142101" y="1736725"/>
            <a:chExt cx="1940030" cy="1749072"/>
          </a:xfrm>
        </p:grpSpPr>
        <p:pic>
          <p:nvPicPr>
            <p:cNvPr id="63" name="Picture 2" descr="C:\Users\Thinkpad\Desktop\PNG\1_0004_图层-10.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42101" y="1736725"/>
              <a:ext cx="1940030" cy="1749072"/>
            </a:xfrm>
            <a:prstGeom prst="rect">
              <a:avLst/>
            </a:prstGeom>
            <a:noFill/>
            <a:extLst>
              <a:ext uri="{909E8E84-426E-40DD-AFC4-6F175D3DCCD1}">
                <a14:hiddenFill xmlns:a14="http://schemas.microsoft.com/office/drawing/2010/main">
                  <a:solidFill>
                    <a:srgbClr val="FFFFFF"/>
                  </a:solidFill>
                </a14:hiddenFill>
              </a:ext>
            </a:extLst>
          </p:spPr>
        </p:pic>
        <p:sp>
          <p:nvSpPr>
            <p:cNvPr id="64" name="矩形 29"/>
            <p:cNvSpPr>
              <a:spLocks noChangeArrowheads="1"/>
            </p:cNvSpPr>
            <p:nvPr/>
          </p:nvSpPr>
          <p:spPr bwMode="auto">
            <a:xfrm>
              <a:off x="1640727" y="2051886"/>
              <a:ext cx="931665" cy="930928"/>
            </a:xfrm>
            <a:prstGeom prst="rect">
              <a:avLst/>
            </a:prstGeom>
          </p:spPr>
          <p:txBody>
            <a:bodyPr wrap="square">
              <a:spAutoFit/>
            </a:bodyPr>
            <a:lstStyle/>
            <a:p>
              <a:pPr>
                <a:spcBef>
                  <a:spcPct val="50000"/>
                </a:spcBef>
              </a:pPr>
              <a:r>
                <a:rPr lang="zh-CN" altLang="en-US" sz="3735" b="1" spc="-400" dirty="0">
                  <a:ea typeface="方正祥隶简体" charset="0"/>
                </a:rPr>
                <a:t>添加文本</a:t>
              </a:r>
            </a:p>
          </p:txBody>
        </p:sp>
      </p:grpSp>
      <p:sp>
        <p:nvSpPr>
          <p:cNvPr id="17" name="任意多边形 16"/>
          <p:cNvSpPr/>
          <p:nvPr/>
        </p:nvSpPr>
        <p:spPr>
          <a:xfrm>
            <a:off x="4068834" y="443753"/>
            <a:ext cx="4248293" cy="478779"/>
          </a:xfrm>
          <a:custGeom>
            <a:avLst/>
            <a:gdLst>
              <a:gd name="connsiteX0" fmla="*/ 204386 w 6694563"/>
              <a:gd name="connsiteY0" fmla="*/ 0 h 754471"/>
              <a:gd name="connsiteX1" fmla="*/ 3299077 w 6694563"/>
              <a:gd name="connsiteY1" fmla="*/ 0 h 754471"/>
              <a:gd name="connsiteX2" fmla="*/ 3426942 w 6694563"/>
              <a:gd name="connsiteY2" fmla="*/ 0 h 754471"/>
              <a:gd name="connsiteX3" fmla="*/ 6521632 w 6694563"/>
              <a:gd name="connsiteY3" fmla="*/ 0 h 754471"/>
              <a:gd name="connsiteX4" fmla="*/ 6519691 w 6694563"/>
              <a:gd name="connsiteY4" fmla="*/ 19248 h 754471"/>
              <a:gd name="connsiteX5" fmla="*/ 6668550 w 6694563"/>
              <a:gd name="connsiteY5" fmla="*/ 201892 h 754471"/>
              <a:gd name="connsiteX6" fmla="*/ 6694563 w 6694563"/>
              <a:gd name="connsiteY6" fmla="*/ 204515 h 754471"/>
              <a:gd name="connsiteX7" fmla="*/ 6694563 w 6694563"/>
              <a:gd name="connsiteY7" fmla="*/ 548305 h 754471"/>
              <a:gd name="connsiteX8" fmla="*/ 6668550 w 6694563"/>
              <a:gd name="connsiteY8" fmla="*/ 550927 h 754471"/>
              <a:gd name="connsiteX9" fmla="*/ 6519691 w 6694563"/>
              <a:gd name="connsiteY9" fmla="*/ 733571 h 754471"/>
              <a:gd name="connsiteX10" fmla="*/ 6521798 w 6694563"/>
              <a:gd name="connsiteY10" fmla="*/ 754471 h 754471"/>
              <a:gd name="connsiteX11" fmla="*/ 3427108 w 6694563"/>
              <a:gd name="connsiteY11" fmla="*/ 754471 h 754471"/>
              <a:gd name="connsiteX12" fmla="*/ 3298909 w 6694563"/>
              <a:gd name="connsiteY12" fmla="*/ 754471 h 754471"/>
              <a:gd name="connsiteX13" fmla="*/ 204219 w 6694563"/>
              <a:gd name="connsiteY13" fmla="*/ 754471 h 754471"/>
              <a:gd name="connsiteX14" fmla="*/ 206327 w 6694563"/>
              <a:gd name="connsiteY14" fmla="*/ 733571 h 754471"/>
              <a:gd name="connsiteX15" fmla="*/ 19895 w 6694563"/>
              <a:gd name="connsiteY15" fmla="*/ 547139 h 754471"/>
              <a:gd name="connsiteX16" fmla="*/ 0 w 6694563"/>
              <a:gd name="connsiteY16" fmla="*/ 549145 h 754471"/>
              <a:gd name="connsiteX17" fmla="*/ 0 w 6694563"/>
              <a:gd name="connsiteY17" fmla="*/ 203674 h 754471"/>
              <a:gd name="connsiteX18" fmla="*/ 19895 w 6694563"/>
              <a:gd name="connsiteY18" fmla="*/ 205680 h 754471"/>
              <a:gd name="connsiteX19" fmla="*/ 206327 w 6694563"/>
              <a:gd name="connsiteY19" fmla="*/ 19248 h 754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694563" h="754471">
                <a:moveTo>
                  <a:pt x="204386" y="0"/>
                </a:moveTo>
                <a:lnTo>
                  <a:pt x="3299077" y="0"/>
                </a:lnTo>
                <a:lnTo>
                  <a:pt x="3426942" y="0"/>
                </a:lnTo>
                <a:lnTo>
                  <a:pt x="6521632" y="0"/>
                </a:lnTo>
                <a:lnTo>
                  <a:pt x="6519691" y="19248"/>
                </a:lnTo>
                <a:cubicBezTo>
                  <a:pt x="6519691" y="109342"/>
                  <a:pt x="6583596" y="184508"/>
                  <a:pt x="6668550" y="201892"/>
                </a:cubicBezTo>
                <a:lnTo>
                  <a:pt x="6694563" y="204515"/>
                </a:lnTo>
                <a:lnTo>
                  <a:pt x="6694563" y="548305"/>
                </a:lnTo>
                <a:lnTo>
                  <a:pt x="6668550" y="550927"/>
                </a:lnTo>
                <a:cubicBezTo>
                  <a:pt x="6583596" y="568311"/>
                  <a:pt x="6519691" y="643478"/>
                  <a:pt x="6519691" y="733571"/>
                </a:cubicBezTo>
                <a:lnTo>
                  <a:pt x="6521798" y="754471"/>
                </a:lnTo>
                <a:lnTo>
                  <a:pt x="3427108" y="754471"/>
                </a:lnTo>
                <a:lnTo>
                  <a:pt x="3298909" y="754471"/>
                </a:lnTo>
                <a:lnTo>
                  <a:pt x="204219" y="754471"/>
                </a:lnTo>
                <a:lnTo>
                  <a:pt x="206327" y="733571"/>
                </a:lnTo>
                <a:cubicBezTo>
                  <a:pt x="206327" y="630607"/>
                  <a:pt x="122859" y="547139"/>
                  <a:pt x="19895" y="547139"/>
                </a:cubicBezTo>
                <a:lnTo>
                  <a:pt x="0" y="549145"/>
                </a:lnTo>
                <a:lnTo>
                  <a:pt x="0" y="203674"/>
                </a:lnTo>
                <a:lnTo>
                  <a:pt x="19895" y="205680"/>
                </a:lnTo>
                <a:cubicBezTo>
                  <a:pt x="122859" y="205680"/>
                  <a:pt x="206327" y="122212"/>
                  <a:pt x="206327" y="19248"/>
                </a:cubicBezTo>
                <a:close/>
              </a:path>
            </a:pathLst>
          </a:custGeom>
          <a:blipFill>
            <a:blip r:embed="rId3"/>
            <a:stretch>
              <a:fillRect/>
            </a:stretch>
          </a:blipFill>
          <a:ln>
            <a:solidFill>
              <a:schemeClr val="accent1">
                <a:shade val="50000"/>
              </a:schemeClr>
            </a:solid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标题 1"/>
          <p:cNvSpPr>
            <a:spLocks noGrp="1"/>
          </p:cNvSpPr>
          <p:nvPr>
            <p:ph type="title"/>
          </p:nvPr>
        </p:nvSpPr>
        <p:spPr>
          <a:xfrm>
            <a:off x="935180" y="501000"/>
            <a:ext cx="10515600" cy="341457"/>
          </a:xfrm>
        </p:spPr>
        <p:txBody>
          <a:bodyPr>
            <a:normAutofit fontScale="90000"/>
          </a:bodyPr>
          <a:lstStyle/>
          <a:p>
            <a:pPr algn="ctr"/>
            <a:r>
              <a:rPr lang="zh-CN" altLang="en-US" dirty="0">
                <a:solidFill>
                  <a:schemeClr val="bg1"/>
                </a:solidFill>
              </a:rPr>
              <a:t>单击此处添加标题</a:t>
            </a:r>
          </a:p>
        </p:txBody>
      </p:sp>
      <p:pic>
        <p:nvPicPr>
          <p:cNvPr id="19" name="图片 1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0969993">
            <a:off x="3410743" y="468213"/>
            <a:ext cx="1006244" cy="668821"/>
          </a:xfrm>
          <a:prstGeom prst="rect">
            <a:avLst/>
          </a:prstGeom>
        </p:spPr>
      </p:pic>
      <p:pic>
        <p:nvPicPr>
          <p:cNvPr id="20" name="图片 1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84888" y="367343"/>
            <a:ext cx="1006244" cy="668821"/>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2488835" y="0"/>
            <a:ext cx="9703165" cy="6858000"/>
          </a:xfrm>
          <a:prstGeom prst="rect">
            <a:avLst/>
          </a:prstGeom>
        </p:spPr>
      </p:pic>
      <p:sp>
        <p:nvSpPr>
          <p:cNvPr id="15" name="Freeform 9"/>
          <p:cNvSpPr>
            <a:spLocks noEditPoints="1"/>
          </p:cNvSpPr>
          <p:nvPr/>
        </p:nvSpPr>
        <p:spPr bwMode="auto">
          <a:xfrm>
            <a:off x="9647054" y="268852"/>
            <a:ext cx="2544946" cy="1570480"/>
          </a:xfrm>
          <a:custGeom>
            <a:avLst/>
            <a:gdLst>
              <a:gd name="T0" fmla="*/ 604 w 1329"/>
              <a:gd name="T1" fmla="*/ 170 h 1194"/>
              <a:gd name="T2" fmla="*/ 1162 w 1329"/>
              <a:gd name="T3" fmla="*/ 327 h 1194"/>
              <a:gd name="T4" fmla="*/ 1149 w 1329"/>
              <a:gd name="T5" fmla="*/ 421 h 1194"/>
              <a:gd name="T6" fmla="*/ 1156 w 1329"/>
              <a:gd name="T7" fmla="*/ 484 h 1194"/>
              <a:gd name="T8" fmla="*/ 229 w 1329"/>
              <a:gd name="T9" fmla="*/ 618 h 1194"/>
              <a:gd name="T10" fmla="*/ 176 w 1329"/>
              <a:gd name="T11" fmla="*/ 780 h 1194"/>
              <a:gd name="T12" fmla="*/ 970 w 1329"/>
              <a:gd name="T13" fmla="*/ 857 h 1194"/>
              <a:gd name="T14" fmla="*/ 1161 w 1329"/>
              <a:gd name="T15" fmla="*/ 921 h 1194"/>
              <a:gd name="T16" fmla="*/ 1072 w 1329"/>
              <a:gd name="T17" fmla="*/ 944 h 1194"/>
              <a:gd name="T18" fmla="*/ 1190 w 1329"/>
              <a:gd name="T19" fmla="*/ 976 h 1194"/>
              <a:gd name="T20" fmla="*/ 825 w 1329"/>
              <a:gd name="T21" fmla="*/ 1024 h 1194"/>
              <a:gd name="T22" fmla="*/ 718 w 1329"/>
              <a:gd name="T23" fmla="*/ 1059 h 1194"/>
              <a:gd name="T24" fmla="*/ 697 w 1329"/>
              <a:gd name="T25" fmla="*/ 1113 h 1194"/>
              <a:gd name="T26" fmla="*/ 569 w 1329"/>
              <a:gd name="T27" fmla="*/ 1181 h 1194"/>
              <a:gd name="T28" fmla="*/ 1207 w 1329"/>
              <a:gd name="T29" fmla="*/ 61 h 1194"/>
              <a:gd name="T30" fmla="*/ 1238 w 1329"/>
              <a:gd name="T31" fmla="*/ 471 h 1194"/>
              <a:gd name="T32" fmla="*/ 1086 w 1329"/>
              <a:gd name="T33" fmla="*/ 508 h 1194"/>
              <a:gd name="T34" fmla="*/ 1092 w 1329"/>
              <a:gd name="T35" fmla="*/ 407 h 1194"/>
              <a:gd name="T36" fmla="*/ 1102 w 1329"/>
              <a:gd name="T37" fmla="*/ 321 h 1194"/>
              <a:gd name="T38" fmla="*/ 1004 w 1329"/>
              <a:gd name="T39" fmla="*/ 192 h 1194"/>
              <a:gd name="T40" fmla="*/ 814 w 1329"/>
              <a:gd name="T41" fmla="*/ 113 h 1194"/>
              <a:gd name="T42" fmla="*/ 270 w 1329"/>
              <a:gd name="T43" fmla="*/ 179 h 1194"/>
              <a:gd name="T44" fmla="*/ 181 w 1329"/>
              <a:gd name="T45" fmla="*/ 539 h 1194"/>
              <a:gd name="T46" fmla="*/ 191 w 1329"/>
              <a:gd name="T47" fmla="*/ 774 h 1194"/>
              <a:gd name="T48" fmla="*/ 174 w 1329"/>
              <a:gd name="T49" fmla="*/ 943 h 1194"/>
              <a:gd name="T50" fmla="*/ 234 w 1329"/>
              <a:gd name="T51" fmla="*/ 1036 h 1194"/>
              <a:gd name="T52" fmla="*/ 531 w 1329"/>
              <a:gd name="T53" fmla="*/ 1101 h 1194"/>
              <a:gd name="T54" fmla="*/ 736 w 1329"/>
              <a:gd name="T55" fmla="*/ 1035 h 1194"/>
              <a:gd name="T56" fmla="*/ 1027 w 1329"/>
              <a:gd name="T57" fmla="*/ 896 h 1194"/>
              <a:gd name="T58" fmla="*/ 1140 w 1329"/>
              <a:gd name="T59" fmla="*/ 840 h 1194"/>
              <a:gd name="T60" fmla="*/ 1222 w 1329"/>
              <a:gd name="T61" fmla="*/ 812 h 1194"/>
              <a:gd name="T62" fmla="*/ 1200 w 1329"/>
              <a:gd name="T63" fmla="*/ 772 h 1194"/>
              <a:gd name="T64" fmla="*/ 1135 w 1329"/>
              <a:gd name="T65" fmla="*/ 676 h 1194"/>
              <a:gd name="T66" fmla="*/ 1181 w 1329"/>
              <a:gd name="T67" fmla="*/ 550 h 1194"/>
              <a:gd name="T68" fmla="*/ 168 w 1329"/>
              <a:gd name="T69" fmla="*/ 817 h 1194"/>
              <a:gd name="T70" fmla="*/ 270 w 1329"/>
              <a:gd name="T71" fmla="*/ 942 h 1194"/>
              <a:gd name="T72" fmla="*/ 583 w 1329"/>
              <a:gd name="T73" fmla="*/ 198 h 1194"/>
              <a:gd name="T74" fmla="*/ 736 w 1329"/>
              <a:gd name="T75" fmla="*/ 965 h 1194"/>
              <a:gd name="T76" fmla="*/ 1192 w 1329"/>
              <a:gd name="T77" fmla="*/ 759 h 1194"/>
              <a:gd name="T78" fmla="*/ 1000 w 1329"/>
              <a:gd name="T79" fmla="*/ 751 h 1194"/>
              <a:gd name="T80" fmla="*/ 949 w 1329"/>
              <a:gd name="T81" fmla="*/ 732 h 1194"/>
              <a:gd name="T82" fmla="*/ 915 w 1329"/>
              <a:gd name="T83" fmla="*/ 739 h 1194"/>
              <a:gd name="T84" fmla="*/ 868 w 1329"/>
              <a:gd name="T85" fmla="*/ 781 h 1194"/>
              <a:gd name="T86" fmla="*/ 1033 w 1329"/>
              <a:gd name="T87" fmla="*/ 827 h 1194"/>
              <a:gd name="T88" fmla="*/ 968 w 1329"/>
              <a:gd name="T89" fmla="*/ 836 h 1194"/>
              <a:gd name="T90" fmla="*/ 1026 w 1329"/>
              <a:gd name="T91" fmla="*/ 784 h 1194"/>
              <a:gd name="T92" fmla="*/ 1111 w 1329"/>
              <a:gd name="T93" fmla="*/ 821 h 1194"/>
              <a:gd name="T94" fmla="*/ 1113 w 1329"/>
              <a:gd name="T95" fmla="*/ 772 h 1194"/>
              <a:gd name="T96" fmla="*/ 1031 w 1329"/>
              <a:gd name="T97" fmla="*/ 716 h 1194"/>
              <a:gd name="T98" fmla="*/ 1175 w 1329"/>
              <a:gd name="T99" fmla="*/ 552 h 1194"/>
              <a:gd name="T100" fmla="*/ 1255 w 1329"/>
              <a:gd name="T101" fmla="*/ 404 h 1194"/>
              <a:gd name="T102" fmla="*/ 1125 w 1329"/>
              <a:gd name="T103" fmla="*/ 462 h 1194"/>
              <a:gd name="T104" fmla="*/ 1117 w 1329"/>
              <a:gd name="T105" fmla="*/ 846 h 1194"/>
              <a:gd name="T106" fmla="*/ 1097 w 1329"/>
              <a:gd name="T107" fmla="*/ 857 h 1194"/>
              <a:gd name="T108" fmla="*/ 1108 w 1329"/>
              <a:gd name="T109" fmla="*/ 916 h 1194"/>
              <a:gd name="T110" fmla="*/ 900 w 1329"/>
              <a:gd name="T111" fmla="*/ 1028 h 1194"/>
              <a:gd name="T112" fmla="*/ 885 w 1329"/>
              <a:gd name="T113" fmla="*/ 1008 h 1194"/>
              <a:gd name="T114" fmla="*/ 736 w 1329"/>
              <a:gd name="T115" fmla="*/ 1122 h 1194"/>
              <a:gd name="T116" fmla="*/ 837 w 1329"/>
              <a:gd name="T117" fmla="*/ 1067 h 1194"/>
              <a:gd name="T118" fmla="*/ 1076 w 1329"/>
              <a:gd name="T119" fmla="*/ 959 h 1194"/>
              <a:gd name="T120" fmla="*/ 940 w 1329"/>
              <a:gd name="T121" fmla="*/ 1053 h 1194"/>
              <a:gd name="T122" fmla="*/ 812 w 1329"/>
              <a:gd name="T123" fmla="*/ 1117 h 1194"/>
              <a:gd name="T124" fmla="*/ 813 w 1329"/>
              <a:gd name="T125" fmla="*/ 1168 h 1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29" h="1194">
                <a:moveTo>
                  <a:pt x="1270" y="436"/>
                </a:moveTo>
                <a:cubicBezTo>
                  <a:pt x="1273" y="435"/>
                  <a:pt x="1279" y="433"/>
                  <a:pt x="1278" y="430"/>
                </a:cubicBezTo>
                <a:cubicBezTo>
                  <a:pt x="1275" y="432"/>
                  <a:pt x="1271" y="433"/>
                  <a:pt x="1270" y="436"/>
                </a:cubicBezTo>
                <a:close/>
                <a:moveTo>
                  <a:pt x="1304" y="441"/>
                </a:moveTo>
                <a:cubicBezTo>
                  <a:pt x="1304" y="439"/>
                  <a:pt x="1303" y="438"/>
                  <a:pt x="1302" y="438"/>
                </a:cubicBezTo>
                <a:cubicBezTo>
                  <a:pt x="1302" y="439"/>
                  <a:pt x="1300" y="440"/>
                  <a:pt x="1299" y="440"/>
                </a:cubicBezTo>
                <a:cubicBezTo>
                  <a:pt x="1298" y="444"/>
                  <a:pt x="1302" y="442"/>
                  <a:pt x="1304" y="441"/>
                </a:cubicBezTo>
                <a:close/>
                <a:moveTo>
                  <a:pt x="1283" y="495"/>
                </a:moveTo>
                <a:cubicBezTo>
                  <a:pt x="1283" y="498"/>
                  <a:pt x="1276" y="498"/>
                  <a:pt x="1279" y="501"/>
                </a:cubicBezTo>
                <a:cubicBezTo>
                  <a:pt x="1280" y="499"/>
                  <a:pt x="1286" y="498"/>
                  <a:pt x="1283" y="495"/>
                </a:cubicBezTo>
                <a:close/>
                <a:moveTo>
                  <a:pt x="1286" y="505"/>
                </a:moveTo>
                <a:cubicBezTo>
                  <a:pt x="1291" y="500"/>
                  <a:pt x="1293" y="502"/>
                  <a:pt x="1301" y="503"/>
                </a:cubicBezTo>
                <a:cubicBezTo>
                  <a:pt x="1302" y="501"/>
                  <a:pt x="1305" y="501"/>
                  <a:pt x="1304" y="498"/>
                </a:cubicBezTo>
                <a:cubicBezTo>
                  <a:pt x="1296" y="495"/>
                  <a:pt x="1288" y="498"/>
                  <a:pt x="1286" y="505"/>
                </a:cubicBezTo>
                <a:close/>
                <a:moveTo>
                  <a:pt x="1327" y="419"/>
                </a:moveTo>
                <a:cubicBezTo>
                  <a:pt x="1326" y="420"/>
                  <a:pt x="1322" y="423"/>
                  <a:pt x="1325" y="425"/>
                </a:cubicBezTo>
                <a:cubicBezTo>
                  <a:pt x="1325" y="423"/>
                  <a:pt x="1329" y="420"/>
                  <a:pt x="1327" y="419"/>
                </a:cubicBezTo>
                <a:close/>
                <a:moveTo>
                  <a:pt x="1216" y="25"/>
                </a:moveTo>
                <a:cubicBezTo>
                  <a:pt x="1211" y="25"/>
                  <a:pt x="1209" y="27"/>
                  <a:pt x="1208" y="30"/>
                </a:cubicBezTo>
                <a:cubicBezTo>
                  <a:pt x="1212" y="30"/>
                  <a:pt x="1217" y="30"/>
                  <a:pt x="1216" y="25"/>
                </a:cubicBezTo>
                <a:close/>
                <a:moveTo>
                  <a:pt x="982" y="81"/>
                </a:moveTo>
                <a:cubicBezTo>
                  <a:pt x="976" y="80"/>
                  <a:pt x="972" y="85"/>
                  <a:pt x="973" y="89"/>
                </a:cubicBezTo>
                <a:cubicBezTo>
                  <a:pt x="976" y="86"/>
                  <a:pt x="980" y="84"/>
                  <a:pt x="982" y="81"/>
                </a:cubicBezTo>
                <a:close/>
                <a:moveTo>
                  <a:pt x="731" y="93"/>
                </a:moveTo>
                <a:cubicBezTo>
                  <a:pt x="728" y="93"/>
                  <a:pt x="726" y="93"/>
                  <a:pt x="726" y="95"/>
                </a:cubicBezTo>
                <a:cubicBezTo>
                  <a:pt x="727" y="97"/>
                  <a:pt x="731" y="96"/>
                  <a:pt x="731" y="93"/>
                </a:cubicBezTo>
                <a:close/>
                <a:moveTo>
                  <a:pt x="827" y="111"/>
                </a:moveTo>
                <a:cubicBezTo>
                  <a:pt x="826" y="112"/>
                  <a:pt x="823" y="112"/>
                  <a:pt x="823" y="114"/>
                </a:cubicBezTo>
                <a:cubicBezTo>
                  <a:pt x="827" y="113"/>
                  <a:pt x="829" y="110"/>
                  <a:pt x="830" y="107"/>
                </a:cubicBezTo>
                <a:cubicBezTo>
                  <a:pt x="827" y="108"/>
                  <a:pt x="821" y="107"/>
                  <a:pt x="820" y="111"/>
                </a:cubicBezTo>
                <a:cubicBezTo>
                  <a:pt x="822" y="111"/>
                  <a:pt x="826" y="108"/>
                  <a:pt x="827" y="111"/>
                </a:cubicBezTo>
                <a:close/>
                <a:moveTo>
                  <a:pt x="1020" y="108"/>
                </a:moveTo>
                <a:cubicBezTo>
                  <a:pt x="1017" y="108"/>
                  <a:pt x="1017" y="110"/>
                  <a:pt x="1016" y="112"/>
                </a:cubicBezTo>
                <a:cubicBezTo>
                  <a:pt x="1019" y="113"/>
                  <a:pt x="1019" y="110"/>
                  <a:pt x="1020" y="108"/>
                </a:cubicBezTo>
                <a:close/>
                <a:moveTo>
                  <a:pt x="552" y="137"/>
                </a:moveTo>
                <a:cubicBezTo>
                  <a:pt x="553" y="133"/>
                  <a:pt x="559" y="133"/>
                  <a:pt x="558" y="127"/>
                </a:cubicBezTo>
                <a:cubicBezTo>
                  <a:pt x="553" y="122"/>
                  <a:pt x="545" y="134"/>
                  <a:pt x="552" y="137"/>
                </a:cubicBezTo>
                <a:close/>
                <a:moveTo>
                  <a:pt x="343" y="134"/>
                </a:moveTo>
                <a:cubicBezTo>
                  <a:pt x="338" y="134"/>
                  <a:pt x="336" y="136"/>
                  <a:pt x="335" y="139"/>
                </a:cubicBezTo>
                <a:cubicBezTo>
                  <a:pt x="340" y="140"/>
                  <a:pt x="342" y="137"/>
                  <a:pt x="343" y="134"/>
                </a:cubicBezTo>
                <a:close/>
                <a:moveTo>
                  <a:pt x="1239" y="143"/>
                </a:moveTo>
                <a:cubicBezTo>
                  <a:pt x="1235" y="146"/>
                  <a:pt x="1230" y="147"/>
                  <a:pt x="1227" y="151"/>
                </a:cubicBezTo>
                <a:cubicBezTo>
                  <a:pt x="1233" y="150"/>
                  <a:pt x="1232" y="148"/>
                  <a:pt x="1238" y="147"/>
                </a:cubicBezTo>
                <a:cubicBezTo>
                  <a:pt x="1238" y="145"/>
                  <a:pt x="1239" y="145"/>
                  <a:pt x="1239" y="143"/>
                </a:cubicBezTo>
                <a:close/>
                <a:moveTo>
                  <a:pt x="1168" y="160"/>
                </a:moveTo>
                <a:cubicBezTo>
                  <a:pt x="1165" y="157"/>
                  <a:pt x="1158" y="159"/>
                  <a:pt x="1158" y="163"/>
                </a:cubicBezTo>
                <a:cubicBezTo>
                  <a:pt x="1160" y="166"/>
                  <a:pt x="1166" y="163"/>
                  <a:pt x="1168" y="160"/>
                </a:cubicBezTo>
                <a:close/>
                <a:moveTo>
                  <a:pt x="1005" y="166"/>
                </a:moveTo>
                <a:cubicBezTo>
                  <a:pt x="1009" y="167"/>
                  <a:pt x="1012" y="164"/>
                  <a:pt x="1014" y="162"/>
                </a:cubicBezTo>
                <a:cubicBezTo>
                  <a:pt x="1011" y="160"/>
                  <a:pt x="1006" y="162"/>
                  <a:pt x="1005" y="166"/>
                </a:cubicBezTo>
                <a:close/>
                <a:moveTo>
                  <a:pt x="611" y="163"/>
                </a:moveTo>
                <a:cubicBezTo>
                  <a:pt x="608" y="164"/>
                  <a:pt x="605" y="163"/>
                  <a:pt x="603" y="165"/>
                </a:cubicBezTo>
                <a:cubicBezTo>
                  <a:pt x="603" y="167"/>
                  <a:pt x="603" y="169"/>
                  <a:pt x="604" y="170"/>
                </a:cubicBezTo>
                <a:cubicBezTo>
                  <a:pt x="607" y="169"/>
                  <a:pt x="610" y="167"/>
                  <a:pt x="611" y="163"/>
                </a:cubicBezTo>
                <a:close/>
                <a:moveTo>
                  <a:pt x="1165" y="179"/>
                </a:moveTo>
                <a:cubicBezTo>
                  <a:pt x="1168" y="177"/>
                  <a:pt x="1168" y="173"/>
                  <a:pt x="1171" y="171"/>
                </a:cubicBezTo>
                <a:cubicBezTo>
                  <a:pt x="1165" y="170"/>
                  <a:pt x="1171" y="167"/>
                  <a:pt x="1170" y="163"/>
                </a:cubicBezTo>
                <a:cubicBezTo>
                  <a:pt x="1163" y="165"/>
                  <a:pt x="1159" y="170"/>
                  <a:pt x="1157" y="177"/>
                </a:cubicBezTo>
                <a:cubicBezTo>
                  <a:pt x="1160" y="176"/>
                  <a:pt x="1160" y="180"/>
                  <a:pt x="1165" y="179"/>
                </a:cubicBezTo>
                <a:close/>
                <a:moveTo>
                  <a:pt x="1070" y="192"/>
                </a:moveTo>
                <a:cubicBezTo>
                  <a:pt x="1075" y="192"/>
                  <a:pt x="1078" y="189"/>
                  <a:pt x="1085" y="188"/>
                </a:cubicBezTo>
                <a:cubicBezTo>
                  <a:pt x="1086" y="186"/>
                  <a:pt x="1088" y="185"/>
                  <a:pt x="1087" y="181"/>
                </a:cubicBezTo>
                <a:cubicBezTo>
                  <a:pt x="1083" y="181"/>
                  <a:pt x="1080" y="184"/>
                  <a:pt x="1079" y="181"/>
                </a:cubicBezTo>
                <a:cubicBezTo>
                  <a:pt x="1079" y="179"/>
                  <a:pt x="1080" y="178"/>
                  <a:pt x="1081" y="177"/>
                </a:cubicBezTo>
                <a:cubicBezTo>
                  <a:pt x="1072" y="167"/>
                  <a:pt x="1059" y="185"/>
                  <a:pt x="1070" y="192"/>
                </a:cubicBezTo>
                <a:close/>
                <a:moveTo>
                  <a:pt x="262" y="175"/>
                </a:moveTo>
                <a:cubicBezTo>
                  <a:pt x="259" y="175"/>
                  <a:pt x="259" y="179"/>
                  <a:pt x="257" y="181"/>
                </a:cubicBezTo>
                <a:cubicBezTo>
                  <a:pt x="260" y="180"/>
                  <a:pt x="263" y="179"/>
                  <a:pt x="262" y="175"/>
                </a:cubicBezTo>
                <a:close/>
                <a:moveTo>
                  <a:pt x="1056" y="194"/>
                </a:moveTo>
                <a:cubicBezTo>
                  <a:pt x="1056" y="191"/>
                  <a:pt x="1054" y="191"/>
                  <a:pt x="1053" y="190"/>
                </a:cubicBezTo>
                <a:cubicBezTo>
                  <a:pt x="1051" y="193"/>
                  <a:pt x="1044" y="192"/>
                  <a:pt x="1043" y="196"/>
                </a:cubicBezTo>
                <a:cubicBezTo>
                  <a:pt x="1049" y="197"/>
                  <a:pt x="1051" y="194"/>
                  <a:pt x="1056" y="194"/>
                </a:cubicBezTo>
                <a:close/>
                <a:moveTo>
                  <a:pt x="1041" y="196"/>
                </a:moveTo>
                <a:cubicBezTo>
                  <a:pt x="1036" y="197"/>
                  <a:pt x="1038" y="200"/>
                  <a:pt x="1037" y="203"/>
                </a:cubicBezTo>
                <a:cubicBezTo>
                  <a:pt x="1041" y="202"/>
                  <a:pt x="1040" y="199"/>
                  <a:pt x="1041" y="196"/>
                </a:cubicBezTo>
                <a:close/>
                <a:moveTo>
                  <a:pt x="1106" y="201"/>
                </a:moveTo>
                <a:cubicBezTo>
                  <a:pt x="1106" y="204"/>
                  <a:pt x="1106" y="206"/>
                  <a:pt x="1109" y="206"/>
                </a:cubicBezTo>
                <a:cubicBezTo>
                  <a:pt x="1109" y="203"/>
                  <a:pt x="1113" y="201"/>
                  <a:pt x="1109" y="200"/>
                </a:cubicBezTo>
                <a:cubicBezTo>
                  <a:pt x="1109" y="201"/>
                  <a:pt x="1108" y="201"/>
                  <a:pt x="1106" y="201"/>
                </a:cubicBezTo>
                <a:close/>
                <a:moveTo>
                  <a:pt x="1023" y="204"/>
                </a:moveTo>
                <a:cubicBezTo>
                  <a:pt x="1021" y="206"/>
                  <a:pt x="1018" y="206"/>
                  <a:pt x="1018" y="209"/>
                </a:cubicBezTo>
                <a:cubicBezTo>
                  <a:pt x="1020" y="209"/>
                  <a:pt x="1020" y="210"/>
                  <a:pt x="1021" y="210"/>
                </a:cubicBezTo>
                <a:cubicBezTo>
                  <a:pt x="1020" y="207"/>
                  <a:pt x="1026" y="207"/>
                  <a:pt x="1023" y="204"/>
                </a:cubicBezTo>
                <a:close/>
                <a:moveTo>
                  <a:pt x="1001" y="222"/>
                </a:moveTo>
                <a:cubicBezTo>
                  <a:pt x="1004" y="223"/>
                  <a:pt x="1011" y="220"/>
                  <a:pt x="1013" y="216"/>
                </a:cubicBezTo>
                <a:cubicBezTo>
                  <a:pt x="1008" y="217"/>
                  <a:pt x="1002" y="217"/>
                  <a:pt x="1001" y="222"/>
                </a:cubicBezTo>
                <a:close/>
                <a:moveTo>
                  <a:pt x="985" y="221"/>
                </a:moveTo>
                <a:cubicBezTo>
                  <a:pt x="981" y="221"/>
                  <a:pt x="979" y="223"/>
                  <a:pt x="977" y="225"/>
                </a:cubicBezTo>
                <a:cubicBezTo>
                  <a:pt x="980" y="224"/>
                  <a:pt x="985" y="226"/>
                  <a:pt x="985" y="221"/>
                </a:cubicBezTo>
                <a:close/>
                <a:moveTo>
                  <a:pt x="1122" y="240"/>
                </a:moveTo>
                <a:cubicBezTo>
                  <a:pt x="1124" y="240"/>
                  <a:pt x="1124" y="243"/>
                  <a:pt x="1126" y="244"/>
                </a:cubicBezTo>
                <a:cubicBezTo>
                  <a:pt x="1127" y="243"/>
                  <a:pt x="1128" y="243"/>
                  <a:pt x="1129" y="243"/>
                </a:cubicBezTo>
                <a:cubicBezTo>
                  <a:pt x="1129" y="241"/>
                  <a:pt x="1129" y="239"/>
                  <a:pt x="1128" y="239"/>
                </a:cubicBezTo>
                <a:cubicBezTo>
                  <a:pt x="1128" y="241"/>
                  <a:pt x="1126" y="237"/>
                  <a:pt x="1126" y="236"/>
                </a:cubicBezTo>
                <a:cubicBezTo>
                  <a:pt x="1128" y="237"/>
                  <a:pt x="1129" y="235"/>
                  <a:pt x="1127" y="234"/>
                </a:cubicBezTo>
                <a:cubicBezTo>
                  <a:pt x="1126" y="236"/>
                  <a:pt x="1124" y="236"/>
                  <a:pt x="1124" y="238"/>
                </a:cubicBezTo>
                <a:cubicBezTo>
                  <a:pt x="1127" y="241"/>
                  <a:pt x="1122" y="238"/>
                  <a:pt x="1122" y="240"/>
                </a:cubicBezTo>
                <a:close/>
                <a:moveTo>
                  <a:pt x="1145" y="258"/>
                </a:moveTo>
                <a:cubicBezTo>
                  <a:pt x="1141" y="259"/>
                  <a:pt x="1141" y="256"/>
                  <a:pt x="1138" y="256"/>
                </a:cubicBezTo>
                <a:cubicBezTo>
                  <a:pt x="1138" y="257"/>
                  <a:pt x="1138" y="259"/>
                  <a:pt x="1137" y="259"/>
                </a:cubicBezTo>
                <a:cubicBezTo>
                  <a:pt x="1141" y="260"/>
                  <a:pt x="1143" y="259"/>
                  <a:pt x="1145" y="258"/>
                </a:cubicBezTo>
                <a:close/>
                <a:moveTo>
                  <a:pt x="1140" y="326"/>
                </a:moveTo>
                <a:cubicBezTo>
                  <a:pt x="1136" y="328"/>
                  <a:pt x="1140" y="321"/>
                  <a:pt x="1136" y="323"/>
                </a:cubicBezTo>
                <a:cubicBezTo>
                  <a:pt x="1136" y="326"/>
                  <a:pt x="1139" y="330"/>
                  <a:pt x="1140" y="326"/>
                </a:cubicBezTo>
                <a:close/>
                <a:moveTo>
                  <a:pt x="1151" y="341"/>
                </a:moveTo>
                <a:cubicBezTo>
                  <a:pt x="1158" y="341"/>
                  <a:pt x="1164" y="334"/>
                  <a:pt x="1162" y="327"/>
                </a:cubicBezTo>
                <a:cubicBezTo>
                  <a:pt x="1153" y="326"/>
                  <a:pt x="1148" y="336"/>
                  <a:pt x="1151" y="341"/>
                </a:cubicBezTo>
                <a:close/>
                <a:moveTo>
                  <a:pt x="119" y="329"/>
                </a:moveTo>
                <a:cubicBezTo>
                  <a:pt x="115" y="329"/>
                  <a:pt x="113" y="330"/>
                  <a:pt x="111" y="333"/>
                </a:cubicBezTo>
                <a:cubicBezTo>
                  <a:pt x="116" y="334"/>
                  <a:pt x="116" y="331"/>
                  <a:pt x="119" y="329"/>
                </a:cubicBezTo>
                <a:close/>
                <a:moveTo>
                  <a:pt x="1131" y="342"/>
                </a:moveTo>
                <a:cubicBezTo>
                  <a:pt x="1132" y="338"/>
                  <a:pt x="1134" y="336"/>
                  <a:pt x="1136" y="334"/>
                </a:cubicBezTo>
                <a:cubicBezTo>
                  <a:pt x="1131" y="335"/>
                  <a:pt x="1129" y="335"/>
                  <a:pt x="1127" y="337"/>
                </a:cubicBezTo>
                <a:cubicBezTo>
                  <a:pt x="1131" y="336"/>
                  <a:pt x="1126" y="342"/>
                  <a:pt x="1131" y="342"/>
                </a:cubicBezTo>
                <a:close/>
                <a:moveTo>
                  <a:pt x="1136" y="343"/>
                </a:moveTo>
                <a:cubicBezTo>
                  <a:pt x="1132" y="343"/>
                  <a:pt x="1128" y="341"/>
                  <a:pt x="1128" y="347"/>
                </a:cubicBezTo>
                <a:cubicBezTo>
                  <a:pt x="1131" y="349"/>
                  <a:pt x="1136" y="346"/>
                  <a:pt x="1136" y="343"/>
                </a:cubicBezTo>
                <a:close/>
                <a:moveTo>
                  <a:pt x="1208" y="347"/>
                </a:moveTo>
                <a:cubicBezTo>
                  <a:pt x="1208" y="345"/>
                  <a:pt x="1208" y="344"/>
                  <a:pt x="1209" y="343"/>
                </a:cubicBezTo>
                <a:cubicBezTo>
                  <a:pt x="1202" y="345"/>
                  <a:pt x="1195" y="346"/>
                  <a:pt x="1192" y="351"/>
                </a:cubicBezTo>
                <a:cubicBezTo>
                  <a:pt x="1199" y="351"/>
                  <a:pt x="1202" y="345"/>
                  <a:pt x="1208" y="347"/>
                </a:cubicBezTo>
                <a:close/>
                <a:moveTo>
                  <a:pt x="1191" y="376"/>
                </a:moveTo>
                <a:cubicBezTo>
                  <a:pt x="1204" y="374"/>
                  <a:pt x="1208" y="366"/>
                  <a:pt x="1215" y="359"/>
                </a:cubicBezTo>
                <a:cubicBezTo>
                  <a:pt x="1204" y="358"/>
                  <a:pt x="1200" y="365"/>
                  <a:pt x="1191" y="367"/>
                </a:cubicBezTo>
                <a:cubicBezTo>
                  <a:pt x="1192" y="371"/>
                  <a:pt x="1193" y="374"/>
                  <a:pt x="1191" y="376"/>
                </a:cubicBezTo>
                <a:close/>
                <a:moveTo>
                  <a:pt x="1212" y="393"/>
                </a:moveTo>
                <a:cubicBezTo>
                  <a:pt x="1211" y="399"/>
                  <a:pt x="1207" y="394"/>
                  <a:pt x="1203" y="400"/>
                </a:cubicBezTo>
                <a:cubicBezTo>
                  <a:pt x="1208" y="400"/>
                  <a:pt x="1209" y="398"/>
                  <a:pt x="1212" y="398"/>
                </a:cubicBezTo>
                <a:cubicBezTo>
                  <a:pt x="1213" y="399"/>
                  <a:pt x="1212" y="400"/>
                  <a:pt x="1212" y="401"/>
                </a:cubicBezTo>
                <a:cubicBezTo>
                  <a:pt x="1218" y="401"/>
                  <a:pt x="1216" y="395"/>
                  <a:pt x="1212" y="393"/>
                </a:cubicBezTo>
                <a:close/>
                <a:moveTo>
                  <a:pt x="1108" y="408"/>
                </a:moveTo>
                <a:cubicBezTo>
                  <a:pt x="1110" y="408"/>
                  <a:pt x="1110" y="408"/>
                  <a:pt x="1110" y="408"/>
                </a:cubicBezTo>
                <a:cubicBezTo>
                  <a:pt x="1110" y="409"/>
                  <a:pt x="1109" y="413"/>
                  <a:pt x="1111" y="413"/>
                </a:cubicBezTo>
                <a:cubicBezTo>
                  <a:pt x="1113" y="411"/>
                  <a:pt x="1110" y="410"/>
                  <a:pt x="1111" y="407"/>
                </a:cubicBezTo>
                <a:cubicBezTo>
                  <a:pt x="1110" y="407"/>
                  <a:pt x="1108" y="407"/>
                  <a:pt x="1108" y="408"/>
                </a:cubicBezTo>
                <a:close/>
                <a:moveTo>
                  <a:pt x="1147" y="417"/>
                </a:moveTo>
                <a:cubicBezTo>
                  <a:pt x="1150" y="416"/>
                  <a:pt x="1152" y="414"/>
                  <a:pt x="1155" y="414"/>
                </a:cubicBezTo>
                <a:cubicBezTo>
                  <a:pt x="1156" y="410"/>
                  <a:pt x="1152" y="413"/>
                  <a:pt x="1152" y="411"/>
                </a:cubicBezTo>
                <a:cubicBezTo>
                  <a:pt x="1153" y="411"/>
                  <a:pt x="1154" y="411"/>
                  <a:pt x="1154" y="410"/>
                </a:cubicBezTo>
                <a:cubicBezTo>
                  <a:pt x="1150" y="409"/>
                  <a:pt x="1149" y="411"/>
                  <a:pt x="1147" y="412"/>
                </a:cubicBezTo>
                <a:cubicBezTo>
                  <a:pt x="1147" y="413"/>
                  <a:pt x="1145" y="417"/>
                  <a:pt x="1147" y="417"/>
                </a:cubicBezTo>
                <a:close/>
                <a:moveTo>
                  <a:pt x="1179" y="431"/>
                </a:moveTo>
                <a:cubicBezTo>
                  <a:pt x="1183" y="429"/>
                  <a:pt x="1188" y="427"/>
                  <a:pt x="1193" y="425"/>
                </a:cubicBezTo>
                <a:cubicBezTo>
                  <a:pt x="1195" y="426"/>
                  <a:pt x="1192" y="428"/>
                  <a:pt x="1194" y="429"/>
                </a:cubicBezTo>
                <a:cubicBezTo>
                  <a:pt x="1200" y="429"/>
                  <a:pt x="1200" y="429"/>
                  <a:pt x="1200" y="429"/>
                </a:cubicBezTo>
                <a:cubicBezTo>
                  <a:pt x="1202" y="426"/>
                  <a:pt x="1204" y="421"/>
                  <a:pt x="1209" y="419"/>
                </a:cubicBezTo>
                <a:cubicBezTo>
                  <a:pt x="1210" y="418"/>
                  <a:pt x="1206" y="416"/>
                  <a:pt x="1209" y="416"/>
                </a:cubicBezTo>
                <a:cubicBezTo>
                  <a:pt x="1210" y="411"/>
                  <a:pt x="1197" y="413"/>
                  <a:pt x="1191" y="416"/>
                </a:cubicBezTo>
                <a:cubicBezTo>
                  <a:pt x="1191" y="421"/>
                  <a:pt x="1179" y="427"/>
                  <a:pt x="1179" y="431"/>
                </a:cubicBezTo>
                <a:close/>
                <a:moveTo>
                  <a:pt x="1073" y="425"/>
                </a:moveTo>
                <a:cubicBezTo>
                  <a:pt x="1075" y="425"/>
                  <a:pt x="1075" y="426"/>
                  <a:pt x="1077" y="426"/>
                </a:cubicBezTo>
                <a:cubicBezTo>
                  <a:pt x="1076" y="420"/>
                  <a:pt x="1083" y="422"/>
                  <a:pt x="1082" y="416"/>
                </a:cubicBezTo>
                <a:cubicBezTo>
                  <a:pt x="1079" y="416"/>
                  <a:pt x="1079" y="416"/>
                  <a:pt x="1079" y="416"/>
                </a:cubicBezTo>
                <a:cubicBezTo>
                  <a:pt x="1080" y="420"/>
                  <a:pt x="1075" y="418"/>
                  <a:pt x="1074" y="420"/>
                </a:cubicBezTo>
                <a:cubicBezTo>
                  <a:pt x="1077" y="422"/>
                  <a:pt x="1072" y="422"/>
                  <a:pt x="1073" y="425"/>
                </a:cubicBezTo>
                <a:close/>
                <a:moveTo>
                  <a:pt x="1152" y="425"/>
                </a:moveTo>
                <a:cubicBezTo>
                  <a:pt x="1154" y="425"/>
                  <a:pt x="1157" y="425"/>
                  <a:pt x="1158" y="424"/>
                </a:cubicBezTo>
                <a:cubicBezTo>
                  <a:pt x="1160" y="417"/>
                  <a:pt x="1152" y="422"/>
                  <a:pt x="1157" y="417"/>
                </a:cubicBezTo>
                <a:cubicBezTo>
                  <a:pt x="1154" y="418"/>
                  <a:pt x="1150" y="418"/>
                  <a:pt x="1149" y="421"/>
                </a:cubicBezTo>
                <a:cubicBezTo>
                  <a:pt x="1152" y="422"/>
                  <a:pt x="1154" y="419"/>
                  <a:pt x="1154" y="421"/>
                </a:cubicBezTo>
                <a:cubicBezTo>
                  <a:pt x="1152" y="421"/>
                  <a:pt x="1152" y="423"/>
                  <a:pt x="1152" y="425"/>
                </a:cubicBezTo>
                <a:close/>
                <a:moveTo>
                  <a:pt x="1104" y="424"/>
                </a:moveTo>
                <a:cubicBezTo>
                  <a:pt x="1107" y="423"/>
                  <a:pt x="1110" y="420"/>
                  <a:pt x="1109" y="418"/>
                </a:cubicBezTo>
                <a:cubicBezTo>
                  <a:pt x="1108" y="420"/>
                  <a:pt x="1104" y="420"/>
                  <a:pt x="1104" y="424"/>
                </a:cubicBezTo>
                <a:close/>
                <a:moveTo>
                  <a:pt x="68" y="432"/>
                </a:moveTo>
                <a:cubicBezTo>
                  <a:pt x="68" y="429"/>
                  <a:pt x="68" y="429"/>
                  <a:pt x="68" y="429"/>
                </a:cubicBezTo>
                <a:cubicBezTo>
                  <a:pt x="67" y="429"/>
                  <a:pt x="65" y="428"/>
                  <a:pt x="65" y="429"/>
                </a:cubicBezTo>
                <a:cubicBezTo>
                  <a:pt x="66" y="430"/>
                  <a:pt x="65" y="433"/>
                  <a:pt x="68" y="432"/>
                </a:cubicBezTo>
                <a:close/>
                <a:moveTo>
                  <a:pt x="1185" y="436"/>
                </a:moveTo>
                <a:cubicBezTo>
                  <a:pt x="1190" y="436"/>
                  <a:pt x="1193" y="434"/>
                  <a:pt x="1195" y="431"/>
                </a:cubicBezTo>
                <a:cubicBezTo>
                  <a:pt x="1192" y="430"/>
                  <a:pt x="1187" y="434"/>
                  <a:pt x="1185" y="436"/>
                </a:cubicBezTo>
                <a:close/>
                <a:moveTo>
                  <a:pt x="1159" y="432"/>
                </a:moveTo>
                <a:cubicBezTo>
                  <a:pt x="1158" y="436"/>
                  <a:pt x="1154" y="437"/>
                  <a:pt x="1153" y="441"/>
                </a:cubicBezTo>
                <a:cubicBezTo>
                  <a:pt x="1158" y="440"/>
                  <a:pt x="1161" y="438"/>
                  <a:pt x="1164" y="435"/>
                </a:cubicBezTo>
                <a:cubicBezTo>
                  <a:pt x="1161" y="435"/>
                  <a:pt x="1162" y="432"/>
                  <a:pt x="1159" y="432"/>
                </a:cubicBezTo>
                <a:close/>
                <a:moveTo>
                  <a:pt x="1201" y="437"/>
                </a:moveTo>
                <a:cubicBezTo>
                  <a:pt x="1199" y="437"/>
                  <a:pt x="1199" y="437"/>
                  <a:pt x="1199" y="437"/>
                </a:cubicBezTo>
                <a:cubicBezTo>
                  <a:pt x="1198" y="442"/>
                  <a:pt x="1192" y="441"/>
                  <a:pt x="1191" y="445"/>
                </a:cubicBezTo>
                <a:cubicBezTo>
                  <a:pt x="1194" y="442"/>
                  <a:pt x="1201" y="443"/>
                  <a:pt x="1201" y="437"/>
                </a:cubicBezTo>
                <a:close/>
                <a:moveTo>
                  <a:pt x="1240" y="443"/>
                </a:moveTo>
                <a:cubicBezTo>
                  <a:pt x="1239" y="440"/>
                  <a:pt x="1241" y="439"/>
                  <a:pt x="1241" y="437"/>
                </a:cubicBezTo>
                <a:cubicBezTo>
                  <a:pt x="1234" y="438"/>
                  <a:pt x="1228" y="441"/>
                  <a:pt x="1226" y="447"/>
                </a:cubicBezTo>
                <a:cubicBezTo>
                  <a:pt x="1233" y="448"/>
                  <a:pt x="1234" y="443"/>
                  <a:pt x="1240" y="443"/>
                </a:cubicBezTo>
                <a:close/>
                <a:moveTo>
                  <a:pt x="1059" y="439"/>
                </a:moveTo>
                <a:cubicBezTo>
                  <a:pt x="1051" y="438"/>
                  <a:pt x="1048" y="443"/>
                  <a:pt x="1048" y="450"/>
                </a:cubicBezTo>
                <a:cubicBezTo>
                  <a:pt x="1043" y="453"/>
                  <a:pt x="1037" y="456"/>
                  <a:pt x="1032" y="459"/>
                </a:cubicBezTo>
                <a:cubicBezTo>
                  <a:pt x="1031" y="463"/>
                  <a:pt x="1033" y="464"/>
                  <a:pt x="1035" y="466"/>
                </a:cubicBezTo>
                <a:cubicBezTo>
                  <a:pt x="1039" y="464"/>
                  <a:pt x="1042" y="461"/>
                  <a:pt x="1048" y="461"/>
                </a:cubicBezTo>
                <a:cubicBezTo>
                  <a:pt x="1049" y="458"/>
                  <a:pt x="1045" y="460"/>
                  <a:pt x="1046" y="457"/>
                </a:cubicBezTo>
                <a:cubicBezTo>
                  <a:pt x="1051" y="456"/>
                  <a:pt x="1055" y="454"/>
                  <a:pt x="1058" y="451"/>
                </a:cubicBezTo>
                <a:cubicBezTo>
                  <a:pt x="1055" y="450"/>
                  <a:pt x="1054" y="452"/>
                  <a:pt x="1052" y="452"/>
                </a:cubicBezTo>
                <a:cubicBezTo>
                  <a:pt x="1055" y="449"/>
                  <a:pt x="1050" y="450"/>
                  <a:pt x="1050" y="449"/>
                </a:cubicBezTo>
                <a:cubicBezTo>
                  <a:pt x="1051" y="444"/>
                  <a:pt x="1057" y="444"/>
                  <a:pt x="1059" y="439"/>
                </a:cubicBezTo>
                <a:close/>
                <a:moveTo>
                  <a:pt x="1030" y="451"/>
                </a:moveTo>
                <a:cubicBezTo>
                  <a:pt x="1032" y="453"/>
                  <a:pt x="1034" y="451"/>
                  <a:pt x="1037" y="451"/>
                </a:cubicBezTo>
                <a:cubicBezTo>
                  <a:pt x="1037" y="448"/>
                  <a:pt x="1035" y="448"/>
                  <a:pt x="1036" y="446"/>
                </a:cubicBezTo>
                <a:cubicBezTo>
                  <a:pt x="1032" y="446"/>
                  <a:pt x="1031" y="448"/>
                  <a:pt x="1030" y="451"/>
                </a:cubicBezTo>
                <a:close/>
                <a:moveTo>
                  <a:pt x="1194" y="448"/>
                </a:moveTo>
                <a:cubicBezTo>
                  <a:pt x="1193" y="449"/>
                  <a:pt x="1193" y="451"/>
                  <a:pt x="1193" y="453"/>
                </a:cubicBezTo>
                <a:cubicBezTo>
                  <a:pt x="1196" y="452"/>
                  <a:pt x="1198" y="451"/>
                  <a:pt x="1199" y="449"/>
                </a:cubicBezTo>
                <a:cubicBezTo>
                  <a:pt x="1197" y="449"/>
                  <a:pt x="1197" y="447"/>
                  <a:pt x="1194" y="448"/>
                </a:cubicBezTo>
                <a:close/>
                <a:moveTo>
                  <a:pt x="1245" y="449"/>
                </a:moveTo>
                <a:cubicBezTo>
                  <a:pt x="1243" y="449"/>
                  <a:pt x="1243" y="450"/>
                  <a:pt x="1241" y="450"/>
                </a:cubicBezTo>
                <a:cubicBezTo>
                  <a:pt x="1241" y="449"/>
                  <a:pt x="1240" y="448"/>
                  <a:pt x="1239" y="448"/>
                </a:cubicBezTo>
                <a:cubicBezTo>
                  <a:pt x="1239" y="450"/>
                  <a:pt x="1237" y="452"/>
                  <a:pt x="1238" y="455"/>
                </a:cubicBezTo>
                <a:cubicBezTo>
                  <a:pt x="1241" y="454"/>
                  <a:pt x="1242" y="451"/>
                  <a:pt x="1245" y="449"/>
                </a:cubicBezTo>
                <a:close/>
                <a:moveTo>
                  <a:pt x="1212" y="456"/>
                </a:moveTo>
                <a:cubicBezTo>
                  <a:pt x="1213" y="457"/>
                  <a:pt x="1211" y="452"/>
                  <a:pt x="1209" y="452"/>
                </a:cubicBezTo>
                <a:cubicBezTo>
                  <a:pt x="1207" y="455"/>
                  <a:pt x="1205" y="452"/>
                  <a:pt x="1203" y="453"/>
                </a:cubicBezTo>
                <a:cubicBezTo>
                  <a:pt x="1195" y="454"/>
                  <a:pt x="1192" y="462"/>
                  <a:pt x="1185" y="466"/>
                </a:cubicBezTo>
                <a:cubicBezTo>
                  <a:pt x="1177" y="470"/>
                  <a:pt x="1168" y="473"/>
                  <a:pt x="1159" y="477"/>
                </a:cubicBezTo>
                <a:cubicBezTo>
                  <a:pt x="1159" y="480"/>
                  <a:pt x="1156" y="481"/>
                  <a:pt x="1156" y="484"/>
                </a:cubicBezTo>
                <a:cubicBezTo>
                  <a:pt x="1168" y="484"/>
                  <a:pt x="1178" y="470"/>
                  <a:pt x="1195" y="468"/>
                </a:cubicBezTo>
                <a:cubicBezTo>
                  <a:pt x="1200" y="463"/>
                  <a:pt x="1207" y="460"/>
                  <a:pt x="1212" y="456"/>
                </a:cubicBezTo>
                <a:close/>
                <a:moveTo>
                  <a:pt x="1055" y="455"/>
                </a:moveTo>
                <a:cubicBezTo>
                  <a:pt x="1055" y="457"/>
                  <a:pt x="1051" y="456"/>
                  <a:pt x="1051" y="458"/>
                </a:cubicBezTo>
                <a:cubicBezTo>
                  <a:pt x="1053" y="458"/>
                  <a:pt x="1052" y="461"/>
                  <a:pt x="1054" y="461"/>
                </a:cubicBezTo>
                <a:cubicBezTo>
                  <a:pt x="1053" y="459"/>
                  <a:pt x="1058" y="457"/>
                  <a:pt x="1055" y="455"/>
                </a:cubicBezTo>
                <a:close/>
                <a:moveTo>
                  <a:pt x="128" y="500"/>
                </a:moveTo>
                <a:cubicBezTo>
                  <a:pt x="131" y="500"/>
                  <a:pt x="133" y="499"/>
                  <a:pt x="134" y="497"/>
                </a:cubicBezTo>
                <a:cubicBezTo>
                  <a:pt x="132" y="495"/>
                  <a:pt x="129" y="498"/>
                  <a:pt x="128" y="500"/>
                </a:cubicBezTo>
                <a:close/>
                <a:moveTo>
                  <a:pt x="123" y="531"/>
                </a:moveTo>
                <a:cubicBezTo>
                  <a:pt x="127" y="529"/>
                  <a:pt x="131" y="527"/>
                  <a:pt x="137" y="528"/>
                </a:cubicBezTo>
                <a:cubicBezTo>
                  <a:pt x="141" y="524"/>
                  <a:pt x="139" y="514"/>
                  <a:pt x="144" y="511"/>
                </a:cubicBezTo>
                <a:cubicBezTo>
                  <a:pt x="141" y="507"/>
                  <a:pt x="134" y="509"/>
                  <a:pt x="130" y="512"/>
                </a:cubicBezTo>
                <a:cubicBezTo>
                  <a:pt x="134" y="516"/>
                  <a:pt x="131" y="519"/>
                  <a:pt x="133" y="521"/>
                </a:cubicBezTo>
                <a:cubicBezTo>
                  <a:pt x="131" y="526"/>
                  <a:pt x="126" y="527"/>
                  <a:pt x="123" y="531"/>
                </a:cubicBezTo>
                <a:close/>
                <a:moveTo>
                  <a:pt x="1252" y="521"/>
                </a:moveTo>
                <a:cubicBezTo>
                  <a:pt x="1255" y="520"/>
                  <a:pt x="1259" y="520"/>
                  <a:pt x="1260" y="517"/>
                </a:cubicBezTo>
                <a:cubicBezTo>
                  <a:pt x="1256" y="517"/>
                  <a:pt x="1253" y="518"/>
                  <a:pt x="1252" y="521"/>
                </a:cubicBezTo>
                <a:close/>
                <a:moveTo>
                  <a:pt x="163" y="524"/>
                </a:moveTo>
                <a:cubicBezTo>
                  <a:pt x="162" y="528"/>
                  <a:pt x="157" y="529"/>
                  <a:pt x="154" y="533"/>
                </a:cubicBezTo>
                <a:cubicBezTo>
                  <a:pt x="160" y="533"/>
                  <a:pt x="160" y="533"/>
                  <a:pt x="160" y="533"/>
                </a:cubicBezTo>
                <a:cubicBezTo>
                  <a:pt x="160" y="530"/>
                  <a:pt x="166" y="527"/>
                  <a:pt x="163" y="524"/>
                </a:cubicBezTo>
                <a:close/>
                <a:moveTo>
                  <a:pt x="143" y="551"/>
                </a:moveTo>
                <a:cubicBezTo>
                  <a:pt x="142" y="551"/>
                  <a:pt x="143" y="548"/>
                  <a:pt x="141" y="548"/>
                </a:cubicBezTo>
                <a:cubicBezTo>
                  <a:pt x="140" y="549"/>
                  <a:pt x="139" y="549"/>
                  <a:pt x="138" y="549"/>
                </a:cubicBezTo>
                <a:cubicBezTo>
                  <a:pt x="136" y="554"/>
                  <a:pt x="143" y="554"/>
                  <a:pt x="143" y="551"/>
                </a:cubicBezTo>
                <a:close/>
                <a:moveTo>
                  <a:pt x="133" y="576"/>
                </a:moveTo>
                <a:cubicBezTo>
                  <a:pt x="130" y="576"/>
                  <a:pt x="126" y="580"/>
                  <a:pt x="128" y="582"/>
                </a:cubicBezTo>
                <a:cubicBezTo>
                  <a:pt x="129" y="580"/>
                  <a:pt x="132" y="579"/>
                  <a:pt x="133" y="576"/>
                </a:cubicBezTo>
                <a:close/>
                <a:moveTo>
                  <a:pt x="139" y="587"/>
                </a:moveTo>
                <a:cubicBezTo>
                  <a:pt x="145" y="585"/>
                  <a:pt x="152" y="583"/>
                  <a:pt x="153" y="576"/>
                </a:cubicBezTo>
                <a:cubicBezTo>
                  <a:pt x="145" y="576"/>
                  <a:pt x="145" y="585"/>
                  <a:pt x="139" y="587"/>
                </a:cubicBezTo>
                <a:close/>
                <a:moveTo>
                  <a:pt x="129" y="597"/>
                </a:moveTo>
                <a:cubicBezTo>
                  <a:pt x="128" y="600"/>
                  <a:pt x="135" y="597"/>
                  <a:pt x="136" y="597"/>
                </a:cubicBezTo>
                <a:cubicBezTo>
                  <a:pt x="134" y="595"/>
                  <a:pt x="131" y="596"/>
                  <a:pt x="129" y="597"/>
                </a:cubicBezTo>
                <a:close/>
                <a:moveTo>
                  <a:pt x="1159" y="601"/>
                </a:moveTo>
                <a:cubicBezTo>
                  <a:pt x="1154" y="604"/>
                  <a:pt x="1147" y="604"/>
                  <a:pt x="1147" y="611"/>
                </a:cubicBezTo>
                <a:cubicBezTo>
                  <a:pt x="1152" y="610"/>
                  <a:pt x="1163" y="605"/>
                  <a:pt x="1159" y="601"/>
                </a:cubicBezTo>
                <a:close/>
                <a:moveTo>
                  <a:pt x="95" y="617"/>
                </a:moveTo>
                <a:cubicBezTo>
                  <a:pt x="100" y="616"/>
                  <a:pt x="103" y="611"/>
                  <a:pt x="105" y="607"/>
                </a:cubicBezTo>
                <a:cubicBezTo>
                  <a:pt x="99" y="607"/>
                  <a:pt x="96" y="612"/>
                  <a:pt x="95" y="617"/>
                </a:cubicBezTo>
                <a:close/>
                <a:moveTo>
                  <a:pt x="1184" y="609"/>
                </a:moveTo>
                <a:cubicBezTo>
                  <a:pt x="1182" y="610"/>
                  <a:pt x="1179" y="611"/>
                  <a:pt x="1177" y="612"/>
                </a:cubicBezTo>
                <a:cubicBezTo>
                  <a:pt x="1176" y="614"/>
                  <a:pt x="1177" y="617"/>
                  <a:pt x="1179" y="619"/>
                </a:cubicBezTo>
                <a:cubicBezTo>
                  <a:pt x="1181" y="616"/>
                  <a:pt x="1184" y="613"/>
                  <a:pt x="1184" y="609"/>
                </a:cubicBezTo>
                <a:close/>
                <a:moveTo>
                  <a:pt x="1170" y="621"/>
                </a:moveTo>
                <a:cubicBezTo>
                  <a:pt x="1172" y="623"/>
                  <a:pt x="1173" y="620"/>
                  <a:pt x="1175" y="620"/>
                </a:cubicBezTo>
                <a:cubicBezTo>
                  <a:pt x="1175" y="618"/>
                  <a:pt x="1175" y="616"/>
                  <a:pt x="1172" y="616"/>
                </a:cubicBezTo>
                <a:cubicBezTo>
                  <a:pt x="1172" y="618"/>
                  <a:pt x="1171" y="619"/>
                  <a:pt x="1170" y="621"/>
                </a:cubicBezTo>
                <a:close/>
                <a:moveTo>
                  <a:pt x="229" y="618"/>
                </a:moveTo>
                <a:cubicBezTo>
                  <a:pt x="222" y="620"/>
                  <a:pt x="218" y="616"/>
                  <a:pt x="208" y="617"/>
                </a:cubicBezTo>
                <a:cubicBezTo>
                  <a:pt x="209" y="621"/>
                  <a:pt x="212" y="624"/>
                  <a:pt x="215" y="626"/>
                </a:cubicBezTo>
                <a:cubicBezTo>
                  <a:pt x="223" y="627"/>
                  <a:pt x="227" y="623"/>
                  <a:pt x="229" y="618"/>
                </a:cubicBezTo>
                <a:close/>
                <a:moveTo>
                  <a:pt x="131" y="618"/>
                </a:moveTo>
                <a:cubicBezTo>
                  <a:pt x="131" y="620"/>
                  <a:pt x="129" y="620"/>
                  <a:pt x="129" y="622"/>
                </a:cubicBezTo>
                <a:cubicBezTo>
                  <a:pt x="131" y="622"/>
                  <a:pt x="135" y="623"/>
                  <a:pt x="135" y="620"/>
                </a:cubicBezTo>
                <a:cubicBezTo>
                  <a:pt x="132" y="621"/>
                  <a:pt x="134" y="617"/>
                  <a:pt x="131" y="618"/>
                </a:cubicBezTo>
                <a:close/>
                <a:moveTo>
                  <a:pt x="119" y="637"/>
                </a:moveTo>
                <a:cubicBezTo>
                  <a:pt x="114" y="634"/>
                  <a:pt x="123" y="630"/>
                  <a:pt x="118" y="626"/>
                </a:cubicBezTo>
                <a:cubicBezTo>
                  <a:pt x="116" y="630"/>
                  <a:pt x="113" y="622"/>
                  <a:pt x="111" y="625"/>
                </a:cubicBezTo>
                <a:cubicBezTo>
                  <a:pt x="113" y="626"/>
                  <a:pt x="114" y="627"/>
                  <a:pt x="114" y="629"/>
                </a:cubicBezTo>
                <a:cubicBezTo>
                  <a:pt x="113" y="631"/>
                  <a:pt x="109" y="630"/>
                  <a:pt x="109" y="633"/>
                </a:cubicBezTo>
                <a:cubicBezTo>
                  <a:pt x="110" y="636"/>
                  <a:pt x="106" y="641"/>
                  <a:pt x="105" y="645"/>
                </a:cubicBezTo>
                <a:cubicBezTo>
                  <a:pt x="109" y="642"/>
                  <a:pt x="116" y="641"/>
                  <a:pt x="119" y="637"/>
                </a:cubicBezTo>
                <a:close/>
                <a:moveTo>
                  <a:pt x="126" y="633"/>
                </a:moveTo>
                <a:cubicBezTo>
                  <a:pt x="127" y="632"/>
                  <a:pt x="128" y="631"/>
                  <a:pt x="128" y="629"/>
                </a:cubicBezTo>
                <a:cubicBezTo>
                  <a:pt x="125" y="628"/>
                  <a:pt x="123" y="628"/>
                  <a:pt x="121" y="630"/>
                </a:cubicBezTo>
                <a:cubicBezTo>
                  <a:pt x="124" y="630"/>
                  <a:pt x="123" y="633"/>
                  <a:pt x="126" y="633"/>
                </a:cubicBezTo>
                <a:close/>
                <a:moveTo>
                  <a:pt x="85" y="656"/>
                </a:moveTo>
                <a:cubicBezTo>
                  <a:pt x="90" y="653"/>
                  <a:pt x="99" y="656"/>
                  <a:pt x="101" y="646"/>
                </a:cubicBezTo>
                <a:cubicBezTo>
                  <a:pt x="98" y="647"/>
                  <a:pt x="96" y="645"/>
                  <a:pt x="95" y="644"/>
                </a:cubicBezTo>
                <a:cubicBezTo>
                  <a:pt x="94" y="646"/>
                  <a:pt x="92" y="648"/>
                  <a:pt x="93" y="651"/>
                </a:cubicBezTo>
                <a:cubicBezTo>
                  <a:pt x="90" y="653"/>
                  <a:pt x="86" y="653"/>
                  <a:pt x="85" y="656"/>
                </a:cubicBezTo>
                <a:close/>
                <a:moveTo>
                  <a:pt x="1150" y="651"/>
                </a:moveTo>
                <a:cubicBezTo>
                  <a:pt x="1149" y="649"/>
                  <a:pt x="1145" y="650"/>
                  <a:pt x="1145" y="651"/>
                </a:cubicBezTo>
                <a:cubicBezTo>
                  <a:pt x="1146" y="652"/>
                  <a:pt x="1145" y="655"/>
                  <a:pt x="1148" y="654"/>
                </a:cubicBezTo>
                <a:cubicBezTo>
                  <a:pt x="1148" y="652"/>
                  <a:pt x="1150" y="652"/>
                  <a:pt x="1150" y="651"/>
                </a:cubicBezTo>
                <a:close/>
                <a:moveTo>
                  <a:pt x="1164" y="657"/>
                </a:moveTo>
                <a:cubicBezTo>
                  <a:pt x="1165" y="654"/>
                  <a:pt x="1165" y="652"/>
                  <a:pt x="1162" y="651"/>
                </a:cubicBezTo>
                <a:cubicBezTo>
                  <a:pt x="1160" y="653"/>
                  <a:pt x="1162" y="656"/>
                  <a:pt x="1164" y="657"/>
                </a:cubicBezTo>
                <a:close/>
                <a:moveTo>
                  <a:pt x="1195" y="662"/>
                </a:moveTo>
                <a:cubicBezTo>
                  <a:pt x="1195" y="659"/>
                  <a:pt x="1193" y="658"/>
                  <a:pt x="1192" y="657"/>
                </a:cubicBezTo>
                <a:cubicBezTo>
                  <a:pt x="1191" y="659"/>
                  <a:pt x="1189" y="660"/>
                  <a:pt x="1187" y="661"/>
                </a:cubicBezTo>
                <a:cubicBezTo>
                  <a:pt x="1186" y="664"/>
                  <a:pt x="1188" y="665"/>
                  <a:pt x="1188" y="668"/>
                </a:cubicBezTo>
                <a:cubicBezTo>
                  <a:pt x="1193" y="669"/>
                  <a:pt x="1190" y="661"/>
                  <a:pt x="1195" y="662"/>
                </a:cubicBezTo>
                <a:close/>
                <a:moveTo>
                  <a:pt x="1196" y="671"/>
                </a:moveTo>
                <a:cubicBezTo>
                  <a:pt x="1196" y="672"/>
                  <a:pt x="1195" y="672"/>
                  <a:pt x="1194" y="671"/>
                </a:cubicBezTo>
                <a:cubicBezTo>
                  <a:pt x="1194" y="674"/>
                  <a:pt x="1191" y="675"/>
                  <a:pt x="1188" y="675"/>
                </a:cubicBezTo>
                <a:cubicBezTo>
                  <a:pt x="1188" y="676"/>
                  <a:pt x="1187" y="677"/>
                  <a:pt x="1187" y="678"/>
                </a:cubicBezTo>
                <a:cubicBezTo>
                  <a:pt x="1192" y="680"/>
                  <a:pt x="1192" y="675"/>
                  <a:pt x="1196" y="676"/>
                </a:cubicBezTo>
                <a:cubicBezTo>
                  <a:pt x="1195" y="673"/>
                  <a:pt x="1199" y="672"/>
                  <a:pt x="1196" y="671"/>
                </a:cubicBezTo>
                <a:close/>
                <a:moveTo>
                  <a:pt x="1161" y="690"/>
                </a:moveTo>
                <a:cubicBezTo>
                  <a:pt x="1171" y="690"/>
                  <a:pt x="1166" y="685"/>
                  <a:pt x="1161" y="690"/>
                </a:cubicBezTo>
                <a:close/>
                <a:moveTo>
                  <a:pt x="1213" y="728"/>
                </a:moveTo>
                <a:cubicBezTo>
                  <a:pt x="1210" y="728"/>
                  <a:pt x="1208" y="730"/>
                  <a:pt x="1207" y="733"/>
                </a:cubicBezTo>
                <a:cubicBezTo>
                  <a:pt x="1208" y="735"/>
                  <a:pt x="1209" y="736"/>
                  <a:pt x="1211" y="737"/>
                </a:cubicBezTo>
                <a:cubicBezTo>
                  <a:pt x="1210" y="735"/>
                  <a:pt x="1213" y="736"/>
                  <a:pt x="1213" y="734"/>
                </a:cubicBezTo>
                <a:cubicBezTo>
                  <a:pt x="1211" y="733"/>
                  <a:pt x="1214" y="730"/>
                  <a:pt x="1213" y="728"/>
                </a:cubicBezTo>
                <a:close/>
                <a:moveTo>
                  <a:pt x="1152" y="730"/>
                </a:moveTo>
                <a:cubicBezTo>
                  <a:pt x="1149" y="731"/>
                  <a:pt x="1145" y="734"/>
                  <a:pt x="1149" y="735"/>
                </a:cubicBezTo>
                <a:cubicBezTo>
                  <a:pt x="1149" y="732"/>
                  <a:pt x="1152" y="733"/>
                  <a:pt x="1152" y="730"/>
                </a:cubicBezTo>
                <a:close/>
                <a:moveTo>
                  <a:pt x="1090" y="772"/>
                </a:moveTo>
                <a:cubicBezTo>
                  <a:pt x="1090" y="770"/>
                  <a:pt x="1094" y="771"/>
                  <a:pt x="1093" y="768"/>
                </a:cubicBezTo>
                <a:cubicBezTo>
                  <a:pt x="1092" y="768"/>
                  <a:pt x="1092" y="766"/>
                  <a:pt x="1091" y="767"/>
                </a:cubicBezTo>
                <a:cubicBezTo>
                  <a:pt x="1090" y="768"/>
                  <a:pt x="1087" y="771"/>
                  <a:pt x="1090" y="772"/>
                </a:cubicBezTo>
                <a:close/>
                <a:moveTo>
                  <a:pt x="176" y="780"/>
                </a:moveTo>
                <a:cubicBezTo>
                  <a:pt x="173" y="779"/>
                  <a:pt x="167" y="778"/>
                  <a:pt x="165" y="782"/>
                </a:cubicBezTo>
                <a:cubicBezTo>
                  <a:pt x="170" y="783"/>
                  <a:pt x="175" y="783"/>
                  <a:pt x="176" y="780"/>
                </a:cubicBezTo>
                <a:close/>
                <a:moveTo>
                  <a:pt x="1020" y="798"/>
                </a:moveTo>
                <a:cubicBezTo>
                  <a:pt x="1020" y="795"/>
                  <a:pt x="1022" y="794"/>
                  <a:pt x="1023" y="792"/>
                </a:cubicBezTo>
                <a:cubicBezTo>
                  <a:pt x="1021" y="792"/>
                  <a:pt x="1022" y="789"/>
                  <a:pt x="1019" y="790"/>
                </a:cubicBezTo>
                <a:cubicBezTo>
                  <a:pt x="1022" y="794"/>
                  <a:pt x="1016" y="796"/>
                  <a:pt x="1020" y="798"/>
                </a:cubicBezTo>
                <a:close/>
                <a:moveTo>
                  <a:pt x="1191" y="812"/>
                </a:moveTo>
                <a:cubicBezTo>
                  <a:pt x="1191" y="811"/>
                  <a:pt x="1191" y="810"/>
                  <a:pt x="1191" y="810"/>
                </a:cubicBezTo>
                <a:cubicBezTo>
                  <a:pt x="1191" y="814"/>
                  <a:pt x="1190" y="815"/>
                  <a:pt x="1192" y="817"/>
                </a:cubicBezTo>
                <a:cubicBezTo>
                  <a:pt x="1193" y="815"/>
                  <a:pt x="1198" y="811"/>
                  <a:pt x="1200" y="813"/>
                </a:cubicBezTo>
                <a:cubicBezTo>
                  <a:pt x="1200" y="817"/>
                  <a:pt x="1197" y="812"/>
                  <a:pt x="1198" y="816"/>
                </a:cubicBezTo>
                <a:cubicBezTo>
                  <a:pt x="1199" y="816"/>
                  <a:pt x="1200" y="816"/>
                  <a:pt x="1201" y="817"/>
                </a:cubicBezTo>
                <a:cubicBezTo>
                  <a:pt x="1201" y="813"/>
                  <a:pt x="1205" y="811"/>
                  <a:pt x="1204" y="809"/>
                </a:cubicBezTo>
                <a:cubicBezTo>
                  <a:pt x="1207" y="809"/>
                  <a:pt x="1207" y="812"/>
                  <a:pt x="1208" y="813"/>
                </a:cubicBezTo>
                <a:cubicBezTo>
                  <a:pt x="1212" y="812"/>
                  <a:pt x="1213" y="808"/>
                  <a:pt x="1218" y="808"/>
                </a:cubicBezTo>
                <a:cubicBezTo>
                  <a:pt x="1217" y="803"/>
                  <a:pt x="1218" y="802"/>
                  <a:pt x="1220" y="798"/>
                </a:cubicBezTo>
                <a:cubicBezTo>
                  <a:pt x="1208" y="801"/>
                  <a:pt x="1205" y="811"/>
                  <a:pt x="1191" y="812"/>
                </a:cubicBezTo>
                <a:close/>
                <a:moveTo>
                  <a:pt x="1157" y="815"/>
                </a:moveTo>
                <a:cubicBezTo>
                  <a:pt x="1158" y="815"/>
                  <a:pt x="1159" y="816"/>
                  <a:pt x="1160" y="816"/>
                </a:cubicBezTo>
                <a:cubicBezTo>
                  <a:pt x="1161" y="813"/>
                  <a:pt x="1164" y="813"/>
                  <a:pt x="1164" y="810"/>
                </a:cubicBezTo>
                <a:cubicBezTo>
                  <a:pt x="1163" y="810"/>
                  <a:pt x="1162" y="810"/>
                  <a:pt x="1161" y="809"/>
                </a:cubicBezTo>
                <a:cubicBezTo>
                  <a:pt x="1160" y="812"/>
                  <a:pt x="1157" y="812"/>
                  <a:pt x="1157" y="815"/>
                </a:cubicBezTo>
                <a:close/>
                <a:moveTo>
                  <a:pt x="963" y="823"/>
                </a:moveTo>
                <a:cubicBezTo>
                  <a:pt x="963" y="825"/>
                  <a:pt x="961" y="824"/>
                  <a:pt x="961" y="825"/>
                </a:cubicBezTo>
                <a:cubicBezTo>
                  <a:pt x="961" y="827"/>
                  <a:pt x="961" y="830"/>
                  <a:pt x="962" y="831"/>
                </a:cubicBezTo>
                <a:cubicBezTo>
                  <a:pt x="963" y="829"/>
                  <a:pt x="966" y="829"/>
                  <a:pt x="967" y="828"/>
                </a:cubicBezTo>
                <a:cubicBezTo>
                  <a:pt x="966" y="826"/>
                  <a:pt x="966" y="824"/>
                  <a:pt x="963" y="823"/>
                </a:cubicBezTo>
                <a:close/>
                <a:moveTo>
                  <a:pt x="928" y="831"/>
                </a:moveTo>
                <a:cubicBezTo>
                  <a:pt x="928" y="834"/>
                  <a:pt x="922" y="838"/>
                  <a:pt x="927" y="840"/>
                </a:cubicBezTo>
                <a:cubicBezTo>
                  <a:pt x="927" y="838"/>
                  <a:pt x="931" y="833"/>
                  <a:pt x="928" y="831"/>
                </a:cubicBezTo>
                <a:close/>
                <a:moveTo>
                  <a:pt x="991" y="831"/>
                </a:moveTo>
                <a:cubicBezTo>
                  <a:pt x="991" y="833"/>
                  <a:pt x="988" y="832"/>
                  <a:pt x="989" y="834"/>
                </a:cubicBezTo>
                <a:cubicBezTo>
                  <a:pt x="991" y="834"/>
                  <a:pt x="991" y="836"/>
                  <a:pt x="992" y="836"/>
                </a:cubicBezTo>
                <a:cubicBezTo>
                  <a:pt x="991" y="835"/>
                  <a:pt x="993" y="831"/>
                  <a:pt x="991" y="831"/>
                </a:cubicBezTo>
                <a:close/>
                <a:moveTo>
                  <a:pt x="1016" y="833"/>
                </a:moveTo>
                <a:cubicBezTo>
                  <a:pt x="1013" y="830"/>
                  <a:pt x="1010" y="834"/>
                  <a:pt x="1010" y="837"/>
                </a:cubicBezTo>
                <a:cubicBezTo>
                  <a:pt x="1013" y="837"/>
                  <a:pt x="1016" y="837"/>
                  <a:pt x="1016" y="833"/>
                </a:cubicBezTo>
                <a:close/>
                <a:moveTo>
                  <a:pt x="1096" y="833"/>
                </a:moveTo>
                <a:cubicBezTo>
                  <a:pt x="1096" y="834"/>
                  <a:pt x="1096" y="834"/>
                  <a:pt x="1096" y="834"/>
                </a:cubicBezTo>
                <a:cubicBezTo>
                  <a:pt x="1095" y="835"/>
                  <a:pt x="1093" y="834"/>
                  <a:pt x="1092" y="835"/>
                </a:cubicBezTo>
                <a:cubicBezTo>
                  <a:pt x="1094" y="836"/>
                  <a:pt x="1094" y="837"/>
                  <a:pt x="1096" y="836"/>
                </a:cubicBezTo>
                <a:cubicBezTo>
                  <a:pt x="1096" y="836"/>
                  <a:pt x="1098" y="833"/>
                  <a:pt x="1096" y="833"/>
                </a:cubicBezTo>
                <a:close/>
                <a:moveTo>
                  <a:pt x="1012" y="845"/>
                </a:moveTo>
                <a:cubicBezTo>
                  <a:pt x="1012" y="840"/>
                  <a:pt x="1017" y="846"/>
                  <a:pt x="1019" y="840"/>
                </a:cubicBezTo>
                <a:cubicBezTo>
                  <a:pt x="1015" y="841"/>
                  <a:pt x="1019" y="838"/>
                  <a:pt x="1019" y="836"/>
                </a:cubicBezTo>
                <a:cubicBezTo>
                  <a:pt x="1016" y="838"/>
                  <a:pt x="1009" y="840"/>
                  <a:pt x="1012" y="845"/>
                </a:cubicBezTo>
                <a:close/>
                <a:moveTo>
                  <a:pt x="111" y="855"/>
                </a:moveTo>
                <a:cubicBezTo>
                  <a:pt x="108" y="856"/>
                  <a:pt x="107" y="858"/>
                  <a:pt x="105" y="860"/>
                </a:cubicBezTo>
                <a:cubicBezTo>
                  <a:pt x="108" y="861"/>
                  <a:pt x="113" y="857"/>
                  <a:pt x="111" y="855"/>
                </a:cubicBezTo>
                <a:close/>
                <a:moveTo>
                  <a:pt x="967" y="855"/>
                </a:moveTo>
                <a:cubicBezTo>
                  <a:pt x="968" y="860"/>
                  <a:pt x="965" y="856"/>
                  <a:pt x="962" y="857"/>
                </a:cubicBezTo>
                <a:cubicBezTo>
                  <a:pt x="962" y="859"/>
                  <a:pt x="963" y="861"/>
                  <a:pt x="964" y="861"/>
                </a:cubicBezTo>
                <a:cubicBezTo>
                  <a:pt x="965" y="859"/>
                  <a:pt x="969" y="860"/>
                  <a:pt x="970" y="857"/>
                </a:cubicBezTo>
                <a:cubicBezTo>
                  <a:pt x="968" y="857"/>
                  <a:pt x="969" y="854"/>
                  <a:pt x="967" y="855"/>
                </a:cubicBezTo>
                <a:close/>
                <a:moveTo>
                  <a:pt x="100" y="870"/>
                </a:moveTo>
                <a:cubicBezTo>
                  <a:pt x="102" y="869"/>
                  <a:pt x="105" y="869"/>
                  <a:pt x="105" y="866"/>
                </a:cubicBezTo>
                <a:cubicBezTo>
                  <a:pt x="102" y="866"/>
                  <a:pt x="102" y="866"/>
                  <a:pt x="102" y="866"/>
                </a:cubicBezTo>
                <a:cubicBezTo>
                  <a:pt x="103" y="869"/>
                  <a:pt x="100" y="868"/>
                  <a:pt x="100" y="870"/>
                </a:cubicBezTo>
                <a:close/>
                <a:moveTo>
                  <a:pt x="177" y="879"/>
                </a:moveTo>
                <a:cubicBezTo>
                  <a:pt x="172" y="873"/>
                  <a:pt x="164" y="880"/>
                  <a:pt x="161" y="885"/>
                </a:cubicBezTo>
                <a:cubicBezTo>
                  <a:pt x="166" y="888"/>
                  <a:pt x="174" y="884"/>
                  <a:pt x="177" y="879"/>
                </a:cubicBezTo>
                <a:close/>
                <a:moveTo>
                  <a:pt x="1111" y="885"/>
                </a:moveTo>
                <a:cubicBezTo>
                  <a:pt x="1109" y="888"/>
                  <a:pt x="1105" y="888"/>
                  <a:pt x="1104" y="892"/>
                </a:cubicBezTo>
                <a:cubicBezTo>
                  <a:pt x="1112" y="898"/>
                  <a:pt x="1111" y="900"/>
                  <a:pt x="1112" y="909"/>
                </a:cubicBezTo>
                <a:cubicBezTo>
                  <a:pt x="1116" y="907"/>
                  <a:pt x="1118" y="904"/>
                  <a:pt x="1120" y="899"/>
                </a:cubicBezTo>
                <a:cubicBezTo>
                  <a:pt x="1114" y="899"/>
                  <a:pt x="1113" y="889"/>
                  <a:pt x="1111" y="885"/>
                </a:cubicBezTo>
                <a:close/>
                <a:moveTo>
                  <a:pt x="146" y="887"/>
                </a:moveTo>
                <a:cubicBezTo>
                  <a:pt x="139" y="888"/>
                  <a:pt x="134" y="892"/>
                  <a:pt x="132" y="898"/>
                </a:cubicBezTo>
                <a:cubicBezTo>
                  <a:pt x="137" y="895"/>
                  <a:pt x="152" y="890"/>
                  <a:pt x="145" y="887"/>
                </a:cubicBezTo>
                <a:cubicBezTo>
                  <a:pt x="146" y="887"/>
                  <a:pt x="146" y="887"/>
                  <a:pt x="146" y="887"/>
                </a:cubicBezTo>
                <a:close/>
                <a:moveTo>
                  <a:pt x="152" y="894"/>
                </a:moveTo>
                <a:cubicBezTo>
                  <a:pt x="155" y="894"/>
                  <a:pt x="155" y="894"/>
                  <a:pt x="155" y="894"/>
                </a:cubicBezTo>
                <a:cubicBezTo>
                  <a:pt x="156" y="891"/>
                  <a:pt x="154" y="891"/>
                  <a:pt x="152" y="890"/>
                </a:cubicBezTo>
                <a:cubicBezTo>
                  <a:pt x="152" y="891"/>
                  <a:pt x="151" y="892"/>
                  <a:pt x="152" y="894"/>
                </a:cubicBezTo>
                <a:close/>
                <a:moveTo>
                  <a:pt x="1199" y="891"/>
                </a:moveTo>
                <a:cubicBezTo>
                  <a:pt x="1195" y="894"/>
                  <a:pt x="1193" y="894"/>
                  <a:pt x="1192" y="900"/>
                </a:cubicBezTo>
                <a:cubicBezTo>
                  <a:pt x="1195" y="898"/>
                  <a:pt x="1199" y="899"/>
                  <a:pt x="1201" y="896"/>
                </a:cubicBezTo>
                <a:cubicBezTo>
                  <a:pt x="1198" y="895"/>
                  <a:pt x="1203" y="891"/>
                  <a:pt x="1199" y="891"/>
                </a:cubicBezTo>
                <a:close/>
                <a:moveTo>
                  <a:pt x="1133" y="913"/>
                </a:moveTo>
                <a:cubicBezTo>
                  <a:pt x="1134" y="916"/>
                  <a:pt x="1142" y="909"/>
                  <a:pt x="1141" y="915"/>
                </a:cubicBezTo>
                <a:cubicBezTo>
                  <a:pt x="1149" y="915"/>
                  <a:pt x="1144" y="910"/>
                  <a:pt x="1147" y="906"/>
                </a:cubicBezTo>
                <a:cubicBezTo>
                  <a:pt x="1141" y="905"/>
                  <a:pt x="1136" y="909"/>
                  <a:pt x="1133" y="913"/>
                </a:cubicBezTo>
                <a:close/>
                <a:moveTo>
                  <a:pt x="118" y="907"/>
                </a:moveTo>
                <a:cubicBezTo>
                  <a:pt x="117" y="911"/>
                  <a:pt x="113" y="910"/>
                  <a:pt x="111" y="913"/>
                </a:cubicBezTo>
                <a:cubicBezTo>
                  <a:pt x="116" y="915"/>
                  <a:pt x="116" y="912"/>
                  <a:pt x="120" y="913"/>
                </a:cubicBezTo>
                <a:cubicBezTo>
                  <a:pt x="120" y="910"/>
                  <a:pt x="121" y="906"/>
                  <a:pt x="118" y="907"/>
                </a:cubicBezTo>
                <a:close/>
                <a:moveTo>
                  <a:pt x="1122" y="910"/>
                </a:moveTo>
                <a:cubicBezTo>
                  <a:pt x="1121" y="910"/>
                  <a:pt x="1121" y="908"/>
                  <a:pt x="1121" y="907"/>
                </a:cubicBezTo>
                <a:cubicBezTo>
                  <a:pt x="1118" y="907"/>
                  <a:pt x="1118" y="907"/>
                  <a:pt x="1118" y="907"/>
                </a:cubicBezTo>
                <a:cubicBezTo>
                  <a:pt x="1118" y="909"/>
                  <a:pt x="1117" y="909"/>
                  <a:pt x="1117" y="911"/>
                </a:cubicBezTo>
                <a:cubicBezTo>
                  <a:pt x="1119" y="910"/>
                  <a:pt x="1122" y="912"/>
                  <a:pt x="1122" y="910"/>
                </a:cubicBezTo>
                <a:close/>
                <a:moveTo>
                  <a:pt x="47" y="910"/>
                </a:moveTo>
                <a:cubicBezTo>
                  <a:pt x="44" y="907"/>
                  <a:pt x="38" y="912"/>
                  <a:pt x="41" y="914"/>
                </a:cubicBezTo>
                <a:cubicBezTo>
                  <a:pt x="42" y="912"/>
                  <a:pt x="46" y="913"/>
                  <a:pt x="47" y="910"/>
                </a:cubicBezTo>
                <a:close/>
                <a:moveTo>
                  <a:pt x="1167" y="913"/>
                </a:moveTo>
                <a:cubicBezTo>
                  <a:pt x="1168" y="914"/>
                  <a:pt x="1168" y="915"/>
                  <a:pt x="1170" y="914"/>
                </a:cubicBezTo>
                <a:cubicBezTo>
                  <a:pt x="1170" y="912"/>
                  <a:pt x="1171" y="911"/>
                  <a:pt x="1171" y="909"/>
                </a:cubicBezTo>
                <a:cubicBezTo>
                  <a:pt x="1169" y="909"/>
                  <a:pt x="1167" y="911"/>
                  <a:pt x="1167" y="913"/>
                </a:cubicBezTo>
                <a:close/>
                <a:moveTo>
                  <a:pt x="1158" y="911"/>
                </a:moveTo>
                <a:cubicBezTo>
                  <a:pt x="1157" y="914"/>
                  <a:pt x="1153" y="913"/>
                  <a:pt x="1151" y="913"/>
                </a:cubicBezTo>
                <a:cubicBezTo>
                  <a:pt x="1151" y="915"/>
                  <a:pt x="1148" y="916"/>
                  <a:pt x="1146" y="917"/>
                </a:cubicBezTo>
                <a:cubicBezTo>
                  <a:pt x="1145" y="922"/>
                  <a:pt x="1145" y="922"/>
                  <a:pt x="1146" y="926"/>
                </a:cubicBezTo>
                <a:cubicBezTo>
                  <a:pt x="1149" y="926"/>
                  <a:pt x="1152" y="923"/>
                  <a:pt x="1155" y="925"/>
                </a:cubicBezTo>
                <a:cubicBezTo>
                  <a:pt x="1154" y="926"/>
                  <a:pt x="1153" y="927"/>
                  <a:pt x="1153" y="928"/>
                </a:cubicBezTo>
                <a:cubicBezTo>
                  <a:pt x="1157" y="926"/>
                  <a:pt x="1161" y="925"/>
                  <a:pt x="1158" y="921"/>
                </a:cubicBezTo>
                <a:cubicBezTo>
                  <a:pt x="1161" y="921"/>
                  <a:pt x="1161" y="921"/>
                  <a:pt x="1161" y="921"/>
                </a:cubicBezTo>
                <a:cubicBezTo>
                  <a:pt x="1161" y="923"/>
                  <a:pt x="1160" y="924"/>
                  <a:pt x="1162" y="926"/>
                </a:cubicBezTo>
                <a:cubicBezTo>
                  <a:pt x="1163" y="921"/>
                  <a:pt x="1166" y="919"/>
                  <a:pt x="1165" y="914"/>
                </a:cubicBezTo>
                <a:cubicBezTo>
                  <a:pt x="1159" y="916"/>
                  <a:pt x="1160" y="911"/>
                  <a:pt x="1158" y="911"/>
                </a:cubicBezTo>
                <a:close/>
                <a:moveTo>
                  <a:pt x="1147" y="923"/>
                </a:moveTo>
                <a:cubicBezTo>
                  <a:pt x="1146" y="920"/>
                  <a:pt x="1149" y="921"/>
                  <a:pt x="1148" y="917"/>
                </a:cubicBezTo>
                <a:cubicBezTo>
                  <a:pt x="1149" y="918"/>
                  <a:pt x="1150" y="918"/>
                  <a:pt x="1151" y="918"/>
                </a:cubicBezTo>
                <a:cubicBezTo>
                  <a:pt x="1151" y="921"/>
                  <a:pt x="1150" y="923"/>
                  <a:pt x="1147" y="923"/>
                </a:cubicBezTo>
                <a:close/>
                <a:moveTo>
                  <a:pt x="88" y="926"/>
                </a:moveTo>
                <a:cubicBezTo>
                  <a:pt x="92" y="922"/>
                  <a:pt x="97" y="920"/>
                  <a:pt x="101" y="916"/>
                </a:cubicBezTo>
                <a:cubicBezTo>
                  <a:pt x="95" y="911"/>
                  <a:pt x="91" y="920"/>
                  <a:pt x="87" y="923"/>
                </a:cubicBezTo>
                <a:cubicBezTo>
                  <a:pt x="88" y="923"/>
                  <a:pt x="87" y="925"/>
                  <a:pt x="88" y="926"/>
                </a:cubicBezTo>
                <a:close/>
                <a:moveTo>
                  <a:pt x="994" y="937"/>
                </a:moveTo>
                <a:cubicBezTo>
                  <a:pt x="1001" y="937"/>
                  <a:pt x="1006" y="930"/>
                  <a:pt x="1012" y="931"/>
                </a:cubicBezTo>
                <a:cubicBezTo>
                  <a:pt x="1013" y="927"/>
                  <a:pt x="1012" y="927"/>
                  <a:pt x="1012" y="922"/>
                </a:cubicBezTo>
                <a:cubicBezTo>
                  <a:pt x="1002" y="920"/>
                  <a:pt x="1004" y="933"/>
                  <a:pt x="996" y="931"/>
                </a:cubicBezTo>
                <a:cubicBezTo>
                  <a:pt x="998" y="927"/>
                  <a:pt x="1001" y="926"/>
                  <a:pt x="1005" y="924"/>
                </a:cubicBezTo>
                <a:cubicBezTo>
                  <a:pt x="1001" y="923"/>
                  <a:pt x="997" y="922"/>
                  <a:pt x="994" y="925"/>
                </a:cubicBezTo>
                <a:cubicBezTo>
                  <a:pt x="997" y="930"/>
                  <a:pt x="993" y="931"/>
                  <a:pt x="994" y="937"/>
                </a:cubicBezTo>
                <a:close/>
                <a:moveTo>
                  <a:pt x="178" y="931"/>
                </a:moveTo>
                <a:cubicBezTo>
                  <a:pt x="175" y="931"/>
                  <a:pt x="176" y="933"/>
                  <a:pt x="174" y="935"/>
                </a:cubicBezTo>
                <a:cubicBezTo>
                  <a:pt x="178" y="935"/>
                  <a:pt x="178" y="933"/>
                  <a:pt x="178" y="931"/>
                </a:cubicBezTo>
                <a:close/>
                <a:moveTo>
                  <a:pt x="1184" y="948"/>
                </a:moveTo>
                <a:cubicBezTo>
                  <a:pt x="1186" y="945"/>
                  <a:pt x="1188" y="942"/>
                  <a:pt x="1189" y="939"/>
                </a:cubicBezTo>
                <a:cubicBezTo>
                  <a:pt x="1184" y="941"/>
                  <a:pt x="1188" y="934"/>
                  <a:pt x="1184" y="935"/>
                </a:cubicBezTo>
                <a:cubicBezTo>
                  <a:pt x="1177" y="945"/>
                  <a:pt x="1160" y="942"/>
                  <a:pt x="1160" y="956"/>
                </a:cubicBezTo>
                <a:cubicBezTo>
                  <a:pt x="1159" y="954"/>
                  <a:pt x="1158" y="957"/>
                  <a:pt x="1158" y="955"/>
                </a:cubicBezTo>
                <a:cubicBezTo>
                  <a:pt x="1158" y="954"/>
                  <a:pt x="1159" y="953"/>
                  <a:pt x="1158" y="952"/>
                </a:cubicBezTo>
                <a:cubicBezTo>
                  <a:pt x="1156" y="954"/>
                  <a:pt x="1155" y="956"/>
                  <a:pt x="1154" y="958"/>
                </a:cubicBezTo>
                <a:cubicBezTo>
                  <a:pt x="1149" y="959"/>
                  <a:pt x="1153" y="956"/>
                  <a:pt x="1149" y="955"/>
                </a:cubicBezTo>
                <a:cubicBezTo>
                  <a:pt x="1150" y="963"/>
                  <a:pt x="1143" y="964"/>
                  <a:pt x="1135" y="964"/>
                </a:cubicBezTo>
                <a:cubicBezTo>
                  <a:pt x="1132" y="973"/>
                  <a:pt x="1125" y="977"/>
                  <a:pt x="1117" y="980"/>
                </a:cubicBezTo>
                <a:cubicBezTo>
                  <a:pt x="1114" y="975"/>
                  <a:pt x="1120" y="972"/>
                  <a:pt x="1122" y="969"/>
                </a:cubicBezTo>
                <a:cubicBezTo>
                  <a:pt x="1117" y="969"/>
                  <a:pt x="1126" y="967"/>
                  <a:pt x="1122" y="965"/>
                </a:cubicBezTo>
                <a:cubicBezTo>
                  <a:pt x="1121" y="968"/>
                  <a:pt x="1119" y="965"/>
                  <a:pt x="1118" y="965"/>
                </a:cubicBezTo>
                <a:cubicBezTo>
                  <a:pt x="1116" y="966"/>
                  <a:pt x="1115" y="969"/>
                  <a:pt x="1114" y="972"/>
                </a:cubicBezTo>
                <a:cubicBezTo>
                  <a:pt x="1109" y="971"/>
                  <a:pt x="1108" y="974"/>
                  <a:pt x="1106" y="977"/>
                </a:cubicBezTo>
                <a:cubicBezTo>
                  <a:pt x="1110" y="976"/>
                  <a:pt x="1110" y="973"/>
                  <a:pt x="1114" y="974"/>
                </a:cubicBezTo>
                <a:cubicBezTo>
                  <a:pt x="1118" y="982"/>
                  <a:pt x="1110" y="982"/>
                  <a:pt x="1107" y="987"/>
                </a:cubicBezTo>
                <a:cubicBezTo>
                  <a:pt x="1115" y="986"/>
                  <a:pt x="1119" y="980"/>
                  <a:pt x="1127" y="978"/>
                </a:cubicBezTo>
                <a:cubicBezTo>
                  <a:pt x="1128" y="981"/>
                  <a:pt x="1129" y="983"/>
                  <a:pt x="1130" y="984"/>
                </a:cubicBezTo>
                <a:cubicBezTo>
                  <a:pt x="1134" y="981"/>
                  <a:pt x="1140" y="978"/>
                  <a:pt x="1143" y="973"/>
                </a:cubicBezTo>
                <a:cubicBezTo>
                  <a:pt x="1153" y="977"/>
                  <a:pt x="1151" y="960"/>
                  <a:pt x="1158" y="958"/>
                </a:cubicBezTo>
                <a:cubicBezTo>
                  <a:pt x="1161" y="958"/>
                  <a:pt x="1161" y="961"/>
                  <a:pt x="1164" y="960"/>
                </a:cubicBezTo>
                <a:cubicBezTo>
                  <a:pt x="1171" y="957"/>
                  <a:pt x="1174" y="946"/>
                  <a:pt x="1184" y="948"/>
                </a:cubicBezTo>
                <a:close/>
                <a:moveTo>
                  <a:pt x="215" y="940"/>
                </a:moveTo>
                <a:cubicBezTo>
                  <a:pt x="216" y="940"/>
                  <a:pt x="218" y="940"/>
                  <a:pt x="218" y="942"/>
                </a:cubicBezTo>
                <a:cubicBezTo>
                  <a:pt x="219" y="942"/>
                  <a:pt x="221" y="942"/>
                  <a:pt x="221" y="940"/>
                </a:cubicBezTo>
                <a:cubicBezTo>
                  <a:pt x="220" y="940"/>
                  <a:pt x="220" y="940"/>
                  <a:pt x="220" y="939"/>
                </a:cubicBezTo>
                <a:cubicBezTo>
                  <a:pt x="218" y="939"/>
                  <a:pt x="215" y="938"/>
                  <a:pt x="215" y="940"/>
                </a:cubicBezTo>
                <a:close/>
                <a:moveTo>
                  <a:pt x="1064" y="943"/>
                </a:moveTo>
                <a:cubicBezTo>
                  <a:pt x="1065" y="946"/>
                  <a:pt x="1063" y="946"/>
                  <a:pt x="1062" y="948"/>
                </a:cubicBezTo>
                <a:cubicBezTo>
                  <a:pt x="1066" y="947"/>
                  <a:pt x="1065" y="950"/>
                  <a:pt x="1068" y="950"/>
                </a:cubicBezTo>
                <a:cubicBezTo>
                  <a:pt x="1069" y="948"/>
                  <a:pt x="1073" y="948"/>
                  <a:pt x="1072" y="944"/>
                </a:cubicBezTo>
                <a:cubicBezTo>
                  <a:pt x="1070" y="943"/>
                  <a:pt x="1069" y="948"/>
                  <a:pt x="1069" y="945"/>
                </a:cubicBezTo>
                <a:cubicBezTo>
                  <a:pt x="1069" y="944"/>
                  <a:pt x="1070" y="943"/>
                  <a:pt x="1070" y="942"/>
                </a:cubicBezTo>
                <a:cubicBezTo>
                  <a:pt x="1068" y="942"/>
                  <a:pt x="1067" y="940"/>
                  <a:pt x="1064" y="939"/>
                </a:cubicBezTo>
                <a:cubicBezTo>
                  <a:pt x="1063" y="944"/>
                  <a:pt x="1057" y="942"/>
                  <a:pt x="1058" y="948"/>
                </a:cubicBezTo>
                <a:cubicBezTo>
                  <a:pt x="1063" y="949"/>
                  <a:pt x="1061" y="944"/>
                  <a:pt x="1064" y="943"/>
                </a:cubicBezTo>
                <a:close/>
                <a:moveTo>
                  <a:pt x="942" y="948"/>
                </a:moveTo>
                <a:cubicBezTo>
                  <a:pt x="942" y="944"/>
                  <a:pt x="942" y="944"/>
                  <a:pt x="942" y="944"/>
                </a:cubicBezTo>
                <a:cubicBezTo>
                  <a:pt x="939" y="943"/>
                  <a:pt x="939" y="949"/>
                  <a:pt x="942" y="948"/>
                </a:cubicBezTo>
                <a:close/>
                <a:moveTo>
                  <a:pt x="1171" y="961"/>
                </a:moveTo>
                <a:cubicBezTo>
                  <a:pt x="1171" y="966"/>
                  <a:pt x="1164" y="965"/>
                  <a:pt x="1164" y="970"/>
                </a:cubicBezTo>
                <a:cubicBezTo>
                  <a:pt x="1176" y="963"/>
                  <a:pt x="1186" y="960"/>
                  <a:pt x="1195" y="950"/>
                </a:cubicBezTo>
                <a:cubicBezTo>
                  <a:pt x="1185" y="945"/>
                  <a:pt x="1181" y="960"/>
                  <a:pt x="1171" y="961"/>
                </a:cubicBezTo>
                <a:close/>
                <a:moveTo>
                  <a:pt x="199" y="950"/>
                </a:moveTo>
                <a:cubicBezTo>
                  <a:pt x="197" y="950"/>
                  <a:pt x="194" y="950"/>
                  <a:pt x="195" y="952"/>
                </a:cubicBezTo>
                <a:cubicBezTo>
                  <a:pt x="197" y="952"/>
                  <a:pt x="199" y="952"/>
                  <a:pt x="199" y="950"/>
                </a:cubicBezTo>
                <a:close/>
                <a:moveTo>
                  <a:pt x="72" y="952"/>
                </a:moveTo>
                <a:cubicBezTo>
                  <a:pt x="70" y="949"/>
                  <a:pt x="65" y="951"/>
                  <a:pt x="64" y="954"/>
                </a:cubicBezTo>
                <a:cubicBezTo>
                  <a:pt x="67" y="954"/>
                  <a:pt x="71" y="955"/>
                  <a:pt x="72" y="952"/>
                </a:cubicBezTo>
                <a:close/>
                <a:moveTo>
                  <a:pt x="1136" y="954"/>
                </a:moveTo>
                <a:cubicBezTo>
                  <a:pt x="1139" y="955"/>
                  <a:pt x="1141" y="954"/>
                  <a:pt x="1140" y="951"/>
                </a:cubicBezTo>
                <a:cubicBezTo>
                  <a:pt x="1137" y="951"/>
                  <a:pt x="1137" y="951"/>
                  <a:pt x="1137" y="951"/>
                </a:cubicBezTo>
                <a:cubicBezTo>
                  <a:pt x="1138" y="952"/>
                  <a:pt x="1136" y="953"/>
                  <a:pt x="1136" y="954"/>
                </a:cubicBezTo>
                <a:close/>
                <a:moveTo>
                  <a:pt x="90" y="958"/>
                </a:moveTo>
                <a:cubicBezTo>
                  <a:pt x="89" y="960"/>
                  <a:pt x="87" y="960"/>
                  <a:pt x="87" y="962"/>
                </a:cubicBezTo>
                <a:cubicBezTo>
                  <a:pt x="91" y="962"/>
                  <a:pt x="91" y="962"/>
                  <a:pt x="91" y="962"/>
                </a:cubicBezTo>
                <a:cubicBezTo>
                  <a:pt x="91" y="960"/>
                  <a:pt x="91" y="958"/>
                  <a:pt x="90" y="958"/>
                </a:cubicBezTo>
                <a:close/>
                <a:moveTo>
                  <a:pt x="130" y="964"/>
                </a:moveTo>
                <a:cubicBezTo>
                  <a:pt x="134" y="965"/>
                  <a:pt x="135" y="959"/>
                  <a:pt x="133" y="958"/>
                </a:cubicBezTo>
                <a:cubicBezTo>
                  <a:pt x="132" y="959"/>
                  <a:pt x="128" y="961"/>
                  <a:pt x="130" y="964"/>
                </a:cubicBezTo>
                <a:close/>
                <a:moveTo>
                  <a:pt x="236" y="965"/>
                </a:moveTo>
                <a:cubicBezTo>
                  <a:pt x="236" y="967"/>
                  <a:pt x="236" y="968"/>
                  <a:pt x="237" y="969"/>
                </a:cubicBezTo>
                <a:cubicBezTo>
                  <a:pt x="243" y="967"/>
                  <a:pt x="247" y="971"/>
                  <a:pt x="248" y="975"/>
                </a:cubicBezTo>
                <a:cubicBezTo>
                  <a:pt x="248" y="967"/>
                  <a:pt x="247" y="967"/>
                  <a:pt x="247" y="960"/>
                </a:cubicBezTo>
                <a:cubicBezTo>
                  <a:pt x="242" y="960"/>
                  <a:pt x="240" y="963"/>
                  <a:pt x="236" y="965"/>
                </a:cubicBezTo>
                <a:close/>
                <a:moveTo>
                  <a:pt x="171" y="965"/>
                </a:moveTo>
                <a:cubicBezTo>
                  <a:pt x="167" y="965"/>
                  <a:pt x="167" y="968"/>
                  <a:pt x="164" y="969"/>
                </a:cubicBezTo>
                <a:cubicBezTo>
                  <a:pt x="168" y="969"/>
                  <a:pt x="170" y="968"/>
                  <a:pt x="171" y="965"/>
                </a:cubicBezTo>
                <a:close/>
                <a:moveTo>
                  <a:pt x="1060" y="970"/>
                </a:moveTo>
                <a:cubicBezTo>
                  <a:pt x="1064" y="970"/>
                  <a:pt x="1066" y="969"/>
                  <a:pt x="1067" y="966"/>
                </a:cubicBezTo>
                <a:cubicBezTo>
                  <a:pt x="1064" y="967"/>
                  <a:pt x="1061" y="967"/>
                  <a:pt x="1060" y="970"/>
                </a:cubicBezTo>
                <a:close/>
                <a:moveTo>
                  <a:pt x="187" y="977"/>
                </a:moveTo>
                <a:cubicBezTo>
                  <a:pt x="187" y="978"/>
                  <a:pt x="188" y="981"/>
                  <a:pt x="186" y="981"/>
                </a:cubicBezTo>
                <a:cubicBezTo>
                  <a:pt x="182" y="981"/>
                  <a:pt x="178" y="982"/>
                  <a:pt x="176" y="985"/>
                </a:cubicBezTo>
                <a:cubicBezTo>
                  <a:pt x="173" y="986"/>
                  <a:pt x="175" y="982"/>
                  <a:pt x="172" y="983"/>
                </a:cubicBezTo>
                <a:cubicBezTo>
                  <a:pt x="166" y="985"/>
                  <a:pt x="164" y="989"/>
                  <a:pt x="161" y="992"/>
                </a:cubicBezTo>
                <a:cubicBezTo>
                  <a:pt x="156" y="997"/>
                  <a:pt x="149" y="999"/>
                  <a:pt x="145" y="1001"/>
                </a:cubicBezTo>
                <a:cubicBezTo>
                  <a:pt x="159" y="1005"/>
                  <a:pt x="173" y="992"/>
                  <a:pt x="179" y="985"/>
                </a:cubicBezTo>
                <a:cubicBezTo>
                  <a:pt x="191" y="984"/>
                  <a:pt x="196" y="977"/>
                  <a:pt x="204" y="972"/>
                </a:cubicBezTo>
                <a:cubicBezTo>
                  <a:pt x="196" y="971"/>
                  <a:pt x="193" y="975"/>
                  <a:pt x="187" y="977"/>
                </a:cubicBezTo>
                <a:close/>
                <a:moveTo>
                  <a:pt x="1174" y="972"/>
                </a:moveTo>
                <a:cubicBezTo>
                  <a:pt x="1175" y="975"/>
                  <a:pt x="1171" y="974"/>
                  <a:pt x="1172" y="977"/>
                </a:cubicBezTo>
                <a:cubicBezTo>
                  <a:pt x="1175" y="977"/>
                  <a:pt x="1177" y="973"/>
                  <a:pt x="1174" y="972"/>
                </a:cubicBezTo>
                <a:close/>
                <a:moveTo>
                  <a:pt x="1190" y="976"/>
                </a:moveTo>
                <a:cubicBezTo>
                  <a:pt x="1185" y="977"/>
                  <a:pt x="1178" y="975"/>
                  <a:pt x="1177" y="980"/>
                </a:cubicBezTo>
                <a:cubicBezTo>
                  <a:pt x="1183" y="977"/>
                  <a:pt x="1187" y="984"/>
                  <a:pt x="1190" y="980"/>
                </a:cubicBezTo>
                <a:cubicBezTo>
                  <a:pt x="1185" y="980"/>
                  <a:pt x="1188" y="977"/>
                  <a:pt x="1190" y="976"/>
                </a:cubicBezTo>
                <a:close/>
                <a:moveTo>
                  <a:pt x="989" y="985"/>
                </a:moveTo>
                <a:cubicBezTo>
                  <a:pt x="991" y="985"/>
                  <a:pt x="991" y="986"/>
                  <a:pt x="991" y="988"/>
                </a:cubicBezTo>
                <a:cubicBezTo>
                  <a:pt x="995" y="986"/>
                  <a:pt x="997" y="983"/>
                  <a:pt x="999" y="979"/>
                </a:cubicBezTo>
                <a:cubicBezTo>
                  <a:pt x="994" y="980"/>
                  <a:pt x="991" y="982"/>
                  <a:pt x="989" y="985"/>
                </a:cubicBezTo>
                <a:close/>
                <a:moveTo>
                  <a:pt x="207" y="982"/>
                </a:moveTo>
                <a:cubicBezTo>
                  <a:pt x="210" y="985"/>
                  <a:pt x="216" y="983"/>
                  <a:pt x="219" y="982"/>
                </a:cubicBezTo>
                <a:cubicBezTo>
                  <a:pt x="217" y="981"/>
                  <a:pt x="211" y="979"/>
                  <a:pt x="207" y="982"/>
                </a:cubicBezTo>
                <a:close/>
                <a:moveTo>
                  <a:pt x="4" y="982"/>
                </a:moveTo>
                <a:cubicBezTo>
                  <a:pt x="2" y="983"/>
                  <a:pt x="1" y="985"/>
                  <a:pt x="0" y="988"/>
                </a:cubicBezTo>
                <a:cubicBezTo>
                  <a:pt x="4" y="987"/>
                  <a:pt x="6" y="990"/>
                  <a:pt x="9" y="991"/>
                </a:cubicBezTo>
                <a:cubicBezTo>
                  <a:pt x="9" y="987"/>
                  <a:pt x="15" y="989"/>
                  <a:pt x="14" y="985"/>
                </a:cubicBezTo>
                <a:cubicBezTo>
                  <a:pt x="9" y="987"/>
                  <a:pt x="8" y="984"/>
                  <a:pt x="4" y="982"/>
                </a:cubicBezTo>
                <a:close/>
                <a:moveTo>
                  <a:pt x="1088" y="991"/>
                </a:moveTo>
                <a:cubicBezTo>
                  <a:pt x="1090" y="987"/>
                  <a:pt x="1095" y="986"/>
                  <a:pt x="1099" y="986"/>
                </a:cubicBezTo>
                <a:cubicBezTo>
                  <a:pt x="1098" y="977"/>
                  <a:pt x="1086" y="988"/>
                  <a:pt x="1088" y="991"/>
                </a:cubicBezTo>
                <a:close/>
                <a:moveTo>
                  <a:pt x="1136" y="986"/>
                </a:moveTo>
                <a:cubicBezTo>
                  <a:pt x="1138" y="986"/>
                  <a:pt x="1138" y="987"/>
                  <a:pt x="1139" y="988"/>
                </a:cubicBezTo>
                <a:cubicBezTo>
                  <a:pt x="1138" y="985"/>
                  <a:pt x="1142" y="987"/>
                  <a:pt x="1141" y="984"/>
                </a:cubicBezTo>
                <a:cubicBezTo>
                  <a:pt x="1139" y="984"/>
                  <a:pt x="1137" y="985"/>
                  <a:pt x="1136" y="986"/>
                </a:cubicBezTo>
                <a:close/>
                <a:moveTo>
                  <a:pt x="1151" y="990"/>
                </a:moveTo>
                <a:cubicBezTo>
                  <a:pt x="1152" y="990"/>
                  <a:pt x="1153" y="991"/>
                  <a:pt x="1154" y="991"/>
                </a:cubicBezTo>
                <a:cubicBezTo>
                  <a:pt x="1153" y="998"/>
                  <a:pt x="1147" y="992"/>
                  <a:pt x="1146" y="995"/>
                </a:cubicBezTo>
                <a:cubicBezTo>
                  <a:pt x="1150" y="996"/>
                  <a:pt x="1151" y="999"/>
                  <a:pt x="1154" y="1000"/>
                </a:cubicBezTo>
                <a:cubicBezTo>
                  <a:pt x="1152" y="997"/>
                  <a:pt x="1153" y="993"/>
                  <a:pt x="1157" y="992"/>
                </a:cubicBezTo>
                <a:cubicBezTo>
                  <a:pt x="1156" y="991"/>
                  <a:pt x="1156" y="989"/>
                  <a:pt x="1155" y="988"/>
                </a:cubicBezTo>
                <a:cubicBezTo>
                  <a:pt x="1155" y="990"/>
                  <a:pt x="1150" y="987"/>
                  <a:pt x="1151" y="990"/>
                </a:cubicBezTo>
                <a:close/>
                <a:moveTo>
                  <a:pt x="845" y="991"/>
                </a:moveTo>
                <a:cubicBezTo>
                  <a:pt x="842" y="993"/>
                  <a:pt x="834" y="994"/>
                  <a:pt x="836" y="998"/>
                </a:cubicBezTo>
                <a:cubicBezTo>
                  <a:pt x="839" y="996"/>
                  <a:pt x="843" y="995"/>
                  <a:pt x="845" y="991"/>
                </a:cubicBezTo>
                <a:close/>
                <a:moveTo>
                  <a:pt x="996" y="992"/>
                </a:moveTo>
                <a:cubicBezTo>
                  <a:pt x="994" y="993"/>
                  <a:pt x="992" y="994"/>
                  <a:pt x="991" y="995"/>
                </a:cubicBezTo>
                <a:cubicBezTo>
                  <a:pt x="994" y="995"/>
                  <a:pt x="996" y="995"/>
                  <a:pt x="996" y="992"/>
                </a:cubicBezTo>
                <a:close/>
                <a:moveTo>
                  <a:pt x="1031" y="997"/>
                </a:moveTo>
                <a:cubicBezTo>
                  <a:pt x="1031" y="995"/>
                  <a:pt x="1034" y="996"/>
                  <a:pt x="1035" y="994"/>
                </a:cubicBezTo>
                <a:cubicBezTo>
                  <a:pt x="1033" y="992"/>
                  <a:pt x="1028" y="996"/>
                  <a:pt x="1031" y="997"/>
                </a:cubicBezTo>
                <a:close/>
                <a:moveTo>
                  <a:pt x="856" y="1002"/>
                </a:moveTo>
                <a:cubicBezTo>
                  <a:pt x="861" y="1004"/>
                  <a:pt x="865" y="997"/>
                  <a:pt x="869" y="995"/>
                </a:cubicBezTo>
                <a:cubicBezTo>
                  <a:pt x="865" y="998"/>
                  <a:pt x="858" y="994"/>
                  <a:pt x="854" y="1000"/>
                </a:cubicBezTo>
                <a:cubicBezTo>
                  <a:pt x="856" y="1001"/>
                  <a:pt x="858" y="997"/>
                  <a:pt x="859" y="999"/>
                </a:cubicBezTo>
                <a:cubicBezTo>
                  <a:pt x="858" y="999"/>
                  <a:pt x="857" y="1000"/>
                  <a:pt x="856" y="1002"/>
                </a:cubicBezTo>
                <a:close/>
                <a:moveTo>
                  <a:pt x="882" y="994"/>
                </a:moveTo>
                <a:cubicBezTo>
                  <a:pt x="880" y="996"/>
                  <a:pt x="873" y="997"/>
                  <a:pt x="876" y="1001"/>
                </a:cubicBezTo>
                <a:cubicBezTo>
                  <a:pt x="880" y="1001"/>
                  <a:pt x="884" y="997"/>
                  <a:pt x="882" y="994"/>
                </a:cubicBezTo>
                <a:close/>
                <a:moveTo>
                  <a:pt x="327" y="1005"/>
                </a:moveTo>
                <a:cubicBezTo>
                  <a:pt x="328" y="1004"/>
                  <a:pt x="332" y="1005"/>
                  <a:pt x="331" y="1002"/>
                </a:cubicBezTo>
                <a:cubicBezTo>
                  <a:pt x="329" y="1002"/>
                  <a:pt x="325" y="1004"/>
                  <a:pt x="327" y="1005"/>
                </a:cubicBezTo>
                <a:close/>
                <a:moveTo>
                  <a:pt x="126" y="1017"/>
                </a:moveTo>
                <a:cubicBezTo>
                  <a:pt x="133" y="1015"/>
                  <a:pt x="141" y="1013"/>
                  <a:pt x="143" y="1006"/>
                </a:cubicBezTo>
                <a:cubicBezTo>
                  <a:pt x="136" y="1000"/>
                  <a:pt x="127" y="1008"/>
                  <a:pt x="126" y="1017"/>
                </a:cubicBezTo>
                <a:close/>
                <a:moveTo>
                  <a:pt x="825" y="1024"/>
                </a:moveTo>
                <a:cubicBezTo>
                  <a:pt x="837" y="1021"/>
                  <a:pt x="845" y="1013"/>
                  <a:pt x="852" y="1005"/>
                </a:cubicBezTo>
                <a:cubicBezTo>
                  <a:pt x="840" y="1006"/>
                  <a:pt x="834" y="1017"/>
                  <a:pt x="825" y="1018"/>
                </a:cubicBezTo>
                <a:cubicBezTo>
                  <a:pt x="827" y="1021"/>
                  <a:pt x="822" y="1022"/>
                  <a:pt x="825" y="1024"/>
                </a:cubicBezTo>
                <a:close/>
                <a:moveTo>
                  <a:pt x="834" y="1010"/>
                </a:moveTo>
                <a:cubicBezTo>
                  <a:pt x="836" y="1007"/>
                  <a:pt x="840" y="1009"/>
                  <a:pt x="840" y="1006"/>
                </a:cubicBezTo>
                <a:cubicBezTo>
                  <a:pt x="838" y="1004"/>
                  <a:pt x="830" y="1007"/>
                  <a:pt x="834" y="1010"/>
                </a:cubicBezTo>
                <a:close/>
                <a:moveTo>
                  <a:pt x="828" y="1006"/>
                </a:moveTo>
                <a:cubicBezTo>
                  <a:pt x="828" y="1009"/>
                  <a:pt x="824" y="1008"/>
                  <a:pt x="824" y="1011"/>
                </a:cubicBezTo>
                <a:cubicBezTo>
                  <a:pt x="827" y="1012"/>
                  <a:pt x="830" y="1012"/>
                  <a:pt x="832" y="1011"/>
                </a:cubicBezTo>
                <a:cubicBezTo>
                  <a:pt x="831" y="1009"/>
                  <a:pt x="830" y="1007"/>
                  <a:pt x="828" y="1006"/>
                </a:cubicBezTo>
                <a:close/>
                <a:moveTo>
                  <a:pt x="985" y="1009"/>
                </a:moveTo>
                <a:cubicBezTo>
                  <a:pt x="977" y="1010"/>
                  <a:pt x="972" y="1015"/>
                  <a:pt x="967" y="1019"/>
                </a:cubicBezTo>
                <a:cubicBezTo>
                  <a:pt x="976" y="1019"/>
                  <a:pt x="982" y="1015"/>
                  <a:pt x="985" y="1009"/>
                </a:cubicBezTo>
                <a:close/>
                <a:moveTo>
                  <a:pt x="1131" y="1012"/>
                </a:moveTo>
                <a:cubicBezTo>
                  <a:pt x="1133" y="1012"/>
                  <a:pt x="1135" y="1011"/>
                  <a:pt x="1136" y="1009"/>
                </a:cubicBezTo>
                <a:cubicBezTo>
                  <a:pt x="1133" y="1009"/>
                  <a:pt x="1131" y="1009"/>
                  <a:pt x="1131" y="1012"/>
                </a:cubicBezTo>
                <a:close/>
                <a:moveTo>
                  <a:pt x="816" y="1013"/>
                </a:moveTo>
                <a:cubicBezTo>
                  <a:pt x="813" y="1013"/>
                  <a:pt x="810" y="1014"/>
                  <a:pt x="808" y="1016"/>
                </a:cubicBezTo>
                <a:cubicBezTo>
                  <a:pt x="811" y="1015"/>
                  <a:pt x="815" y="1015"/>
                  <a:pt x="816" y="1013"/>
                </a:cubicBezTo>
                <a:close/>
                <a:moveTo>
                  <a:pt x="937" y="1026"/>
                </a:moveTo>
                <a:cubicBezTo>
                  <a:pt x="942" y="1026"/>
                  <a:pt x="945" y="1024"/>
                  <a:pt x="948" y="1021"/>
                </a:cubicBezTo>
                <a:cubicBezTo>
                  <a:pt x="947" y="1020"/>
                  <a:pt x="947" y="1017"/>
                  <a:pt x="946" y="1017"/>
                </a:cubicBezTo>
                <a:cubicBezTo>
                  <a:pt x="945" y="1018"/>
                  <a:pt x="942" y="1019"/>
                  <a:pt x="943" y="1016"/>
                </a:cubicBezTo>
                <a:cubicBezTo>
                  <a:pt x="938" y="1018"/>
                  <a:pt x="940" y="1022"/>
                  <a:pt x="937" y="1026"/>
                </a:cubicBezTo>
                <a:close/>
                <a:moveTo>
                  <a:pt x="239" y="1024"/>
                </a:moveTo>
                <a:cubicBezTo>
                  <a:pt x="239" y="1023"/>
                  <a:pt x="244" y="1021"/>
                  <a:pt x="241" y="1019"/>
                </a:cubicBezTo>
                <a:cubicBezTo>
                  <a:pt x="241" y="1021"/>
                  <a:pt x="235" y="1022"/>
                  <a:pt x="239" y="1024"/>
                </a:cubicBezTo>
                <a:close/>
                <a:moveTo>
                  <a:pt x="976" y="1035"/>
                </a:moveTo>
                <a:cubicBezTo>
                  <a:pt x="977" y="1036"/>
                  <a:pt x="983" y="1034"/>
                  <a:pt x="983" y="1030"/>
                </a:cubicBezTo>
                <a:cubicBezTo>
                  <a:pt x="976" y="1034"/>
                  <a:pt x="962" y="1038"/>
                  <a:pt x="956" y="1044"/>
                </a:cubicBezTo>
                <a:cubicBezTo>
                  <a:pt x="965" y="1044"/>
                  <a:pt x="970" y="1039"/>
                  <a:pt x="976" y="1035"/>
                </a:cubicBezTo>
                <a:close/>
                <a:moveTo>
                  <a:pt x="978" y="1043"/>
                </a:moveTo>
                <a:cubicBezTo>
                  <a:pt x="975" y="1043"/>
                  <a:pt x="973" y="1045"/>
                  <a:pt x="972" y="1046"/>
                </a:cubicBezTo>
                <a:cubicBezTo>
                  <a:pt x="974" y="1046"/>
                  <a:pt x="978" y="1046"/>
                  <a:pt x="978" y="1043"/>
                </a:cubicBezTo>
                <a:close/>
                <a:moveTo>
                  <a:pt x="245" y="1049"/>
                </a:moveTo>
                <a:cubicBezTo>
                  <a:pt x="243" y="1053"/>
                  <a:pt x="242" y="1059"/>
                  <a:pt x="240" y="1062"/>
                </a:cubicBezTo>
                <a:cubicBezTo>
                  <a:pt x="248" y="1060"/>
                  <a:pt x="255" y="1056"/>
                  <a:pt x="258" y="1048"/>
                </a:cubicBezTo>
                <a:cubicBezTo>
                  <a:pt x="254" y="1051"/>
                  <a:pt x="250" y="1050"/>
                  <a:pt x="245" y="1049"/>
                </a:cubicBezTo>
                <a:close/>
                <a:moveTo>
                  <a:pt x="921" y="1054"/>
                </a:moveTo>
                <a:cubicBezTo>
                  <a:pt x="923" y="1053"/>
                  <a:pt x="932" y="1052"/>
                  <a:pt x="933" y="1048"/>
                </a:cubicBezTo>
                <a:cubicBezTo>
                  <a:pt x="930" y="1050"/>
                  <a:pt x="923" y="1050"/>
                  <a:pt x="921" y="1054"/>
                </a:cubicBezTo>
                <a:close/>
                <a:moveTo>
                  <a:pt x="926" y="1062"/>
                </a:moveTo>
                <a:cubicBezTo>
                  <a:pt x="928" y="1057"/>
                  <a:pt x="934" y="1057"/>
                  <a:pt x="938" y="1054"/>
                </a:cubicBezTo>
                <a:cubicBezTo>
                  <a:pt x="931" y="1054"/>
                  <a:pt x="925" y="1057"/>
                  <a:pt x="921" y="1060"/>
                </a:cubicBezTo>
                <a:cubicBezTo>
                  <a:pt x="922" y="1061"/>
                  <a:pt x="925" y="1061"/>
                  <a:pt x="926" y="1062"/>
                </a:cubicBezTo>
                <a:close/>
                <a:moveTo>
                  <a:pt x="768" y="1057"/>
                </a:moveTo>
                <a:cubicBezTo>
                  <a:pt x="762" y="1054"/>
                  <a:pt x="760" y="1062"/>
                  <a:pt x="755" y="1060"/>
                </a:cubicBezTo>
                <a:cubicBezTo>
                  <a:pt x="755" y="1063"/>
                  <a:pt x="757" y="1063"/>
                  <a:pt x="758" y="1064"/>
                </a:cubicBezTo>
                <a:cubicBezTo>
                  <a:pt x="761" y="1060"/>
                  <a:pt x="766" y="1061"/>
                  <a:pt x="768" y="1057"/>
                </a:cubicBezTo>
                <a:close/>
                <a:moveTo>
                  <a:pt x="718" y="1059"/>
                </a:moveTo>
                <a:cubicBezTo>
                  <a:pt x="715" y="1059"/>
                  <a:pt x="713" y="1060"/>
                  <a:pt x="712" y="1062"/>
                </a:cubicBezTo>
                <a:cubicBezTo>
                  <a:pt x="713" y="1062"/>
                  <a:pt x="713" y="1063"/>
                  <a:pt x="712" y="1064"/>
                </a:cubicBezTo>
                <a:cubicBezTo>
                  <a:pt x="715" y="1063"/>
                  <a:pt x="718" y="1062"/>
                  <a:pt x="718" y="1059"/>
                </a:cubicBezTo>
                <a:close/>
                <a:moveTo>
                  <a:pt x="906" y="1070"/>
                </a:moveTo>
                <a:cubicBezTo>
                  <a:pt x="911" y="1069"/>
                  <a:pt x="915" y="1067"/>
                  <a:pt x="919" y="1064"/>
                </a:cubicBezTo>
                <a:cubicBezTo>
                  <a:pt x="919" y="1064"/>
                  <a:pt x="918" y="1063"/>
                  <a:pt x="918" y="1062"/>
                </a:cubicBezTo>
                <a:cubicBezTo>
                  <a:pt x="914" y="1065"/>
                  <a:pt x="906" y="1064"/>
                  <a:pt x="906" y="1070"/>
                </a:cubicBezTo>
                <a:close/>
                <a:moveTo>
                  <a:pt x="524" y="1069"/>
                </a:moveTo>
                <a:cubicBezTo>
                  <a:pt x="524" y="1066"/>
                  <a:pt x="526" y="1066"/>
                  <a:pt x="526" y="1063"/>
                </a:cubicBezTo>
                <a:cubicBezTo>
                  <a:pt x="523" y="1062"/>
                  <a:pt x="523" y="1065"/>
                  <a:pt x="522" y="1063"/>
                </a:cubicBezTo>
                <a:cubicBezTo>
                  <a:pt x="522" y="1069"/>
                  <a:pt x="515" y="1064"/>
                  <a:pt x="515" y="1068"/>
                </a:cubicBezTo>
                <a:cubicBezTo>
                  <a:pt x="516" y="1070"/>
                  <a:pt x="521" y="1068"/>
                  <a:pt x="524" y="1069"/>
                </a:cubicBezTo>
                <a:close/>
                <a:moveTo>
                  <a:pt x="678" y="1074"/>
                </a:moveTo>
                <a:cubicBezTo>
                  <a:pt x="691" y="1077"/>
                  <a:pt x="702" y="1069"/>
                  <a:pt x="710" y="1063"/>
                </a:cubicBezTo>
                <a:cubicBezTo>
                  <a:pt x="699" y="1065"/>
                  <a:pt x="688" y="1067"/>
                  <a:pt x="682" y="1073"/>
                </a:cubicBezTo>
                <a:cubicBezTo>
                  <a:pt x="682" y="1072"/>
                  <a:pt x="682" y="1071"/>
                  <a:pt x="681" y="1070"/>
                </a:cubicBezTo>
                <a:cubicBezTo>
                  <a:pt x="682" y="1074"/>
                  <a:pt x="677" y="1071"/>
                  <a:pt x="678" y="1074"/>
                </a:cubicBezTo>
                <a:close/>
                <a:moveTo>
                  <a:pt x="747" y="1066"/>
                </a:moveTo>
                <a:cubicBezTo>
                  <a:pt x="736" y="1067"/>
                  <a:pt x="724" y="1073"/>
                  <a:pt x="716" y="1078"/>
                </a:cubicBezTo>
                <a:cubicBezTo>
                  <a:pt x="727" y="1080"/>
                  <a:pt x="733" y="1070"/>
                  <a:pt x="744" y="1070"/>
                </a:cubicBezTo>
                <a:cubicBezTo>
                  <a:pt x="743" y="1067"/>
                  <a:pt x="746" y="1067"/>
                  <a:pt x="747" y="1066"/>
                </a:cubicBezTo>
                <a:close/>
                <a:moveTo>
                  <a:pt x="1029" y="1088"/>
                </a:moveTo>
                <a:cubicBezTo>
                  <a:pt x="1035" y="1088"/>
                  <a:pt x="1051" y="1081"/>
                  <a:pt x="1048" y="1075"/>
                </a:cubicBezTo>
                <a:cubicBezTo>
                  <a:pt x="1043" y="1080"/>
                  <a:pt x="1034" y="1083"/>
                  <a:pt x="1029" y="1088"/>
                </a:cubicBezTo>
                <a:close/>
                <a:moveTo>
                  <a:pt x="402" y="1084"/>
                </a:moveTo>
                <a:cubicBezTo>
                  <a:pt x="402" y="1086"/>
                  <a:pt x="399" y="1085"/>
                  <a:pt x="399" y="1086"/>
                </a:cubicBezTo>
                <a:cubicBezTo>
                  <a:pt x="402" y="1085"/>
                  <a:pt x="399" y="1089"/>
                  <a:pt x="402" y="1089"/>
                </a:cubicBezTo>
                <a:cubicBezTo>
                  <a:pt x="403" y="1088"/>
                  <a:pt x="405" y="1085"/>
                  <a:pt x="402" y="1084"/>
                </a:cubicBezTo>
                <a:close/>
                <a:moveTo>
                  <a:pt x="710" y="1088"/>
                </a:moveTo>
                <a:cubicBezTo>
                  <a:pt x="708" y="1090"/>
                  <a:pt x="702" y="1089"/>
                  <a:pt x="702" y="1093"/>
                </a:cubicBezTo>
                <a:cubicBezTo>
                  <a:pt x="704" y="1094"/>
                  <a:pt x="707" y="1094"/>
                  <a:pt x="711" y="1094"/>
                </a:cubicBezTo>
                <a:cubicBezTo>
                  <a:pt x="712" y="1092"/>
                  <a:pt x="713" y="1089"/>
                  <a:pt x="710" y="1088"/>
                </a:cubicBezTo>
                <a:close/>
                <a:moveTo>
                  <a:pt x="710" y="1097"/>
                </a:moveTo>
                <a:cubicBezTo>
                  <a:pt x="712" y="1098"/>
                  <a:pt x="715" y="1096"/>
                  <a:pt x="714" y="1099"/>
                </a:cubicBezTo>
                <a:cubicBezTo>
                  <a:pt x="709" y="1100"/>
                  <a:pt x="709" y="1101"/>
                  <a:pt x="709" y="1105"/>
                </a:cubicBezTo>
                <a:cubicBezTo>
                  <a:pt x="711" y="1105"/>
                  <a:pt x="713" y="1105"/>
                  <a:pt x="714" y="1107"/>
                </a:cubicBezTo>
                <a:cubicBezTo>
                  <a:pt x="711" y="1108"/>
                  <a:pt x="710" y="1107"/>
                  <a:pt x="710" y="1109"/>
                </a:cubicBezTo>
                <a:cubicBezTo>
                  <a:pt x="715" y="1109"/>
                  <a:pt x="718" y="1106"/>
                  <a:pt x="721" y="1104"/>
                </a:cubicBezTo>
                <a:cubicBezTo>
                  <a:pt x="718" y="1103"/>
                  <a:pt x="716" y="1107"/>
                  <a:pt x="714" y="1104"/>
                </a:cubicBezTo>
                <a:cubicBezTo>
                  <a:pt x="717" y="1103"/>
                  <a:pt x="722" y="1099"/>
                  <a:pt x="725" y="1101"/>
                </a:cubicBezTo>
                <a:cubicBezTo>
                  <a:pt x="725" y="1103"/>
                  <a:pt x="722" y="1102"/>
                  <a:pt x="722" y="1104"/>
                </a:cubicBezTo>
                <a:cubicBezTo>
                  <a:pt x="725" y="1106"/>
                  <a:pt x="729" y="1104"/>
                  <a:pt x="731" y="1102"/>
                </a:cubicBezTo>
                <a:cubicBezTo>
                  <a:pt x="728" y="1102"/>
                  <a:pt x="726" y="1099"/>
                  <a:pt x="728" y="1097"/>
                </a:cubicBezTo>
                <a:cubicBezTo>
                  <a:pt x="726" y="1097"/>
                  <a:pt x="724" y="1098"/>
                  <a:pt x="724" y="1096"/>
                </a:cubicBezTo>
                <a:cubicBezTo>
                  <a:pt x="724" y="1094"/>
                  <a:pt x="727" y="1095"/>
                  <a:pt x="727" y="1094"/>
                </a:cubicBezTo>
                <a:cubicBezTo>
                  <a:pt x="725" y="1092"/>
                  <a:pt x="723" y="1090"/>
                  <a:pt x="721" y="1089"/>
                </a:cubicBezTo>
                <a:cubicBezTo>
                  <a:pt x="720" y="1095"/>
                  <a:pt x="712" y="1092"/>
                  <a:pt x="710" y="1097"/>
                </a:cubicBezTo>
                <a:close/>
                <a:moveTo>
                  <a:pt x="939" y="1102"/>
                </a:moveTo>
                <a:cubicBezTo>
                  <a:pt x="932" y="1106"/>
                  <a:pt x="924" y="1109"/>
                  <a:pt x="917" y="1113"/>
                </a:cubicBezTo>
                <a:cubicBezTo>
                  <a:pt x="928" y="1113"/>
                  <a:pt x="933" y="1105"/>
                  <a:pt x="940" y="1105"/>
                </a:cubicBezTo>
                <a:cubicBezTo>
                  <a:pt x="940" y="1104"/>
                  <a:pt x="941" y="1102"/>
                  <a:pt x="939" y="1102"/>
                </a:cubicBezTo>
                <a:close/>
                <a:moveTo>
                  <a:pt x="625" y="1108"/>
                </a:moveTo>
                <a:cubicBezTo>
                  <a:pt x="629" y="1107"/>
                  <a:pt x="634" y="1107"/>
                  <a:pt x="635" y="1104"/>
                </a:cubicBezTo>
                <a:cubicBezTo>
                  <a:pt x="631" y="1105"/>
                  <a:pt x="628" y="1105"/>
                  <a:pt x="625" y="1108"/>
                </a:cubicBezTo>
                <a:close/>
                <a:moveTo>
                  <a:pt x="682" y="1117"/>
                </a:moveTo>
                <a:cubicBezTo>
                  <a:pt x="685" y="1117"/>
                  <a:pt x="695" y="1117"/>
                  <a:pt x="697" y="1113"/>
                </a:cubicBezTo>
                <a:cubicBezTo>
                  <a:pt x="693" y="1112"/>
                  <a:pt x="692" y="1113"/>
                  <a:pt x="688" y="1113"/>
                </a:cubicBezTo>
                <a:cubicBezTo>
                  <a:pt x="684" y="1110"/>
                  <a:pt x="689" y="1110"/>
                  <a:pt x="689" y="1108"/>
                </a:cubicBezTo>
                <a:cubicBezTo>
                  <a:pt x="682" y="1108"/>
                  <a:pt x="687" y="1111"/>
                  <a:pt x="682" y="1113"/>
                </a:cubicBezTo>
                <a:cubicBezTo>
                  <a:pt x="686" y="1115"/>
                  <a:pt x="683" y="1115"/>
                  <a:pt x="682" y="1117"/>
                </a:cubicBezTo>
                <a:close/>
                <a:moveTo>
                  <a:pt x="561" y="1110"/>
                </a:moveTo>
                <a:cubicBezTo>
                  <a:pt x="558" y="1112"/>
                  <a:pt x="550" y="1108"/>
                  <a:pt x="547" y="1112"/>
                </a:cubicBezTo>
                <a:cubicBezTo>
                  <a:pt x="551" y="1114"/>
                  <a:pt x="560" y="1114"/>
                  <a:pt x="561" y="1110"/>
                </a:cubicBezTo>
                <a:close/>
                <a:moveTo>
                  <a:pt x="870" y="1113"/>
                </a:moveTo>
                <a:cubicBezTo>
                  <a:pt x="867" y="1113"/>
                  <a:pt x="866" y="1115"/>
                  <a:pt x="863" y="1115"/>
                </a:cubicBezTo>
                <a:cubicBezTo>
                  <a:pt x="865" y="1119"/>
                  <a:pt x="863" y="1120"/>
                  <a:pt x="862" y="1122"/>
                </a:cubicBezTo>
                <a:cubicBezTo>
                  <a:pt x="871" y="1122"/>
                  <a:pt x="869" y="1120"/>
                  <a:pt x="870" y="1113"/>
                </a:cubicBezTo>
                <a:close/>
                <a:moveTo>
                  <a:pt x="809" y="1121"/>
                </a:moveTo>
                <a:cubicBezTo>
                  <a:pt x="806" y="1121"/>
                  <a:pt x="802" y="1120"/>
                  <a:pt x="801" y="1123"/>
                </a:cubicBezTo>
                <a:cubicBezTo>
                  <a:pt x="804" y="1123"/>
                  <a:pt x="807" y="1122"/>
                  <a:pt x="809" y="1121"/>
                </a:cubicBezTo>
                <a:close/>
                <a:moveTo>
                  <a:pt x="742" y="1145"/>
                </a:moveTo>
                <a:cubicBezTo>
                  <a:pt x="746" y="1144"/>
                  <a:pt x="748" y="1141"/>
                  <a:pt x="749" y="1137"/>
                </a:cubicBezTo>
                <a:cubicBezTo>
                  <a:pt x="745" y="1140"/>
                  <a:pt x="743" y="1140"/>
                  <a:pt x="742" y="1145"/>
                </a:cubicBezTo>
                <a:close/>
                <a:moveTo>
                  <a:pt x="571" y="1138"/>
                </a:moveTo>
                <a:cubicBezTo>
                  <a:pt x="568" y="1141"/>
                  <a:pt x="562" y="1142"/>
                  <a:pt x="559" y="1145"/>
                </a:cubicBezTo>
                <a:cubicBezTo>
                  <a:pt x="564" y="1147"/>
                  <a:pt x="569" y="1142"/>
                  <a:pt x="571" y="1138"/>
                </a:cubicBezTo>
                <a:close/>
                <a:moveTo>
                  <a:pt x="611" y="1147"/>
                </a:moveTo>
                <a:cubicBezTo>
                  <a:pt x="609" y="1143"/>
                  <a:pt x="603" y="1146"/>
                  <a:pt x="602" y="1148"/>
                </a:cubicBezTo>
                <a:cubicBezTo>
                  <a:pt x="606" y="1148"/>
                  <a:pt x="610" y="1149"/>
                  <a:pt x="611" y="1147"/>
                </a:cubicBezTo>
                <a:close/>
                <a:moveTo>
                  <a:pt x="634" y="1152"/>
                </a:moveTo>
                <a:cubicBezTo>
                  <a:pt x="638" y="1153"/>
                  <a:pt x="644" y="1149"/>
                  <a:pt x="649" y="1148"/>
                </a:cubicBezTo>
                <a:cubicBezTo>
                  <a:pt x="644" y="1148"/>
                  <a:pt x="637" y="1148"/>
                  <a:pt x="634" y="1152"/>
                </a:cubicBezTo>
                <a:close/>
                <a:moveTo>
                  <a:pt x="695" y="1156"/>
                </a:moveTo>
                <a:cubicBezTo>
                  <a:pt x="689" y="1154"/>
                  <a:pt x="686" y="1160"/>
                  <a:pt x="681" y="1161"/>
                </a:cubicBezTo>
                <a:cubicBezTo>
                  <a:pt x="681" y="1161"/>
                  <a:pt x="680" y="1159"/>
                  <a:pt x="678" y="1160"/>
                </a:cubicBezTo>
                <a:cubicBezTo>
                  <a:pt x="674" y="1160"/>
                  <a:pt x="669" y="1166"/>
                  <a:pt x="662" y="1165"/>
                </a:cubicBezTo>
                <a:cubicBezTo>
                  <a:pt x="667" y="1171"/>
                  <a:pt x="677" y="1165"/>
                  <a:pt x="686" y="1162"/>
                </a:cubicBezTo>
                <a:cubicBezTo>
                  <a:pt x="693" y="1160"/>
                  <a:pt x="701" y="1159"/>
                  <a:pt x="708" y="1157"/>
                </a:cubicBezTo>
                <a:cubicBezTo>
                  <a:pt x="706" y="1151"/>
                  <a:pt x="697" y="1151"/>
                  <a:pt x="695" y="1156"/>
                </a:cubicBezTo>
                <a:close/>
                <a:moveTo>
                  <a:pt x="557" y="1166"/>
                </a:moveTo>
                <a:cubicBezTo>
                  <a:pt x="557" y="1170"/>
                  <a:pt x="558" y="1171"/>
                  <a:pt x="559" y="1174"/>
                </a:cubicBezTo>
                <a:cubicBezTo>
                  <a:pt x="571" y="1173"/>
                  <a:pt x="577" y="1170"/>
                  <a:pt x="582" y="1160"/>
                </a:cubicBezTo>
                <a:cubicBezTo>
                  <a:pt x="572" y="1156"/>
                  <a:pt x="566" y="1165"/>
                  <a:pt x="557" y="1166"/>
                </a:cubicBezTo>
                <a:close/>
                <a:moveTo>
                  <a:pt x="605" y="1161"/>
                </a:moveTo>
                <a:cubicBezTo>
                  <a:pt x="607" y="1163"/>
                  <a:pt x="614" y="1162"/>
                  <a:pt x="615" y="1160"/>
                </a:cubicBezTo>
                <a:cubicBezTo>
                  <a:pt x="612" y="1161"/>
                  <a:pt x="605" y="1158"/>
                  <a:pt x="605" y="1161"/>
                </a:cubicBezTo>
                <a:close/>
                <a:moveTo>
                  <a:pt x="606" y="1170"/>
                </a:moveTo>
                <a:cubicBezTo>
                  <a:pt x="606" y="1168"/>
                  <a:pt x="604" y="1167"/>
                  <a:pt x="605" y="1164"/>
                </a:cubicBezTo>
                <a:cubicBezTo>
                  <a:pt x="601" y="1165"/>
                  <a:pt x="602" y="1162"/>
                  <a:pt x="599" y="1162"/>
                </a:cubicBezTo>
                <a:cubicBezTo>
                  <a:pt x="599" y="1164"/>
                  <a:pt x="599" y="1164"/>
                  <a:pt x="599" y="1164"/>
                </a:cubicBezTo>
                <a:cubicBezTo>
                  <a:pt x="598" y="1164"/>
                  <a:pt x="598" y="1164"/>
                  <a:pt x="598" y="1165"/>
                </a:cubicBezTo>
                <a:cubicBezTo>
                  <a:pt x="601" y="1165"/>
                  <a:pt x="604" y="1165"/>
                  <a:pt x="604" y="1168"/>
                </a:cubicBezTo>
                <a:cubicBezTo>
                  <a:pt x="601" y="1168"/>
                  <a:pt x="598" y="1169"/>
                  <a:pt x="595" y="1171"/>
                </a:cubicBezTo>
                <a:cubicBezTo>
                  <a:pt x="599" y="1174"/>
                  <a:pt x="602" y="1170"/>
                  <a:pt x="606" y="1170"/>
                </a:cubicBezTo>
                <a:close/>
                <a:moveTo>
                  <a:pt x="811" y="1194"/>
                </a:moveTo>
                <a:cubicBezTo>
                  <a:pt x="821" y="1191"/>
                  <a:pt x="837" y="1185"/>
                  <a:pt x="847" y="1179"/>
                </a:cubicBezTo>
                <a:cubicBezTo>
                  <a:pt x="838" y="1180"/>
                  <a:pt x="830" y="1185"/>
                  <a:pt x="822" y="1188"/>
                </a:cubicBezTo>
                <a:cubicBezTo>
                  <a:pt x="819" y="1189"/>
                  <a:pt x="811" y="1188"/>
                  <a:pt x="811" y="1194"/>
                </a:cubicBezTo>
                <a:close/>
                <a:moveTo>
                  <a:pt x="569" y="1181"/>
                </a:moveTo>
                <a:cubicBezTo>
                  <a:pt x="567" y="1182"/>
                  <a:pt x="563" y="1182"/>
                  <a:pt x="563" y="1185"/>
                </a:cubicBezTo>
                <a:cubicBezTo>
                  <a:pt x="566" y="1184"/>
                  <a:pt x="574" y="1187"/>
                  <a:pt x="577" y="1184"/>
                </a:cubicBezTo>
                <a:cubicBezTo>
                  <a:pt x="574" y="1183"/>
                  <a:pt x="568" y="1186"/>
                  <a:pt x="569" y="1181"/>
                </a:cubicBezTo>
                <a:close/>
                <a:moveTo>
                  <a:pt x="596" y="1188"/>
                </a:moveTo>
                <a:cubicBezTo>
                  <a:pt x="598" y="1188"/>
                  <a:pt x="599" y="1189"/>
                  <a:pt x="599" y="1191"/>
                </a:cubicBezTo>
                <a:cubicBezTo>
                  <a:pt x="604" y="1191"/>
                  <a:pt x="609" y="1191"/>
                  <a:pt x="612" y="1188"/>
                </a:cubicBezTo>
                <a:cubicBezTo>
                  <a:pt x="606" y="1188"/>
                  <a:pt x="602" y="1187"/>
                  <a:pt x="596" y="1188"/>
                </a:cubicBezTo>
                <a:close/>
                <a:moveTo>
                  <a:pt x="1057" y="131"/>
                </a:moveTo>
                <a:cubicBezTo>
                  <a:pt x="1067" y="127"/>
                  <a:pt x="1072" y="123"/>
                  <a:pt x="1082" y="118"/>
                </a:cubicBezTo>
                <a:cubicBezTo>
                  <a:pt x="1083" y="123"/>
                  <a:pt x="1077" y="128"/>
                  <a:pt x="1081" y="129"/>
                </a:cubicBezTo>
                <a:cubicBezTo>
                  <a:pt x="1086" y="124"/>
                  <a:pt x="1095" y="123"/>
                  <a:pt x="1102" y="116"/>
                </a:cubicBezTo>
                <a:cubicBezTo>
                  <a:pt x="1102" y="118"/>
                  <a:pt x="1103" y="117"/>
                  <a:pt x="1103" y="118"/>
                </a:cubicBezTo>
                <a:cubicBezTo>
                  <a:pt x="1104" y="130"/>
                  <a:pt x="1088" y="126"/>
                  <a:pt x="1085" y="135"/>
                </a:cubicBezTo>
                <a:cubicBezTo>
                  <a:pt x="1086" y="136"/>
                  <a:pt x="1089" y="136"/>
                  <a:pt x="1089" y="139"/>
                </a:cubicBezTo>
                <a:cubicBezTo>
                  <a:pt x="1103" y="136"/>
                  <a:pt x="1112" y="135"/>
                  <a:pt x="1125" y="131"/>
                </a:cubicBezTo>
                <a:cubicBezTo>
                  <a:pt x="1135" y="149"/>
                  <a:pt x="1100" y="141"/>
                  <a:pt x="1105" y="156"/>
                </a:cubicBezTo>
                <a:cubicBezTo>
                  <a:pt x="1108" y="158"/>
                  <a:pt x="1109" y="155"/>
                  <a:pt x="1111" y="157"/>
                </a:cubicBezTo>
                <a:cubicBezTo>
                  <a:pt x="1106" y="157"/>
                  <a:pt x="1109" y="161"/>
                  <a:pt x="1111" y="162"/>
                </a:cubicBezTo>
                <a:cubicBezTo>
                  <a:pt x="1108" y="165"/>
                  <a:pt x="1099" y="166"/>
                  <a:pt x="1100" y="169"/>
                </a:cubicBezTo>
                <a:cubicBezTo>
                  <a:pt x="1104" y="167"/>
                  <a:pt x="1110" y="164"/>
                  <a:pt x="1115" y="165"/>
                </a:cubicBezTo>
                <a:cubicBezTo>
                  <a:pt x="1115" y="161"/>
                  <a:pt x="1118" y="161"/>
                  <a:pt x="1118" y="158"/>
                </a:cubicBezTo>
                <a:cubicBezTo>
                  <a:pt x="1116" y="158"/>
                  <a:pt x="1115" y="157"/>
                  <a:pt x="1115" y="154"/>
                </a:cubicBezTo>
                <a:cubicBezTo>
                  <a:pt x="1118" y="152"/>
                  <a:pt x="1119" y="148"/>
                  <a:pt x="1123" y="146"/>
                </a:cubicBezTo>
                <a:cubicBezTo>
                  <a:pt x="1127" y="146"/>
                  <a:pt x="1129" y="150"/>
                  <a:pt x="1129" y="154"/>
                </a:cubicBezTo>
                <a:cubicBezTo>
                  <a:pt x="1143" y="157"/>
                  <a:pt x="1173" y="157"/>
                  <a:pt x="1180" y="143"/>
                </a:cubicBezTo>
                <a:cubicBezTo>
                  <a:pt x="1182" y="144"/>
                  <a:pt x="1184" y="144"/>
                  <a:pt x="1184" y="146"/>
                </a:cubicBezTo>
                <a:cubicBezTo>
                  <a:pt x="1184" y="154"/>
                  <a:pt x="1178" y="159"/>
                  <a:pt x="1185" y="163"/>
                </a:cubicBezTo>
                <a:cubicBezTo>
                  <a:pt x="1184" y="166"/>
                  <a:pt x="1181" y="166"/>
                  <a:pt x="1179" y="167"/>
                </a:cubicBezTo>
                <a:cubicBezTo>
                  <a:pt x="1189" y="181"/>
                  <a:pt x="1172" y="189"/>
                  <a:pt x="1167" y="197"/>
                </a:cubicBezTo>
                <a:cubicBezTo>
                  <a:pt x="1178" y="197"/>
                  <a:pt x="1189" y="194"/>
                  <a:pt x="1195" y="190"/>
                </a:cubicBezTo>
                <a:cubicBezTo>
                  <a:pt x="1191" y="185"/>
                  <a:pt x="1196" y="177"/>
                  <a:pt x="1201" y="176"/>
                </a:cubicBezTo>
                <a:cubicBezTo>
                  <a:pt x="1201" y="177"/>
                  <a:pt x="1202" y="178"/>
                  <a:pt x="1201" y="180"/>
                </a:cubicBezTo>
                <a:cubicBezTo>
                  <a:pt x="1205" y="178"/>
                  <a:pt x="1208" y="175"/>
                  <a:pt x="1213" y="175"/>
                </a:cubicBezTo>
                <a:cubicBezTo>
                  <a:pt x="1213" y="173"/>
                  <a:pt x="1212" y="172"/>
                  <a:pt x="1214" y="170"/>
                </a:cubicBezTo>
                <a:cubicBezTo>
                  <a:pt x="1217" y="170"/>
                  <a:pt x="1214" y="175"/>
                  <a:pt x="1216" y="174"/>
                </a:cubicBezTo>
                <a:cubicBezTo>
                  <a:pt x="1218" y="172"/>
                  <a:pt x="1221" y="172"/>
                  <a:pt x="1221" y="168"/>
                </a:cubicBezTo>
                <a:cubicBezTo>
                  <a:pt x="1216" y="171"/>
                  <a:pt x="1214" y="167"/>
                  <a:pt x="1212" y="164"/>
                </a:cubicBezTo>
                <a:cubicBezTo>
                  <a:pt x="1214" y="162"/>
                  <a:pt x="1218" y="163"/>
                  <a:pt x="1220" y="161"/>
                </a:cubicBezTo>
                <a:cubicBezTo>
                  <a:pt x="1217" y="153"/>
                  <a:pt x="1223" y="145"/>
                  <a:pt x="1223" y="138"/>
                </a:cubicBezTo>
                <a:cubicBezTo>
                  <a:pt x="1229" y="135"/>
                  <a:pt x="1233" y="128"/>
                  <a:pt x="1236" y="122"/>
                </a:cubicBezTo>
                <a:cubicBezTo>
                  <a:pt x="1228" y="125"/>
                  <a:pt x="1216" y="140"/>
                  <a:pt x="1208" y="128"/>
                </a:cubicBezTo>
                <a:cubicBezTo>
                  <a:pt x="1211" y="116"/>
                  <a:pt x="1226" y="108"/>
                  <a:pt x="1230" y="97"/>
                </a:cubicBezTo>
                <a:cubicBezTo>
                  <a:pt x="1225" y="99"/>
                  <a:pt x="1221" y="103"/>
                  <a:pt x="1214" y="102"/>
                </a:cubicBezTo>
                <a:cubicBezTo>
                  <a:pt x="1215" y="98"/>
                  <a:pt x="1211" y="94"/>
                  <a:pt x="1210" y="89"/>
                </a:cubicBezTo>
                <a:cubicBezTo>
                  <a:pt x="1211" y="84"/>
                  <a:pt x="1215" y="81"/>
                  <a:pt x="1219" y="78"/>
                </a:cubicBezTo>
                <a:cubicBezTo>
                  <a:pt x="1206" y="82"/>
                  <a:pt x="1196" y="91"/>
                  <a:pt x="1182" y="89"/>
                </a:cubicBezTo>
                <a:cubicBezTo>
                  <a:pt x="1182" y="86"/>
                  <a:pt x="1184" y="85"/>
                  <a:pt x="1186" y="85"/>
                </a:cubicBezTo>
                <a:cubicBezTo>
                  <a:pt x="1187" y="85"/>
                  <a:pt x="1187" y="88"/>
                  <a:pt x="1190" y="87"/>
                </a:cubicBezTo>
                <a:cubicBezTo>
                  <a:pt x="1192" y="86"/>
                  <a:pt x="1191" y="83"/>
                  <a:pt x="1193" y="82"/>
                </a:cubicBezTo>
                <a:cubicBezTo>
                  <a:pt x="1197" y="82"/>
                  <a:pt x="1199" y="79"/>
                  <a:pt x="1202" y="76"/>
                </a:cubicBezTo>
                <a:cubicBezTo>
                  <a:pt x="1208" y="74"/>
                  <a:pt x="1214" y="73"/>
                  <a:pt x="1213" y="65"/>
                </a:cubicBezTo>
                <a:cubicBezTo>
                  <a:pt x="1211" y="63"/>
                  <a:pt x="1211" y="66"/>
                  <a:pt x="1208" y="65"/>
                </a:cubicBezTo>
                <a:cubicBezTo>
                  <a:pt x="1209" y="63"/>
                  <a:pt x="1207" y="63"/>
                  <a:pt x="1207" y="61"/>
                </a:cubicBezTo>
                <a:cubicBezTo>
                  <a:pt x="1211" y="57"/>
                  <a:pt x="1216" y="53"/>
                  <a:pt x="1220" y="49"/>
                </a:cubicBezTo>
                <a:cubicBezTo>
                  <a:pt x="1211" y="49"/>
                  <a:pt x="1207" y="54"/>
                  <a:pt x="1197" y="53"/>
                </a:cubicBezTo>
                <a:cubicBezTo>
                  <a:pt x="1201" y="47"/>
                  <a:pt x="1207" y="43"/>
                  <a:pt x="1211" y="37"/>
                </a:cubicBezTo>
                <a:cubicBezTo>
                  <a:pt x="1204" y="37"/>
                  <a:pt x="1197" y="45"/>
                  <a:pt x="1191" y="40"/>
                </a:cubicBezTo>
                <a:cubicBezTo>
                  <a:pt x="1187" y="33"/>
                  <a:pt x="1196" y="30"/>
                  <a:pt x="1195" y="27"/>
                </a:cubicBezTo>
                <a:cubicBezTo>
                  <a:pt x="1195" y="29"/>
                  <a:pt x="1190" y="29"/>
                  <a:pt x="1191" y="27"/>
                </a:cubicBezTo>
                <a:cubicBezTo>
                  <a:pt x="1191" y="24"/>
                  <a:pt x="1191" y="24"/>
                  <a:pt x="1193" y="21"/>
                </a:cubicBezTo>
                <a:cubicBezTo>
                  <a:pt x="1188" y="22"/>
                  <a:pt x="1187" y="19"/>
                  <a:pt x="1185" y="17"/>
                </a:cubicBezTo>
                <a:cubicBezTo>
                  <a:pt x="1186" y="13"/>
                  <a:pt x="1192" y="14"/>
                  <a:pt x="1191" y="9"/>
                </a:cubicBezTo>
                <a:cubicBezTo>
                  <a:pt x="1169" y="0"/>
                  <a:pt x="1158" y="26"/>
                  <a:pt x="1138" y="26"/>
                </a:cubicBezTo>
                <a:cubicBezTo>
                  <a:pt x="1138" y="30"/>
                  <a:pt x="1137" y="33"/>
                  <a:pt x="1135" y="37"/>
                </a:cubicBezTo>
                <a:cubicBezTo>
                  <a:pt x="1139" y="37"/>
                  <a:pt x="1144" y="31"/>
                  <a:pt x="1146" y="36"/>
                </a:cubicBezTo>
                <a:cubicBezTo>
                  <a:pt x="1134" y="51"/>
                  <a:pt x="1109" y="51"/>
                  <a:pt x="1093" y="63"/>
                </a:cubicBezTo>
                <a:cubicBezTo>
                  <a:pt x="1096" y="62"/>
                  <a:pt x="1095" y="64"/>
                  <a:pt x="1094" y="65"/>
                </a:cubicBezTo>
                <a:cubicBezTo>
                  <a:pt x="1098" y="66"/>
                  <a:pt x="1101" y="68"/>
                  <a:pt x="1103" y="70"/>
                </a:cubicBezTo>
                <a:cubicBezTo>
                  <a:pt x="1104" y="74"/>
                  <a:pt x="1100" y="74"/>
                  <a:pt x="1101" y="78"/>
                </a:cubicBezTo>
                <a:cubicBezTo>
                  <a:pt x="1108" y="90"/>
                  <a:pt x="1107" y="106"/>
                  <a:pt x="1094" y="112"/>
                </a:cubicBezTo>
                <a:cubicBezTo>
                  <a:pt x="1090" y="108"/>
                  <a:pt x="1082" y="112"/>
                  <a:pt x="1079" y="109"/>
                </a:cubicBezTo>
                <a:cubicBezTo>
                  <a:pt x="1080" y="106"/>
                  <a:pt x="1082" y="105"/>
                  <a:pt x="1084" y="104"/>
                </a:cubicBezTo>
                <a:cubicBezTo>
                  <a:pt x="1085" y="106"/>
                  <a:pt x="1086" y="106"/>
                  <a:pt x="1085" y="108"/>
                </a:cubicBezTo>
                <a:cubicBezTo>
                  <a:pt x="1094" y="106"/>
                  <a:pt x="1099" y="95"/>
                  <a:pt x="1098" y="86"/>
                </a:cubicBezTo>
                <a:cubicBezTo>
                  <a:pt x="1096" y="85"/>
                  <a:pt x="1094" y="88"/>
                  <a:pt x="1093" y="86"/>
                </a:cubicBezTo>
                <a:cubicBezTo>
                  <a:pt x="1095" y="83"/>
                  <a:pt x="1094" y="83"/>
                  <a:pt x="1093" y="79"/>
                </a:cubicBezTo>
                <a:cubicBezTo>
                  <a:pt x="1083" y="79"/>
                  <a:pt x="1080" y="86"/>
                  <a:pt x="1074" y="90"/>
                </a:cubicBezTo>
                <a:cubicBezTo>
                  <a:pt x="1076" y="96"/>
                  <a:pt x="1078" y="103"/>
                  <a:pt x="1074" y="108"/>
                </a:cubicBezTo>
                <a:cubicBezTo>
                  <a:pt x="1065" y="111"/>
                  <a:pt x="1061" y="120"/>
                  <a:pt x="1055" y="127"/>
                </a:cubicBezTo>
                <a:cubicBezTo>
                  <a:pt x="1057" y="127"/>
                  <a:pt x="1055" y="131"/>
                  <a:pt x="1057" y="131"/>
                </a:cubicBezTo>
                <a:close/>
                <a:moveTo>
                  <a:pt x="1218" y="20"/>
                </a:moveTo>
                <a:cubicBezTo>
                  <a:pt x="1212" y="21"/>
                  <a:pt x="1203" y="24"/>
                  <a:pt x="1201" y="26"/>
                </a:cubicBezTo>
                <a:cubicBezTo>
                  <a:pt x="1208" y="25"/>
                  <a:pt x="1214" y="25"/>
                  <a:pt x="1218" y="20"/>
                </a:cubicBezTo>
                <a:close/>
                <a:moveTo>
                  <a:pt x="1239" y="43"/>
                </a:moveTo>
                <a:cubicBezTo>
                  <a:pt x="1239" y="44"/>
                  <a:pt x="1237" y="44"/>
                  <a:pt x="1236" y="43"/>
                </a:cubicBezTo>
                <a:cubicBezTo>
                  <a:pt x="1236" y="41"/>
                  <a:pt x="1239" y="42"/>
                  <a:pt x="1239" y="40"/>
                </a:cubicBezTo>
                <a:cubicBezTo>
                  <a:pt x="1237" y="41"/>
                  <a:pt x="1237" y="38"/>
                  <a:pt x="1236" y="37"/>
                </a:cubicBezTo>
                <a:cubicBezTo>
                  <a:pt x="1238" y="36"/>
                  <a:pt x="1238" y="33"/>
                  <a:pt x="1240" y="32"/>
                </a:cubicBezTo>
                <a:cubicBezTo>
                  <a:pt x="1237" y="32"/>
                  <a:pt x="1236" y="35"/>
                  <a:pt x="1234" y="37"/>
                </a:cubicBezTo>
                <a:cubicBezTo>
                  <a:pt x="1238" y="42"/>
                  <a:pt x="1223" y="44"/>
                  <a:pt x="1221" y="50"/>
                </a:cubicBezTo>
                <a:cubicBezTo>
                  <a:pt x="1228" y="50"/>
                  <a:pt x="1239" y="48"/>
                  <a:pt x="1239" y="43"/>
                </a:cubicBezTo>
                <a:close/>
                <a:moveTo>
                  <a:pt x="1204" y="47"/>
                </a:moveTo>
                <a:cubicBezTo>
                  <a:pt x="1210" y="48"/>
                  <a:pt x="1212" y="45"/>
                  <a:pt x="1214" y="43"/>
                </a:cubicBezTo>
                <a:cubicBezTo>
                  <a:pt x="1211" y="45"/>
                  <a:pt x="1206" y="42"/>
                  <a:pt x="1204" y="47"/>
                </a:cubicBezTo>
                <a:close/>
                <a:moveTo>
                  <a:pt x="1117" y="481"/>
                </a:moveTo>
                <a:cubicBezTo>
                  <a:pt x="1118" y="481"/>
                  <a:pt x="1118" y="481"/>
                  <a:pt x="1119" y="481"/>
                </a:cubicBezTo>
                <a:cubicBezTo>
                  <a:pt x="1118" y="481"/>
                  <a:pt x="1118" y="481"/>
                  <a:pt x="1117" y="481"/>
                </a:cubicBezTo>
                <a:close/>
                <a:moveTo>
                  <a:pt x="1284" y="478"/>
                </a:moveTo>
                <a:cubicBezTo>
                  <a:pt x="1280" y="478"/>
                  <a:pt x="1276" y="483"/>
                  <a:pt x="1274" y="481"/>
                </a:cubicBezTo>
                <a:cubicBezTo>
                  <a:pt x="1274" y="479"/>
                  <a:pt x="1277" y="479"/>
                  <a:pt x="1277" y="476"/>
                </a:cubicBezTo>
                <a:cubicBezTo>
                  <a:pt x="1263" y="476"/>
                  <a:pt x="1257" y="490"/>
                  <a:pt x="1237" y="485"/>
                </a:cubicBezTo>
                <a:cubicBezTo>
                  <a:pt x="1236" y="486"/>
                  <a:pt x="1232" y="490"/>
                  <a:pt x="1229" y="487"/>
                </a:cubicBezTo>
                <a:cubicBezTo>
                  <a:pt x="1233" y="485"/>
                  <a:pt x="1236" y="483"/>
                  <a:pt x="1239" y="480"/>
                </a:cubicBezTo>
                <a:cubicBezTo>
                  <a:pt x="1236" y="480"/>
                  <a:pt x="1232" y="485"/>
                  <a:pt x="1230" y="483"/>
                </a:cubicBezTo>
                <a:cubicBezTo>
                  <a:pt x="1233" y="480"/>
                  <a:pt x="1237" y="479"/>
                  <a:pt x="1240" y="475"/>
                </a:cubicBezTo>
                <a:cubicBezTo>
                  <a:pt x="1239" y="474"/>
                  <a:pt x="1238" y="473"/>
                  <a:pt x="1238" y="471"/>
                </a:cubicBezTo>
                <a:cubicBezTo>
                  <a:pt x="1239" y="471"/>
                  <a:pt x="1240" y="470"/>
                  <a:pt x="1242" y="469"/>
                </a:cubicBezTo>
                <a:cubicBezTo>
                  <a:pt x="1250" y="479"/>
                  <a:pt x="1256" y="465"/>
                  <a:pt x="1266" y="463"/>
                </a:cubicBezTo>
                <a:cubicBezTo>
                  <a:pt x="1266" y="467"/>
                  <a:pt x="1266" y="467"/>
                  <a:pt x="1266" y="467"/>
                </a:cubicBezTo>
                <a:cubicBezTo>
                  <a:pt x="1269" y="468"/>
                  <a:pt x="1272" y="463"/>
                  <a:pt x="1270" y="462"/>
                </a:cubicBezTo>
                <a:cubicBezTo>
                  <a:pt x="1270" y="463"/>
                  <a:pt x="1268" y="463"/>
                  <a:pt x="1267" y="462"/>
                </a:cubicBezTo>
                <a:cubicBezTo>
                  <a:pt x="1270" y="457"/>
                  <a:pt x="1282" y="456"/>
                  <a:pt x="1281" y="451"/>
                </a:cubicBezTo>
                <a:cubicBezTo>
                  <a:pt x="1277" y="456"/>
                  <a:pt x="1269" y="456"/>
                  <a:pt x="1263" y="457"/>
                </a:cubicBezTo>
                <a:cubicBezTo>
                  <a:pt x="1265" y="462"/>
                  <a:pt x="1259" y="464"/>
                  <a:pt x="1256" y="465"/>
                </a:cubicBezTo>
                <a:cubicBezTo>
                  <a:pt x="1253" y="461"/>
                  <a:pt x="1247" y="466"/>
                  <a:pt x="1244" y="465"/>
                </a:cubicBezTo>
                <a:cubicBezTo>
                  <a:pt x="1244" y="467"/>
                  <a:pt x="1243" y="468"/>
                  <a:pt x="1242" y="468"/>
                </a:cubicBezTo>
                <a:cubicBezTo>
                  <a:pt x="1230" y="469"/>
                  <a:pt x="1219" y="479"/>
                  <a:pt x="1209" y="485"/>
                </a:cubicBezTo>
                <a:cubicBezTo>
                  <a:pt x="1212" y="487"/>
                  <a:pt x="1210" y="494"/>
                  <a:pt x="1208" y="496"/>
                </a:cubicBezTo>
                <a:cubicBezTo>
                  <a:pt x="1205" y="497"/>
                  <a:pt x="1202" y="498"/>
                  <a:pt x="1200" y="499"/>
                </a:cubicBezTo>
                <a:cubicBezTo>
                  <a:pt x="1200" y="504"/>
                  <a:pt x="1204" y="505"/>
                  <a:pt x="1203" y="510"/>
                </a:cubicBezTo>
                <a:cubicBezTo>
                  <a:pt x="1199" y="511"/>
                  <a:pt x="1195" y="513"/>
                  <a:pt x="1192" y="508"/>
                </a:cubicBezTo>
                <a:cubicBezTo>
                  <a:pt x="1188" y="507"/>
                  <a:pt x="1188" y="510"/>
                  <a:pt x="1184" y="510"/>
                </a:cubicBezTo>
                <a:cubicBezTo>
                  <a:pt x="1184" y="504"/>
                  <a:pt x="1184" y="504"/>
                  <a:pt x="1184" y="504"/>
                </a:cubicBezTo>
                <a:cubicBezTo>
                  <a:pt x="1192" y="501"/>
                  <a:pt x="1199" y="497"/>
                  <a:pt x="1204" y="491"/>
                </a:cubicBezTo>
                <a:cubicBezTo>
                  <a:pt x="1200" y="491"/>
                  <a:pt x="1199" y="495"/>
                  <a:pt x="1194" y="494"/>
                </a:cubicBezTo>
                <a:cubicBezTo>
                  <a:pt x="1194" y="493"/>
                  <a:pt x="1194" y="492"/>
                  <a:pt x="1193" y="492"/>
                </a:cubicBezTo>
                <a:cubicBezTo>
                  <a:pt x="1191" y="493"/>
                  <a:pt x="1189" y="495"/>
                  <a:pt x="1186" y="495"/>
                </a:cubicBezTo>
                <a:cubicBezTo>
                  <a:pt x="1184" y="494"/>
                  <a:pt x="1185" y="491"/>
                  <a:pt x="1182" y="490"/>
                </a:cubicBezTo>
                <a:cubicBezTo>
                  <a:pt x="1181" y="492"/>
                  <a:pt x="1181" y="496"/>
                  <a:pt x="1178" y="496"/>
                </a:cubicBezTo>
                <a:cubicBezTo>
                  <a:pt x="1180" y="496"/>
                  <a:pt x="1180" y="499"/>
                  <a:pt x="1179" y="501"/>
                </a:cubicBezTo>
                <a:cubicBezTo>
                  <a:pt x="1179" y="504"/>
                  <a:pt x="1172" y="505"/>
                  <a:pt x="1173" y="508"/>
                </a:cubicBezTo>
                <a:cubicBezTo>
                  <a:pt x="1177" y="507"/>
                  <a:pt x="1179" y="501"/>
                  <a:pt x="1183" y="504"/>
                </a:cubicBezTo>
                <a:cubicBezTo>
                  <a:pt x="1179" y="506"/>
                  <a:pt x="1175" y="509"/>
                  <a:pt x="1173" y="514"/>
                </a:cubicBezTo>
                <a:cubicBezTo>
                  <a:pt x="1170" y="513"/>
                  <a:pt x="1170" y="516"/>
                  <a:pt x="1168" y="516"/>
                </a:cubicBezTo>
                <a:cubicBezTo>
                  <a:pt x="1166" y="512"/>
                  <a:pt x="1166" y="512"/>
                  <a:pt x="1167" y="508"/>
                </a:cubicBezTo>
                <a:cubicBezTo>
                  <a:pt x="1159" y="508"/>
                  <a:pt x="1160" y="498"/>
                  <a:pt x="1156" y="494"/>
                </a:cubicBezTo>
                <a:cubicBezTo>
                  <a:pt x="1152" y="493"/>
                  <a:pt x="1153" y="496"/>
                  <a:pt x="1150" y="495"/>
                </a:cubicBezTo>
                <a:cubicBezTo>
                  <a:pt x="1150" y="493"/>
                  <a:pt x="1147" y="493"/>
                  <a:pt x="1147" y="492"/>
                </a:cubicBezTo>
                <a:cubicBezTo>
                  <a:pt x="1147" y="490"/>
                  <a:pt x="1149" y="486"/>
                  <a:pt x="1147" y="485"/>
                </a:cubicBezTo>
                <a:cubicBezTo>
                  <a:pt x="1146" y="487"/>
                  <a:pt x="1141" y="485"/>
                  <a:pt x="1140" y="484"/>
                </a:cubicBezTo>
                <a:cubicBezTo>
                  <a:pt x="1140" y="481"/>
                  <a:pt x="1140" y="478"/>
                  <a:pt x="1144" y="476"/>
                </a:cubicBezTo>
                <a:cubicBezTo>
                  <a:pt x="1139" y="475"/>
                  <a:pt x="1138" y="476"/>
                  <a:pt x="1134" y="477"/>
                </a:cubicBezTo>
                <a:cubicBezTo>
                  <a:pt x="1133" y="470"/>
                  <a:pt x="1145" y="471"/>
                  <a:pt x="1145" y="467"/>
                </a:cubicBezTo>
                <a:cubicBezTo>
                  <a:pt x="1135" y="466"/>
                  <a:pt x="1132" y="477"/>
                  <a:pt x="1127" y="481"/>
                </a:cubicBezTo>
                <a:cubicBezTo>
                  <a:pt x="1127" y="477"/>
                  <a:pt x="1127" y="477"/>
                  <a:pt x="1127" y="477"/>
                </a:cubicBezTo>
                <a:cubicBezTo>
                  <a:pt x="1123" y="478"/>
                  <a:pt x="1122" y="480"/>
                  <a:pt x="1119" y="481"/>
                </a:cubicBezTo>
                <a:cubicBezTo>
                  <a:pt x="1120" y="481"/>
                  <a:pt x="1118" y="482"/>
                  <a:pt x="1118" y="483"/>
                </a:cubicBezTo>
                <a:cubicBezTo>
                  <a:pt x="1120" y="484"/>
                  <a:pt x="1121" y="479"/>
                  <a:pt x="1123" y="482"/>
                </a:cubicBezTo>
                <a:cubicBezTo>
                  <a:pt x="1122" y="483"/>
                  <a:pt x="1121" y="485"/>
                  <a:pt x="1122" y="487"/>
                </a:cubicBezTo>
                <a:cubicBezTo>
                  <a:pt x="1123" y="489"/>
                  <a:pt x="1126" y="488"/>
                  <a:pt x="1127" y="490"/>
                </a:cubicBezTo>
                <a:cubicBezTo>
                  <a:pt x="1126" y="492"/>
                  <a:pt x="1125" y="494"/>
                  <a:pt x="1122" y="494"/>
                </a:cubicBezTo>
                <a:cubicBezTo>
                  <a:pt x="1122" y="493"/>
                  <a:pt x="1123" y="492"/>
                  <a:pt x="1122" y="492"/>
                </a:cubicBezTo>
                <a:cubicBezTo>
                  <a:pt x="1121" y="496"/>
                  <a:pt x="1117" y="492"/>
                  <a:pt x="1114" y="495"/>
                </a:cubicBezTo>
                <a:cubicBezTo>
                  <a:pt x="1115" y="494"/>
                  <a:pt x="1116" y="493"/>
                  <a:pt x="1116" y="492"/>
                </a:cubicBezTo>
                <a:cubicBezTo>
                  <a:pt x="1113" y="491"/>
                  <a:pt x="1112" y="493"/>
                  <a:pt x="1108" y="493"/>
                </a:cubicBezTo>
                <a:cubicBezTo>
                  <a:pt x="1107" y="497"/>
                  <a:pt x="1110" y="498"/>
                  <a:pt x="1112" y="499"/>
                </a:cubicBezTo>
                <a:cubicBezTo>
                  <a:pt x="1106" y="505"/>
                  <a:pt x="1101" y="501"/>
                  <a:pt x="1094" y="505"/>
                </a:cubicBezTo>
                <a:cubicBezTo>
                  <a:pt x="1094" y="504"/>
                  <a:pt x="1094" y="502"/>
                  <a:pt x="1093" y="502"/>
                </a:cubicBezTo>
                <a:cubicBezTo>
                  <a:pt x="1092" y="505"/>
                  <a:pt x="1090" y="508"/>
                  <a:pt x="1086" y="508"/>
                </a:cubicBezTo>
                <a:cubicBezTo>
                  <a:pt x="1086" y="508"/>
                  <a:pt x="1085" y="507"/>
                  <a:pt x="1085" y="507"/>
                </a:cubicBezTo>
                <a:cubicBezTo>
                  <a:pt x="1089" y="500"/>
                  <a:pt x="1096" y="497"/>
                  <a:pt x="1104" y="494"/>
                </a:cubicBezTo>
                <a:cubicBezTo>
                  <a:pt x="1104" y="490"/>
                  <a:pt x="1109" y="491"/>
                  <a:pt x="1111" y="488"/>
                </a:cubicBezTo>
                <a:cubicBezTo>
                  <a:pt x="1100" y="492"/>
                  <a:pt x="1093" y="498"/>
                  <a:pt x="1083" y="499"/>
                </a:cubicBezTo>
                <a:cubicBezTo>
                  <a:pt x="1083" y="498"/>
                  <a:pt x="1082" y="496"/>
                  <a:pt x="1080" y="496"/>
                </a:cubicBezTo>
                <a:cubicBezTo>
                  <a:pt x="1080" y="500"/>
                  <a:pt x="1077" y="501"/>
                  <a:pt x="1075" y="498"/>
                </a:cubicBezTo>
                <a:cubicBezTo>
                  <a:pt x="1075" y="502"/>
                  <a:pt x="1070" y="500"/>
                  <a:pt x="1070" y="504"/>
                </a:cubicBezTo>
                <a:cubicBezTo>
                  <a:pt x="1071" y="504"/>
                  <a:pt x="1072" y="505"/>
                  <a:pt x="1072" y="506"/>
                </a:cubicBezTo>
                <a:cubicBezTo>
                  <a:pt x="1068" y="506"/>
                  <a:pt x="1068" y="510"/>
                  <a:pt x="1066" y="511"/>
                </a:cubicBezTo>
                <a:cubicBezTo>
                  <a:pt x="1054" y="509"/>
                  <a:pt x="1047" y="530"/>
                  <a:pt x="1036" y="521"/>
                </a:cubicBezTo>
                <a:cubicBezTo>
                  <a:pt x="1048" y="505"/>
                  <a:pt x="1064" y="499"/>
                  <a:pt x="1084" y="493"/>
                </a:cubicBezTo>
                <a:cubicBezTo>
                  <a:pt x="1088" y="495"/>
                  <a:pt x="1101" y="492"/>
                  <a:pt x="1103" y="487"/>
                </a:cubicBezTo>
                <a:cubicBezTo>
                  <a:pt x="1101" y="484"/>
                  <a:pt x="1097" y="487"/>
                  <a:pt x="1095" y="485"/>
                </a:cubicBezTo>
                <a:cubicBezTo>
                  <a:pt x="1098" y="482"/>
                  <a:pt x="1097" y="480"/>
                  <a:pt x="1096" y="477"/>
                </a:cubicBezTo>
                <a:cubicBezTo>
                  <a:pt x="1096" y="479"/>
                  <a:pt x="1090" y="480"/>
                  <a:pt x="1089" y="479"/>
                </a:cubicBezTo>
                <a:cubicBezTo>
                  <a:pt x="1093" y="475"/>
                  <a:pt x="1099" y="467"/>
                  <a:pt x="1101" y="463"/>
                </a:cubicBezTo>
                <a:cubicBezTo>
                  <a:pt x="1094" y="466"/>
                  <a:pt x="1087" y="474"/>
                  <a:pt x="1081" y="469"/>
                </a:cubicBezTo>
                <a:cubicBezTo>
                  <a:pt x="1082" y="477"/>
                  <a:pt x="1084" y="475"/>
                  <a:pt x="1083" y="483"/>
                </a:cubicBezTo>
                <a:cubicBezTo>
                  <a:pt x="1078" y="485"/>
                  <a:pt x="1073" y="492"/>
                  <a:pt x="1066" y="489"/>
                </a:cubicBezTo>
                <a:cubicBezTo>
                  <a:pt x="1074" y="487"/>
                  <a:pt x="1061" y="482"/>
                  <a:pt x="1067" y="480"/>
                </a:cubicBezTo>
                <a:cubicBezTo>
                  <a:pt x="1058" y="477"/>
                  <a:pt x="1056" y="487"/>
                  <a:pt x="1049" y="489"/>
                </a:cubicBezTo>
                <a:cubicBezTo>
                  <a:pt x="1044" y="477"/>
                  <a:pt x="1060" y="474"/>
                  <a:pt x="1067" y="467"/>
                </a:cubicBezTo>
                <a:cubicBezTo>
                  <a:pt x="1061" y="466"/>
                  <a:pt x="1059" y="471"/>
                  <a:pt x="1053" y="471"/>
                </a:cubicBezTo>
                <a:cubicBezTo>
                  <a:pt x="1053" y="469"/>
                  <a:pt x="1059" y="468"/>
                  <a:pt x="1057" y="467"/>
                </a:cubicBezTo>
                <a:cubicBezTo>
                  <a:pt x="1053" y="469"/>
                  <a:pt x="1047" y="472"/>
                  <a:pt x="1042" y="471"/>
                </a:cubicBezTo>
                <a:cubicBezTo>
                  <a:pt x="1040" y="468"/>
                  <a:pt x="1047" y="468"/>
                  <a:pt x="1044" y="466"/>
                </a:cubicBezTo>
                <a:cubicBezTo>
                  <a:pt x="1042" y="469"/>
                  <a:pt x="1039" y="470"/>
                  <a:pt x="1036" y="471"/>
                </a:cubicBezTo>
                <a:cubicBezTo>
                  <a:pt x="1035" y="474"/>
                  <a:pt x="1036" y="473"/>
                  <a:pt x="1036" y="477"/>
                </a:cubicBezTo>
                <a:cubicBezTo>
                  <a:pt x="1031" y="479"/>
                  <a:pt x="1028" y="483"/>
                  <a:pt x="1022" y="483"/>
                </a:cubicBezTo>
                <a:cubicBezTo>
                  <a:pt x="1012" y="476"/>
                  <a:pt x="1004" y="492"/>
                  <a:pt x="995" y="493"/>
                </a:cubicBezTo>
                <a:cubicBezTo>
                  <a:pt x="995" y="493"/>
                  <a:pt x="995" y="494"/>
                  <a:pt x="993" y="493"/>
                </a:cubicBezTo>
                <a:cubicBezTo>
                  <a:pt x="993" y="493"/>
                  <a:pt x="994" y="493"/>
                  <a:pt x="995" y="493"/>
                </a:cubicBezTo>
                <a:cubicBezTo>
                  <a:pt x="994" y="492"/>
                  <a:pt x="993" y="490"/>
                  <a:pt x="994" y="490"/>
                </a:cubicBezTo>
                <a:cubicBezTo>
                  <a:pt x="996" y="486"/>
                  <a:pt x="1004" y="483"/>
                  <a:pt x="999" y="478"/>
                </a:cubicBezTo>
                <a:cubicBezTo>
                  <a:pt x="995" y="481"/>
                  <a:pt x="990" y="480"/>
                  <a:pt x="986" y="483"/>
                </a:cubicBezTo>
                <a:cubicBezTo>
                  <a:pt x="986" y="490"/>
                  <a:pt x="982" y="493"/>
                  <a:pt x="977" y="494"/>
                </a:cubicBezTo>
                <a:cubicBezTo>
                  <a:pt x="977" y="498"/>
                  <a:pt x="980" y="498"/>
                  <a:pt x="980" y="502"/>
                </a:cubicBezTo>
                <a:cubicBezTo>
                  <a:pt x="977" y="504"/>
                  <a:pt x="971" y="509"/>
                  <a:pt x="968" y="505"/>
                </a:cubicBezTo>
                <a:cubicBezTo>
                  <a:pt x="975" y="501"/>
                  <a:pt x="976" y="488"/>
                  <a:pt x="979" y="482"/>
                </a:cubicBezTo>
                <a:cubicBezTo>
                  <a:pt x="980" y="482"/>
                  <a:pt x="981" y="483"/>
                  <a:pt x="982" y="483"/>
                </a:cubicBezTo>
                <a:cubicBezTo>
                  <a:pt x="987" y="475"/>
                  <a:pt x="1000" y="476"/>
                  <a:pt x="1005" y="467"/>
                </a:cubicBezTo>
                <a:cubicBezTo>
                  <a:pt x="1000" y="465"/>
                  <a:pt x="999" y="471"/>
                  <a:pt x="996" y="468"/>
                </a:cubicBezTo>
                <a:cubicBezTo>
                  <a:pt x="998" y="466"/>
                  <a:pt x="998" y="464"/>
                  <a:pt x="997" y="463"/>
                </a:cubicBezTo>
                <a:cubicBezTo>
                  <a:pt x="993" y="468"/>
                  <a:pt x="992" y="476"/>
                  <a:pt x="985" y="476"/>
                </a:cubicBezTo>
                <a:cubicBezTo>
                  <a:pt x="982" y="476"/>
                  <a:pt x="983" y="472"/>
                  <a:pt x="980" y="474"/>
                </a:cubicBezTo>
                <a:cubicBezTo>
                  <a:pt x="980" y="470"/>
                  <a:pt x="980" y="470"/>
                  <a:pt x="980" y="470"/>
                </a:cubicBezTo>
                <a:cubicBezTo>
                  <a:pt x="978" y="470"/>
                  <a:pt x="976" y="473"/>
                  <a:pt x="975" y="470"/>
                </a:cubicBezTo>
                <a:cubicBezTo>
                  <a:pt x="980" y="468"/>
                  <a:pt x="982" y="453"/>
                  <a:pt x="988" y="457"/>
                </a:cubicBezTo>
                <a:cubicBezTo>
                  <a:pt x="988" y="455"/>
                  <a:pt x="990" y="453"/>
                  <a:pt x="993" y="451"/>
                </a:cubicBezTo>
                <a:cubicBezTo>
                  <a:pt x="1007" y="446"/>
                  <a:pt x="1018" y="439"/>
                  <a:pt x="1033" y="433"/>
                </a:cubicBezTo>
                <a:cubicBezTo>
                  <a:pt x="1035" y="435"/>
                  <a:pt x="1033" y="435"/>
                  <a:pt x="1032" y="437"/>
                </a:cubicBezTo>
                <a:cubicBezTo>
                  <a:pt x="1043" y="428"/>
                  <a:pt x="1057" y="419"/>
                  <a:pt x="1073" y="417"/>
                </a:cubicBezTo>
                <a:cubicBezTo>
                  <a:pt x="1079" y="415"/>
                  <a:pt x="1084" y="406"/>
                  <a:pt x="1092" y="407"/>
                </a:cubicBezTo>
                <a:cubicBezTo>
                  <a:pt x="1094" y="401"/>
                  <a:pt x="1100" y="400"/>
                  <a:pt x="1106" y="398"/>
                </a:cubicBezTo>
                <a:cubicBezTo>
                  <a:pt x="1105" y="404"/>
                  <a:pt x="1099" y="401"/>
                  <a:pt x="1095" y="406"/>
                </a:cubicBezTo>
                <a:cubicBezTo>
                  <a:pt x="1097" y="407"/>
                  <a:pt x="1096" y="410"/>
                  <a:pt x="1098" y="411"/>
                </a:cubicBezTo>
                <a:cubicBezTo>
                  <a:pt x="1103" y="409"/>
                  <a:pt x="1105" y="404"/>
                  <a:pt x="1109" y="402"/>
                </a:cubicBezTo>
                <a:cubicBezTo>
                  <a:pt x="1110" y="403"/>
                  <a:pt x="1111" y="404"/>
                  <a:pt x="1110" y="405"/>
                </a:cubicBezTo>
                <a:cubicBezTo>
                  <a:pt x="1113" y="405"/>
                  <a:pt x="1114" y="404"/>
                  <a:pt x="1118" y="404"/>
                </a:cubicBezTo>
                <a:cubicBezTo>
                  <a:pt x="1117" y="397"/>
                  <a:pt x="1121" y="395"/>
                  <a:pt x="1125" y="392"/>
                </a:cubicBezTo>
                <a:cubicBezTo>
                  <a:pt x="1122" y="392"/>
                  <a:pt x="1120" y="394"/>
                  <a:pt x="1117" y="394"/>
                </a:cubicBezTo>
                <a:cubicBezTo>
                  <a:pt x="1117" y="393"/>
                  <a:pt x="1116" y="393"/>
                  <a:pt x="1116" y="392"/>
                </a:cubicBezTo>
                <a:cubicBezTo>
                  <a:pt x="1121" y="387"/>
                  <a:pt x="1128" y="383"/>
                  <a:pt x="1136" y="382"/>
                </a:cubicBezTo>
                <a:cubicBezTo>
                  <a:pt x="1134" y="384"/>
                  <a:pt x="1142" y="385"/>
                  <a:pt x="1137" y="389"/>
                </a:cubicBezTo>
                <a:cubicBezTo>
                  <a:pt x="1138" y="386"/>
                  <a:pt x="1134" y="386"/>
                  <a:pt x="1136" y="389"/>
                </a:cubicBezTo>
                <a:cubicBezTo>
                  <a:pt x="1133" y="390"/>
                  <a:pt x="1138" y="387"/>
                  <a:pt x="1137" y="390"/>
                </a:cubicBezTo>
                <a:cubicBezTo>
                  <a:pt x="1136" y="394"/>
                  <a:pt x="1131" y="397"/>
                  <a:pt x="1132" y="400"/>
                </a:cubicBezTo>
                <a:cubicBezTo>
                  <a:pt x="1132" y="397"/>
                  <a:pt x="1135" y="398"/>
                  <a:pt x="1136" y="400"/>
                </a:cubicBezTo>
                <a:cubicBezTo>
                  <a:pt x="1135" y="402"/>
                  <a:pt x="1131" y="402"/>
                  <a:pt x="1132" y="405"/>
                </a:cubicBezTo>
                <a:cubicBezTo>
                  <a:pt x="1135" y="407"/>
                  <a:pt x="1136" y="402"/>
                  <a:pt x="1136" y="404"/>
                </a:cubicBezTo>
                <a:cubicBezTo>
                  <a:pt x="1137" y="407"/>
                  <a:pt x="1134" y="407"/>
                  <a:pt x="1135" y="410"/>
                </a:cubicBezTo>
                <a:cubicBezTo>
                  <a:pt x="1138" y="411"/>
                  <a:pt x="1143" y="405"/>
                  <a:pt x="1146" y="403"/>
                </a:cubicBezTo>
                <a:cubicBezTo>
                  <a:pt x="1144" y="400"/>
                  <a:pt x="1139" y="405"/>
                  <a:pt x="1137" y="403"/>
                </a:cubicBezTo>
                <a:cubicBezTo>
                  <a:pt x="1147" y="401"/>
                  <a:pt x="1150" y="392"/>
                  <a:pt x="1158" y="387"/>
                </a:cubicBezTo>
                <a:cubicBezTo>
                  <a:pt x="1156" y="387"/>
                  <a:pt x="1154" y="387"/>
                  <a:pt x="1154" y="386"/>
                </a:cubicBezTo>
                <a:cubicBezTo>
                  <a:pt x="1160" y="382"/>
                  <a:pt x="1155" y="378"/>
                  <a:pt x="1162" y="374"/>
                </a:cubicBezTo>
                <a:cubicBezTo>
                  <a:pt x="1159" y="373"/>
                  <a:pt x="1157" y="376"/>
                  <a:pt x="1157" y="373"/>
                </a:cubicBezTo>
                <a:cubicBezTo>
                  <a:pt x="1159" y="370"/>
                  <a:pt x="1166" y="366"/>
                  <a:pt x="1165" y="364"/>
                </a:cubicBezTo>
                <a:cubicBezTo>
                  <a:pt x="1164" y="363"/>
                  <a:pt x="1155" y="366"/>
                  <a:pt x="1153" y="370"/>
                </a:cubicBezTo>
                <a:cubicBezTo>
                  <a:pt x="1152" y="370"/>
                  <a:pt x="1151" y="369"/>
                  <a:pt x="1149" y="368"/>
                </a:cubicBezTo>
                <a:cubicBezTo>
                  <a:pt x="1146" y="370"/>
                  <a:pt x="1145" y="373"/>
                  <a:pt x="1140" y="373"/>
                </a:cubicBezTo>
                <a:cubicBezTo>
                  <a:pt x="1140" y="371"/>
                  <a:pt x="1141" y="367"/>
                  <a:pt x="1139" y="366"/>
                </a:cubicBezTo>
                <a:cubicBezTo>
                  <a:pt x="1129" y="369"/>
                  <a:pt x="1120" y="381"/>
                  <a:pt x="1111" y="377"/>
                </a:cubicBezTo>
                <a:cubicBezTo>
                  <a:pt x="1104" y="387"/>
                  <a:pt x="1093" y="386"/>
                  <a:pt x="1083" y="390"/>
                </a:cubicBezTo>
                <a:cubicBezTo>
                  <a:pt x="1083" y="400"/>
                  <a:pt x="1069" y="397"/>
                  <a:pt x="1063" y="403"/>
                </a:cubicBezTo>
                <a:cubicBezTo>
                  <a:pt x="1061" y="400"/>
                  <a:pt x="1065" y="398"/>
                  <a:pt x="1061" y="397"/>
                </a:cubicBezTo>
                <a:cubicBezTo>
                  <a:pt x="1069" y="390"/>
                  <a:pt x="1076" y="376"/>
                  <a:pt x="1091" y="383"/>
                </a:cubicBezTo>
                <a:cubicBezTo>
                  <a:pt x="1093" y="381"/>
                  <a:pt x="1094" y="379"/>
                  <a:pt x="1098" y="378"/>
                </a:cubicBezTo>
                <a:cubicBezTo>
                  <a:pt x="1099" y="375"/>
                  <a:pt x="1097" y="376"/>
                  <a:pt x="1096" y="375"/>
                </a:cubicBezTo>
                <a:cubicBezTo>
                  <a:pt x="1099" y="373"/>
                  <a:pt x="1099" y="373"/>
                  <a:pt x="1098" y="370"/>
                </a:cubicBezTo>
                <a:cubicBezTo>
                  <a:pt x="1102" y="369"/>
                  <a:pt x="1104" y="366"/>
                  <a:pt x="1109" y="365"/>
                </a:cubicBezTo>
                <a:cubicBezTo>
                  <a:pt x="1112" y="365"/>
                  <a:pt x="1111" y="369"/>
                  <a:pt x="1114" y="369"/>
                </a:cubicBezTo>
                <a:cubicBezTo>
                  <a:pt x="1120" y="367"/>
                  <a:pt x="1124" y="363"/>
                  <a:pt x="1126" y="357"/>
                </a:cubicBezTo>
                <a:cubicBezTo>
                  <a:pt x="1121" y="356"/>
                  <a:pt x="1122" y="353"/>
                  <a:pt x="1122" y="350"/>
                </a:cubicBezTo>
                <a:cubicBezTo>
                  <a:pt x="1117" y="349"/>
                  <a:pt x="1117" y="344"/>
                  <a:pt x="1111" y="345"/>
                </a:cubicBezTo>
                <a:cubicBezTo>
                  <a:pt x="1111" y="342"/>
                  <a:pt x="1109" y="342"/>
                  <a:pt x="1110" y="339"/>
                </a:cubicBezTo>
                <a:cubicBezTo>
                  <a:pt x="1115" y="336"/>
                  <a:pt x="1120" y="333"/>
                  <a:pt x="1126" y="330"/>
                </a:cubicBezTo>
                <a:cubicBezTo>
                  <a:pt x="1125" y="323"/>
                  <a:pt x="1139" y="315"/>
                  <a:pt x="1144" y="318"/>
                </a:cubicBezTo>
                <a:cubicBezTo>
                  <a:pt x="1143" y="320"/>
                  <a:pt x="1139" y="320"/>
                  <a:pt x="1138" y="322"/>
                </a:cubicBezTo>
                <a:cubicBezTo>
                  <a:pt x="1147" y="322"/>
                  <a:pt x="1152" y="319"/>
                  <a:pt x="1158" y="315"/>
                </a:cubicBezTo>
                <a:cubicBezTo>
                  <a:pt x="1156" y="304"/>
                  <a:pt x="1167" y="311"/>
                  <a:pt x="1167" y="304"/>
                </a:cubicBezTo>
                <a:cubicBezTo>
                  <a:pt x="1159" y="307"/>
                  <a:pt x="1154" y="304"/>
                  <a:pt x="1147" y="308"/>
                </a:cubicBezTo>
                <a:cubicBezTo>
                  <a:pt x="1144" y="309"/>
                  <a:pt x="1142" y="315"/>
                  <a:pt x="1139" y="316"/>
                </a:cubicBezTo>
                <a:cubicBezTo>
                  <a:pt x="1139" y="316"/>
                  <a:pt x="1118" y="311"/>
                  <a:pt x="1116" y="311"/>
                </a:cubicBezTo>
                <a:cubicBezTo>
                  <a:pt x="1115" y="312"/>
                  <a:pt x="1112" y="316"/>
                  <a:pt x="1110" y="316"/>
                </a:cubicBezTo>
                <a:cubicBezTo>
                  <a:pt x="1107" y="317"/>
                  <a:pt x="1104" y="317"/>
                  <a:pt x="1102" y="321"/>
                </a:cubicBezTo>
                <a:cubicBezTo>
                  <a:pt x="1095" y="314"/>
                  <a:pt x="1088" y="326"/>
                  <a:pt x="1081" y="327"/>
                </a:cubicBezTo>
                <a:cubicBezTo>
                  <a:pt x="1076" y="326"/>
                  <a:pt x="1073" y="326"/>
                  <a:pt x="1070" y="324"/>
                </a:cubicBezTo>
                <a:cubicBezTo>
                  <a:pt x="1073" y="318"/>
                  <a:pt x="1078" y="314"/>
                  <a:pt x="1085" y="311"/>
                </a:cubicBezTo>
                <a:cubicBezTo>
                  <a:pt x="1087" y="312"/>
                  <a:pt x="1087" y="314"/>
                  <a:pt x="1089" y="315"/>
                </a:cubicBezTo>
                <a:cubicBezTo>
                  <a:pt x="1089" y="311"/>
                  <a:pt x="1089" y="312"/>
                  <a:pt x="1090" y="309"/>
                </a:cubicBezTo>
                <a:cubicBezTo>
                  <a:pt x="1098" y="307"/>
                  <a:pt x="1102" y="300"/>
                  <a:pt x="1108" y="295"/>
                </a:cubicBezTo>
                <a:cubicBezTo>
                  <a:pt x="1104" y="295"/>
                  <a:pt x="1104" y="297"/>
                  <a:pt x="1102" y="295"/>
                </a:cubicBezTo>
                <a:cubicBezTo>
                  <a:pt x="1107" y="291"/>
                  <a:pt x="1113" y="287"/>
                  <a:pt x="1121" y="285"/>
                </a:cubicBezTo>
                <a:cubicBezTo>
                  <a:pt x="1121" y="289"/>
                  <a:pt x="1124" y="288"/>
                  <a:pt x="1126" y="287"/>
                </a:cubicBezTo>
                <a:cubicBezTo>
                  <a:pt x="1126" y="286"/>
                  <a:pt x="1126" y="283"/>
                  <a:pt x="1125" y="282"/>
                </a:cubicBezTo>
                <a:cubicBezTo>
                  <a:pt x="1125" y="283"/>
                  <a:pt x="1120" y="283"/>
                  <a:pt x="1121" y="282"/>
                </a:cubicBezTo>
                <a:cubicBezTo>
                  <a:pt x="1121" y="281"/>
                  <a:pt x="1120" y="281"/>
                  <a:pt x="1120" y="280"/>
                </a:cubicBezTo>
                <a:cubicBezTo>
                  <a:pt x="1126" y="276"/>
                  <a:pt x="1130" y="273"/>
                  <a:pt x="1130" y="267"/>
                </a:cubicBezTo>
                <a:cubicBezTo>
                  <a:pt x="1126" y="267"/>
                  <a:pt x="1126" y="262"/>
                  <a:pt x="1122" y="262"/>
                </a:cubicBezTo>
                <a:cubicBezTo>
                  <a:pt x="1125" y="256"/>
                  <a:pt x="1132" y="253"/>
                  <a:pt x="1135" y="246"/>
                </a:cubicBezTo>
                <a:cubicBezTo>
                  <a:pt x="1123" y="249"/>
                  <a:pt x="1107" y="239"/>
                  <a:pt x="1098" y="249"/>
                </a:cubicBezTo>
                <a:cubicBezTo>
                  <a:pt x="1100" y="249"/>
                  <a:pt x="1099" y="253"/>
                  <a:pt x="1101" y="254"/>
                </a:cubicBezTo>
                <a:cubicBezTo>
                  <a:pt x="1096" y="256"/>
                  <a:pt x="1087" y="262"/>
                  <a:pt x="1082" y="259"/>
                </a:cubicBezTo>
                <a:cubicBezTo>
                  <a:pt x="1082" y="253"/>
                  <a:pt x="1083" y="249"/>
                  <a:pt x="1088" y="248"/>
                </a:cubicBezTo>
                <a:cubicBezTo>
                  <a:pt x="1093" y="241"/>
                  <a:pt x="1097" y="232"/>
                  <a:pt x="1099" y="224"/>
                </a:cubicBezTo>
                <a:cubicBezTo>
                  <a:pt x="1094" y="223"/>
                  <a:pt x="1092" y="222"/>
                  <a:pt x="1086" y="223"/>
                </a:cubicBezTo>
                <a:cubicBezTo>
                  <a:pt x="1085" y="221"/>
                  <a:pt x="1084" y="219"/>
                  <a:pt x="1083" y="216"/>
                </a:cubicBezTo>
                <a:cubicBezTo>
                  <a:pt x="1085" y="215"/>
                  <a:pt x="1087" y="214"/>
                  <a:pt x="1088" y="212"/>
                </a:cubicBezTo>
                <a:cubicBezTo>
                  <a:pt x="1077" y="213"/>
                  <a:pt x="1065" y="213"/>
                  <a:pt x="1061" y="223"/>
                </a:cubicBezTo>
                <a:cubicBezTo>
                  <a:pt x="1063" y="227"/>
                  <a:pt x="1066" y="228"/>
                  <a:pt x="1067" y="233"/>
                </a:cubicBezTo>
                <a:cubicBezTo>
                  <a:pt x="1062" y="235"/>
                  <a:pt x="1053" y="238"/>
                  <a:pt x="1047" y="235"/>
                </a:cubicBezTo>
                <a:cubicBezTo>
                  <a:pt x="1048" y="233"/>
                  <a:pt x="1050" y="230"/>
                  <a:pt x="1052" y="228"/>
                </a:cubicBezTo>
                <a:cubicBezTo>
                  <a:pt x="1049" y="228"/>
                  <a:pt x="1049" y="232"/>
                  <a:pt x="1046" y="233"/>
                </a:cubicBezTo>
                <a:cubicBezTo>
                  <a:pt x="1046" y="230"/>
                  <a:pt x="1043" y="230"/>
                  <a:pt x="1042" y="229"/>
                </a:cubicBezTo>
                <a:cubicBezTo>
                  <a:pt x="1047" y="219"/>
                  <a:pt x="1049" y="222"/>
                  <a:pt x="1051" y="211"/>
                </a:cubicBezTo>
                <a:cubicBezTo>
                  <a:pt x="1047" y="209"/>
                  <a:pt x="1038" y="216"/>
                  <a:pt x="1035" y="211"/>
                </a:cubicBezTo>
                <a:cubicBezTo>
                  <a:pt x="1035" y="210"/>
                  <a:pt x="1036" y="210"/>
                  <a:pt x="1037" y="208"/>
                </a:cubicBezTo>
                <a:cubicBezTo>
                  <a:pt x="1027" y="209"/>
                  <a:pt x="1025" y="218"/>
                  <a:pt x="1019" y="222"/>
                </a:cubicBezTo>
                <a:cubicBezTo>
                  <a:pt x="1014" y="227"/>
                  <a:pt x="1006" y="228"/>
                  <a:pt x="997" y="229"/>
                </a:cubicBezTo>
                <a:cubicBezTo>
                  <a:pt x="997" y="227"/>
                  <a:pt x="999" y="226"/>
                  <a:pt x="997" y="224"/>
                </a:cubicBezTo>
                <a:cubicBezTo>
                  <a:pt x="988" y="224"/>
                  <a:pt x="984" y="232"/>
                  <a:pt x="973" y="233"/>
                </a:cubicBezTo>
                <a:cubicBezTo>
                  <a:pt x="973" y="229"/>
                  <a:pt x="975" y="229"/>
                  <a:pt x="973" y="226"/>
                </a:cubicBezTo>
                <a:cubicBezTo>
                  <a:pt x="969" y="225"/>
                  <a:pt x="970" y="230"/>
                  <a:pt x="965" y="229"/>
                </a:cubicBezTo>
                <a:cubicBezTo>
                  <a:pt x="965" y="228"/>
                  <a:pt x="964" y="228"/>
                  <a:pt x="964" y="227"/>
                </a:cubicBezTo>
                <a:cubicBezTo>
                  <a:pt x="967" y="224"/>
                  <a:pt x="968" y="220"/>
                  <a:pt x="972" y="220"/>
                </a:cubicBezTo>
                <a:cubicBezTo>
                  <a:pt x="972" y="217"/>
                  <a:pt x="971" y="215"/>
                  <a:pt x="970" y="214"/>
                </a:cubicBezTo>
                <a:cubicBezTo>
                  <a:pt x="972" y="210"/>
                  <a:pt x="976" y="208"/>
                  <a:pt x="981" y="210"/>
                </a:cubicBezTo>
                <a:cubicBezTo>
                  <a:pt x="982" y="203"/>
                  <a:pt x="991" y="205"/>
                  <a:pt x="994" y="200"/>
                </a:cubicBezTo>
                <a:cubicBezTo>
                  <a:pt x="996" y="202"/>
                  <a:pt x="993" y="203"/>
                  <a:pt x="995" y="205"/>
                </a:cubicBezTo>
                <a:cubicBezTo>
                  <a:pt x="1000" y="205"/>
                  <a:pt x="1003" y="198"/>
                  <a:pt x="1007" y="202"/>
                </a:cubicBezTo>
                <a:cubicBezTo>
                  <a:pt x="1006" y="203"/>
                  <a:pt x="1007" y="206"/>
                  <a:pt x="1005" y="207"/>
                </a:cubicBezTo>
                <a:cubicBezTo>
                  <a:pt x="1008" y="208"/>
                  <a:pt x="1008" y="211"/>
                  <a:pt x="1012" y="210"/>
                </a:cubicBezTo>
                <a:cubicBezTo>
                  <a:pt x="1012" y="207"/>
                  <a:pt x="1012" y="207"/>
                  <a:pt x="1012" y="207"/>
                </a:cubicBezTo>
                <a:cubicBezTo>
                  <a:pt x="1012" y="205"/>
                  <a:pt x="1009" y="206"/>
                  <a:pt x="1009" y="205"/>
                </a:cubicBezTo>
                <a:cubicBezTo>
                  <a:pt x="1010" y="202"/>
                  <a:pt x="1011" y="203"/>
                  <a:pt x="1010" y="200"/>
                </a:cubicBezTo>
                <a:cubicBezTo>
                  <a:pt x="1022" y="195"/>
                  <a:pt x="1030" y="186"/>
                  <a:pt x="1037" y="176"/>
                </a:cubicBezTo>
                <a:cubicBezTo>
                  <a:pt x="1021" y="180"/>
                  <a:pt x="1012" y="194"/>
                  <a:pt x="998" y="197"/>
                </a:cubicBezTo>
                <a:cubicBezTo>
                  <a:pt x="1000" y="195"/>
                  <a:pt x="1002" y="194"/>
                  <a:pt x="1004" y="192"/>
                </a:cubicBezTo>
                <a:cubicBezTo>
                  <a:pt x="992" y="198"/>
                  <a:pt x="975" y="200"/>
                  <a:pt x="965" y="209"/>
                </a:cubicBezTo>
                <a:cubicBezTo>
                  <a:pt x="959" y="208"/>
                  <a:pt x="956" y="205"/>
                  <a:pt x="954" y="200"/>
                </a:cubicBezTo>
                <a:cubicBezTo>
                  <a:pt x="956" y="192"/>
                  <a:pt x="966" y="192"/>
                  <a:pt x="969" y="185"/>
                </a:cubicBezTo>
                <a:cubicBezTo>
                  <a:pt x="961" y="190"/>
                  <a:pt x="951" y="197"/>
                  <a:pt x="940" y="196"/>
                </a:cubicBezTo>
                <a:cubicBezTo>
                  <a:pt x="940" y="190"/>
                  <a:pt x="946" y="191"/>
                  <a:pt x="949" y="188"/>
                </a:cubicBezTo>
                <a:cubicBezTo>
                  <a:pt x="945" y="187"/>
                  <a:pt x="941" y="190"/>
                  <a:pt x="939" y="188"/>
                </a:cubicBezTo>
                <a:cubicBezTo>
                  <a:pt x="955" y="185"/>
                  <a:pt x="955" y="167"/>
                  <a:pt x="972" y="168"/>
                </a:cubicBezTo>
                <a:cubicBezTo>
                  <a:pt x="973" y="161"/>
                  <a:pt x="983" y="156"/>
                  <a:pt x="990" y="162"/>
                </a:cubicBezTo>
                <a:cubicBezTo>
                  <a:pt x="1000" y="158"/>
                  <a:pt x="993" y="135"/>
                  <a:pt x="1009" y="139"/>
                </a:cubicBezTo>
                <a:cubicBezTo>
                  <a:pt x="1006" y="143"/>
                  <a:pt x="1004" y="147"/>
                  <a:pt x="1002" y="152"/>
                </a:cubicBezTo>
                <a:cubicBezTo>
                  <a:pt x="1002" y="155"/>
                  <a:pt x="1007" y="157"/>
                  <a:pt x="1004" y="160"/>
                </a:cubicBezTo>
                <a:cubicBezTo>
                  <a:pt x="1010" y="160"/>
                  <a:pt x="1014" y="152"/>
                  <a:pt x="1021" y="155"/>
                </a:cubicBezTo>
                <a:cubicBezTo>
                  <a:pt x="1021" y="158"/>
                  <a:pt x="1018" y="156"/>
                  <a:pt x="1017" y="158"/>
                </a:cubicBezTo>
                <a:cubicBezTo>
                  <a:pt x="1029" y="158"/>
                  <a:pt x="1033" y="150"/>
                  <a:pt x="1038" y="143"/>
                </a:cubicBezTo>
                <a:cubicBezTo>
                  <a:pt x="1034" y="137"/>
                  <a:pt x="1039" y="133"/>
                  <a:pt x="1041" y="130"/>
                </a:cubicBezTo>
                <a:cubicBezTo>
                  <a:pt x="1034" y="132"/>
                  <a:pt x="1025" y="134"/>
                  <a:pt x="1022" y="128"/>
                </a:cubicBezTo>
                <a:cubicBezTo>
                  <a:pt x="1024" y="126"/>
                  <a:pt x="1025" y="125"/>
                  <a:pt x="1027" y="124"/>
                </a:cubicBezTo>
                <a:cubicBezTo>
                  <a:pt x="1024" y="123"/>
                  <a:pt x="1021" y="121"/>
                  <a:pt x="1016" y="122"/>
                </a:cubicBezTo>
                <a:cubicBezTo>
                  <a:pt x="1016" y="121"/>
                  <a:pt x="1017" y="120"/>
                  <a:pt x="1017" y="119"/>
                </a:cubicBezTo>
                <a:cubicBezTo>
                  <a:pt x="1014" y="118"/>
                  <a:pt x="1010" y="119"/>
                  <a:pt x="1007" y="121"/>
                </a:cubicBezTo>
                <a:cubicBezTo>
                  <a:pt x="1011" y="128"/>
                  <a:pt x="1002" y="129"/>
                  <a:pt x="997" y="131"/>
                </a:cubicBezTo>
                <a:cubicBezTo>
                  <a:pt x="997" y="128"/>
                  <a:pt x="1000" y="129"/>
                  <a:pt x="1000" y="127"/>
                </a:cubicBezTo>
                <a:cubicBezTo>
                  <a:pt x="997" y="126"/>
                  <a:pt x="993" y="128"/>
                  <a:pt x="992" y="126"/>
                </a:cubicBezTo>
                <a:cubicBezTo>
                  <a:pt x="990" y="124"/>
                  <a:pt x="993" y="121"/>
                  <a:pt x="991" y="119"/>
                </a:cubicBezTo>
                <a:cubicBezTo>
                  <a:pt x="979" y="119"/>
                  <a:pt x="971" y="128"/>
                  <a:pt x="960" y="125"/>
                </a:cubicBezTo>
                <a:cubicBezTo>
                  <a:pt x="962" y="117"/>
                  <a:pt x="978" y="122"/>
                  <a:pt x="980" y="113"/>
                </a:cubicBezTo>
                <a:cubicBezTo>
                  <a:pt x="976" y="111"/>
                  <a:pt x="976" y="112"/>
                  <a:pt x="978" y="109"/>
                </a:cubicBezTo>
                <a:cubicBezTo>
                  <a:pt x="976" y="107"/>
                  <a:pt x="967" y="113"/>
                  <a:pt x="964" y="108"/>
                </a:cubicBezTo>
                <a:cubicBezTo>
                  <a:pt x="966" y="107"/>
                  <a:pt x="973" y="102"/>
                  <a:pt x="971" y="103"/>
                </a:cubicBezTo>
                <a:cubicBezTo>
                  <a:pt x="963" y="105"/>
                  <a:pt x="956" y="107"/>
                  <a:pt x="949" y="108"/>
                </a:cubicBezTo>
                <a:cubicBezTo>
                  <a:pt x="946" y="106"/>
                  <a:pt x="944" y="104"/>
                  <a:pt x="942" y="101"/>
                </a:cubicBezTo>
                <a:cubicBezTo>
                  <a:pt x="943" y="98"/>
                  <a:pt x="946" y="97"/>
                  <a:pt x="950" y="97"/>
                </a:cubicBezTo>
                <a:cubicBezTo>
                  <a:pt x="949" y="98"/>
                  <a:pt x="948" y="98"/>
                  <a:pt x="949" y="100"/>
                </a:cubicBezTo>
                <a:cubicBezTo>
                  <a:pt x="951" y="99"/>
                  <a:pt x="954" y="99"/>
                  <a:pt x="954" y="97"/>
                </a:cubicBezTo>
                <a:cubicBezTo>
                  <a:pt x="952" y="95"/>
                  <a:pt x="949" y="93"/>
                  <a:pt x="947" y="91"/>
                </a:cubicBezTo>
                <a:cubicBezTo>
                  <a:pt x="937" y="94"/>
                  <a:pt x="931" y="100"/>
                  <a:pt x="928" y="109"/>
                </a:cubicBezTo>
                <a:cubicBezTo>
                  <a:pt x="925" y="108"/>
                  <a:pt x="923" y="106"/>
                  <a:pt x="920" y="105"/>
                </a:cubicBezTo>
                <a:cubicBezTo>
                  <a:pt x="924" y="104"/>
                  <a:pt x="923" y="98"/>
                  <a:pt x="922" y="96"/>
                </a:cubicBezTo>
                <a:cubicBezTo>
                  <a:pt x="921" y="97"/>
                  <a:pt x="922" y="100"/>
                  <a:pt x="920" y="100"/>
                </a:cubicBezTo>
                <a:cubicBezTo>
                  <a:pt x="919" y="100"/>
                  <a:pt x="917" y="100"/>
                  <a:pt x="917" y="101"/>
                </a:cubicBezTo>
                <a:cubicBezTo>
                  <a:pt x="919" y="98"/>
                  <a:pt x="914" y="97"/>
                  <a:pt x="913" y="95"/>
                </a:cubicBezTo>
                <a:cubicBezTo>
                  <a:pt x="902" y="97"/>
                  <a:pt x="897" y="105"/>
                  <a:pt x="885" y="103"/>
                </a:cubicBezTo>
                <a:cubicBezTo>
                  <a:pt x="883" y="100"/>
                  <a:pt x="889" y="98"/>
                  <a:pt x="889" y="95"/>
                </a:cubicBezTo>
                <a:cubicBezTo>
                  <a:pt x="886" y="94"/>
                  <a:pt x="885" y="89"/>
                  <a:pt x="882" y="88"/>
                </a:cubicBezTo>
                <a:cubicBezTo>
                  <a:pt x="882" y="87"/>
                  <a:pt x="888" y="86"/>
                  <a:pt x="885" y="85"/>
                </a:cubicBezTo>
                <a:cubicBezTo>
                  <a:pt x="881" y="88"/>
                  <a:pt x="880" y="82"/>
                  <a:pt x="876" y="85"/>
                </a:cubicBezTo>
                <a:cubicBezTo>
                  <a:pt x="864" y="96"/>
                  <a:pt x="859" y="114"/>
                  <a:pt x="848" y="126"/>
                </a:cubicBezTo>
                <a:cubicBezTo>
                  <a:pt x="848" y="132"/>
                  <a:pt x="848" y="132"/>
                  <a:pt x="848" y="132"/>
                </a:cubicBezTo>
                <a:cubicBezTo>
                  <a:pt x="843" y="134"/>
                  <a:pt x="831" y="140"/>
                  <a:pt x="830" y="129"/>
                </a:cubicBezTo>
                <a:cubicBezTo>
                  <a:pt x="827" y="131"/>
                  <a:pt x="824" y="128"/>
                  <a:pt x="819" y="128"/>
                </a:cubicBezTo>
                <a:cubicBezTo>
                  <a:pt x="817" y="127"/>
                  <a:pt x="820" y="124"/>
                  <a:pt x="819" y="123"/>
                </a:cubicBezTo>
                <a:cubicBezTo>
                  <a:pt x="816" y="123"/>
                  <a:pt x="815" y="125"/>
                  <a:pt x="814" y="122"/>
                </a:cubicBezTo>
                <a:cubicBezTo>
                  <a:pt x="816" y="117"/>
                  <a:pt x="813" y="115"/>
                  <a:pt x="814" y="113"/>
                </a:cubicBezTo>
                <a:cubicBezTo>
                  <a:pt x="803" y="117"/>
                  <a:pt x="788" y="117"/>
                  <a:pt x="783" y="128"/>
                </a:cubicBezTo>
                <a:cubicBezTo>
                  <a:pt x="780" y="127"/>
                  <a:pt x="776" y="129"/>
                  <a:pt x="778" y="130"/>
                </a:cubicBezTo>
                <a:cubicBezTo>
                  <a:pt x="787" y="126"/>
                  <a:pt x="797" y="127"/>
                  <a:pt x="805" y="121"/>
                </a:cubicBezTo>
                <a:cubicBezTo>
                  <a:pt x="806" y="122"/>
                  <a:pt x="809" y="123"/>
                  <a:pt x="809" y="125"/>
                </a:cubicBezTo>
                <a:cubicBezTo>
                  <a:pt x="807" y="125"/>
                  <a:pt x="806" y="127"/>
                  <a:pt x="806" y="128"/>
                </a:cubicBezTo>
                <a:cubicBezTo>
                  <a:pt x="808" y="130"/>
                  <a:pt x="811" y="127"/>
                  <a:pt x="811" y="128"/>
                </a:cubicBezTo>
                <a:cubicBezTo>
                  <a:pt x="808" y="130"/>
                  <a:pt x="807" y="133"/>
                  <a:pt x="808" y="137"/>
                </a:cubicBezTo>
                <a:cubicBezTo>
                  <a:pt x="804" y="138"/>
                  <a:pt x="798" y="138"/>
                  <a:pt x="794" y="137"/>
                </a:cubicBezTo>
                <a:cubicBezTo>
                  <a:pt x="792" y="137"/>
                  <a:pt x="794" y="141"/>
                  <a:pt x="792" y="141"/>
                </a:cubicBezTo>
                <a:cubicBezTo>
                  <a:pt x="781" y="142"/>
                  <a:pt x="775" y="147"/>
                  <a:pt x="769" y="153"/>
                </a:cubicBezTo>
                <a:cubicBezTo>
                  <a:pt x="761" y="150"/>
                  <a:pt x="756" y="155"/>
                  <a:pt x="750" y="157"/>
                </a:cubicBezTo>
                <a:cubicBezTo>
                  <a:pt x="750" y="161"/>
                  <a:pt x="753" y="161"/>
                  <a:pt x="753" y="165"/>
                </a:cubicBezTo>
                <a:cubicBezTo>
                  <a:pt x="757" y="164"/>
                  <a:pt x="759" y="160"/>
                  <a:pt x="762" y="158"/>
                </a:cubicBezTo>
                <a:cubicBezTo>
                  <a:pt x="764" y="160"/>
                  <a:pt x="768" y="160"/>
                  <a:pt x="770" y="162"/>
                </a:cubicBezTo>
                <a:cubicBezTo>
                  <a:pt x="759" y="170"/>
                  <a:pt x="749" y="184"/>
                  <a:pt x="731" y="179"/>
                </a:cubicBezTo>
                <a:cubicBezTo>
                  <a:pt x="727" y="172"/>
                  <a:pt x="723" y="166"/>
                  <a:pt x="722" y="156"/>
                </a:cubicBezTo>
                <a:cubicBezTo>
                  <a:pt x="714" y="156"/>
                  <a:pt x="714" y="142"/>
                  <a:pt x="716" y="138"/>
                </a:cubicBezTo>
                <a:cubicBezTo>
                  <a:pt x="719" y="129"/>
                  <a:pt x="741" y="128"/>
                  <a:pt x="735" y="115"/>
                </a:cubicBezTo>
                <a:cubicBezTo>
                  <a:pt x="734" y="114"/>
                  <a:pt x="731" y="115"/>
                  <a:pt x="729" y="115"/>
                </a:cubicBezTo>
                <a:cubicBezTo>
                  <a:pt x="723" y="109"/>
                  <a:pt x="723" y="96"/>
                  <a:pt x="715" y="94"/>
                </a:cubicBezTo>
                <a:cubicBezTo>
                  <a:pt x="712" y="93"/>
                  <a:pt x="709" y="98"/>
                  <a:pt x="707" y="93"/>
                </a:cubicBezTo>
                <a:cubicBezTo>
                  <a:pt x="714" y="88"/>
                  <a:pt x="716" y="77"/>
                  <a:pt x="721" y="70"/>
                </a:cubicBezTo>
                <a:cubicBezTo>
                  <a:pt x="708" y="72"/>
                  <a:pt x="691" y="71"/>
                  <a:pt x="678" y="76"/>
                </a:cubicBezTo>
                <a:cubicBezTo>
                  <a:pt x="679" y="74"/>
                  <a:pt x="682" y="74"/>
                  <a:pt x="682" y="72"/>
                </a:cubicBezTo>
                <a:cubicBezTo>
                  <a:pt x="678" y="74"/>
                  <a:pt x="676" y="74"/>
                  <a:pt x="672" y="75"/>
                </a:cubicBezTo>
                <a:cubicBezTo>
                  <a:pt x="672" y="77"/>
                  <a:pt x="672" y="79"/>
                  <a:pt x="673" y="80"/>
                </a:cubicBezTo>
                <a:cubicBezTo>
                  <a:pt x="668" y="83"/>
                  <a:pt x="661" y="91"/>
                  <a:pt x="655" y="87"/>
                </a:cubicBezTo>
                <a:cubicBezTo>
                  <a:pt x="648" y="89"/>
                  <a:pt x="648" y="97"/>
                  <a:pt x="640" y="98"/>
                </a:cubicBezTo>
                <a:cubicBezTo>
                  <a:pt x="638" y="96"/>
                  <a:pt x="641" y="96"/>
                  <a:pt x="639" y="95"/>
                </a:cubicBezTo>
                <a:cubicBezTo>
                  <a:pt x="634" y="108"/>
                  <a:pt x="620" y="113"/>
                  <a:pt x="611" y="123"/>
                </a:cubicBezTo>
                <a:cubicBezTo>
                  <a:pt x="615" y="123"/>
                  <a:pt x="609" y="127"/>
                  <a:pt x="612" y="128"/>
                </a:cubicBezTo>
                <a:cubicBezTo>
                  <a:pt x="613" y="125"/>
                  <a:pt x="616" y="127"/>
                  <a:pt x="616" y="128"/>
                </a:cubicBezTo>
                <a:cubicBezTo>
                  <a:pt x="612" y="133"/>
                  <a:pt x="604" y="133"/>
                  <a:pt x="598" y="136"/>
                </a:cubicBezTo>
                <a:cubicBezTo>
                  <a:pt x="591" y="128"/>
                  <a:pt x="572" y="131"/>
                  <a:pt x="566" y="137"/>
                </a:cubicBezTo>
                <a:cubicBezTo>
                  <a:pt x="537" y="144"/>
                  <a:pt x="518" y="160"/>
                  <a:pt x="491" y="170"/>
                </a:cubicBezTo>
                <a:cubicBezTo>
                  <a:pt x="489" y="168"/>
                  <a:pt x="486" y="167"/>
                  <a:pt x="484" y="166"/>
                </a:cubicBezTo>
                <a:cubicBezTo>
                  <a:pt x="486" y="164"/>
                  <a:pt x="486" y="158"/>
                  <a:pt x="484" y="156"/>
                </a:cubicBezTo>
                <a:cubicBezTo>
                  <a:pt x="480" y="156"/>
                  <a:pt x="480" y="159"/>
                  <a:pt x="477" y="159"/>
                </a:cubicBezTo>
                <a:cubicBezTo>
                  <a:pt x="477" y="155"/>
                  <a:pt x="480" y="153"/>
                  <a:pt x="480" y="150"/>
                </a:cubicBezTo>
                <a:cubicBezTo>
                  <a:pt x="454" y="144"/>
                  <a:pt x="433" y="163"/>
                  <a:pt x="415" y="167"/>
                </a:cubicBezTo>
                <a:cubicBezTo>
                  <a:pt x="424" y="161"/>
                  <a:pt x="430" y="153"/>
                  <a:pt x="438" y="148"/>
                </a:cubicBezTo>
                <a:cubicBezTo>
                  <a:pt x="439" y="145"/>
                  <a:pt x="437" y="146"/>
                  <a:pt x="437" y="143"/>
                </a:cubicBezTo>
                <a:cubicBezTo>
                  <a:pt x="438" y="143"/>
                  <a:pt x="440" y="142"/>
                  <a:pt x="442" y="142"/>
                </a:cubicBezTo>
                <a:cubicBezTo>
                  <a:pt x="442" y="130"/>
                  <a:pt x="459" y="133"/>
                  <a:pt x="461" y="123"/>
                </a:cubicBezTo>
                <a:cubicBezTo>
                  <a:pt x="461" y="120"/>
                  <a:pt x="456" y="121"/>
                  <a:pt x="455" y="118"/>
                </a:cubicBezTo>
                <a:cubicBezTo>
                  <a:pt x="454" y="114"/>
                  <a:pt x="456" y="112"/>
                  <a:pt x="456" y="108"/>
                </a:cubicBezTo>
                <a:cubicBezTo>
                  <a:pt x="451" y="103"/>
                  <a:pt x="446" y="105"/>
                  <a:pt x="441" y="106"/>
                </a:cubicBezTo>
                <a:cubicBezTo>
                  <a:pt x="426" y="109"/>
                  <a:pt x="417" y="110"/>
                  <a:pt x="406" y="115"/>
                </a:cubicBezTo>
                <a:cubicBezTo>
                  <a:pt x="401" y="117"/>
                  <a:pt x="397" y="121"/>
                  <a:pt x="391" y="123"/>
                </a:cubicBezTo>
                <a:cubicBezTo>
                  <a:pt x="387" y="124"/>
                  <a:pt x="383" y="124"/>
                  <a:pt x="380" y="125"/>
                </a:cubicBezTo>
                <a:cubicBezTo>
                  <a:pt x="340" y="136"/>
                  <a:pt x="304" y="163"/>
                  <a:pt x="273" y="177"/>
                </a:cubicBezTo>
                <a:cubicBezTo>
                  <a:pt x="273" y="176"/>
                  <a:pt x="273" y="175"/>
                  <a:pt x="272" y="175"/>
                </a:cubicBezTo>
                <a:cubicBezTo>
                  <a:pt x="271" y="177"/>
                  <a:pt x="271" y="178"/>
                  <a:pt x="270" y="179"/>
                </a:cubicBezTo>
                <a:cubicBezTo>
                  <a:pt x="252" y="188"/>
                  <a:pt x="234" y="197"/>
                  <a:pt x="220" y="210"/>
                </a:cubicBezTo>
                <a:cubicBezTo>
                  <a:pt x="225" y="224"/>
                  <a:pt x="199" y="227"/>
                  <a:pt x="196" y="237"/>
                </a:cubicBezTo>
                <a:cubicBezTo>
                  <a:pt x="198" y="237"/>
                  <a:pt x="201" y="236"/>
                  <a:pt x="203" y="237"/>
                </a:cubicBezTo>
                <a:cubicBezTo>
                  <a:pt x="197" y="239"/>
                  <a:pt x="194" y="243"/>
                  <a:pt x="190" y="246"/>
                </a:cubicBezTo>
                <a:cubicBezTo>
                  <a:pt x="202" y="242"/>
                  <a:pt x="216" y="236"/>
                  <a:pt x="226" y="241"/>
                </a:cubicBezTo>
                <a:cubicBezTo>
                  <a:pt x="224" y="244"/>
                  <a:pt x="219" y="244"/>
                  <a:pt x="219" y="249"/>
                </a:cubicBezTo>
                <a:cubicBezTo>
                  <a:pt x="227" y="247"/>
                  <a:pt x="229" y="247"/>
                  <a:pt x="238" y="246"/>
                </a:cubicBezTo>
                <a:cubicBezTo>
                  <a:pt x="238" y="244"/>
                  <a:pt x="237" y="242"/>
                  <a:pt x="239" y="242"/>
                </a:cubicBezTo>
                <a:cubicBezTo>
                  <a:pt x="247" y="246"/>
                  <a:pt x="251" y="236"/>
                  <a:pt x="258" y="235"/>
                </a:cubicBezTo>
                <a:cubicBezTo>
                  <a:pt x="261" y="240"/>
                  <a:pt x="269" y="242"/>
                  <a:pt x="267" y="249"/>
                </a:cubicBezTo>
                <a:cubicBezTo>
                  <a:pt x="272" y="253"/>
                  <a:pt x="282" y="242"/>
                  <a:pt x="282" y="252"/>
                </a:cubicBezTo>
                <a:cubicBezTo>
                  <a:pt x="289" y="251"/>
                  <a:pt x="293" y="255"/>
                  <a:pt x="298" y="257"/>
                </a:cubicBezTo>
                <a:cubicBezTo>
                  <a:pt x="298" y="258"/>
                  <a:pt x="297" y="259"/>
                  <a:pt x="297" y="260"/>
                </a:cubicBezTo>
                <a:cubicBezTo>
                  <a:pt x="300" y="260"/>
                  <a:pt x="308" y="256"/>
                  <a:pt x="308" y="261"/>
                </a:cubicBezTo>
                <a:cubicBezTo>
                  <a:pt x="278" y="290"/>
                  <a:pt x="235" y="307"/>
                  <a:pt x="198" y="329"/>
                </a:cubicBezTo>
                <a:cubicBezTo>
                  <a:pt x="198" y="326"/>
                  <a:pt x="195" y="328"/>
                  <a:pt x="193" y="328"/>
                </a:cubicBezTo>
                <a:cubicBezTo>
                  <a:pt x="193" y="333"/>
                  <a:pt x="193" y="333"/>
                  <a:pt x="193" y="333"/>
                </a:cubicBezTo>
                <a:cubicBezTo>
                  <a:pt x="183" y="339"/>
                  <a:pt x="172" y="344"/>
                  <a:pt x="160" y="343"/>
                </a:cubicBezTo>
                <a:cubicBezTo>
                  <a:pt x="159" y="346"/>
                  <a:pt x="160" y="345"/>
                  <a:pt x="160" y="349"/>
                </a:cubicBezTo>
                <a:cubicBezTo>
                  <a:pt x="157" y="350"/>
                  <a:pt x="155" y="353"/>
                  <a:pt x="152" y="354"/>
                </a:cubicBezTo>
                <a:cubicBezTo>
                  <a:pt x="143" y="348"/>
                  <a:pt x="138" y="361"/>
                  <a:pt x="130" y="358"/>
                </a:cubicBezTo>
                <a:cubicBezTo>
                  <a:pt x="127" y="373"/>
                  <a:pt x="112" y="371"/>
                  <a:pt x="104" y="380"/>
                </a:cubicBezTo>
                <a:cubicBezTo>
                  <a:pt x="100" y="377"/>
                  <a:pt x="95" y="382"/>
                  <a:pt x="97" y="388"/>
                </a:cubicBezTo>
                <a:cubicBezTo>
                  <a:pt x="90" y="391"/>
                  <a:pt x="86" y="391"/>
                  <a:pt x="79" y="389"/>
                </a:cubicBezTo>
                <a:cubicBezTo>
                  <a:pt x="76" y="393"/>
                  <a:pt x="72" y="396"/>
                  <a:pt x="65" y="394"/>
                </a:cubicBezTo>
                <a:cubicBezTo>
                  <a:pt x="64" y="397"/>
                  <a:pt x="61" y="400"/>
                  <a:pt x="63" y="404"/>
                </a:cubicBezTo>
                <a:cubicBezTo>
                  <a:pt x="62" y="402"/>
                  <a:pt x="64" y="401"/>
                  <a:pt x="66" y="402"/>
                </a:cubicBezTo>
                <a:cubicBezTo>
                  <a:pt x="63" y="411"/>
                  <a:pt x="51" y="417"/>
                  <a:pt x="48" y="424"/>
                </a:cubicBezTo>
                <a:cubicBezTo>
                  <a:pt x="52" y="424"/>
                  <a:pt x="57" y="420"/>
                  <a:pt x="60" y="422"/>
                </a:cubicBezTo>
                <a:cubicBezTo>
                  <a:pt x="60" y="425"/>
                  <a:pt x="56" y="424"/>
                  <a:pt x="56" y="427"/>
                </a:cubicBezTo>
                <a:cubicBezTo>
                  <a:pt x="62" y="428"/>
                  <a:pt x="74" y="422"/>
                  <a:pt x="78" y="429"/>
                </a:cubicBezTo>
                <a:cubicBezTo>
                  <a:pt x="77" y="430"/>
                  <a:pt x="76" y="432"/>
                  <a:pt x="76" y="435"/>
                </a:cubicBezTo>
                <a:cubicBezTo>
                  <a:pt x="81" y="441"/>
                  <a:pt x="92" y="436"/>
                  <a:pt x="97" y="434"/>
                </a:cubicBezTo>
                <a:cubicBezTo>
                  <a:pt x="97" y="435"/>
                  <a:pt x="97" y="435"/>
                  <a:pt x="98" y="436"/>
                </a:cubicBezTo>
                <a:cubicBezTo>
                  <a:pt x="99" y="440"/>
                  <a:pt x="96" y="440"/>
                  <a:pt x="96" y="442"/>
                </a:cubicBezTo>
                <a:cubicBezTo>
                  <a:pt x="104" y="446"/>
                  <a:pt x="118" y="444"/>
                  <a:pt x="118" y="456"/>
                </a:cubicBezTo>
                <a:cubicBezTo>
                  <a:pt x="141" y="448"/>
                  <a:pt x="161" y="432"/>
                  <a:pt x="185" y="422"/>
                </a:cubicBezTo>
                <a:cubicBezTo>
                  <a:pt x="185" y="430"/>
                  <a:pt x="181" y="436"/>
                  <a:pt x="176" y="440"/>
                </a:cubicBezTo>
                <a:cubicBezTo>
                  <a:pt x="178" y="440"/>
                  <a:pt x="181" y="439"/>
                  <a:pt x="181" y="441"/>
                </a:cubicBezTo>
                <a:cubicBezTo>
                  <a:pt x="178" y="445"/>
                  <a:pt x="175" y="449"/>
                  <a:pt x="170" y="451"/>
                </a:cubicBezTo>
                <a:cubicBezTo>
                  <a:pt x="169" y="456"/>
                  <a:pt x="164" y="461"/>
                  <a:pt x="159" y="459"/>
                </a:cubicBezTo>
                <a:cubicBezTo>
                  <a:pt x="153" y="466"/>
                  <a:pt x="156" y="482"/>
                  <a:pt x="146" y="488"/>
                </a:cubicBezTo>
                <a:cubicBezTo>
                  <a:pt x="143" y="486"/>
                  <a:pt x="143" y="491"/>
                  <a:pt x="141" y="492"/>
                </a:cubicBezTo>
                <a:cubicBezTo>
                  <a:pt x="145" y="493"/>
                  <a:pt x="153" y="487"/>
                  <a:pt x="156" y="494"/>
                </a:cubicBezTo>
                <a:cubicBezTo>
                  <a:pt x="157" y="498"/>
                  <a:pt x="152" y="496"/>
                  <a:pt x="152" y="500"/>
                </a:cubicBezTo>
                <a:cubicBezTo>
                  <a:pt x="158" y="500"/>
                  <a:pt x="166" y="497"/>
                  <a:pt x="167" y="503"/>
                </a:cubicBezTo>
                <a:cubicBezTo>
                  <a:pt x="163" y="508"/>
                  <a:pt x="154" y="509"/>
                  <a:pt x="150" y="514"/>
                </a:cubicBezTo>
                <a:cubicBezTo>
                  <a:pt x="158" y="511"/>
                  <a:pt x="180" y="494"/>
                  <a:pt x="177" y="515"/>
                </a:cubicBezTo>
                <a:cubicBezTo>
                  <a:pt x="184" y="519"/>
                  <a:pt x="191" y="507"/>
                  <a:pt x="196" y="512"/>
                </a:cubicBezTo>
                <a:cubicBezTo>
                  <a:pt x="196" y="514"/>
                  <a:pt x="194" y="513"/>
                  <a:pt x="195" y="516"/>
                </a:cubicBezTo>
                <a:cubicBezTo>
                  <a:pt x="197" y="516"/>
                  <a:pt x="198" y="518"/>
                  <a:pt x="199" y="519"/>
                </a:cubicBezTo>
                <a:cubicBezTo>
                  <a:pt x="202" y="531"/>
                  <a:pt x="200" y="545"/>
                  <a:pt x="185" y="547"/>
                </a:cubicBezTo>
                <a:cubicBezTo>
                  <a:pt x="183" y="545"/>
                  <a:pt x="180" y="544"/>
                  <a:pt x="181" y="539"/>
                </a:cubicBezTo>
                <a:cubicBezTo>
                  <a:pt x="180" y="539"/>
                  <a:pt x="176" y="540"/>
                  <a:pt x="176" y="538"/>
                </a:cubicBezTo>
                <a:cubicBezTo>
                  <a:pt x="174" y="534"/>
                  <a:pt x="179" y="533"/>
                  <a:pt x="183" y="534"/>
                </a:cubicBezTo>
                <a:cubicBezTo>
                  <a:pt x="182" y="531"/>
                  <a:pt x="183" y="530"/>
                  <a:pt x="184" y="528"/>
                </a:cubicBezTo>
                <a:cubicBezTo>
                  <a:pt x="170" y="529"/>
                  <a:pt x="162" y="535"/>
                  <a:pt x="152" y="540"/>
                </a:cubicBezTo>
                <a:cubicBezTo>
                  <a:pt x="157" y="544"/>
                  <a:pt x="155" y="556"/>
                  <a:pt x="154" y="561"/>
                </a:cubicBezTo>
                <a:cubicBezTo>
                  <a:pt x="159" y="559"/>
                  <a:pt x="166" y="561"/>
                  <a:pt x="173" y="560"/>
                </a:cubicBezTo>
                <a:cubicBezTo>
                  <a:pt x="172" y="564"/>
                  <a:pt x="168" y="564"/>
                  <a:pt x="168" y="569"/>
                </a:cubicBezTo>
                <a:cubicBezTo>
                  <a:pt x="173" y="570"/>
                  <a:pt x="183" y="570"/>
                  <a:pt x="184" y="563"/>
                </a:cubicBezTo>
                <a:cubicBezTo>
                  <a:pt x="181" y="563"/>
                  <a:pt x="175" y="566"/>
                  <a:pt x="174" y="562"/>
                </a:cubicBezTo>
                <a:cubicBezTo>
                  <a:pt x="178" y="558"/>
                  <a:pt x="181" y="560"/>
                  <a:pt x="187" y="559"/>
                </a:cubicBezTo>
                <a:cubicBezTo>
                  <a:pt x="188" y="546"/>
                  <a:pt x="202" y="543"/>
                  <a:pt x="209" y="540"/>
                </a:cubicBezTo>
                <a:cubicBezTo>
                  <a:pt x="209" y="542"/>
                  <a:pt x="207" y="542"/>
                  <a:pt x="207" y="544"/>
                </a:cubicBezTo>
                <a:cubicBezTo>
                  <a:pt x="208" y="544"/>
                  <a:pt x="209" y="544"/>
                  <a:pt x="209" y="546"/>
                </a:cubicBezTo>
                <a:cubicBezTo>
                  <a:pt x="208" y="547"/>
                  <a:pt x="207" y="549"/>
                  <a:pt x="206" y="550"/>
                </a:cubicBezTo>
                <a:cubicBezTo>
                  <a:pt x="212" y="550"/>
                  <a:pt x="215" y="547"/>
                  <a:pt x="219" y="545"/>
                </a:cubicBezTo>
                <a:cubicBezTo>
                  <a:pt x="221" y="547"/>
                  <a:pt x="223" y="545"/>
                  <a:pt x="225" y="547"/>
                </a:cubicBezTo>
                <a:cubicBezTo>
                  <a:pt x="226" y="540"/>
                  <a:pt x="228" y="536"/>
                  <a:pt x="235" y="535"/>
                </a:cubicBezTo>
                <a:cubicBezTo>
                  <a:pt x="235" y="532"/>
                  <a:pt x="238" y="530"/>
                  <a:pt x="243" y="529"/>
                </a:cubicBezTo>
                <a:cubicBezTo>
                  <a:pt x="243" y="530"/>
                  <a:pt x="242" y="531"/>
                  <a:pt x="243" y="532"/>
                </a:cubicBezTo>
                <a:cubicBezTo>
                  <a:pt x="247" y="532"/>
                  <a:pt x="257" y="528"/>
                  <a:pt x="262" y="533"/>
                </a:cubicBezTo>
                <a:cubicBezTo>
                  <a:pt x="263" y="537"/>
                  <a:pt x="261" y="539"/>
                  <a:pt x="259" y="542"/>
                </a:cubicBezTo>
                <a:cubicBezTo>
                  <a:pt x="262" y="541"/>
                  <a:pt x="262" y="545"/>
                  <a:pt x="262" y="547"/>
                </a:cubicBezTo>
                <a:cubicBezTo>
                  <a:pt x="261" y="549"/>
                  <a:pt x="260" y="552"/>
                  <a:pt x="258" y="553"/>
                </a:cubicBezTo>
                <a:cubicBezTo>
                  <a:pt x="244" y="550"/>
                  <a:pt x="243" y="562"/>
                  <a:pt x="237" y="566"/>
                </a:cubicBezTo>
                <a:cubicBezTo>
                  <a:pt x="233" y="568"/>
                  <a:pt x="230" y="568"/>
                  <a:pt x="229" y="573"/>
                </a:cubicBezTo>
                <a:cubicBezTo>
                  <a:pt x="230" y="573"/>
                  <a:pt x="232" y="572"/>
                  <a:pt x="231" y="574"/>
                </a:cubicBezTo>
                <a:cubicBezTo>
                  <a:pt x="227" y="580"/>
                  <a:pt x="221" y="583"/>
                  <a:pt x="221" y="592"/>
                </a:cubicBezTo>
                <a:cubicBezTo>
                  <a:pt x="225" y="596"/>
                  <a:pt x="220" y="604"/>
                  <a:pt x="215" y="603"/>
                </a:cubicBezTo>
                <a:cubicBezTo>
                  <a:pt x="217" y="607"/>
                  <a:pt x="215" y="608"/>
                  <a:pt x="214" y="611"/>
                </a:cubicBezTo>
                <a:cubicBezTo>
                  <a:pt x="221" y="612"/>
                  <a:pt x="227" y="616"/>
                  <a:pt x="233" y="617"/>
                </a:cubicBezTo>
                <a:cubicBezTo>
                  <a:pt x="241" y="619"/>
                  <a:pt x="252" y="615"/>
                  <a:pt x="259" y="615"/>
                </a:cubicBezTo>
                <a:cubicBezTo>
                  <a:pt x="265" y="615"/>
                  <a:pt x="273" y="622"/>
                  <a:pt x="281" y="619"/>
                </a:cubicBezTo>
                <a:cubicBezTo>
                  <a:pt x="269" y="621"/>
                  <a:pt x="263" y="628"/>
                  <a:pt x="255" y="634"/>
                </a:cubicBezTo>
                <a:cubicBezTo>
                  <a:pt x="232" y="636"/>
                  <a:pt x="212" y="624"/>
                  <a:pt x="196" y="630"/>
                </a:cubicBezTo>
                <a:cubicBezTo>
                  <a:pt x="192" y="641"/>
                  <a:pt x="209" y="638"/>
                  <a:pt x="204" y="645"/>
                </a:cubicBezTo>
                <a:cubicBezTo>
                  <a:pt x="208" y="642"/>
                  <a:pt x="217" y="644"/>
                  <a:pt x="218" y="650"/>
                </a:cubicBezTo>
                <a:cubicBezTo>
                  <a:pt x="210" y="649"/>
                  <a:pt x="209" y="655"/>
                  <a:pt x="206" y="658"/>
                </a:cubicBezTo>
                <a:cubicBezTo>
                  <a:pt x="211" y="655"/>
                  <a:pt x="218" y="655"/>
                  <a:pt x="219" y="648"/>
                </a:cubicBezTo>
                <a:cubicBezTo>
                  <a:pt x="223" y="649"/>
                  <a:pt x="221" y="651"/>
                  <a:pt x="222" y="652"/>
                </a:cubicBezTo>
                <a:cubicBezTo>
                  <a:pt x="222" y="651"/>
                  <a:pt x="224" y="651"/>
                  <a:pt x="225" y="651"/>
                </a:cubicBezTo>
                <a:cubicBezTo>
                  <a:pt x="234" y="657"/>
                  <a:pt x="249" y="651"/>
                  <a:pt x="256" y="658"/>
                </a:cubicBezTo>
                <a:cubicBezTo>
                  <a:pt x="252" y="671"/>
                  <a:pt x="237" y="674"/>
                  <a:pt x="234" y="689"/>
                </a:cubicBezTo>
                <a:cubicBezTo>
                  <a:pt x="231" y="688"/>
                  <a:pt x="231" y="690"/>
                  <a:pt x="229" y="691"/>
                </a:cubicBezTo>
                <a:cubicBezTo>
                  <a:pt x="230" y="694"/>
                  <a:pt x="231" y="697"/>
                  <a:pt x="230" y="701"/>
                </a:cubicBezTo>
                <a:cubicBezTo>
                  <a:pt x="218" y="704"/>
                  <a:pt x="215" y="717"/>
                  <a:pt x="201" y="719"/>
                </a:cubicBezTo>
                <a:cubicBezTo>
                  <a:pt x="198" y="725"/>
                  <a:pt x="196" y="728"/>
                  <a:pt x="196" y="735"/>
                </a:cubicBezTo>
                <a:cubicBezTo>
                  <a:pt x="186" y="742"/>
                  <a:pt x="177" y="752"/>
                  <a:pt x="177" y="765"/>
                </a:cubicBezTo>
                <a:cubicBezTo>
                  <a:pt x="178" y="767"/>
                  <a:pt x="183" y="764"/>
                  <a:pt x="183" y="766"/>
                </a:cubicBezTo>
                <a:cubicBezTo>
                  <a:pt x="181" y="766"/>
                  <a:pt x="182" y="768"/>
                  <a:pt x="183" y="769"/>
                </a:cubicBezTo>
                <a:cubicBezTo>
                  <a:pt x="180" y="769"/>
                  <a:pt x="179" y="770"/>
                  <a:pt x="177" y="771"/>
                </a:cubicBezTo>
                <a:cubicBezTo>
                  <a:pt x="180" y="773"/>
                  <a:pt x="184" y="772"/>
                  <a:pt x="186" y="774"/>
                </a:cubicBezTo>
                <a:cubicBezTo>
                  <a:pt x="185" y="776"/>
                  <a:pt x="180" y="776"/>
                  <a:pt x="179" y="779"/>
                </a:cubicBezTo>
                <a:cubicBezTo>
                  <a:pt x="185" y="779"/>
                  <a:pt x="190" y="779"/>
                  <a:pt x="191" y="774"/>
                </a:cubicBezTo>
                <a:cubicBezTo>
                  <a:pt x="194" y="775"/>
                  <a:pt x="195" y="776"/>
                  <a:pt x="197" y="778"/>
                </a:cubicBezTo>
                <a:cubicBezTo>
                  <a:pt x="197" y="780"/>
                  <a:pt x="195" y="781"/>
                  <a:pt x="194" y="783"/>
                </a:cubicBezTo>
                <a:cubicBezTo>
                  <a:pt x="199" y="780"/>
                  <a:pt x="205" y="777"/>
                  <a:pt x="210" y="781"/>
                </a:cubicBezTo>
                <a:cubicBezTo>
                  <a:pt x="203" y="785"/>
                  <a:pt x="199" y="793"/>
                  <a:pt x="192" y="798"/>
                </a:cubicBezTo>
                <a:cubicBezTo>
                  <a:pt x="188" y="797"/>
                  <a:pt x="187" y="800"/>
                  <a:pt x="184" y="800"/>
                </a:cubicBezTo>
                <a:cubicBezTo>
                  <a:pt x="178" y="811"/>
                  <a:pt x="164" y="813"/>
                  <a:pt x="157" y="821"/>
                </a:cubicBezTo>
                <a:cubicBezTo>
                  <a:pt x="159" y="822"/>
                  <a:pt x="161" y="819"/>
                  <a:pt x="162" y="821"/>
                </a:cubicBezTo>
                <a:cubicBezTo>
                  <a:pt x="162" y="824"/>
                  <a:pt x="161" y="825"/>
                  <a:pt x="161" y="827"/>
                </a:cubicBezTo>
                <a:cubicBezTo>
                  <a:pt x="163" y="827"/>
                  <a:pt x="165" y="828"/>
                  <a:pt x="166" y="829"/>
                </a:cubicBezTo>
                <a:cubicBezTo>
                  <a:pt x="166" y="831"/>
                  <a:pt x="165" y="834"/>
                  <a:pt x="164" y="835"/>
                </a:cubicBezTo>
                <a:cubicBezTo>
                  <a:pt x="167" y="836"/>
                  <a:pt x="167" y="834"/>
                  <a:pt x="170" y="834"/>
                </a:cubicBezTo>
                <a:cubicBezTo>
                  <a:pt x="173" y="836"/>
                  <a:pt x="168" y="839"/>
                  <a:pt x="171" y="840"/>
                </a:cubicBezTo>
                <a:cubicBezTo>
                  <a:pt x="172" y="839"/>
                  <a:pt x="174" y="837"/>
                  <a:pt x="177" y="837"/>
                </a:cubicBezTo>
                <a:cubicBezTo>
                  <a:pt x="174" y="843"/>
                  <a:pt x="166" y="842"/>
                  <a:pt x="165" y="849"/>
                </a:cubicBezTo>
                <a:cubicBezTo>
                  <a:pt x="171" y="853"/>
                  <a:pt x="177" y="848"/>
                  <a:pt x="181" y="844"/>
                </a:cubicBezTo>
                <a:cubicBezTo>
                  <a:pt x="188" y="844"/>
                  <a:pt x="190" y="839"/>
                  <a:pt x="195" y="836"/>
                </a:cubicBezTo>
                <a:cubicBezTo>
                  <a:pt x="194" y="834"/>
                  <a:pt x="192" y="829"/>
                  <a:pt x="195" y="828"/>
                </a:cubicBezTo>
                <a:cubicBezTo>
                  <a:pt x="198" y="829"/>
                  <a:pt x="198" y="828"/>
                  <a:pt x="201" y="828"/>
                </a:cubicBezTo>
                <a:cubicBezTo>
                  <a:pt x="201" y="829"/>
                  <a:pt x="201" y="831"/>
                  <a:pt x="202" y="832"/>
                </a:cubicBezTo>
                <a:cubicBezTo>
                  <a:pt x="204" y="829"/>
                  <a:pt x="209" y="829"/>
                  <a:pt x="212" y="827"/>
                </a:cubicBezTo>
                <a:cubicBezTo>
                  <a:pt x="212" y="828"/>
                  <a:pt x="214" y="828"/>
                  <a:pt x="214" y="829"/>
                </a:cubicBezTo>
                <a:cubicBezTo>
                  <a:pt x="214" y="834"/>
                  <a:pt x="214" y="834"/>
                  <a:pt x="214" y="834"/>
                </a:cubicBezTo>
                <a:cubicBezTo>
                  <a:pt x="207" y="834"/>
                  <a:pt x="206" y="841"/>
                  <a:pt x="201" y="844"/>
                </a:cubicBezTo>
                <a:cubicBezTo>
                  <a:pt x="207" y="841"/>
                  <a:pt x="209" y="842"/>
                  <a:pt x="217" y="843"/>
                </a:cubicBezTo>
                <a:cubicBezTo>
                  <a:pt x="216" y="845"/>
                  <a:pt x="214" y="845"/>
                  <a:pt x="214" y="847"/>
                </a:cubicBezTo>
                <a:cubicBezTo>
                  <a:pt x="215" y="848"/>
                  <a:pt x="217" y="848"/>
                  <a:pt x="218" y="849"/>
                </a:cubicBezTo>
                <a:cubicBezTo>
                  <a:pt x="216" y="853"/>
                  <a:pt x="213" y="860"/>
                  <a:pt x="208" y="860"/>
                </a:cubicBezTo>
                <a:cubicBezTo>
                  <a:pt x="208" y="863"/>
                  <a:pt x="211" y="862"/>
                  <a:pt x="210" y="865"/>
                </a:cubicBezTo>
                <a:cubicBezTo>
                  <a:pt x="197" y="876"/>
                  <a:pt x="185" y="889"/>
                  <a:pt x="169" y="898"/>
                </a:cubicBezTo>
                <a:cubicBezTo>
                  <a:pt x="169" y="897"/>
                  <a:pt x="168" y="897"/>
                  <a:pt x="168" y="896"/>
                </a:cubicBezTo>
                <a:cubicBezTo>
                  <a:pt x="167" y="892"/>
                  <a:pt x="173" y="890"/>
                  <a:pt x="172" y="888"/>
                </a:cubicBezTo>
                <a:cubicBezTo>
                  <a:pt x="165" y="891"/>
                  <a:pt x="162" y="898"/>
                  <a:pt x="154" y="900"/>
                </a:cubicBezTo>
                <a:cubicBezTo>
                  <a:pt x="153" y="903"/>
                  <a:pt x="156" y="906"/>
                  <a:pt x="152" y="908"/>
                </a:cubicBezTo>
                <a:cubicBezTo>
                  <a:pt x="149" y="908"/>
                  <a:pt x="147" y="908"/>
                  <a:pt x="144" y="909"/>
                </a:cubicBezTo>
                <a:cubicBezTo>
                  <a:pt x="141" y="921"/>
                  <a:pt x="124" y="923"/>
                  <a:pt x="119" y="931"/>
                </a:cubicBezTo>
                <a:cubicBezTo>
                  <a:pt x="117" y="931"/>
                  <a:pt x="107" y="936"/>
                  <a:pt x="108" y="939"/>
                </a:cubicBezTo>
                <a:cubicBezTo>
                  <a:pt x="114" y="935"/>
                  <a:pt x="117" y="932"/>
                  <a:pt x="125" y="930"/>
                </a:cubicBezTo>
                <a:cubicBezTo>
                  <a:pt x="124" y="930"/>
                  <a:pt x="123" y="929"/>
                  <a:pt x="123" y="927"/>
                </a:cubicBezTo>
                <a:cubicBezTo>
                  <a:pt x="139" y="919"/>
                  <a:pt x="157" y="910"/>
                  <a:pt x="170" y="901"/>
                </a:cubicBezTo>
                <a:cubicBezTo>
                  <a:pt x="170" y="903"/>
                  <a:pt x="170" y="904"/>
                  <a:pt x="172" y="903"/>
                </a:cubicBezTo>
                <a:cubicBezTo>
                  <a:pt x="174" y="897"/>
                  <a:pt x="179" y="894"/>
                  <a:pt x="185" y="892"/>
                </a:cubicBezTo>
                <a:cubicBezTo>
                  <a:pt x="187" y="891"/>
                  <a:pt x="184" y="888"/>
                  <a:pt x="187" y="887"/>
                </a:cubicBezTo>
                <a:cubicBezTo>
                  <a:pt x="189" y="890"/>
                  <a:pt x="192" y="886"/>
                  <a:pt x="193" y="888"/>
                </a:cubicBezTo>
                <a:cubicBezTo>
                  <a:pt x="193" y="892"/>
                  <a:pt x="190" y="895"/>
                  <a:pt x="187" y="893"/>
                </a:cubicBezTo>
                <a:cubicBezTo>
                  <a:pt x="183" y="898"/>
                  <a:pt x="180" y="903"/>
                  <a:pt x="176" y="908"/>
                </a:cubicBezTo>
                <a:cubicBezTo>
                  <a:pt x="178" y="908"/>
                  <a:pt x="181" y="905"/>
                  <a:pt x="182" y="907"/>
                </a:cubicBezTo>
                <a:cubicBezTo>
                  <a:pt x="183" y="919"/>
                  <a:pt x="166" y="918"/>
                  <a:pt x="164" y="925"/>
                </a:cubicBezTo>
                <a:cubicBezTo>
                  <a:pt x="175" y="921"/>
                  <a:pt x="188" y="915"/>
                  <a:pt x="199" y="914"/>
                </a:cubicBezTo>
                <a:cubicBezTo>
                  <a:pt x="200" y="912"/>
                  <a:pt x="201" y="911"/>
                  <a:pt x="204" y="911"/>
                </a:cubicBezTo>
                <a:cubicBezTo>
                  <a:pt x="204" y="914"/>
                  <a:pt x="201" y="914"/>
                  <a:pt x="199" y="915"/>
                </a:cubicBezTo>
                <a:cubicBezTo>
                  <a:pt x="202" y="915"/>
                  <a:pt x="203" y="916"/>
                  <a:pt x="203" y="918"/>
                </a:cubicBezTo>
                <a:cubicBezTo>
                  <a:pt x="196" y="933"/>
                  <a:pt x="176" y="935"/>
                  <a:pt x="165" y="947"/>
                </a:cubicBezTo>
                <a:cubicBezTo>
                  <a:pt x="170" y="948"/>
                  <a:pt x="172" y="945"/>
                  <a:pt x="174" y="943"/>
                </a:cubicBezTo>
                <a:cubicBezTo>
                  <a:pt x="185" y="944"/>
                  <a:pt x="191" y="934"/>
                  <a:pt x="199" y="929"/>
                </a:cubicBezTo>
                <a:cubicBezTo>
                  <a:pt x="209" y="924"/>
                  <a:pt x="222" y="921"/>
                  <a:pt x="231" y="915"/>
                </a:cubicBezTo>
                <a:cubicBezTo>
                  <a:pt x="232" y="917"/>
                  <a:pt x="234" y="917"/>
                  <a:pt x="236" y="917"/>
                </a:cubicBezTo>
                <a:cubicBezTo>
                  <a:pt x="238" y="916"/>
                  <a:pt x="239" y="915"/>
                  <a:pt x="242" y="915"/>
                </a:cubicBezTo>
                <a:cubicBezTo>
                  <a:pt x="242" y="918"/>
                  <a:pt x="238" y="918"/>
                  <a:pt x="238" y="920"/>
                </a:cubicBezTo>
                <a:cubicBezTo>
                  <a:pt x="240" y="923"/>
                  <a:pt x="245" y="920"/>
                  <a:pt x="247" y="921"/>
                </a:cubicBezTo>
                <a:cubicBezTo>
                  <a:pt x="241" y="923"/>
                  <a:pt x="242" y="927"/>
                  <a:pt x="238" y="930"/>
                </a:cubicBezTo>
                <a:cubicBezTo>
                  <a:pt x="237" y="928"/>
                  <a:pt x="234" y="928"/>
                  <a:pt x="232" y="927"/>
                </a:cubicBezTo>
                <a:cubicBezTo>
                  <a:pt x="231" y="930"/>
                  <a:pt x="228" y="931"/>
                  <a:pt x="225" y="932"/>
                </a:cubicBezTo>
                <a:cubicBezTo>
                  <a:pt x="225" y="934"/>
                  <a:pt x="224" y="938"/>
                  <a:pt x="226" y="939"/>
                </a:cubicBezTo>
                <a:cubicBezTo>
                  <a:pt x="233" y="932"/>
                  <a:pt x="239" y="930"/>
                  <a:pt x="251" y="929"/>
                </a:cubicBezTo>
                <a:cubicBezTo>
                  <a:pt x="250" y="932"/>
                  <a:pt x="252" y="933"/>
                  <a:pt x="251" y="936"/>
                </a:cubicBezTo>
                <a:cubicBezTo>
                  <a:pt x="251" y="936"/>
                  <a:pt x="250" y="937"/>
                  <a:pt x="250" y="937"/>
                </a:cubicBezTo>
                <a:cubicBezTo>
                  <a:pt x="247" y="936"/>
                  <a:pt x="243" y="936"/>
                  <a:pt x="240" y="936"/>
                </a:cubicBezTo>
                <a:cubicBezTo>
                  <a:pt x="234" y="943"/>
                  <a:pt x="227" y="949"/>
                  <a:pt x="221" y="956"/>
                </a:cubicBezTo>
                <a:cubicBezTo>
                  <a:pt x="214" y="957"/>
                  <a:pt x="211" y="962"/>
                  <a:pt x="207" y="966"/>
                </a:cubicBezTo>
                <a:cubicBezTo>
                  <a:pt x="206" y="966"/>
                  <a:pt x="202" y="967"/>
                  <a:pt x="205" y="967"/>
                </a:cubicBezTo>
                <a:cubicBezTo>
                  <a:pt x="212" y="968"/>
                  <a:pt x="212" y="961"/>
                  <a:pt x="220" y="964"/>
                </a:cubicBezTo>
                <a:cubicBezTo>
                  <a:pt x="221" y="958"/>
                  <a:pt x="229" y="960"/>
                  <a:pt x="231" y="956"/>
                </a:cubicBezTo>
                <a:cubicBezTo>
                  <a:pt x="234" y="958"/>
                  <a:pt x="233" y="959"/>
                  <a:pt x="234" y="961"/>
                </a:cubicBezTo>
                <a:cubicBezTo>
                  <a:pt x="234" y="958"/>
                  <a:pt x="238" y="963"/>
                  <a:pt x="237" y="959"/>
                </a:cubicBezTo>
                <a:cubicBezTo>
                  <a:pt x="236" y="958"/>
                  <a:pt x="233" y="960"/>
                  <a:pt x="234" y="955"/>
                </a:cubicBezTo>
                <a:cubicBezTo>
                  <a:pt x="236" y="954"/>
                  <a:pt x="238" y="950"/>
                  <a:pt x="240" y="952"/>
                </a:cubicBezTo>
                <a:cubicBezTo>
                  <a:pt x="241" y="956"/>
                  <a:pt x="235" y="954"/>
                  <a:pt x="238" y="957"/>
                </a:cubicBezTo>
                <a:cubicBezTo>
                  <a:pt x="240" y="956"/>
                  <a:pt x="243" y="956"/>
                  <a:pt x="246" y="955"/>
                </a:cubicBezTo>
                <a:cubicBezTo>
                  <a:pt x="242" y="950"/>
                  <a:pt x="251" y="954"/>
                  <a:pt x="252" y="952"/>
                </a:cubicBezTo>
                <a:cubicBezTo>
                  <a:pt x="248" y="950"/>
                  <a:pt x="253" y="948"/>
                  <a:pt x="253" y="946"/>
                </a:cubicBezTo>
                <a:cubicBezTo>
                  <a:pt x="249" y="944"/>
                  <a:pt x="250" y="949"/>
                  <a:pt x="248" y="947"/>
                </a:cubicBezTo>
                <a:cubicBezTo>
                  <a:pt x="248" y="946"/>
                  <a:pt x="249" y="945"/>
                  <a:pt x="251" y="944"/>
                </a:cubicBezTo>
                <a:cubicBezTo>
                  <a:pt x="258" y="946"/>
                  <a:pt x="261" y="934"/>
                  <a:pt x="266" y="936"/>
                </a:cubicBezTo>
                <a:cubicBezTo>
                  <a:pt x="263" y="938"/>
                  <a:pt x="265" y="939"/>
                  <a:pt x="264" y="942"/>
                </a:cubicBezTo>
                <a:cubicBezTo>
                  <a:pt x="261" y="940"/>
                  <a:pt x="260" y="947"/>
                  <a:pt x="256" y="948"/>
                </a:cubicBezTo>
                <a:cubicBezTo>
                  <a:pt x="258" y="949"/>
                  <a:pt x="257" y="955"/>
                  <a:pt x="254" y="957"/>
                </a:cubicBezTo>
                <a:cubicBezTo>
                  <a:pt x="262" y="956"/>
                  <a:pt x="271" y="953"/>
                  <a:pt x="272" y="963"/>
                </a:cubicBezTo>
                <a:cubicBezTo>
                  <a:pt x="269" y="966"/>
                  <a:pt x="259" y="967"/>
                  <a:pt x="262" y="972"/>
                </a:cubicBezTo>
                <a:cubicBezTo>
                  <a:pt x="266" y="967"/>
                  <a:pt x="273" y="964"/>
                  <a:pt x="278" y="960"/>
                </a:cubicBezTo>
                <a:cubicBezTo>
                  <a:pt x="277" y="959"/>
                  <a:pt x="273" y="961"/>
                  <a:pt x="273" y="959"/>
                </a:cubicBezTo>
                <a:cubicBezTo>
                  <a:pt x="276" y="959"/>
                  <a:pt x="278" y="957"/>
                  <a:pt x="276" y="955"/>
                </a:cubicBezTo>
                <a:cubicBezTo>
                  <a:pt x="276" y="953"/>
                  <a:pt x="272" y="955"/>
                  <a:pt x="272" y="952"/>
                </a:cubicBezTo>
                <a:cubicBezTo>
                  <a:pt x="277" y="948"/>
                  <a:pt x="283" y="945"/>
                  <a:pt x="289" y="941"/>
                </a:cubicBezTo>
                <a:cubicBezTo>
                  <a:pt x="292" y="944"/>
                  <a:pt x="286" y="947"/>
                  <a:pt x="290" y="949"/>
                </a:cubicBezTo>
                <a:cubicBezTo>
                  <a:pt x="287" y="953"/>
                  <a:pt x="283" y="956"/>
                  <a:pt x="280" y="960"/>
                </a:cubicBezTo>
                <a:cubicBezTo>
                  <a:pt x="283" y="959"/>
                  <a:pt x="281" y="963"/>
                  <a:pt x="282" y="965"/>
                </a:cubicBezTo>
                <a:cubicBezTo>
                  <a:pt x="275" y="968"/>
                  <a:pt x="273" y="977"/>
                  <a:pt x="263" y="978"/>
                </a:cubicBezTo>
                <a:cubicBezTo>
                  <a:pt x="266" y="983"/>
                  <a:pt x="257" y="979"/>
                  <a:pt x="257" y="983"/>
                </a:cubicBezTo>
                <a:cubicBezTo>
                  <a:pt x="271" y="983"/>
                  <a:pt x="278" y="967"/>
                  <a:pt x="296" y="968"/>
                </a:cubicBezTo>
                <a:cubicBezTo>
                  <a:pt x="298" y="973"/>
                  <a:pt x="297" y="975"/>
                  <a:pt x="300" y="978"/>
                </a:cubicBezTo>
                <a:cubicBezTo>
                  <a:pt x="297" y="992"/>
                  <a:pt x="280" y="991"/>
                  <a:pt x="273" y="1001"/>
                </a:cubicBezTo>
                <a:cubicBezTo>
                  <a:pt x="276" y="1001"/>
                  <a:pt x="278" y="998"/>
                  <a:pt x="279" y="1002"/>
                </a:cubicBezTo>
                <a:cubicBezTo>
                  <a:pt x="279" y="1006"/>
                  <a:pt x="275" y="1007"/>
                  <a:pt x="274" y="1011"/>
                </a:cubicBezTo>
                <a:cubicBezTo>
                  <a:pt x="277" y="1011"/>
                  <a:pt x="280" y="1010"/>
                  <a:pt x="280" y="1013"/>
                </a:cubicBezTo>
                <a:cubicBezTo>
                  <a:pt x="278" y="1017"/>
                  <a:pt x="269" y="1020"/>
                  <a:pt x="265" y="1015"/>
                </a:cubicBezTo>
                <a:cubicBezTo>
                  <a:pt x="256" y="1023"/>
                  <a:pt x="242" y="1026"/>
                  <a:pt x="234" y="1036"/>
                </a:cubicBezTo>
                <a:cubicBezTo>
                  <a:pt x="240" y="1036"/>
                  <a:pt x="237" y="1041"/>
                  <a:pt x="240" y="1043"/>
                </a:cubicBezTo>
                <a:cubicBezTo>
                  <a:pt x="243" y="1041"/>
                  <a:pt x="246" y="1040"/>
                  <a:pt x="251" y="1039"/>
                </a:cubicBezTo>
                <a:cubicBezTo>
                  <a:pt x="251" y="1042"/>
                  <a:pt x="247" y="1041"/>
                  <a:pt x="248" y="1044"/>
                </a:cubicBezTo>
                <a:cubicBezTo>
                  <a:pt x="258" y="1041"/>
                  <a:pt x="273" y="1045"/>
                  <a:pt x="280" y="1034"/>
                </a:cubicBezTo>
                <a:cubicBezTo>
                  <a:pt x="277" y="1034"/>
                  <a:pt x="276" y="1034"/>
                  <a:pt x="276" y="1031"/>
                </a:cubicBezTo>
                <a:cubicBezTo>
                  <a:pt x="278" y="1023"/>
                  <a:pt x="285" y="1020"/>
                  <a:pt x="290" y="1015"/>
                </a:cubicBezTo>
                <a:cubicBezTo>
                  <a:pt x="296" y="1015"/>
                  <a:pt x="304" y="1015"/>
                  <a:pt x="311" y="1015"/>
                </a:cubicBezTo>
                <a:cubicBezTo>
                  <a:pt x="314" y="1006"/>
                  <a:pt x="323" y="1003"/>
                  <a:pt x="327" y="995"/>
                </a:cubicBezTo>
                <a:cubicBezTo>
                  <a:pt x="326" y="991"/>
                  <a:pt x="327" y="989"/>
                  <a:pt x="328" y="986"/>
                </a:cubicBezTo>
                <a:cubicBezTo>
                  <a:pt x="326" y="985"/>
                  <a:pt x="326" y="982"/>
                  <a:pt x="325" y="980"/>
                </a:cubicBezTo>
                <a:cubicBezTo>
                  <a:pt x="328" y="973"/>
                  <a:pt x="341" y="971"/>
                  <a:pt x="338" y="985"/>
                </a:cubicBezTo>
                <a:cubicBezTo>
                  <a:pt x="342" y="986"/>
                  <a:pt x="345" y="990"/>
                  <a:pt x="349" y="992"/>
                </a:cubicBezTo>
                <a:cubicBezTo>
                  <a:pt x="350" y="996"/>
                  <a:pt x="347" y="996"/>
                  <a:pt x="347" y="999"/>
                </a:cubicBezTo>
                <a:cubicBezTo>
                  <a:pt x="349" y="999"/>
                  <a:pt x="351" y="1003"/>
                  <a:pt x="349" y="1005"/>
                </a:cubicBezTo>
                <a:cubicBezTo>
                  <a:pt x="356" y="1006"/>
                  <a:pt x="363" y="1007"/>
                  <a:pt x="364" y="1011"/>
                </a:cubicBezTo>
                <a:cubicBezTo>
                  <a:pt x="369" y="1008"/>
                  <a:pt x="375" y="1011"/>
                  <a:pt x="378" y="1015"/>
                </a:cubicBezTo>
                <a:cubicBezTo>
                  <a:pt x="378" y="1017"/>
                  <a:pt x="375" y="1016"/>
                  <a:pt x="376" y="1018"/>
                </a:cubicBezTo>
                <a:cubicBezTo>
                  <a:pt x="379" y="1019"/>
                  <a:pt x="380" y="1016"/>
                  <a:pt x="381" y="1019"/>
                </a:cubicBezTo>
                <a:cubicBezTo>
                  <a:pt x="381" y="1021"/>
                  <a:pt x="378" y="1020"/>
                  <a:pt x="378" y="1022"/>
                </a:cubicBezTo>
                <a:cubicBezTo>
                  <a:pt x="382" y="1022"/>
                  <a:pt x="383" y="1020"/>
                  <a:pt x="387" y="1020"/>
                </a:cubicBezTo>
                <a:cubicBezTo>
                  <a:pt x="389" y="1023"/>
                  <a:pt x="388" y="1024"/>
                  <a:pt x="390" y="1027"/>
                </a:cubicBezTo>
                <a:cubicBezTo>
                  <a:pt x="394" y="1025"/>
                  <a:pt x="396" y="1030"/>
                  <a:pt x="398" y="1033"/>
                </a:cubicBezTo>
                <a:cubicBezTo>
                  <a:pt x="385" y="1041"/>
                  <a:pt x="383" y="1053"/>
                  <a:pt x="378" y="1067"/>
                </a:cubicBezTo>
                <a:cubicBezTo>
                  <a:pt x="387" y="1070"/>
                  <a:pt x="401" y="1068"/>
                  <a:pt x="402" y="1080"/>
                </a:cubicBezTo>
                <a:cubicBezTo>
                  <a:pt x="407" y="1084"/>
                  <a:pt x="411" y="1089"/>
                  <a:pt x="417" y="1092"/>
                </a:cubicBezTo>
                <a:cubicBezTo>
                  <a:pt x="415" y="1096"/>
                  <a:pt x="418" y="1100"/>
                  <a:pt x="416" y="1103"/>
                </a:cubicBezTo>
                <a:cubicBezTo>
                  <a:pt x="420" y="1104"/>
                  <a:pt x="424" y="1105"/>
                  <a:pt x="428" y="1106"/>
                </a:cubicBezTo>
                <a:cubicBezTo>
                  <a:pt x="433" y="1104"/>
                  <a:pt x="435" y="1099"/>
                  <a:pt x="440" y="1096"/>
                </a:cubicBezTo>
                <a:cubicBezTo>
                  <a:pt x="451" y="1082"/>
                  <a:pt x="471" y="1076"/>
                  <a:pt x="486" y="1066"/>
                </a:cubicBezTo>
                <a:cubicBezTo>
                  <a:pt x="493" y="1070"/>
                  <a:pt x="499" y="1058"/>
                  <a:pt x="504" y="1054"/>
                </a:cubicBezTo>
                <a:cubicBezTo>
                  <a:pt x="507" y="1054"/>
                  <a:pt x="508" y="1057"/>
                  <a:pt x="512" y="1056"/>
                </a:cubicBezTo>
                <a:cubicBezTo>
                  <a:pt x="512" y="1049"/>
                  <a:pt x="522" y="1050"/>
                  <a:pt x="524" y="1051"/>
                </a:cubicBezTo>
                <a:cubicBezTo>
                  <a:pt x="520" y="1049"/>
                  <a:pt x="527" y="1043"/>
                  <a:pt x="530" y="1042"/>
                </a:cubicBezTo>
                <a:cubicBezTo>
                  <a:pt x="530" y="1048"/>
                  <a:pt x="540" y="1051"/>
                  <a:pt x="541" y="1059"/>
                </a:cubicBezTo>
                <a:cubicBezTo>
                  <a:pt x="538" y="1058"/>
                  <a:pt x="537" y="1062"/>
                  <a:pt x="533" y="1059"/>
                </a:cubicBezTo>
                <a:cubicBezTo>
                  <a:pt x="532" y="1065"/>
                  <a:pt x="533" y="1067"/>
                  <a:pt x="533" y="1073"/>
                </a:cubicBezTo>
                <a:cubicBezTo>
                  <a:pt x="537" y="1073"/>
                  <a:pt x="537" y="1078"/>
                  <a:pt x="541" y="1078"/>
                </a:cubicBezTo>
                <a:cubicBezTo>
                  <a:pt x="542" y="1074"/>
                  <a:pt x="540" y="1072"/>
                  <a:pt x="545" y="1072"/>
                </a:cubicBezTo>
                <a:cubicBezTo>
                  <a:pt x="545" y="1075"/>
                  <a:pt x="540" y="1077"/>
                  <a:pt x="545" y="1077"/>
                </a:cubicBezTo>
                <a:cubicBezTo>
                  <a:pt x="547" y="1078"/>
                  <a:pt x="544" y="1073"/>
                  <a:pt x="546" y="1073"/>
                </a:cubicBezTo>
                <a:cubicBezTo>
                  <a:pt x="549" y="1074"/>
                  <a:pt x="553" y="1074"/>
                  <a:pt x="553" y="1078"/>
                </a:cubicBezTo>
                <a:cubicBezTo>
                  <a:pt x="551" y="1078"/>
                  <a:pt x="551" y="1076"/>
                  <a:pt x="548" y="1077"/>
                </a:cubicBezTo>
                <a:cubicBezTo>
                  <a:pt x="548" y="1081"/>
                  <a:pt x="548" y="1085"/>
                  <a:pt x="545" y="1085"/>
                </a:cubicBezTo>
                <a:cubicBezTo>
                  <a:pt x="546" y="1080"/>
                  <a:pt x="541" y="1086"/>
                  <a:pt x="541" y="1082"/>
                </a:cubicBezTo>
                <a:cubicBezTo>
                  <a:pt x="542" y="1080"/>
                  <a:pt x="544" y="1079"/>
                  <a:pt x="541" y="1078"/>
                </a:cubicBezTo>
                <a:cubicBezTo>
                  <a:pt x="539" y="1079"/>
                  <a:pt x="541" y="1082"/>
                  <a:pt x="538" y="1082"/>
                </a:cubicBezTo>
                <a:cubicBezTo>
                  <a:pt x="541" y="1079"/>
                  <a:pt x="533" y="1082"/>
                  <a:pt x="532" y="1078"/>
                </a:cubicBezTo>
                <a:cubicBezTo>
                  <a:pt x="531" y="1080"/>
                  <a:pt x="530" y="1082"/>
                  <a:pt x="529" y="1085"/>
                </a:cubicBezTo>
                <a:cubicBezTo>
                  <a:pt x="533" y="1085"/>
                  <a:pt x="536" y="1088"/>
                  <a:pt x="533" y="1090"/>
                </a:cubicBezTo>
                <a:cubicBezTo>
                  <a:pt x="534" y="1091"/>
                  <a:pt x="538" y="1089"/>
                  <a:pt x="538" y="1091"/>
                </a:cubicBezTo>
                <a:cubicBezTo>
                  <a:pt x="529" y="1095"/>
                  <a:pt x="513" y="1093"/>
                  <a:pt x="508" y="1101"/>
                </a:cubicBezTo>
                <a:cubicBezTo>
                  <a:pt x="518" y="1101"/>
                  <a:pt x="530" y="1093"/>
                  <a:pt x="539" y="1097"/>
                </a:cubicBezTo>
                <a:cubicBezTo>
                  <a:pt x="538" y="1103"/>
                  <a:pt x="532" y="1097"/>
                  <a:pt x="531" y="1101"/>
                </a:cubicBezTo>
                <a:cubicBezTo>
                  <a:pt x="533" y="1104"/>
                  <a:pt x="541" y="1101"/>
                  <a:pt x="541" y="1106"/>
                </a:cubicBezTo>
                <a:cubicBezTo>
                  <a:pt x="541" y="1108"/>
                  <a:pt x="537" y="1107"/>
                  <a:pt x="537" y="1110"/>
                </a:cubicBezTo>
                <a:cubicBezTo>
                  <a:pt x="544" y="1109"/>
                  <a:pt x="552" y="1104"/>
                  <a:pt x="552" y="1098"/>
                </a:cubicBezTo>
                <a:cubicBezTo>
                  <a:pt x="570" y="1092"/>
                  <a:pt x="580" y="1083"/>
                  <a:pt x="601" y="1083"/>
                </a:cubicBezTo>
                <a:cubicBezTo>
                  <a:pt x="608" y="1079"/>
                  <a:pt x="621" y="1083"/>
                  <a:pt x="627" y="1088"/>
                </a:cubicBezTo>
                <a:cubicBezTo>
                  <a:pt x="639" y="1088"/>
                  <a:pt x="638" y="1074"/>
                  <a:pt x="651" y="1074"/>
                </a:cubicBezTo>
                <a:cubicBezTo>
                  <a:pt x="652" y="1077"/>
                  <a:pt x="650" y="1077"/>
                  <a:pt x="650" y="1079"/>
                </a:cubicBezTo>
                <a:cubicBezTo>
                  <a:pt x="665" y="1076"/>
                  <a:pt x="677" y="1070"/>
                  <a:pt x="688" y="1064"/>
                </a:cubicBezTo>
                <a:cubicBezTo>
                  <a:pt x="694" y="1064"/>
                  <a:pt x="699" y="1063"/>
                  <a:pt x="701" y="1059"/>
                </a:cubicBezTo>
                <a:cubicBezTo>
                  <a:pt x="693" y="1057"/>
                  <a:pt x="682" y="1067"/>
                  <a:pt x="672" y="1060"/>
                </a:cubicBezTo>
                <a:cubicBezTo>
                  <a:pt x="683" y="1053"/>
                  <a:pt x="695" y="1048"/>
                  <a:pt x="710" y="1044"/>
                </a:cubicBezTo>
                <a:cubicBezTo>
                  <a:pt x="712" y="1042"/>
                  <a:pt x="712" y="1039"/>
                  <a:pt x="714" y="1038"/>
                </a:cubicBezTo>
                <a:cubicBezTo>
                  <a:pt x="722" y="1040"/>
                  <a:pt x="729" y="1035"/>
                  <a:pt x="735" y="1031"/>
                </a:cubicBezTo>
                <a:cubicBezTo>
                  <a:pt x="736" y="1035"/>
                  <a:pt x="733" y="1036"/>
                  <a:pt x="735" y="1038"/>
                </a:cubicBezTo>
                <a:cubicBezTo>
                  <a:pt x="737" y="1040"/>
                  <a:pt x="739" y="1038"/>
                  <a:pt x="742" y="1038"/>
                </a:cubicBezTo>
                <a:cubicBezTo>
                  <a:pt x="742" y="1040"/>
                  <a:pt x="740" y="1040"/>
                  <a:pt x="742" y="1041"/>
                </a:cubicBezTo>
                <a:cubicBezTo>
                  <a:pt x="755" y="1034"/>
                  <a:pt x="772" y="1031"/>
                  <a:pt x="783" y="1021"/>
                </a:cubicBezTo>
                <a:cubicBezTo>
                  <a:pt x="788" y="1020"/>
                  <a:pt x="793" y="1023"/>
                  <a:pt x="797" y="1020"/>
                </a:cubicBezTo>
                <a:cubicBezTo>
                  <a:pt x="796" y="1024"/>
                  <a:pt x="800" y="1023"/>
                  <a:pt x="800" y="1025"/>
                </a:cubicBezTo>
                <a:cubicBezTo>
                  <a:pt x="793" y="1032"/>
                  <a:pt x="780" y="1028"/>
                  <a:pt x="777" y="1040"/>
                </a:cubicBezTo>
                <a:cubicBezTo>
                  <a:pt x="753" y="1052"/>
                  <a:pt x="724" y="1060"/>
                  <a:pt x="702" y="1074"/>
                </a:cubicBezTo>
                <a:cubicBezTo>
                  <a:pt x="700" y="1074"/>
                  <a:pt x="700" y="1073"/>
                  <a:pt x="699" y="1073"/>
                </a:cubicBezTo>
                <a:cubicBezTo>
                  <a:pt x="680" y="1080"/>
                  <a:pt x="661" y="1085"/>
                  <a:pt x="645" y="1094"/>
                </a:cubicBezTo>
                <a:cubicBezTo>
                  <a:pt x="656" y="1092"/>
                  <a:pt x="665" y="1087"/>
                  <a:pt x="673" y="1087"/>
                </a:cubicBezTo>
                <a:cubicBezTo>
                  <a:pt x="671" y="1094"/>
                  <a:pt x="663" y="1097"/>
                  <a:pt x="657" y="1095"/>
                </a:cubicBezTo>
                <a:cubicBezTo>
                  <a:pt x="657" y="1096"/>
                  <a:pt x="659" y="1096"/>
                  <a:pt x="659" y="1097"/>
                </a:cubicBezTo>
                <a:cubicBezTo>
                  <a:pt x="653" y="1100"/>
                  <a:pt x="646" y="1101"/>
                  <a:pt x="641" y="1104"/>
                </a:cubicBezTo>
                <a:cubicBezTo>
                  <a:pt x="659" y="1107"/>
                  <a:pt x="666" y="1090"/>
                  <a:pt x="680" y="1097"/>
                </a:cubicBezTo>
                <a:cubicBezTo>
                  <a:pt x="680" y="1098"/>
                  <a:pt x="678" y="1101"/>
                  <a:pt x="680" y="1101"/>
                </a:cubicBezTo>
                <a:cubicBezTo>
                  <a:pt x="681" y="1099"/>
                  <a:pt x="684" y="1101"/>
                  <a:pt x="686" y="1101"/>
                </a:cubicBezTo>
                <a:cubicBezTo>
                  <a:pt x="687" y="1099"/>
                  <a:pt x="688" y="1097"/>
                  <a:pt x="688" y="1094"/>
                </a:cubicBezTo>
                <a:cubicBezTo>
                  <a:pt x="694" y="1094"/>
                  <a:pt x="695" y="1086"/>
                  <a:pt x="701" y="1088"/>
                </a:cubicBezTo>
                <a:cubicBezTo>
                  <a:pt x="701" y="1087"/>
                  <a:pt x="701" y="1086"/>
                  <a:pt x="702" y="1086"/>
                </a:cubicBezTo>
                <a:cubicBezTo>
                  <a:pt x="702" y="1086"/>
                  <a:pt x="701" y="1086"/>
                  <a:pt x="701" y="1086"/>
                </a:cubicBezTo>
                <a:cubicBezTo>
                  <a:pt x="699" y="1086"/>
                  <a:pt x="698" y="1085"/>
                  <a:pt x="698" y="1083"/>
                </a:cubicBezTo>
                <a:cubicBezTo>
                  <a:pt x="701" y="1079"/>
                  <a:pt x="706" y="1077"/>
                  <a:pt x="709" y="1072"/>
                </a:cubicBezTo>
                <a:cubicBezTo>
                  <a:pt x="736" y="1068"/>
                  <a:pt x="755" y="1051"/>
                  <a:pt x="781" y="1048"/>
                </a:cubicBezTo>
                <a:cubicBezTo>
                  <a:pt x="779" y="1054"/>
                  <a:pt x="778" y="1059"/>
                  <a:pt x="779" y="1063"/>
                </a:cubicBezTo>
                <a:cubicBezTo>
                  <a:pt x="783" y="1064"/>
                  <a:pt x="785" y="1063"/>
                  <a:pt x="788" y="1062"/>
                </a:cubicBezTo>
                <a:cubicBezTo>
                  <a:pt x="792" y="1053"/>
                  <a:pt x="802" y="1054"/>
                  <a:pt x="808" y="1050"/>
                </a:cubicBezTo>
                <a:cubicBezTo>
                  <a:pt x="806" y="1040"/>
                  <a:pt x="812" y="1048"/>
                  <a:pt x="819" y="1045"/>
                </a:cubicBezTo>
                <a:cubicBezTo>
                  <a:pt x="817" y="1036"/>
                  <a:pt x="806" y="1046"/>
                  <a:pt x="802" y="1043"/>
                </a:cubicBezTo>
                <a:cubicBezTo>
                  <a:pt x="803" y="1040"/>
                  <a:pt x="805" y="1037"/>
                  <a:pt x="802" y="1036"/>
                </a:cubicBezTo>
                <a:cubicBezTo>
                  <a:pt x="807" y="1034"/>
                  <a:pt x="811" y="1031"/>
                  <a:pt x="814" y="1027"/>
                </a:cubicBezTo>
                <a:cubicBezTo>
                  <a:pt x="813" y="1026"/>
                  <a:pt x="812" y="1026"/>
                  <a:pt x="812" y="1024"/>
                </a:cubicBezTo>
                <a:cubicBezTo>
                  <a:pt x="808" y="1025"/>
                  <a:pt x="804" y="1026"/>
                  <a:pt x="802" y="1029"/>
                </a:cubicBezTo>
                <a:cubicBezTo>
                  <a:pt x="802" y="1022"/>
                  <a:pt x="798" y="1020"/>
                  <a:pt x="797" y="1015"/>
                </a:cubicBezTo>
                <a:cubicBezTo>
                  <a:pt x="807" y="1013"/>
                  <a:pt x="818" y="1011"/>
                  <a:pt x="821" y="1002"/>
                </a:cubicBezTo>
                <a:cubicBezTo>
                  <a:pt x="815" y="1004"/>
                  <a:pt x="810" y="1007"/>
                  <a:pt x="804" y="1010"/>
                </a:cubicBezTo>
                <a:cubicBezTo>
                  <a:pt x="803" y="1010"/>
                  <a:pt x="802" y="1009"/>
                  <a:pt x="800" y="1008"/>
                </a:cubicBezTo>
                <a:cubicBezTo>
                  <a:pt x="782" y="1016"/>
                  <a:pt x="765" y="1024"/>
                  <a:pt x="748" y="1032"/>
                </a:cubicBezTo>
                <a:cubicBezTo>
                  <a:pt x="746" y="1032"/>
                  <a:pt x="745" y="1031"/>
                  <a:pt x="742" y="1030"/>
                </a:cubicBezTo>
                <a:cubicBezTo>
                  <a:pt x="743" y="1034"/>
                  <a:pt x="740" y="1035"/>
                  <a:pt x="736" y="1035"/>
                </a:cubicBezTo>
                <a:cubicBezTo>
                  <a:pt x="736" y="1031"/>
                  <a:pt x="736" y="1031"/>
                  <a:pt x="736" y="1031"/>
                </a:cubicBezTo>
                <a:cubicBezTo>
                  <a:pt x="744" y="1030"/>
                  <a:pt x="749" y="1025"/>
                  <a:pt x="756" y="1022"/>
                </a:cubicBezTo>
                <a:cubicBezTo>
                  <a:pt x="754" y="1022"/>
                  <a:pt x="757" y="1021"/>
                  <a:pt x="756" y="1018"/>
                </a:cubicBezTo>
                <a:cubicBezTo>
                  <a:pt x="752" y="1020"/>
                  <a:pt x="745" y="1022"/>
                  <a:pt x="745" y="1025"/>
                </a:cubicBezTo>
                <a:cubicBezTo>
                  <a:pt x="743" y="1019"/>
                  <a:pt x="738" y="1027"/>
                  <a:pt x="735" y="1022"/>
                </a:cubicBezTo>
                <a:cubicBezTo>
                  <a:pt x="744" y="1019"/>
                  <a:pt x="752" y="1013"/>
                  <a:pt x="762" y="1010"/>
                </a:cubicBezTo>
                <a:cubicBezTo>
                  <a:pt x="763" y="1016"/>
                  <a:pt x="773" y="1011"/>
                  <a:pt x="775" y="1015"/>
                </a:cubicBezTo>
                <a:cubicBezTo>
                  <a:pt x="780" y="1012"/>
                  <a:pt x="780" y="1006"/>
                  <a:pt x="786" y="1005"/>
                </a:cubicBezTo>
                <a:cubicBezTo>
                  <a:pt x="787" y="1007"/>
                  <a:pt x="782" y="1009"/>
                  <a:pt x="785" y="1010"/>
                </a:cubicBezTo>
                <a:cubicBezTo>
                  <a:pt x="789" y="1005"/>
                  <a:pt x="793" y="1000"/>
                  <a:pt x="801" y="999"/>
                </a:cubicBezTo>
                <a:cubicBezTo>
                  <a:pt x="800" y="1005"/>
                  <a:pt x="809" y="1000"/>
                  <a:pt x="804" y="1005"/>
                </a:cubicBezTo>
                <a:cubicBezTo>
                  <a:pt x="812" y="1004"/>
                  <a:pt x="819" y="1002"/>
                  <a:pt x="820" y="998"/>
                </a:cubicBezTo>
                <a:cubicBezTo>
                  <a:pt x="817" y="999"/>
                  <a:pt x="814" y="1000"/>
                  <a:pt x="811" y="1002"/>
                </a:cubicBezTo>
                <a:cubicBezTo>
                  <a:pt x="811" y="999"/>
                  <a:pt x="811" y="995"/>
                  <a:pt x="812" y="993"/>
                </a:cubicBezTo>
                <a:cubicBezTo>
                  <a:pt x="821" y="995"/>
                  <a:pt x="837" y="988"/>
                  <a:pt x="841" y="979"/>
                </a:cubicBezTo>
                <a:cubicBezTo>
                  <a:pt x="843" y="979"/>
                  <a:pt x="844" y="978"/>
                  <a:pt x="846" y="978"/>
                </a:cubicBezTo>
                <a:cubicBezTo>
                  <a:pt x="844" y="973"/>
                  <a:pt x="852" y="974"/>
                  <a:pt x="859" y="974"/>
                </a:cubicBezTo>
                <a:cubicBezTo>
                  <a:pt x="859" y="969"/>
                  <a:pt x="865" y="967"/>
                  <a:pt x="868" y="968"/>
                </a:cubicBezTo>
                <a:cubicBezTo>
                  <a:pt x="868" y="972"/>
                  <a:pt x="865" y="967"/>
                  <a:pt x="865" y="971"/>
                </a:cubicBezTo>
                <a:cubicBezTo>
                  <a:pt x="872" y="971"/>
                  <a:pt x="886" y="969"/>
                  <a:pt x="886" y="961"/>
                </a:cubicBezTo>
                <a:cubicBezTo>
                  <a:pt x="889" y="960"/>
                  <a:pt x="889" y="963"/>
                  <a:pt x="889" y="965"/>
                </a:cubicBezTo>
                <a:cubicBezTo>
                  <a:pt x="895" y="963"/>
                  <a:pt x="897" y="957"/>
                  <a:pt x="905" y="956"/>
                </a:cubicBezTo>
                <a:cubicBezTo>
                  <a:pt x="906" y="954"/>
                  <a:pt x="902" y="953"/>
                  <a:pt x="905" y="952"/>
                </a:cubicBezTo>
                <a:cubicBezTo>
                  <a:pt x="907" y="950"/>
                  <a:pt x="909" y="954"/>
                  <a:pt x="911" y="954"/>
                </a:cubicBezTo>
                <a:cubicBezTo>
                  <a:pt x="910" y="955"/>
                  <a:pt x="906" y="956"/>
                  <a:pt x="909" y="957"/>
                </a:cubicBezTo>
                <a:cubicBezTo>
                  <a:pt x="909" y="956"/>
                  <a:pt x="911" y="956"/>
                  <a:pt x="912" y="956"/>
                </a:cubicBezTo>
                <a:cubicBezTo>
                  <a:pt x="912" y="952"/>
                  <a:pt x="912" y="948"/>
                  <a:pt x="915" y="947"/>
                </a:cubicBezTo>
                <a:cubicBezTo>
                  <a:pt x="918" y="946"/>
                  <a:pt x="918" y="948"/>
                  <a:pt x="919" y="950"/>
                </a:cubicBezTo>
                <a:cubicBezTo>
                  <a:pt x="919" y="952"/>
                  <a:pt x="917" y="951"/>
                  <a:pt x="917" y="953"/>
                </a:cubicBezTo>
                <a:cubicBezTo>
                  <a:pt x="923" y="956"/>
                  <a:pt x="925" y="949"/>
                  <a:pt x="928" y="946"/>
                </a:cubicBezTo>
                <a:cubicBezTo>
                  <a:pt x="935" y="945"/>
                  <a:pt x="939" y="939"/>
                  <a:pt x="944" y="935"/>
                </a:cubicBezTo>
                <a:cubicBezTo>
                  <a:pt x="949" y="936"/>
                  <a:pt x="952" y="933"/>
                  <a:pt x="957" y="937"/>
                </a:cubicBezTo>
                <a:cubicBezTo>
                  <a:pt x="958" y="934"/>
                  <a:pt x="955" y="934"/>
                  <a:pt x="956" y="931"/>
                </a:cubicBezTo>
                <a:cubicBezTo>
                  <a:pt x="960" y="930"/>
                  <a:pt x="961" y="927"/>
                  <a:pt x="965" y="926"/>
                </a:cubicBezTo>
                <a:cubicBezTo>
                  <a:pt x="968" y="925"/>
                  <a:pt x="969" y="931"/>
                  <a:pt x="972" y="927"/>
                </a:cubicBezTo>
                <a:cubicBezTo>
                  <a:pt x="967" y="917"/>
                  <a:pt x="982" y="912"/>
                  <a:pt x="983" y="902"/>
                </a:cubicBezTo>
                <a:cubicBezTo>
                  <a:pt x="987" y="901"/>
                  <a:pt x="988" y="905"/>
                  <a:pt x="990" y="906"/>
                </a:cubicBezTo>
                <a:cubicBezTo>
                  <a:pt x="990" y="907"/>
                  <a:pt x="988" y="908"/>
                  <a:pt x="988" y="909"/>
                </a:cubicBezTo>
                <a:cubicBezTo>
                  <a:pt x="992" y="911"/>
                  <a:pt x="996" y="911"/>
                  <a:pt x="1000" y="909"/>
                </a:cubicBezTo>
                <a:cubicBezTo>
                  <a:pt x="1000" y="911"/>
                  <a:pt x="997" y="910"/>
                  <a:pt x="996" y="912"/>
                </a:cubicBezTo>
                <a:cubicBezTo>
                  <a:pt x="998" y="912"/>
                  <a:pt x="1000" y="912"/>
                  <a:pt x="1001" y="913"/>
                </a:cubicBezTo>
                <a:cubicBezTo>
                  <a:pt x="1001" y="917"/>
                  <a:pt x="997" y="918"/>
                  <a:pt x="999" y="920"/>
                </a:cubicBezTo>
                <a:cubicBezTo>
                  <a:pt x="1005" y="919"/>
                  <a:pt x="1009" y="915"/>
                  <a:pt x="1008" y="910"/>
                </a:cubicBezTo>
                <a:cubicBezTo>
                  <a:pt x="1004" y="911"/>
                  <a:pt x="1001" y="910"/>
                  <a:pt x="1000" y="906"/>
                </a:cubicBezTo>
                <a:cubicBezTo>
                  <a:pt x="1004" y="905"/>
                  <a:pt x="1004" y="900"/>
                  <a:pt x="1010" y="900"/>
                </a:cubicBezTo>
                <a:cubicBezTo>
                  <a:pt x="1009" y="897"/>
                  <a:pt x="1012" y="897"/>
                  <a:pt x="1012" y="894"/>
                </a:cubicBezTo>
                <a:cubicBezTo>
                  <a:pt x="1009" y="892"/>
                  <a:pt x="1010" y="888"/>
                  <a:pt x="1010" y="884"/>
                </a:cubicBezTo>
                <a:cubicBezTo>
                  <a:pt x="1019" y="883"/>
                  <a:pt x="1022" y="866"/>
                  <a:pt x="1034" y="868"/>
                </a:cubicBezTo>
                <a:cubicBezTo>
                  <a:pt x="1035" y="874"/>
                  <a:pt x="1029" y="874"/>
                  <a:pt x="1027" y="877"/>
                </a:cubicBezTo>
                <a:cubicBezTo>
                  <a:pt x="1027" y="881"/>
                  <a:pt x="1031" y="881"/>
                  <a:pt x="1030" y="885"/>
                </a:cubicBezTo>
                <a:cubicBezTo>
                  <a:pt x="1029" y="885"/>
                  <a:pt x="1026" y="884"/>
                  <a:pt x="1027" y="887"/>
                </a:cubicBezTo>
                <a:cubicBezTo>
                  <a:pt x="1031" y="887"/>
                  <a:pt x="1028" y="890"/>
                  <a:pt x="1031" y="893"/>
                </a:cubicBezTo>
                <a:cubicBezTo>
                  <a:pt x="1028" y="892"/>
                  <a:pt x="1027" y="894"/>
                  <a:pt x="1027" y="896"/>
                </a:cubicBezTo>
                <a:cubicBezTo>
                  <a:pt x="1032" y="895"/>
                  <a:pt x="1034" y="900"/>
                  <a:pt x="1034" y="901"/>
                </a:cubicBezTo>
                <a:cubicBezTo>
                  <a:pt x="1034" y="899"/>
                  <a:pt x="1037" y="899"/>
                  <a:pt x="1039" y="899"/>
                </a:cubicBezTo>
                <a:cubicBezTo>
                  <a:pt x="1040" y="902"/>
                  <a:pt x="1037" y="904"/>
                  <a:pt x="1039" y="906"/>
                </a:cubicBezTo>
                <a:cubicBezTo>
                  <a:pt x="1040" y="904"/>
                  <a:pt x="1040" y="902"/>
                  <a:pt x="1041" y="901"/>
                </a:cubicBezTo>
                <a:cubicBezTo>
                  <a:pt x="1041" y="903"/>
                  <a:pt x="1044" y="902"/>
                  <a:pt x="1044" y="903"/>
                </a:cubicBezTo>
                <a:cubicBezTo>
                  <a:pt x="1042" y="908"/>
                  <a:pt x="1042" y="904"/>
                  <a:pt x="1041" y="909"/>
                </a:cubicBezTo>
                <a:cubicBezTo>
                  <a:pt x="1044" y="909"/>
                  <a:pt x="1047" y="912"/>
                  <a:pt x="1050" y="910"/>
                </a:cubicBezTo>
                <a:cubicBezTo>
                  <a:pt x="1049" y="909"/>
                  <a:pt x="1049" y="908"/>
                  <a:pt x="1048" y="906"/>
                </a:cubicBezTo>
                <a:cubicBezTo>
                  <a:pt x="1051" y="903"/>
                  <a:pt x="1052" y="903"/>
                  <a:pt x="1056" y="905"/>
                </a:cubicBezTo>
                <a:cubicBezTo>
                  <a:pt x="1056" y="903"/>
                  <a:pt x="1054" y="902"/>
                  <a:pt x="1055" y="900"/>
                </a:cubicBezTo>
                <a:cubicBezTo>
                  <a:pt x="1050" y="897"/>
                  <a:pt x="1049" y="903"/>
                  <a:pt x="1046" y="904"/>
                </a:cubicBezTo>
                <a:cubicBezTo>
                  <a:pt x="1045" y="900"/>
                  <a:pt x="1044" y="897"/>
                  <a:pt x="1044" y="894"/>
                </a:cubicBezTo>
                <a:cubicBezTo>
                  <a:pt x="1044" y="896"/>
                  <a:pt x="1040" y="895"/>
                  <a:pt x="1040" y="893"/>
                </a:cubicBezTo>
                <a:cubicBezTo>
                  <a:pt x="1046" y="891"/>
                  <a:pt x="1047" y="887"/>
                  <a:pt x="1047" y="881"/>
                </a:cubicBezTo>
                <a:cubicBezTo>
                  <a:pt x="1041" y="883"/>
                  <a:pt x="1042" y="892"/>
                  <a:pt x="1035" y="893"/>
                </a:cubicBezTo>
                <a:cubicBezTo>
                  <a:pt x="1033" y="887"/>
                  <a:pt x="1030" y="884"/>
                  <a:pt x="1034" y="880"/>
                </a:cubicBezTo>
                <a:cubicBezTo>
                  <a:pt x="1035" y="880"/>
                  <a:pt x="1036" y="880"/>
                  <a:pt x="1037" y="879"/>
                </a:cubicBezTo>
                <a:cubicBezTo>
                  <a:pt x="1037" y="881"/>
                  <a:pt x="1037" y="883"/>
                  <a:pt x="1038" y="884"/>
                </a:cubicBezTo>
                <a:cubicBezTo>
                  <a:pt x="1039" y="881"/>
                  <a:pt x="1039" y="879"/>
                  <a:pt x="1038" y="876"/>
                </a:cubicBezTo>
                <a:cubicBezTo>
                  <a:pt x="1041" y="879"/>
                  <a:pt x="1042" y="872"/>
                  <a:pt x="1047" y="873"/>
                </a:cubicBezTo>
                <a:cubicBezTo>
                  <a:pt x="1047" y="871"/>
                  <a:pt x="1046" y="871"/>
                  <a:pt x="1046" y="869"/>
                </a:cubicBezTo>
                <a:cubicBezTo>
                  <a:pt x="1055" y="861"/>
                  <a:pt x="1064" y="856"/>
                  <a:pt x="1076" y="855"/>
                </a:cubicBezTo>
                <a:cubicBezTo>
                  <a:pt x="1072" y="852"/>
                  <a:pt x="1078" y="849"/>
                  <a:pt x="1077" y="848"/>
                </a:cubicBezTo>
                <a:cubicBezTo>
                  <a:pt x="1076" y="851"/>
                  <a:pt x="1071" y="846"/>
                  <a:pt x="1071" y="848"/>
                </a:cubicBezTo>
                <a:cubicBezTo>
                  <a:pt x="1074" y="851"/>
                  <a:pt x="1067" y="856"/>
                  <a:pt x="1065" y="855"/>
                </a:cubicBezTo>
                <a:cubicBezTo>
                  <a:pt x="1066" y="849"/>
                  <a:pt x="1073" y="845"/>
                  <a:pt x="1072" y="841"/>
                </a:cubicBezTo>
                <a:cubicBezTo>
                  <a:pt x="1071" y="840"/>
                  <a:pt x="1067" y="842"/>
                  <a:pt x="1066" y="838"/>
                </a:cubicBezTo>
                <a:cubicBezTo>
                  <a:pt x="1065" y="840"/>
                  <a:pt x="1065" y="842"/>
                  <a:pt x="1062" y="842"/>
                </a:cubicBezTo>
                <a:cubicBezTo>
                  <a:pt x="1062" y="839"/>
                  <a:pt x="1060" y="838"/>
                  <a:pt x="1059" y="835"/>
                </a:cubicBezTo>
                <a:cubicBezTo>
                  <a:pt x="1064" y="833"/>
                  <a:pt x="1074" y="826"/>
                  <a:pt x="1077" y="832"/>
                </a:cubicBezTo>
                <a:cubicBezTo>
                  <a:pt x="1077" y="834"/>
                  <a:pt x="1073" y="837"/>
                  <a:pt x="1076" y="839"/>
                </a:cubicBezTo>
                <a:cubicBezTo>
                  <a:pt x="1076" y="838"/>
                  <a:pt x="1077" y="837"/>
                  <a:pt x="1078" y="836"/>
                </a:cubicBezTo>
                <a:cubicBezTo>
                  <a:pt x="1081" y="838"/>
                  <a:pt x="1076" y="840"/>
                  <a:pt x="1078" y="841"/>
                </a:cubicBezTo>
                <a:cubicBezTo>
                  <a:pt x="1081" y="839"/>
                  <a:pt x="1081" y="833"/>
                  <a:pt x="1085" y="832"/>
                </a:cubicBezTo>
                <a:cubicBezTo>
                  <a:pt x="1083" y="827"/>
                  <a:pt x="1086" y="824"/>
                  <a:pt x="1091" y="824"/>
                </a:cubicBezTo>
                <a:cubicBezTo>
                  <a:pt x="1091" y="825"/>
                  <a:pt x="1091" y="825"/>
                  <a:pt x="1092" y="826"/>
                </a:cubicBezTo>
                <a:cubicBezTo>
                  <a:pt x="1092" y="829"/>
                  <a:pt x="1089" y="828"/>
                  <a:pt x="1090" y="831"/>
                </a:cubicBezTo>
                <a:cubicBezTo>
                  <a:pt x="1092" y="832"/>
                  <a:pt x="1092" y="830"/>
                  <a:pt x="1093" y="833"/>
                </a:cubicBezTo>
                <a:cubicBezTo>
                  <a:pt x="1097" y="831"/>
                  <a:pt x="1092" y="828"/>
                  <a:pt x="1096" y="827"/>
                </a:cubicBezTo>
                <a:cubicBezTo>
                  <a:pt x="1097" y="830"/>
                  <a:pt x="1101" y="832"/>
                  <a:pt x="1103" y="835"/>
                </a:cubicBezTo>
                <a:cubicBezTo>
                  <a:pt x="1106" y="830"/>
                  <a:pt x="1118" y="829"/>
                  <a:pt x="1116" y="823"/>
                </a:cubicBezTo>
                <a:cubicBezTo>
                  <a:pt x="1113" y="826"/>
                  <a:pt x="1111" y="819"/>
                  <a:pt x="1108" y="818"/>
                </a:cubicBezTo>
                <a:cubicBezTo>
                  <a:pt x="1111" y="815"/>
                  <a:pt x="1112" y="820"/>
                  <a:pt x="1114" y="821"/>
                </a:cubicBezTo>
                <a:cubicBezTo>
                  <a:pt x="1116" y="816"/>
                  <a:pt x="1119" y="811"/>
                  <a:pt x="1126" y="809"/>
                </a:cubicBezTo>
                <a:cubicBezTo>
                  <a:pt x="1128" y="815"/>
                  <a:pt x="1129" y="817"/>
                  <a:pt x="1133" y="816"/>
                </a:cubicBezTo>
                <a:cubicBezTo>
                  <a:pt x="1132" y="818"/>
                  <a:pt x="1128" y="820"/>
                  <a:pt x="1130" y="822"/>
                </a:cubicBezTo>
                <a:cubicBezTo>
                  <a:pt x="1134" y="820"/>
                  <a:pt x="1137" y="818"/>
                  <a:pt x="1142" y="820"/>
                </a:cubicBezTo>
                <a:cubicBezTo>
                  <a:pt x="1142" y="821"/>
                  <a:pt x="1140" y="822"/>
                  <a:pt x="1140" y="824"/>
                </a:cubicBezTo>
                <a:cubicBezTo>
                  <a:pt x="1144" y="824"/>
                  <a:pt x="1145" y="821"/>
                  <a:pt x="1148" y="821"/>
                </a:cubicBezTo>
                <a:cubicBezTo>
                  <a:pt x="1149" y="825"/>
                  <a:pt x="1145" y="824"/>
                  <a:pt x="1146" y="828"/>
                </a:cubicBezTo>
                <a:cubicBezTo>
                  <a:pt x="1147" y="831"/>
                  <a:pt x="1150" y="831"/>
                  <a:pt x="1150" y="835"/>
                </a:cubicBezTo>
                <a:cubicBezTo>
                  <a:pt x="1146" y="835"/>
                  <a:pt x="1148" y="837"/>
                  <a:pt x="1147" y="840"/>
                </a:cubicBezTo>
                <a:cubicBezTo>
                  <a:pt x="1145" y="836"/>
                  <a:pt x="1143" y="843"/>
                  <a:pt x="1140" y="840"/>
                </a:cubicBezTo>
                <a:cubicBezTo>
                  <a:pt x="1140" y="844"/>
                  <a:pt x="1139" y="847"/>
                  <a:pt x="1136" y="848"/>
                </a:cubicBezTo>
                <a:cubicBezTo>
                  <a:pt x="1137" y="843"/>
                  <a:pt x="1132" y="849"/>
                  <a:pt x="1135" y="847"/>
                </a:cubicBezTo>
                <a:cubicBezTo>
                  <a:pt x="1138" y="851"/>
                  <a:pt x="1128" y="850"/>
                  <a:pt x="1127" y="850"/>
                </a:cubicBezTo>
                <a:cubicBezTo>
                  <a:pt x="1128" y="853"/>
                  <a:pt x="1133" y="853"/>
                  <a:pt x="1134" y="853"/>
                </a:cubicBezTo>
                <a:cubicBezTo>
                  <a:pt x="1136" y="859"/>
                  <a:pt x="1129" y="859"/>
                  <a:pt x="1130" y="860"/>
                </a:cubicBezTo>
                <a:cubicBezTo>
                  <a:pt x="1133" y="860"/>
                  <a:pt x="1134" y="859"/>
                  <a:pt x="1135" y="858"/>
                </a:cubicBezTo>
                <a:cubicBezTo>
                  <a:pt x="1135" y="859"/>
                  <a:pt x="1137" y="863"/>
                  <a:pt x="1137" y="860"/>
                </a:cubicBezTo>
                <a:cubicBezTo>
                  <a:pt x="1140" y="856"/>
                  <a:pt x="1147" y="849"/>
                  <a:pt x="1154" y="846"/>
                </a:cubicBezTo>
                <a:cubicBezTo>
                  <a:pt x="1154" y="851"/>
                  <a:pt x="1154" y="851"/>
                  <a:pt x="1154" y="851"/>
                </a:cubicBezTo>
                <a:cubicBezTo>
                  <a:pt x="1150" y="851"/>
                  <a:pt x="1151" y="855"/>
                  <a:pt x="1148" y="856"/>
                </a:cubicBezTo>
                <a:cubicBezTo>
                  <a:pt x="1149" y="859"/>
                  <a:pt x="1152" y="859"/>
                  <a:pt x="1151" y="864"/>
                </a:cubicBezTo>
                <a:cubicBezTo>
                  <a:pt x="1149" y="864"/>
                  <a:pt x="1149" y="866"/>
                  <a:pt x="1147" y="865"/>
                </a:cubicBezTo>
                <a:cubicBezTo>
                  <a:pt x="1147" y="863"/>
                  <a:pt x="1146" y="862"/>
                  <a:pt x="1145" y="861"/>
                </a:cubicBezTo>
                <a:cubicBezTo>
                  <a:pt x="1143" y="866"/>
                  <a:pt x="1145" y="867"/>
                  <a:pt x="1145" y="872"/>
                </a:cubicBezTo>
                <a:cubicBezTo>
                  <a:pt x="1139" y="876"/>
                  <a:pt x="1131" y="878"/>
                  <a:pt x="1127" y="885"/>
                </a:cubicBezTo>
                <a:cubicBezTo>
                  <a:pt x="1129" y="885"/>
                  <a:pt x="1133" y="884"/>
                  <a:pt x="1134" y="888"/>
                </a:cubicBezTo>
                <a:cubicBezTo>
                  <a:pt x="1132" y="891"/>
                  <a:pt x="1128" y="892"/>
                  <a:pt x="1130" y="896"/>
                </a:cubicBezTo>
                <a:cubicBezTo>
                  <a:pt x="1135" y="892"/>
                  <a:pt x="1143" y="891"/>
                  <a:pt x="1139" y="881"/>
                </a:cubicBezTo>
                <a:cubicBezTo>
                  <a:pt x="1142" y="876"/>
                  <a:pt x="1151" y="870"/>
                  <a:pt x="1155" y="875"/>
                </a:cubicBezTo>
                <a:cubicBezTo>
                  <a:pt x="1153" y="877"/>
                  <a:pt x="1149" y="877"/>
                  <a:pt x="1149" y="881"/>
                </a:cubicBezTo>
                <a:cubicBezTo>
                  <a:pt x="1153" y="881"/>
                  <a:pt x="1155" y="878"/>
                  <a:pt x="1158" y="880"/>
                </a:cubicBezTo>
                <a:cubicBezTo>
                  <a:pt x="1161" y="874"/>
                  <a:pt x="1169" y="873"/>
                  <a:pt x="1172" y="868"/>
                </a:cubicBezTo>
                <a:cubicBezTo>
                  <a:pt x="1175" y="869"/>
                  <a:pt x="1176" y="867"/>
                  <a:pt x="1178" y="867"/>
                </a:cubicBezTo>
                <a:cubicBezTo>
                  <a:pt x="1177" y="862"/>
                  <a:pt x="1182" y="863"/>
                  <a:pt x="1185" y="862"/>
                </a:cubicBezTo>
                <a:cubicBezTo>
                  <a:pt x="1185" y="864"/>
                  <a:pt x="1185" y="865"/>
                  <a:pt x="1186" y="866"/>
                </a:cubicBezTo>
                <a:cubicBezTo>
                  <a:pt x="1192" y="864"/>
                  <a:pt x="1192" y="856"/>
                  <a:pt x="1199" y="854"/>
                </a:cubicBezTo>
                <a:cubicBezTo>
                  <a:pt x="1201" y="855"/>
                  <a:pt x="1198" y="857"/>
                  <a:pt x="1200" y="858"/>
                </a:cubicBezTo>
                <a:cubicBezTo>
                  <a:pt x="1200" y="856"/>
                  <a:pt x="1201" y="856"/>
                  <a:pt x="1203" y="856"/>
                </a:cubicBezTo>
                <a:cubicBezTo>
                  <a:pt x="1204" y="859"/>
                  <a:pt x="1203" y="860"/>
                  <a:pt x="1202" y="862"/>
                </a:cubicBezTo>
                <a:cubicBezTo>
                  <a:pt x="1203" y="864"/>
                  <a:pt x="1208" y="862"/>
                  <a:pt x="1209" y="864"/>
                </a:cubicBezTo>
                <a:cubicBezTo>
                  <a:pt x="1204" y="874"/>
                  <a:pt x="1195" y="881"/>
                  <a:pt x="1190" y="890"/>
                </a:cubicBezTo>
                <a:cubicBezTo>
                  <a:pt x="1198" y="890"/>
                  <a:pt x="1205" y="877"/>
                  <a:pt x="1211" y="884"/>
                </a:cubicBezTo>
                <a:cubicBezTo>
                  <a:pt x="1211" y="880"/>
                  <a:pt x="1214" y="882"/>
                  <a:pt x="1215" y="881"/>
                </a:cubicBezTo>
                <a:cubicBezTo>
                  <a:pt x="1221" y="876"/>
                  <a:pt x="1223" y="865"/>
                  <a:pt x="1234" y="865"/>
                </a:cubicBezTo>
                <a:cubicBezTo>
                  <a:pt x="1234" y="868"/>
                  <a:pt x="1234" y="868"/>
                  <a:pt x="1234" y="868"/>
                </a:cubicBezTo>
                <a:cubicBezTo>
                  <a:pt x="1238" y="867"/>
                  <a:pt x="1242" y="860"/>
                  <a:pt x="1240" y="857"/>
                </a:cubicBezTo>
                <a:cubicBezTo>
                  <a:pt x="1230" y="856"/>
                  <a:pt x="1225" y="861"/>
                  <a:pt x="1218" y="865"/>
                </a:cubicBezTo>
                <a:cubicBezTo>
                  <a:pt x="1216" y="865"/>
                  <a:pt x="1217" y="862"/>
                  <a:pt x="1215" y="862"/>
                </a:cubicBezTo>
                <a:cubicBezTo>
                  <a:pt x="1214" y="865"/>
                  <a:pt x="1212" y="864"/>
                  <a:pt x="1210" y="863"/>
                </a:cubicBezTo>
                <a:cubicBezTo>
                  <a:pt x="1212" y="856"/>
                  <a:pt x="1224" y="854"/>
                  <a:pt x="1225" y="848"/>
                </a:cubicBezTo>
                <a:cubicBezTo>
                  <a:pt x="1220" y="851"/>
                  <a:pt x="1211" y="853"/>
                  <a:pt x="1204" y="857"/>
                </a:cubicBezTo>
                <a:cubicBezTo>
                  <a:pt x="1204" y="851"/>
                  <a:pt x="1209" y="850"/>
                  <a:pt x="1210" y="846"/>
                </a:cubicBezTo>
                <a:cubicBezTo>
                  <a:pt x="1207" y="845"/>
                  <a:pt x="1206" y="847"/>
                  <a:pt x="1204" y="847"/>
                </a:cubicBezTo>
                <a:cubicBezTo>
                  <a:pt x="1208" y="841"/>
                  <a:pt x="1215" y="842"/>
                  <a:pt x="1220" y="836"/>
                </a:cubicBezTo>
                <a:cubicBezTo>
                  <a:pt x="1217" y="833"/>
                  <a:pt x="1223" y="831"/>
                  <a:pt x="1224" y="829"/>
                </a:cubicBezTo>
                <a:cubicBezTo>
                  <a:pt x="1225" y="826"/>
                  <a:pt x="1223" y="825"/>
                  <a:pt x="1223" y="823"/>
                </a:cubicBezTo>
                <a:cubicBezTo>
                  <a:pt x="1225" y="822"/>
                  <a:pt x="1228" y="820"/>
                  <a:pt x="1231" y="819"/>
                </a:cubicBezTo>
                <a:cubicBezTo>
                  <a:pt x="1231" y="816"/>
                  <a:pt x="1230" y="812"/>
                  <a:pt x="1233" y="812"/>
                </a:cubicBezTo>
                <a:cubicBezTo>
                  <a:pt x="1235" y="812"/>
                  <a:pt x="1235" y="814"/>
                  <a:pt x="1238" y="813"/>
                </a:cubicBezTo>
                <a:cubicBezTo>
                  <a:pt x="1238" y="809"/>
                  <a:pt x="1245" y="808"/>
                  <a:pt x="1244" y="806"/>
                </a:cubicBezTo>
                <a:cubicBezTo>
                  <a:pt x="1241" y="808"/>
                  <a:pt x="1236" y="805"/>
                  <a:pt x="1240" y="803"/>
                </a:cubicBezTo>
                <a:cubicBezTo>
                  <a:pt x="1232" y="805"/>
                  <a:pt x="1232" y="816"/>
                  <a:pt x="1221" y="815"/>
                </a:cubicBezTo>
                <a:cubicBezTo>
                  <a:pt x="1221" y="814"/>
                  <a:pt x="1222" y="814"/>
                  <a:pt x="1222" y="812"/>
                </a:cubicBezTo>
                <a:cubicBezTo>
                  <a:pt x="1217" y="815"/>
                  <a:pt x="1211" y="816"/>
                  <a:pt x="1206" y="816"/>
                </a:cubicBezTo>
                <a:cubicBezTo>
                  <a:pt x="1205" y="819"/>
                  <a:pt x="1207" y="819"/>
                  <a:pt x="1208" y="821"/>
                </a:cubicBezTo>
                <a:cubicBezTo>
                  <a:pt x="1204" y="820"/>
                  <a:pt x="1204" y="824"/>
                  <a:pt x="1201" y="824"/>
                </a:cubicBezTo>
                <a:cubicBezTo>
                  <a:pt x="1201" y="827"/>
                  <a:pt x="1201" y="830"/>
                  <a:pt x="1200" y="831"/>
                </a:cubicBezTo>
                <a:cubicBezTo>
                  <a:pt x="1201" y="831"/>
                  <a:pt x="1202" y="829"/>
                  <a:pt x="1202" y="831"/>
                </a:cubicBezTo>
                <a:cubicBezTo>
                  <a:pt x="1202" y="832"/>
                  <a:pt x="1201" y="833"/>
                  <a:pt x="1201" y="834"/>
                </a:cubicBezTo>
                <a:cubicBezTo>
                  <a:pt x="1202" y="836"/>
                  <a:pt x="1205" y="836"/>
                  <a:pt x="1204" y="839"/>
                </a:cubicBezTo>
                <a:cubicBezTo>
                  <a:pt x="1189" y="842"/>
                  <a:pt x="1183" y="854"/>
                  <a:pt x="1172" y="860"/>
                </a:cubicBezTo>
                <a:cubicBezTo>
                  <a:pt x="1169" y="858"/>
                  <a:pt x="1170" y="856"/>
                  <a:pt x="1167" y="855"/>
                </a:cubicBezTo>
                <a:cubicBezTo>
                  <a:pt x="1167" y="853"/>
                  <a:pt x="1168" y="851"/>
                  <a:pt x="1170" y="851"/>
                </a:cubicBezTo>
                <a:cubicBezTo>
                  <a:pt x="1173" y="850"/>
                  <a:pt x="1173" y="853"/>
                  <a:pt x="1175" y="853"/>
                </a:cubicBezTo>
                <a:cubicBezTo>
                  <a:pt x="1177" y="850"/>
                  <a:pt x="1185" y="848"/>
                  <a:pt x="1182" y="844"/>
                </a:cubicBezTo>
                <a:cubicBezTo>
                  <a:pt x="1182" y="846"/>
                  <a:pt x="1178" y="849"/>
                  <a:pt x="1177" y="848"/>
                </a:cubicBezTo>
                <a:cubicBezTo>
                  <a:pt x="1180" y="843"/>
                  <a:pt x="1185" y="835"/>
                  <a:pt x="1191" y="836"/>
                </a:cubicBezTo>
                <a:cubicBezTo>
                  <a:pt x="1187" y="838"/>
                  <a:pt x="1185" y="840"/>
                  <a:pt x="1184" y="845"/>
                </a:cubicBezTo>
                <a:cubicBezTo>
                  <a:pt x="1190" y="844"/>
                  <a:pt x="1192" y="841"/>
                  <a:pt x="1196" y="838"/>
                </a:cubicBezTo>
                <a:cubicBezTo>
                  <a:pt x="1193" y="837"/>
                  <a:pt x="1192" y="839"/>
                  <a:pt x="1191" y="837"/>
                </a:cubicBezTo>
                <a:cubicBezTo>
                  <a:pt x="1193" y="837"/>
                  <a:pt x="1191" y="833"/>
                  <a:pt x="1191" y="832"/>
                </a:cubicBezTo>
                <a:cubicBezTo>
                  <a:pt x="1183" y="831"/>
                  <a:pt x="1181" y="840"/>
                  <a:pt x="1175" y="835"/>
                </a:cubicBezTo>
                <a:cubicBezTo>
                  <a:pt x="1172" y="844"/>
                  <a:pt x="1163" y="841"/>
                  <a:pt x="1159" y="846"/>
                </a:cubicBezTo>
                <a:cubicBezTo>
                  <a:pt x="1158" y="844"/>
                  <a:pt x="1157" y="842"/>
                  <a:pt x="1155" y="841"/>
                </a:cubicBezTo>
                <a:cubicBezTo>
                  <a:pt x="1157" y="841"/>
                  <a:pt x="1157" y="840"/>
                  <a:pt x="1158" y="839"/>
                </a:cubicBezTo>
                <a:cubicBezTo>
                  <a:pt x="1159" y="839"/>
                  <a:pt x="1159" y="842"/>
                  <a:pt x="1161" y="841"/>
                </a:cubicBezTo>
                <a:cubicBezTo>
                  <a:pt x="1161" y="837"/>
                  <a:pt x="1164" y="837"/>
                  <a:pt x="1167" y="835"/>
                </a:cubicBezTo>
                <a:cubicBezTo>
                  <a:pt x="1166" y="832"/>
                  <a:pt x="1168" y="832"/>
                  <a:pt x="1167" y="829"/>
                </a:cubicBezTo>
                <a:cubicBezTo>
                  <a:pt x="1169" y="826"/>
                  <a:pt x="1173" y="826"/>
                  <a:pt x="1175" y="823"/>
                </a:cubicBezTo>
                <a:cubicBezTo>
                  <a:pt x="1171" y="823"/>
                  <a:pt x="1166" y="831"/>
                  <a:pt x="1158" y="830"/>
                </a:cubicBezTo>
                <a:cubicBezTo>
                  <a:pt x="1160" y="824"/>
                  <a:pt x="1158" y="828"/>
                  <a:pt x="1156" y="826"/>
                </a:cubicBezTo>
                <a:cubicBezTo>
                  <a:pt x="1157" y="824"/>
                  <a:pt x="1156" y="824"/>
                  <a:pt x="1157" y="821"/>
                </a:cubicBezTo>
                <a:cubicBezTo>
                  <a:pt x="1154" y="822"/>
                  <a:pt x="1152" y="822"/>
                  <a:pt x="1152" y="820"/>
                </a:cubicBezTo>
                <a:cubicBezTo>
                  <a:pt x="1154" y="819"/>
                  <a:pt x="1154" y="817"/>
                  <a:pt x="1154" y="815"/>
                </a:cubicBezTo>
                <a:cubicBezTo>
                  <a:pt x="1151" y="816"/>
                  <a:pt x="1148" y="818"/>
                  <a:pt x="1145" y="820"/>
                </a:cubicBezTo>
                <a:cubicBezTo>
                  <a:pt x="1142" y="817"/>
                  <a:pt x="1137" y="816"/>
                  <a:pt x="1141" y="812"/>
                </a:cubicBezTo>
                <a:cubicBezTo>
                  <a:pt x="1143" y="812"/>
                  <a:pt x="1142" y="815"/>
                  <a:pt x="1144" y="815"/>
                </a:cubicBezTo>
                <a:cubicBezTo>
                  <a:pt x="1144" y="812"/>
                  <a:pt x="1145" y="810"/>
                  <a:pt x="1147" y="809"/>
                </a:cubicBezTo>
                <a:cubicBezTo>
                  <a:pt x="1149" y="809"/>
                  <a:pt x="1148" y="812"/>
                  <a:pt x="1151" y="811"/>
                </a:cubicBezTo>
                <a:cubicBezTo>
                  <a:pt x="1152" y="805"/>
                  <a:pt x="1159" y="806"/>
                  <a:pt x="1164" y="805"/>
                </a:cubicBezTo>
                <a:cubicBezTo>
                  <a:pt x="1157" y="799"/>
                  <a:pt x="1167" y="796"/>
                  <a:pt x="1170" y="792"/>
                </a:cubicBezTo>
                <a:cubicBezTo>
                  <a:pt x="1168" y="792"/>
                  <a:pt x="1168" y="790"/>
                  <a:pt x="1168" y="788"/>
                </a:cubicBezTo>
                <a:cubicBezTo>
                  <a:pt x="1173" y="786"/>
                  <a:pt x="1171" y="785"/>
                  <a:pt x="1171" y="781"/>
                </a:cubicBezTo>
                <a:cubicBezTo>
                  <a:pt x="1174" y="781"/>
                  <a:pt x="1174" y="779"/>
                  <a:pt x="1176" y="779"/>
                </a:cubicBezTo>
                <a:cubicBezTo>
                  <a:pt x="1177" y="780"/>
                  <a:pt x="1177" y="783"/>
                  <a:pt x="1179" y="783"/>
                </a:cubicBezTo>
                <a:cubicBezTo>
                  <a:pt x="1178" y="785"/>
                  <a:pt x="1176" y="786"/>
                  <a:pt x="1176" y="788"/>
                </a:cubicBezTo>
                <a:cubicBezTo>
                  <a:pt x="1179" y="788"/>
                  <a:pt x="1179" y="790"/>
                  <a:pt x="1181" y="793"/>
                </a:cubicBezTo>
                <a:cubicBezTo>
                  <a:pt x="1193" y="792"/>
                  <a:pt x="1199" y="782"/>
                  <a:pt x="1208" y="776"/>
                </a:cubicBezTo>
                <a:cubicBezTo>
                  <a:pt x="1214" y="772"/>
                  <a:pt x="1225" y="772"/>
                  <a:pt x="1227" y="764"/>
                </a:cubicBezTo>
                <a:cubicBezTo>
                  <a:pt x="1224" y="767"/>
                  <a:pt x="1217" y="768"/>
                  <a:pt x="1213" y="769"/>
                </a:cubicBezTo>
                <a:cubicBezTo>
                  <a:pt x="1214" y="767"/>
                  <a:pt x="1217" y="767"/>
                  <a:pt x="1218" y="766"/>
                </a:cubicBezTo>
                <a:cubicBezTo>
                  <a:pt x="1217" y="763"/>
                  <a:pt x="1218" y="763"/>
                  <a:pt x="1217" y="761"/>
                </a:cubicBezTo>
                <a:cubicBezTo>
                  <a:pt x="1221" y="759"/>
                  <a:pt x="1224" y="757"/>
                  <a:pt x="1225" y="754"/>
                </a:cubicBezTo>
                <a:cubicBezTo>
                  <a:pt x="1218" y="753"/>
                  <a:pt x="1220" y="764"/>
                  <a:pt x="1212" y="760"/>
                </a:cubicBezTo>
                <a:cubicBezTo>
                  <a:pt x="1212" y="761"/>
                  <a:pt x="1211" y="763"/>
                  <a:pt x="1210" y="764"/>
                </a:cubicBezTo>
                <a:cubicBezTo>
                  <a:pt x="1214" y="771"/>
                  <a:pt x="1209" y="776"/>
                  <a:pt x="1200" y="772"/>
                </a:cubicBezTo>
                <a:cubicBezTo>
                  <a:pt x="1203" y="769"/>
                  <a:pt x="1199" y="769"/>
                  <a:pt x="1197" y="767"/>
                </a:cubicBezTo>
                <a:cubicBezTo>
                  <a:pt x="1201" y="765"/>
                  <a:pt x="1202" y="758"/>
                  <a:pt x="1208" y="761"/>
                </a:cubicBezTo>
                <a:cubicBezTo>
                  <a:pt x="1211" y="760"/>
                  <a:pt x="1209" y="754"/>
                  <a:pt x="1211" y="753"/>
                </a:cubicBezTo>
                <a:cubicBezTo>
                  <a:pt x="1215" y="752"/>
                  <a:pt x="1215" y="756"/>
                  <a:pt x="1219" y="756"/>
                </a:cubicBezTo>
                <a:cubicBezTo>
                  <a:pt x="1220" y="752"/>
                  <a:pt x="1220" y="751"/>
                  <a:pt x="1221" y="747"/>
                </a:cubicBezTo>
                <a:cubicBezTo>
                  <a:pt x="1211" y="750"/>
                  <a:pt x="1202" y="755"/>
                  <a:pt x="1193" y="759"/>
                </a:cubicBezTo>
                <a:cubicBezTo>
                  <a:pt x="1196" y="756"/>
                  <a:pt x="1198" y="752"/>
                  <a:pt x="1204" y="752"/>
                </a:cubicBezTo>
                <a:cubicBezTo>
                  <a:pt x="1210" y="742"/>
                  <a:pt x="1224" y="739"/>
                  <a:pt x="1232" y="731"/>
                </a:cubicBezTo>
                <a:cubicBezTo>
                  <a:pt x="1220" y="735"/>
                  <a:pt x="1209" y="743"/>
                  <a:pt x="1197" y="748"/>
                </a:cubicBezTo>
                <a:cubicBezTo>
                  <a:pt x="1197" y="746"/>
                  <a:pt x="1194" y="747"/>
                  <a:pt x="1194" y="745"/>
                </a:cubicBezTo>
                <a:cubicBezTo>
                  <a:pt x="1195" y="744"/>
                  <a:pt x="1195" y="742"/>
                  <a:pt x="1196" y="741"/>
                </a:cubicBezTo>
                <a:cubicBezTo>
                  <a:pt x="1191" y="741"/>
                  <a:pt x="1190" y="746"/>
                  <a:pt x="1185" y="743"/>
                </a:cubicBezTo>
                <a:cubicBezTo>
                  <a:pt x="1187" y="738"/>
                  <a:pt x="1181" y="741"/>
                  <a:pt x="1180" y="740"/>
                </a:cubicBezTo>
                <a:cubicBezTo>
                  <a:pt x="1181" y="735"/>
                  <a:pt x="1187" y="737"/>
                  <a:pt x="1187" y="731"/>
                </a:cubicBezTo>
                <a:cubicBezTo>
                  <a:pt x="1184" y="732"/>
                  <a:pt x="1181" y="734"/>
                  <a:pt x="1179" y="732"/>
                </a:cubicBezTo>
                <a:cubicBezTo>
                  <a:pt x="1180" y="731"/>
                  <a:pt x="1180" y="729"/>
                  <a:pt x="1181" y="728"/>
                </a:cubicBezTo>
                <a:cubicBezTo>
                  <a:pt x="1179" y="728"/>
                  <a:pt x="1178" y="727"/>
                  <a:pt x="1178" y="726"/>
                </a:cubicBezTo>
                <a:cubicBezTo>
                  <a:pt x="1180" y="723"/>
                  <a:pt x="1181" y="718"/>
                  <a:pt x="1182" y="714"/>
                </a:cubicBezTo>
                <a:cubicBezTo>
                  <a:pt x="1179" y="714"/>
                  <a:pt x="1177" y="716"/>
                  <a:pt x="1177" y="712"/>
                </a:cubicBezTo>
                <a:cubicBezTo>
                  <a:pt x="1180" y="709"/>
                  <a:pt x="1182" y="706"/>
                  <a:pt x="1183" y="702"/>
                </a:cubicBezTo>
                <a:cubicBezTo>
                  <a:pt x="1178" y="704"/>
                  <a:pt x="1170" y="708"/>
                  <a:pt x="1174" y="714"/>
                </a:cubicBezTo>
                <a:cubicBezTo>
                  <a:pt x="1172" y="716"/>
                  <a:pt x="1171" y="713"/>
                  <a:pt x="1169" y="715"/>
                </a:cubicBezTo>
                <a:cubicBezTo>
                  <a:pt x="1171" y="719"/>
                  <a:pt x="1169" y="727"/>
                  <a:pt x="1169" y="731"/>
                </a:cubicBezTo>
                <a:cubicBezTo>
                  <a:pt x="1172" y="730"/>
                  <a:pt x="1175" y="729"/>
                  <a:pt x="1179" y="729"/>
                </a:cubicBezTo>
                <a:cubicBezTo>
                  <a:pt x="1177" y="738"/>
                  <a:pt x="1168" y="743"/>
                  <a:pt x="1160" y="743"/>
                </a:cubicBezTo>
                <a:cubicBezTo>
                  <a:pt x="1159" y="749"/>
                  <a:pt x="1147" y="754"/>
                  <a:pt x="1147" y="747"/>
                </a:cubicBezTo>
                <a:cubicBezTo>
                  <a:pt x="1147" y="748"/>
                  <a:pt x="1144" y="750"/>
                  <a:pt x="1144" y="748"/>
                </a:cubicBezTo>
                <a:cubicBezTo>
                  <a:pt x="1151" y="738"/>
                  <a:pt x="1144" y="748"/>
                  <a:pt x="1139" y="744"/>
                </a:cubicBezTo>
                <a:cubicBezTo>
                  <a:pt x="1139" y="744"/>
                  <a:pt x="1138" y="739"/>
                  <a:pt x="1138" y="738"/>
                </a:cubicBezTo>
                <a:cubicBezTo>
                  <a:pt x="1139" y="737"/>
                  <a:pt x="1143" y="739"/>
                  <a:pt x="1142" y="736"/>
                </a:cubicBezTo>
                <a:cubicBezTo>
                  <a:pt x="1138" y="735"/>
                  <a:pt x="1138" y="738"/>
                  <a:pt x="1136" y="738"/>
                </a:cubicBezTo>
                <a:cubicBezTo>
                  <a:pt x="1136" y="733"/>
                  <a:pt x="1135" y="731"/>
                  <a:pt x="1133" y="731"/>
                </a:cubicBezTo>
                <a:cubicBezTo>
                  <a:pt x="1133" y="719"/>
                  <a:pt x="1153" y="722"/>
                  <a:pt x="1152" y="711"/>
                </a:cubicBezTo>
                <a:cubicBezTo>
                  <a:pt x="1143" y="717"/>
                  <a:pt x="1134" y="723"/>
                  <a:pt x="1124" y="727"/>
                </a:cubicBezTo>
                <a:cubicBezTo>
                  <a:pt x="1123" y="725"/>
                  <a:pt x="1122" y="725"/>
                  <a:pt x="1122" y="724"/>
                </a:cubicBezTo>
                <a:cubicBezTo>
                  <a:pt x="1125" y="718"/>
                  <a:pt x="1134" y="716"/>
                  <a:pt x="1140" y="713"/>
                </a:cubicBezTo>
                <a:cubicBezTo>
                  <a:pt x="1138" y="705"/>
                  <a:pt x="1143" y="704"/>
                  <a:pt x="1147" y="704"/>
                </a:cubicBezTo>
                <a:cubicBezTo>
                  <a:pt x="1149" y="700"/>
                  <a:pt x="1145" y="701"/>
                  <a:pt x="1146" y="698"/>
                </a:cubicBezTo>
                <a:cubicBezTo>
                  <a:pt x="1150" y="691"/>
                  <a:pt x="1156" y="684"/>
                  <a:pt x="1161" y="681"/>
                </a:cubicBezTo>
                <a:cubicBezTo>
                  <a:pt x="1159" y="678"/>
                  <a:pt x="1161" y="673"/>
                  <a:pt x="1156" y="672"/>
                </a:cubicBezTo>
                <a:cubicBezTo>
                  <a:pt x="1156" y="668"/>
                  <a:pt x="1158" y="666"/>
                  <a:pt x="1162" y="666"/>
                </a:cubicBezTo>
                <a:cubicBezTo>
                  <a:pt x="1162" y="656"/>
                  <a:pt x="1183" y="664"/>
                  <a:pt x="1176" y="652"/>
                </a:cubicBezTo>
                <a:cubicBezTo>
                  <a:pt x="1169" y="655"/>
                  <a:pt x="1164" y="660"/>
                  <a:pt x="1159" y="664"/>
                </a:cubicBezTo>
                <a:cubicBezTo>
                  <a:pt x="1156" y="664"/>
                  <a:pt x="1157" y="660"/>
                  <a:pt x="1155" y="658"/>
                </a:cubicBezTo>
                <a:cubicBezTo>
                  <a:pt x="1152" y="662"/>
                  <a:pt x="1155" y="664"/>
                  <a:pt x="1156" y="667"/>
                </a:cubicBezTo>
                <a:cubicBezTo>
                  <a:pt x="1150" y="672"/>
                  <a:pt x="1147" y="665"/>
                  <a:pt x="1145" y="661"/>
                </a:cubicBezTo>
                <a:cubicBezTo>
                  <a:pt x="1145" y="660"/>
                  <a:pt x="1149" y="657"/>
                  <a:pt x="1147" y="656"/>
                </a:cubicBezTo>
                <a:cubicBezTo>
                  <a:pt x="1146" y="659"/>
                  <a:pt x="1144" y="661"/>
                  <a:pt x="1142" y="662"/>
                </a:cubicBezTo>
                <a:cubicBezTo>
                  <a:pt x="1141" y="659"/>
                  <a:pt x="1144" y="660"/>
                  <a:pt x="1144" y="657"/>
                </a:cubicBezTo>
                <a:cubicBezTo>
                  <a:pt x="1140" y="658"/>
                  <a:pt x="1139" y="662"/>
                  <a:pt x="1136" y="664"/>
                </a:cubicBezTo>
                <a:cubicBezTo>
                  <a:pt x="1138" y="667"/>
                  <a:pt x="1140" y="660"/>
                  <a:pt x="1141" y="663"/>
                </a:cubicBezTo>
                <a:cubicBezTo>
                  <a:pt x="1138" y="669"/>
                  <a:pt x="1130" y="671"/>
                  <a:pt x="1128" y="678"/>
                </a:cubicBezTo>
                <a:cubicBezTo>
                  <a:pt x="1131" y="678"/>
                  <a:pt x="1131" y="676"/>
                  <a:pt x="1135" y="676"/>
                </a:cubicBezTo>
                <a:cubicBezTo>
                  <a:pt x="1135" y="677"/>
                  <a:pt x="1136" y="677"/>
                  <a:pt x="1136" y="678"/>
                </a:cubicBezTo>
                <a:cubicBezTo>
                  <a:pt x="1133" y="680"/>
                  <a:pt x="1132" y="682"/>
                  <a:pt x="1129" y="680"/>
                </a:cubicBezTo>
                <a:cubicBezTo>
                  <a:pt x="1127" y="685"/>
                  <a:pt x="1118" y="690"/>
                  <a:pt x="1112" y="690"/>
                </a:cubicBezTo>
                <a:cubicBezTo>
                  <a:pt x="1114" y="687"/>
                  <a:pt x="1116" y="684"/>
                  <a:pt x="1118" y="681"/>
                </a:cubicBezTo>
                <a:cubicBezTo>
                  <a:pt x="1116" y="677"/>
                  <a:pt x="1114" y="673"/>
                  <a:pt x="1115" y="670"/>
                </a:cubicBezTo>
                <a:cubicBezTo>
                  <a:pt x="1114" y="676"/>
                  <a:pt x="1110" y="669"/>
                  <a:pt x="1108" y="673"/>
                </a:cubicBezTo>
                <a:cubicBezTo>
                  <a:pt x="1107" y="676"/>
                  <a:pt x="1109" y="676"/>
                  <a:pt x="1110" y="678"/>
                </a:cubicBezTo>
                <a:cubicBezTo>
                  <a:pt x="1106" y="679"/>
                  <a:pt x="1106" y="681"/>
                  <a:pt x="1107" y="686"/>
                </a:cubicBezTo>
                <a:cubicBezTo>
                  <a:pt x="1100" y="689"/>
                  <a:pt x="1098" y="686"/>
                  <a:pt x="1092" y="688"/>
                </a:cubicBezTo>
                <a:cubicBezTo>
                  <a:pt x="1104" y="698"/>
                  <a:pt x="1091" y="712"/>
                  <a:pt x="1080" y="715"/>
                </a:cubicBezTo>
                <a:cubicBezTo>
                  <a:pt x="1081" y="712"/>
                  <a:pt x="1077" y="714"/>
                  <a:pt x="1078" y="711"/>
                </a:cubicBezTo>
                <a:cubicBezTo>
                  <a:pt x="1080" y="710"/>
                  <a:pt x="1082" y="709"/>
                  <a:pt x="1083" y="712"/>
                </a:cubicBezTo>
                <a:cubicBezTo>
                  <a:pt x="1084" y="708"/>
                  <a:pt x="1088" y="708"/>
                  <a:pt x="1088" y="704"/>
                </a:cubicBezTo>
                <a:cubicBezTo>
                  <a:pt x="1079" y="699"/>
                  <a:pt x="1075" y="720"/>
                  <a:pt x="1067" y="710"/>
                </a:cubicBezTo>
                <a:cubicBezTo>
                  <a:pt x="1069" y="707"/>
                  <a:pt x="1072" y="703"/>
                  <a:pt x="1072" y="698"/>
                </a:cubicBezTo>
                <a:cubicBezTo>
                  <a:pt x="1068" y="699"/>
                  <a:pt x="1068" y="705"/>
                  <a:pt x="1063" y="705"/>
                </a:cubicBezTo>
                <a:cubicBezTo>
                  <a:pt x="1062" y="702"/>
                  <a:pt x="1066" y="704"/>
                  <a:pt x="1065" y="701"/>
                </a:cubicBezTo>
                <a:cubicBezTo>
                  <a:pt x="1060" y="705"/>
                  <a:pt x="1057" y="703"/>
                  <a:pt x="1051" y="704"/>
                </a:cubicBezTo>
                <a:cubicBezTo>
                  <a:pt x="1053" y="701"/>
                  <a:pt x="1055" y="699"/>
                  <a:pt x="1057" y="697"/>
                </a:cubicBezTo>
                <a:cubicBezTo>
                  <a:pt x="1055" y="694"/>
                  <a:pt x="1053" y="699"/>
                  <a:pt x="1052" y="697"/>
                </a:cubicBezTo>
                <a:cubicBezTo>
                  <a:pt x="1054" y="693"/>
                  <a:pt x="1053" y="688"/>
                  <a:pt x="1059" y="688"/>
                </a:cubicBezTo>
                <a:cubicBezTo>
                  <a:pt x="1061" y="689"/>
                  <a:pt x="1060" y="693"/>
                  <a:pt x="1063" y="692"/>
                </a:cubicBezTo>
                <a:cubicBezTo>
                  <a:pt x="1066" y="689"/>
                  <a:pt x="1068" y="687"/>
                  <a:pt x="1072" y="688"/>
                </a:cubicBezTo>
                <a:cubicBezTo>
                  <a:pt x="1072" y="682"/>
                  <a:pt x="1078" y="682"/>
                  <a:pt x="1079" y="678"/>
                </a:cubicBezTo>
                <a:cubicBezTo>
                  <a:pt x="1076" y="677"/>
                  <a:pt x="1077" y="680"/>
                  <a:pt x="1074" y="679"/>
                </a:cubicBezTo>
                <a:cubicBezTo>
                  <a:pt x="1074" y="677"/>
                  <a:pt x="1072" y="675"/>
                  <a:pt x="1071" y="673"/>
                </a:cubicBezTo>
                <a:cubicBezTo>
                  <a:pt x="1076" y="670"/>
                  <a:pt x="1076" y="665"/>
                  <a:pt x="1083" y="663"/>
                </a:cubicBezTo>
                <a:cubicBezTo>
                  <a:pt x="1083" y="668"/>
                  <a:pt x="1083" y="674"/>
                  <a:pt x="1087" y="676"/>
                </a:cubicBezTo>
                <a:cubicBezTo>
                  <a:pt x="1087" y="673"/>
                  <a:pt x="1091" y="675"/>
                  <a:pt x="1092" y="676"/>
                </a:cubicBezTo>
                <a:cubicBezTo>
                  <a:pt x="1093" y="673"/>
                  <a:pt x="1095" y="670"/>
                  <a:pt x="1096" y="667"/>
                </a:cubicBezTo>
                <a:cubicBezTo>
                  <a:pt x="1103" y="667"/>
                  <a:pt x="1105" y="663"/>
                  <a:pt x="1107" y="661"/>
                </a:cubicBezTo>
                <a:cubicBezTo>
                  <a:pt x="1102" y="659"/>
                  <a:pt x="1109" y="658"/>
                  <a:pt x="1110" y="653"/>
                </a:cubicBezTo>
                <a:cubicBezTo>
                  <a:pt x="1108" y="652"/>
                  <a:pt x="1106" y="655"/>
                  <a:pt x="1105" y="651"/>
                </a:cubicBezTo>
                <a:cubicBezTo>
                  <a:pt x="1106" y="647"/>
                  <a:pt x="1109" y="645"/>
                  <a:pt x="1114" y="644"/>
                </a:cubicBezTo>
                <a:cubicBezTo>
                  <a:pt x="1115" y="643"/>
                  <a:pt x="1112" y="640"/>
                  <a:pt x="1114" y="638"/>
                </a:cubicBezTo>
                <a:cubicBezTo>
                  <a:pt x="1117" y="640"/>
                  <a:pt x="1125" y="639"/>
                  <a:pt x="1122" y="645"/>
                </a:cubicBezTo>
                <a:cubicBezTo>
                  <a:pt x="1131" y="641"/>
                  <a:pt x="1137" y="634"/>
                  <a:pt x="1145" y="629"/>
                </a:cubicBezTo>
                <a:cubicBezTo>
                  <a:pt x="1144" y="625"/>
                  <a:pt x="1144" y="624"/>
                  <a:pt x="1145" y="620"/>
                </a:cubicBezTo>
                <a:cubicBezTo>
                  <a:pt x="1141" y="620"/>
                  <a:pt x="1140" y="624"/>
                  <a:pt x="1136" y="624"/>
                </a:cubicBezTo>
                <a:cubicBezTo>
                  <a:pt x="1135" y="622"/>
                  <a:pt x="1134" y="622"/>
                  <a:pt x="1135" y="621"/>
                </a:cubicBezTo>
                <a:cubicBezTo>
                  <a:pt x="1135" y="618"/>
                  <a:pt x="1142" y="618"/>
                  <a:pt x="1139" y="615"/>
                </a:cubicBezTo>
                <a:cubicBezTo>
                  <a:pt x="1139" y="619"/>
                  <a:pt x="1133" y="616"/>
                  <a:pt x="1132" y="615"/>
                </a:cubicBezTo>
                <a:cubicBezTo>
                  <a:pt x="1130" y="612"/>
                  <a:pt x="1135" y="610"/>
                  <a:pt x="1134" y="604"/>
                </a:cubicBezTo>
                <a:cubicBezTo>
                  <a:pt x="1136" y="602"/>
                  <a:pt x="1137" y="605"/>
                  <a:pt x="1138" y="603"/>
                </a:cubicBezTo>
                <a:cubicBezTo>
                  <a:pt x="1140" y="599"/>
                  <a:pt x="1142" y="591"/>
                  <a:pt x="1148" y="594"/>
                </a:cubicBezTo>
                <a:cubicBezTo>
                  <a:pt x="1150" y="589"/>
                  <a:pt x="1157" y="584"/>
                  <a:pt x="1162" y="583"/>
                </a:cubicBezTo>
                <a:cubicBezTo>
                  <a:pt x="1172" y="580"/>
                  <a:pt x="1182" y="571"/>
                  <a:pt x="1183" y="576"/>
                </a:cubicBezTo>
                <a:cubicBezTo>
                  <a:pt x="1187" y="569"/>
                  <a:pt x="1196" y="567"/>
                  <a:pt x="1201" y="560"/>
                </a:cubicBezTo>
                <a:cubicBezTo>
                  <a:pt x="1194" y="559"/>
                  <a:pt x="1196" y="565"/>
                  <a:pt x="1190" y="564"/>
                </a:cubicBezTo>
                <a:cubicBezTo>
                  <a:pt x="1188" y="560"/>
                  <a:pt x="1192" y="561"/>
                  <a:pt x="1191" y="559"/>
                </a:cubicBezTo>
                <a:cubicBezTo>
                  <a:pt x="1189" y="560"/>
                  <a:pt x="1186" y="557"/>
                  <a:pt x="1183" y="554"/>
                </a:cubicBezTo>
                <a:cubicBezTo>
                  <a:pt x="1184" y="551"/>
                  <a:pt x="1188" y="551"/>
                  <a:pt x="1188" y="547"/>
                </a:cubicBezTo>
                <a:cubicBezTo>
                  <a:pt x="1185" y="547"/>
                  <a:pt x="1185" y="550"/>
                  <a:pt x="1181" y="550"/>
                </a:cubicBezTo>
                <a:cubicBezTo>
                  <a:pt x="1182" y="546"/>
                  <a:pt x="1177" y="549"/>
                  <a:pt x="1176" y="547"/>
                </a:cubicBezTo>
                <a:cubicBezTo>
                  <a:pt x="1176" y="542"/>
                  <a:pt x="1179" y="538"/>
                  <a:pt x="1175" y="534"/>
                </a:cubicBezTo>
                <a:cubicBezTo>
                  <a:pt x="1176" y="527"/>
                  <a:pt x="1192" y="533"/>
                  <a:pt x="1191" y="535"/>
                </a:cubicBezTo>
                <a:cubicBezTo>
                  <a:pt x="1200" y="534"/>
                  <a:pt x="1201" y="524"/>
                  <a:pt x="1210" y="521"/>
                </a:cubicBezTo>
                <a:cubicBezTo>
                  <a:pt x="1211" y="525"/>
                  <a:pt x="1213" y="521"/>
                  <a:pt x="1215" y="521"/>
                </a:cubicBezTo>
                <a:cubicBezTo>
                  <a:pt x="1214" y="514"/>
                  <a:pt x="1226" y="510"/>
                  <a:pt x="1233" y="511"/>
                </a:cubicBezTo>
                <a:cubicBezTo>
                  <a:pt x="1233" y="508"/>
                  <a:pt x="1234" y="507"/>
                  <a:pt x="1237" y="508"/>
                </a:cubicBezTo>
                <a:cubicBezTo>
                  <a:pt x="1244" y="502"/>
                  <a:pt x="1253" y="494"/>
                  <a:pt x="1264" y="495"/>
                </a:cubicBezTo>
                <a:cubicBezTo>
                  <a:pt x="1266" y="494"/>
                  <a:pt x="1266" y="491"/>
                  <a:pt x="1270" y="492"/>
                </a:cubicBezTo>
                <a:cubicBezTo>
                  <a:pt x="1270" y="482"/>
                  <a:pt x="1282" y="485"/>
                  <a:pt x="1284" y="478"/>
                </a:cubicBezTo>
                <a:close/>
                <a:moveTo>
                  <a:pt x="1047" y="497"/>
                </a:moveTo>
                <a:cubicBezTo>
                  <a:pt x="1049" y="495"/>
                  <a:pt x="1050" y="498"/>
                  <a:pt x="1053" y="497"/>
                </a:cubicBezTo>
                <a:cubicBezTo>
                  <a:pt x="1053" y="500"/>
                  <a:pt x="1051" y="500"/>
                  <a:pt x="1048" y="501"/>
                </a:cubicBezTo>
                <a:cubicBezTo>
                  <a:pt x="1048" y="499"/>
                  <a:pt x="1046" y="500"/>
                  <a:pt x="1047" y="497"/>
                </a:cubicBezTo>
                <a:close/>
                <a:moveTo>
                  <a:pt x="1147" y="374"/>
                </a:moveTo>
                <a:cubicBezTo>
                  <a:pt x="1147" y="376"/>
                  <a:pt x="1146" y="378"/>
                  <a:pt x="1143" y="377"/>
                </a:cubicBezTo>
                <a:cubicBezTo>
                  <a:pt x="1143" y="375"/>
                  <a:pt x="1144" y="373"/>
                  <a:pt x="1147" y="374"/>
                </a:cubicBezTo>
                <a:close/>
                <a:moveTo>
                  <a:pt x="1067" y="324"/>
                </a:moveTo>
                <a:cubicBezTo>
                  <a:pt x="1070" y="326"/>
                  <a:pt x="1066" y="329"/>
                  <a:pt x="1064" y="328"/>
                </a:cubicBezTo>
                <a:cubicBezTo>
                  <a:pt x="1063" y="325"/>
                  <a:pt x="1066" y="326"/>
                  <a:pt x="1067" y="324"/>
                </a:cubicBezTo>
                <a:close/>
                <a:moveTo>
                  <a:pt x="1061" y="238"/>
                </a:moveTo>
                <a:cubicBezTo>
                  <a:pt x="1065" y="239"/>
                  <a:pt x="1062" y="244"/>
                  <a:pt x="1059" y="241"/>
                </a:cubicBezTo>
                <a:cubicBezTo>
                  <a:pt x="1060" y="240"/>
                  <a:pt x="1061" y="239"/>
                  <a:pt x="1061" y="238"/>
                </a:cubicBezTo>
                <a:close/>
                <a:moveTo>
                  <a:pt x="1054" y="394"/>
                </a:moveTo>
                <a:cubicBezTo>
                  <a:pt x="1054" y="398"/>
                  <a:pt x="1048" y="399"/>
                  <a:pt x="1048" y="395"/>
                </a:cubicBezTo>
                <a:cubicBezTo>
                  <a:pt x="1051" y="396"/>
                  <a:pt x="1051" y="394"/>
                  <a:pt x="1054" y="394"/>
                </a:cubicBezTo>
                <a:close/>
                <a:moveTo>
                  <a:pt x="1029" y="341"/>
                </a:moveTo>
                <a:cubicBezTo>
                  <a:pt x="1026" y="347"/>
                  <a:pt x="1019" y="344"/>
                  <a:pt x="1013" y="347"/>
                </a:cubicBezTo>
                <a:cubicBezTo>
                  <a:pt x="1014" y="341"/>
                  <a:pt x="1023" y="337"/>
                  <a:pt x="1029" y="341"/>
                </a:cubicBezTo>
                <a:close/>
                <a:moveTo>
                  <a:pt x="205" y="236"/>
                </a:moveTo>
                <a:cubicBezTo>
                  <a:pt x="204" y="235"/>
                  <a:pt x="209" y="232"/>
                  <a:pt x="212" y="231"/>
                </a:cubicBezTo>
                <a:cubicBezTo>
                  <a:pt x="211" y="234"/>
                  <a:pt x="207" y="234"/>
                  <a:pt x="205" y="236"/>
                </a:cubicBezTo>
                <a:close/>
                <a:moveTo>
                  <a:pt x="155" y="482"/>
                </a:moveTo>
                <a:cubicBezTo>
                  <a:pt x="154" y="473"/>
                  <a:pt x="158" y="470"/>
                  <a:pt x="159" y="462"/>
                </a:cubicBezTo>
                <a:cubicBezTo>
                  <a:pt x="162" y="460"/>
                  <a:pt x="162" y="463"/>
                  <a:pt x="166" y="463"/>
                </a:cubicBezTo>
                <a:cubicBezTo>
                  <a:pt x="165" y="471"/>
                  <a:pt x="161" y="478"/>
                  <a:pt x="155" y="482"/>
                </a:cubicBezTo>
                <a:close/>
                <a:moveTo>
                  <a:pt x="230" y="515"/>
                </a:moveTo>
                <a:cubicBezTo>
                  <a:pt x="227" y="515"/>
                  <a:pt x="227" y="512"/>
                  <a:pt x="224" y="511"/>
                </a:cubicBezTo>
                <a:cubicBezTo>
                  <a:pt x="221" y="498"/>
                  <a:pt x="230" y="496"/>
                  <a:pt x="241" y="494"/>
                </a:cubicBezTo>
                <a:cubicBezTo>
                  <a:pt x="242" y="502"/>
                  <a:pt x="238" y="513"/>
                  <a:pt x="230" y="515"/>
                </a:cubicBezTo>
                <a:close/>
                <a:moveTo>
                  <a:pt x="241" y="525"/>
                </a:moveTo>
                <a:cubicBezTo>
                  <a:pt x="241" y="523"/>
                  <a:pt x="243" y="522"/>
                  <a:pt x="245" y="522"/>
                </a:cubicBezTo>
                <a:cubicBezTo>
                  <a:pt x="245" y="525"/>
                  <a:pt x="244" y="525"/>
                  <a:pt x="241" y="525"/>
                </a:cubicBezTo>
                <a:close/>
                <a:moveTo>
                  <a:pt x="247" y="520"/>
                </a:moveTo>
                <a:cubicBezTo>
                  <a:pt x="247" y="518"/>
                  <a:pt x="246" y="518"/>
                  <a:pt x="246" y="516"/>
                </a:cubicBezTo>
                <a:cubicBezTo>
                  <a:pt x="249" y="517"/>
                  <a:pt x="249" y="515"/>
                  <a:pt x="251" y="515"/>
                </a:cubicBezTo>
                <a:cubicBezTo>
                  <a:pt x="252" y="518"/>
                  <a:pt x="249" y="519"/>
                  <a:pt x="247" y="520"/>
                </a:cubicBezTo>
                <a:close/>
                <a:moveTo>
                  <a:pt x="190" y="767"/>
                </a:moveTo>
                <a:cubicBezTo>
                  <a:pt x="190" y="763"/>
                  <a:pt x="193" y="763"/>
                  <a:pt x="196" y="762"/>
                </a:cubicBezTo>
                <a:cubicBezTo>
                  <a:pt x="196" y="766"/>
                  <a:pt x="193" y="766"/>
                  <a:pt x="190" y="767"/>
                </a:cubicBezTo>
                <a:close/>
                <a:moveTo>
                  <a:pt x="171" y="813"/>
                </a:moveTo>
                <a:cubicBezTo>
                  <a:pt x="173" y="813"/>
                  <a:pt x="171" y="817"/>
                  <a:pt x="171" y="818"/>
                </a:cubicBezTo>
                <a:cubicBezTo>
                  <a:pt x="169" y="818"/>
                  <a:pt x="169" y="817"/>
                  <a:pt x="168" y="817"/>
                </a:cubicBezTo>
                <a:cubicBezTo>
                  <a:pt x="168" y="815"/>
                  <a:pt x="170" y="814"/>
                  <a:pt x="171" y="813"/>
                </a:cubicBezTo>
                <a:close/>
                <a:moveTo>
                  <a:pt x="169" y="827"/>
                </a:moveTo>
                <a:cubicBezTo>
                  <a:pt x="168" y="825"/>
                  <a:pt x="170" y="824"/>
                  <a:pt x="168" y="821"/>
                </a:cubicBezTo>
                <a:cubicBezTo>
                  <a:pt x="173" y="817"/>
                  <a:pt x="180" y="812"/>
                  <a:pt x="188" y="815"/>
                </a:cubicBezTo>
                <a:cubicBezTo>
                  <a:pt x="181" y="818"/>
                  <a:pt x="174" y="821"/>
                  <a:pt x="169" y="827"/>
                </a:cubicBezTo>
                <a:close/>
                <a:moveTo>
                  <a:pt x="196" y="826"/>
                </a:moveTo>
                <a:cubicBezTo>
                  <a:pt x="195" y="824"/>
                  <a:pt x="192" y="825"/>
                  <a:pt x="193" y="821"/>
                </a:cubicBezTo>
                <a:cubicBezTo>
                  <a:pt x="191" y="821"/>
                  <a:pt x="191" y="821"/>
                  <a:pt x="191" y="821"/>
                </a:cubicBezTo>
                <a:cubicBezTo>
                  <a:pt x="195" y="814"/>
                  <a:pt x="196" y="826"/>
                  <a:pt x="200" y="822"/>
                </a:cubicBezTo>
                <a:cubicBezTo>
                  <a:pt x="199" y="824"/>
                  <a:pt x="198" y="826"/>
                  <a:pt x="196" y="826"/>
                </a:cubicBezTo>
                <a:close/>
                <a:moveTo>
                  <a:pt x="242" y="829"/>
                </a:moveTo>
                <a:cubicBezTo>
                  <a:pt x="241" y="836"/>
                  <a:pt x="235" y="844"/>
                  <a:pt x="229" y="841"/>
                </a:cubicBezTo>
                <a:cubicBezTo>
                  <a:pt x="236" y="840"/>
                  <a:pt x="236" y="831"/>
                  <a:pt x="242" y="829"/>
                </a:cubicBezTo>
                <a:close/>
                <a:moveTo>
                  <a:pt x="192" y="885"/>
                </a:moveTo>
                <a:cubicBezTo>
                  <a:pt x="190" y="883"/>
                  <a:pt x="195" y="880"/>
                  <a:pt x="197" y="879"/>
                </a:cubicBezTo>
                <a:cubicBezTo>
                  <a:pt x="196" y="882"/>
                  <a:pt x="194" y="883"/>
                  <a:pt x="192" y="885"/>
                </a:cubicBezTo>
                <a:close/>
                <a:moveTo>
                  <a:pt x="191" y="900"/>
                </a:moveTo>
                <a:cubicBezTo>
                  <a:pt x="191" y="897"/>
                  <a:pt x="195" y="898"/>
                  <a:pt x="197" y="897"/>
                </a:cubicBezTo>
                <a:cubicBezTo>
                  <a:pt x="197" y="900"/>
                  <a:pt x="194" y="900"/>
                  <a:pt x="191" y="900"/>
                </a:cubicBezTo>
                <a:close/>
                <a:moveTo>
                  <a:pt x="197" y="887"/>
                </a:moveTo>
                <a:cubicBezTo>
                  <a:pt x="196" y="887"/>
                  <a:pt x="197" y="886"/>
                  <a:pt x="196" y="886"/>
                </a:cubicBezTo>
                <a:cubicBezTo>
                  <a:pt x="200" y="883"/>
                  <a:pt x="203" y="881"/>
                  <a:pt x="208" y="878"/>
                </a:cubicBezTo>
                <a:cubicBezTo>
                  <a:pt x="206" y="883"/>
                  <a:pt x="201" y="884"/>
                  <a:pt x="197" y="887"/>
                </a:cubicBezTo>
                <a:close/>
                <a:moveTo>
                  <a:pt x="209" y="913"/>
                </a:moveTo>
                <a:cubicBezTo>
                  <a:pt x="209" y="911"/>
                  <a:pt x="212" y="910"/>
                  <a:pt x="214" y="910"/>
                </a:cubicBezTo>
                <a:cubicBezTo>
                  <a:pt x="214" y="912"/>
                  <a:pt x="212" y="914"/>
                  <a:pt x="209" y="913"/>
                </a:cubicBezTo>
                <a:close/>
                <a:moveTo>
                  <a:pt x="201" y="899"/>
                </a:moveTo>
                <a:cubicBezTo>
                  <a:pt x="200" y="898"/>
                  <a:pt x="200" y="896"/>
                  <a:pt x="199" y="896"/>
                </a:cubicBezTo>
                <a:cubicBezTo>
                  <a:pt x="201" y="891"/>
                  <a:pt x="206" y="889"/>
                  <a:pt x="210" y="887"/>
                </a:cubicBezTo>
                <a:cubicBezTo>
                  <a:pt x="204" y="887"/>
                  <a:pt x="216" y="881"/>
                  <a:pt x="219" y="883"/>
                </a:cubicBezTo>
                <a:cubicBezTo>
                  <a:pt x="213" y="888"/>
                  <a:pt x="211" y="897"/>
                  <a:pt x="201" y="899"/>
                </a:cubicBezTo>
                <a:close/>
                <a:moveTo>
                  <a:pt x="215" y="874"/>
                </a:moveTo>
                <a:cubicBezTo>
                  <a:pt x="215" y="877"/>
                  <a:pt x="214" y="878"/>
                  <a:pt x="211" y="878"/>
                </a:cubicBezTo>
                <a:cubicBezTo>
                  <a:pt x="209" y="876"/>
                  <a:pt x="212" y="873"/>
                  <a:pt x="215" y="874"/>
                </a:cubicBezTo>
                <a:close/>
                <a:moveTo>
                  <a:pt x="201" y="876"/>
                </a:moveTo>
                <a:cubicBezTo>
                  <a:pt x="207" y="872"/>
                  <a:pt x="210" y="864"/>
                  <a:pt x="219" y="862"/>
                </a:cubicBezTo>
                <a:cubicBezTo>
                  <a:pt x="216" y="869"/>
                  <a:pt x="208" y="872"/>
                  <a:pt x="201" y="876"/>
                </a:cubicBezTo>
                <a:close/>
                <a:moveTo>
                  <a:pt x="223" y="831"/>
                </a:moveTo>
                <a:cubicBezTo>
                  <a:pt x="227" y="828"/>
                  <a:pt x="234" y="825"/>
                  <a:pt x="239" y="827"/>
                </a:cubicBezTo>
                <a:cubicBezTo>
                  <a:pt x="240" y="831"/>
                  <a:pt x="230" y="833"/>
                  <a:pt x="226" y="834"/>
                </a:cubicBezTo>
                <a:cubicBezTo>
                  <a:pt x="226" y="832"/>
                  <a:pt x="222" y="834"/>
                  <a:pt x="223" y="831"/>
                </a:cubicBezTo>
                <a:close/>
                <a:moveTo>
                  <a:pt x="238" y="852"/>
                </a:moveTo>
                <a:cubicBezTo>
                  <a:pt x="235" y="853"/>
                  <a:pt x="231" y="856"/>
                  <a:pt x="228" y="853"/>
                </a:cubicBezTo>
                <a:cubicBezTo>
                  <a:pt x="232" y="848"/>
                  <a:pt x="234" y="842"/>
                  <a:pt x="244" y="843"/>
                </a:cubicBezTo>
                <a:cubicBezTo>
                  <a:pt x="242" y="846"/>
                  <a:pt x="237" y="847"/>
                  <a:pt x="238" y="852"/>
                </a:cubicBezTo>
                <a:close/>
                <a:moveTo>
                  <a:pt x="243" y="950"/>
                </a:moveTo>
                <a:cubicBezTo>
                  <a:pt x="244" y="948"/>
                  <a:pt x="245" y="948"/>
                  <a:pt x="245" y="947"/>
                </a:cubicBezTo>
                <a:cubicBezTo>
                  <a:pt x="247" y="947"/>
                  <a:pt x="247" y="949"/>
                  <a:pt x="248" y="951"/>
                </a:cubicBezTo>
                <a:cubicBezTo>
                  <a:pt x="245" y="951"/>
                  <a:pt x="245" y="949"/>
                  <a:pt x="243" y="950"/>
                </a:cubicBezTo>
                <a:close/>
                <a:moveTo>
                  <a:pt x="270" y="942"/>
                </a:moveTo>
                <a:cubicBezTo>
                  <a:pt x="270" y="941"/>
                  <a:pt x="269" y="940"/>
                  <a:pt x="268" y="939"/>
                </a:cubicBezTo>
                <a:cubicBezTo>
                  <a:pt x="269" y="939"/>
                  <a:pt x="272" y="939"/>
                  <a:pt x="274" y="939"/>
                </a:cubicBezTo>
                <a:cubicBezTo>
                  <a:pt x="275" y="942"/>
                  <a:pt x="272" y="941"/>
                  <a:pt x="270" y="942"/>
                </a:cubicBezTo>
                <a:close/>
                <a:moveTo>
                  <a:pt x="286" y="932"/>
                </a:moveTo>
                <a:cubicBezTo>
                  <a:pt x="285" y="935"/>
                  <a:pt x="283" y="932"/>
                  <a:pt x="283" y="929"/>
                </a:cubicBezTo>
                <a:cubicBezTo>
                  <a:pt x="285" y="929"/>
                  <a:pt x="285" y="930"/>
                  <a:pt x="287" y="930"/>
                </a:cubicBezTo>
                <a:cubicBezTo>
                  <a:pt x="287" y="931"/>
                  <a:pt x="285" y="932"/>
                  <a:pt x="286" y="932"/>
                </a:cubicBezTo>
                <a:close/>
                <a:moveTo>
                  <a:pt x="259" y="1031"/>
                </a:moveTo>
                <a:cubicBezTo>
                  <a:pt x="258" y="1031"/>
                  <a:pt x="258" y="1029"/>
                  <a:pt x="257" y="1029"/>
                </a:cubicBezTo>
                <a:cubicBezTo>
                  <a:pt x="258" y="1027"/>
                  <a:pt x="260" y="1025"/>
                  <a:pt x="262" y="1025"/>
                </a:cubicBezTo>
                <a:cubicBezTo>
                  <a:pt x="264" y="1028"/>
                  <a:pt x="263" y="1031"/>
                  <a:pt x="259" y="1031"/>
                </a:cubicBezTo>
                <a:close/>
                <a:moveTo>
                  <a:pt x="328" y="904"/>
                </a:moveTo>
                <a:cubicBezTo>
                  <a:pt x="327" y="906"/>
                  <a:pt x="323" y="906"/>
                  <a:pt x="322" y="908"/>
                </a:cubicBezTo>
                <a:cubicBezTo>
                  <a:pt x="320" y="908"/>
                  <a:pt x="321" y="905"/>
                  <a:pt x="319" y="905"/>
                </a:cubicBezTo>
                <a:cubicBezTo>
                  <a:pt x="321" y="904"/>
                  <a:pt x="326" y="902"/>
                  <a:pt x="328" y="904"/>
                </a:cubicBezTo>
                <a:close/>
                <a:moveTo>
                  <a:pt x="296" y="923"/>
                </a:moveTo>
                <a:cubicBezTo>
                  <a:pt x="293" y="923"/>
                  <a:pt x="296" y="925"/>
                  <a:pt x="294" y="927"/>
                </a:cubicBezTo>
                <a:cubicBezTo>
                  <a:pt x="291" y="927"/>
                  <a:pt x="291" y="927"/>
                  <a:pt x="289" y="926"/>
                </a:cubicBezTo>
                <a:cubicBezTo>
                  <a:pt x="289" y="922"/>
                  <a:pt x="294" y="920"/>
                  <a:pt x="297" y="923"/>
                </a:cubicBezTo>
                <a:cubicBezTo>
                  <a:pt x="297" y="924"/>
                  <a:pt x="296" y="923"/>
                  <a:pt x="296" y="923"/>
                </a:cubicBezTo>
                <a:close/>
                <a:moveTo>
                  <a:pt x="305" y="921"/>
                </a:moveTo>
                <a:cubicBezTo>
                  <a:pt x="301" y="921"/>
                  <a:pt x="301" y="921"/>
                  <a:pt x="301" y="921"/>
                </a:cubicBezTo>
                <a:cubicBezTo>
                  <a:pt x="302" y="915"/>
                  <a:pt x="297" y="917"/>
                  <a:pt x="296" y="913"/>
                </a:cubicBezTo>
                <a:cubicBezTo>
                  <a:pt x="298" y="914"/>
                  <a:pt x="301" y="915"/>
                  <a:pt x="301" y="912"/>
                </a:cubicBezTo>
                <a:cubicBezTo>
                  <a:pt x="302" y="911"/>
                  <a:pt x="302" y="912"/>
                  <a:pt x="302" y="913"/>
                </a:cubicBezTo>
                <a:cubicBezTo>
                  <a:pt x="302" y="915"/>
                  <a:pt x="307" y="912"/>
                  <a:pt x="308" y="914"/>
                </a:cubicBezTo>
                <a:cubicBezTo>
                  <a:pt x="308" y="918"/>
                  <a:pt x="306" y="918"/>
                  <a:pt x="305" y="921"/>
                </a:cubicBezTo>
                <a:close/>
                <a:moveTo>
                  <a:pt x="309" y="908"/>
                </a:moveTo>
                <a:cubicBezTo>
                  <a:pt x="308" y="908"/>
                  <a:pt x="308" y="909"/>
                  <a:pt x="308" y="910"/>
                </a:cubicBezTo>
                <a:cubicBezTo>
                  <a:pt x="307" y="909"/>
                  <a:pt x="308" y="908"/>
                  <a:pt x="308" y="907"/>
                </a:cubicBezTo>
                <a:cubicBezTo>
                  <a:pt x="312" y="907"/>
                  <a:pt x="314" y="910"/>
                  <a:pt x="316" y="913"/>
                </a:cubicBezTo>
                <a:cubicBezTo>
                  <a:pt x="315" y="914"/>
                  <a:pt x="313" y="912"/>
                  <a:pt x="312" y="915"/>
                </a:cubicBezTo>
                <a:cubicBezTo>
                  <a:pt x="312" y="912"/>
                  <a:pt x="309" y="912"/>
                  <a:pt x="309" y="908"/>
                </a:cubicBezTo>
                <a:close/>
                <a:moveTo>
                  <a:pt x="317" y="967"/>
                </a:moveTo>
                <a:cubicBezTo>
                  <a:pt x="315" y="967"/>
                  <a:pt x="318" y="964"/>
                  <a:pt x="317" y="963"/>
                </a:cubicBezTo>
                <a:cubicBezTo>
                  <a:pt x="317" y="961"/>
                  <a:pt x="314" y="964"/>
                  <a:pt x="313" y="962"/>
                </a:cubicBezTo>
                <a:cubicBezTo>
                  <a:pt x="311" y="951"/>
                  <a:pt x="326" y="950"/>
                  <a:pt x="325" y="959"/>
                </a:cubicBezTo>
                <a:cubicBezTo>
                  <a:pt x="329" y="959"/>
                  <a:pt x="329" y="959"/>
                  <a:pt x="329" y="959"/>
                </a:cubicBezTo>
                <a:cubicBezTo>
                  <a:pt x="330" y="961"/>
                  <a:pt x="327" y="962"/>
                  <a:pt x="330" y="962"/>
                </a:cubicBezTo>
                <a:cubicBezTo>
                  <a:pt x="327" y="965"/>
                  <a:pt x="322" y="967"/>
                  <a:pt x="317" y="967"/>
                </a:cubicBezTo>
                <a:close/>
                <a:moveTo>
                  <a:pt x="478" y="165"/>
                </a:moveTo>
                <a:cubicBezTo>
                  <a:pt x="476" y="165"/>
                  <a:pt x="474" y="165"/>
                  <a:pt x="473" y="164"/>
                </a:cubicBezTo>
                <a:cubicBezTo>
                  <a:pt x="473" y="159"/>
                  <a:pt x="479" y="159"/>
                  <a:pt x="478" y="165"/>
                </a:cubicBezTo>
                <a:close/>
                <a:moveTo>
                  <a:pt x="470" y="1060"/>
                </a:moveTo>
                <a:cubicBezTo>
                  <a:pt x="482" y="1051"/>
                  <a:pt x="496" y="1045"/>
                  <a:pt x="508" y="1036"/>
                </a:cubicBezTo>
                <a:cubicBezTo>
                  <a:pt x="509" y="1036"/>
                  <a:pt x="510" y="1037"/>
                  <a:pt x="511" y="1037"/>
                </a:cubicBezTo>
                <a:cubicBezTo>
                  <a:pt x="500" y="1048"/>
                  <a:pt x="486" y="1053"/>
                  <a:pt x="470" y="1060"/>
                </a:cubicBezTo>
                <a:close/>
                <a:moveTo>
                  <a:pt x="513" y="981"/>
                </a:moveTo>
                <a:cubicBezTo>
                  <a:pt x="513" y="978"/>
                  <a:pt x="513" y="978"/>
                  <a:pt x="513" y="978"/>
                </a:cubicBezTo>
                <a:cubicBezTo>
                  <a:pt x="515" y="977"/>
                  <a:pt x="518" y="978"/>
                  <a:pt x="519" y="979"/>
                </a:cubicBezTo>
                <a:cubicBezTo>
                  <a:pt x="519" y="984"/>
                  <a:pt x="516" y="981"/>
                  <a:pt x="513" y="981"/>
                </a:cubicBezTo>
                <a:close/>
                <a:moveTo>
                  <a:pt x="539" y="208"/>
                </a:moveTo>
                <a:cubicBezTo>
                  <a:pt x="547" y="189"/>
                  <a:pt x="577" y="181"/>
                  <a:pt x="594" y="167"/>
                </a:cubicBezTo>
                <a:cubicBezTo>
                  <a:pt x="602" y="161"/>
                  <a:pt x="606" y="151"/>
                  <a:pt x="618" y="156"/>
                </a:cubicBezTo>
                <a:cubicBezTo>
                  <a:pt x="618" y="159"/>
                  <a:pt x="619" y="161"/>
                  <a:pt x="622" y="162"/>
                </a:cubicBezTo>
                <a:cubicBezTo>
                  <a:pt x="610" y="176"/>
                  <a:pt x="599" y="190"/>
                  <a:pt x="583" y="198"/>
                </a:cubicBezTo>
                <a:cubicBezTo>
                  <a:pt x="569" y="203"/>
                  <a:pt x="553" y="206"/>
                  <a:pt x="539" y="208"/>
                </a:cubicBezTo>
                <a:close/>
                <a:moveTo>
                  <a:pt x="557" y="1047"/>
                </a:moveTo>
                <a:cubicBezTo>
                  <a:pt x="556" y="1044"/>
                  <a:pt x="563" y="1041"/>
                  <a:pt x="563" y="1046"/>
                </a:cubicBezTo>
                <a:cubicBezTo>
                  <a:pt x="561" y="1047"/>
                  <a:pt x="558" y="1049"/>
                  <a:pt x="557" y="1047"/>
                </a:cubicBezTo>
                <a:close/>
                <a:moveTo>
                  <a:pt x="666" y="996"/>
                </a:moveTo>
                <a:cubicBezTo>
                  <a:pt x="667" y="998"/>
                  <a:pt x="668" y="999"/>
                  <a:pt x="666" y="1001"/>
                </a:cubicBezTo>
                <a:cubicBezTo>
                  <a:pt x="653" y="1002"/>
                  <a:pt x="645" y="1000"/>
                  <a:pt x="637" y="1009"/>
                </a:cubicBezTo>
                <a:cubicBezTo>
                  <a:pt x="638" y="1005"/>
                  <a:pt x="634" y="1007"/>
                  <a:pt x="634" y="1005"/>
                </a:cubicBezTo>
                <a:cubicBezTo>
                  <a:pt x="629" y="1007"/>
                  <a:pt x="624" y="1009"/>
                  <a:pt x="617" y="1010"/>
                </a:cubicBezTo>
                <a:cubicBezTo>
                  <a:pt x="620" y="1014"/>
                  <a:pt x="617" y="1012"/>
                  <a:pt x="615" y="1016"/>
                </a:cubicBezTo>
                <a:cubicBezTo>
                  <a:pt x="618" y="1016"/>
                  <a:pt x="618" y="1014"/>
                  <a:pt x="621" y="1015"/>
                </a:cubicBezTo>
                <a:cubicBezTo>
                  <a:pt x="621" y="1017"/>
                  <a:pt x="618" y="1016"/>
                  <a:pt x="618" y="1017"/>
                </a:cubicBezTo>
                <a:cubicBezTo>
                  <a:pt x="623" y="1020"/>
                  <a:pt x="634" y="1014"/>
                  <a:pt x="642" y="1013"/>
                </a:cubicBezTo>
                <a:cubicBezTo>
                  <a:pt x="642" y="1015"/>
                  <a:pt x="641" y="1015"/>
                  <a:pt x="641" y="1017"/>
                </a:cubicBezTo>
                <a:cubicBezTo>
                  <a:pt x="634" y="1014"/>
                  <a:pt x="625" y="1022"/>
                  <a:pt x="617" y="1025"/>
                </a:cubicBezTo>
                <a:cubicBezTo>
                  <a:pt x="605" y="1019"/>
                  <a:pt x="593" y="1032"/>
                  <a:pt x="582" y="1029"/>
                </a:cubicBezTo>
                <a:cubicBezTo>
                  <a:pt x="582" y="1030"/>
                  <a:pt x="584" y="1029"/>
                  <a:pt x="586" y="1030"/>
                </a:cubicBezTo>
                <a:cubicBezTo>
                  <a:pt x="583" y="1036"/>
                  <a:pt x="570" y="1033"/>
                  <a:pt x="568" y="1038"/>
                </a:cubicBezTo>
                <a:cubicBezTo>
                  <a:pt x="567" y="1033"/>
                  <a:pt x="570" y="1031"/>
                  <a:pt x="573" y="1029"/>
                </a:cubicBezTo>
                <a:cubicBezTo>
                  <a:pt x="572" y="1027"/>
                  <a:pt x="570" y="1027"/>
                  <a:pt x="568" y="1027"/>
                </a:cubicBezTo>
                <a:cubicBezTo>
                  <a:pt x="572" y="1022"/>
                  <a:pt x="579" y="1022"/>
                  <a:pt x="589" y="1023"/>
                </a:cubicBezTo>
                <a:cubicBezTo>
                  <a:pt x="593" y="1018"/>
                  <a:pt x="606" y="1018"/>
                  <a:pt x="611" y="1017"/>
                </a:cubicBezTo>
                <a:cubicBezTo>
                  <a:pt x="610" y="1016"/>
                  <a:pt x="609" y="1015"/>
                  <a:pt x="610" y="1013"/>
                </a:cubicBezTo>
                <a:cubicBezTo>
                  <a:pt x="599" y="1016"/>
                  <a:pt x="590" y="1019"/>
                  <a:pt x="580" y="1020"/>
                </a:cubicBezTo>
                <a:cubicBezTo>
                  <a:pt x="591" y="1013"/>
                  <a:pt x="603" y="1008"/>
                  <a:pt x="621" y="1007"/>
                </a:cubicBezTo>
                <a:cubicBezTo>
                  <a:pt x="620" y="1006"/>
                  <a:pt x="619" y="1006"/>
                  <a:pt x="619" y="1005"/>
                </a:cubicBezTo>
                <a:cubicBezTo>
                  <a:pt x="615" y="1004"/>
                  <a:pt x="614" y="1007"/>
                  <a:pt x="611" y="1007"/>
                </a:cubicBezTo>
                <a:cubicBezTo>
                  <a:pt x="627" y="999"/>
                  <a:pt x="642" y="992"/>
                  <a:pt x="657" y="984"/>
                </a:cubicBezTo>
                <a:cubicBezTo>
                  <a:pt x="667" y="989"/>
                  <a:pt x="678" y="977"/>
                  <a:pt x="687" y="978"/>
                </a:cubicBezTo>
                <a:cubicBezTo>
                  <a:pt x="688" y="973"/>
                  <a:pt x="691" y="970"/>
                  <a:pt x="698" y="970"/>
                </a:cubicBezTo>
                <a:cubicBezTo>
                  <a:pt x="696" y="975"/>
                  <a:pt x="698" y="978"/>
                  <a:pt x="694" y="979"/>
                </a:cubicBezTo>
                <a:cubicBezTo>
                  <a:pt x="698" y="983"/>
                  <a:pt x="706" y="976"/>
                  <a:pt x="713" y="977"/>
                </a:cubicBezTo>
                <a:cubicBezTo>
                  <a:pt x="698" y="988"/>
                  <a:pt x="679" y="991"/>
                  <a:pt x="666" y="996"/>
                </a:cubicBezTo>
                <a:close/>
                <a:moveTo>
                  <a:pt x="683" y="1085"/>
                </a:moveTo>
                <a:cubicBezTo>
                  <a:pt x="682" y="1084"/>
                  <a:pt x="687" y="1080"/>
                  <a:pt x="691" y="1082"/>
                </a:cubicBezTo>
                <a:cubicBezTo>
                  <a:pt x="690" y="1087"/>
                  <a:pt x="685" y="1085"/>
                  <a:pt x="683" y="1085"/>
                </a:cubicBezTo>
                <a:close/>
                <a:moveTo>
                  <a:pt x="725" y="940"/>
                </a:moveTo>
                <a:cubicBezTo>
                  <a:pt x="728" y="940"/>
                  <a:pt x="729" y="939"/>
                  <a:pt x="732" y="940"/>
                </a:cubicBezTo>
                <a:cubicBezTo>
                  <a:pt x="732" y="944"/>
                  <a:pt x="732" y="944"/>
                  <a:pt x="732" y="944"/>
                </a:cubicBezTo>
                <a:cubicBezTo>
                  <a:pt x="730" y="947"/>
                  <a:pt x="726" y="942"/>
                  <a:pt x="726" y="947"/>
                </a:cubicBezTo>
                <a:cubicBezTo>
                  <a:pt x="724" y="947"/>
                  <a:pt x="726" y="942"/>
                  <a:pt x="725" y="940"/>
                </a:cubicBezTo>
                <a:close/>
                <a:moveTo>
                  <a:pt x="736" y="947"/>
                </a:moveTo>
                <a:cubicBezTo>
                  <a:pt x="737" y="952"/>
                  <a:pt x="730" y="950"/>
                  <a:pt x="727" y="952"/>
                </a:cubicBezTo>
                <a:cubicBezTo>
                  <a:pt x="728" y="949"/>
                  <a:pt x="731" y="947"/>
                  <a:pt x="736" y="947"/>
                </a:cubicBezTo>
                <a:close/>
                <a:moveTo>
                  <a:pt x="727" y="1030"/>
                </a:moveTo>
                <a:cubicBezTo>
                  <a:pt x="724" y="1027"/>
                  <a:pt x="724" y="1032"/>
                  <a:pt x="720" y="1031"/>
                </a:cubicBezTo>
                <a:cubicBezTo>
                  <a:pt x="722" y="1029"/>
                  <a:pt x="724" y="1027"/>
                  <a:pt x="728" y="1027"/>
                </a:cubicBezTo>
                <a:cubicBezTo>
                  <a:pt x="727" y="1028"/>
                  <a:pt x="727" y="1028"/>
                  <a:pt x="727" y="1030"/>
                </a:cubicBezTo>
                <a:close/>
                <a:moveTo>
                  <a:pt x="759" y="955"/>
                </a:moveTo>
                <a:cubicBezTo>
                  <a:pt x="756" y="955"/>
                  <a:pt x="756" y="957"/>
                  <a:pt x="754" y="955"/>
                </a:cubicBezTo>
                <a:cubicBezTo>
                  <a:pt x="753" y="957"/>
                  <a:pt x="755" y="957"/>
                  <a:pt x="754" y="960"/>
                </a:cubicBezTo>
                <a:cubicBezTo>
                  <a:pt x="747" y="960"/>
                  <a:pt x="739" y="965"/>
                  <a:pt x="737" y="960"/>
                </a:cubicBezTo>
                <a:cubicBezTo>
                  <a:pt x="734" y="961"/>
                  <a:pt x="737" y="962"/>
                  <a:pt x="736" y="965"/>
                </a:cubicBezTo>
                <a:cubicBezTo>
                  <a:pt x="730" y="971"/>
                  <a:pt x="724" y="967"/>
                  <a:pt x="719" y="965"/>
                </a:cubicBezTo>
                <a:cubicBezTo>
                  <a:pt x="720" y="961"/>
                  <a:pt x="727" y="962"/>
                  <a:pt x="726" y="956"/>
                </a:cubicBezTo>
                <a:cubicBezTo>
                  <a:pt x="729" y="956"/>
                  <a:pt x="731" y="954"/>
                  <a:pt x="734" y="953"/>
                </a:cubicBezTo>
                <a:cubicBezTo>
                  <a:pt x="732" y="957"/>
                  <a:pt x="736" y="955"/>
                  <a:pt x="736" y="958"/>
                </a:cubicBezTo>
                <a:cubicBezTo>
                  <a:pt x="743" y="954"/>
                  <a:pt x="749" y="950"/>
                  <a:pt x="761" y="951"/>
                </a:cubicBezTo>
                <a:cubicBezTo>
                  <a:pt x="760" y="952"/>
                  <a:pt x="758" y="952"/>
                  <a:pt x="759" y="955"/>
                </a:cubicBezTo>
                <a:close/>
                <a:moveTo>
                  <a:pt x="764" y="952"/>
                </a:moveTo>
                <a:cubicBezTo>
                  <a:pt x="765" y="950"/>
                  <a:pt x="765" y="947"/>
                  <a:pt x="769" y="948"/>
                </a:cubicBezTo>
                <a:cubicBezTo>
                  <a:pt x="769" y="951"/>
                  <a:pt x="767" y="952"/>
                  <a:pt x="764" y="952"/>
                </a:cubicBezTo>
                <a:close/>
                <a:moveTo>
                  <a:pt x="770" y="948"/>
                </a:moveTo>
                <a:cubicBezTo>
                  <a:pt x="770" y="942"/>
                  <a:pt x="779" y="947"/>
                  <a:pt x="778" y="943"/>
                </a:cubicBezTo>
                <a:cubicBezTo>
                  <a:pt x="782" y="945"/>
                  <a:pt x="774" y="948"/>
                  <a:pt x="770" y="948"/>
                </a:cubicBezTo>
                <a:close/>
                <a:moveTo>
                  <a:pt x="792" y="158"/>
                </a:moveTo>
                <a:cubicBezTo>
                  <a:pt x="787" y="161"/>
                  <a:pt x="782" y="156"/>
                  <a:pt x="777" y="158"/>
                </a:cubicBezTo>
                <a:cubicBezTo>
                  <a:pt x="781" y="157"/>
                  <a:pt x="784" y="147"/>
                  <a:pt x="792" y="147"/>
                </a:cubicBezTo>
                <a:cubicBezTo>
                  <a:pt x="795" y="149"/>
                  <a:pt x="793" y="155"/>
                  <a:pt x="792" y="158"/>
                </a:cubicBezTo>
                <a:close/>
                <a:moveTo>
                  <a:pt x="807" y="821"/>
                </a:moveTo>
                <a:cubicBezTo>
                  <a:pt x="803" y="821"/>
                  <a:pt x="802" y="820"/>
                  <a:pt x="800" y="819"/>
                </a:cubicBezTo>
                <a:cubicBezTo>
                  <a:pt x="800" y="818"/>
                  <a:pt x="801" y="818"/>
                  <a:pt x="801" y="819"/>
                </a:cubicBezTo>
                <a:cubicBezTo>
                  <a:pt x="804" y="819"/>
                  <a:pt x="803" y="816"/>
                  <a:pt x="806" y="816"/>
                </a:cubicBezTo>
                <a:cubicBezTo>
                  <a:pt x="806" y="813"/>
                  <a:pt x="805" y="813"/>
                  <a:pt x="805" y="810"/>
                </a:cubicBezTo>
                <a:cubicBezTo>
                  <a:pt x="808" y="809"/>
                  <a:pt x="811" y="808"/>
                  <a:pt x="809" y="804"/>
                </a:cubicBezTo>
                <a:cubicBezTo>
                  <a:pt x="812" y="802"/>
                  <a:pt x="815" y="802"/>
                  <a:pt x="817" y="800"/>
                </a:cubicBezTo>
                <a:cubicBezTo>
                  <a:pt x="816" y="799"/>
                  <a:pt x="815" y="798"/>
                  <a:pt x="816" y="795"/>
                </a:cubicBezTo>
                <a:cubicBezTo>
                  <a:pt x="818" y="795"/>
                  <a:pt x="819" y="796"/>
                  <a:pt x="819" y="798"/>
                </a:cubicBezTo>
                <a:cubicBezTo>
                  <a:pt x="820" y="798"/>
                  <a:pt x="820" y="796"/>
                  <a:pt x="822" y="796"/>
                </a:cubicBezTo>
                <a:cubicBezTo>
                  <a:pt x="821" y="794"/>
                  <a:pt x="820" y="792"/>
                  <a:pt x="821" y="789"/>
                </a:cubicBezTo>
                <a:cubicBezTo>
                  <a:pt x="827" y="789"/>
                  <a:pt x="828" y="788"/>
                  <a:pt x="831" y="791"/>
                </a:cubicBezTo>
                <a:cubicBezTo>
                  <a:pt x="830" y="795"/>
                  <a:pt x="827" y="797"/>
                  <a:pt x="825" y="800"/>
                </a:cubicBezTo>
                <a:cubicBezTo>
                  <a:pt x="825" y="802"/>
                  <a:pt x="828" y="801"/>
                  <a:pt x="827" y="804"/>
                </a:cubicBezTo>
                <a:cubicBezTo>
                  <a:pt x="830" y="803"/>
                  <a:pt x="830" y="798"/>
                  <a:pt x="834" y="798"/>
                </a:cubicBezTo>
                <a:cubicBezTo>
                  <a:pt x="828" y="809"/>
                  <a:pt x="815" y="812"/>
                  <a:pt x="807" y="821"/>
                </a:cubicBezTo>
                <a:close/>
                <a:moveTo>
                  <a:pt x="833" y="931"/>
                </a:moveTo>
                <a:cubicBezTo>
                  <a:pt x="834" y="930"/>
                  <a:pt x="836" y="929"/>
                  <a:pt x="836" y="927"/>
                </a:cubicBezTo>
                <a:cubicBezTo>
                  <a:pt x="837" y="927"/>
                  <a:pt x="838" y="928"/>
                  <a:pt x="839" y="928"/>
                </a:cubicBezTo>
                <a:cubicBezTo>
                  <a:pt x="839" y="931"/>
                  <a:pt x="835" y="933"/>
                  <a:pt x="833" y="931"/>
                </a:cubicBezTo>
                <a:close/>
                <a:moveTo>
                  <a:pt x="825" y="917"/>
                </a:moveTo>
                <a:cubicBezTo>
                  <a:pt x="827" y="913"/>
                  <a:pt x="831" y="911"/>
                  <a:pt x="839" y="912"/>
                </a:cubicBezTo>
                <a:cubicBezTo>
                  <a:pt x="837" y="918"/>
                  <a:pt x="830" y="918"/>
                  <a:pt x="825" y="917"/>
                </a:cubicBezTo>
                <a:close/>
                <a:moveTo>
                  <a:pt x="842" y="927"/>
                </a:moveTo>
                <a:cubicBezTo>
                  <a:pt x="842" y="925"/>
                  <a:pt x="843" y="924"/>
                  <a:pt x="843" y="923"/>
                </a:cubicBezTo>
                <a:cubicBezTo>
                  <a:pt x="847" y="923"/>
                  <a:pt x="846" y="928"/>
                  <a:pt x="842" y="927"/>
                </a:cubicBezTo>
                <a:close/>
                <a:moveTo>
                  <a:pt x="1212" y="837"/>
                </a:moveTo>
                <a:cubicBezTo>
                  <a:pt x="1209" y="840"/>
                  <a:pt x="1207" y="844"/>
                  <a:pt x="1202" y="844"/>
                </a:cubicBezTo>
                <a:cubicBezTo>
                  <a:pt x="1206" y="842"/>
                  <a:pt x="1207" y="838"/>
                  <a:pt x="1212" y="837"/>
                </a:cubicBezTo>
                <a:close/>
                <a:moveTo>
                  <a:pt x="1168" y="859"/>
                </a:moveTo>
                <a:cubicBezTo>
                  <a:pt x="1168" y="863"/>
                  <a:pt x="1163" y="862"/>
                  <a:pt x="1160" y="863"/>
                </a:cubicBezTo>
                <a:cubicBezTo>
                  <a:pt x="1162" y="861"/>
                  <a:pt x="1164" y="859"/>
                  <a:pt x="1168" y="859"/>
                </a:cubicBezTo>
                <a:close/>
                <a:moveTo>
                  <a:pt x="1156" y="828"/>
                </a:moveTo>
                <a:cubicBezTo>
                  <a:pt x="1158" y="828"/>
                  <a:pt x="1158" y="831"/>
                  <a:pt x="1157" y="833"/>
                </a:cubicBezTo>
                <a:cubicBezTo>
                  <a:pt x="1154" y="833"/>
                  <a:pt x="1154" y="829"/>
                  <a:pt x="1156" y="828"/>
                </a:cubicBezTo>
                <a:close/>
                <a:moveTo>
                  <a:pt x="1189" y="759"/>
                </a:moveTo>
                <a:cubicBezTo>
                  <a:pt x="1192" y="759"/>
                  <a:pt x="1192" y="759"/>
                  <a:pt x="1192" y="759"/>
                </a:cubicBezTo>
                <a:cubicBezTo>
                  <a:pt x="1193" y="764"/>
                  <a:pt x="1187" y="764"/>
                  <a:pt x="1189" y="759"/>
                </a:cubicBezTo>
                <a:close/>
                <a:moveTo>
                  <a:pt x="1193" y="775"/>
                </a:moveTo>
                <a:cubicBezTo>
                  <a:pt x="1193" y="776"/>
                  <a:pt x="1192" y="777"/>
                  <a:pt x="1192" y="779"/>
                </a:cubicBezTo>
                <a:cubicBezTo>
                  <a:pt x="1189" y="778"/>
                  <a:pt x="1189" y="781"/>
                  <a:pt x="1187" y="779"/>
                </a:cubicBezTo>
                <a:cubicBezTo>
                  <a:pt x="1186" y="775"/>
                  <a:pt x="1191" y="776"/>
                  <a:pt x="1193" y="775"/>
                </a:cubicBezTo>
                <a:close/>
                <a:moveTo>
                  <a:pt x="1155" y="784"/>
                </a:moveTo>
                <a:cubicBezTo>
                  <a:pt x="1153" y="780"/>
                  <a:pt x="1156" y="773"/>
                  <a:pt x="1162" y="773"/>
                </a:cubicBezTo>
                <a:cubicBezTo>
                  <a:pt x="1159" y="777"/>
                  <a:pt x="1159" y="783"/>
                  <a:pt x="1155" y="784"/>
                </a:cubicBezTo>
                <a:close/>
                <a:moveTo>
                  <a:pt x="1165" y="754"/>
                </a:moveTo>
                <a:cubicBezTo>
                  <a:pt x="1167" y="752"/>
                  <a:pt x="1171" y="750"/>
                  <a:pt x="1175" y="750"/>
                </a:cubicBezTo>
                <a:cubicBezTo>
                  <a:pt x="1175" y="751"/>
                  <a:pt x="1175" y="753"/>
                  <a:pt x="1176" y="753"/>
                </a:cubicBezTo>
                <a:cubicBezTo>
                  <a:pt x="1172" y="757"/>
                  <a:pt x="1167" y="760"/>
                  <a:pt x="1161" y="762"/>
                </a:cubicBezTo>
                <a:cubicBezTo>
                  <a:pt x="1161" y="764"/>
                  <a:pt x="1162" y="764"/>
                  <a:pt x="1162" y="766"/>
                </a:cubicBezTo>
                <a:cubicBezTo>
                  <a:pt x="1158" y="768"/>
                  <a:pt x="1154" y="772"/>
                  <a:pt x="1147" y="772"/>
                </a:cubicBezTo>
                <a:cubicBezTo>
                  <a:pt x="1146" y="767"/>
                  <a:pt x="1146" y="765"/>
                  <a:pt x="1145" y="761"/>
                </a:cubicBezTo>
                <a:cubicBezTo>
                  <a:pt x="1148" y="756"/>
                  <a:pt x="1160" y="741"/>
                  <a:pt x="1165" y="754"/>
                </a:cubicBezTo>
                <a:close/>
                <a:moveTo>
                  <a:pt x="1145" y="668"/>
                </a:moveTo>
                <a:cubicBezTo>
                  <a:pt x="1145" y="669"/>
                  <a:pt x="1144" y="676"/>
                  <a:pt x="1140" y="677"/>
                </a:cubicBezTo>
                <a:cubicBezTo>
                  <a:pt x="1141" y="674"/>
                  <a:pt x="1139" y="672"/>
                  <a:pt x="1139" y="670"/>
                </a:cubicBezTo>
                <a:cubicBezTo>
                  <a:pt x="1141" y="668"/>
                  <a:pt x="1143" y="670"/>
                  <a:pt x="1145" y="668"/>
                </a:cubicBezTo>
                <a:close/>
                <a:moveTo>
                  <a:pt x="1036" y="490"/>
                </a:moveTo>
                <a:cubicBezTo>
                  <a:pt x="1038" y="489"/>
                  <a:pt x="1037" y="493"/>
                  <a:pt x="1040" y="492"/>
                </a:cubicBezTo>
                <a:cubicBezTo>
                  <a:pt x="1040" y="495"/>
                  <a:pt x="1038" y="495"/>
                  <a:pt x="1035" y="495"/>
                </a:cubicBezTo>
                <a:cubicBezTo>
                  <a:pt x="1035" y="493"/>
                  <a:pt x="1035" y="491"/>
                  <a:pt x="1036" y="490"/>
                </a:cubicBezTo>
                <a:close/>
                <a:moveTo>
                  <a:pt x="1022" y="489"/>
                </a:moveTo>
                <a:cubicBezTo>
                  <a:pt x="1026" y="489"/>
                  <a:pt x="1027" y="493"/>
                  <a:pt x="1031" y="493"/>
                </a:cubicBezTo>
                <a:cubicBezTo>
                  <a:pt x="1028" y="497"/>
                  <a:pt x="1032" y="497"/>
                  <a:pt x="1029" y="501"/>
                </a:cubicBezTo>
                <a:cubicBezTo>
                  <a:pt x="1026" y="501"/>
                  <a:pt x="1022" y="502"/>
                  <a:pt x="1022" y="499"/>
                </a:cubicBezTo>
                <a:cubicBezTo>
                  <a:pt x="1022" y="501"/>
                  <a:pt x="1018" y="504"/>
                  <a:pt x="1015" y="505"/>
                </a:cubicBezTo>
                <a:cubicBezTo>
                  <a:pt x="1015" y="503"/>
                  <a:pt x="1017" y="501"/>
                  <a:pt x="1014" y="500"/>
                </a:cubicBezTo>
                <a:cubicBezTo>
                  <a:pt x="1015" y="495"/>
                  <a:pt x="1021" y="495"/>
                  <a:pt x="1022" y="489"/>
                </a:cubicBezTo>
                <a:close/>
                <a:moveTo>
                  <a:pt x="1019" y="562"/>
                </a:moveTo>
                <a:cubicBezTo>
                  <a:pt x="1020" y="566"/>
                  <a:pt x="1011" y="565"/>
                  <a:pt x="1014" y="567"/>
                </a:cubicBezTo>
                <a:cubicBezTo>
                  <a:pt x="1013" y="568"/>
                  <a:pt x="1010" y="568"/>
                  <a:pt x="1008" y="569"/>
                </a:cubicBezTo>
                <a:cubicBezTo>
                  <a:pt x="1010" y="564"/>
                  <a:pt x="1016" y="565"/>
                  <a:pt x="1019" y="562"/>
                </a:cubicBezTo>
                <a:close/>
                <a:moveTo>
                  <a:pt x="1011" y="730"/>
                </a:moveTo>
                <a:cubicBezTo>
                  <a:pt x="1017" y="732"/>
                  <a:pt x="1019" y="728"/>
                  <a:pt x="1023" y="728"/>
                </a:cubicBezTo>
                <a:cubicBezTo>
                  <a:pt x="1023" y="733"/>
                  <a:pt x="1023" y="733"/>
                  <a:pt x="1023" y="733"/>
                </a:cubicBezTo>
                <a:cubicBezTo>
                  <a:pt x="1019" y="736"/>
                  <a:pt x="1016" y="738"/>
                  <a:pt x="1012" y="740"/>
                </a:cubicBezTo>
                <a:cubicBezTo>
                  <a:pt x="1010" y="739"/>
                  <a:pt x="1012" y="739"/>
                  <a:pt x="1014" y="739"/>
                </a:cubicBezTo>
                <a:cubicBezTo>
                  <a:pt x="1011" y="736"/>
                  <a:pt x="1011" y="735"/>
                  <a:pt x="1011" y="730"/>
                </a:cubicBezTo>
                <a:close/>
                <a:moveTo>
                  <a:pt x="997" y="716"/>
                </a:moveTo>
                <a:cubicBezTo>
                  <a:pt x="1001" y="716"/>
                  <a:pt x="1002" y="713"/>
                  <a:pt x="1005" y="714"/>
                </a:cubicBezTo>
                <a:cubicBezTo>
                  <a:pt x="1005" y="719"/>
                  <a:pt x="1010" y="718"/>
                  <a:pt x="1013" y="720"/>
                </a:cubicBezTo>
                <a:cubicBezTo>
                  <a:pt x="1013" y="724"/>
                  <a:pt x="1010" y="723"/>
                  <a:pt x="1008" y="725"/>
                </a:cubicBezTo>
                <a:cubicBezTo>
                  <a:pt x="1007" y="725"/>
                  <a:pt x="1006" y="723"/>
                  <a:pt x="1006" y="721"/>
                </a:cubicBezTo>
                <a:cubicBezTo>
                  <a:pt x="1003" y="723"/>
                  <a:pt x="1002" y="726"/>
                  <a:pt x="998" y="727"/>
                </a:cubicBezTo>
                <a:cubicBezTo>
                  <a:pt x="998" y="724"/>
                  <a:pt x="1003" y="723"/>
                  <a:pt x="1001" y="720"/>
                </a:cubicBezTo>
                <a:cubicBezTo>
                  <a:pt x="1000" y="720"/>
                  <a:pt x="1000" y="722"/>
                  <a:pt x="1000" y="723"/>
                </a:cubicBezTo>
                <a:cubicBezTo>
                  <a:pt x="995" y="722"/>
                  <a:pt x="997" y="720"/>
                  <a:pt x="997" y="716"/>
                </a:cubicBezTo>
                <a:close/>
                <a:moveTo>
                  <a:pt x="1000" y="751"/>
                </a:moveTo>
                <a:cubicBezTo>
                  <a:pt x="998" y="750"/>
                  <a:pt x="998" y="747"/>
                  <a:pt x="996" y="745"/>
                </a:cubicBezTo>
                <a:cubicBezTo>
                  <a:pt x="999" y="743"/>
                  <a:pt x="1003" y="748"/>
                  <a:pt x="1000" y="751"/>
                </a:cubicBezTo>
                <a:close/>
                <a:moveTo>
                  <a:pt x="997" y="800"/>
                </a:moveTo>
                <a:cubicBezTo>
                  <a:pt x="997" y="802"/>
                  <a:pt x="997" y="802"/>
                  <a:pt x="997" y="802"/>
                </a:cubicBezTo>
                <a:cubicBezTo>
                  <a:pt x="995" y="802"/>
                  <a:pt x="995" y="804"/>
                  <a:pt x="994" y="802"/>
                </a:cubicBezTo>
                <a:cubicBezTo>
                  <a:pt x="994" y="800"/>
                  <a:pt x="994" y="800"/>
                  <a:pt x="994" y="800"/>
                </a:cubicBezTo>
                <a:cubicBezTo>
                  <a:pt x="995" y="799"/>
                  <a:pt x="995" y="800"/>
                  <a:pt x="997" y="800"/>
                </a:cubicBezTo>
                <a:close/>
                <a:moveTo>
                  <a:pt x="994" y="743"/>
                </a:moveTo>
                <a:cubicBezTo>
                  <a:pt x="994" y="747"/>
                  <a:pt x="990" y="747"/>
                  <a:pt x="987" y="748"/>
                </a:cubicBezTo>
                <a:cubicBezTo>
                  <a:pt x="988" y="743"/>
                  <a:pt x="991" y="744"/>
                  <a:pt x="994" y="743"/>
                </a:cubicBezTo>
                <a:close/>
                <a:moveTo>
                  <a:pt x="991" y="494"/>
                </a:moveTo>
                <a:cubicBezTo>
                  <a:pt x="989" y="496"/>
                  <a:pt x="989" y="499"/>
                  <a:pt x="985" y="498"/>
                </a:cubicBezTo>
                <a:cubicBezTo>
                  <a:pt x="987" y="496"/>
                  <a:pt x="987" y="494"/>
                  <a:pt x="991" y="494"/>
                </a:cubicBezTo>
                <a:close/>
                <a:moveTo>
                  <a:pt x="990" y="534"/>
                </a:moveTo>
                <a:cubicBezTo>
                  <a:pt x="989" y="538"/>
                  <a:pt x="986" y="539"/>
                  <a:pt x="983" y="540"/>
                </a:cubicBezTo>
                <a:cubicBezTo>
                  <a:pt x="983" y="539"/>
                  <a:pt x="982" y="538"/>
                  <a:pt x="981" y="538"/>
                </a:cubicBezTo>
                <a:cubicBezTo>
                  <a:pt x="982" y="536"/>
                  <a:pt x="987" y="533"/>
                  <a:pt x="990" y="534"/>
                </a:cubicBezTo>
                <a:close/>
                <a:moveTo>
                  <a:pt x="971" y="775"/>
                </a:moveTo>
                <a:cubicBezTo>
                  <a:pt x="970" y="778"/>
                  <a:pt x="968" y="777"/>
                  <a:pt x="966" y="777"/>
                </a:cubicBezTo>
                <a:cubicBezTo>
                  <a:pt x="966" y="775"/>
                  <a:pt x="968" y="775"/>
                  <a:pt x="971" y="775"/>
                </a:cubicBezTo>
                <a:close/>
                <a:moveTo>
                  <a:pt x="969" y="724"/>
                </a:moveTo>
                <a:cubicBezTo>
                  <a:pt x="967" y="727"/>
                  <a:pt x="963" y="731"/>
                  <a:pt x="965" y="735"/>
                </a:cubicBezTo>
                <a:cubicBezTo>
                  <a:pt x="963" y="735"/>
                  <a:pt x="960" y="741"/>
                  <a:pt x="955" y="741"/>
                </a:cubicBezTo>
                <a:cubicBezTo>
                  <a:pt x="955" y="739"/>
                  <a:pt x="956" y="735"/>
                  <a:pt x="960" y="733"/>
                </a:cubicBezTo>
                <a:cubicBezTo>
                  <a:pt x="960" y="731"/>
                  <a:pt x="958" y="731"/>
                  <a:pt x="956" y="730"/>
                </a:cubicBezTo>
                <a:cubicBezTo>
                  <a:pt x="957" y="723"/>
                  <a:pt x="964" y="724"/>
                  <a:pt x="969" y="724"/>
                </a:cubicBezTo>
                <a:close/>
                <a:moveTo>
                  <a:pt x="961" y="751"/>
                </a:moveTo>
                <a:cubicBezTo>
                  <a:pt x="959" y="751"/>
                  <a:pt x="959" y="749"/>
                  <a:pt x="956" y="750"/>
                </a:cubicBezTo>
                <a:cubicBezTo>
                  <a:pt x="957" y="747"/>
                  <a:pt x="961" y="746"/>
                  <a:pt x="964" y="745"/>
                </a:cubicBezTo>
                <a:cubicBezTo>
                  <a:pt x="965" y="749"/>
                  <a:pt x="962" y="749"/>
                  <a:pt x="961" y="751"/>
                </a:cubicBezTo>
                <a:close/>
                <a:moveTo>
                  <a:pt x="932" y="784"/>
                </a:moveTo>
                <a:cubicBezTo>
                  <a:pt x="933" y="782"/>
                  <a:pt x="934" y="776"/>
                  <a:pt x="931" y="775"/>
                </a:cubicBezTo>
                <a:cubicBezTo>
                  <a:pt x="933" y="773"/>
                  <a:pt x="934" y="771"/>
                  <a:pt x="938" y="770"/>
                </a:cubicBezTo>
                <a:cubicBezTo>
                  <a:pt x="938" y="773"/>
                  <a:pt x="937" y="774"/>
                  <a:pt x="936" y="774"/>
                </a:cubicBezTo>
                <a:cubicBezTo>
                  <a:pt x="938" y="777"/>
                  <a:pt x="943" y="778"/>
                  <a:pt x="944" y="782"/>
                </a:cubicBezTo>
                <a:cubicBezTo>
                  <a:pt x="946" y="780"/>
                  <a:pt x="950" y="777"/>
                  <a:pt x="953" y="780"/>
                </a:cubicBezTo>
                <a:cubicBezTo>
                  <a:pt x="952" y="788"/>
                  <a:pt x="943" y="787"/>
                  <a:pt x="939" y="791"/>
                </a:cubicBezTo>
                <a:cubicBezTo>
                  <a:pt x="936" y="791"/>
                  <a:pt x="934" y="790"/>
                  <a:pt x="933" y="789"/>
                </a:cubicBezTo>
                <a:cubicBezTo>
                  <a:pt x="933" y="786"/>
                  <a:pt x="938" y="787"/>
                  <a:pt x="938" y="784"/>
                </a:cubicBezTo>
                <a:cubicBezTo>
                  <a:pt x="937" y="782"/>
                  <a:pt x="935" y="786"/>
                  <a:pt x="932" y="784"/>
                </a:cubicBezTo>
                <a:close/>
                <a:moveTo>
                  <a:pt x="932" y="742"/>
                </a:moveTo>
                <a:cubicBezTo>
                  <a:pt x="936" y="741"/>
                  <a:pt x="934" y="747"/>
                  <a:pt x="933" y="747"/>
                </a:cubicBezTo>
                <a:cubicBezTo>
                  <a:pt x="931" y="747"/>
                  <a:pt x="933" y="743"/>
                  <a:pt x="932" y="742"/>
                </a:cubicBezTo>
                <a:close/>
                <a:moveTo>
                  <a:pt x="950" y="519"/>
                </a:moveTo>
                <a:cubicBezTo>
                  <a:pt x="948" y="519"/>
                  <a:pt x="948" y="519"/>
                  <a:pt x="948" y="519"/>
                </a:cubicBezTo>
                <a:cubicBezTo>
                  <a:pt x="948" y="519"/>
                  <a:pt x="948" y="520"/>
                  <a:pt x="949" y="520"/>
                </a:cubicBezTo>
                <a:cubicBezTo>
                  <a:pt x="948" y="522"/>
                  <a:pt x="945" y="518"/>
                  <a:pt x="945" y="517"/>
                </a:cubicBezTo>
                <a:cubicBezTo>
                  <a:pt x="946" y="515"/>
                  <a:pt x="951" y="515"/>
                  <a:pt x="950" y="519"/>
                </a:cubicBezTo>
                <a:close/>
                <a:moveTo>
                  <a:pt x="952" y="550"/>
                </a:moveTo>
                <a:cubicBezTo>
                  <a:pt x="954" y="553"/>
                  <a:pt x="946" y="553"/>
                  <a:pt x="948" y="550"/>
                </a:cubicBezTo>
                <a:cubicBezTo>
                  <a:pt x="948" y="550"/>
                  <a:pt x="952" y="548"/>
                  <a:pt x="952" y="550"/>
                </a:cubicBezTo>
                <a:close/>
                <a:moveTo>
                  <a:pt x="949" y="732"/>
                </a:moveTo>
                <a:cubicBezTo>
                  <a:pt x="949" y="731"/>
                  <a:pt x="950" y="730"/>
                  <a:pt x="950" y="729"/>
                </a:cubicBezTo>
                <a:cubicBezTo>
                  <a:pt x="953" y="728"/>
                  <a:pt x="953" y="730"/>
                  <a:pt x="953" y="732"/>
                </a:cubicBezTo>
                <a:lnTo>
                  <a:pt x="949" y="732"/>
                </a:lnTo>
                <a:close/>
                <a:moveTo>
                  <a:pt x="949" y="709"/>
                </a:moveTo>
                <a:cubicBezTo>
                  <a:pt x="949" y="707"/>
                  <a:pt x="948" y="706"/>
                  <a:pt x="948" y="707"/>
                </a:cubicBezTo>
                <a:cubicBezTo>
                  <a:pt x="946" y="703"/>
                  <a:pt x="957" y="702"/>
                  <a:pt x="960" y="704"/>
                </a:cubicBezTo>
                <a:cubicBezTo>
                  <a:pt x="957" y="707"/>
                  <a:pt x="954" y="709"/>
                  <a:pt x="949" y="709"/>
                </a:cubicBezTo>
                <a:close/>
                <a:moveTo>
                  <a:pt x="946" y="472"/>
                </a:moveTo>
                <a:cubicBezTo>
                  <a:pt x="951" y="469"/>
                  <a:pt x="956" y="466"/>
                  <a:pt x="961" y="464"/>
                </a:cubicBezTo>
                <a:cubicBezTo>
                  <a:pt x="962" y="466"/>
                  <a:pt x="964" y="469"/>
                  <a:pt x="966" y="469"/>
                </a:cubicBezTo>
                <a:cubicBezTo>
                  <a:pt x="966" y="472"/>
                  <a:pt x="963" y="473"/>
                  <a:pt x="961" y="475"/>
                </a:cubicBezTo>
                <a:cubicBezTo>
                  <a:pt x="962" y="477"/>
                  <a:pt x="967" y="473"/>
                  <a:pt x="966" y="478"/>
                </a:cubicBezTo>
                <a:cubicBezTo>
                  <a:pt x="970" y="477"/>
                  <a:pt x="969" y="476"/>
                  <a:pt x="972" y="476"/>
                </a:cubicBezTo>
                <a:cubicBezTo>
                  <a:pt x="972" y="477"/>
                  <a:pt x="973" y="478"/>
                  <a:pt x="973" y="478"/>
                </a:cubicBezTo>
                <a:cubicBezTo>
                  <a:pt x="970" y="481"/>
                  <a:pt x="965" y="483"/>
                  <a:pt x="964" y="489"/>
                </a:cubicBezTo>
                <a:cubicBezTo>
                  <a:pt x="955" y="488"/>
                  <a:pt x="958" y="500"/>
                  <a:pt x="951" y="502"/>
                </a:cubicBezTo>
                <a:cubicBezTo>
                  <a:pt x="952" y="503"/>
                  <a:pt x="952" y="504"/>
                  <a:pt x="952" y="506"/>
                </a:cubicBezTo>
                <a:cubicBezTo>
                  <a:pt x="958" y="504"/>
                  <a:pt x="964" y="497"/>
                  <a:pt x="970" y="498"/>
                </a:cubicBezTo>
                <a:cubicBezTo>
                  <a:pt x="970" y="505"/>
                  <a:pt x="965" y="501"/>
                  <a:pt x="965" y="507"/>
                </a:cubicBezTo>
                <a:cubicBezTo>
                  <a:pt x="964" y="506"/>
                  <a:pt x="965" y="505"/>
                  <a:pt x="963" y="505"/>
                </a:cubicBezTo>
                <a:cubicBezTo>
                  <a:pt x="959" y="507"/>
                  <a:pt x="963" y="516"/>
                  <a:pt x="955" y="516"/>
                </a:cubicBezTo>
                <a:cubicBezTo>
                  <a:pt x="955" y="510"/>
                  <a:pt x="954" y="514"/>
                  <a:pt x="952" y="509"/>
                </a:cubicBezTo>
                <a:cubicBezTo>
                  <a:pt x="950" y="509"/>
                  <a:pt x="951" y="512"/>
                  <a:pt x="949" y="511"/>
                </a:cubicBezTo>
                <a:cubicBezTo>
                  <a:pt x="948" y="507"/>
                  <a:pt x="953" y="506"/>
                  <a:pt x="950" y="504"/>
                </a:cubicBezTo>
                <a:cubicBezTo>
                  <a:pt x="948" y="503"/>
                  <a:pt x="937" y="502"/>
                  <a:pt x="941" y="494"/>
                </a:cubicBezTo>
                <a:cubicBezTo>
                  <a:pt x="943" y="493"/>
                  <a:pt x="944" y="496"/>
                  <a:pt x="946" y="494"/>
                </a:cubicBezTo>
                <a:cubicBezTo>
                  <a:pt x="946" y="492"/>
                  <a:pt x="944" y="492"/>
                  <a:pt x="941" y="492"/>
                </a:cubicBezTo>
                <a:cubicBezTo>
                  <a:pt x="943" y="488"/>
                  <a:pt x="944" y="485"/>
                  <a:pt x="939" y="484"/>
                </a:cubicBezTo>
                <a:cubicBezTo>
                  <a:pt x="940" y="478"/>
                  <a:pt x="945" y="478"/>
                  <a:pt x="946" y="472"/>
                </a:cubicBezTo>
                <a:close/>
                <a:moveTo>
                  <a:pt x="933" y="152"/>
                </a:moveTo>
                <a:cubicBezTo>
                  <a:pt x="941" y="148"/>
                  <a:pt x="947" y="142"/>
                  <a:pt x="959" y="145"/>
                </a:cubicBezTo>
                <a:cubicBezTo>
                  <a:pt x="958" y="148"/>
                  <a:pt x="960" y="149"/>
                  <a:pt x="960" y="151"/>
                </a:cubicBezTo>
                <a:cubicBezTo>
                  <a:pt x="951" y="156"/>
                  <a:pt x="940" y="153"/>
                  <a:pt x="932" y="159"/>
                </a:cubicBezTo>
                <a:cubicBezTo>
                  <a:pt x="933" y="155"/>
                  <a:pt x="936" y="156"/>
                  <a:pt x="933" y="152"/>
                </a:cubicBezTo>
                <a:close/>
                <a:moveTo>
                  <a:pt x="938" y="189"/>
                </a:moveTo>
                <a:cubicBezTo>
                  <a:pt x="929" y="190"/>
                  <a:pt x="924" y="197"/>
                  <a:pt x="915" y="200"/>
                </a:cubicBezTo>
                <a:cubicBezTo>
                  <a:pt x="920" y="194"/>
                  <a:pt x="928" y="187"/>
                  <a:pt x="938" y="189"/>
                </a:cubicBezTo>
                <a:close/>
                <a:moveTo>
                  <a:pt x="911" y="762"/>
                </a:moveTo>
                <a:cubicBezTo>
                  <a:pt x="911" y="755"/>
                  <a:pt x="917" y="760"/>
                  <a:pt x="917" y="753"/>
                </a:cubicBezTo>
                <a:cubicBezTo>
                  <a:pt x="920" y="756"/>
                  <a:pt x="922" y="749"/>
                  <a:pt x="927" y="753"/>
                </a:cubicBezTo>
                <a:cubicBezTo>
                  <a:pt x="926" y="759"/>
                  <a:pt x="920" y="763"/>
                  <a:pt x="914" y="761"/>
                </a:cubicBezTo>
                <a:cubicBezTo>
                  <a:pt x="917" y="763"/>
                  <a:pt x="913" y="765"/>
                  <a:pt x="911" y="762"/>
                </a:cubicBezTo>
                <a:close/>
                <a:moveTo>
                  <a:pt x="928" y="765"/>
                </a:moveTo>
                <a:cubicBezTo>
                  <a:pt x="924" y="765"/>
                  <a:pt x="924" y="765"/>
                  <a:pt x="924" y="765"/>
                </a:cubicBezTo>
                <a:cubicBezTo>
                  <a:pt x="923" y="762"/>
                  <a:pt x="926" y="763"/>
                  <a:pt x="927" y="761"/>
                </a:cubicBezTo>
                <a:cubicBezTo>
                  <a:pt x="928" y="761"/>
                  <a:pt x="927" y="763"/>
                  <a:pt x="928" y="765"/>
                </a:cubicBezTo>
                <a:close/>
                <a:moveTo>
                  <a:pt x="931" y="791"/>
                </a:moveTo>
                <a:cubicBezTo>
                  <a:pt x="930" y="795"/>
                  <a:pt x="926" y="796"/>
                  <a:pt x="921" y="796"/>
                </a:cubicBezTo>
                <a:cubicBezTo>
                  <a:pt x="922" y="792"/>
                  <a:pt x="927" y="792"/>
                  <a:pt x="931" y="791"/>
                </a:cubicBezTo>
                <a:close/>
                <a:moveTo>
                  <a:pt x="915" y="730"/>
                </a:moveTo>
                <a:cubicBezTo>
                  <a:pt x="916" y="733"/>
                  <a:pt x="913" y="733"/>
                  <a:pt x="913" y="735"/>
                </a:cubicBezTo>
                <a:cubicBezTo>
                  <a:pt x="912" y="734"/>
                  <a:pt x="911" y="733"/>
                  <a:pt x="911" y="731"/>
                </a:cubicBezTo>
                <a:cubicBezTo>
                  <a:pt x="912" y="731"/>
                  <a:pt x="913" y="730"/>
                  <a:pt x="915" y="730"/>
                </a:cubicBezTo>
                <a:close/>
                <a:moveTo>
                  <a:pt x="908" y="746"/>
                </a:moveTo>
                <a:cubicBezTo>
                  <a:pt x="909" y="743"/>
                  <a:pt x="912" y="743"/>
                  <a:pt x="912" y="740"/>
                </a:cubicBezTo>
                <a:cubicBezTo>
                  <a:pt x="913" y="740"/>
                  <a:pt x="915" y="740"/>
                  <a:pt x="915" y="739"/>
                </a:cubicBezTo>
                <a:cubicBezTo>
                  <a:pt x="917" y="741"/>
                  <a:pt x="912" y="743"/>
                  <a:pt x="911" y="744"/>
                </a:cubicBezTo>
                <a:cubicBezTo>
                  <a:pt x="913" y="748"/>
                  <a:pt x="913" y="749"/>
                  <a:pt x="911" y="753"/>
                </a:cubicBezTo>
                <a:cubicBezTo>
                  <a:pt x="908" y="753"/>
                  <a:pt x="906" y="753"/>
                  <a:pt x="906" y="755"/>
                </a:cubicBezTo>
                <a:cubicBezTo>
                  <a:pt x="904" y="753"/>
                  <a:pt x="902" y="750"/>
                  <a:pt x="899" y="749"/>
                </a:cubicBezTo>
                <a:cubicBezTo>
                  <a:pt x="899" y="745"/>
                  <a:pt x="905" y="744"/>
                  <a:pt x="908" y="746"/>
                </a:cubicBezTo>
                <a:close/>
                <a:moveTo>
                  <a:pt x="898" y="860"/>
                </a:moveTo>
                <a:cubicBezTo>
                  <a:pt x="902" y="860"/>
                  <a:pt x="902" y="865"/>
                  <a:pt x="898" y="865"/>
                </a:cubicBezTo>
                <a:cubicBezTo>
                  <a:pt x="899" y="862"/>
                  <a:pt x="899" y="863"/>
                  <a:pt x="898" y="860"/>
                </a:cubicBezTo>
                <a:close/>
                <a:moveTo>
                  <a:pt x="900" y="872"/>
                </a:moveTo>
                <a:cubicBezTo>
                  <a:pt x="901" y="872"/>
                  <a:pt x="901" y="875"/>
                  <a:pt x="902" y="876"/>
                </a:cubicBezTo>
                <a:cubicBezTo>
                  <a:pt x="899" y="879"/>
                  <a:pt x="896" y="883"/>
                  <a:pt x="892" y="884"/>
                </a:cubicBezTo>
                <a:cubicBezTo>
                  <a:pt x="892" y="883"/>
                  <a:pt x="891" y="883"/>
                  <a:pt x="890" y="883"/>
                </a:cubicBezTo>
                <a:cubicBezTo>
                  <a:pt x="892" y="879"/>
                  <a:pt x="894" y="877"/>
                  <a:pt x="895" y="874"/>
                </a:cubicBezTo>
                <a:cubicBezTo>
                  <a:pt x="898" y="874"/>
                  <a:pt x="900" y="874"/>
                  <a:pt x="900" y="872"/>
                </a:cubicBezTo>
                <a:close/>
                <a:moveTo>
                  <a:pt x="901" y="841"/>
                </a:moveTo>
                <a:cubicBezTo>
                  <a:pt x="901" y="840"/>
                  <a:pt x="902" y="839"/>
                  <a:pt x="902" y="838"/>
                </a:cubicBezTo>
                <a:cubicBezTo>
                  <a:pt x="906" y="838"/>
                  <a:pt x="906" y="838"/>
                  <a:pt x="906" y="838"/>
                </a:cubicBezTo>
                <a:cubicBezTo>
                  <a:pt x="906" y="841"/>
                  <a:pt x="904" y="841"/>
                  <a:pt x="901" y="841"/>
                </a:cubicBezTo>
                <a:close/>
                <a:moveTo>
                  <a:pt x="898" y="109"/>
                </a:moveTo>
                <a:cubicBezTo>
                  <a:pt x="894" y="111"/>
                  <a:pt x="889" y="112"/>
                  <a:pt x="885" y="114"/>
                </a:cubicBezTo>
                <a:cubicBezTo>
                  <a:pt x="886" y="109"/>
                  <a:pt x="893" y="107"/>
                  <a:pt x="898" y="109"/>
                </a:cubicBezTo>
                <a:close/>
                <a:moveTo>
                  <a:pt x="895" y="782"/>
                </a:moveTo>
                <a:cubicBezTo>
                  <a:pt x="893" y="782"/>
                  <a:pt x="893" y="780"/>
                  <a:pt x="893" y="778"/>
                </a:cubicBezTo>
                <a:cubicBezTo>
                  <a:pt x="894" y="778"/>
                  <a:pt x="896" y="778"/>
                  <a:pt x="896" y="777"/>
                </a:cubicBezTo>
                <a:cubicBezTo>
                  <a:pt x="899" y="778"/>
                  <a:pt x="895" y="779"/>
                  <a:pt x="895" y="782"/>
                </a:cubicBezTo>
                <a:close/>
                <a:moveTo>
                  <a:pt x="892" y="784"/>
                </a:moveTo>
                <a:cubicBezTo>
                  <a:pt x="892" y="787"/>
                  <a:pt x="891" y="788"/>
                  <a:pt x="889" y="788"/>
                </a:cubicBezTo>
                <a:cubicBezTo>
                  <a:pt x="887" y="786"/>
                  <a:pt x="889" y="784"/>
                  <a:pt x="892" y="784"/>
                </a:cubicBezTo>
                <a:close/>
                <a:moveTo>
                  <a:pt x="885" y="784"/>
                </a:moveTo>
                <a:cubicBezTo>
                  <a:pt x="885" y="781"/>
                  <a:pt x="888" y="781"/>
                  <a:pt x="890" y="781"/>
                </a:cubicBezTo>
                <a:cubicBezTo>
                  <a:pt x="889" y="783"/>
                  <a:pt x="888" y="784"/>
                  <a:pt x="885" y="784"/>
                </a:cubicBezTo>
                <a:close/>
                <a:moveTo>
                  <a:pt x="880" y="901"/>
                </a:moveTo>
                <a:cubicBezTo>
                  <a:pt x="878" y="902"/>
                  <a:pt x="877" y="900"/>
                  <a:pt x="875" y="900"/>
                </a:cubicBezTo>
                <a:cubicBezTo>
                  <a:pt x="876" y="902"/>
                  <a:pt x="878" y="903"/>
                  <a:pt x="877" y="907"/>
                </a:cubicBezTo>
                <a:cubicBezTo>
                  <a:pt x="872" y="910"/>
                  <a:pt x="867" y="917"/>
                  <a:pt x="861" y="915"/>
                </a:cubicBezTo>
                <a:cubicBezTo>
                  <a:pt x="861" y="913"/>
                  <a:pt x="863" y="912"/>
                  <a:pt x="865" y="912"/>
                </a:cubicBezTo>
                <a:cubicBezTo>
                  <a:pt x="865" y="911"/>
                  <a:pt x="864" y="909"/>
                  <a:pt x="864" y="908"/>
                </a:cubicBezTo>
                <a:cubicBezTo>
                  <a:pt x="863" y="908"/>
                  <a:pt x="861" y="908"/>
                  <a:pt x="861" y="910"/>
                </a:cubicBezTo>
                <a:cubicBezTo>
                  <a:pt x="858" y="910"/>
                  <a:pt x="861" y="904"/>
                  <a:pt x="859" y="904"/>
                </a:cubicBezTo>
                <a:cubicBezTo>
                  <a:pt x="861" y="903"/>
                  <a:pt x="863" y="902"/>
                  <a:pt x="864" y="900"/>
                </a:cubicBezTo>
                <a:cubicBezTo>
                  <a:pt x="864" y="899"/>
                  <a:pt x="862" y="899"/>
                  <a:pt x="861" y="898"/>
                </a:cubicBezTo>
                <a:cubicBezTo>
                  <a:pt x="861" y="895"/>
                  <a:pt x="864" y="895"/>
                  <a:pt x="868" y="895"/>
                </a:cubicBezTo>
                <a:cubicBezTo>
                  <a:pt x="868" y="897"/>
                  <a:pt x="868" y="899"/>
                  <a:pt x="870" y="900"/>
                </a:cubicBezTo>
                <a:cubicBezTo>
                  <a:pt x="873" y="895"/>
                  <a:pt x="877" y="898"/>
                  <a:pt x="880" y="893"/>
                </a:cubicBezTo>
                <a:cubicBezTo>
                  <a:pt x="884" y="894"/>
                  <a:pt x="879" y="898"/>
                  <a:pt x="880" y="901"/>
                </a:cubicBezTo>
                <a:close/>
                <a:moveTo>
                  <a:pt x="865" y="868"/>
                </a:moveTo>
                <a:cubicBezTo>
                  <a:pt x="867" y="866"/>
                  <a:pt x="868" y="863"/>
                  <a:pt x="873" y="863"/>
                </a:cubicBezTo>
                <a:cubicBezTo>
                  <a:pt x="872" y="866"/>
                  <a:pt x="869" y="870"/>
                  <a:pt x="865" y="868"/>
                </a:cubicBezTo>
                <a:close/>
                <a:moveTo>
                  <a:pt x="869" y="789"/>
                </a:moveTo>
                <a:cubicBezTo>
                  <a:pt x="867" y="787"/>
                  <a:pt x="869" y="785"/>
                  <a:pt x="870" y="782"/>
                </a:cubicBezTo>
                <a:cubicBezTo>
                  <a:pt x="867" y="782"/>
                  <a:pt x="867" y="785"/>
                  <a:pt x="864" y="784"/>
                </a:cubicBezTo>
                <a:cubicBezTo>
                  <a:pt x="863" y="782"/>
                  <a:pt x="859" y="780"/>
                  <a:pt x="862" y="776"/>
                </a:cubicBezTo>
                <a:cubicBezTo>
                  <a:pt x="865" y="776"/>
                  <a:pt x="865" y="780"/>
                  <a:pt x="868" y="781"/>
                </a:cubicBezTo>
                <a:cubicBezTo>
                  <a:pt x="872" y="779"/>
                  <a:pt x="866" y="776"/>
                  <a:pt x="867" y="771"/>
                </a:cubicBezTo>
                <a:cubicBezTo>
                  <a:pt x="870" y="763"/>
                  <a:pt x="885" y="754"/>
                  <a:pt x="890" y="767"/>
                </a:cubicBezTo>
                <a:cubicBezTo>
                  <a:pt x="890" y="769"/>
                  <a:pt x="884" y="770"/>
                  <a:pt x="888" y="771"/>
                </a:cubicBezTo>
                <a:cubicBezTo>
                  <a:pt x="882" y="777"/>
                  <a:pt x="877" y="784"/>
                  <a:pt x="869" y="789"/>
                </a:cubicBezTo>
                <a:close/>
                <a:moveTo>
                  <a:pt x="885" y="860"/>
                </a:moveTo>
                <a:cubicBezTo>
                  <a:pt x="890" y="859"/>
                  <a:pt x="884" y="855"/>
                  <a:pt x="886" y="853"/>
                </a:cubicBezTo>
                <a:cubicBezTo>
                  <a:pt x="890" y="853"/>
                  <a:pt x="887" y="854"/>
                  <a:pt x="887" y="856"/>
                </a:cubicBezTo>
                <a:cubicBezTo>
                  <a:pt x="889" y="854"/>
                  <a:pt x="891" y="852"/>
                  <a:pt x="894" y="852"/>
                </a:cubicBezTo>
                <a:cubicBezTo>
                  <a:pt x="893" y="849"/>
                  <a:pt x="895" y="848"/>
                  <a:pt x="895" y="844"/>
                </a:cubicBezTo>
                <a:cubicBezTo>
                  <a:pt x="897" y="845"/>
                  <a:pt x="897" y="842"/>
                  <a:pt x="899" y="843"/>
                </a:cubicBezTo>
                <a:cubicBezTo>
                  <a:pt x="898" y="847"/>
                  <a:pt x="899" y="848"/>
                  <a:pt x="899" y="853"/>
                </a:cubicBezTo>
                <a:cubicBezTo>
                  <a:pt x="897" y="858"/>
                  <a:pt x="889" y="857"/>
                  <a:pt x="888" y="863"/>
                </a:cubicBezTo>
                <a:cubicBezTo>
                  <a:pt x="886" y="863"/>
                  <a:pt x="887" y="860"/>
                  <a:pt x="885" y="860"/>
                </a:cubicBezTo>
                <a:close/>
                <a:moveTo>
                  <a:pt x="975" y="902"/>
                </a:moveTo>
                <a:cubicBezTo>
                  <a:pt x="975" y="894"/>
                  <a:pt x="985" y="896"/>
                  <a:pt x="986" y="888"/>
                </a:cubicBezTo>
                <a:cubicBezTo>
                  <a:pt x="989" y="888"/>
                  <a:pt x="989" y="890"/>
                  <a:pt x="991" y="890"/>
                </a:cubicBezTo>
                <a:cubicBezTo>
                  <a:pt x="988" y="897"/>
                  <a:pt x="983" y="901"/>
                  <a:pt x="975" y="902"/>
                </a:cubicBezTo>
                <a:close/>
                <a:moveTo>
                  <a:pt x="1022" y="871"/>
                </a:moveTo>
                <a:cubicBezTo>
                  <a:pt x="1020" y="870"/>
                  <a:pt x="1019" y="868"/>
                  <a:pt x="1018" y="865"/>
                </a:cubicBezTo>
                <a:cubicBezTo>
                  <a:pt x="1022" y="866"/>
                  <a:pt x="1020" y="862"/>
                  <a:pt x="1024" y="863"/>
                </a:cubicBezTo>
                <a:cubicBezTo>
                  <a:pt x="1024" y="867"/>
                  <a:pt x="1023" y="869"/>
                  <a:pt x="1022" y="871"/>
                </a:cubicBezTo>
                <a:close/>
                <a:moveTo>
                  <a:pt x="1038" y="828"/>
                </a:moveTo>
                <a:cubicBezTo>
                  <a:pt x="1039" y="828"/>
                  <a:pt x="1039" y="829"/>
                  <a:pt x="1040" y="829"/>
                </a:cubicBezTo>
                <a:cubicBezTo>
                  <a:pt x="1041" y="831"/>
                  <a:pt x="1038" y="831"/>
                  <a:pt x="1038" y="833"/>
                </a:cubicBezTo>
                <a:cubicBezTo>
                  <a:pt x="1036" y="833"/>
                  <a:pt x="1038" y="829"/>
                  <a:pt x="1038" y="828"/>
                </a:cubicBezTo>
                <a:close/>
                <a:moveTo>
                  <a:pt x="1034" y="826"/>
                </a:moveTo>
                <a:cubicBezTo>
                  <a:pt x="1034" y="821"/>
                  <a:pt x="1040" y="818"/>
                  <a:pt x="1044" y="821"/>
                </a:cubicBezTo>
                <a:cubicBezTo>
                  <a:pt x="1042" y="824"/>
                  <a:pt x="1040" y="827"/>
                  <a:pt x="1034" y="826"/>
                </a:cubicBezTo>
                <a:close/>
                <a:moveTo>
                  <a:pt x="1042" y="862"/>
                </a:moveTo>
                <a:cubicBezTo>
                  <a:pt x="1044" y="858"/>
                  <a:pt x="1044" y="857"/>
                  <a:pt x="1047" y="853"/>
                </a:cubicBezTo>
                <a:cubicBezTo>
                  <a:pt x="1048" y="855"/>
                  <a:pt x="1048" y="859"/>
                  <a:pt x="1049" y="864"/>
                </a:cubicBezTo>
                <a:cubicBezTo>
                  <a:pt x="1046" y="864"/>
                  <a:pt x="1046" y="862"/>
                  <a:pt x="1042" y="862"/>
                </a:cubicBezTo>
                <a:close/>
                <a:moveTo>
                  <a:pt x="1057" y="850"/>
                </a:moveTo>
                <a:cubicBezTo>
                  <a:pt x="1053" y="848"/>
                  <a:pt x="1059" y="848"/>
                  <a:pt x="1059" y="846"/>
                </a:cubicBezTo>
                <a:cubicBezTo>
                  <a:pt x="1063" y="846"/>
                  <a:pt x="1058" y="850"/>
                  <a:pt x="1057" y="850"/>
                </a:cubicBezTo>
                <a:close/>
                <a:moveTo>
                  <a:pt x="1041" y="795"/>
                </a:moveTo>
                <a:cubicBezTo>
                  <a:pt x="1040" y="797"/>
                  <a:pt x="1040" y="801"/>
                  <a:pt x="1038" y="803"/>
                </a:cubicBezTo>
                <a:cubicBezTo>
                  <a:pt x="1028" y="803"/>
                  <a:pt x="1024" y="810"/>
                  <a:pt x="1015" y="811"/>
                </a:cubicBezTo>
                <a:cubicBezTo>
                  <a:pt x="1017" y="808"/>
                  <a:pt x="1016" y="808"/>
                  <a:pt x="1016" y="804"/>
                </a:cubicBezTo>
                <a:cubicBezTo>
                  <a:pt x="1011" y="805"/>
                  <a:pt x="1015" y="809"/>
                  <a:pt x="1013" y="812"/>
                </a:cubicBezTo>
                <a:cubicBezTo>
                  <a:pt x="1010" y="812"/>
                  <a:pt x="1008" y="809"/>
                  <a:pt x="1010" y="808"/>
                </a:cubicBezTo>
                <a:cubicBezTo>
                  <a:pt x="1006" y="808"/>
                  <a:pt x="1006" y="811"/>
                  <a:pt x="1002" y="811"/>
                </a:cubicBezTo>
                <a:cubicBezTo>
                  <a:pt x="1004" y="817"/>
                  <a:pt x="997" y="818"/>
                  <a:pt x="995" y="822"/>
                </a:cubicBezTo>
                <a:cubicBezTo>
                  <a:pt x="997" y="823"/>
                  <a:pt x="998" y="825"/>
                  <a:pt x="996" y="827"/>
                </a:cubicBezTo>
                <a:cubicBezTo>
                  <a:pt x="1000" y="828"/>
                  <a:pt x="1001" y="829"/>
                  <a:pt x="1004" y="833"/>
                </a:cubicBezTo>
                <a:cubicBezTo>
                  <a:pt x="1009" y="828"/>
                  <a:pt x="1014" y="825"/>
                  <a:pt x="1016" y="818"/>
                </a:cubicBezTo>
                <a:cubicBezTo>
                  <a:pt x="1029" y="815"/>
                  <a:pt x="1036" y="806"/>
                  <a:pt x="1047" y="802"/>
                </a:cubicBezTo>
                <a:cubicBezTo>
                  <a:pt x="1052" y="803"/>
                  <a:pt x="1051" y="812"/>
                  <a:pt x="1058" y="812"/>
                </a:cubicBezTo>
                <a:cubicBezTo>
                  <a:pt x="1054" y="815"/>
                  <a:pt x="1054" y="821"/>
                  <a:pt x="1049" y="822"/>
                </a:cubicBezTo>
                <a:cubicBezTo>
                  <a:pt x="1050" y="819"/>
                  <a:pt x="1047" y="820"/>
                  <a:pt x="1047" y="821"/>
                </a:cubicBezTo>
                <a:cubicBezTo>
                  <a:pt x="1044" y="821"/>
                  <a:pt x="1045" y="818"/>
                  <a:pt x="1044" y="817"/>
                </a:cubicBezTo>
                <a:cubicBezTo>
                  <a:pt x="1037" y="818"/>
                  <a:pt x="1031" y="820"/>
                  <a:pt x="1027" y="824"/>
                </a:cubicBezTo>
                <a:cubicBezTo>
                  <a:pt x="1029" y="825"/>
                  <a:pt x="1031" y="827"/>
                  <a:pt x="1033" y="827"/>
                </a:cubicBezTo>
                <a:cubicBezTo>
                  <a:pt x="1031" y="830"/>
                  <a:pt x="1033" y="831"/>
                  <a:pt x="1033" y="834"/>
                </a:cubicBezTo>
                <a:cubicBezTo>
                  <a:pt x="1037" y="834"/>
                  <a:pt x="1037" y="834"/>
                  <a:pt x="1040" y="835"/>
                </a:cubicBezTo>
                <a:cubicBezTo>
                  <a:pt x="1041" y="836"/>
                  <a:pt x="1041" y="835"/>
                  <a:pt x="1041" y="835"/>
                </a:cubicBezTo>
                <a:cubicBezTo>
                  <a:pt x="1040" y="838"/>
                  <a:pt x="1035" y="842"/>
                  <a:pt x="1031" y="842"/>
                </a:cubicBezTo>
                <a:cubicBezTo>
                  <a:pt x="1029" y="839"/>
                  <a:pt x="1030" y="838"/>
                  <a:pt x="1028" y="834"/>
                </a:cubicBezTo>
                <a:cubicBezTo>
                  <a:pt x="1024" y="834"/>
                  <a:pt x="1027" y="839"/>
                  <a:pt x="1026" y="840"/>
                </a:cubicBezTo>
                <a:cubicBezTo>
                  <a:pt x="1026" y="842"/>
                  <a:pt x="1028" y="842"/>
                  <a:pt x="1030" y="842"/>
                </a:cubicBezTo>
                <a:cubicBezTo>
                  <a:pt x="1029" y="845"/>
                  <a:pt x="1026" y="847"/>
                  <a:pt x="1026" y="850"/>
                </a:cubicBezTo>
                <a:cubicBezTo>
                  <a:pt x="1023" y="849"/>
                  <a:pt x="1020" y="849"/>
                  <a:pt x="1019" y="847"/>
                </a:cubicBezTo>
                <a:cubicBezTo>
                  <a:pt x="1017" y="848"/>
                  <a:pt x="1019" y="853"/>
                  <a:pt x="1018" y="856"/>
                </a:cubicBezTo>
                <a:cubicBezTo>
                  <a:pt x="1021" y="855"/>
                  <a:pt x="1021" y="851"/>
                  <a:pt x="1027" y="852"/>
                </a:cubicBezTo>
                <a:cubicBezTo>
                  <a:pt x="1023" y="855"/>
                  <a:pt x="1022" y="860"/>
                  <a:pt x="1021" y="863"/>
                </a:cubicBezTo>
                <a:cubicBezTo>
                  <a:pt x="1010" y="862"/>
                  <a:pt x="1020" y="881"/>
                  <a:pt x="1008" y="884"/>
                </a:cubicBezTo>
                <a:cubicBezTo>
                  <a:pt x="1007" y="879"/>
                  <a:pt x="1004" y="872"/>
                  <a:pt x="1012" y="873"/>
                </a:cubicBezTo>
                <a:cubicBezTo>
                  <a:pt x="1012" y="870"/>
                  <a:pt x="1012" y="869"/>
                  <a:pt x="1013" y="868"/>
                </a:cubicBezTo>
                <a:cubicBezTo>
                  <a:pt x="1010" y="867"/>
                  <a:pt x="1011" y="871"/>
                  <a:pt x="1007" y="870"/>
                </a:cubicBezTo>
                <a:cubicBezTo>
                  <a:pt x="1006" y="868"/>
                  <a:pt x="1004" y="866"/>
                  <a:pt x="1005" y="862"/>
                </a:cubicBezTo>
                <a:cubicBezTo>
                  <a:pt x="1007" y="862"/>
                  <a:pt x="1008" y="864"/>
                  <a:pt x="1011" y="863"/>
                </a:cubicBezTo>
                <a:cubicBezTo>
                  <a:pt x="1013" y="862"/>
                  <a:pt x="1012" y="860"/>
                  <a:pt x="1015" y="860"/>
                </a:cubicBezTo>
                <a:cubicBezTo>
                  <a:pt x="1015" y="857"/>
                  <a:pt x="1011" y="857"/>
                  <a:pt x="1014" y="855"/>
                </a:cubicBezTo>
                <a:cubicBezTo>
                  <a:pt x="1005" y="851"/>
                  <a:pt x="999" y="865"/>
                  <a:pt x="990" y="867"/>
                </a:cubicBezTo>
                <a:cubicBezTo>
                  <a:pt x="989" y="866"/>
                  <a:pt x="989" y="865"/>
                  <a:pt x="989" y="862"/>
                </a:cubicBezTo>
                <a:cubicBezTo>
                  <a:pt x="986" y="863"/>
                  <a:pt x="986" y="867"/>
                  <a:pt x="982" y="866"/>
                </a:cubicBezTo>
                <a:cubicBezTo>
                  <a:pt x="982" y="863"/>
                  <a:pt x="980" y="864"/>
                  <a:pt x="981" y="861"/>
                </a:cubicBezTo>
                <a:cubicBezTo>
                  <a:pt x="980" y="858"/>
                  <a:pt x="983" y="860"/>
                  <a:pt x="983" y="858"/>
                </a:cubicBezTo>
                <a:cubicBezTo>
                  <a:pt x="979" y="858"/>
                  <a:pt x="974" y="864"/>
                  <a:pt x="968" y="866"/>
                </a:cubicBezTo>
                <a:cubicBezTo>
                  <a:pt x="968" y="862"/>
                  <a:pt x="968" y="862"/>
                  <a:pt x="968" y="862"/>
                </a:cubicBezTo>
                <a:cubicBezTo>
                  <a:pt x="964" y="861"/>
                  <a:pt x="965" y="866"/>
                  <a:pt x="961" y="865"/>
                </a:cubicBezTo>
                <a:cubicBezTo>
                  <a:pt x="961" y="864"/>
                  <a:pt x="961" y="863"/>
                  <a:pt x="960" y="862"/>
                </a:cubicBezTo>
                <a:cubicBezTo>
                  <a:pt x="958" y="863"/>
                  <a:pt x="958" y="864"/>
                  <a:pt x="958" y="866"/>
                </a:cubicBezTo>
                <a:cubicBezTo>
                  <a:pt x="957" y="862"/>
                  <a:pt x="951" y="866"/>
                  <a:pt x="953" y="861"/>
                </a:cubicBezTo>
                <a:cubicBezTo>
                  <a:pt x="950" y="861"/>
                  <a:pt x="952" y="867"/>
                  <a:pt x="948" y="865"/>
                </a:cubicBezTo>
                <a:cubicBezTo>
                  <a:pt x="950" y="867"/>
                  <a:pt x="951" y="870"/>
                  <a:pt x="950" y="875"/>
                </a:cubicBezTo>
                <a:cubicBezTo>
                  <a:pt x="949" y="878"/>
                  <a:pt x="943" y="877"/>
                  <a:pt x="944" y="882"/>
                </a:cubicBezTo>
                <a:cubicBezTo>
                  <a:pt x="940" y="882"/>
                  <a:pt x="939" y="883"/>
                  <a:pt x="935" y="882"/>
                </a:cubicBezTo>
                <a:cubicBezTo>
                  <a:pt x="936" y="878"/>
                  <a:pt x="938" y="874"/>
                  <a:pt x="940" y="871"/>
                </a:cubicBezTo>
                <a:cubicBezTo>
                  <a:pt x="943" y="871"/>
                  <a:pt x="942" y="869"/>
                  <a:pt x="944" y="871"/>
                </a:cubicBezTo>
                <a:cubicBezTo>
                  <a:pt x="946" y="870"/>
                  <a:pt x="947" y="866"/>
                  <a:pt x="946" y="865"/>
                </a:cubicBezTo>
                <a:cubicBezTo>
                  <a:pt x="936" y="864"/>
                  <a:pt x="934" y="872"/>
                  <a:pt x="929" y="879"/>
                </a:cubicBezTo>
                <a:cubicBezTo>
                  <a:pt x="927" y="878"/>
                  <a:pt x="927" y="876"/>
                  <a:pt x="927" y="874"/>
                </a:cubicBezTo>
                <a:cubicBezTo>
                  <a:pt x="917" y="877"/>
                  <a:pt x="924" y="885"/>
                  <a:pt x="919" y="891"/>
                </a:cubicBezTo>
                <a:cubicBezTo>
                  <a:pt x="915" y="892"/>
                  <a:pt x="916" y="891"/>
                  <a:pt x="912" y="890"/>
                </a:cubicBezTo>
                <a:cubicBezTo>
                  <a:pt x="909" y="896"/>
                  <a:pt x="908" y="903"/>
                  <a:pt x="902" y="905"/>
                </a:cubicBezTo>
                <a:cubicBezTo>
                  <a:pt x="896" y="903"/>
                  <a:pt x="890" y="905"/>
                  <a:pt x="887" y="899"/>
                </a:cubicBezTo>
                <a:cubicBezTo>
                  <a:pt x="889" y="884"/>
                  <a:pt x="908" y="887"/>
                  <a:pt x="914" y="876"/>
                </a:cubicBezTo>
                <a:cubicBezTo>
                  <a:pt x="917" y="876"/>
                  <a:pt x="914" y="878"/>
                  <a:pt x="916" y="879"/>
                </a:cubicBezTo>
                <a:cubicBezTo>
                  <a:pt x="923" y="869"/>
                  <a:pt x="939" y="868"/>
                  <a:pt x="942" y="854"/>
                </a:cubicBezTo>
                <a:cubicBezTo>
                  <a:pt x="952" y="854"/>
                  <a:pt x="952" y="854"/>
                  <a:pt x="952" y="854"/>
                </a:cubicBezTo>
                <a:cubicBezTo>
                  <a:pt x="954" y="851"/>
                  <a:pt x="955" y="848"/>
                  <a:pt x="957" y="846"/>
                </a:cubicBezTo>
                <a:cubicBezTo>
                  <a:pt x="959" y="845"/>
                  <a:pt x="958" y="847"/>
                  <a:pt x="960" y="848"/>
                </a:cubicBezTo>
                <a:cubicBezTo>
                  <a:pt x="962" y="847"/>
                  <a:pt x="960" y="843"/>
                  <a:pt x="961" y="843"/>
                </a:cubicBezTo>
                <a:cubicBezTo>
                  <a:pt x="966" y="845"/>
                  <a:pt x="969" y="839"/>
                  <a:pt x="971" y="835"/>
                </a:cubicBezTo>
                <a:cubicBezTo>
                  <a:pt x="970" y="832"/>
                  <a:pt x="970" y="838"/>
                  <a:pt x="968" y="836"/>
                </a:cubicBezTo>
                <a:cubicBezTo>
                  <a:pt x="969" y="834"/>
                  <a:pt x="968" y="833"/>
                  <a:pt x="968" y="832"/>
                </a:cubicBezTo>
                <a:cubicBezTo>
                  <a:pt x="966" y="835"/>
                  <a:pt x="956" y="846"/>
                  <a:pt x="950" y="844"/>
                </a:cubicBezTo>
                <a:cubicBezTo>
                  <a:pt x="950" y="843"/>
                  <a:pt x="952" y="841"/>
                  <a:pt x="951" y="841"/>
                </a:cubicBezTo>
                <a:cubicBezTo>
                  <a:pt x="948" y="842"/>
                  <a:pt x="948" y="846"/>
                  <a:pt x="945" y="848"/>
                </a:cubicBezTo>
                <a:cubicBezTo>
                  <a:pt x="942" y="848"/>
                  <a:pt x="941" y="847"/>
                  <a:pt x="940" y="845"/>
                </a:cubicBezTo>
                <a:cubicBezTo>
                  <a:pt x="937" y="846"/>
                  <a:pt x="938" y="852"/>
                  <a:pt x="932" y="852"/>
                </a:cubicBezTo>
                <a:cubicBezTo>
                  <a:pt x="937" y="850"/>
                  <a:pt x="933" y="844"/>
                  <a:pt x="932" y="840"/>
                </a:cubicBezTo>
                <a:cubicBezTo>
                  <a:pt x="929" y="842"/>
                  <a:pt x="928" y="846"/>
                  <a:pt x="923" y="846"/>
                </a:cubicBezTo>
                <a:cubicBezTo>
                  <a:pt x="922" y="844"/>
                  <a:pt x="922" y="842"/>
                  <a:pt x="922" y="839"/>
                </a:cubicBezTo>
                <a:cubicBezTo>
                  <a:pt x="917" y="839"/>
                  <a:pt x="917" y="844"/>
                  <a:pt x="916" y="848"/>
                </a:cubicBezTo>
                <a:cubicBezTo>
                  <a:pt x="914" y="848"/>
                  <a:pt x="913" y="847"/>
                  <a:pt x="912" y="847"/>
                </a:cubicBezTo>
                <a:cubicBezTo>
                  <a:pt x="910" y="847"/>
                  <a:pt x="911" y="850"/>
                  <a:pt x="909" y="849"/>
                </a:cubicBezTo>
                <a:cubicBezTo>
                  <a:pt x="910" y="851"/>
                  <a:pt x="913" y="848"/>
                  <a:pt x="916" y="850"/>
                </a:cubicBezTo>
                <a:cubicBezTo>
                  <a:pt x="915" y="853"/>
                  <a:pt x="914" y="856"/>
                  <a:pt x="910" y="856"/>
                </a:cubicBezTo>
                <a:cubicBezTo>
                  <a:pt x="912" y="860"/>
                  <a:pt x="912" y="861"/>
                  <a:pt x="909" y="863"/>
                </a:cubicBezTo>
                <a:cubicBezTo>
                  <a:pt x="906" y="863"/>
                  <a:pt x="908" y="858"/>
                  <a:pt x="907" y="855"/>
                </a:cubicBezTo>
                <a:cubicBezTo>
                  <a:pt x="906" y="855"/>
                  <a:pt x="905" y="856"/>
                  <a:pt x="905" y="857"/>
                </a:cubicBezTo>
                <a:cubicBezTo>
                  <a:pt x="903" y="853"/>
                  <a:pt x="908" y="852"/>
                  <a:pt x="906" y="847"/>
                </a:cubicBezTo>
                <a:cubicBezTo>
                  <a:pt x="911" y="845"/>
                  <a:pt x="912" y="840"/>
                  <a:pt x="917" y="838"/>
                </a:cubicBezTo>
                <a:cubicBezTo>
                  <a:pt x="919" y="839"/>
                  <a:pt x="915" y="840"/>
                  <a:pt x="916" y="841"/>
                </a:cubicBezTo>
                <a:cubicBezTo>
                  <a:pt x="917" y="842"/>
                  <a:pt x="921" y="837"/>
                  <a:pt x="922" y="834"/>
                </a:cubicBezTo>
                <a:cubicBezTo>
                  <a:pt x="922" y="833"/>
                  <a:pt x="920" y="834"/>
                  <a:pt x="919" y="834"/>
                </a:cubicBezTo>
                <a:cubicBezTo>
                  <a:pt x="926" y="827"/>
                  <a:pt x="934" y="822"/>
                  <a:pt x="943" y="819"/>
                </a:cubicBezTo>
                <a:cubicBezTo>
                  <a:pt x="942" y="822"/>
                  <a:pt x="946" y="820"/>
                  <a:pt x="945" y="823"/>
                </a:cubicBezTo>
                <a:cubicBezTo>
                  <a:pt x="948" y="822"/>
                  <a:pt x="945" y="817"/>
                  <a:pt x="949" y="815"/>
                </a:cubicBezTo>
                <a:cubicBezTo>
                  <a:pt x="960" y="820"/>
                  <a:pt x="946" y="829"/>
                  <a:pt x="942" y="834"/>
                </a:cubicBezTo>
                <a:cubicBezTo>
                  <a:pt x="946" y="836"/>
                  <a:pt x="947" y="837"/>
                  <a:pt x="947" y="842"/>
                </a:cubicBezTo>
                <a:cubicBezTo>
                  <a:pt x="949" y="840"/>
                  <a:pt x="948" y="839"/>
                  <a:pt x="948" y="835"/>
                </a:cubicBezTo>
                <a:cubicBezTo>
                  <a:pt x="953" y="833"/>
                  <a:pt x="954" y="826"/>
                  <a:pt x="959" y="823"/>
                </a:cubicBezTo>
                <a:cubicBezTo>
                  <a:pt x="957" y="822"/>
                  <a:pt x="955" y="820"/>
                  <a:pt x="955" y="817"/>
                </a:cubicBezTo>
                <a:cubicBezTo>
                  <a:pt x="960" y="817"/>
                  <a:pt x="969" y="816"/>
                  <a:pt x="967" y="808"/>
                </a:cubicBezTo>
                <a:cubicBezTo>
                  <a:pt x="969" y="807"/>
                  <a:pt x="971" y="807"/>
                  <a:pt x="972" y="805"/>
                </a:cubicBezTo>
                <a:cubicBezTo>
                  <a:pt x="974" y="806"/>
                  <a:pt x="970" y="807"/>
                  <a:pt x="971" y="808"/>
                </a:cubicBezTo>
                <a:cubicBezTo>
                  <a:pt x="973" y="807"/>
                  <a:pt x="975" y="810"/>
                  <a:pt x="974" y="806"/>
                </a:cubicBezTo>
                <a:cubicBezTo>
                  <a:pt x="977" y="808"/>
                  <a:pt x="978" y="805"/>
                  <a:pt x="981" y="805"/>
                </a:cubicBezTo>
                <a:cubicBezTo>
                  <a:pt x="982" y="807"/>
                  <a:pt x="978" y="811"/>
                  <a:pt x="977" y="814"/>
                </a:cubicBezTo>
                <a:cubicBezTo>
                  <a:pt x="976" y="814"/>
                  <a:pt x="976" y="812"/>
                  <a:pt x="975" y="812"/>
                </a:cubicBezTo>
                <a:cubicBezTo>
                  <a:pt x="976" y="815"/>
                  <a:pt x="969" y="822"/>
                  <a:pt x="975" y="823"/>
                </a:cubicBezTo>
                <a:cubicBezTo>
                  <a:pt x="975" y="826"/>
                  <a:pt x="974" y="827"/>
                  <a:pt x="973" y="830"/>
                </a:cubicBezTo>
                <a:cubicBezTo>
                  <a:pt x="974" y="831"/>
                  <a:pt x="978" y="829"/>
                  <a:pt x="980" y="829"/>
                </a:cubicBezTo>
                <a:cubicBezTo>
                  <a:pt x="979" y="826"/>
                  <a:pt x="979" y="825"/>
                  <a:pt x="976" y="826"/>
                </a:cubicBezTo>
                <a:cubicBezTo>
                  <a:pt x="976" y="823"/>
                  <a:pt x="978" y="821"/>
                  <a:pt x="977" y="818"/>
                </a:cubicBezTo>
                <a:cubicBezTo>
                  <a:pt x="980" y="817"/>
                  <a:pt x="980" y="818"/>
                  <a:pt x="983" y="819"/>
                </a:cubicBezTo>
                <a:cubicBezTo>
                  <a:pt x="986" y="818"/>
                  <a:pt x="988" y="809"/>
                  <a:pt x="993" y="814"/>
                </a:cubicBezTo>
                <a:cubicBezTo>
                  <a:pt x="998" y="810"/>
                  <a:pt x="997" y="801"/>
                  <a:pt x="1005" y="799"/>
                </a:cubicBezTo>
                <a:cubicBezTo>
                  <a:pt x="1004" y="797"/>
                  <a:pt x="1003" y="795"/>
                  <a:pt x="1004" y="792"/>
                </a:cubicBezTo>
                <a:cubicBezTo>
                  <a:pt x="1006" y="791"/>
                  <a:pt x="1007" y="789"/>
                  <a:pt x="1010" y="790"/>
                </a:cubicBezTo>
                <a:cubicBezTo>
                  <a:pt x="1010" y="793"/>
                  <a:pt x="1010" y="793"/>
                  <a:pt x="1010" y="793"/>
                </a:cubicBezTo>
                <a:cubicBezTo>
                  <a:pt x="1014" y="792"/>
                  <a:pt x="1015" y="788"/>
                  <a:pt x="1016" y="784"/>
                </a:cubicBezTo>
                <a:cubicBezTo>
                  <a:pt x="1022" y="786"/>
                  <a:pt x="1021" y="779"/>
                  <a:pt x="1025" y="777"/>
                </a:cubicBezTo>
                <a:cubicBezTo>
                  <a:pt x="1026" y="778"/>
                  <a:pt x="1028" y="778"/>
                  <a:pt x="1030" y="778"/>
                </a:cubicBezTo>
                <a:cubicBezTo>
                  <a:pt x="1030" y="782"/>
                  <a:pt x="1029" y="781"/>
                  <a:pt x="1030" y="785"/>
                </a:cubicBezTo>
                <a:cubicBezTo>
                  <a:pt x="1028" y="786"/>
                  <a:pt x="1028" y="784"/>
                  <a:pt x="1026" y="784"/>
                </a:cubicBezTo>
                <a:cubicBezTo>
                  <a:pt x="1032" y="792"/>
                  <a:pt x="1025" y="800"/>
                  <a:pt x="1017" y="802"/>
                </a:cubicBezTo>
                <a:cubicBezTo>
                  <a:pt x="1018" y="803"/>
                  <a:pt x="1020" y="804"/>
                  <a:pt x="1019" y="807"/>
                </a:cubicBezTo>
                <a:cubicBezTo>
                  <a:pt x="1023" y="807"/>
                  <a:pt x="1023" y="807"/>
                  <a:pt x="1023" y="807"/>
                </a:cubicBezTo>
                <a:cubicBezTo>
                  <a:pt x="1026" y="806"/>
                  <a:pt x="1021" y="805"/>
                  <a:pt x="1022" y="803"/>
                </a:cubicBezTo>
                <a:cubicBezTo>
                  <a:pt x="1025" y="801"/>
                  <a:pt x="1029" y="802"/>
                  <a:pt x="1032" y="800"/>
                </a:cubicBezTo>
                <a:cubicBezTo>
                  <a:pt x="1032" y="798"/>
                  <a:pt x="1030" y="796"/>
                  <a:pt x="1034" y="796"/>
                </a:cubicBezTo>
                <a:cubicBezTo>
                  <a:pt x="1031" y="794"/>
                  <a:pt x="1032" y="789"/>
                  <a:pt x="1031" y="785"/>
                </a:cubicBezTo>
                <a:cubicBezTo>
                  <a:pt x="1040" y="778"/>
                  <a:pt x="1050" y="771"/>
                  <a:pt x="1060" y="766"/>
                </a:cubicBezTo>
                <a:cubicBezTo>
                  <a:pt x="1060" y="768"/>
                  <a:pt x="1062" y="768"/>
                  <a:pt x="1061" y="770"/>
                </a:cubicBezTo>
                <a:cubicBezTo>
                  <a:pt x="1056" y="771"/>
                  <a:pt x="1055" y="778"/>
                  <a:pt x="1051" y="781"/>
                </a:cubicBezTo>
                <a:cubicBezTo>
                  <a:pt x="1053" y="785"/>
                  <a:pt x="1060" y="777"/>
                  <a:pt x="1063" y="780"/>
                </a:cubicBezTo>
                <a:cubicBezTo>
                  <a:pt x="1063" y="781"/>
                  <a:pt x="1062" y="781"/>
                  <a:pt x="1063" y="782"/>
                </a:cubicBezTo>
                <a:cubicBezTo>
                  <a:pt x="1054" y="786"/>
                  <a:pt x="1053" y="801"/>
                  <a:pt x="1041" y="795"/>
                </a:cubicBezTo>
                <a:close/>
                <a:moveTo>
                  <a:pt x="929" y="862"/>
                </a:moveTo>
                <a:cubicBezTo>
                  <a:pt x="930" y="866"/>
                  <a:pt x="928" y="867"/>
                  <a:pt x="924" y="867"/>
                </a:cubicBezTo>
                <a:cubicBezTo>
                  <a:pt x="921" y="863"/>
                  <a:pt x="923" y="859"/>
                  <a:pt x="928" y="858"/>
                </a:cubicBezTo>
                <a:cubicBezTo>
                  <a:pt x="930" y="861"/>
                  <a:pt x="924" y="863"/>
                  <a:pt x="929" y="862"/>
                </a:cubicBezTo>
                <a:close/>
                <a:moveTo>
                  <a:pt x="1047" y="751"/>
                </a:moveTo>
                <a:cubicBezTo>
                  <a:pt x="1044" y="757"/>
                  <a:pt x="1034" y="753"/>
                  <a:pt x="1038" y="744"/>
                </a:cubicBezTo>
                <a:cubicBezTo>
                  <a:pt x="1039" y="743"/>
                  <a:pt x="1042" y="746"/>
                  <a:pt x="1043" y="743"/>
                </a:cubicBezTo>
                <a:cubicBezTo>
                  <a:pt x="1045" y="743"/>
                  <a:pt x="1043" y="746"/>
                  <a:pt x="1042" y="746"/>
                </a:cubicBezTo>
                <a:cubicBezTo>
                  <a:pt x="1045" y="745"/>
                  <a:pt x="1044" y="749"/>
                  <a:pt x="1047" y="751"/>
                </a:cubicBezTo>
                <a:close/>
                <a:moveTo>
                  <a:pt x="1038" y="768"/>
                </a:moveTo>
                <a:cubicBezTo>
                  <a:pt x="1038" y="767"/>
                  <a:pt x="1041" y="762"/>
                  <a:pt x="1045" y="763"/>
                </a:cubicBezTo>
                <a:cubicBezTo>
                  <a:pt x="1045" y="766"/>
                  <a:pt x="1043" y="769"/>
                  <a:pt x="1038" y="769"/>
                </a:cubicBezTo>
                <a:cubicBezTo>
                  <a:pt x="1037" y="769"/>
                  <a:pt x="1038" y="768"/>
                  <a:pt x="1039" y="769"/>
                </a:cubicBezTo>
                <a:cubicBezTo>
                  <a:pt x="1040" y="767"/>
                  <a:pt x="1038" y="767"/>
                  <a:pt x="1038" y="768"/>
                </a:cubicBezTo>
                <a:close/>
                <a:moveTo>
                  <a:pt x="1040" y="718"/>
                </a:moveTo>
                <a:cubicBezTo>
                  <a:pt x="1037" y="718"/>
                  <a:pt x="1037" y="716"/>
                  <a:pt x="1034" y="717"/>
                </a:cubicBezTo>
                <a:cubicBezTo>
                  <a:pt x="1037" y="713"/>
                  <a:pt x="1043" y="711"/>
                  <a:pt x="1045" y="704"/>
                </a:cubicBezTo>
                <a:cubicBezTo>
                  <a:pt x="1048" y="704"/>
                  <a:pt x="1046" y="709"/>
                  <a:pt x="1050" y="707"/>
                </a:cubicBezTo>
                <a:cubicBezTo>
                  <a:pt x="1049" y="713"/>
                  <a:pt x="1042" y="713"/>
                  <a:pt x="1040" y="718"/>
                </a:cubicBezTo>
                <a:close/>
                <a:moveTo>
                  <a:pt x="1042" y="720"/>
                </a:moveTo>
                <a:cubicBezTo>
                  <a:pt x="1041" y="724"/>
                  <a:pt x="1042" y="723"/>
                  <a:pt x="1041" y="726"/>
                </a:cubicBezTo>
                <a:cubicBezTo>
                  <a:pt x="1037" y="725"/>
                  <a:pt x="1036" y="730"/>
                  <a:pt x="1033" y="728"/>
                </a:cubicBezTo>
                <a:cubicBezTo>
                  <a:pt x="1036" y="725"/>
                  <a:pt x="1036" y="720"/>
                  <a:pt x="1042" y="720"/>
                </a:cubicBezTo>
                <a:close/>
                <a:moveTo>
                  <a:pt x="1051" y="760"/>
                </a:moveTo>
                <a:cubicBezTo>
                  <a:pt x="1050" y="757"/>
                  <a:pt x="1053" y="757"/>
                  <a:pt x="1054" y="755"/>
                </a:cubicBezTo>
                <a:cubicBezTo>
                  <a:pt x="1058" y="758"/>
                  <a:pt x="1062" y="748"/>
                  <a:pt x="1070" y="750"/>
                </a:cubicBezTo>
                <a:cubicBezTo>
                  <a:pt x="1064" y="756"/>
                  <a:pt x="1059" y="759"/>
                  <a:pt x="1051" y="760"/>
                </a:cubicBezTo>
                <a:close/>
                <a:moveTo>
                  <a:pt x="1065" y="765"/>
                </a:moveTo>
                <a:cubicBezTo>
                  <a:pt x="1065" y="766"/>
                  <a:pt x="1064" y="767"/>
                  <a:pt x="1064" y="769"/>
                </a:cubicBezTo>
                <a:cubicBezTo>
                  <a:pt x="1061" y="769"/>
                  <a:pt x="1061" y="765"/>
                  <a:pt x="1062" y="764"/>
                </a:cubicBezTo>
                <a:cubicBezTo>
                  <a:pt x="1064" y="764"/>
                  <a:pt x="1064" y="765"/>
                  <a:pt x="1065" y="765"/>
                </a:cubicBezTo>
                <a:close/>
                <a:moveTo>
                  <a:pt x="1066" y="831"/>
                </a:moveTo>
                <a:cubicBezTo>
                  <a:pt x="1065" y="830"/>
                  <a:pt x="1064" y="830"/>
                  <a:pt x="1063" y="830"/>
                </a:cubicBezTo>
                <a:cubicBezTo>
                  <a:pt x="1064" y="828"/>
                  <a:pt x="1065" y="827"/>
                  <a:pt x="1067" y="827"/>
                </a:cubicBezTo>
                <a:cubicBezTo>
                  <a:pt x="1067" y="829"/>
                  <a:pt x="1066" y="830"/>
                  <a:pt x="1066" y="831"/>
                </a:cubicBezTo>
                <a:close/>
                <a:moveTo>
                  <a:pt x="1064" y="777"/>
                </a:moveTo>
                <a:cubicBezTo>
                  <a:pt x="1064" y="773"/>
                  <a:pt x="1064" y="773"/>
                  <a:pt x="1064" y="773"/>
                </a:cubicBezTo>
                <a:cubicBezTo>
                  <a:pt x="1066" y="773"/>
                  <a:pt x="1068" y="774"/>
                  <a:pt x="1068" y="776"/>
                </a:cubicBezTo>
                <a:cubicBezTo>
                  <a:pt x="1067" y="777"/>
                  <a:pt x="1066" y="777"/>
                  <a:pt x="1064" y="777"/>
                </a:cubicBezTo>
                <a:close/>
                <a:moveTo>
                  <a:pt x="1111" y="821"/>
                </a:moveTo>
                <a:cubicBezTo>
                  <a:pt x="1111" y="824"/>
                  <a:pt x="1107" y="823"/>
                  <a:pt x="1107" y="827"/>
                </a:cubicBezTo>
                <a:cubicBezTo>
                  <a:pt x="1105" y="827"/>
                  <a:pt x="1105" y="824"/>
                  <a:pt x="1102" y="825"/>
                </a:cubicBezTo>
                <a:cubicBezTo>
                  <a:pt x="1105" y="824"/>
                  <a:pt x="1106" y="821"/>
                  <a:pt x="1111" y="821"/>
                </a:cubicBezTo>
                <a:close/>
                <a:moveTo>
                  <a:pt x="1120" y="787"/>
                </a:moveTo>
                <a:cubicBezTo>
                  <a:pt x="1120" y="784"/>
                  <a:pt x="1123" y="784"/>
                  <a:pt x="1125" y="784"/>
                </a:cubicBezTo>
                <a:cubicBezTo>
                  <a:pt x="1125" y="786"/>
                  <a:pt x="1123" y="787"/>
                  <a:pt x="1120" y="787"/>
                </a:cubicBezTo>
                <a:close/>
                <a:moveTo>
                  <a:pt x="1125" y="761"/>
                </a:moveTo>
                <a:cubicBezTo>
                  <a:pt x="1124" y="764"/>
                  <a:pt x="1125" y="767"/>
                  <a:pt x="1121" y="767"/>
                </a:cubicBezTo>
                <a:cubicBezTo>
                  <a:pt x="1119" y="764"/>
                  <a:pt x="1122" y="761"/>
                  <a:pt x="1125" y="761"/>
                </a:cubicBezTo>
                <a:close/>
                <a:moveTo>
                  <a:pt x="1122" y="773"/>
                </a:moveTo>
                <a:cubicBezTo>
                  <a:pt x="1123" y="771"/>
                  <a:pt x="1120" y="771"/>
                  <a:pt x="1121" y="769"/>
                </a:cubicBezTo>
                <a:cubicBezTo>
                  <a:pt x="1126" y="769"/>
                  <a:pt x="1131" y="763"/>
                  <a:pt x="1131" y="771"/>
                </a:cubicBezTo>
                <a:cubicBezTo>
                  <a:pt x="1128" y="771"/>
                  <a:pt x="1127" y="772"/>
                  <a:pt x="1122" y="773"/>
                </a:cubicBezTo>
                <a:close/>
                <a:moveTo>
                  <a:pt x="1135" y="808"/>
                </a:moveTo>
                <a:cubicBezTo>
                  <a:pt x="1135" y="810"/>
                  <a:pt x="1134" y="811"/>
                  <a:pt x="1132" y="810"/>
                </a:cubicBezTo>
                <a:cubicBezTo>
                  <a:pt x="1132" y="811"/>
                  <a:pt x="1133" y="812"/>
                  <a:pt x="1133" y="813"/>
                </a:cubicBezTo>
                <a:cubicBezTo>
                  <a:pt x="1130" y="813"/>
                  <a:pt x="1130" y="813"/>
                  <a:pt x="1130" y="813"/>
                </a:cubicBezTo>
                <a:cubicBezTo>
                  <a:pt x="1130" y="812"/>
                  <a:pt x="1130" y="810"/>
                  <a:pt x="1129" y="810"/>
                </a:cubicBezTo>
                <a:cubicBezTo>
                  <a:pt x="1129" y="809"/>
                  <a:pt x="1130" y="810"/>
                  <a:pt x="1130" y="810"/>
                </a:cubicBezTo>
                <a:cubicBezTo>
                  <a:pt x="1131" y="810"/>
                  <a:pt x="1131" y="809"/>
                  <a:pt x="1131" y="808"/>
                </a:cubicBezTo>
                <a:lnTo>
                  <a:pt x="1135" y="808"/>
                </a:lnTo>
                <a:close/>
                <a:moveTo>
                  <a:pt x="1128" y="750"/>
                </a:moveTo>
                <a:cubicBezTo>
                  <a:pt x="1131" y="749"/>
                  <a:pt x="1131" y="754"/>
                  <a:pt x="1131" y="750"/>
                </a:cubicBezTo>
                <a:cubicBezTo>
                  <a:pt x="1132" y="750"/>
                  <a:pt x="1132" y="752"/>
                  <a:pt x="1132" y="753"/>
                </a:cubicBezTo>
                <a:cubicBezTo>
                  <a:pt x="1131" y="753"/>
                  <a:pt x="1130" y="753"/>
                  <a:pt x="1130" y="754"/>
                </a:cubicBezTo>
                <a:cubicBezTo>
                  <a:pt x="1129" y="754"/>
                  <a:pt x="1129" y="753"/>
                  <a:pt x="1129" y="752"/>
                </a:cubicBezTo>
                <a:cubicBezTo>
                  <a:pt x="1128" y="752"/>
                  <a:pt x="1128" y="752"/>
                  <a:pt x="1128" y="753"/>
                </a:cubicBezTo>
                <a:cubicBezTo>
                  <a:pt x="1127" y="753"/>
                  <a:pt x="1127" y="752"/>
                  <a:pt x="1127" y="751"/>
                </a:cubicBezTo>
                <a:cubicBezTo>
                  <a:pt x="1128" y="751"/>
                  <a:pt x="1128" y="751"/>
                  <a:pt x="1128" y="750"/>
                </a:cubicBezTo>
                <a:close/>
                <a:moveTo>
                  <a:pt x="1126" y="756"/>
                </a:moveTo>
                <a:cubicBezTo>
                  <a:pt x="1125" y="759"/>
                  <a:pt x="1122" y="761"/>
                  <a:pt x="1118" y="762"/>
                </a:cubicBezTo>
                <a:cubicBezTo>
                  <a:pt x="1120" y="758"/>
                  <a:pt x="1115" y="759"/>
                  <a:pt x="1115" y="755"/>
                </a:cubicBezTo>
                <a:cubicBezTo>
                  <a:pt x="1117" y="755"/>
                  <a:pt x="1119" y="755"/>
                  <a:pt x="1119" y="754"/>
                </a:cubicBezTo>
                <a:cubicBezTo>
                  <a:pt x="1122" y="754"/>
                  <a:pt x="1121" y="758"/>
                  <a:pt x="1126" y="756"/>
                </a:cubicBezTo>
                <a:close/>
                <a:moveTo>
                  <a:pt x="1121" y="731"/>
                </a:moveTo>
                <a:cubicBezTo>
                  <a:pt x="1120" y="733"/>
                  <a:pt x="1120" y="734"/>
                  <a:pt x="1119" y="735"/>
                </a:cubicBezTo>
                <a:cubicBezTo>
                  <a:pt x="1116" y="735"/>
                  <a:pt x="1117" y="730"/>
                  <a:pt x="1121" y="731"/>
                </a:cubicBezTo>
                <a:close/>
                <a:moveTo>
                  <a:pt x="1103" y="692"/>
                </a:moveTo>
                <a:cubicBezTo>
                  <a:pt x="1104" y="693"/>
                  <a:pt x="1104" y="694"/>
                  <a:pt x="1105" y="694"/>
                </a:cubicBezTo>
                <a:cubicBezTo>
                  <a:pt x="1105" y="697"/>
                  <a:pt x="1103" y="699"/>
                  <a:pt x="1100" y="700"/>
                </a:cubicBezTo>
                <a:cubicBezTo>
                  <a:pt x="1098" y="698"/>
                  <a:pt x="1101" y="694"/>
                  <a:pt x="1103" y="692"/>
                </a:cubicBezTo>
                <a:close/>
                <a:moveTo>
                  <a:pt x="1091" y="752"/>
                </a:moveTo>
                <a:cubicBezTo>
                  <a:pt x="1093" y="751"/>
                  <a:pt x="1093" y="752"/>
                  <a:pt x="1094" y="753"/>
                </a:cubicBezTo>
                <a:cubicBezTo>
                  <a:pt x="1100" y="744"/>
                  <a:pt x="1113" y="742"/>
                  <a:pt x="1122" y="736"/>
                </a:cubicBezTo>
                <a:cubicBezTo>
                  <a:pt x="1121" y="739"/>
                  <a:pt x="1120" y="741"/>
                  <a:pt x="1119" y="743"/>
                </a:cubicBezTo>
                <a:cubicBezTo>
                  <a:pt x="1116" y="744"/>
                  <a:pt x="1117" y="742"/>
                  <a:pt x="1114" y="743"/>
                </a:cubicBezTo>
                <a:cubicBezTo>
                  <a:pt x="1114" y="745"/>
                  <a:pt x="1115" y="746"/>
                  <a:pt x="1116" y="746"/>
                </a:cubicBezTo>
                <a:cubicBezTo>
                  <a:pt x="1120" y="747"/>
                  <a:pt x="1119" y="742"/>
                  <a:pt x="1123" y="743"/>
                </a:cubicBezTo>
                <a:cubicBezTo>
                  <a:pt x="1122" y="750"/>
                  <a:pt x="1119" y="753"/>
                  <a:pt x="1113" y="754"/>
                </a:cubicBezTo>
                <a:cubicBezTo>
                  <a:pt x="1112" y="755"/>
                  <a:pt x="1111" y="756"/>
                  <a:pt x="1110" y="757"/>
                </a:cubicBezTo>
                <a:cubicBezTo>
                  <a:pt x="1110" y="759"/>
                  <a:pt x="1111" y="757"/>
                  <a:pt x="1113" y="757"/>
                </a:cubicBezTo>
                <a:cubicBezTo>
                  <a:pt x="1111" y="761"/>
                  <a:pt x="1112" y="765"/>
                  <a:pt x="1115" y="766"/>
                </a:cubicBezTo>
                <a:cubicBezTo>
                  <a:pt x="1116" y="769"/>
                  <a:pt x="1114" y="770"/>
                  <a:pt x="1113" y="772"/>
                </a:cubicBezTo>
                <a:cubicBezTo>
                  <a:pt x="1110" y="771"/>
                  <a:pt x="1108" y="767"/>
                  <a:pt x="1111" y="765"/>
                </a:cubicBezTo>
                <a:cubicBezTo>
                  <a:pt x="1105" y="767"/>
                  <a:pt x="1102" y="772"/>
                  <a:pt x="1096" y="773"/>
                </a:cubicBezTo>
                <a:cubicBezTo>
                  <a:pt x="1095" y="773"/>
                  <a:pt x="1096" y="772"/>
                  <a:pt x="1096" y="771"/>
                </a:cubicBezTo>
                <a:cubicBezTo>
                  <a:pt x="1091" y="773"/>
                  <a:pt x="1088" y="775"/>
                  <a:pt x="1084" y="778"/>
                </a:cubicBezTo>
                <a:cubicBezTo>
                  <a:pt x="1081" y="776"/>
                  <a:pt x="1086" y="774"/>
                  <a:pt x="1087" y="773"/>
                </a:cubicBezTo>
                <a:cubicBezTo>
                  <a:pt x="1083" y="769"/>
                  <a:pt x="1090" y="765"/>
                  <a:pt x="1086" y="759"/>
                </a:cubicBezTo>
                <a:cubicBezTo>
                  <a:pt x="1086" y="758"/>
                  <a:pt x="1082" y="761"/>
                  <a:pt x="1082" y="756"/>
                </a:cubicBezTo>
                <a:cubicBezTo>
                  <a:pt x="1086" y="758"/>
                  <a:pt x="1091" y="757"/>
                  <a:pt x="1091" y="752"/>
                </a:cubicBezTo>
                <a:close/>
                <a:moveTo>
                  <a:pt x="1083" y="748"/>
                </a:moveTo>
                <a:cubicBezTo>
                  <a:pt x="1081" y="750"/>
                  <a:pt x="1078" y="748"/>
                  <a:pt x="1076" y="749"/>
                </a:cubicBezTo>
                <a:cubicBezTo>
                  <a:pt x="1076" y="747"/>
                  <a:pt x="1083" y="743"/>
                  <a:pt x="1083" y="748"/>
                </a:cubicBezTo>
                <a:close/>
                <a:moveTo>
                  <a:pt x="1076" y="807"/>
                </a:moveTo>
                <a:cubicBezTo>
                  <a:pt x="1076" y="803"/>
                  <a:pt x="1072" y="803"/>
                  <a:pt x="1073" y="798"/>
                </a:cubicBezTo>
                <a:cubicBezTo>
                  <a:pt x="1074" y="796"/>
                  <a:pt x="1079" y="795"/>
                  <a:pt x="1081" y="797"/>
                </a:cubicBezTo>
                <a:cubicBezTo>
                  <a:pt x="1084" y="797"/>
                  <a:pt x="1080" y="795"/>
                  <a:pt x="1081" y="793"/>
                </a:cubicBezTo>
                <a:cubicBezTo>
                  <a:pt x="1086" y="793"/>
                  <a:pt x="1087" y="790"/>
                  <a:pt x="1091" y="789"/>
                </a:cubicBezTo>
                <a:cubicBezTo>
                  <a:pt x="1092" y="786"/>
                  <a:pt x="1088" y="788"/>
                  <a:pt x="1089" y="785"/>
                </a:cubicBezTo>
                <a:cubicBezTo>
                  <a:pt x="1090" y="783"/>
                  <a:pt x="1093" y="782"/>
                  <a:pt x="1096" y="782"/>
                </a:cubicBezTo>
                <a:cubicBezTo>
                  <a:pt x="1095" y="779"/>
                  <a:pt x="1095" y="777"/>
                  <a:pt x="1096" y="774"/>
                </a:cubicBezTo>
                <a:cubicBezTo>
                  <a:pt x="1099" y="774"/>
                  <a:pt x="1099" y="774"/>
                  <a:pt x="1099" y="774"/>
                </a:cubicBezTo>
                <a:cubicBezTo>
                  <a:pt x="1099" y="777"/>
                  <a:pt x="1101" y="779"/>
                  <a:pt x="1099" y="781"/>
                </a:cubicBezTo>
                <a:cubicBezTo>
                  <a:pt x="1103" y="781"/>
                  <a:pt x="1103" y="777"/>
                  <a:pt x="1103" y="774"/>
                </a:cubicBezTo>
                <a:cubicBezTo>
                  <a:pt x="1108" y="776"/>
                  <a:pt x="1106" y="775"/>
                  <a:pt x="1112" y="774"/>
                </a:cubicBezTo>
                <a:cubicBezTo>
                  <a:pt x="1112" y="777"/>
                  <a:pt x="1114" y="779"/>
                  <a:pt x="1113" y="782"/>
                </a:cubicBezTo>
                <a:cubicBezTo>
                  <a:pt x="1103" y="786"/>
                  <a:pt x="1102" y="797"/>
                  <a:pt x="1092" y="800"/>
                </a:cubicBezTo>
                <a:cubicBezTo>
                  <a:pt x="1090" y="800"/>
                  <a:pt x="1090" y="798"/>
                  <a:pt x="1088" y="797"/>
                </a:cubicBezTo>
                <a:cubicBezTo>
                  <a:pt x="1084" y="805"/>
                  <a:pt x="1081" y="815"/>
                  <a:pt x="1070" y="816"/>
                </a:cubicBezTo>
                <a:cubicBezTo>
                  <a:pt x="1071" y="812"/>
                  <a:pt x="1076" y="812"/>
                  <a:pt x="1076" y="807"/>
                </a:cubicBezTo>
                <a:close/>
                <a:moveTo>
                  <a:pt x="1066" y="712"/>
                </a:moveTo>
                <a:cubicBezTo>
                  <a:pt x="1069" y="714"/>
                  <a:pt x="1066" y="717"/>
                  <a:pt x="1069" y="719"/>
                </a:cubicBezTo>
                <a:cubicBezTo>
                  <a:pt x="1067" y="723"/>
                  <a:pt x="1063" y="724"/>
                  <a:pt x="1059" y="724"/>
                </a:cubicBezTo>
                <a:cubicBezTo>
                  <a:pt x="1060" y="720"/>
                  <a:pt x="1057" y="720"/>
                  <a:pt x="1055" y="719"/>
                </a:cubicBezTo>
                <a:cubicBezTo>
                  <a:pt x="1056" y="715"/>
                  <a:pt x="1060" y="712"/>
                  <a:pt x="1066" y="712"/>
                </a:cubicBezTo>
                <a:close/>
                <a:moveTo>
                  <a:pt x="1054" y="736"/>
                </a:moveTo>
                <a:cubicBezTo>
                  <a:pt x="1054" y="737"/>
                  <a:pt x="1056" y="740"/>
                  <a:pt x="1054" y="740"/>
                </a:cubicBezTo>
                <a:cubicBezTo>
                  <a:pt x="1054" y="742"/>
                  <a:pt x="1056" y="739"/>
                  <a:pt x="1059" y="740"/>
                </a:cubicBezTo>
                <a:cubicBezTo>
                  <a:pt x="1059" y="737"/>
                  <a:pt x="1057" y="737"/>
                  <a:pt x="1057" y="734"/>
                </a:cubicBezTo>
                <a:cubicBezTo>
                  <a:pt x="1059" y="732"/>
                  <a:pt x="1063" y="731"/>
                  <a:pt x="1063" y="726"/>
                </a:cubicBezTo>
                <a:cubicBezTo>
                  <a:pt x="1067" y="726"/>
                  <a:pt x="1067" y="725"/>
                  <a:pt x="1070" y="726"/>
                </a:cubicBezTo>
                <a:cubicBezTo>
                  <a:pt x="1070" y="731"/>
                  <a:pt x="1068" y="731"/>
                  <a:pt x="1068" y="734"/>
                </a:cubicBezTo>
                <a:cubicBezTo>
                  <a:pt x="1066" y="734"/>
                  <a:pt x="1065" y="733"/>
                  <a:pt x="1062" y="733"/>
                </a:cubicBezTo>
                <a:cubicBezTo>
                  <a:pt x="1062" y="736"/>
                  <a:pt x="1063" y="737"/>
                  <a:pt x="1065" y="737"/>
                </a:cubicBezTo>
                <a:cubicBezTo>
                  <a:pt x="1065" y="740"/>
                  <a:pt x="1063" y="740"/>
                  <a:pt x="1062" y="742"/>
                </a:cubicBezTo>
                <a:cubicBezTo>
                  <a:pt x="1061" y="741"/>
                  <a:pt x="1061" y="740"/>
                  <a:pt x="1061" y="739"/>
                </a:cubicBezTo>
                <a:cubicBezTo>
                  <a:pt x="1058" y="740"/>
                  <a:pt x="1059" y="742"/>
                  <a:pt x="1059" y="745"/>
                </a:cubicBezTo>
                <a:cubicBezTo>
                  <a:pt x="1056" y="747"/>
                  <a:pt x="1056" y="753"/>
                  <a:pt x="1050" y="750"/>
                </a:cubicBezTo>
                <a:cubicBezTo>
                  <a:pt x="1051" y="749"/>
                  <a:pt x="1052" y="748"/>
                  <a:pt x="1052" y="746"/>
                </a:cubicBezTo>
                <a:cubicBezTo>
                  <a:pt x="1050" y="744"/>
                  <a:pt x="1049" y="747"/>
                  <a:pt x="1047" y="747"/>
                </a:cubicBezTo>
                <a:cubicBezTo>
                  <a:pt x="1042" y="742"/>
                  <a:pt x="1049" y="737"/>
                  <a:pt x="1054" y="736"/>
                </a:cubicBezTo>
                <a:close/>
                <a:moveTo>
                  <a:pt x="1050" y="704"/>
                </a:moveTo>
                <a:cubicBezTo>
                  <a:pt x="1047" y="705"/>
                  <a:pt x="1047" y="703"/>
                  <a:pt x="1044" y="704"/>
                </a:cubicBezTo>
                <a:cubicBezTo>
                  <a:pt x="1043" y="700"/>
                  <a:pt x="1047" y="701"/>
                  <a:pt x="1047" y="698"/>
                </a:cubicBezTo>
                <a:cubicBezTo>
                  <a:pt x="1039" y="702"/>
                  <a:pt x="1040" y="714"/>
                  <a:pt x="1031" y="716"/>
                </a:cubicBezTo>
                <a:cubicBezTo>
                  <a:pt x="1028" y="714"/>
                  <a:pt x="1033" y="711"/>
                  <a:pt x="1030" y="710"/>
                </a:cubicBezTo>
                <a:cubicBezTo>
                  <a:pt x="1022" y="710"/>
                  <a:pt x="1024" y="721"/>
                  <a:pt x="1016" y="721"/>
                </a:cubicBezTo>
                <a:cubicBezTo>
                  <a:pt x="1015" y="717"/>
                  <a:pt x="1020" y="715"/>
                  <a:pt x="1015" y="717"/>
                </a:cubicBezTo>
                <a:cubicBezTo>
                  <a:pt x="1014" y="711"/>
                  <a:pt x="1018" y="712"/>
                  <a:pt x="1020" y="710"/>
                </a:cubicBezTo>
                <a:cubicBezTo>
                  <a:pt x="1019" y="707"/>
                  <a:pt x="1018" y="711"/>
                  <a:pt x="1016" y="710"/>
                </a:cubicBezTo>
                <a:cubicBezTo>
                  <a:pt x="1017" y="705"/>
                  <a:pt x="1024" y="704"/>
                  <a:pt x="1019" y="697"/>
                </a:cubicBezTo>
                <a:cubicBezTo>
                  <a:pt x="1021" y="697"/>
                  <a:pt x="1023" y="697"/>
                  <a:pt x="1023" y="696"/>
                </a:cubicBezTo>
                <a:cubicBezTo>
                  <a:pt x="1026" y="697"/>
                  <a:pt x="1023" y="699"/>
                  <a:pt x="1023" y="701"/>
                </a:cubicBezTo>
                <a:cubicBezTo>
                  <a:pt x="1026" y="703"/>
                  <a:pt x="1026" y="700"/>
                  <a:pt x="1030" y="700"/>
                </a:cubicBezTo>
                <a:cubicBezTo>
                  <a:pt x="1038" y="705"/>
                  <a:pt x="1043" y="693"/>
                  <a:pt x="1051" y="692"/>
                </a:cubicBezTo>
                <a:cubicBezTo>
                  <a:pt x="1048" y="697"/>
                  <a:pt x="1053" y="699"/>
                  <a:pt x="1050" y="704"/>
                </a:cubicBezTo>
                <a:close/>
                <a:moveTo>
                  <a:pt x="1067" y="678"/>
                </a:moveTo>
                <a:cubicBezTo>
                  <a:pt x="1065" y="679"/>
                  <a:pt x="1065" y="678"/>
                  <a:pt x="1064" y="678"/>
                </a:cubicBezTo>
                <a:cubicBezTo>
                  <a:pt x="1064" y="675"/>
                  <a:pt x="1065" y="674"/>
                  <a:pt x="1068" y="675"/>
                </a:cubicBezTo>
                <a:cubicBezTo>
                  <a:pt x="1068" y="677"/>
                  <a:pt x="1067" y="677"/>
                  <a:pt x="1067" y="678"/>
                </a:cubicBezTo>
                <a:close/>
                <a:moveTo>
                  <a:pt x="1067" y="520"/>
                </a:moveTo>
                <a:cubicBezTo>
                  <a:pt x="1068" y="518"/>
                  <a:pt x="1069" y="516"/>
                  <a:pt x="1072" y="517"/>
                </a:cubicBezTo>
                <a:cubicBezTo>
                  <a:pt x="1072" y="519"/>
                  <a:pt x="1068" y="521"/>
                  <a:pt x="1067" y="520"/>
                </a:cubicBezTo>
                <a:close/>
                <a:moveTo>
                  <a:pt x="1100" y="574"/>
                </a:moveTo>
                <a:cubicBezTo>
                  <a:pt x="1100" y="577"/>
                  <a:pt x="1098" y="578"/>
                  <a:pt x="1095" y="578"/>
                </a:cubicBezTo>
                <a:cubicBezTo>
                  <a:pt x="1096" y="577"/>
                  <a:pt x="1097" y="574"/>
                  <a:pt x="1100" y="574"/>
                </a:cubicBezTo>
                <a:close/>
                <a:moveTo>
                  <a:pt x="1098" y="659"/>
                </a:moveTo>
                <a:cubicBezTo>
                  <a:pt x="1098" y="656"/>
                  <a:pt x="1098" y="654"/>
                  <a:pt x="1099" y="652"/>
                </a:cubicBezTo>
                <a:cubicBezTo>
                  <a:pt x="1102" y="652"/>
                  <a:pt x="1102" y="654"/>
                  <a:pt x="1104" y="653"/>
                </a:cubicBezTo>
                <a:cubicBezTo>
                  <a:pt x="1104" y="657"/>
                  <a:pt x="1101" y="658"/>
                  <a:pt x="1098" y="659"/>
                </a:cubicBezTo>
                <a:close/>
                <a:moveTo>
                  <a:pt x="1090" y="597"/>
                </a:moveTo>
                <a:cubicBezTo>
                  <a:pt x="1090" y="588"/>
                  <a:pt x="1099" y="584"/>
                  <a:pt x="1106" y="585"/>
                </a:cubicBezTo>
                <a:cubicBezTo>
                  <a:pt x="1103" y="591"/>
                  <a:pt x="1097" y="595"/>
                  <a:pt x="1090" y="597"/>
                </a:cubicBezTo>
                <a:close/>
                <a:moveTo>
                  <a:pt x="1125" y="506"/>
                </a:moveTo>
                <a:cubicBezTo>
                  <a:pt x="1125" y="509"/>
                  <a:pt x="1124" y="513"/>
                  <a:pt x="1120" y="513"/>
                </a:cubicBezTo>
                <a:cubicBezTo>
                  <a:pt x="1119" y="508"/>
                  <a:pt x="1121" y="505"/>
                  <a:pt x="1125" y="506"/>
                </a:cubicBezTo>
                <a:close/>
                <a:moveTo>
                  <a:pt x="1127" y="527"/>
                </a:moveTo>
                <a:cubicBezTo>
                  <a:pt x="1127" y="534"/>
                  <a:pt x="1121" y="535"/>
                  <a:pt x="1117" y="538"/>
                </a:cubicBezTo>
                <a:cubicBezTo>
                  <a:pt x="1116" y="536"/>
                  <a:pt x="1115" y="534"/>
                  <a:pt x="1115" y="531"/>
                </a:cubicBezTo>
                <a:cubicBezTo>
                  <a:pt x="1122" y="532"/>
                  <a:pt x="1122" y="524"/>
                  <a:pt x="1127" y="527"/>
                </a:cubicBezTo>
                <a:close/>
                <a:moveTo>
                  <a:pt x="1151" y="586"/>
                </a:moveTo>
                <a:cubicBezTo>
                  <a:pt x="1148" y="585"/>
                  <a:pt x="1151" y="579"/>
                  <a:pt x="1155" y="580"/>
                </a:cubicBezTo>
                <a:cubicBezTo>
                  <a:pt x="1155" y="583"/>
                  <a:pt x="1152" y="584"/>
                  <a:pt x="1151" y="586"/>
                </a:cubicBezTo>
                <a:close/>
                <a:moveTo>
                  <a:pt x="1151" y="561"/>
                </a:moveTo>
                <a:cubicBezTo>
                  <a:pt x="1151" y="579"/>
                  <a:pt x="1132" y="583"/>
                  <a:pt x="1119" y="585"/>
                </a:cubicBezTo>
                <a:cubicBezTo>
                  <a:pt x="1119" y="582"/>
                  <a:pt x="1117" y="580"/>
                  <a:pt x="1119" y="578"/>
                </a:cubicBezTo>
                <a:cubicBezTo>
                  <a:pt x="1116" y="578"/>
                  <a:pt x="1114" y="583"/>
                  <a:pt x="1111" y="580"/>
                </a:cubicBezTo>
                <a:cubicBezTo>
                  <a:pt x="1115" y="576"/>
                  <a:pt x="1120" y="574"/>
                  <a:pt x="1121" y="567"/>
                </a:cubicBezTo>
                <a:cubicBezTo>
                  <a:pt x="1126" y="568"/>
                  <a:pt x="1125" y="563"/>
                  <a:pt x="1129" y="562"/>
                </a:cubicBezTo>
                <a:cubicBezTo>
                  <a:pt x="1132" y="561"/>
                  <a:pt x="1130" y="565"/>
                  <a:pt x="1133" y="565"/>
                </a:cubicBezTo>
                <a:cubicBezTo>
                  <a:pt x="1139" y="558"/>
                  <a:pt x="1149" y="551"/>
                  <a:pt x="1157" y="556"/>
                </a:cubicBezTo>
                <a:cubicBezTo>
                  <a:pt x="1155" y="557"/>
                  <a:pt x="1154" y="561"/>
                  <a:pt x="1151" y="561"/>
                </a:cubicBezTo>
                <a:close/>
                <a:moveTo>
                  <a:pt x="1158" y="556"/>
                </a:moveTo>
                <a:cubicBezTo>
                  <a:pt x="1157" y="551"/>
                  <a:pt x="1163" y="553"/>
                  <a:pt x="1161" y="547"/>
                </a:cubicBezTo>
                <a:cubicBezTo>
                  <a:pt x="1165" y="547"/>
                  <a:pt x="1165" y="547"/>
                  <a:pt x="1165" y="547"/>
                </a:cubicBezTo>
                <a:cubicBezTo>
                  <a:pt x="1165" y="552"/>
                  <a:pt x="1161" y="554"/>
                  <a:pt x="1158" y="556"/>
                </a:cubicBezTo>
                <a:close/>
                <a:moveTo>
                  <a:pt x="1179" y="548"/>
                </a:moveTo>
                <a:cubicBezTo>
                  <a:pt x="1178" y="551"/>
                  <a:pt x="1177" y="552"/>
                  <a:pt x="1175" y="552"/>
                </a:cubicBezTo>
                <a:cubicBezTo>
                  <a:pt x="1175" y="550"/>
                  <a:pt x="1176" y="548"/>
                  <a:pt x="1179" y="548"/>
                </a:cubicBezTo>
                <a:close/>
                <a:moveTo>
                  <a:pt x="1177" y="514"/>
                </a:moveTo>
                <a:cubicBezTo>
                  <a:pt x="1176" y="512"/>
                  <a:pt x="1177" y="510"/>
                  <a:pt x="1178" y="509"/>
                </a:cubicBezTo>
                <a:cubicBezTo>
                  <a:pt x="1180" y="509"/>
                  <a:pt x="1180" y="511"/>
                  <a:pt x="1182" y="510"/>
                </a:cubicBezTo>
                <a:cubicBezTo>
                  <a:pt x="1182" y="513"/>
                  <a:pt x="1180" y="514"/>
                  <a:pt x="1177" y="514"/>
                </a:cubicBezTo>
                <a:close/>
                <a:moveTo>
                  <a:pt x="1112" y="747"/>
                </a:moveTo>
                <a:cubicBezTo>
                  <a:pt x="1108" y="748"/>
                  <a:pt x="1111" y="752"/>
                  <a:pt x="1113" y="754"/>
                </a:cubicBezTo>
                <a:cubicBezTo>
                  <a:pt x="1113" y="752"/>
                  <a:pt x="1114" y="752"/>
                  <a:pt x="1114" y="750"/>
                </a:cubicBezTo>
                <a:cubicBezTo>
                  <a:pt x="1113" y="749"/>
                  <a:pt x="1112" y="749"/>
                  <a:pt x="1112" y="747"/>
                </a:cubicBezTo>
                <a:close/>
                <a:moveTo>
                  <a:pt x="700" y="1082"/>
                </a:moveTo>
                <a:cubicBezTo>
                  <a:pt x="699" y="1085"/>
                  <a:pt x="702" y="1084"/>
                  <a:pt x="702" y="1085"/>
                </a:cubicBezTo>
                <a:cubicBezTo>
                  <a:pt x="704" y="1082"/>
                  <a:pt x="712" y="1083"/>
                  <a:pt x="715" y="1081"/>
                </a:cubicBezTo>
                <a:cubicBezTo>
                  <a:pt x="710" y="1075"/>
                  <a:pt x="707" y="1081"/>
                  <a:pt x="700" y="1082"/>
                </a:cubicBezTo>
                <a:close/>
                <a:moveTo>
                  <a:pt x="927" y="95"/>
                </a:moveTo>
                <a:cubicBezTo>
                  <a:pt x="937" y="94"/>
                  <a:pt x="932" y="90"/>
                  <a:pt x="927" y="95"/>
                </a:cubicBezTo>
                <a:close/>
                <a:moveTo>
                  <a:pt x="1147" y="166"/>
                </a:moveTo>
                <a:cubicBezTo>
                  <a:pt x="1143" y="165"/>
                  <a:pt x="1136" y="171"/>
                  <a:pt x="1141" y="174"/>
                </a:cubicBezTo>
                <a:cubicBezTo>
                  <a:pt x="1143" y="172"/>
                  <a:pt x="1142" y="167"/>
                  <a:pt x="1147" y="167"/>
                </a:cubicBezTo>
                <a:cubicBezTo>
                  <a:pt x="1147" y="167"/>
                  <a:pt x="1148" y="166"/>
                  <a:pt x="1147" y="166"/>
                </a:cubicBezTo>
                <a:close/>
                <a:moveTo>
                  <a:pt x="959" y="188"/>
                </a:moveTo>
                <a:cubicBezTo>
                  <a:pt x="961" y="182"/>
                  <a:pt x="971" y="177"/>
                  <a:pt x="976" y="181"/>
                </a:cubicBezTo>
                <a:cubicBezTo>
                  <a:pt x="981" y="176"/>
                  <a:pt x="993" y="173"/>
                  <a:pt x="994" y="167"/>
                </a:cubicBezTo>
                <a:cubicBezTo>
                  <a:pt x="979" y="168"/>
                  <a:pt x="971" y="179"/>
                  <a:pt x="957" y="183"/>
                </a:cubicBezTo>
                <a:cubicBezTo>
                  <a:pt x="957" y="185"/>
                  <a:pt x="957" y="187"/>
                  <a:pt x="959" y="188"/>
                </a:cubicBezTo>
                <a:close/>
                <a:moveTo>
                  <a:pt x="1152" y="259"/>
                </a:moveTo>
                <a:cubicBezTo>
                  <a:pt x="1152" y="256"/>
                  <a:pt x="1155" y="255"/>
                  <a:pt x="1157" y="253"/>
                </a:cubicBezTo>
                <a:cubicBezTo>
                  <a:pt x="1154" y="251"/>
                  <a:pt x="1151" y="249"/>
                  <a:pt x="1147" y="249"/>
                </a:cubicBezTo>
                <a:cubicBezTo>
                  <a:pt x="1148" y="254"/>
                  <a:pt x="1151" y="256"/>
                  <a:pt x="1153" y="255"/>
                </a:cubicBezTo>
                <a:cubicBezTo>
                  <a:pt x="1152" y="257"/>
                  <a:pt x="1148" y="258"/>
                  <a:pt x="1152" y="259"/>
                </a:cubicBezTo>
                <a:close/>
                <a:moveTo>
                  <a:pt x="1192" y="338"/>
                </a:moveTo>
                <a:cubicBezTo>
                  <a:pt x="1197" y="336"/>
                  <a:pt x="1200" y="334"/>
                  <a:pt x="1203" y="331"/>
                </a:cubicBezTo>
                <a:cubicBezTo>
                  <a:pt x="1200" y="333"/>
                  <a:pt x="1191" y="334"/>
                  <a:pt x="1192" y="338"/>
                </a:cubicBezTo>
                <a:close/>
                <a:moveTo>
                  <a:pt x="1219" y="382"/>
                </a:moveTo>
                <a:cubicBezTo>
                  <a:pt x="1223" y="382"/>
                  <a:pt x="1228" y="384"/>
                  <a:pt x="1231" y="378"/>
                </a:cubicBezTo>
                <a:cubicBezTo>
                  <a:pt x="1228" y="377"/>
                  <a:pt x="1226" y="381"/>
                  <a:pt x="1225" y="378"/>
                </a:cubicBezTo>
                <a:cubicBezTo>
                  <a:pt x="1228" y="377"/>
                  <a:pt x="1230" y="375"/>
                  <a:pt x="1232" y="374"/>
                </a:cubicBezTo>
                <a:cubicBezTo>
                  <a:pt x="1229" y="375"/>
                  <a:pt x="1226" y="375"/>
                  <a:pt x="1223" y="373"/>
                </a:cubicBezTo>
                <a:cubicBezTo>
                  <a:pt x="1223" y="377"/>
                  <a:pt x="1219" y="378"/>
                  <a:pt x="1219" y="382"/>
                </a:cubicBezTo>
                <a:close/>
                <a:moveTo>
                  <a:pt x="1162" y="385"/>
                </a:moveTo>
                <a:cubicBezTo>
                  <a:pt x="1170" y="385"/>
                  <a:pt x="1172" y="376"/>
                  <a:pt x="1179" y="378"/>
                </a:cubicBezTo>
                <a:cubicBezTo>
                  <a:pt x="1175" y="373"/>
                  <a:pt x="1166" y="382"/>
                  <a:pt x="1162" y="385"/>
                </a:cubicBezTo>
                <a:close/>
                <a:moveTo>
                  <a:pt x="1215" y="381"/>
                </a:moveTo>
                <a:cubicBezTo>
                  <a:pt x="1213" y="381"/>
                  <a:pt x="1202" y="379"/>
                  <a:pt x="1201" y="387"/>
                </a:cubicBezTo>
                <a:cubicBezTo>
                  <a:pt x="1204" y="387"/>
                  <a:pt x="1207" y="387"/>
                  <a:pt x="1208" y="390"/>
                </a:cubicBezTo>
                <a:cubicBezTo>
                  <a:pt x="1204" y="391"/>
                  <a:pt x="1203" y="394"/>
                  <a:pt x="1199" y="394"/>
                </a:cubicBezTo>
                <a:cubicBezTo>
                  <a:pt x="1201" y="396"/>
                  <a:pt x="1205" y="392"/>
                  <a:pt x="1208" y="390"/>
                </a:cubicBezTo>
                <a:cubicBezTo>
                  <a:pt x="1211" y="390"/>
                  <a:pt x="1213" y="390"/>
                  <a:pt x="1213" y="388"/>
                </a:cubicBezTo>
                <a:cubicBezTo>
                  <a:pt x="1212" y="387"/>
                  <a:pt x="1209" y="389"/>
                  <a:pt x="1209" y="387"/>
                </a:cubicBezTo>
                <a:cubicBezTo>
                  <a:pt x="1209" y="383"/>
                  <a:pt x="1214" y="384"/>
                  <a:pt x="1215" y="381"/>
                </a:cubicBezTo>
                <a:close/>
                <a:moveTo>
                  <a:pt x="1267" y="409"/>
                </a:moveTo>
                <a:cubicBezTo>
                  <a:pt x="1269" y="403"/>
                  <a:pt x="1274" y="398"/>
                  <a:pt x="1282" y="398"/>
                </a:cubicBezTo>
                <a:cubicBezTo>
                  <a:pt x="1285" y="394"/>
                  <a:pt x="1291" y="392"/>
                  <a:pt x="1287" y="393"/>
                </a:cubicBezTo>
                <a:cubicBezTo>
                  <a:pt x="1282" y="394"/>
                  <a:pt x="1262" y="406"/>
                  <a:pt x="1255" y="404"/>
                </a:cubicBezTo>
                <a:cubicBezTo>
                  <a:pt x="1255" y="405"/>
                  <a:pt x="1258" y="405"/>
                  <a:pt x="1257" y="407"/>
                </a:cubicBezTo>
                <a:cubicBezTo>
                  <a:pt x="1253" y="407"/>
                  <a:pt x="1253" y="410"/>
                  <a:pt x="1251" y="412"/>
                </a:cubicBezTo>
                <a:cubicBezTo>
                  <a:pt x="1256" y="414"/>
                  <a:pt x="1259" y="407"/>
                  <a:pt x="1267" y="409"/>
                </a:cubicBezTo>
                <a:close/>
                <a:moveTo>
                  <a:pt x="1230" y="407"/>
                </a:moveTo>
                <a:cubicBezTo>
                  <a:pt x="1229" y="408"/>
                  <a:pt x="1226" y="408"/>
                  <a:pt x="1226" y="406"/>
                </a:cubicBezTo>
                <a:cubicBezTo>
                  <a:pt x="1226" y="404"/>
                  <a:pt x="1230" y="405"/>
                  <a:pt x="1230" y="403"/>
                </a:cubicBezTo>
                <a:cubicBezTo>
                  <a:pt x="1229" y="403"/>
                  <a:pt x="1229" y="401"/>
                  <a:pt x="1229" y="400"/>
                </a:cubicBezTo>
                <a:cubicBezTo>
                  <a:pt x="1226" y="401"/>
                  <a:pt x="1224" y="401"/>
                  <a:pt x="1223" y="399"/>
                </a:cubicBezTo>
                <a:cubicBezTo>
                  <a:pt x="1220" y="402"/>
                  <a:pt x="1210" y="404"/>
                  <a:pt x="1218" y="404"/>
                </a:cubicBezTo>
                <a:cubicBezTo>
                  <a:pt x="1216" y="405"/>
                  <a:pt x="1214" y="405"/>
                  <a:pt x="1214" y="408"/>
                </a:cubicBezTo>
                <a:cubicBezTo>
                  <a:pt x="1216" y="408"/>
                  <a:pt x="1217" y="407"/>
                  <a:pt x="1217" y="408"/>
                </a:cubicBezTo>
                <a:cubicBezTo>
                  <a:pt x="1217" y="411"/>
                  <a:pt x="1214" y="412"/>
                  <a:pt x="1214" y="415"/>
                </a:cubicBezTo>
                <a:cubicBezTo>
                  <a:pt x="1219" y="416"/>
                  <a:pt x="1229" y="415"/>
                  <a:pt x="1230" y="407"/>
                </a:cubicBezTo>
                <a:close/>
                <a:moveTo>
                  <a:pt x="1230" y="406"/>
                </a:moveTo>
                <a:cubicBezTo>
                  <a:pt x="1230" y="406"/>
                  <a:pt x="1230" y="407"/>
                  <a:pt x="1230" y="407"/>
                </a:cubicBezTo>
                <a:cubicBezTo>
                  <a:pt x="1230" y="407"/>
                  <a:pt x="1230" y="406"/>
                  <a:pt x="1230" y="406"/>
                </a:cubicBezTo>
                <a:close/>
                <a:moveTo>
                  <a:pt x="1245" y="418"/>
                </a:moveTo>
                <a:cubicBezTo>
                  <a:pt x="1244" y="416"/>
                  <a:pt x="1245" y="414"/>
                  <a:pt x="1246" y="414"/>
                </a:cubicBezTo>
                <a:cubicBezTo>
                  <a:pt x="1249" y="415"/>
                  <a:pt x="1250" y="410"/>
                  <a:pt x="1248" y="413"/>
                </a:cubicBezTo>
                <a:cubicBezTo>
                  <a:pt x="1243" y="414"/>
                  <a:pt x="1239" y="417"/>
                  <a:pt x="1234" y="419"/>
                </a:cubicBezTo>
                <a:cubicBezTo>
                  <a:pt x="1238" y="422"/>
                  <a:pt x="1241" y="415"/>
                  <a:pt x="1245" y="418"/>
                </a:cubicBezTo>
                <a:close/>
                <a:moveTo>
                  <a:pt x="1167" y="425"/>
                </a:moveTo>
                <a:cubicBezTo>
                  <a:pt x="1171" y="423"/>
                  <a:pt x="1175" y="421"/>
                  <a:pt x="1178" y="418"/>
                </a:cubicBezTo>
                <a:cubicBezTo>
                  <a:pt x="1174" y="420"/>
                  <a:pt x="1169" y="421"/>
                  <a:pt x="1167" y="425"/>
                </a:cubicBezTo>
                <a:close/>
                <a:moveTo>
                  <a:pt x="1136" y="429"/>
                </a:moveTo>
                <a:cubicBezTo>
                  <a:pt x="1130" y="428"/>
                  <a:pt x="1127" y="435"/>
                  <a:pt x="1123" y="432"/>
                </a:cubicBezTo>
                <a:cubicBezTo>
                  <a:pt x="1123" y="429"/>
                  <a:pt x="1128" y="430"/>
                  <a:pt x="1128" y="427"/>
                </a:cubicBezTo>
                <a:cubicBezTo>
                  <a:pt x="1123" y="425"/>
                  <a:pt x="1110" y="427"/>
                  <a:pt x="1108" y="434"/>
                </a:cubicBezTo>
                <a:cubicBezTo>
                  <a:pt x="1111" y="435"/>
                  <a:pt x="1116" y="438"/>
                  <a:pt x="1114" y="441"/>
                </a:cubicBezTo>
                <a:cubicBezTo>
                  <a:pt x="1117" y="442"/>
                  <a:pt x="1120" y="438"/>
                  <a:pt x="1121" y="440"/>
                </a:cubicBezTo>
                <a:cubicBezTo>
                  <a:pt x="1120" y="441"/>
                  <a:pt x="1119" y="442"/>
                  <a:pt x="1118" y="443"/>
                </a:cubicBezTo>
                <a:cubicBezTo>
                  <a:pt x="1114" y="440"/>
                  <a:pt x="1108" y="449"/>
                  <a:pt x="1104" y="452"/>
                </a:cubicBezTo>
                <a:cubicBezTo>
                  <a:pt x="1107" y="452"/>
                  <a:pt x="1110" y="451"/>
                  <a:pt x="1109" y="455"/>
                </a:cubicBezTo>
                <a:cubicBezTo>
                  <a:pt x="1106" y="455"/>
                  <a:pt x="1105" y="452"/>
                  <a:pt x="1103" y="455"/>
                </a:cubicBezTo>
                <a:cubicBezTo>
                  <a:pt x="1103" y="458"/>
                  <a:pt x="1103" y="460"/>
                  <a:pt x="1105" y="462"/>
                </a:cubicBezTo>
                <a:cubicBezTo>
                  <a:pt x="1110" y="457"/>
                  <a:pt x="1118" y="457"/>
                  <a:pt x="1120" y="450"/>
                </a:cubicBezTo>
                <a:cubicBezTo>
                  <a:pt x="1123" y="450"/>
                  <a:pt x="1127" y="446"/>
                  <a:pt x="1124" y="445"/>
                </a:cubicBezTo>
                <a:cubicBezTo>
                  <a:pt x="1122" y="447"/>
                  <a:pt x="1120" y="449"/>
                  <a:pt x="1117" y="450"/>
                </a:cubicBezTo>
                <a:cubicBezTo>
                  <a:pt x="1117" y="449"/>
                  <a:pt x="1116" y="449"/>
                  <a:pt x="1116" y="448"/>
                </a:cubicBezTo>
                <a:cubicBezTo>
                  <a:pt x="1117" y="447"/>
                  <a:pt x="1117" y="446"/>
                  <a:pt x="1118" y="445"/>
                </a:cubicBezTo>
                <a:cubicBezTo>
                  <a:pt x="1119" y="448"/>
                  <a:pt x="1121" y="444"/>
                  <a:pt x="1124" y="445"/>
                </a:cubicBezTo>
                <a:cubicBezTo>
                  <a:pt x="1124" y="442"/>
                  <a:pt x="1124" y="442"/>
                  <a:pt x="1126" y="439"/>
                </a:cubicBezTo>
                <a:cubicBezTo>
                  <a:pt x="1124" y="437"/>
                  <a:pt x="1122" y="439"/>
                  <a:pt x="1122" y="438"/>
                </a:cubicBezTo>
                <a:cubicBezTo>
                  <a:pt x="1125" y="433"/>
                  <a:pt x="1132" y="433"/>
                  <a:pt x="1136" y="429"/>
                </a:cubicBezTo>
                <a:close/>
                <a:moveTo>
                  <a:pt x="1094" y="442"/>
                </a:moveTo>
                <a:cubicBezTo>
                  <a:pt x="1090" y="444"/>
                  <a:pt x="1079" y="444"/>
                  <a:pt x="1080" y="448"/>
                </a:cubicBezTo>
                <a:cubicBezTo>
                  <a:pt x="1085" y="447"/>
                  <a:pt x="1095" y="442"/>
                  <a:pt x="1094" y="442"/>
                </a:cubicBezTo>
                <a:close/>
                <a:moveTo>
                  <a:pt x="1002" y="455"/>
                </a:moveTo>
                <a:cubicBezTo>
                  <a:pt x="999" y="456"/>
                  <a:pt x="995" y="456"/>
                  <a:pt x="995" y="460"/>
                </a:cubicBezTo>
                <a:cubicBezTo>
                  <a:pt x="999" y="460"/>
                  <a:pt x="999" y="456"/>
                  <a:pt x="1002" y="455"/>
                </a:cubicBezTo>
                <a:close/>
                <a:moveTo>
                  <a:pt x="1126" y="464"/>
                </a:moveTo>
                <a:cubicBezTo>
                  <a:pt x="1127" y="462"/>
                  <a:pt x="1129" y="462"/>
                  <a:pt x="1131" y="462"/>
                </a:cubicBezTo>
                <a:cubicBezTo>
                  <a:pt x="1131" y="457"/>
                  <a:pt x="1126" y="460"/>
                  <a:pt x="1125" y="462"/>
                </a:cubicBezTo>
                <a:cubicBezTo>
                  <a:pt x="1127" y="462"/>
                  <a:pt x="1125" y="464"/>
                  <a:pt x="1126" y="464"/>
                </a:cubicBezTo>
                <a:close/>
                <a:moveTo>
                  <a:pt x="1234" y="521"/>
                </a:moveTo>
                <a:cubicBezTo>
                  <a:pt x="1230" y="525"/>
                  <a:pt x="1219" y="527"/>
                  <a:pt x="1218" y="531"/>
                </a:cubicBezTo>
                <a:cubicBezTo>
                  <a:pt x="1216" y="534"/>
                  <a:pt x="1197" y="535"/>
                  <a:pt x="1192" y="546"/>
                </a:cubicBezTo>
                <a:cubicBezTo>
                  <a:pt x="1199" y="545"/>
                  <a:pt x="1205" y="540"/>
                  <a:pt x="1212" y="536"/>
                </a:cubicBezTo>
                <a:cubicBezTo>
                  <a:pt x="1220" y="532"/>
                  <a:pt x="1232" y="529"/>
                  <a:pt x="1234" y="521"/>
                </a:cubicBezTo>
                <a:close/>
                <a:moveTo>
                  <a:pt x="162" y="592"/>
                </a:moveTo>
                <a:cubicBezTo>
                  <a:pt x="153" y="594"/>
                  <a:pt x="146" y="599"/>
                  <a:pt x="141" y="605"/>
                </a:cubicBezTo>
                <a:cubicBezTo>
                  <a:pt x="144" y="605"/>
                  <a:pt x="145" y="604"/>
                  <a:pt x="147" y="607"/>
                </a:cubicBezTo>
                <a:cubicBezTo>
                  <a:pt x="147" y="609"/>
                  <a:pt x="143" y="611"/>
                  <a:pt x="145" y="612"/>
                </a:cubicBezTo>
                <a:cubicBezTo>
                  <a:pt x="146" y="609"/>
                  <a:pt x="150" y="609"/>
                  <a:pt x="152" y="608"/>
                </a:cubicBezTo>
                <a:cubicBezTo>
                  <a:pt x="152" y="605"/>
                  <a:pt x="150" y="603"/>
                  <a:pt x="151" y="599"/>
                </a:cubicBezTo>
                <a:cubicBezTo>
                  <a:pt x="152" y="599"/>
                  <a:pt x="152" y="598"/>
                  <a:pt x="153" y="598"/>
                </a:cubicBezTo>
                <a:cubicBezTo>
                  <a:pt x="157" y="600"/>
                  <a:pt x="162" y="596"/>
                  <a:pt x="162" y="592"/>
                </a:cubicBezTo>
                <a:close/>
                <a:moveTo>
                  <a:pt x="202" y="660"/>
                </a:moveTo>
                <a:cubicBezTo>
                  <a:pt x="200" y="659"/>
                  <a:pt x="200" y="657"/>
                  <a:pt x="197" y="658"/>
                </a:cubicBezTo>
                <a:cubicBezTo>
                  <a:pt x="197" y="659"/>
                  <a:pt x="195" y="663"/>
                  <a:pt x="196" y="663"/>
                </a:cubicBezTo>
                <a:cubicBezTo>
                  <a:pt x="196" y="659"/>
                  <a:pt x="201" y="662"/>
                  <a:pt x="202" y="660"/>
                </a:cubicBezTo>
                <a:close/>
                <a:moveTo>
                  <a:pt x="1186" y="672"/>
                </a:moveTo>
                <a:cubicBezTo>
                  <a:pt x="1184" y="675"/>
                  <a:pt x="1182" y="676"/>
                  <a:pt x="1178" y="677"/>
                </a:cubicBezTo>
                <a:cubicBezTo>
                  <a:pt x="1178" y="676"/>
                  <a:pt x="1177" y="675"/>
                  <a:pt x="1177" y="675"/>
                </a:cubicBezTo>
                <a:cubicBezTo>
                  <a:pt x="1178" y="672"/>
                  <a:pt x="1178" y="670"/>
                  <a:pt x="1178" y="666"/>
                </a:cubicBezTo>
                <a:cubicBezTo>
                  <a:pt x="1172" y="668"/>
                  <a:pt x="1168" y="672"/>
                  <a:pt x="1164" y="676"/>
                </a:cubicBezTo>
                <a:cubicBezTo>
                  <a:pt x="1165" y="679"/>
                  <a:pt x="1171" y="677"/>
                  <a:pt x="1173" y="678"/>
                </a:cubicBezTo>
                <a:cubicBezTo>
                  <a:pt x="1173" y="683"/>
                  <a:pt x="1173" y="683"/>
                  <a:pt x="1173" y="683"/>
                </a:cubicBezTo>
                <a:cubicBezTo>
                  <a:pt x="1179" y="681"/>
                  <a:pt x="1186" y="676"/>
                  <a:pt x="1186" y="672"/>
                </a:cubicBezTo>
                <a:close/>
                <a:moveTo>
                  <a:pt x="1169" y="675"/>
                </a:moveTo>
                <a:cubicBezTo>
                  <a:pt x="1169" y="671"/>
                  <a:pt x="1173" y="671"/>
                  <a:pt x="1176" y="670"/>
                </a:cubicBezTo>
                <a:cubicBezTo>
                  <a:pt x="1176" y="673"/>
                  <a:pt x="1175" y="673"/>
                  <a:pt x="1175" y="676"/>
                </a:cubicBezTo>
                <a:cubicBezTo>
                  <a:pt x="1173" y="676"/>
                  <a:pt x="1171" y="676"/>
                  <a:pt x="1169" y="675"/>
                </a:cubicBezTo>
                <a:close/>
                <a:moveTo>
                  <a:pt x="1045" y="783"/>
                </a:moveTo>
                <a:cubicBezTo>
                  <a:pt x="1045" y="786"/>
                  <a:pt x="1040" y="792"/>
                  <a:pt x="1038" y="787"/>
                </a:cubicBezTo>
                <a:cubicBezTo>
                  <a:pt x="1035" y="787"/>
                  <a:pt x="1035" y="790"/>
                  <a:pt x="1034" y="792"/>
                </a:cubicBezTo>
                <a:cubicBezTo>
                  <a:pt x="1037" y="790"/>
                  <a:pt x="1034" y="795"/>
                  <a:pt x="1037" y="795"/>
                </a:cubicBezTo>
                <a:cubicBezTo>
                  <a:pt x="1037" y="792"/>
                  <a:pt x="1040" y="793"/>
                  <a:pt x="1042" y="793"/>
                </a:cubicBezTo>
                <a:cubicBezTo>
                  <a:pt x="1040" y="788"/>
                  <a:pt x="1043" y="786"/>
                  <a:pt x="1048" y="786"/>
                </a:cubicBezTo>
                <a:cubicBezTo>
                  <a:pt x="1048" y="785"/>
                  <a:pt x="1049" y="784"/>
                  <a:pt x="1049" y="783"/>
                </a:cubicBezTo>
                <a:cubicBezTo>
                  <a:pt x="1047" y="784"/>
                  <a:pt x="1048" y="784"/>
                  <a:pt x="1045" y="783"/>
                </a:cubicBezTo>
                <a:close/>
                <a:moveTo>
                  <a:pt x="1192" y="801"/>
                </a:moveTo>
                <a:cubicBezTo>
                  <a:pt x="1193" y="799"/>
                  <a:pt x="1191" y="795"/>
                  <a:pt x="1196" y="794"/>
                </a:cubicBezTo>
                <a:cubicBezTo>
                  <a:pt x="1194" y="792"/>
                  <a:pt x="1191" y="795"/>
                  <a:pt x="1190" y="796"/>
                </a:cubicBezTo>
                <a:cubicBezTo>
                  <a:pt x="1191" y="797"/>
                  <a:pt x="1189" y="798"/>
                  <a:pt x="1190" y="799"/>
                </a:cubicBezTo>
                <a:cubicBezTo>
                  <a:pt x="1191" y="800"/>
                  <a:pt x="1192" y="800"/>
                  <a:pt x="1192" y="801"/>
                </a:cubicBezTo>
                <a:close/>
                <a:moveTo>
                  <a:pt x="1191" y="802"/>
                </a:moveTo>
                <a:cubicBezTo>
                  <a:pt x="1192" y="802"/>
                  <a:pt x="1192" y="801"/>
                  <a:pt x="1192" y="801"/>
                </a:cubicBezTo>
                <a:cubicBezTo>
                  <a:pt x="1192" y="801"/>
                  <a:pt x="1191" y="801"/>
                  <a:pt x="1191" y="802"/>
                </a:cubicBezTo>
                <a:close/>
                <a:moveTo>
                  <a:pt x="1192" y="801"/>
                </a:moveTo>
                <a:cubicBezTo>
                  <a:pt x="1192" y="801"/>
                  <a:pt x="1192" y="801"/>
                  <a:pt x="1192" y="801"/>
                </a:cubicBezTo>
                <a:cubicBezTo>
                  <a:pt x="1192" y="801"/>
                  <a:pt x="1192" y="801"/>
                  <a:pt x="1192" y="801"/>
                </a:cubicBezTo>
                <a:cubicBezTo>
                  <a:pt x="1192" y="801"/>
                  <a:pt x="1192" y="801"/>
                  <a:pt x="1192" y="801"/>
                </a:cubicBezTo>
                <a:close/>
                <a:moveTo>
                  <a:pt x="1117" y="848"/>
                </a:moveTo>
                <a:cubicBezTo>
                  <a:pt x="1117" y="847"/>
                  <a:pt x="1117" y="846"/>
                  <a:pt x="1118" y="846"/>
                </a:cubicBezTo>
                <a:cubicBezTo>
                  <a:pt x="1117" y="846"/>
                  <a:pt x="1117" y="846"/>
                  <a:pt x="1117" y="846"/>
                </a:cubicBezTo>
                <a:lnTo>
                  <a:pt x="1117" y="848"/>
                </a:lnTo>
                <a:close/>
                <a:moveTo>
                  <a:pt x="1138" y="833"/>
                </a:moveTo>
                <a:cubicBezTo>
                  <a:pt x="1136" y="833"/>
                  <a:pt x="1136" y="831"/>
                  <a:pt x="1136" y="831"/>
                </a:cubicBezTo>
                <a:cubicBezTo>
                  <a:pt x="1133" y="838"/>
                  <a:pt x="1121" y="840"/>
                  <a:pt x="1118" y="846"/>
                </a:cubicBezTo>
                <a:cubicBezTo>
                  <a:pt x="1124" y="846"/>
                  <a:pt x="1124" y="846"/>
                  <a:pt x="1124" y="846"/>
                </a:cubicBezTo>
                <a:cubicBezTo>
                  <a:pt x="1127" y="843"/>
                  <a:pt x="1131" y="834"/>
                  <a:pt x="1136" y="838"/>
                </a:cubicBezTo>
                <a:cubicBezTo>
                  <a:pt x="1135" y="835"/>
                  <a:pt x="1139" y="836"/>
                  <a:pt x="1138" y="833"/>
                </a:cubicBezTo>
                <a:close/>
                <a:moveTo>
                  <a:pt x="117" y="847"/>
                </a:moveTo>
                <a:cubicBezTo>
                  <a:pt x="113" y="845"/>
                  <a:pt x="109" y="848"/>
                  <a:pt x="108" y="851"/>
                </a:cubicBezTo>
                <a:cubicBezTo>
                  <a:pt x="113" y="849"/>
                  <a:pt x="117" y="847"/>
                  <a:pt x="121" y="846"/>
                </a:cubicBezTo>
                <a:cubicBezTo>
                  <a:pt x="130" y="844"/>
                  <a:pt x="129" y="845"/>
                  <a:pt x="134" y="836"/>
                </a:cubicBezTo>
                <a:cubicBezTo>
                  <a:pt x="134" y="836"/>
                  <a:pt x="136" y="837"/>
                  <a:pt x="136" y="835"/>
                </a:cubicBezTo>
                <a:cubicBezTo>
                  <a:pt x="133" y="837"/>
                  <a:pt x="134" y="833"/>
                  <a:pt x="131" y="834"/>
                </a:cubicBezTo>
                <a:cubicBezTo>
                  <a:pt x="126" y="837"/>
                  <a:pt x="121" y="841"/>
                  <a:pt x="117" y="847"/>
                </a:cubicBezTo>
                <a:close/>
                <a:moveTo>
                  <a:pt x="167" y="840"/>
                </a:moveTo>
                <a:cubicBezTo>
                  <a:pt x="167" y="844"/>
                  <a:pt x="160" y="841"/>
                  <a:pt x="160" y="845"/>
                </a:cubicBezTo>
                <a:cubicBezTo>
                  <a:pt x="163" y="845"/>
                  <a:pt x="163" y="843"/>
                  <a:pt x="165" y="845"/>
                </a:cubicBezTo>
                <a:cubicBezTo>
                  <a:pt x="164" y="842"/>
                  <a:pt x="170" y="842"/>
                  <a:pt x="167" y="840"/>
                </a:cubicBezTo>
                <a:close/>
                <a:moveTo>
                  <a:pt x="149" y="845"/>
                </a:moveTo>
                <a:cubicBezTo>
                  <a:pt x="142" y="845"/>
                  <a:pt x="132" y="851"/>
                  <a:pt x="129" y="858"/>
                </a:cubicBezTo>
                <a:cubicBezTo>
                  <a:pt x="126" y="858"/>
                  <a:pt x="125" y="857"/>
                  <a:pt x="123" y="857"/>
                </a:cubicBezTo>
                <a:cubicBezTo>
                  <a:pt x="114" y="866"/>
                  <a:pt x="103" y="873"/>
                  <a:pt x="93" y="882"/>
                </a:cubicBezTo>
                <a:cubicBezTo>
                  <a:pt x="105" y="872"/>
                  <a:pt x="122" y="871"/>
                  <a:pt x="133" y="860"/>
                </a:cubicBezTo>
                <a:cubicBezTo>
                  <a:pt x="132" y="860"/>
                  <a:pt x="130" y="860"/>
                  <a:pt x="130" y="858"/>
                </a:cubicBezTo>
                <a:cubicBezTo>
                  <a:pt x="135" y="852"/>
                  <a:pt x="145" y="851"/>
                  <a:pt x="149" y="845"/>
                </a:cubicBezTo>
                <a:close/>
                <a:moveTo>
                  <a:pt x="1051" y="939"/>
                </a:moveTo>
                <a:cubicBezTo>
                  <a:pt x="1054" y="938"/>
                  <a:pt x="1056" y="936"/>
                  <a:pt x="1058" y="934"/>
                </a:cubicBezTo>
                <a:cubicBezTo>
                  <a:pt x="1062" y="934"/>
                  <a:pt x="1062" y="937"/>
                  <a:pt x="1062" y="939"/>
                </a:cubicBezTo>
                <a:cubicBezTo>
                  <a:pt x="1063" y="936"/>
                  <a:pt x="1066" y="938"/>
                  <a:pt x="1068" y="939"/>
                </a:cubicBezTo>
                <a:cubicBezTo>
                  <a:pt x="1068" y="936"/>
                  <a:pt x="1070" y="935"/>
                  <a:pt x="1070" y="932"/>
                </a:cubicBezTo>
                <a:cubicBezTo>
                  <a:pt x="1066" y="927"/>
                  <a:pt x="1075" y="910"/>
                  <a:pt x="1082" y="916"/>
                </a:cubicBezTo>
                <a:cubicBezTo>
                  <a:pt x="1082" y="922"/>
                  <a:pt x="1072" y="926"/>
                  <a:pt x="1076" y="930"/>
                </a:cubicBezTo>
                <a:cubicBezTo>
                  <a:pt x="1081" y="925"/>
                  <a:pt x="1097" y="922"/>
                  <a:pt x="1097" y="913"/>
                </a:cubicBezTo>
                <a:cubicBezTo>
                  <a:pt x="1095" y="914"/>
                  <a:pt x="1097" y="910"/>
                  <a:pt x="1094" y="910"/>
                </a:cubicBezTo>
                <a:cubicBezTo>
                  <a:pt x="1096" y="907"/>
                  <a:pt x="1093" y="906"/>
                  <a:pt x="1097" y="905"/>
                </a:cubicBezTo>
                <a:cubicBezTo>
                  <a:pt x="1097" y="903"/>
                  <a:pt x="1095" y="902"/>
                  <a:pt x="1096" y="900"/>
                </a:cubicBezTo>
                <a:cubicBezTo>
                  <a:pt x="1093" y="901"/>
                  <a:pt x="1094" y="897"/>
                  <a:pt x="1092" y="897"/>
                </a:cubicBezTo>
                <a:cubicBezTo>
                  <a:pt x="1091" y="902"/>
                  <a:pt x="1088" y="905"/>
                  <a:pt x="1084" y="910"/>
                </a:cubicBezTo>
                <a:cubicBezTo>
                  <a:pt x="1082" y="907"/>
                  <a:pt x="1081" y="912"/>
                  <a:pt x="1078" y="912"/>
                </a:cubicBezTo>
                <a:cubicBezTo>
                  <a:pt x="1078" y="909"/>
                  <a:pt x="1078" y="908"/>
                  <a:pt x="1077" y="907"/>
                </a:cubicBezTo>
                <a:cubicBezTo>
                  <a:pt x="1094" y="892"/>
                  <a:pt x="1113" y="879"/>
                  <a:pt x="1135" y="870"/>
                </a:cubicBezTo>
                <a:cubicBezTo>
                  <a:pt x="1133" y="867"/>
                  <a:pt x="1137" y="866"/>
                  <a:pt x="1135" y="865"/>
                </a:cubicBezTo>
                <a:cubicBezTo>
                  <a:pt x="1135" y="867"/>
                  <a:pt x="1130" y="867"/>
                  <a:pt x="1132" y="864"/>
                </a:cubicBezTo>
                <a:cubicBezTo>
                  <a:pt x="1129" y="865"/>
                  <a:pt x="1125" y="870"/>
                  <a:pt x="1121" y="867"/>
                </a:cubicBezTo>
                <a:cubicBezTo>
                  <a:pt x="1120" y="864"/>
                  <a:pt x="1122" y="865"/>
                  <a:pt x="1123" y="863"/>
                </a:cubicBezTo>
                <a:cubicBezTo>
                  <a:pt x="1119" y="863"/>
                  <a:pt x="1115" y="868"/>
                  <a:pt x="1114" y="861"/>
                </a:cubicBezTo>
                <a:cubicBezTo>
                  <a:pt x="1116" y="862"/>
                  <a:pt x="1115" y="864"/>
                  <a:pt x="1118" y="863"/>
                </a:cubicBezTo>
                <a:cubicBezTo>
                  <a:pt x="1118" y="862"/>
                  <a:pt x="1117" y="861"/>
                  <a:pt x="1117" y="860"/>
                </a:cubicBezTo>
                <a:cubicBezTo>
                  <a:pt x="1115" y="859"/>
                  <a:pt x="1113" y="859"/>
                  <a:pt x="1112" y="860"/>
                </a:cubicBezTo>
                <a:cubicBezTo>
                  <a:pt x="1111" y="858"/>
                  <a:pt x="1109" y="857"/>
                  <a:pt x="1109" y="855"/>
                </a:cubicBezTo>
                <a:cubicBezTo>
                  <a:pt x="1111" y="853"/>
                  <a:pt x="1111" y="849"/>
                  <a:pt x="1114" y="848"/>
                </a:cubicBezTo>
                <a:cubicBezTo>
                  <a:pt x="1107" y="845"/>
                  <a:pt x="1101" y="858"/>
                  <a:pt x="1096" y="851"/>
                </a:cubicBezTo>
                <a:cubicBezTo>
                  <a:pt x="1095" y="854"/>
                  <a:pt x="1098" y="854"/>
                  <a:pt x="1097" y="857"/>
                </a:cubicBezTo>
                <a:cubicBezTo>
                  <a:pt x="1093" y="860"/>
                  <a:pt x="1086" y="858"/>
                  <a:pt x="1084" y="866"/>
                </a:cubicBezTo>
                <a:cubicBezTo>
                  <a:pt x="1088" y="864"/>
                  <a:pt x="1087" y="868"/>
                  <a:pt x="1087" y="872"/>
                </a:cubicBezTo>
                <a:cubicBezTo>
                  <a:pt x="1092" y="870"/>
                  <a:pt x="1091" y="872"/>
                  <a:pt x="1092" y="874"/>
                </a:cubicBezTo>
                <a:cubicBezTo>
                  <a:pt x="1093" y="871"/>
                  <a:pt x="1095" y="874"/>
                  <a:pt x="1095" y="876"/>
                </a:cubicBezTo>
                <a:cubicBezTo>
                  <a:pt x="1092" y="880"/>
                  <a:pt x="1089" y="883"/>
                  <a:pt x="1084" y="883"/>
                </a:cubicBezTo>
                <a:cubicBezTo>
                  <a:pt x="1085" y="879"/>
                  <a:pt x="1084" y="876"/>
                  <a:pt x="1081" y="874"/>
                </a:cubicBezTo>
                <a:cubicBezTo>
                  <a:pt x="1081" y="876"/>
                  <a:pt x="1079" y="875"/>
                  <a:pt x="1079" y="876"/>
                </a:cubicBezTo>
                <a:cubicBezTo>
                  <a:pt x="1082" y="882"/>
                  <a:pt x="1075" y="894"/>
                  <a:pt x="1067" y="894"/>
                </a:cubicBezTo>
                <a:cubicBezTo>
                  <a:pt x="1067" y="891"/>
                  <a:pt x="1066" y="889"/>
                  <a:pt x="1065" y="887"/>
                </a:cubicBezTo>
                <a:cubicBezTo>
                  <a:pt x="1063" y="891"/>
                  <a:pt x="1067" y="891"/>
                  <a:pt x="1066" y="896"/>
                </a:cubicBezTo>
                <a:cubicBezTo>
                  <a:pt x="1063" y="898"/>
                  <a:pt x="1058" y="898"/>
                  <a:pt x="1058" y="902"/>
                </a:cubicBezTo>
                <a:cubicBezTo>
                  <a:pt x="1058" y="904"/>
                  <a:pt x="1061" y="902"/>
                  <a:pt x="1061" y="904"/>
                </a:cubicBezTo>
                <a:cubicBezTo>
                  <a:pt x="1058" y="906"/>
                  <a:pt x="1058" y="910"/>
                  <a:pt x="1056" y="913"/>
                </a:cubicBezTo>
                <a:cubicBezTo>
                  <a:pt x="1061" y="913"/>
                  <a:pt x="1063" y="917"/>
                  <a:pt x="1064" y="921"/>
                </a:cubicBezTo>
                <a:cubicBezTo>
                  <a:pt x="1059" y="928"/>
                  <a:pt x="1049" y="929"/>
                  <a:pt x="1051" y="939"/>
                </a:cubicBezTo>
                <a:close/>
                <a:moveTo>
                  <a:pt x="1103" y="880"/>
                </a:moveTo>
                <a:cubicBezTo>
                  <a:pt x="1103" y="876"/>
                  <a:pt x="1106" y="876"/>
                  <a:pt x="1108" y="874"/>
                </a:cubicBezTo>
                <a:cubicBezTo>
                  <a:pt x="1111" y="877"/>
                  <a:pt x="1106" y="880"/>
                  <a:pt x="1103" y="880"/>
                </a:cubicBezTo>
                <a:close/>
                <a:moveTo>
                  <a:pt x="1092" y="868"/>
                </a:moveTo>
                <a:cubicBezTo>
                  <a:pt x="1092" y="865"/>
                  <a:pt x="1090" y="866"/>
                  <a:pt x="1091" y="863"/>
                </a:cubicBezTo>
                <a:cubicBezTo>
                  <a:pt x="1093" y="866"/>
                  <a:pt x="1096" y="861"/>
                  <a:pt x="1096" y="865"/>
                </a:cubicBezTo>
                <a:cubicBezTo>
                  <a:pt x="1099" y="865"/>
                  <a:pt x="1100" y="863"/>
                  <a:pt x="1101" y="860"/>
                </a:cubicBezTo>
                <a:cubicBezTo>
                  <a:pt x="1100" y="861"/>
                  <a:pt x="1099" y="862"/>
                  <a:pt x="1098" y="863"/>
                </a:cubicBezTo>
                <a:cubicBezTo>
                  <a:pt x="1095" y="862"/>
                  <a:pt x="1102" y="856"/>
                  <a:pt x="1102" y="860"/>
                </a:cubicBezTo>
                <a:cubicBezTo>
                  <a:pt x="1104" y="858"/>
                  <a:pt x="1103" y="856"/>
                  <a:pt x="1107" y="854"/>
                </a:cubicBezTo>
                <a:cubicBezTo>
                  <a:pt x="1110" y="857"/>
                  <a:pt x="1105" y="858"/>
                  <a:pt x="1103" y="860"/>
                </a:cubicBezTo>
                <a:cubicBezTo>
                  <a:pt x="1104" y="863"/>
                  <a:pt x="1108" y="860"/>
                  <a:pt x="1111" y="860"/>
                </a:cubicBezTo>
                <a:cubicBezTo>
                  <a:pt x="1110" y="863"/>
                  <a:pt x="1112" y="864"/>
                  <a:pt x="1112" y="867"/>
                </a:cubicBezTo>
                <a:cubicBezTo>
                  <a:pt x="1105" y="872"/>
                  <a:pt x="1103" y="871"/>
                  <a:pt x="1098" y="874"/>
                </a:cubicBezTo>
                <a:cubicBezTo>
                  <a:pt x="1100" y="869"/>
                  <a:pt x="1096" y="869"/>
                  <a:pt x="1092" y="868"/>
                </a:cubicBezTo>
                <a:close/>
                <a:moveTo>
                  <a:pt x="1102" y="878"/>
                </a:moveTo>
                <a:cubicBezTo>
                  <a:pt x="1102" y="881"/>
                  <a:pt x="1100" y="882"/>
                  <a:pt x="1099" y="884"/>
                </a:cubicBezTo>
                <a:cubicBezTo>
                  <a:pt x="1095" y="883"/>
                  <a:pt x="1096" y="883"/>
                  <a:pt x="1092" y="884"/>
                </a:cubicBezTo>
                <a:cubicBezTo>
                  <a:pt x="1094" y="889"/>
                  <a:pt x="1088" y="892"/>
                  <a:pt x="1083" y="893"/>
                </a:cubicBezTo>
                <a:cubicBezTo>
                  <a:pt x="1084" y="883"/>
                  <a:pt x="1093" y="880"/>
                  <a:pt x="1102" y="878"/>
                </a:cubicBezTo>
                <a:close/>
                <a:moveTo>
                  <a:pt x="1070" y="897"/>
                </a:moveTo>
                <a:cubicBezTo>
                  <a:pt x="1070" y="900"/>
                  <a:pt x="1069" y="902"/>
                  <a:pt x="1066" y="902"/>
                </a:cubicBezTo>
                <a:cubicBezTo>
                  <a:pt x="1065" y="898"/>
                  <a:pt x="1068" y="897"/>
                  <a:pt x="1070" y="897"/>
                </a:cubicBezTo>
                <a:close/>
                <a:moveTo>
                  <a:pt x="178" y="865"/>
                </a:moveTo>
                <a:cubicBezTo>
                  <a:pt x="183" y="865"/>
                  <a:pt x="185" y="864"/>
                  <a:pt x="190" y="862"/>
                </a:cubicBezTo>
                <a:cubicBezTo>
                  <a:pt x="188" y="859"/>
                  <a:pt x="184" y="855"/>
                  <a:pt x="179" y="858"/>
                </a:cubicBezTo>
                <a:cubicBezTo>
                  <a:pt x="180" y="861"/>
                  <a:pt x="177" y="867"/>
                  <a:pt x="178" y="865"/>
                </a:cubicBezTo>
                <a:close/>
                <a:moveTo>
                  <a:pt x="1114" y="952"/>
                </a:moveTo>
                <a:cubicBezTo>
                  <a:pt x="1115" y="948"/>
                  <a:pt x="1119" y="947"/>
                  <a:pt x="1118" y="941"/>
                </a:cubicBezTo>
                <a:cubicBezTo>
                  <a:pt x="1121" y="942"/>
                  <a:pt x="1120" y="940"/>
                  <a:pt x="1122" y="939"/>
                </a:cubicBezTo>
                <a:cubicBezTo>
                  <a:pt x="1127" y="942"/>
                  <a:pt x="1129" y="936"/>
                  <a:pt x="1133" y="934"/>
                </a:cubicBezTo>
                <a:cubicBezTo>
                  <a:pt x="1130" y="928"/>
                  <a:pt x="1146" y="928"/>
                  <a:pt x="1142" y="921"/>
                </a:cubicBezTo>
                <a:cubicBezTo>
                  <a:pt x="1136" y="923"/>
                  <a:pt x="1134" y="928"/>
                  <a:pt x="1129" y="926"/>
                </a:cubicBezTo>
                <a:cubicBezTo>
                  <a:pt x="1127" y="933"/>
                  <a:pt x="1121" y="935"/>
                  <a:pt x="1115" y="938"/>
                </a:cubicBezTo>
                <a:cubicBezTo>
                  <a:pt x="1115" y="937"/>
                  <a:pt x="1115" y="937"/>
                  <a:pt x="1114" y="936"/>
                </a:cubicBezTo>
                <a:cubicBezTo>
                  <a:pt x="1117" y="933"/>
                  <a:pt x="1116" y="929"/>
                  <a:pt x="1115" y="925"/>
                </a:cubicBezTo>
                <a:cubicBezTo>
                  <a:pt x="1114" y="924"/>
                  <a:pt x="1111" y="926"/>
                  <a:pt x="1111" y="924"/>
                </a:cubicBezTo>
                <a:cubicBezTo>
                  <a:pt x="1114" y="919"/>
                  <a:pt x="1107" y="921"/>
                  <a:pt x="1108" y="916"/>
                </a:cubicBezTo>
                <a:cubicBezTo>
                  <a:pt x="1110" y="919"/>
                  <a:pt x="1113" y="916"/>
                  <a:pt x="1114" y="913"/>
                </a:cubicBezTo>
                <a:cubicBezTo>
                  <a:pt x="1109" y="914"/>
                  <a:pt x="1104" y="917"/>
                  <a:pt x="1104" y="922"/>
                </a:cubicBezTo>
                <a:cubicBezTo>
                  <a:pt x="1110" y="919"/>
                  <a:pt x="1106" y="927"/>
                  <a:pt x="1110" y="926"/>
                </a:cubicBezTo>
                <a:cubicBezTo>
                  <a:pt x="1107" y="930"/>
                  <a:pt x="1107" y="933"/>
                  <a:pt x="1105" y="939"/>
                </a:cubicBezTo>
                <a:cubicBezTo>
                  <a:pt x="1107" y="940"/>
                  <a:pt x="1108" y="938"/>
                  <a:pt x="1108" y="939"/>
                </a:cubicBezTo>
                <a:cubicBezTo>
                  <a:pt x="1105" y="942"/>
                  <a:pt x="1109" y="950"/>
                  <a:pt x="1111" y="950"/>
                </a:cubicBezTo>
                <a:cubicBezTo>
                  <a:pt x="1111" y="952"/>
                  <a:pt x="1111" y="952"/>
                  <a:pt x="1111" y="952"/>
                </a:cubicBezTo>
                <a:cubicBezTo>
                  <a:pt x="1105" y="949"/>
                  <a:pt x="1107" y="954"/>
                  <a:pt x="1103" y="955"/>
                </a:cubicBezTo>
                <a:cubicBezTo>
                  <a:pt x="1103" y="953"/>
                  <a:pt x="1104" y="950"/>
                  <a:pt x="1102" y="950"/>
                </a:cubicBezTo>
                <a:cubicBezTo>
                  <a:pt x="1100" y="952"/>
                  <a:pt x="1096" y="952"/>
                  <a:pt x="1095" y="956"/>
                </a:cubicBezTo>
                <a:cubicBezTo>
                  <a:pt x="1099" y="956"/>
                  <a:pt x="1099" y="953"/>
                  <a:pt x="1103" y="953"/>
                </a:cubicBezTo>
                <a:cubicBezTo>
                  <a:pt x="1103" y="956"/>
                  <a:pt x="1101" y="956"/>
                  <a:pt x="1102" y="958"/>
                </a:cubicBezTo>
                <a:cubicBezTo>
                  <a:pt x="1103" y="960"/>
                  <a:pt x="1103" y="958"/>
                  <a:pt x="1106" y="958"/>
                </a:cubicBezTo>
                <a:cubicBezTo>
                  <a:pt x="1106" y="953"/>
                  <a:pt x="1111" y="952"/>
                  <a:pt x="1114" y="952"/>
                </a:cubicBezTo>
                <a:close/>
                <a:moveTo>
                  <a:pt x="1019" y="927"/>
                </a:moveTo>
                <a:cubicBezTo>
                  <a:pt x="1022" y="924"/>
                  <a:pt x="1025" y="921"/>
                  <a:pt x="1031" y="921"/>
                </a:cubicBezTo>
                <a:cubicBezTo>
                  <a:pt x="1032" y="917"/>
                  <a:pt x="1029" y="919"/>
                  <a:pt x="1029" y="916"/>
                </a:cubicBezTo>
                <a:cubicBezTo>
                  <a:pt x="1025" y="918"/>
                  <a:pt x="1019" y="924"/>
                  <a:pt x="1019" y="927"/>
                </a:cubicBezTo>
                <a:close/>
                <a:moveTo>
                  <a:pt x="157" y="919"/>
                </a:moveTo>
                <a:cubicBezTo>
                  <a:pt x="149" y="918"/>
                  <a:pt x="147" y="925"/>
                  <a:pt x="143" y="928"/>
                </a:cubicBezTo>
                <a:cubicBezTo>
                  <a:pt x="149" y="926"/>
                  <a:pt x="154" y="924"/>
                  <a:pt x="157" y="919"/>
                </a:cubicBezTo>
                <a:close/>
                <a:moveTo>
                  <a:pt x="986" y="921"/>
                </a:moveTo>
                <a:cubicBezTo>
                  <a:pt x="985" y="923"/>
                  <a:pt x="982" y="919"/>
                  <a:pt x="982" y="923"/>
                </a:cubicBezTo>
                <a:cubicBezTo>
                  <a:pt x="984" y="922"/>
                  <a:pt x="984" y="924"/>
                  <a:pt x="986" y="924"/>
                </a:cubicBezTo>
                <a:cubicBezTo>
                  <a:pt x="986" y="922"/>
                  <a:pt x="988" y="921"/>
                  <a:pt x="986" y="921"/>
                </a:cubicBezTo>
                <a:close/>
                <a:moveTo>
                  <a:pt x="786" y="1120"/>
                </a:moveTo>
                <a:cubicBezTo>
                  <a:pt x="787" y="1118"/>
                  <a:pt x="785" y="1117"/>
                  <a:pt x="786" y="1117"/>
                </a:cubicBezTo>
                <a:cubicBezTo>
                  <a:pt x="796" y="1115"/>
                  <a:pt x="807" y="1109"/>
                  <a:pt x="817" y="1109"/>
                </a:cubicBezTo>
                <a:cubicBezTo>
                  <a:pt x="821" y="1103"/>
                  <a:pt x="831" y="1106"/>
                  <a:pt x="834" y="1098"/>
                </a:cubicBezTo>
                <a:cubicBezTo>
                  <a:pt x="835" y="1096"/>
                  <a:pt x="831" y="1094"/>
                  <a:pt x="833" y="1090"/>
                </a:cubicBezTo>
                <a:cubicBezTo>
                  <a:pt x="839" y="1086"/>
                  <a:pt x="848" y="1084"/>
                  <a:pt x="853" y="1083"/>
                </a:cubicBezTo>
                <a:cubicBezTo>
                  <a:pt x="852" y="1085"/>
                  <a:pt x="852" y="1087"/>
                  <a:pt x="852" y="1089"/>
                </a:cubicBezTo>
                <a:cubicBezTo>
                  <a:pt x="856" y="1089"/>
                  <a:pt x="858" y="1090"/>
                  <a:pt x="859" y="1092"/>
                </a:cubicBezTo>
                <a:cubicBezTo>
                  <a:pt x="854" y="1096"/>
                  <a:pt x="847" y="1099"/>
                  <a:pt x="842" y="1104"/>
                </a:cubicBezTo>
                <a:cubicBezTo>
                  <a:pt x="836" y="1100"/>
                  <a:pt x="826" y="1109"/>
                  <a:pt x="822" y="1114"/>
                </a:cubicBezTo>
                <a:cubicBezTo>
                  <a:pt x="835" y="1111"/>
                  <a:pt x="846" y="1106"/>
                  <a:pt x="858" y="1102"/>
                </a:cubicBezTo>
                <a:cubicBezTo>
                  <a:pt x="857" y="1094"/>
                  <a:pt x="862" y="1089"/>
                  <a:pt x="867" y="1084"/>
                </a:cubicBezTo>
                <a:cubicBezTo>
                  <a:pt x="865" y="1084"/>
                  <a:pt x="862" y="1087"/>
                  <a:pt x="861" y="1084"/>
                </a:cubicBezTo>
                <a:cubicBezTo>
                  <a:pt x="870" y="1074"/>
                  <a:pt x="889" y="1072"/>
                  <a:pt x="900" y="1063"/>
                </a:cubicBezTo>
                <a:cubicBezTo>
                  <a:pt x="898" y="1061"/>
                  <a:pt x="893" y="1064"/>
                  <a:pt x="891" y="1061"/>
                </a:cubicBezTo>
                <a:cubicBezTo>
                  <a:pt x="895" y="1052"/>
                  <a:pt x="908" y="1051"/>
                  <a:pt x="917" y="1046"/>
                </a:cubicBezTo>
                <a:cubicBezTo>
                  <a:pt x="915" y="1044"/>
                  <a:pt x="916" y="1042"/>
                  <a:pt x="917" y="1040"/>
                </a:cubicBezTo>
                <a:cubicBezTo>
                  <a:pt x="912" y="1041"/>
                  <a:pt x="908" y="1044"/>
                  <a:pt x="903" y="1045"/>
                </a:cubicBezTo>
                <a:cubicBezTo>
                  <a:pt x="906" y="1038"/>
                  <a:pt x="917" y="1038"/>
                  <a:pt x="922" y="1032"/>
                </a:cubicBezTo>
                <a:cubicBezTo>
                  <a:pt x="919" y="1032"/>
                  <a:pt x="923" y="1029"/>
                  <a:pt x="922" y="1028"/>
                </a:cubicBezTo>
                <a:cubicBezTo>
                  <a:pt x="916" y="1028"/>
                  <a:pt x="918" y="1036"/>
                  <a:pt x="911" y="1036"/>
                </a:cubicBezTo>
                <a:cubicBezTo>
                  <a:pt x="911" y="1032"/>
                  <a:pt x="911" y="1032"/>
                  <a:pt x="911" y="1032"/>
                </a:cubicBezTo>
                <a:cubicBezTo>
                  <a:pt x="904" y="1034"/>
                  <a:pt x="903" y="1042"/>
                  <a:pt x="895" y="1044"/>
                </a:cubicBezTo>
                <a:cubicBezTo>
                  <a:pt x="896" y="1041"/>
                  <a:pt x="897" y="1040"/>
                  <a:pt x="895" y="1038"/>
                </a:cubicBezTo>
                <a:cubicBezTo>
                  <a:pt x="891" y="1039"/>
                  <a:pt x="888" y="1042"/>
                  <a:pt x="885" y="1045"/>
                </a:cubicBezTo>
                <a:cubicBezTo>
                  <a:pt x="882" y="1041"/>
                  <a:pt x="878" y="1047"/>
                  <a:pt x="875" y="1044"/>
                </a:cubicBezTo>
                <a:cubicBezTo>
                  <a:pt x="888" y="1031"/>
                  <a:pt x="913" y="1030"/>
                  <a:pt x="924" y="1015"/>
                </a:cubicBezTo>
                <a:cubicBezTo>
                  <a:pt x="915" y="1018"/>
                  <a:pt x="909" y="1024"/>
                  <a:pt x="900" y="1028"/>
                </a:cubicBezTo>
                <a:cubicBezTo>
                  <a:pt x="900" y="1026"/>
                  <a:pt x="897" y="1027"/>
                  <a:pt x="897" y="1025"/>
                </a:cubicBezTo>
                <a:cubicBezTo>
                  <a:pt x="917" y="1012"/>
                  <a:pt x="940" y="1004"/>
                  <a:pt x="958" y="990"/>
                </a:cubicBezTo>
                <a:cubicBezTo>
                  <a:pt x="956" y="989"/>
                  <a:pt x="954" y="990"/>
                  <a:pt x="954" y="989"/>
                </a:cubicBezTo>
                <a:cubicBezTo>
                  <a:pt x="954" y="982"/>
                  <a:pt x="958" y="980"/>
                  <a:pt x="963" y="979"/>
                </a:cubicBezTo>
                <a:cubicBezTo>
                  <a:pt x="962" y="981"/>
                  <a:pt x="962" y="982"/>
                  <a:pt x="963" y="983"/>
                </a:cubicBezTo>
                <a:cubicBezTo>
                  <a:pt x="976" y="982"/>
                  <a:pt x="994" y="976"/>
                  <a:pt x="995" y="969"/>
                </a:cubicBezTo>
                <a:cubicBezTo>
                  <a:pt x="1005" y="970"/>
                  <a:pt x="1010" y="961"/>
                  <a:pt x="1017" y="960"/>
                </a:cubicBezTo>
                <a:cubicBezTo>
                  <a:pt x="1017" y="963"/>
                  <a:pt x="1019" y="963"/>
                  <a:pt x="1020" y="964"/>
                </a:cubicBezTo>
                <a:cubicBezTo>
                  <a:pt x="1021" y="963"/>
                  <a:pt x="1021" y="962"/>
                  <a:pt x="1022" y="961"/>
                </a:cubicBezTo>
                <a:cubicBezTo>
                  <a:pt x="1028" y="962"/>
                  <a:pt x="1039" y="953"/>
                  <a:pt x="1043" y="946"/>
                </a:cubicBezTo>
                <a:cubicBezTo>
                  <a:pt x="1041" y="946"/>
                  <a:pt x="1040" y="945"/>
                  <a:pt x="1040" y="943"/>
                </a:cubicBezTo>
                <a:cubicBezTo>
                  <a:pt x="1043" y="942"/>
                  <a:pt x="1044" y="944"/>
                  <a:pt x="1048" y="942"/>
                </a:cubicBezTo>
                <a:cubicBezTo>
                  <a:pt x="1048" y="940"/>
                  <a:pt x="1050" y="938"/>
                  <a:pt x="1047" y="938"/>
                </a:cubicBezTo>
                <a:cubicBezTo>
                  <a:pt x="1048" y="940"/>
                  <a:pt x="1043" y="942"/>
                  <a:pt x="1042" y="939"/>
                </a:cubicBezTo>
                <a:cubicBezTo>
                  <a:pt x="1041" y="936"/>
                  <a:pt x="1047" y="939"/>
                  <a:pt x="1047" y="935"/>
                </a:cubicBezTo>
                <a:cubicBezTo>
                  <a:pt x="1041" y="932"/>
                  <a:pt x="1035" y="943"/>
                  <a:pt x="1028" y="944"/>
                </a:cubicBezTo>
                <a:cubicBezTo>
                  <a:pt x="1026" y="935"/>
                  <a:pt x="1036" y="930"/>
                  <a:pt x="1040" y="923"/>
                </a:cubicBezTo>
                <a:cubicBezTo>
                  <a:pt x="1031" y="925"/>
                  <a:pt x="1016" y="930"/>
                  <a:pt x="1021" y="940"/>
                </a:cubicBezTo>
                <a:cubicBezTo>
                  <a:pt x="1015" y="941"/>
                  <a:pt x="1013" y="946"/>
                  <a:pt x="1008" y="948"/>
                </a:cubicBezTo>
                <a:cubicBezTo>
                  <a:pt x="1007" y="946"/>
                  <a:pt x="1010" y="943"/>
                  <a:pt x="1005" y="943"/>
                </a:cubicBezTo>
                <a:cubicBezTo>
                  <a:pt x="1006" y="950"/>
                  <a:pt x="1003" y="951"/>
                  <a:pt x="999" y="952"/>
                </a:cubicBezTo>
                <a:cubicBezTo>
                  <a:pt x="998" y="949"/>
                  <a:pt x="1000" y="949"/>
                  <a:pt x="1001" y="947"/>
                </a:cubicBezTo>
                <a:cubicBezTo>
                  <a:pt x="993" y="949"/>
                  <a:pt x="994" y="956"/>
                  <a:pt x="985" y="954"/>
                </a:cubicBezTo>
                <a:cubicBezTo>
                  <a:pt x="979" y="959"/>
                  <a:pt x="974" y="965"/>
                  <a:pt x="968" y="969"/>
                </a:cubicBezTo>
                <a:cubicBezTo>
                  <a:pt x="967" y="968"/>
                  <a:pt x="967" y="967"/>
                  <a:pt x="967" y="965"/>
                </a:cubicBezTo>
                <a:cubicBezTo>
                  <a:pt x="962" y="967"/>
                  <a:pt x="955" y="973"/>
                  <a:pt x="949" y="971"/>
                </a:cubicBezTo>
                <a:cubicBezTo>
                  <a:pt x="952" y="967"/>
                  <a:pt x="956" y="963"/>
                  <a:pt x="961" y="960"/>
                </a:cubicBezTo>
                <a:cubicBezTo>
                  <a:pt x="959" y="957"/>
                  <a:pt x="958" y="955"/>
                  <a:pt x="956" y="953"/>
                </a:cubicBezTo>
                <a:cubicBezTo>
                  <a:pt x="959" y="954"/>
                  <a:pt x="958" y="951"/>
                  <a:pt x="961" y="952"/>
                </a:cubicBezTo>
                <a:cubicBezTo>
                  <a:pt x="960" y="953"/>
                  <a:pt x="959" y="953"/>
                  <a:pt x="960" y="955"/>
                </a:cubicBezTo>
                <a:cubicBezTo>
                  <a:pt x="977" y="960"/>
                  <a:pt x="979" y="944"/>
                  <a:pt x="991" y="940"/>
                </a:cubicBezTo>
                <a:cubicBezTo>
                  <a:pt x="991" y="937"/>
                  <a:pt x="988" y="936"/>
                  <a:pt x="989" y="931"/>
                </a:cubicBezTo>
                <a:cubicBezTo>
                  <a:pt x="986" y="932"/>
                  <a:pt x="985" y="934"/>
                  <a:pt x="985" y="938"/>
                </a:cubicBezTo>
                <a:cubicBezTo>
                  <a:pt x="990" y="941"/>
                  <a:pt x="980" y="946"/>
                  <a:pt x="977" y="944"/>
                </a:cubicBezTo>
                <a:cubicBezTo>
                  <a:pt x="977" y="942"/>
                  <a:pt x="980" y="943"/>
                  <a:pt x="980" y="941"/>
                </a:cubicBezTo>
                <a:cubicBezTo>
                  <a:pt x="978" y="941"/>
                  <a:pt x="975" y="942"/>
                  <a:pt x="975" y="940"/>
                </a:cubicBezTo>
                <a:cubicBezTo>
                  <a:pt x="976" y="939"/>
                  <a:pt x="977" y="938"/>
                  <a:pt x="980" y="939"/>
                </a:cubicBezTo>
                <a:cubicBezTo>
                  <a:pt x="979" y="935"/>
                  <a:pt x="978" y="934"/>
                  <a:pt x="979" y="930"/>
                </a:cubicBezTo>
                <a:cubicBezTo>
                  <a:pt x="975" y="931"/>
                  <a:pt x="973" y="933"/>
                  <a:pt x="971" y="930"/>
                </a:cubicBezTo>
                <a:cubicBezTo>
                  <a:pt x="962" y="942"/>
                  <a:pt x="947" y="948"/>
                  <a:pt x="935" y="956"/>
                </a:cubicBezTo>
                <a:cubicBezTo>
                  <a:pt x="933" y="956"/>
                  <a:pt x="931" y="955"/>
                  <a:pt x="928" y="955"/>
                </a:cubicBezTo>
                <a:cubicBezTo>
                  <a:pt x="926" y="957"/>
                  <a:pt x="924" y="958"/>
                  <a:pt x="924" y="962"/>
                </a:cubicBezTo>
                <a:cubicBezTo>
                  <a:pt x="926" y="962"/>
                  <a:pt x="928" y="962"/>
                  <a:pt x="928" y="964"/>
                </a:cubicBezTo>
                <a:cubicBezTo>
                  <a:pt x="921" y="972"/>
                  <a:pt x="911" y="979"/>
                  <a:pt x="897" y="972"/>
                </a:cubicBezTo>
                <a:cubicBezTo>
                  <a:pt x="896" y="975"/>
                  <a:pt x="891" y="976"/>
                  <a:pt x="889" y="978"/>
                </a:cubicBezTo>
                <a:cubicBezTo>
                  <a:pt x="893" y="979"/>
                  <a:pt x="894" y="978"/>
                  <a:pt x="897" y="978"/>
                </a:cubicBezTo>
                <a:cubicBezTo>
                  <a:pt x="894" y="983"/>
                  <a:pt x="900" y="979"/>
                  <a:pt x="901" y="983"/>
                </a:cubicBezTo>
                <a:cubicBezTo>
                  <a:pt x="897" y="984"/>
                  <a:pt x="892" y="988"/>
                  <a:pt x="894" y="991"/>
                </a:cubicBezTo>
                <a:cubicBezTo>
                  <a:pt x="895" y="987"/>
                  <a:pt x="899" y="991"/>
                  <a:pt x="900" y="988"/>
                </a:cubicBezTo>
                <a:cubicBezTo>
                  <a:pt x="900" y="989"/>
                  <a:pt x="902" y="989"/>
                  <a:pt x="902" y="991"/>
                </a:cubicBezTo>
                <a:cubicBezTo>
                  <a:pt x="899" y="993"/>
                  <a:pt x="900" y="993"/>
                  <a:pt x="901" y="996"/>
                </a:cubicBezTo>
                <a:cubicBezTo>
                  <a:pt x="895" y="998"/>
                  <a:pt x="894" y="1005"/>
                  <a:pt x="890" y="1009"/>
                </a:cubicBezTo>
                <a:cubicBezTo>
                  <a:pt x="887" y="1010"/>
                  <a:pt x="887" y="1008"/>
                  <a:pt x="885" y="1008"/>
                </a:cubicBezTo>
                <a:cubicBezTo>
                  <a:pt x="879" y="1011"/>
                  <a:pt x="877" y="1015"/>
                  <a:pt x="873" y="1017"/>
                </a:cubicBezTo>
                <a:cubicBezTo>
                  <a:pt x="865" y="1023"/>
                  <a:pt x="855" y="1022"/>
                  <a:pt x="850" y="1030"/>
                </a:cubicBezTo>
                <a:cubicBezTo>
                  <a:pt x="858" y="1032"/>
                  <a:pt x="859" y="1028"/>
                  <a:pt x="864" y="1024"/>
                </a:cubicBezTo>
                <a:cubicBezTo>
                  <a:pt x="873" y="1018"/>
                  <a:pt x="888" y="1014"/>
                  <a:pt x="895" y="1011"/>
                </a:cubicBezTo>
                <a:cubicBezTo>
                  <a:pt x="892" y="1017"/>
                  <a:pt x="886" y="1020"/>
                  <a:pt x="880" y="1024"/>
                </a:cubicBezTo>
                <a:cubicBezTo>
                  <a:pt x="879" y="1023"/>
                  <a:pt x="880" y="1020"/>
                  <a:pt x="878" y="1020"/>
                </a:cubicBezTo>
                <a:cubicBezTo>
                  <a:pt x="872" y="1029"/>
                  <a:pt x="860" y="1033"/>
                  <a:pt x="849" y="1039"/>
                </a:cubicBezTo>
                <a:cubicBezTo>
                  <a:pt x="838" y="1044"/>
                  <a:pt x="822" y="1053"/>
                  <a:pt x="813" y="1052"/>
                </a:cubicBezTo>
                <a:cubicBezTo>
                  <a:pt x="813" y="1053"/>
                  <a:pt x="813" y="1055"/>
                  <a:pt x="812" y="1056"/>
                </a:cubicBezTo>
                <a:cubicBezTo>
                  <a:pt x="804" y="1054"/>
                  <a:pt x="800" y="1059"/>
                  <a:pt x="792" y="1061"/>
                </a:cubicBezTo>
                <a:cubicBezTo>
                  <a:pt x="792" y="1064"/>
                  <a:pt x="794" y="1064"/>
                  <a:pt x="795" y="1066"/>
                </a:cubicBezTo>
                <a:cubicBezTo>
                  <a:pt x="792" y="1066"/>
                  <a:pt x="790" y="1069"/>
                  <a:pt x="791" y="1070"/>
                </a:cubicBezTo>
                <a:cubicBezTo>
                  <a:pt x="803" y="1066"/>
                  <a:pt x="820" y="1061"/>
                  <a:pt x="836" y="1053"/>
                </a:cubicBezTo>
                <a:cubicBezTo>
                  <a:pt x="838" y="1044"/>
                  <a:pt x="849" y="1046"/>
                  <a:pt x="855" y="1043"/>
                </a:cubicBezTo>
                <a:cubicBezTo>
                  <a:pt x="856" y="1045"/>
                  <a:pt x="853" y="1044"/>
                  <a:pt x="853" y="1047"/>
                </a:cubicBezTo>
                <a:cubicBezTo>
                  <a:pt x="856" y="1047"/>
                  <a:pt x="858" y="1049"/>
                  <a:pt x="856" y="1051"/>
                </a:cubicBezTo>
                <a:cubicBezTo>
                  <a:pt x="863" y="1052"/>
                  <a:pt x="870" y="1040"/>
                  <a:pt x="874" y="1047"/>
                </a:cubicBezTo>
                <a:cubicBezTo>
                  <a:pt x="867" y="1048"/>
                  <a:pt x="858" y="1052"/>
                  <a:pt x="853" y="1058"/>
                </a:cubicBezTo>
                <a:cubicBezTo>
                  <a:pt x="857" y="1057"/>
                  <a:pt x="860" y="1058"/>
                  <a:pt x="861" y="1061"/>
                </a:cubicBezTo>
                <a:cubicBezTo>
                  <a:pt x="859" y="1061"/>
                  <a:pt x="859" y="1063"/>
                  <a:pt x="858" y="1063"/>
                </a:cubicBezTo>
                <a:cubicBezTo>
                  <a:pt x="854" y="1058"/>
                  <a:pt x="847" y="1064"/>
                  <a:pt x="844" y="1063"/>
                </a:cubicBezTo>
                <a:cubicBezTo>
                  <a:pt x="843" y="1059"/>
                  <a:pt x="849" y="1063"/>
                  <a:pt x="849" y="1059"/>
                </a:cubicBezTo>
                <a:cubicBezTo>
                  <a:pt x="846" y="1056"/>
                  <a:pt x="845" y="1061"/>
                  <a:pt x="841" y="1060"/>
                </a:cubicBezTo>
                <a:cubicBezTo>
                  <a:pt x="842" y="1058"/>
                  <a:pt x="842" y="1056"/>
                  <a:pt x="840" y="1056"/>
                </a:cubicBezTo>
                <a:cubicBezTo>
                  <a:pt x="830" y="1061"/>
                  <a:pt x="823" y="1069"/>
                  <a:pt x="811" y="1070"/>
                </a:cubicBezTo>
                <a:cubicBezTo>
                  <a:pt x="811" y="1071"/>
                  <a:pt x="812" y="1072"/>
                  <a:pt x="812" y="1073"/>
                </a:cubicBezTo>
                <a:cubicBezTo>
                  <a:pt x="810" y="1074"/>
                  <a:pt x="808" y="1076"/>
                  <a:pt x="805" y="1076"/>
                </a:cubicBezTo>
                <a:cubicBezTo>
                  <a:pt x="805" y="1075"/>
                  <a:pt x="806" y="1074"/>
                  <a:pt x="807" y="1073"/>
                </a:cubicBezTo>
                <a:cubicBezTo>
                  <a:pt x="803" y="1073"/>
                  <a:pt x="799" y="1074"/>
                  <a:pt x="797" y="1077"/>
                </a:cubicBezTo>
                <a:cubicBezTo>
                  <a:pt x="800" y="1078"/>
                  <a:pt x="802" y="1074"/>
                  <a:pt x="804" y="1077"/>
                </a:cubicBezTo>
                <a:cubicBezTo>
                  <a:pt x="798" y="1079"/>
                  <a:pt x="787" y="1088"/>
                  <a:pt x="782" y="1082"/>
                </a:cubicBezTo>
                <a:cubicBezTo>
                  <a:pt x="777" y="1083"/>
                  <a:pt x="772" y="1085"/>
                  <a:pt x="768" y="1088"/>
                </a:cubicBezTo>
                <a:cubicBezTo>
                  <a:pt x="771" y="1088"/>
                  <a:pt x="773" y="1088"/>
                  <a:pt x="774" y="1090"/>
                </a:cubicBezTo>
                <a:cubicBezTo>
                  <a:pt x="767" y="1091"/>
                  <a:pt x="761" y="1092"/>
                  <a:pt x="758" y="1096"/>
                </a:cubicBezTo>
                <a:cubicBezTo>
                  <a:pt x="757" y="1095"/>
                  <a:pt x="755" y="1094"/>
                  <a:pt x="753" y="1095"/>
                </a:cubicBezTo>
                <a:cubicBezTo>
                  <a:pt x="751" y="1098"/>
                  <a:pt x="747" y="1098"/>
                  <a:pt x="746" y="1101"/>
                </a:cubicBezTo>
                <a:cubicBezTo>
                  <a:pt x="749" y="1100"/>
                  <a:pt x="747" y="1104"/>
                  <a:pt x="749" y="1104"/>
                </a:cubicBezTo>
                <a:cubicBezTo>
                  <a:pt x="749" y="1103"/>
                  <a:pt x="751" y="1103"/>
                  <a:pt x="752" y="1102"/>
                </a:cubicBezTo>
                <a:cubicBezTo>
                  <a:pt x="751" y="1105"/>
                  <a:pt x="755" y="1104"/>
                  <a:pt x="754" y="1108"/>
                </a:cubicBezTo>
                <a:cubicBezTo>
                  <a:pt x="750" y="1106"/>
                  <a:pt x="752" y="1112"/>
                  <a:pt x="750" y="1112"/>
                </a:cubicBezTo>
                <a:cubicBezTo>
                  <a:pt x="745" y="1115"/>
                  <a:pt x="743" y="1109"/>
                  <a:pt x="738" y="1109"/>
                </a:cubicBezTo>
                <a:cubicBezTo>
                  <a:pt x="737" y="1113"/>
                  <a:pt x="732" y="1117"/>
                  <a:pt x="728" y="1115"/>
                </a:cubicBezTo>
                <a:cubicBezTo>
                  <a:pt x="728" y="1114"/>
                  <a:pt x="730" y="1114"/>
                  <a:pt x="730" y="1112"/>
                </a:cubicBezTo>
                <a:cubicBezTo>
                  <a:pt x="711" y="1113"/>
                  <a:pt x="700" y="1127"/>
                  <a:pt x="684" y="1122"/>
                </a:cubicBezTo>
                <a:cubicBezTo>
                  <a:pt x="681" y="1133"/>
                  <a:pt x="662" y="1127"/>
                  <a:pt x="657" y="1136"/>
                </a:cubicBezTo>
                <a:cubicBezTo>
                  <a:pt x="660" y="1138"/>
                  <a:pt x="664" y="1137"/>
                  <a:pt x="666" y="1138"/>
                </a:cubicBezTo>
                <a:cubicBezTo>
                  <a:pt x="666" y="1141"/>
                  <a:pt x="663" y="1140"/>
                  <a:pt x="664" y="1144"/>
                </a:cubicBezTo>
                <a:cubicBezTo>
                  <a:pt x="667" y="1145"/>
                  <a:pt x="665" y="1141"/>
                  <a:pt x="667" y="1140"/>
                </a:cubicBezTo>
                <a:cubicBezTo>
                  <a:pt x="683" y="1140"/>
                  <a:pt x="694" y="1136"/>
                  <a:pt x="706" y="1133"/>
                </a:cubicBezTo>
                <a:cubicBezTo>
                  <a:pt x="714" y="1130"/>
                  <a:pt x="726" y="1131"/>
                  <a:pt x="727" y="1122"/>
                </a:cubicBezTo>
                <a:cubicBezTo>
                  <a:pt x="726" y="1122"/>
                  <a:pt x="724" y="1123"/>
                  <a:pt x="724" y="1122"/>
                </a:cubicBezTo>
                <a:cubicBezTo>
                  <a:pt x="727" y="1120"/>
                  <a:pt x="731" y="1119"/>
                  <a:pt x="736" y="1120"/>
                </a:cubicBezTo>
                <a:cubicBezTo>
                  <a:pt x="736" y="1122"/>
                  <a:pt x="736" y="1122"/>
                  <a:pt x="736" y="1122"/>
                </a:cubicBezTo>
                <a:cubicBezTo>
                  <a:pt x="752" y="1118"/>
                  <a:pt x="767" y="1111"/>
                  <a:pt x="783" y="1109"/>
                </a:cubicBezTo>
                <a:cubicBezTo>
                  <a:pt x="775" y="1110"/>
                  <a:pt x="774" y="1116"/>
                  <a:pt x="768" y="1118"/>
                </a:cubicBezTo>
                <a:cubicBezTo>
                  <a:pt x="761" y="1120"/>
                  <a:pt x="760" y="1128"/>
                  <a:pt x="753" y="1125"/>
                </a:cubicBezTo>
                <a:cubicBezTo>
                  <a:pt x="747" y="1132"/>
                  <a:pt x="733" y="1131"/>
                  <a:pt x="728" y="1139"/>
                </a:cubicBezTo>
                <a:cubicBezTo>
                  <a:pt x="725" y="1136"/>
                  <a:pt x="722" y="1138"/>
                  <a:pt x="719" y="1139"/>
                </a:cubicBezTo>
                <a:cubicBezTo>
                  <a:pt x="717" y="1141"/>
                  <a:pt x="719" y="1141"/>
                  <a:pt x="720" y="1143"/>
                </a:cubicBezTo>
                <a:cubicBezTo>
                  <a:pt x="717" y="1143"/>
                  <a:pt x="715" y="1144"/>
                  <a:pt x="715" y="1147"/>
                </a:cubicBezTo>
                <a:cubicBezTo>
                  <a:pt x="731" y="1148"/>
                  <a:pt x="734" y="1136"/>
                  <a:pt x="749" y="1136"/>
                </a:cubicBezTo>
                <a:cubicBezTo>
                  <a:pt x="751" y="1135"/>
                  <a:pt x="749" y="1135"/>
                  <a:pt x="751" y="1134"/>
                </a:cubicBezTo>
                <a:cubicBezTo>
                  <a:pt x="752" y="1135"/>
                  <a:pt x="752" y="1133"/>
                  <a:pt x="755" y="1134"/>
                </a:cubicBezTo>
                <a:cubicBezTo>
                  <a:pt x="755" y="1135"/>
                  <a:pt x="755" y="1136"/>
                  <a:pt x="754" y="1136"/>
                </a:cubicBezTo>
                <a:cubicBezTo>
                  <a:pt x="769" y="1135"/>
                  <a:pt x="774" y="1124"/>
                  <a:pt x="786" y="1120"/>
                </a:cubicBezTo>
                <a:close/>
                <a:moveTo>
                  <a:pt x="1029" y="945"/>
                </a:moveTo>
                <a:cubicBezTo>
                  <a:pt x="1032" y="946"/>
                  <a:pt x="1032" y="943"/>
                  <a:pt x="1035" y="944"/>
                </a:cubicBezTo>
                <a:cubicBezTo>
                  <a:pt x="1034" y="946"/>
                  <a:pt x="1036" y="946"/>
                  <a:pt x="1036" y="945"/>
                </a:cubicBezTo>
                <a:cubicBezTo>
                  <a:pt x="1037" y="944"/>
                  <a:pt x="1034" y="954"/>
                  <a:pt x="1030" y="954"/>
                </a:cubicBezTo>
                <a:cubicBezTo>
                  <a:pt x="1030" y="951"/>
                  <a:pt x="1029" y="949"/>
                  <a:pt x="1029" y="945"/>
                </a:cubicBezTo>
                <a:close/>
                <a:moveTo>
                  <a:pt x="971" y="944"/>
                </a:moveTo>
                <a:cubicBezTo>
                  <a:pt x="969" y="946"/>
                  <a:pt x="967" y="952"/>
                  <a:pt x="963" y="950"/>
                </a:cubicBezTo>
                <a:cubicBezTo>
                  <a:pt x="966" y="948"/>
                  <a:pt x="967" y="945"/>
                  <a:pt x="971" y="944"/>
                </a:cubicBezTo>
                <a:close/>
                <a:moveTo>
                  <a:pt x="930" y="993"/>
                </a:moveTo>
                <a:cubicBezTo>
                  <a:pt x="932" y="991"/>
                  <a:pt x="928" y="991"/>
                  <a:pt x="930" y="988"/>
                </a:cubicBezTo>
                <a:cubicBezTo>
                  <a:pt x="938" y="987"/>
                  <a:pt x="942" y="984"/>
                  <a:pt x="949" y="983"/>
                </a:cubicBezTo>
                <a:cubicBezTo>
                  <a:pt x="944" y="988"/>
                  <a:pt x="939" y="993"/>
                  <a:pt x="930" y="993"/>
                </a:cubicBezTo>
                <a:close/>
                <a:moveTo>
                  <a:pt x="945" y="957"/>
                </a:moveTo>
                <a:cubicBezTo>
                  <a:pt x="949" y="959"/>
                  <a:pt x="945" y="964"/>
                  <a:pt x="941" y="964"/>
                </a:cubicBezTo>
                <a:cubicBezTo>
                  <a:pt x="944" y="961"/>
                  <a:pt x="944" y="961"/>
                  <a:pt x="945" y="957"/>
                </a:cubicBezTo>
                <a:close/>
                <a:moveTo>
                  <a:pt x="925" y="971"/>
                </a:moveTo>
                <a:cubicBezTo>
                  <a:pt x="926" y="971"/>
                  <a:pt x="926" y="973"/>
                  <a:pt x="926" y="974"/>
                </a:cubicBezTo>
                <a:cubicBezTo>
                  <a:pt x="926" y="973"/>
                  <a:pt x="927" y="973"/>
                  <a:pt x="928" y="973"/>
                </a:cubicBezTo>
                <a:cubicBezTo>
                  <a:pt x="926" y="966"/>
                  <a:pt x="937" y="965"/>
                  <a:pt x="939" y="962"/>
                </a:cubicBezTo>
                <a:cubicBezTo>
                  <a:pt x="942" y="963"/>
                  <a:pt x="935" y="969"/>
                  <a:pt x="932" y="969"/>
                </a:cubicBezTo>
                <a:cubicBezTo>
                  <a:pt x="934" y="972"/>
                  <a:pt x="936" y="966"/>
                  <a:pt x="938" y="969"/>
                </a:cubicBezTo>
                <a:cubicBezTo>
                  <a:pt x="937" y="971"/>
                  <a:pt x="936" y="973"/>
                  <a:pt x="934" y="975"/>
                </a:cubicBezTo>
                <a:cubicBezTo>
                  <a:pt x="931" y="971"/>
                  <a:pt x="929" y="975"/>
                  <a:pt x="925" y="976"/>
                </a:cubicBezTo>
                <a:cubicBezTo>
                  <a:pt x="925" y="973"/>
                  <a:pt x="923" y="973"/>
                  <a:pt x="925" y="971"/>
                </a:cubicBezTo>
                <a:close/>
                <a:moveTo>
                  <a:pt x="913" y="1004"/>
                </a:moveTo>
                <a:cubicBezTo>
                  <a:pt x="911" y="999"/>
                  <a:pt x="918" y="996"/>
                  <a:pt x="924" y="996"/>
                </a:cubicBezTo>
                <a:cubicBezTo>
                  <a:pt x="922" y="1001"/>
                  <a:pt x="916" y="1000"/>
                  <a:pt x="913" y="1004"/>
                </a:cubicBezTo>
                <a:close/>
                <a:moveTo>
                  <a:pt x="918" y="976"/>
                </a:moveTo>
                <a:cubicBezTo>
                  <a:pt x="922" y="981"/>
                  <a:pt x="911" y="983"/>
                  <a:pt x="906" y="987"/>
                </a:cubicBezTo>
                <a:cubicBezTo>
                  <a:pt x="908" y="979"/>
                  <a:pt x="916" y="981"/>
                  <a:pt x="918" y="976"/>
                </a:cubicBezTo>
                <a:close/>
                <a:moveTo>
                  <a:pt x="914" y="986"/>
                </a:moveTo>
                <a:cubicBezTo>
                  <a:pt x="918" y="989"/>
                  <a:pt x="909" y="993"/>
                  <a:pt x="904" y="992"/>
                </a:cubicBezTo>
                <a:cubicBezTo>
                  <a:pt x="906" y="989"/>
                  <a:pt x="911" y="989"/>
                  <a:pt x="914" y="986"/>
                </a:cubicBezTo>
                <a:close/>
                <a:moveTo>
                  <a:pt x="885" y="1027"/>
                </a:moveTo>
                <a:cubicBezTo>
                  <a:pt x="888" y="1030"/>
                  <a:pt x="891" y="1028"/>
                  <a:pt x="895" y="1027"/>
                </a:cubicBezTo>
                <a:cubicBezTo>
                  <a:pt x="893" y="1033"/>
                  <a:pt x="887" y="1035"/>
                  <a:pt x="881" y="1036"/>
                </a:cubicBezTo>
                <a:cubicBezTo>
                  <a:pt x="882" y="1032"/>
                  <a:pt x="886" y="1032"/>
                  <a:pt x="885" y="1027"/>
                </a:cubicBezTo>
                <a:close/>
                <a:moveTo>
                  <a:pt x="865" y="1045"/>
                </a:moveTo>
                <a:cubicBezTo>
                  <a:pt x="864" y="1048"/>
                  <a:pt x="867" y="1040"/>
                  <a:pt x="870" y="1041"/>
                </a:cubicBezTo>
                <a:cubicBezTo>
                  <a:pt x="871" y="1045"/>
                  <a:pt x="867" y="1044"/>
                  <a:pt x="865" y="1045"/>
                </a:cubicBezTo>
                <a:close/>
                <a:moveTo>
                  <a:pt x="837" y="1067"/>
                </a:moveTo>
                <a:cubicBezTo>
                  <a:pt x="837" y="1070"/>
                  <a:pt x="834" y="1071"/>
                  <a:pt x="831" y="1071"/>
                </a:cubicBezTo>
                <a:cubicBezTo>
                  <a:pt x="830" y="1069"/>
                  <a:pt x="832" y="1066"/>
                  <a:pt x="837" y="1067"/>
                </a:cubicBezTo>
                <a:close/>
                <a:moveTo>
                  <a:pt x="821" y="1093"/>
                </a:moveTo>
                <a:cubicBezTo>
                  <a:pt x="822" y="1092"/>
                  <a:pt x="825" y="1092"/>
                  <a:pt x="827" y="1092"/>
                </a:cubicBezTo>
                <a:cubicBezTo>
                  <a:pt x="826" y="1094"/>
                  <a:pt x="825" y="1095"/>
                  <a:pt x="823" y="1096"/>
                </a:cubicBezTo>
                <a:cubicBezTo>
                  <a:pt x="821" y="1096"/>
                  <a:pt x="821" y="1095"/>
                  <a:pt x="821" y="1093"/>
                </a:cubicBezTo>
                <a:close/>
                <a:moveTo>
                  <a:pt x="785" y="1113"/>
                </a:moveTo>
                <a:cubicBezTo>
                  <a:pt x="786" y="1110"/>
                  <a:pt x="794" y="1108"/>
                  <a:pt x="798" y="1109"/>
                </a:cubicBezTo>
                <a:cubicBezTo>
                  <a:pt x="795" y="1111"/>
                  <a:pt x="790" y="1112"/>
                  <a:pt x="785" y="1113"/>
                </a:cubicBezTo>
                <a:close/>
                <a:moveTo>
                  <a:pt x="815" y="1075"/>
                </a:moveTo>
                <a:cubicBezTo>
                  <a:pt x="815" y="1079"/>
                  <a:pt x="815" y="1079"/>
                  <a:pt x="815" y="1079"/>
                </a:cubicBezTo>
                <a:cubicBezTo>
                  <a:pt x="810" y="1081"/>
                  <a:pt x="806" y="1077"/>
                  <a:pt x="805" y="1082"/>
                </a:cubicBezTo>
                <a:cubicBezTo>
                  <a:pt x="802" y="1077"/>
                  <a:pt x="810" y="1075"/>
                  <a:pt x="815" y="1075"/>
                </a:cubicBezTo>
                <a:close/>
                <a:moveTo>
                  <a:pt x="800" y="1089"/>
                </a:moveTo>
                <a:cubicBezTo>
                  <a:pt x="800" y="1080"/>
                  <a:pt x="809" y="1084"/>
                  <a:pt x="814" y="1083"/>
                </a:cubicBezTo>
                <a:cubicBezTo>
                  <a:pt x="810" y="1092"/>
                  <a:pt x="790" y="1102"/>
                  <a:pt x="784" y="1094"/>
                </a:cubicBezTo>
                <a:cubicBezTo>
                  <a:pt x="786" y="1089"/>
                  <a:pt x="795" y="1091"/>
                  <a:pt x="800" y="1089"/>
                </a:cubicBezTo>
                <a:close/>
                <a:moveTo>
                  <a:pt x="40" y="932"/>
                </a:moveTo>
                <a:cubicBezTo>
                  <a:pt x="40" y="932"/>
                  <a:pt x="40" y="932"/>
                  <a:pt x="41" y="932"/>
                </a:cubicBezTo>
                <a:cubicBezTo>
                  <a:pt x="42" y="932"/>
                  <a:pt x="41" y="935"/>
                  <a:pt x="43" y="935"/>
                </a:cubicBezTo>
                <a:cubicBezTo>
                  <a:pt x="44" y="930"/>
                  <a:pt x="51" y="930"/>
                  <a:pt x="51" y="925"/>
                </a:cubicBezTo>
                <a:cubicBezTo>
                  <a:pt x="48" y="928"/>
                  <a:pt x="41" y="930"/>
                  <a:pt x="40" y="932"/>
                </a:cubicBezTo>
                <a:close/>
                <a:moveTo>
                  <a:pt x="227" y="928"/>
                </a:moveTo>
                <a:cubicBezTo>
                  <a:pt x="228" y="926"/>
                  <a:pt x="229" y="927"/>
                  <a:pt x="231" y="927"/>
                </a:cubicBezTo>
                <a:cubicBezTo>
                  <a:pt x="231" y="925"/>
                  <a:pt x="231" y="925"/>
                  <a:pt x="231" y="925"/>
                </a:cubicBezTo>
                <a:cubicBezTo>
                  <a:pt x="229" y="924"/>
                  <a:pt x="229" y="926"/>
                  <a:pt x="227" y="926"/>
                </a:cubicBezTo>
                <a:cubicBezTo>
                  <a:pt x="227" y="927"/>
                  <a:pt x="225" y="928"/>
                  <a:pt x="227" y="928"/>
                </a:cubicBezTo>
                <a:close/>
                <a:moveTo>
                  <a:pt x="1158" y="939"/>
                </a:moveTo>
                <a:cubicBezTo>
                  <a:pt x="1155" y="941"/>
                  <a:pt x="1154" y="938"/>
                  <a:pt x="1152" y="938"/>
                </a:cubicBezTo>
                <a:cubicBezTo>
                  <a:pt x="1155" y="941"/>
                  <a:pt x="1150" y="945"/>
                  <a:pt x="1153" y="947"/>
                </a:cubicBezTo>
                <a:cubicBezTo>
                  <a:pt x="1162" y="947"/>
                  <a:pt x="1170" y="939"/>
                  <a:pt x="1176" y="933"/>
                </a:cubicBezTo>
                <a:cubicBezTo>
                  <a:pt x="1172" y="932"/>
                  <a:pt x="1168" y="933"/>
                  <a:pt x="1168" y="929"/>
                </a:cubicBezTo>
                <a:cubicBezTo>
                  <a:pt x="1166" y="927"/>
                  <a:pt x="1172" y="927"/>
                  <a:pt x="1169" y="926"/>
                </a:cubicBezTo>
                <a:cubicBezTo>
                  <a:pt x="1162" y="927"/>
                  <a:pt x="1162" y="935"/>
                  <a:pt x="1158" y="939"/>
                </a:cubicBezTo>
                <a:close/>
                <a:moveTo>
                  <a:pt x="214" y="934"/>
                </a:moveTo>
                <a:cubicBezTo>
                  <a:pt x="212" y="935"/>
                  <a:pt x="205" y="937"/>
                  <a:pt x="207" y="939"/>
                </a:cubicBezTo>
                <a:cubicBezTo>
                  <a:pt x="209" y="938"/>
                  <a:pt x="216" y="936"/>
                  <a:pt x="214" y="934"/>
                </a:cubicBezTo>
                <a:close/>
                <a:moveTo>
                  <a:pt x="130" y="938"/>
                </a:moveTo>
                <a:cubicBezTo>
                  <a:pt x="133" y="938"/>
                  <a:pt x="134" y="936"/>
                  <a:pt x="134" y="934"/>
                </a:cubicBezTo>
                <a:cubicBezTo>
                  <a:pt x="123" y="930"/>
                  <a:pt x="117" y="944"/>
                  <a:pt x="109" y="949"/>
                </a:cubicBezTo>
                <a:cubicBezTo>
                  <a:pt x="114" y="946"/>
                  <a:pt x="119" y="944"/>
                  <a:pt x="125" y="942"/>
                </a:cubicBezTo>
                <a:cubicBezTo>
                  <a:pt x="125" y="944"/>
                  <a:pt x="125" y="946"/>
                  <a:pt x="126" y="946"/>
                </a:cubicBezTo>
                <a:cubicBezTo>
                  <a:pt x="129" y="946"/>
                  <a:pt x="134" y="941"/>
                  <a:pt x="130" y="938"/>
                </a:cubicBezTo>
                <a:close/>
                <a:moveTo>
                  <a:pt x="1092" y="954"/>
                </a:moveTo>
                <a:cubicBezTo>
                  <a:pt x="1089" y="958"/>
                  <a:pt x="1088" y="956"/>
                  <a:pt x="1086" y="958"/>
                </a:cubicBezTo>
                <a:cubicBezTo>
                  <a:pt x="1090" y="958"/>
                  <a:pt x="1085" y="962"/>
                  <a:pt x="1089" y="962"/>
                </a:cubicBezTo>
                <a:cubicBezTo>
                  <a:pt x="1091" y="959"/>
                  <a:pt x="1091" y="957"/>
                  <a:pt x="1092" y="954"/>
                </a:cubicBezTo>
                <a:close/>
                <a:moveTo>
                  <a:pt x="972" y="962"/>
                </a:moveTo>
                <a:cubicBezTo>
                  <a:pt x="972" y="959"/>
                  <a:pt x="974" y="963"/>
                  <a:pt x="975" y="961"/>
                </a:cubicBezTo>
                <a:cubicBezTo>
                  <a:pt x="975" y="958"/>
                  <a:pt x="975" y="958"/>
                  <a:pt x="975" y="958"/>
                </a:cubicBezTo>
                <a:cubicBezTo>
                  <a:pt x="973" y="958"/>
                  <a:pt x="970" y="961"/>
                  <a:pt x="972" y="962"/>
                </a:cubicBezTo>
                <a:close/>
                <a:moveTo>
                  <a:pt x="1072" y="960"/>
                </a:moveTo>
                <a:cubicBezTo>
                  <a:pt x="1076" y="961"/>
                  <a:pt x="1077" y="966"/>
                  <a:pt x="1076" y="959"/>
                </a:cubicBezTo>
                <a:cubicBezTo>
                  <a:pt x="1076" y="959"/>
                  <a:pt x="1077" y="958"/>
                  <a:pt x="1076" y="958"/>
                </a:cubicBezTo>
                <a:cubicBezTo>
                  <a:pt x="1077" y="961"/>
                  <a:pt x="1072" y="957"/>
                  <a:pt x="1072" y="960"/>
                </a:cubicBezTo>
                <a:close/>
                <a:moveTo>
                  <a:pt x="1114" y="963"/>
                </a:moveTo>
                <a:cubicBezTo>
                  <a:pt x="1112" y="961"/>
                  <a:pt x="1108" y="963"/>
                  <a:pt x="1107" y="963"/>
                </a:cubicBezTo>
                <a:cubicBezTo>
                  <a:pt x="1108" y="963"/>
                  <a:pt x="1108" y="964"/>
                  <a:pt x="1107" y="965"/>
                </a:cubicBezTo>
                <a:cubicBezTo>
                  <a:pt x="1110" y="962"/>
                  <a:pt x="1113" y="966"/>
                  <a:pt x="1114" y="963"/>
                </a:cubicBezTo>
                <a:close/>
                <a:moveTo>
                  <a:pt x="26" y="975"/>
                </a:moveTo>
                <a:cubicBezTo>
                  <a:pt x="28" y="971"/>
                  <a:pt x="29" y="976"/>
                  <a:pt x="34" y="975"/>
                </a:cubicBezTo>
                <a:cubicBezTo>
                  <a:pt x="37" y="971"/>
                  <a:pt x="36" y="968"/>
                  <a:pt x="38" y="964"/>
                </a:cubicBezTo>
                <a:cubicBezTo>
                  <a:pt x="32" y="965"/>
                  <a:pt x="27" y="972"/>
                  <a:pt x="26" y="975"/>
                </a:cubicBezTo>
                <a:close/>
                <a:moveTo>
                  <a:pt x="1040" y="979"/>
                </a:moveTo>
                <a:cubicBezTo>
                  <a:pt x="1039" y="979"/>
                  <a:pt x="1038" y="978"/>
                  <a:pt x="1038" y="978"/>
                </a:cubicBezTo>
                <a:cubicBezTo>
                  <a:pt x="1028" y="984"/>
                  <a:pt x="1017" y="989"/>
                  <a:pt x="1009" y="997"/>
                </a:cubicBezTo>
                <a:cubicBezTo>
                  <a:pt x="1000" y="995"/>
                  <a:pt x="992" y="1002"/>
                  <a:pt x="987" y="1007"/>
                </a:cubicBezTo>
                <a:cubicBezTo>
                  <a:pt x="989" y="1007"/>
                  <a:pt x="989" y="1008"/>
                  <a:pt x="988" y="1009"/>
                </a:cubicBezTo>
                <a:cubicBezTo>
                  <a:pt x="1000" y="1009"/>
                  <a:pt x="1004" y="997"/>
                  <a:pt x="1014" y="998"/>
                </a:cubicBezTo>
                <a:cubicBezTo>
                  <a:pt x="1018" y="994"/>
                  <a:pt x="1024" y="991"/>
                  <a:pt x="1027" y="986"/>
                </a:cubicBezTo>
                <a:cubicBezTo>
                  <a:pt x="1033" y="986"/>
                  <a:pt x="1033" y="986"/>
                  <a:pt x="1033" y="986"/>
                </a:cubicBezTo>
                <a:cubicBezTo>
                  <a:pt x="1031" y="978"/>
                  <a:pt x="1039" y="983"/>
                  <a:pt x="1040" y="979"/>
                </a:cubicBezTo>
                <a:close/>
                <a:moveTo>
                  <a:pt x="928" y="1013"/>
                </a:moveTo>
                <a:cubicBezTo>
                  <a:pt x="930" y="1010"/>
                  <a:pt x="933" y="1014"/>
                  <a:pt x="935" y="1014"/>
                </a:cubicBezTo>
                <a:cubicBezTo>
                  <a:pt x="938" y="1007"/>
                  <a:pt x="947" y="1006"/>
                  <a:pt x="950" y="999"/>
                </a:cubicBezTo>
                <a:cubicBezTo>
                  <a:pt x="942" y="1003"/>
                  <a:pt x="932" y="1008"/>
                  <a:pt x="928" y="1013"/>
                </a:cubicBezTo>
                <a:close/>
                <a:moveTo>
                  <a:pt x="233" y="1024"/>
                </a:moveTo>
                <a:cubicBezTo>
                  <a:pt x="231" y="1027"/>
                  <a:pt x="227" y="1027"/>
                  <a:pt x="225" y="1030"/>
                </a:cubicBezTo>
                <a:cubicBezTo>
                  <a:pt x="229" y="1030"/>
                  <a:pt x="234" y="1026"/>
                  <a:pt x="233" y="1024"/>
                </a:cubicBezTo>
                <a:close/>
                <a:moveTo>
                  <a:pt x="89" y="1041"/>
                </a:moveTo>
                <a:cubicBezTo>
                  <a:pt x="86" y="1044"/>
                  <a:pt x="85" y="1040"/>
                  <a:pt x="84" y="1040"/>
                </a:cubicBezTo>
                <a:cubicBezTo>
                  <a:pt x="76" y="1046"/>
                  <a:pt x="66" y="1047"/>
                  <a:pt x="58" y="1055"/>
                </a:cubicBezTo>
                <a:cubicBezTo>
                  <a:pt x="59" y="1056"/>
                  <a:pt x="61" y="1056"/>
                  <a:pt x="63" y="1057"/>
                </a:cubicBezTo>
                <a:cubicBezTo>
                  <a:pt x="66" y="1047"/>
                  <a:pt x="79" y="1051"/>
                  <a:pt x="84" y="1044"/>
                </a:cubicBezTo>
                <a:cubicBezTo>
                  <a:pt x="86" y="1044"/>
                  <a:pt x="87" y="1045"/>
                  <a:pt x="88" y="1045"/>
                </a:cubicBezTo>
                <a:cubicBezTo>
                  <a:pt x="87" y="1042"/>
                  <a:pt x="92" y="1042"/>
                  <a:pt x="89" y="1041"/>
                </a:cubicBezTo>
                <a:close/>
                <a:moveTo>
                  <a:pt x="224" y="1053"/>
                </a:moveTo>
                <a:cubicBezTo>
                  <a:pt x="225" y="1048"/>
                  <a:pt x="222" y="1048"/>
                  <a:pt x="221" y="1045"/>
                </a:cubicBezTo>
                <a:cubicBezTo>
                  <a:pt x="222" y="1043"/>
                  <a:pt x="225" y="1043"/>
                  <a:pt x="224" y="1040"/>
                </a:cubicBezTo>
                <a:cubicBezTo>
                  <a:pt x="218" y="1039"/>
                  <a:pt x="223" y="1047"/>
                  <a:pt x="215" y="1045"/>
                </a:cubicBezTo>
                <a:cubicBezTo>
                  <a:pt x="214" y="1051"/>
                  <a:pt x="206" y="1050"/>
                  <a:pt x="205" y="1056"/>
                </a:cubicBezTo>
                <a:cubicBezTo>
                  <a:pt x="206" y="1056"/>
                  <a:pt x="209" y="1056"/>
                  <a:pt x="210" y="1057"/>
                </a:cubicBezTo>
                <a:cubicBezTo>
                  <a:pt x="218" y="1074"/>
                  <a:pt x="194" y="1065"/>
                  <a:pt x="192" y="1077"/>
                </a:cubicBezTo>
                <a:cubicBezTo>
                  <a:pt x="195" y="1078"/>
                  <a:pt x="192" y="1074"/>
                  <a:pt x="195" y="1074"/>
                </a:cubicBezTo>
                <a:cubicBezTo>
                  <a:pt x="195" y="1077"/>
                  <a:pt x="199" y="1076"/>
                  <a:pt x="200" y="1079"/>
                </a:cubicBezTo>
                <a:cubicBezTo>
                  <a:pt x="196" y="1087"/>
                  <a:pt x="206" y="1075"/>
                  <a:pt x="208" y="1073"/>
                </a:cubicBezTo>
                <a:cubicBezTo>
                  <a:pt x="210" y="1074"/>
                  <a:pt x="210" y="1074"/>
                  <a:pt x="210" y="1076"/>
                </a:cubicBezTo>
                <a:cubicBezTo>
                  <a:pt x="209" y="1080"/>
                  <a:pt x="205" y="1081"/>
                  <a:pt x="207" y="1084"/>
                </a:cubicBezTo>
                <a:cubicBezTo>
                  <a:pt x="209" y="1081"/>
                  <a:pt x="214" y="1082"/>
                  <a:pt x="213" y="1077"/>
                </a:cubicBezTo>
                <a:cubicBezTo>
                  <a:pt x="217" y="1077"/>
                  <a:pt x="220" y="1077"/>
                  <a:pt x="220" y="1073"/>
                </a:cubicBezTo>
                <a:cubicBezTo>
                  <a:pt x="220" y="1071"/>
                  <a:pt x="216" y="1073"/>
                  <a:pt x="217" y="1070"/>
                </a:cubicBezTo>
                <a:cubicBezTo>
                  <a:pt x="220" y="1059"/>
                  <a:pt x="230" y="1064"/>
                  <a:pt x="237" y="1062"/>
                </a:cubicBezTo>
                <a:cubicBezTo>
                  <a:pt x="235" y="1059"/>
                  <a:pt x="233" y="1057"/>
                  <a:pt x="232" y="1052"/>
                </a:cubicBezTo>
                <a:cubicBezTo>
                  <a:pt x="230" y="1053"/>
                  <a:pt x="227" y="1053"/>
                  <a:pt x="224" y="1053"/>
                </a:cubicBezTo>
                <a:close/>
                <a:moveTo>
                  <a:pt x="949" y="1049"/>
                </a:moveTo>
                <a:cubicBezTo>
                  <a:pt x="947" y="1051"/>
                  <a:pt x="940" y="1048"/>
                  <a:pt x="940" y="1053"/>
                </a:cubicBezTo>
                <a:cubicBezTo>
                  <a:pt x="943" y="1052"/>
                  <a:pt x="951" y="1049"/>
                  <a:pt x="949" y="1049"/>
                </a:cubicBezTo>
                <a:close/>
                <a:moveTo>
                  <a:pt x="103" y="1058"/>
                </a:moveTo>
                <a:cubicBezTo>
                  <a:pt x="104" y="1062"/>
                  <a:pt x="99" y="1060"/>
                  <a:pt x="99" y="1063"/>
                </a:cubicBezTo>
                <a:cubicBezTo>
                  <a:pt x="103" y="1063"/>
                  <a:pt x="103" y="1063"/>
                  <a:pt x="103" y="1063"/>
                </a:cubicBezTo>
                <a:cubicBezTo>
                  <a:pt x="101" y="1060"/>
                  <a:pt x="107" y="1059"/>
                  <a:pt x="103" y="1058"/>
                </a:cubicBezTo>
                <a:close/>
                <a:moveTo>
                  <a:pt x="1003" y="1090"/>
                </a:moveTo>
                <a:cubicBezTo>
                  <a:pt x="1009" y="1089"/>
                  <a:pt x="1011" y="1085"/>
                  <a:pt x="1018" y="1085"/>
                </a:cubicBezTo>
                <a:cubicBezTo>
                  <a:pt x="1017" y="1090"/>
                  <a:pt x="1011" y="1088"/>
                  <a:pt x="1009" y="1092"/>
                </a:cubicBezTo>
                <a:cubicBezTo>
                  <a:pt x="1021" y="1091"/>
                  <a:pt x="1020" y="1078"/>
                  <a:pt x="1034" y="1079"/>
                </a:cubicBezTo>
                <a:cubicBezTo>
                  <a:pt x="1036" y="1077"/>
                  <a:pt x="1033" y="1077"/>
                  <a:pt x="1035" y="1076"/>
                </a:cubicBezTo>
                <a:cubicBezTo>
                  <a:pt x="1045" y="1073"/>
                  <a:pt x="1060" y="1066"/>
                  <a:pt x="1059" y="1060"/>
                </a:cubicBezTo>
                <a:cubicBezTo>
                  <a:pt x="1042" y="1070"/>
                  <a:pt x="1018" y="1077"/>
                  <a:pt x="1003" y="1090"/>
                </a:cubicBezTo>
                <a:close/>
                <a:moveTo>
                  <a:pt x="938" y="1063"/>
                </a:moveTo>
                <a:cubicBezTo>
                  <a:pt x="933" y="1062"/>
                  <a:pt x="925" y="1068"/>
                  <a:pt x="924" y="1070"/>
                </a:cubicBezTo>
                <a:cubicBezTo>
                  <a:pt x="927" y="1066"/>
                  <a:pt x="935" y="1067"/>
                  <a:pt x="938" y="1063"/>
                </a:cubicBezTo>
                <a:close/>
                <a:moveTo>
                  <a:pt x="912" y="1070"/>
                </a:moveTo>
                <a:cubicBezTo>
                  <a:pt x="907" y="1075"/>
                  <a:pt x="901" y="1075"/>
                  <a:pt x="895" y="1070"/>
                </a:cubicBezTo>
                <a:cubicBezTo>
                  <a:pt x="888" y="1078"/>
                  <a:pt x="875" y="1077"/>
                  <a:pt x="870" y="1086"/>
                </a:cubicBezTo>
                <a:cubicBezTo>
                  <a:pt x="871" y="1089"/>
                  <a:pt x="872" y="1088"/>
                  <a:pt x="871" y="1092"/>
                </a:cubicBezTo>
                <a:cubicBezTo>
                  <a:pt x="880" y="1093"/>
                  <a:pt x="881" y="1087"/>
                  <a:pt x="886" y="1084"/>
                </a:cubicBezTo>
                <a:cubicBezTo>
                  <a:pt x="883" y="1084"/>
                  <a:pt x="880" y="1087"/>
                  <a:pt x="878" y="1085"/>
                </a:cubicBezTo>
                <a:cubicBezTo>
                  <a:pt x="885" y="1085"/>
                  <a:pt x="885" y="1078"/>
                  <a:pt x="893" y="1079"/>
                </a:cubicBezTo>
                <a:cubicBezTo>
                  <a:pt x="893" y="1081"/>
                  <a:pt x="892" y="1081"/>
                  <a:pt x="892" y="1083"/>
                </a:cubicBezTo>
                <a:cubicBezTo>
                  <a:pt x="901" y="1081"/>
                  <a:pt x="911" y="1078"/>
                  <a:pt x="917" y="1072"/>
                </a:cubicBezTo>
                <a:cubicBezTo>
                  <a:pt x="914" y="1072"/>
                  <a:pt x="909" y="1073"/>
                  <a:pt x="912" y="1070"/>
                </a:cubicBezTo>
                <a:close/>
                <a:moveTo>
                  <a:pt x="720" y="1088"/>
                </a:moveTo>
                <a:cubicBezTo>
                  <a:pt x="720" y="1088"/>
                  <a:pt x="726" y="1085"/>
                  <a:pt x="725" y="1084"/>
                </a:cubicBezTo>
                <a:cubicBezTo>
                  <a:pt x="723" y="1085"/>
                  <a:pt x="717" y="1086"/>
                  <a:pt x="720" y="1088"/>
                </a:cubicBezTo>
                <a:close/>
                <a:moveTo>
                  <a:pt x="960" y="1100"/>
                </a:moveTo>
                <a:cubicBezTo>
                  <a:pt x="964" y="1100"/>
                  <a:pt x="967" y="1098"/>
                  <a:pt x="971" y="1096"/>
                </a:cubicBezTo>
                <a:cubicBezTo>
                  <a:pt x="971" y="1094"/>
                  <a:pt x="969" y="1094"/>
                  <a:pt x="971" y="1092"/>
                </a:cubicBezTo>
                <a:cubicBezTo>
                  <a:pt x="968" y="1094"/>
                  <a:pt x="966" y="1090"/>
                  <a:pt x="966" y="1094"/>
                </a:cubicBezTo>
                <a:cubicBezTo>
                  <a:pt x="965" y="1096"/>
                  <a:pt x="970" y="1093"/>
                  <a:pt x="970" y="1096"/>
                </a:cubicBezTo>
                <a:cubicBezTo>
                  <a:pt x="966" y="1097"/>
                  <a:pt x="963" y="1098"/>
                  <a:pt x="960" y="1100"/>
                </a:cubicBezTo>
                <a:close/>
                <a:moveTo>
                  <a:pt x="915" y="1103"/>
                </a:moveTo>
                <a:cubicBezTo>
                  <a:pt x="922" y="1100"/>
                  <a:pt x="929" y="1098"/>
                  <a:pt x="935" y="1094"/>
                </a:cubicBezTo>
                <a:cubicBezTo>
                  <a:pt x="927" y="1095"/>
                  <a:pt x="918" y="1100"/>
                  <a:pt x="915" y="1103"/>
                </a:cubicBezTo>
                <a:close/>
                <a:moveTo>
                  <a:pt x="903" y="1095"/>
                </a:moveTo>
                <a:cubicBezTo>
                  <a:pt x="900" y="1094"/>
                  <a:pt x="899" y="1096"/>
                  <a:pt x="897" y="1095"/>
                </a:cubicBezTo>
                <a:cubicBezTo>
                  <a:pt x="897" y="1099"/>
                  <a:pt x="891" y="1096"/>
                  <a:pt x="893" y="1099"/>
                </a:cubicBezTo>
                <a:cubicBezTo>
                  <a:pt x="895" y="1097"/>
                  <a:pt x="901" y="1098"/>
                  <a:pt x="903" y="1095"/>
                </a:cubicBezTo>
                <a:close/>
                <a:moveTo>
                  <a:pt x="974" y="1099"/>
                </a:moveTo>
                <a:cubicBezTo>
                  <a:pt x="970" y="1100"/>
                  <a:pt x="967" y="1102"/>
                  <a:pt x="964" y="1104"/>
                </a:cubicBezTo>
                <a:cubicBezTo>
                  <a:pt x="969" y="1104"/>
                  <a:pt x="972" y="1101"/>
                  <a:pt x="974" y="1099"/>
                </a:cubicBezTo>
                <a:close/>
                <a:moveTo>
                  <a:pt x="878" y="1116"/>
                </a:moveTo>
                <a:cubicBezTo>
                  <a:pt x="887" y="1110"/>
                  <a:pt x="906" y="1109"/>
                  <a:pt x="911" y="1103"/>
                </a:cubicBezTo>
                <a:cubicBezTo>
                  <a:pt x="910" y="1104"/>
                  <a:pt x="903" y="1105"/>
                  <a:pt x="903" y="1104"/>
                </a:cubicBezTo>
                <a:cubicBezTo>
                  <a:pt x="904" y="1103"/>
                  <a:pt x="907" y="1101"/>
                  <a:pt x="904" y="1100"/>
                </a:cubicBezTo>
                <a:cubicBezTo>
                  <a:pt x="893" y="1105"/>
                  <a:pt x="883" y="1108"/>
                  <a:pt x="873" y="1113"/>
                </a:cubicBezTo>
                <a:cubicBezTo>
                  <a:pt x="876" y="1113"/>
                  <a:pt x="875" y="1116"/>
                  <a:pt x="878" y="1116"/>
                </a:cubicBezTo>
                <a:close/>
                <a:moveTo>
                  <a:pt x="812" y="1117"/>
                </a:moveTo>
                <a:cubicBezTo>
                  <a:pt x="814" y="1114"/>
                  <a:pt x="820" y="1121"/>
                  <a:pt x="820" y="1116"/>
                </a:cubicBezTo>
                <a:cubicBezTo>
                  <a:pt x="819" y="1114"/>
                  <a:pt x="810" y="1115"/>
                  <a:pt x="812" y="1117"/>
                </a:cubicBezTo>
                <a:close/>
                <a:moveTo>
                  <a:pt x="925" y="1142"/>
                </a:moveTo>
                <a:cubicBezTo>
                  <a:pt x="920" y="1144"/>
                  <a:pt x="916" y="1147"/>
                  <a:pt x="911" y="1149"/>
                </a:cubicBezTo>
                <a:cubicBezTo>
                  <a:pt x="917" y="1148"/>
                  <a:pt x="921" y="1146"/>
                  <a:pt x="925" y="1142"/>
                </a:cubicBezTo>
                <a:close/>
                <a:moveTo>
                  <a:pt x="713" y="1155"/>
                </a:moveTo>
                <a:cubicBezTo>
                  <a:pt x="717" y="1153"/>
                  <a:pt x="721" y="1152"/>
                  <a:pt x="724" y="1149"/>
                </a:cubicBezTo>
                <a:cubicBezTo>
                  <a:pt x="721" y="1151"/>
                  <a:pt x="712" y="1152"/>
                  <a:pt x="713" y="1155"/>
                </a:cubicBezTo>
                <a:close/>
                <a:moveTo>
                  <a:pt x="872" y="1168"/>
                </a:moveTo>
                <a:cubicBezTo>
                  <a:pt x="880" y="1167"/>
                  <a:pt x="885" y="1163"/>
                  <a:pt x="890" y="1159"/>
                </a:cubicBezTo>
                <a:cubicBezTo>
                  <a:pt x="897" y="1157"/>
                  <a:pt x="908" y="1154"/>
                  <a:pt x="909" y="1149"/>
                </a:cubicBezTo>
                <a:cubicBezTo>
                  <a:pt x="902" y="1152"/>
                  <a:pt x="893" y="1157"/>
                  <a:pt x="885" y="1158"/>
                </a:cubicBezTo>
                <a:cubicBezTo>
                  <a:pt x="886" y="1163"/>
                  <a:pt x="874" y="1163"/>
                  <a:pt x="872" y="1168"/>
                </a:cubicBezTo>
                <a:close/>
                <a:moveTo>
                  <a:pt x="1138" y="208"/>
                </a:moveTo>
                <a:cubicBezTo>
                  <a:pt x="1129" y="210"/>
                  <a:pt x="1123" y="214"/>
                  <a:pt x="1123" y="223"/>
                </a:cubicBezTo>
                <a:cubicBezTo>
                  <a:pt x="1124" y="224"/>
                  <a:pt x="1126" y="226"/>
                  <a:pt x="1129" y="225"/>
                </a:cubicBezTo>
                <a:cubicBezTo>
                  <a:pt x="1131" y="223"/>
                  <a:pt x="1128" y="220"/>
                  <a:pt x="1132" y="219"/>
                </a:cubicBezTo>
                <a:cubicBezTo>
                  <a:pt x="1132" y="221"/>
                  <a:pt x="1132" y="221"/>
                  <a:pt x="1132" y="221"/>
                </a:cubicBezTo>
                <a:cubicBezTo>
                  <a:pt x="1136" y="219"/>
                  <a:pt x="1139" y="213"/>
                  <a:pt x="1138" y="208"/>
                </a:cubicBezTo>
                <a:close/>
                <a:moveTo>
                  <a:pt x="1097" y="931"/>
                </a:moveTo>
                <a:cubicBezTo>
                  <a:pt x="1098" y="929"/>
                  <a:pt x="1096" y="925"/>
                  <a:pt x="1099" y="923"/>
                </a:cubicBezTo>
                <a:cubicBezTo>
                  <a:pt x="1097" y="922"/>
                  <a:pt x="1096" y="921"/>
                  <a:pt x="1095" y="920"/>
                </a:cubicBezTo>
                <a:cubicBezTo>
                  <a:pt x="1093" y="926"/>
                  <a:pt x="1082" y="928"/>
                  <a:pt x="1085" y="936"/>
                </a:cubicBezTo>
                <a:cubicBezTo>
                  <a:pt x="1087" y="931"/>
                  <a:pt x="1091" y="928"/>
                  <a:pt x="1097" y="931"/>
                </a:cubicBezTo>
                <a:close/>
                <a:moveTo>
                  <a:pt x="1152" y="971"/>
                </a:moveTo>
                <a:cubicBezTo>
                  <a:pt x="1156" y="976"/>
                  <a:pt x="1150" y="978"/>
                  <a:pt x="1151" y="981"/>
                </a:cubicBezTo>
                <a:cubicBezTo>
                  <a:pt x="1154" y="978"/>
                  <a:pt x="1161" y="979"/>
                  <a:pt x="1160" y="972"/>
                </a:cubicBezTo>
                <a:cubicBezTo>
                  <a:pt x="1157" y="971"/>
                  <a:pt x="1154" y="971"/>
                  <a:pt x="1152" y="971"/>
                </a:cubicBezTo>
                <a:close/>
                <a:moveTo>
                  <a:pt x="1069" y="974"/>
                </a:moveTo>
                <a:cubicBezTo>
                  <a:pt x="1067" y="975"/>
                  <a:pt x="1066" y="977"/>
                  <a:pt x="1065" y="979"/>
                </a:cubicBezTo>
                <a:cubicBezTo>
                  <a:pt x="1064" y="978"/>
                  <a:pt x="1063" y="977"/>
                  <a:pt x="1060" y="977"/>
                </a:cubicBezTo>
                <a:cubicBezTo>
                  <a:pt x="1062" y="985"/>
                  <a:pt x="1073" y="982"/>
                  <a:pt x="1077" y="977"/>
                </a:cubicBezTo>
                <a:cubicBezTo>
                  <a:pt x="1073" y="979"/>
                  <a:pt x="1073" y="974"/>
                  <a:pt x="1069" y="974"/>
                </a:cubicBezTo>
                <a:close/>
                <a:moveTo>
                  <a:pt x="1015" y="1019"/>
                </a:moveTo>
                <a:cubicBezTo>
                  <a:pt x="1015" y="1021"/>
                  <a:pt x="1010" y="1023"/>
                  <a:pt x="1013" y="1024"/>
                </a:cubicBezTo>
                <a:cubicBezTo>
                  <a:pt x="1014" y="1021"/>
                  <a:pt x="1019" y="1022"/>
                  <a:pt x="1021" y="1020"/>
                </a:cubicBezTo>
                <a:cubicBezTo>
                  <a:pt x="1022" y="1016"/>
                  <a:pt x="1015" y="1018"/>
                  <a:pt x="1016" y="1014"/>
                </a:cubicBezTo>
                <a:cubicBezTo>
                  <a:pt x="1023" y="1013"/>
                  <a:pt x="1021" y="1005"/>
                  <a:pt x="1027" y="1005"/>
                </a:cubicBezTo>
                <a:cubicBezTo>
                  <a:pt x="1028" y="1001"/>
                  <a:pt x="1026" y="1000"/>
                  <a:pt x="1024" y="999"/>
                </a:cubicBezTo>
                <a:cubicBezTo>
                  <a:pt x="1020" y="1003"/>
                  <a:pt x="1016" y="1007"/>
                  <a:pt x="1012" y="1012"/>
                </a:cubicBezTo>
                <a:cubicBezTo>
                  <a:pt x="1010" y="1012"/>
                  <a:pt x="1011" y="1008"/>
                  <a:pt x="1009" y="1008"/>
                </a:cubicBezTo>
                <a:cubicBezTo>
                  <a:pt x="1004" y="1017"/>
                  <a:pt x="990" y="1020"/>
                  <a:pt x="984" y="1030"/>
                </a:cubicBezTo>
                <a:cubicBezTo>
                  <a:pt x="988" y="1032"/>
                  <a:pt x="987" y="1027"/>
                  <a:pt x="989" y="1027"/>
                </a:cubicBezTo>
                <a:cubicBezTo>
                  <a:pt x="998" y="1028"/>
                  <a:pt x="1005" y="1014"/>
                  <a:pt x="1015" y="1019"/>
                </a:cubicBezTo>
                <a:close/>
                <a:moveTo>
                  <a:pt x="910" y="1114"/>
                </a:moveTo>
                <a:cubicBezTo>
                  <a:pt x="897" y="1124"/>
                  <a:pt x="876" y="1122"/>
                  <a:pt x="863" y="1132"/>
                </a:cubicBezTo>
                <a:cubicBezTo>
                  <a:pt x="857" y="1129"/>
                  <a:pt x="843" y="1133"/>
                  <a:pt x="841" y="1139"/>
                </a:cubicBezTo>
                <a:cubicBezTo>
                  <a:pt x="839" y="1138"/>
                  <a:pt x="836" y="1137"/>
                  <a:pt x="836" y="1134"/>
                </a:cubicBezTo>
                <a:cubicBezTo>
                  <a:pt x="838" y="1129"/>
                  <a:pt x="849" y="1134"/>
                  <a:pt x="848" y="1126"/>
                </a:cubicBezTo>
                <a:cubicBezTo>
                  <a:pt x="841" y="1128"/>
                  <a:pt x="829" y="1131"/>
                  <a:pt x="831" y="1137"/>
                </a:cubicBezTo>
                <a:cubicBezTo>
                  <a:pt x="829" y="1137"/>
                  <a:pt x="829" y="1139"/>
                  <a:pt x="827" y="1138"/>
                </a:cubicBezTo>
                <a:cubicBezTo>
                  <a:pt x="827" y="1142"/>
                  <a:pt x="831" y="1141"/>
                  <a:pt x="830" y="1145"/>
                </a:cubicBezTo>
                <a:cubicBezTo>
                  <a:pt x="828" y="1146"/>
                  <a:pt x="825" y="1147"/>
                  <a:pt x="822" y="1148"/>
                </a:cubicBezTo>
                <a:cubicBezTo>
                  <a:pt x="821" y="1152"/>
                  <a:pt x="827" y="1149"/>
                  <a:pt x="828" y="1151"/>
                </a:cubicBezTo>
                <a:cubicBezTo>
                  <a:pt x="824" y="1157"/>
                  <a:pt x="822" y="1166"/>
                  <a:pt x="813" y="1168"/>
                </a:cubicBezTo>
                <a:cubicBezTo>
                  <a:pt x="815" y="1171"/>
                  <a:pt x="819" y="1167"/>
                  <a:pt x="819" y="1169"/>
                </a:cubicBezTo>
                <a:cubicBezTo>
                  <a:pt x="814" y="1172"/>
                  <a:pt x="807" y="1182"/>
                  <a:pt x="798" y="1176"/>
                </a:cubicBezTo>
                <a:cubicBezTo>
                  <a:pt x="800" y="1170"/>
                  <a:pt x="804" y="1165"/>
                  <a:pt x="810" y="1162"/>
                </a:cubicBezTo>
                <a:cubicBezTo>
                  <a:pt x="807" y="1160"/>
                  <a:pt x="811" y="1156"/>
                  <a:pt x="809" y="1153"/>
                </a:cubicBezTo>
                <a:cubicBezTo>
                  <a:pt x="802" y="1152"/>
                  <a:pt x="790" y="1156"/>
                  <a:pt x="784" y="1161"/>
                </a:cubicBezTo>
                <a:cubicBezTo>
                  <a:pt x="770" y="1155"/>
                  <a:pt x="771" y="1176"/>
                  <a:pt x="773" y="1184"/>
                </a:cubicBezTo>
                <a:cubicBezTo>
                  <a:pt x="778" y="1178"/>
                  <a:pt x="783" y="1191"/>
                  <a:pt x="788" y="1194"/>
                </a:cubicBezTo>
                <a:cubicBezTo>
                  <a:pt x="797" y="1185"/>
                  <a:pt x="809" y="1181"/>
                  <a:pt x="821" y="1176"/>
                </a:cubicBezTo>
                <a:cubicBezTo>
                  <a:pt x="823" y="1167"/>
                  <a:pt x="835" y="1169"/>
                  <a:pt x="835" y="1159"/>
                </a:cubicBezTo>
                <a:cubicBezTo>
                  <a:pt x="846" y="1154"/>
                  <a:pt x="857" y="1150"/>
                  <a:pt x="866" y="1143"/>
                </a:cubicBezTo>
                <a:cubicBezTo>
                  <a:pt x="866" y="1141"/>
                  <a:pt x="861" y="1143"/>
                  <a:pt x="862" y="1139"/>
                </a:cubicBezTo>
                <a:cubicBezTo>
                  <a:pt x="869" y="1135"/>
                  <a:pt x="879" y="1137"/>
                  <a:pt x="886" y="1135"/>
                </a:cubicBezTo>
                <a:cubicBezTo>
                  <a:pt x="899" y="1126"/>
                  <a:pt x="914" y="1127"/>
                  <a:pt x="930" y="1121"/>
                </a:cubicBezTo>
                <a:cubicBezTo>
                  <a:pt x="930" y="1118"/>
                  <a:pt x="932" y="1118"/>
                  <a:pt x="932" y="1116"/>
                </a:cubicBezTo>
                <a:cubicBezTo>
                  <a:pt x="925" y="1119"/>
                  <a:pt x="920" y="1120"/>
                  <a:pt x="910" y="1122"/>
                </a:cubicBezTo>
                <a:cubicBezTo>
                  <a:pt x="911" y="1120"/>
                  <a:pt x="913" y="1115"/>
                  <a:pt x="910" y="1114"/>
                </a:cubicBezTo>
                <a:close/>
                <a:moveTo>
                  <a:pt x="856" y="1146"/>
                </a:moveTo>
                <a:cubicBezTo>
                  <a:pt x="851" y="1147"/>
                  <a:pt x="846" y="1149"/>
                  <a:pt x="840" y="1148"/>
                </a:cubicBezTo>
                <a:cubicBezTo>
                  <a:pt x="845" y="1146"/>
                  <a:pt x="851" y="1140"/>
                  <a:pt x="857" y="1141"/>
                </a:cubicBezTo>
                <a:cubicBezTo>
                  <a:pt x="857" y="1143"/>
                  <a:pt x="855" y="1143"/>
                  <a:pt x="856" y="1146"/>
                </a:cubicBezTo>
                <a:close/>
                <a:moveTo>
                  <a:pt x="645" y="1128"/>
                </a:moveTo>
                <a:cubicBezTo>
                  <a:pt x="633" y="1130"/>
                  <a:pt x="623" y="1134"/>
                  <a:pt x="613" y="1138"/>
                </a:cubicBezTo>
                <a:cubicBezTo>
                  <a:pt x="617" y="1140"/>
                  <a:pt x="619" y="1140"/>
                  <a:pt x="616" y="1143"/>
                </a:cubicBezTo>
                <a:cubicBezTo>
                  <a:pt x="616" y="1144"/>
                  <a:pt x="618" y="1144"/>
                  <a:pt x="618" y="1146"/>
                </a:cubicBezTo>
                <a:cubicBezTo>
                  <a:pt x="627" y="1143"/>
                  <a:pt x="633" y="1139"/>
                  <a:pt x="641" y="1136"/>
                </a:cubicBezTo>
                <a:cubicBezTo>
                  <a:pt x="641" y="1133"/>
                  <a:pt x="642" y="1130"/>
                  <a:pt x="645" y="1128"/>
                </a:cubicBezTo>
                <a:close/>
                <a:moveTo>
                  <a:pt x="619" y="1141"/>
                </a:moveTo>
                <a:cubicBezTo>
                  <a:pt x="619" y="1137"/>
                  <a:pt x="625" y="1139"/>
                  <a:pt x="627" y="1137"/>
                </a:cubicBezTo>
                <a:cubicBezTo>
                  <a:pt x="626" y="1141"/>
                  <a:pt x="622" y="1140"/>
                  <a:pt x="619" y="1141"/>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sz="1100">
              <a:latin typeface="李旭科书法" panose="02000603000000000000" pitchFamily="2" charset="-122"/>
              <a:ea typeface="李旭科书法" panose="02000603000000000000" pitchFamily="2" charset="-122"/>
            </a:endParaRPr>
          </a:p>
        </p:txBody>
      </p:sp>
      <p:pic>
        <p:nvPicPr>
          <p:cNvPr id="20" name="图片 19"/>
          <p:cNvPicPr>
            <a:picLocks noChangeAspect="1"/>
          </p:cNvPicPr>
          <p:nvPr/>
        </p:nvPicPr>
        <p:blipFill rotWithShape="1">
          <a:blip r:embed="rId3">
            <a:extLst>
              <a:ext uri="{28A0092B-C50C-407E-A947-70E740481C1C}">
                <a14:useLocalDpi xmlns:a14="http://schemas.microsoft.com/office/drawing/2010/main" val="0"/>
              </a:ext>
            </a:extLst>
          </a:blip>
          <a:srcRect l="53465"/>
          <a:stretch/>
        </p:blipFill>
        <p:spPr>
          <a:xfrm>
            <a:off x="6590012" y="-309"/>
            <a:ext cx="5673543" cy="5594228"/>
          </a:xfrm>
          <a:prstGeom prst="rect">
            <a:avLst/>
          </a:prstGeom>
        </p:spPr>
      </p:pic>
      <p:pic>
        <p:nvPicPr>
          <p:cNvPr id="2" name="Picture 2" descr="D:\png\2015007_0000_图层-1-拷贝-4.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65548" y="1534146"/>
            <a:ext cx="7790165" cy="76808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5" descr="D:\png\2015009_0000_图层-0-拷贝.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972421" flipH="1">
            <a:off x="1718765" y="204326"/>
            <a:ext cx="1650760" cy="214366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16"/>
          <p:cNvSpPr txBox="1"/>
          <p:nvPr/>
        </p:nvSpPr>
        <p:spPr>
          <a:xfrm>
            <a:off x="3093740" y="1674805"/>
            <a:ext cx="3546164" cy="420564"/>
          </a:xfrm>
          <a:prstGeom prst="rect">
            <a:avLst/>
          </a:prstGeom>
          <a:noFill/>
        </p:spPr>
        <p:txBody>
          <a:bodyPr wrap="none" rtlCol="0">
            <a:spAutoFit/>
          </a:bodyPr>
          <a:lstStyle/>
          <a:p>
            <a:r>
              <a:rPr lang="zh-CN" altLang="en-US" sz="2135" dirty="0">
                <a:solidFill>
                  <a:schemeClr val="bg1"/>
                </a:solidFill>
                <a:latin typeface="李旭科书法" panose="02000603000000000000" pitchFamily="2" charset="-122"/>
                <a:ea typeface="李旭科书法" panose="02000603000000000000" pitchFamily="2" charset="-122"/>
              </a:rPr>
              <a:t>一、单击此处添加文本内容 </a:t>
            </a:r>
          </a:p>
        </p:txBody>
      </p:sp>
      <p:pic>
        <p:nvPicPr>
          <p:cNvPr id="5" name="Picture 2" descr="D:\png\2015007_0000_图层-1-拷贝-4.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65548" y="2761887"/>
            <a:ext cx="7790165" cy="76808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D:\png\2015009_0000_图层-0-拷贝.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972421" flipH="1">
            <a:off x="1718765" y="1432067"/>
            <a:ext cx="1650760" cy="2143661"/>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31"/>
          <p:cNvSpPr txBox="1"/>
          <p:nvPr/>
        </p:nvSpPr>
        <p:spPr>
          <a:xfrm>
            <a:off x="3093740" y="2902547"/>
            <a:ext cx="3546164" cy="420564"/>
          </a:xfrm>
          <a:prstGeom prst="rect">
            <a:avLst/>
          </a:prstGeom>
          <a:noFill/>
        </p:spPr>
        <p:txBody>
          <a:bodyPr wrap="none" rtlCol="0">
            <a:spAutoFit/>
          </a:bodyPr>
          <a:lstStyle/>
          <a:p>
            <a:r>
              <a:rPr lang="zh-CN" altLang="en-US" sz="2135" dirty="0">
                <a:solidFill>
                  <a:schemeClr val="bg1"/>
                </a:solidFill>
                <a:latin typeface="李旭科书法" panose="02000603000000000000" pitchFamily="2" charset="-122"/>
                <a:ea typeface="李旭科书法" panose="02000603000000000000" pitchFamily="2" charset="-122"/>
              </a:rPr>
              <a:t>二、单击此处添加文本内容 </a:t>
            </a:r>
          </a:p>
        </p:txBody>
      </p:sp>
      <p:pic>
        <p:nvPicPr>
          <p:cNvPr id="8" name="Picture 2" descr="D:\png\2015007_0000_图层-1-拷贝-4.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65548" y="4010026"/>
            <a:ext cx="7790165" cy="76808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5" descr="D:\png\2015009_0000_图层-0-拷贝.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972421" flipH="1">
            <a:off x="1718765" y="2680206"/>
            <a:ext cx="1650760" cy="2143661"/>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34"/>
          <p:cNvSpPr txBox="1"/>
          <p:nvPr/>
        </p:nvSpPr>
        <p:spPr>
          <a:xfrm>
            <a:off x="3093740" y="4150685"/>
            <a:ext cx="3546164" cy="420564"/>
          </a:xfrm>
          <a:prstGeom prst="rect">
            <a:avLst/>
          </a:prstGeom>
          <a:noFill/>
        </p:spPr>
        <p:txBody>
          <a:bodyPr wrap="none" rtlCol="0">
            <a:spAutoFit/>
          </a:bodyPr>
          <a:lstStyle/>
          <a:p>
            <a:r>
              <a:rPr lang="zh-CN" altLang="en-US" sz="2135" dirty="0">
                <a:solidFill>
                  <a:schemeClr val="bg1"/>
                </a:solidFill>
                <a:latin typeface="李旭科书法" panose="02000603000000000000" pitchFamily="2" charset="-122"/>
                <a:ea typeface="李旭科书法" panose="02000603000000000000" pitchFamily="2" charset="-122"/>
              </a:rPr>
              <a:t>三、单击此处添加文本内容 </a:t>
            </a:r>
          </a:p>
        </p:txBody>
      </p:sp>
      <p:pic>
        <p:nvPicPr>
          <p:cNvPr id="11" name="Picture 2" descr="D:\png\2015007_0000_图层-1-拷贝-4.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65548" y="5258164"/>
            <a:ext cx="7790165" cy="768085"/>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D:\png\2015009_0000_图层-0-拷贝.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972421" flipH="1">
            <a:off x="1718765" y="3928344"/>
            <a:ext cx="1650760" cy="2143661"/>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37"/>
          <p:cNvSpPr txBox="1"/>
          <p:nvPr/>
        </p:nvSpPr>
        <p:spPr>
          <a:xfrm>
            <a:off x="3093740" y="5398824"/>
            <a:ext cx="3546164" cy="420564"/>
          </a:xfrm>
          <a:prstGeom prst="rect">
            <a:avLst/>
          </a:prstGeom>
          <a:noFill/>
        </p:spPr>
        <p:txBody>
          <a:bodyPr wrap="none" rtlCol="0">
            <a:spAutoFit/>
          </a:bodyPr>
          <a:lstStyle/>
          <a:p>
            <a:r>
              <a:rPr lang="zh-CN" altLang="en-US" sz="2135" dirty="0">
                <a:solidFill>
                  <a:schemeClr val="bg1"/>
                </a:solidFill>
                <a:latin typeface="李旭科书法" panose="02000603000000000000" pitchFamily="2" charset="-122"/>
                <a:ea typeface="李旭科书法" panose="02000603000000000000" pitchFamily="2" charset="-122"/>
              </a:rPr>
              <a:t>四、单击此处添加文本内容 </a:t>
            </a:r>
          </a:p>
        </p:txBody>
      </p:sp>
      <p:sp>
        <p:nvSpPr>
          <p:cNvPr id="16" name="文本框 799"/>
          <p:cNvSpPr txBox="1"/>
          <p:nvPr/>
        </p:nvSpPr>
        <p:spPr>
          <a:xfrm>
            <a:off x="10102023" y="492599"/>
            <a:ext cx="1388144" cy="769441"/>
          </a:xfrm>
          <a:prstGeom prst="rect">
            <a:avLst/>
          </a:prstGeom>
          <a:noFill/>
        </p:spPr>
        <p:txBody>
          <a:bodyPr wrap="squar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4400" dirty="0">
                <a:solidFill>
                  <a:schemeClr val="bg1"/>
                </a:solidFill>
                <a:latin typeface="李旭科书法" panose="02000603000000000000" pitchFamily="2" charset="-122"/>
                <a:ea typeface="李旭科书法" panose="02000603000000000000" pitchFamily="2" charset="-122"/>
              </a:rPr>
              <a:t>目录</a:t>
            </a:r>
          </a:p>
        </p:txBody>
      </p:sp>
      <p:pic>
        <p:nvPicPr>
          <p:cNvPr id="19" name="图片 1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680086" y="4480256"/>
            <a:ext cx="2967038" cy="1795079"/>
          </a:xfrm>
          <a:prstGeom prst="rect">
            <a:avLst/>
          </a:prstGeom>
        </p:spPr>
      </p:pic>
      <p:sp>
        <p:nvSpPr>
          <p:cNvPr id="17" name="文本框 16">
            <a:extLst>
              <a:ext uri="{FF2B5EF4-FFF2-40B4-BE49-F238E27FC236}">
                <a16:creationId xmlns:a16="http://schemas.microsoft.com/office/drawing/2014/main" id="{EB24F362-E8D8-A5BD-74B2-C7910F90BE46}"/>
              </a:ext>
            </a:extLst>
          </p:cNvPr>
          <p:cNvSpPr txBox="1"/>
          <p:nvPr/>
        </p:nvSpPr>
        <p:spPr>
          <a:xfrm>
            <a:off x="-105537000" y="-53931066"/>
            <a:ext cx="6146800" cy="369332"/>
          </a:xfrm>
          <a:prstGeom prst="rect">
            <a:avLst/>
          </a:prstGeom>
          <a:noFill/>
        </p:spPr>
        <p:txBody>
          <a:bodyPr wrap="square">
            <a:spAutoFit/>
          </a:bodyPr>
          <a:lstStyle/>
          <a:p>
            <a:r>
              <a:rPr lang="zh-CN" altLang="en-US" dirty="0">
                <a:solidFill>
                  <a:schemeClr val="bg1">
                    <a:lumMod val="95000"/>
                  </a:schemeClr>
                </a:solidFill>
              </a:rPr>
              <a:t>5-1-PP-T模-板-网   ww-w.5-1p-ptm-oba-n.c-om</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461698" y="3235519"/>
            <a:ext cx="6009038" cy="393954"/>
          </a:xfrm>
          <a:prstGeom prst="rect">
            <a:avLst/>
          </a:prstGeom>
          <a:noFill/>
        </p:spPr>
        <p:txBody>
          <a:bodyPr wrap="square" rtlCol="0">
            <a:spAutoFit/>
          </a:bodyPr>
          <a:lstStyle/>
          <a:p>
            <a:pPr defTabSz="911860">
              <a:lnSpc>
                <a:spcPct val="140000"/>
              </a:lnSpc>
            </a:pPr>
            <a:r>
              <a:rPr lang="zh-CN" altLang="en-US" sz="1400" dirty="0">
                <a:latin typeface="方正苏新诗柳楷简体" panose="02000000000000000000" pitchFamily="2" charset="-122"/>
                <a:ea typeface="方正苏新诗柳楷简体" panose="02000000000000000000" pitchFamily="2" charset="-122"/>
              </a:rPr>
              <a:t>点击输入简要文本内容，文字内容需概况精炼的说明该分项内容</a:t>
            </a:r>
            <a:r>
              <a:rPr lang="en-US" altLang="zh-CN" sz="1400" dirty="0">
                <a:latin typeface="方正苏新诗柳楷简体" panose="02000000000000000000" pitchFamily="2" charset="-122"/>
                <a:ea typeface="方正苏新诗柳楷简体" panose="02000000000000000000" pitchFamily="2" charset="-122"/>
              </a:rPr>
              <a:t>……</a:t>
            </a:r>
            <a:endParaRPr lang="zh-CN" altLang="en-US" sz="1100" dirty="0">
              <a:latin typeface="方正苏新诗柳楷简体" panose="02000000000000000000" pitchFamily="2" charset="-122"/>
              <a:ea typeface="方正苏新诗柳楷简体" panose="02000000000000000000" pitchFamily="2" charset="-122"/>
              <a:sym typeface="Arial" panose="020B0604020202020204" pitchFamily="34" charset="0"/>
            </a:endParaRPr>
          </a:p>
        </p:txBody>
      </p:sp>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670550"/>
            <a:ext cx="12192000" cy="1187450"/>
          </a:xfrm>
          <a:prstGeom prst="rect">
            <a:avLst/>
          </a:prstGeom>
        </p:spPr>
      </p:pic>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0969993">
            <a:off x="3891255" y="5491691"/>
            <a:ext cx="1590675" cy="1057275"/>
          </a:xfrm>
          <a:prstGeom prst="rect">
            <a:avLst/>
          </a:prstGeom>
        </p:spPr>
      </p:pic>
      <p:sp>
        <p:nvSpPr>
          <p:cNvPr id="11" name="任意多边形 10"/>
          <p:cNvSpPr/>
          <p:nvPr/>
        </p:nvSpPr>
        <p:spPr>
          <a:xfrm>
            <a:off x="2111663" y="1394570"/>
            <a:ext cx="7968673" cy="1588305"/>
          </a:xfrm>
          <a:custGeom>
            <a:avLst/>
            <a:gdLst>
              <a:gd name="connsiteX0" fmla="*/ 204386 w 7968673"/>
              <a:gd name="connsiteY0" fmla="*/ 0 h 1588305"/>
              <a:gd name="connsiteX1" fmla="*/ 7795742 w 7968673"/>
              <a:gd name="connsiteY1" fmla="*/ 0 h 1588305"/>
              <a:gd name="connsiteX2" fmla="*/ 7793801 w 7968673"/>
              <a:gd name="connsiteY2" fmla="*/ 19248 h 1588305"/>
              <a:gd name="connsiteX3" fmla="*/ 7942660 w 7968673"/>
              <a:gd name="connsiteY3" fmla="*/ 201892 h 1588305"/>
              <a:gd name="connsiteX4" fmla="*/ 7968673 w 7968673"/>
              <a:gd name="connsiteY4" fmla="*/ 204515 h 1588305"/>
              <a:gd name="connsiteX5" fmla="*/ 7968673 w 7968673"/>
              <a:gd name="connsiteY5" fmla="*/ 1382139 h 1588305"/>
              <a:gd name="connsiteX6" fmla="*/ 7942660 w 7968673"/>
              <a:gd name="connsiteY6" fmla="*/ 1384761 h 1588305"/>
              <a:gd name="connsiteX7" fmla="*/ 7793801 w 7968673"/>
              <a:gd name="connsiteY7" fmla="*/ 1567405 h 1588305"/>
              <a:gd name="connsiteX8" fmla="*/ 7795908 w 7968673"/>
              <a:gd name="connsiteY8" fmla="*/ 1588305 h 1588305"/>
              <a:gd name="connsiteX9" fmla="*/ 204219 w 7968673"/>
              <a:gd name="connsiteY9" fmla="*/ 1588305 h 1588305"/>
              <a:gd name="connsiteX10" fmla="*/ 206326 w 7968673"/>
              <a:gd name="connsiteY10" fmla="*/ 1567405 h 1588305"/>
              <a:gd name="connsiteX11" fmla="*/ 19894 w 7968673"/>
              <a:gd name="connsiteY11" fmla="*/ 1380973 h 1588305"/>
              <a:gd name="connsiteX12" fmla="*/ 0 w 7968673"/>
              <a:gd name="connsiteY12" fmla="*/ 1382979 h 1588305"/>
              <a:gd name="connsiteX13" fmla="*/ 0 w 7968673"/>
              <a:gd name="connsiteY13" fmla="*/ 203674 h 1588305"/>
              <a:gd name="connsiteX14" fmla="*/ 19894 w 7968673"/>
              <a:gd name="connsiteY14" fmla="*/ 205680 h 1588305"/>
              <a:gd name="connsiteX15" fmla="*/ 206326 w 7968673"/>
              <a:gd name="connsiteY15" fmla="*/ 19248 h 1588305"/>
              <a:gd name="connsiteX16" fmla="*/ 204386 w 7968673"/>
              <a:gd name="connsiteY16" fmla="*/ 0 h 158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968673" h="1588305">
                <a:moveTo>
                  <a:pt x="204386" y="0"/>
                </a:moveTo>
                <a:lnTo>
                  <a:pt x="7795742" y="0"/>
                </a:lnTo>
                <a:lnTo>
                  <a:pt x="7793801" y="19248"/>
                </a:lnTo>
                <a:cubicBezTo>
                  <a:pt x="7793801" y="109342"/>
                  <a:pt x="7857706" y="184508"/>
                  <a:pt x="7942660" y="201892"/>
                </a:cubicBezTo>
                <a:lnTo>
                  <a:pt x="7968673" y="204515"/>
                </a:lnTo>
                <a:lnTo>
                  <a:pt x="7968673" y="1382139"/>
                </a:lnTo>
                <a:lnTo>
                  <a:pt x="7942660" y="1384761"/>
                </a:lnTo>
                <a:cubicBezTo>
                  <a:pt x="7857706" y="1402145"/>
                  <a:pt x="7793801" y="1477312"/>
                  <a:pt x="7793801" y="1567405"/>
                </a:cubicBezTo>
                <a:lnTo>
                  <a:pt x="7795908" y="1588305"/>
                </a:lnTo>
                <a:lnTo>
                  <a:pt x="204219" y="1588305"/>
                </a:lnTo>
                <a:lnTo>
                  <a:pt x="206326" y="1567405"/>
                </a:lnTo>
                <a:cubicBezTo>
                  <a:pt x="206326" y="1464441"/>
                  <a:pt x="122858" y="1380973"/>
                  <a:pt x="19894" y="1380973"/>
                </a:cubicBezTo>
                <a:lnTo>
                  <a:pt x="0" y="1382979"/>
                </a:lnTo>
                <a:lnTo>
                  <a:pt x="0" y="203674"/>
                </a:lnTo>
                <a:lnTo>
                  <a:pt x="19894" y="205680"/>
                </a:lnTo>
                <a:cubicBezTo>
                  <a:pt x="122858" y="205680"/>
                  <a:pt x="206326" y="122212"/>
                  <a:pt x="206326" y="19248"/>
                </a:cubicBezTo>
                <a:lnTo>
                  <a:pt x="204386" y="0"/>
                </a:lnTo>
                <a:close/>
              </a:path>
            </a:pathLst>
          </a:custGeom>
          <a:solidFill>
            <a:schemeClr val="bg2">
              <a:alpha val="32000"/>
            </a:schemeClr>
          </a:solidFill>
          <a:ln>
            <a:solidFill>
              <a:schemeClr val="accent1">
                <a:shade val="50000"/>
              </a:schemeClr>
            </a:solid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a:off x="2194932" y="1476375"/>
            <a:ext cx="7968673" cy="1588305"/>
          </a:xfrm>
          <a:custGeom>
            <a:avLst/>
            <a:gdLst>
              <a:gd name="connsiteX0" fmla="*/ 204386 w 7968673"/>
              <a:gd name="connsiteY0" fmla="*/ 0 h 1588305"/>
              <a:gd name="connsiteX1" fmla="*/ 7795742 w 7968673"/>
              <a:gd name="connsiteY1" fmla="*/ 0 h 1588305"/>
              <a:gd name="connsiteX2" fmla="*/ 7793801 w 7968673"/>
              <a:gd name="connsiteY2" fmla="*/ 19248 h 1588305"/>
              <a:gd name="connsiteX3" fmla="*/ 7942660 w 7968673"/>
              <a:gd name="connsiteY3" fmla="*/ 201892 h 1588305"/>
              <a:gd name="connsiteX4" fmla="*/ 7968673 w 7968673"/>
              <a:gd name="connsiteY4" fmla="*/ 204515 h 1588305"/>
              <a:gd name="connsiteX5" fmla="*/ 7968673 w 7968673"/>
              <a:gd name="connsiteY5" fmla="*/ 1382139 h 1588305"/>
              <a:gd name="connsiteX6" fmla="*/ 7942660 w 7968673"/>
              <a:gd name="connsiteY6" fmla="*/ 1384761 h 1588305"/>
              <a:gd name="connsiteX7" fmla="*/ 7793801 w 7968673"/>
              <a:gd name="connsiteY7" fmla="*/ 1567405 h 1588305"/>
              <a:gd name="connsiteX8" fmla="*/ 7795908 w 7968673"/>
              <a:gd name="connsiteY8" fmla="*/ 1588305 h 1588305"/>
              <a:gd name="connsiteX9" fmla="*/ 204219 w 7968673"/>
              <a:gd name="connsiteY9" fmla="*/ 1588305 h 1588305"/>
              <a:gd name="connsiteX10" fmla="*/ 206326 w 7968673"/>
              <a:gd name="connsiteY10" fmla="*/ 1567405 h 1588305"/>
              <a:gd name="connsiteX11" fmla="*/ 19894 w 7968673"/>
              <a:gd name="connsiteY11" fmla="*/ 1380973 h 1588305"/>
              <a:gd name="connsiteX12" fmla="*/ 0 w 7968673"/>
              <a:gd name="connsiteY12" fmla="*/ 1382979 h 1588305"/>
              <a:gd name="connsiteX13" fmla="*/ 0 w 7968673"/>
              <a:gd name="connsiteY13" fmla="*/ 203674 h 1588305"/>
              <a:gd name="connsiteX14" fmla="*/ 19894 w 7968673"/>
              <a:gd name="connsiteY14" fmla="*/ 205680 h 1588305"/>
              <a:gd name="connsiteX15" fmla="*/ 206326 w 7968673"/>
              <a:gd name="connsiteY15" fmla="*/ 19248 h 1588305"/>
              <a:gd name="connsiteX16" fmla="*/ 204386 w 7968673"/>
              <a:gd name="connsiteY16" fmla="*/ 0 h 158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968673" h="1588305">
                <a:moveTo>
                  <a:pt x="204386" y="0"/>
                </a:moveTo>
                <a:lnTo>
                  <a:pt x="7795742" y="0"/>
                </a:lnTo>
                <a:lnTo>
                  <a:pt x="7793801" y="19248"/>
                </a:lnTo>
                <a:cubicBezTo>
                  <a:pt x="7793801" y="109342"/>
                  <a:pt x="7857706" y="184508"/>
                  <a:pt x="7942660" y="201892"/>
                </a:cubicBezTo>
                <a:lnTo>
                  <a:pt x="7968673" y="204515"/>
                </a:lnTo>
                <a:lnTo>
                  <a:pt x="7968673" y="1382139"/>
                </a:lnTo>
                <a:lnTo>
                  <a:pt x="7942660" y="1384761"/>
                </a:lnTo>
                <a:cubicBezTo>
                  <a:pt x="7857706" y="1402145"/>
                  <a:pt x="7793801" y="1477312"/>
                  <a:pt x="7793801" y="1567405"/>
                </a:cubicBezTo>
                <a:lnTo>
                  <a:pt x="7795908" y="1588305"/>
                </a:lnTo>
                <a:lnTo>
                  <a:pt x="204219" y="1588305"/>
                </a:lnTo>
                <a:lnTo>
                  <a:pt x="206326" y="1567405"/>
                </a:lnTo>
                <a:cubicBezTo>
                  <a:pt x="206326" y="1464441"/>
                  <a:pt x="122858" y="1380973"/>
                  <a:pt x="19894" y="1380973"/>
                </a:cubicBezTo>
                <a:lnTo>
                  <a:pt x="0" y="1382979"/>
                </a:lnTo>
                <a:lnTo>
                  <a:pt x="0" y="203674"/>
                </a:lnTo>
                <a:lnTo>
                  <a:pt x="19894" y="205680"/>
                </a:lnTo>
                <a:cubicBezTo>
                  <a:pt x="122858" y="205680"/>
                  <a:pt x="206326" y="122212"/>
                  <a:pt x="206326" y="19248"/>
                </a:cubicBezTo>
                <a:lnTo>
                  <a:pt x="204386" y="0"/>
                </a:lnTo>
                <a:close/>
              </a:path>
            </a:pathLst>
          </a:custGeom>
          <a:blipFill>
            <a:blip r:embed="rId4"/>
            <a:stretch>
              <a:fillRect/>
            </a:stretch>
          </a:blip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2618124" y="1708471"/>
            <a:ext cx="6955750" cy="1107996"/>
          </a:xfrm>
          <a:prstGeom prst="rect">
            <a:avLst/>
          </a:prstGeom>
          <a:noFill/>
        </p:spPr>
        <p:txBody>
          <a:bodyPr wrap="none" rtlCol="0">
            <a:spAutoFit/>
          </a:bodyPr>
          <a:lstStyle/>
          <a:p>
            <a:r>
              <a:rPr lang="zh-CN" altLang="en-US" sz="6600" dirty="0">
                <a:solidFill>
                  <a:schemeClr val="bg1"/>
                </a:solidFill>
                <a:latin typeface="方正清刻本悦宋简体" panose="02000000000000000000" pitchFamily="2" charset="-122"/>
                <a:ea typeface="方正清刻本悦宋简体" panose="02000000000000000000" pitchFamily="2" charset="-122"/>
              </a:rPr>
              <a:t>单击此处添加标题</a:t>
            </a:r>
          </a:p>
        </p:txBody>
      </p:sp>
      <p:pic>
        <p:nvPicPr>
          <p:cNvPr id="14" name="图片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315450" y="1001411"/>
            <a:ext cx="1613041" cy="2198989"/>
          </a:xfrm>
          <a:prstGeom prst="rect">
            <a:avLst/>
          </a:prstGeom>
        </p:spPr>
      </p:pic>
      <p:sp>
        <p:nvSpPr>
          <p:cNvPr id="16" name="文本框 15"/>
          <p:cNvSpPr txBox="1"/>
          <p:nvPr/>
        </p:nvSpPr>
        <p:spPr>
          <a:xfrm>
            <a:off x="4528897" y="3045067"/>
            <a:ext cx="3453189" cy="3770263"/>
          </a:xfrm>
          <a:prstGeom prst="rect">
            <a:avLst/>
          </a:prstGeom>
          <a:noFill/>
        </p:spPr>
        <p:txBody>
          <a:bodyPr wrap="none" rtlCol="0">
            <a:spAutoFit/>
          </a:bodyPr>
          <a:lstStyle/>
          <a:p>
            <a:r>
              <a:rPr lang="en-US" altLang="zh-CN" sz="23900" dirty="0">
                <a:ln>
                  <a:gradFill>
                    <a:gsLst>
                      <a:gs pos="51000">
                        <a:srgbClr val="303030"/>
                      </a:gs>
                      <a:gs pos="100000">
                        <a:schemeClr val="accent1">
                          <a:lumMod val="30000"/>
                          <a:lumOff val="70000"/>
                          <a:alpha val="0"/>
                        </a:schemeClr>
                      </a:gs>
                    </a:gsLst>
                    <a:lin ang="5400000" scaled="1"/>
                  </a:gradFill>
                </a:ln>
                <a:gradFill>
                  <a:gsLst>
                    <a:gs pos="0">
                      <a:srgbClr val="303030">
                        <a:alpha val="39000"/>
                      </a:srgbClr>
                    </a:gs>
                    <a:gs pos="100000">
                      <a:schemeClr val="accent1">
                        <a:lumMod val="30000"/>
                        <a:lumOff val="70000"/>
                        <a:alpha val="0"/>
                      </a:schemeClr>
                    </a:gs>
                  </a:gsLst>
                  <a:lin ang="5400000" scaled="1"/>
                </a:gradFill>
                <a:effectLst>
                  <a:outerShdw blurRad="60007" dist="200025" dir="15000000" sy="30000" kx="-1800000" algn="bl" rotWithShape="0">
                    <a:prstClr val="black">
                      <a:alpha val="32000"/>
                    </a:prstClr>
                  </a:outerShdw>
                </a:effectLst>
                <a:latin typeface="Impact" panose="020B0806030902050204" pitchFamily="34" charset="0"/>
              </a:rPr>
              <a:t>03</a:t>
            </a:r>
            <a:endParaRPr lang="zh-CN" altLang="en-US" sz="23900" dirty="0">
              <a:ln>
                <a:gradFill>
                  <a:gsLst>
                    <a:gs pos="51000">
                      <a:srgbClr val="303030"/>
                    </a:gs>
                    <a:gs pos="100000">
                      <a:schemeClr val="accent1">
                        <a:lumMod val="30000"/>
                        <a:lumOff val="70000"/>
                        <a:alpha val="0"/>
                      </a:schemeClr>
                    </a:gs>
                  </a:gsLst>
                  <a:lin ang="5400000" scaled="1"/>
                </a:gradFill>
              </a:ln>
              <a:gradFill>
                <a:gsLst>
                  <a:gs pos="0">
                    <a:srgbClr val="303030">
                      <a:alpha val="39000"/>
                    </a:srgbClr>
                  </a:gs>
                  <a:gs pos="100000">
                    <a:schemeClr val="accent1">
                      <a:lumMod val="30000"/>
                      <a:lumOff val="70000"/>
                      <a:alpha val="0"/>
                    </a:schemeClr>
                  </a:gs>
                </a:gsLst>
                <a:lin ang="5400000" scaled="1"/>
              </a:gradFill>
              <a:effectLst>
                <a:outerShdw blurRad="60007" dist="200025" dir="15000000" sy="30000" kx="-1800000" algn="bl" rotWithShape="0">
                  <a:prstClr val="black">
                    <a:alpha val="32000"/>
                  </a:prstClr>
                </a:outerShdw>
              </a:effectLst>
              <a:latin typeface="Impact" panose="020B0806030902050204" pitchFamily="34" charset="0"/>
            </a:endParaRPr>
          </a:p>
        </p:txBody>
      </p:sp>
    </p:spTree>
    <p:extLst>
      <p:ext uri="{BB962C8B-B14F-4D97-AF65-F5344CB8AC3E}">
        <p14:creationId xmlns:p14="http://schemas.microsoft.com/office/powerpoint/2010/main" val="3586585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AutoShape 60"/>
          <p:cNvPicPr>
            <a:picLocks noChangeArrowheads="1"/>
          </p:cNvPicPr>
          <p:nvPr/>
        </p:nvPicPr>
        <p:blipFill>
          <a:blip r:embed="rId3" cstate="print">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a:off x="1219972" y="2047224"/>
            <a:ext cx="5681133" cy="3763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2" name="组合 31"/>
          <p:cNvGrpSpPr/>
          <p:nvPr/>
        </p:nvGrpSpPr>
        <p:grpSpPr>
          <a:xfrm>
            <a:off x="1888221" y="3233829"/>
            <a:ext cx="1467153" cy="1442757"/>
            <a:chOff x="1384598" y="2283718"/>
            <a:chExt cx="975399" cy="1031268"/>
          </a:xfrm>
        </p:grpSpPr>
        <p:sp>
          <p:nvSpPr>
            <p:cNvPr id="33" name="矩形 14"/>
            <p:cNvSpPr>
              <a:spLocks noChangeArrowheads="1"/>
            </p:cNvSpPr>
            <p:nvPr/>
          </p:nvSpPr>
          <p:spPr bwMode="auto">
            <a:xfrm>
              <a:off x="1484914" y="2511797"/>
              <a:ext cx="792088" cy="476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1865" dirty="0">
                  <a:latin typeface="+mj-ea"/>
                  <a:ea typeface="+mj-ea"/>
                </a:rPr>
                <a:t>点击添</a:t>
              </a:r>
              <a:endParaRPr lang="en-US" sz="1865" dirty="0">
                <a:latin typeface="+mj-ea"/>
                <a:ea typeface="+mj-ea"/>
              </a:endParaRPr>
            </a:p>
            <a:p>
              <a:pPr algn="ctr"/>
              <a:r>
                <a:rPr lang="zh-CN" altLang="en-US" sz="1865" dirty="0">
                  <a:latin typeface="+mj-ea"/>
                  <a:ea typeface="+mj-ea"/>
                </a:rPr>
                <a:t>加文本</a:t>
              </a:r>
            </a:p>
          </p:txBody>
        </p:sp>
        <p:pic>
          <p:nvPicPr>
            <p:cNvPr id="34" name="Picture 2" descr="E:\水墨图表素材\200.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384598" y="2283718"/>
              <a:ext cx="975399" cy="103126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 name="组合 34"/>
          <p:cNvGrpSpPr/>
          <p:nvPr/>
        </p:nvGrpSpPr>
        <p:grpSpPr>
          <a:xfrm>
            <a:off x="4069473" y="3233829"/>
            <a:ext cx="1467153" cy="1442757"/>
            <a:chOff x="1384598" y="2283718"/>
            <a:chExt cx="975399" cy="1031268"/>
          </a:xfrm>
        </p:grpSpPr>
        <p:sp>
          <p:nvSpPr>
            <p:cNvPr id="36" name="矩形 14"/>
            <p:cNvSpPr>
              <a:spLocks noChangeArrowheads="1"/>
            </p:cNvSpPr>
            <p:nvPr/>
          </p:nvSpPr>
          <p:spPr bwMode="auto">
            <a:xfrm>
              <a:off x="1484914" y="2511797"/>
              <a:ext cx="792088" cy="476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1865" dirty="0">
                  <a:latin typeface="+mj-ea"/>
                  <a:ea typeface="+mj-ea"/>
                </a:rPr>
                <a:t>点击添</a:t>
              </a:r>
              <a:endParaRPr lang="en-US" sz="1865" dirty="0">
                <a:latin typeface="+mj-ea"/>
                <a:ea typeface="+mj-ea"/>
              </a:endParaRPr>
            </a:p>
            <a:p>
              <a:pPr algn="ctr"/>
              <a:r>
                <a:rPr lang="zh-CN" altLang="en-US" sz="1865" dirty="0">
                  <a:latin typeface="+mj-ea"/>
                  <a:ea typeface="+mj-ea"/>
                </a:rPr>
                <a:t>加文本</a:t>
              </a:r>
            </a:p>
          </p:txBody>
        </p:sp>
        <p:pic>
          <p:nvPicPr>
            <p:cNvPr id="37" name="Picture 2" descr="E:\水墨图表素材\200.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384598" y="2283718"/>
              <a:ext cx="975399" cy="1031268"/>
            </a:xfrm>
            <a:prstGeom prst="rect">
              <a:avLst/>
            </a:prstGeom>
            <a:noFill/>
            <a:extLst>
              <a:ext uri="{909E8E84-426E-40DD-AFC4-6F175D3DCCD1}">
                <a14:hiddenFill xmlns:a14="http://schemas.microsoft.com/office/drawing/2010/main">
                  <a:solidFill>
                    <a:srgbClr val="FFFFFF"/>
                  </a:solidFill>
                </a14:hiddenFill>
              </a:ext>
            </a:extLst>
          </p:spPr>
        </p:pic>
      </p:grpSp>
      <p:pic>
        <p:nvPicPr>
          <p:cNvPr id="38" name="Picture 16" descr="箭头2"/>
          <p:cNvPicPr>
            <a:picLocks noChangeAspect="1" noChangeArrowheads="1"/>
          </p:cNvPicPr>
          <p:nvPr/>
        </p:nvPicPr>
        <p:blipFill>
          <a:blip r:embed="rId6" cstate="print">
            <a:extLst>
              <a:ext uri="{BEBA8EAE-BF5A-486C-A8C5-ECC9F3942E4B}">
                <a14:imgProps xmlns:a14="http://schemas.microsoft.com/office/drawing/2010/main">
                  <a14:imgLayer r:embed="rId7">
                    <a14:imgEffect>
                      <a14:brightnessContrast contrast="-60000"/>
                    </a14:imgEffect>
                  </a14:imgLayer>
                </a14:imgProps>
              </a:ext>
              <a:ext uri="{28A0092B-C50C-407E-A947-70E740481C1C}">
                <a14:useLocalDpi xmlns:a14="http://schemas.microsoft.com/office/drawing/2010/main" val="0"/>
              </a:ext>
            </a:extLst>
          </a:blip>
          <a:srcRect/>
          <a:stretch>
            <a:fillRect/>
          </a:stretch>
        </p:blipFill>
        <p:spPr bwMode="auto">
          <a:xfrm>
            <a:off x="3427225" y="3644958"/>
            <a:ext cx="530897" cy="548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9" name="组合 38"/>
          <p:cNvGrpSpPr/>
          <p:nvPr/>
        </p:nvGrpSpPr>
        <p:grpSpPr>
          <a:xfrm>
            <a:off x="6567603" y="1036164"/>
            <a:ext cx="4195687" cy="2200262"/>
            <a:chOff x="4913185" y="561513"/>
            <a:chExt cx="3146765" cy="1650197"/>
          </a:xfrm>
        </p:grpSpPr>
        <p:pic>
          <p:nvPicPr>
            <p:cNvPr id="40" name="Picture 3" descr="E:\水墨图表素材\74.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913185" y="561513"/>
              <a:ext cx="1486205" cy="1650197"/>
            </a:xfrm>
            <a:prstGeom prst="rect">
              <a:avLst/>
            </a:prstGeom>
            <a:noFill/>
            <a:extLst>
              <a:ext uri="{909E8E84-426E-40DD-AFC4-6F175D3DCCD1}">
                <a14:hiddenFill xmlns:a14="http://schemas.microsoft.com/office/drawing/2010/main">
                  <a:solidFill>
                    <a:srgbClr val="FFFFFF"/>
                  </a:solidFill>
                </a14:hiddenFill>
              </a:ext>
            </a:extLst>
          </p:spPr>
        </p:pic>
        <p:sp>
          <p:nvSpPr>
            <p:cNvPr id="41" name="TextBox 147"/>
            <p:cNvSpPr txBox="1">
              <a:spLocks noChangeArrowheads="1"/>
            </p:cNvSpPr>
            <p:nvPr/>
          </p:nvSpPr>
          <p:spPr bwMode="auto">
            <a:xfrm>
              <a:off x="5162936" y="1257459"/>
              <a:ext cx="1048562" cy="315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495" eaLnBrk="0" hangingPunct="0">
                <a:defRPr>
                  <a:solidFill>
                    <a:schemeClr val="tx1"/>
                  </a:solidFill>
                  <a:latin typeface="Arial" panose="020B0604020202020204" pitchFamily="34" charset="0"/>
                  <a:ea typeface="宋体" panose="02010600030101010101" pitchFamily="2" charset="-122"/>
                </a:defRPr>
              </a:lvl1pPr>
              <a:lvl2pPr marL="742950" indent="-285750" defTabSz="912495" eaLnBrk="0" hangingPunct="0">
                <a:defRPr>
                  <a:solidFill>
                    <a:schemeClr val="tx1"/>
                  </a:solidFill>
                  <a:latin typeface="Arial" panose="020B0604020202020204" pitchFamily="34" charset="0"/>
                  <a:ea typeface="宋体" panose="02010600030101010101" pitchFamily="2" charset="-122"/>
                </a:defRPr>
              </a:lvl2pPr>
              <a:lvl3pPr marL="1143000" indent="-228600" defTabSz="912495" eaLnBrk="0" hangingPunct="0">
                <a:defRPr>
                  <a:solidFill>
                    <a:schemeClr val="tx1"/>
                  </a:solidFill>
                  <a:latin typeface="Arial" panose="020B0604020202020204" pitchFamily="34" charset="0"/>
                  <a:ea typeface="宋体" panose="02010600030101010101" pitchFamily="2" charset="-122"/>
                </a:defRPr>
              </a:lvl3pPr>
              <a:lvl4pPr marL="1600200" indent="-228600" defTabSz="912495" eaLnBrk="0" hangingPunct="0">
                <a:defRPr>
                  <a:solidFill>
                    <a:schemeClr val="tx1"/>
                  </a:solidFill>
                  <a:latin typeface="Arial" panose="020B0604020202020204" pitchFamily="34" charset="0"/>
                  <a:ea typeface="宋体" panose="02010600030101010101" pitchFamily="2" charset="-122"/>
                </a:defRPr>
              </a:lvl4pPr>
              <a:lvl5pPr marL="2057400" indent="-228600" defTabSz="912495" eaLnBrk="0" hangingPunct="0">
                <a:defRPr>
                  <a:solidFill>
                    <a:schemeClr val="tx1"/>
                  </a:solidFill>
                  <a:latin typeface="Arial" panose="020B0604020202020204" pitchFamily="34" charset="0"/>
                  <a:ea typeface="宋体" panose="02010600030101010101" pitchFamily="2" charset="-122"/>
                </a:defRPr>
              </a:lvl5pPr>
              <a:lvl6pPr marL="2514600" indent="-228600" defTabSz="91249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91249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91249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91249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ctr">
                <a:buClr>
                  <a:srgbClr val="FF0000"/>
                </a:buClr>
                <a:buSzPct val="70000"/>
              </a:pPr>
              <a:r>
                <a:rPr lang="zh-CN" altLang="en-US" sz="2135" b="1" dirty="0">
                  <a:latin typeface="+mj-ea"/>
                  <a:ea typeface="+mj-ea"/>
                </a:rPr>
                <a:t>添加文本</a:t>
              </a:r>
            </a:p>
          </p:txBody>
        </p:sp>
        <p:sp>
          <p:nvSpPr>
            <p:cNvPr id="42" name="矩形 87"/>
            <p:cNvSpPr>
              <a:spLocks noChangeArrowheads="1"/>
            </p:cNvSpPr>
            <p:nvPr/>
          </p:nvSpPr>
          <p:spPr bwMode="auto">
            <a:xfrm>
              <a:off x="6361296" y="892242"/>
              <a:ext cx="1698654" cy="28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fontAlgn="ctr" hangingPunct="0">
                <a:buClr>
                  <a:srgbClr val="FF0000"/>
                </a:buClr>
                <a:buSzPct val="70000"/>
              </a:pPr>
              <a:r>
                <a:rPr lang="zh-CN" altLang="en-US" sz="1865" dirty="0">
                  <a:latin typeface="+mj-ea"/>
                  <a:ea typeface="+mj-ea"/>
                </a:rPr>
                <a:t>点击添加文本内容</a:t>
              </a:r>
              <a:endParaRPr lang="en-US" sz="1865" dirty="0">
                <a:latin typeface="+mj-ea"/>
                <a:ea typeface="+mj-ea"/>
              </a:endParaRPr>
            </a:p>
          </p:txBody>
        </p:sp>
        <p:sp>
          <p:nvSpPr>
            <p:cNvPr id="43" name="Line 22"/>
            <p:cNvSpPr>
              <a:spLocks noChangeShapeType="1"/>
            </p:cNvSpPr>
            <p:nvPr/>
          </p:nvSpPr>
          <p:spPr bwMode="auto">
            <a:xfrm rot="16200000">
              <a:off x="7194125" y="472672"/>
              <a:ext cx="0" cy="1447278"/>
            </a:xfrm>
            <a:prstGeom prst="line">
              <a:avLst/>
            </a:prstGeom>
            <a:noFill/>
            <a:ln w="9525">
              <a:solidFill>
                <a:srgbClr val="000000"/>
              </a:solidFill>
              <a:prstDash val="dash"/>
              <a:round/>
            </a:ln>
            <a:extLst>
              <a:ext uri="{909E8E84-426E-40DD-AFC4-6F175D3DCCD1}">
                <a14:hiddenFill xmlns:a14="http://schemas.microsoft.com/office/drawing/2010/main">
                  <a:noFill/>
                </a14:hiddenFill>
              </a:ext>
            </a:extLst>
          </p:spPr>
          <p:txBody>
            <a:bodyPr wrap="none" anchor="ctr"/>
            <a:lstStyle/>
            <a:p>
              <a:endParaRPr lang="zh-CN" altLang="en-US" sz="2400">
                <a:latin typeface="+mj-ea"/>
                <a:ea typeface="+mj-ea"/>
              </a:endParaRPr>
            </a:p>
          </p:txBody>
        </p:sp>
        <p:sp>
          <p:nvSpPr>
            <p:cNvPr id="44" name="矩形 87"/>
            <p:cNvSpPr>
              <a:spLocks noChangeArrowheads="1"/>
            </p:cNvSpPr>
            <p:nvPr/>
          </p:nvSpPr>
          <p:spPr bwMode="auto">
            <a:xfrm>
              <a:off x="6361296" y="1255861"/>
              <a:ext cx="1698654" cy="28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fontAlgn="ctr" hangingPunct="0">
                <a:buClr>
                  <a:srgbClr val="FF0000"/>
                </a:buClr>
                <a:buSzPct val="70000"/>
              </a:pPr>
              <a:r>
                <a:rPr lang="zh-CN" altLang="en-US" sz="1865" dirty="0">
                  <a:latin typeface="+mj-ea"/>
                  <a:ea typeface="+mj-ea"/>
                </a:rPr>
                <a:t>点击添加文本内容</a:t>
              </a:r>
              <a:endParaRPr lang="en-US" sz="1865" dirty="0">
                <a:latin typeface="+mj-ea"/>
                <a:ea typeface="+mj-ea"/>
              </a:endParaRPr>
            </a:p>
          </p:txBody>
        </p:sp>
        <p:sp>
          <p:nvSpPr>
            <p:cNvPr id="45" name="Line 22"/>
            <p:cNvSpPr>
              <a:spLocks noChangeShapeType="1"/>
            </p:cNvSpPr>
            <p:nvPr/>
          </p:nvSpPr>
          <p:spPr bwMode="auto">
            <a:xfrm rot="16200000">
              <a:off x="7194125" y="836290"/>
              <a:ext cx="0" cy="1447278"/>
            </a:xfrm>
            <a:prstGeom prst="line">
              <a:avLst/>
            </a:prstGeom>
            <a:noFill/>
            <a:ln w="9525">
              <a:solidFill>
                <a:srgbClr val="000000"/>
              </a:solidFill>
              <a:prstDash val="dash"/>
              <a:round/>
            </a:ln>
            <a:extLst>
              <a:ext uri="{909E8E84-426E-40DD-AFC4-6F175D3DCCD1}">
                <a14:hiddenFill xmlns:a14="http://schemas.microsoft.com/office/drawing/2010/main">
                  <a:noFill/>
                </a14:hiddenFill>
              </a:ext>
            </a:extLst>
          </p:spPr>
          <p:txBody>
            <a:bodyPr wrap="none" anchor="ctr"/>
            <a:lstStyle/>
            <a:p>
              <a:endParaRPr lang="zh-CN" altLang="en-US" sz="2400">
                <a:latin typeface="+mj-ea"/>
                <a:ea typeface="+mj-ea"/>
              </a:endParaRPr>
            </a:p>
          </p:txBody>
        </p:sp>
        <p:sp>
          <p:nvSpPr>
            <p:cNvPr id="46" name="矩形 87"/>
            <p:cNvSpPr>
              <a:spLocks noChangeArrowheads="1"/>
            </p:cNvSpPr>
            <p:nvPr/>
          </p:nvSpPr>
          <p:spPr bwMode="auto">
            <a:xfrm>
              <a:off x="6361295" y="1615901"/>
              <a:ext cx="1698654" cy="28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fontAlgn="ctr" hangingPunct="0">
                <a:buClr>
                  <a:srgbClr val="FF0000"/>
                </a:buClr>
                <a:buSzPct val="70000"/>
              </a:pPr>
              <a:r>
                <a:rPr lang="zh-CN" altLang="en-US" sz="1865" dirty="0">
                  <a:latin typeface="+mj-ea"/>
                  <a:ea typeface="+mj-ea"/>
                </a:rPr>
                <a:t>点击添加文本内容</a:t>
              </a:r>
              <a:endParaRPr lang="en-US" sz="1865" dirty="0">
                <a:latin typeface="+mj-ea"/>
                <a:ea typeface="+mj-ea"/>
              </a:endParaRPr>
            </a:p>
          </p:txBody>
        </p:sp>
      </p:grpSp>
      <p:grpSp>
        <p:nvGrpSpPr>
          <p:cNvPr id="47" name="组合 46"/>
          <p:cNvGrpSpPr/>
          <p:nvPr/>
        </p:nvGrpSpPr>
        <p:grpSpPr>
          <a:xfrm>
            <a:off x="6604837" y="2756374"/>
            <a:ext cx="4195687" cy="2200262"/>
            <a:chOff x="4913185" y="561513"/>
            <a:chExt cx="3146765" cy="1650197"/>
          </a:xfrm>
        </p:grpSpPr>
        <p:pic>
          <p:nvPicPr>
            <p:cNvPr id="48" name="Picture 3" descr="E:\水墨图表素材\74.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913185" y="561513"/>
              <a:ext cx="1486205" cy="1650197"/>
            </a:xfrm>
            <a:prstGeom prst="rect">
              <a:avLst/>
            </a:prstGeom>
            <a:noFill/>
            <a:extLst>
              <a:ext uri="{909E8E84-426E-40DD-AFC4-6F175D3DCCD1}">
                <a14:hiddenFill xmlns:a14="http://schemas.microsoft.com/office/drawing/2010/main">
                  <a:solidFill>
                    <a:srgbClr val="FFFFFF"/>
                  </a:solidFill>
                </a14:hiddenFill>
              </a:ext>
            </a:extLst>
          </p:spPr>
        </p:pic>
        <p:sp>
          <p:nvSpPr>
            <p:cNvPr id="49" name="TextBox 147"/>
            <p:cNvSpPr txBox="1">
              <a:spLocks noChangeArrowheads="1"/>
            </p:cNvSpPr>
            <p:nvPr/>
          </p:nvSpPr>
          <p:spPr bwMode="auto">
            <a:xfrm>
              <a:off x="5162936" y="1257459"/>
              <a:ext cx="1048562" cy="315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495" eaLnBrk="0" hangingPunct="0">
                <a:defRPr>
                  <a:solidFill>
                    <a:schemeClr val="tx1"/>
                  </a:solidFill>
                  <a:latin typeface="Arial" panose="020B0604020202020204" pitchFamily="34" charset="0"/>
                  <a:ea typeface="宋体" panose="02010600030101010101" pitchFamily="2" charset="-122"/>
                </a:defRPr>
              </a:lvl1pPr>
              <a:lvl2pPr marL="742950" indent="-285750" defTabSz="912495" eaLnBrk="0" hangingPunct="0">
                <a:defRPr>
                  <a:solidFill>
                    <a:schemeClr val="tx1"/>
                  </a:solidFill>
                  <a:latin typeface="Arial" panose="020B0604020202020204" pitchFamily="34" charset="0"/>
                  <a:ea typeface="宋体" panose="02010600030101010101" pitchFamily="2" charset="-122"/>
                </a:defRPr>
              </a:lvl2pPr>
              <a:lvl3pPr marL="1143000" indent="-228600" defTabSz="912495" eaLnBrk="0" hangingPunct="0">
                <a:defRPr>
                  <a:solidFill>
                    <a:schemeClr val="tx1"/>
                  </a:solidFill>
                  <a:latin typeface="Arial" panose="020B0604020202020204" pitchFamily="34" charset="0"/>
                  <a:ea typeface="宋体" panose="02010600030101010101" pitchFamily="2" charset="-122"/>
                </a:defRPr>
              </a:lvl3pPr>
              <a:lvl4pPr marL="1600200" indent="-228600" defTabSz="912495" eaLnBrk="0" hangingPunct="0">
                <a:defRPr>
                  <a:solidFill>
                    <a:schemeClr val="tx1"/>
                  </a:solidFill>
                  <a:latin typeface="Arial" panose="020B0604020202020204" pitchFamily="34" charset="0"/>
                  <a:ea typeface="宋体" panose="02010600030101010101" pitchFamily="2" charset="-122"/>
                </a:defRPr>
              </a:lvl4pPr>
              <a:lvl5pPr marL="2057400" indent="-228600" defTabSz="912495" eaLnBrk="0" hangingPunct="0">
                <a:defRPr>
                  <a:solidFill>
                    <a:schemeClr val="tx1"/>
                  </a:solidFill>
                  <a:latin typeface="Arial" panose="020B0604020202020204" pitchFamily="34" charset="0"/>
                  <a:ea typeface="宋体" panose="02010600030101010101" pitchFamily="2" charset="-122"/>
                </a:defRPr>
              </a:lvl5pPr>
              <a:lvl6pPr marL="2514600" indent="-228600" defTabSz="91249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91249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91249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91249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ctr">
                <a:buClr>
                  <a:srgbClr val="FF0000"/>
                </a:buClr>
                <a:buSzPct val="70000"/>
              </a:pPr>
              <a:r>
                <a:rPr lang="zh-CN" altLang="en-US" sz="2135" b="1" dirty="0">
                  <a:latin typeface="+mj-ea"/>
                  <a:ea typeface="+mj-ea"/>
                </a:rPr>
                <a:t>添加文本</a:t>
              </a:r>
            </a:p>
          </p:txBody>
        </p:sp>
        <p:sp>
          <p:nvSpPr>
            <p:cNvPr id="50" name="矩形 87"/>
            <p:cNvSpPr>
              <a:spLocks noChangeArrowheads="1"/>
            </p:cNvSpPr>
            <p:nvPr/>
          </p:nvSpPr>
          <p:spPr bwMode="auto">
            <a:xfrm>
              <a:off x="6361296" y="892242"/>
              <a:ext cx="1698654" cy="28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fontAlgn="ctr" hangingPunct="0">
                <a:buClr>
                  <a:srgbClr val="FF0000"/>
                </a:buClr>
                <a:buSzPct val="70000"/>
              </a:pPr>
              <a:r>
                <a:rPr lang="zh-CN" altLang="en-US" sz="1865" dirty="0">
                  <a:latin typeface="+mj-ea"/>
                  <a:ea typeface="+mj-ea"/>
                </a:rPr>
                <a:t>点击添加文本内容</a:t>
              </a:r>
              <a:endParaRPr lang="en-US" sz="1865" dirty="0">
                <a:latin typeface="+mj-ea"/>
                <a:ea typeface="+mj-ea"/>
              </a:endParaRPr>
            </a:p>
          </p:txBody>
        </p:sp>
        <p:sp>
          <p:nvSpPr>
            <p:cNvPr id="51" name="Line 22"/>
            <p:cNvSpPr>
              <a:spLocks noChangeShapeType="1"/>
            </p:cNvSpPr>
            <p:nvPr/>
          </p:nvSpPr>
          <p:spPr bwMode="auto">
            <a:xfrm rot="16200000">
              <a:off x="7194125" y="472672"/>
              <a:ext cx="0" cy="1447278"/>
            </a:xfrm>
            <a:prstGeom prst="line">
              <a:avLst/>
            </a:prstGeom>
            <a:noFill/>
            <a:ln w="9525">
              <a:solidFill>
                <a:srgbClr val="000000"/>
              </a:solidFill>
              <a:prstDash val="dash"/>
              <a:round/>
            </a:ln>
            <a:extLst>
              <a:ext uri="{909E8E84-426E-40DD-AFC4-6F175D3DCCD1}">
                <a14:hiddenFill xmlns:a14="http://schemas.microsoft.com/office/drawing/2010/main">
                  <a:noFill/>
                </a14:hiddenFill>
              </a:ext>
            </a:extLst>
          </p:spPr>
          <p:txBody>
            <a:bodyPr wrap="none" anchor="ctr"/>
            <a:lstStyle/>
            <a:p>
              <a:endParaRPr lang="zh-CN" altLang="en-US" sz="2400">
                <a:latin typeface="+mj-ea"/>
                <a:ea typeface="+mj-ea"/>
              </a:endParaRPr>
            </a:p>
          </p:txBody>
        </p:sp>
        <p:sp>
          <p:nvSpPr>
            <p:cNvPr id="52" name="矩形 87"/>
            <p:cNvSpPr>
              <a:spLocks noChangeArrowheads="1"/>
            </p:cNvSpPr>
            <p:nvPr/>
          </p:nvSpPr>
          <p:spPr bwMode="auto">
            <a:xfrm>
              <a:off x="6361296" y="1255861"/>
              <a:ext cx="1698654" cy="28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fontAlgn="ctr" hangingPunct="0">
                <a:buClr>
                  <a:srgbClr val="FF0000"/>
                </a:buClr>
                <a:buSzPct val="70000"/>
              </a:pPr>
              <a:r>
                <a:rPr lang="zh-CN" altLang="en-US" sz="1865" dirty="0">
                  <a:latin typeface="+mj-ea"/>
                  <a:ea typeface="+mj-ea"/>
                </a:rPr>
                <a:t>点击添加文本内容</a:t>
              </a:r>
              <a:endParaRPr lang="en-US" sz="1865" dirty="0">
                <a:latin typeface="+mj-ea"/>
                <a:ea typeface="+mj-ea"/>
              </a:endParaRPr>
            </a:p>
          </p:txBody>
        </p:sp>
        <p:sp>
          <p:nvSpPr>
            <p:cNvPr id="53" name="Line 22"/>
            <p:cNvSpPr>
              <a:spLocks noChangeShapeType="1"/>
            </p:cNvSpPr>
            <p:nvPr/>
          </p:nvSpPr>
          <p:spPr bwMode="auto">
            <a:xfrm rot="16200000">
              <a:off x="7194125" y="836290"/>
              <a:ext cx="0" cy="1447278"/>
            </a:xfrm>
            <a:prstGeom prst="line">
              <a:avLst/>
            </a:prstGeom>
            <a:noFill/>
            <a:ln w="9525">
              <a:solidFill>
                <a:srgbClr val="000000"/>
              </a:solidFill>
              <a:prstDash val="dash"/>
              <a:round/>
            </a:ln>
            <a:extLst>
              <a:ext uri="{909E8E84-426E-40DD-AFC4-6F175D3DCCD1}">
                <a14:hiddenFill xmlns:a14="http://schemas.microsoft.com/office/drawing/2010/main">
                  <a:noFill/>
                </a14:hiddenFill>
              </a:ext>
            </a:extLst>
          </p:spPr>
          <p:txBody>
            <a:bodyPr wrap="none" anchor="ctr"/>
            <a:lstStyle/>
            <a:p>
              <a:endParaRPr lang="zh-CN" altLang="en-US" sz="2400">
                <a:latin typeface="+mj-ea"/>
                <a:ea typeface="+mj-ea"/>
              </a:endParaRPr>
            </a:p>
          </p:txBody>
        </p:sp>
        <p:sp>
          <p:nvSpPr>
            <p:cNvPr id="54" name="矩形 87"/>
            <p:cNvSpPr>
              <a:spLocks noChangeArrowheads="1"/>
            </p:cNvSpPr>
            <p:nvPr/>
          </p:nvSpPr>
          <p:spPr bwMode="auto">
            <a:xfrm>
              <a:off x="6361295" y="1615901"/>
              <a:ext cx="1698654" cy="28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fontAlgn="ctr" hangingPunct="0">
                <a:buClr>
                  <a:srgbClr val="FF0000"/>
                </a:buClr>
                <a:buSzPct val="70000"/>
              </a:pPr>
              <a:r>
                <a:rPr lang="zh-CN" altLang="en-US" sz="1865" dirty="0">
                  <a:latin typeface="+mj-ea"/>
                  <a:ea typeface="+mj-ea"/>
                </a:rPr>
                <a:t>点击添加文本内容</a:t>
              </a:r>
              <a:endParaRPr lang="en-US" sz="1865" dirty="0">
                <a:latin typeface="+mj-ea"/>
                <a:ea typeface="+mj-ea"/>
              </a:endParaRPr>
            </a:p>
          </p:txBody>
        </p:sp>
      </p:grpSp>
      <p:grpSp>
        <p:nvGrpSpPr>
          <p:cNvPr id="55" name="组合 54"/>
          <p:cNvGrpSpPr/>
          <p:nvPr/>
        </p:nvGrpSpPr>
        <p:grpSpPr>
          <a:xfrm>
            <a:off x="6583394" y="4484566"/>
            <a:ext cx="4195687" cy="2200262"/>
            <a:chOff x="4913185" y="561513"/>
            <a:chExt cx="3146765" cy="1650197"/>
          </a:xfrm>
        </p:grpSpPr>
        <p:pic>
          <p:nvPicPr>
            <p:cNvPr id="56" name="Picture 3" descr="E:\水墨图表素材\74.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913185" y="561513"/>
              <a:ext cx="1486205" cy="1650197"/>
            </a:xfrm>
            <a:prstGeom prst="rect">
              <a:avLst/>
            </a:prstGeom>
            <a:noFill/>
            <a:extLst>
              <a:ext uri="{909E8E84-426E-40DD-AFC4-6F175D3DCCD1}">
                <a14:hiddenFill xmlns:a14="http://schemas.microsoft.com/office/drawing/2010/main">
                  <a:solidFill>
                    <a:srgbClr val="FFFFFF"/>
                  </a:solidFill>
                </a14:hiddenFill>
              </a:ext>
            </a:extLst>
          </p:spPr>
        </p:pic>
        <p:sp>
          <p:nvSpPr>
            <p:cNvPr id="57" name="TextBox 147"/>
            <p:cNvSpPr txBox="1">
              <a:spLocks noChangeArrowheads="1"/>
            </p:cNvSpPr>
            <p:nvPr/>
          </p:nvSpPr>
          <p:spPr bwMode="auto">
            <a:xfrm>
              <a:off x="5162936" y="1257459"/>
              <a:ext cx="1048562" cy="315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495" eaLnBrk="0" hangingPunct="0">
                <a:defRPr>
                  <a:solidFill>
                    <a:schemeClr val="tx1"/>
                  </a:solidFill>
                  <a:latin typeface="Arial" panose="020B0604020202020204" pitchFamily="34" charset="0"/>
                  <a:ea typeface="宋体" panose="02010600030101010101" pitchFamily="2" charset="-122"/>
                </a:defRPr>
              </a:lvl1pPr>
              <a:lvl2pPr marL="742950" indent="-285750" defTabSz="912495" eaLnBrk="0" hangingPunct="0">
                <a:defRPr>
                  <a:solidFill>
                    <a:schemeClr val="tx1"/>
                  </a:solidFill>
                  <a:latin typeface="Arial" panose="020B0604020202020204" pitchFamily="34" charset="0"/>
                  <a:ea typeface="宋体" panose="02010600030101010101" pitchFamily="2" charset="-122"/>
                </a:defRPr>
              </a:lvl2pPr>
              <a:lvl3pPr marL="1143000" indent="-228600" defTabSz="912495" eaLnBrk="0" hangingPunct="0">
                <a:defRPr>
                  <a:solidFill>
                    <a:schemeClr val="tx1"/>
                  </a:solidFill>
                  <a:latin typeface="Arial" panose="020B0604020202020204" pitchFamily="34" charset="0"/>
                  <a:ea typeface="宋体" panose="02010600030101010101" pitchFamily="2" charset="-122"/>
                </a:defRPr>
              </a:lvl3pPr>
              <a:lvl4pPr marL="1600200" indent="-228600" defTabSz="912495" eaLnBrk="0" hangingPunct="0">
                <a:defRPr>
                  <a:solidFill>
                    <a:schemeClr val="tx1"/>
                  </a:solidFill>
                  <a:latin typeface="Arial" panose="020B0604020202020204" pitchFamily="34" charset="0"/>
                  <a:ea typeface="宋体" panose="02010600030101010101" pitchFamily="2" charset="-122"/>
                </a:defRPr>
              </a:lvl4pPr>
              <a:lvl5pPr marL="2057400" indent="-228600" defTabSz="912495" eaLnBrk="0" hangingPunct="0">
                <a:defRPr>
                  <a:solidFill>
                    <a:schemeClr val="tx1"/>
                  </a:solidFill>
                  <a:latin typeface="Arial" panose="020B0604020202020204" pitchFamily="34" charset="0"/>
                  <a:ea typeface="宋体" panose="02010600030101010101" pitchFamily="2" charset="-122"/>
                </a:defRPr>
              </a:lvl5pPr>
              <a:lvl6pPr marL="2514600" indent="-228600" defTabSz="91249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91249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91249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91249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ctr">
                <a:buClr>
                  <a:srgbClr val="FF0000"/>
                </a:buClr>
                <a:buSzPct val="70000"/>
              </a:pPr>
              <a:r>
                <a:rPr lang="zh-CN" altLang="en-US" sz="2135" b="1" dirty="0">
                  <a:latin typeface="+mj-ea"/>
                  <a:ea typeface="+mj-ea"/>
                </a:rPr>
                <a:t>添加文本</a:t>
              </a:r>
            </a:p>
          </p:txBody>
        </p:sp>
        <p:sp>
          <p:nvSpPr>
            <p:cNvPr id="58" name="矩形 87"/>
            <p:cNvSpPr>
              <a:spLocks noChangeArrowheads="1"/>
            </p:cNvSpPr>
            <p:nvPr/>
          </p:nvSpPr>
          <p:spPr bwMode="auto">
            <a:xfrm>
              <a:off x="6361296" y="892242"/>
              <a:ext cx="1698654" cy="28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fontAlgn="ctr" hangingPunct="0">
                <a:buClr>
                  <a:srgbClr val="FF0000"/>
                </a:buClr>
                <a:buSzPct val="70000"/>
              </a:pPr>
              <a:r>
                <a:rPr lang="zh-CN" altLang="en-US" sz="1865" dirty="0">
                  <a:latin typeface="+mj-ea"/>
                  <a:ea typeface="+mj-ea"/>
                </a:rPr>
                <a:t>点击添加文本内容</a:t>
              </a:r>
              <a:endParaRPr lang="en-US" sz="1865" dirty="0">
                <a:latin typeface="+mj-ea"/>
                <a:ea typeface="+mj-ea"/>
              </a:endParaRPr>
            </a:p>
          </p:txBody>
        </p:sp>
        <p:sp>
          <p:nvSpPr>
            <p:cNvPr id="59" name="Line 22"/>
            <p:cNvSpPr>
              <a:spLocks noChangeShapeType="1"/>
            </p:cNvSpPr>
            <p:nvPr/>
          </p:nvSpPr>
          <p:spPr bwMode="auto">
            <a:xfrm rot="16200000">
              <a:off x="7194125" y="472672"/>
              <a:ext cx="0" cy="1447278"/>
            </a:xfrm>
            <a:prstGeom prst="line">
              <a:avLst/>
            </a:prstGeom>
            <a:noFill/>
            <a:ln w="9525">
              <a:solidFill>
                <a:srgbClr val="000000"/>
              </a:solidFill>
              <a:prstDash val="dash"/>
              <a:round/>
            </a:ln>
            <a:extLst>
              <a:ext uri="{909E8E84-426E-40DD-AFC4-6F175D3DCCD1}">
                <a14:hiddenFill xmlns:a14="http://schemas.microsoft.com/office/drawing/2010/main">
                  <a:noFill/>
                </a14:hiddenFill>
              </a:ext>
            </a:extLst>
          </p:spPr>
          <p:txBody>
            <a:bodyPr wrap="none" anchor="ctr"/>
            <a:lstStyle/>
            <a:p>
              <a:endParaRPr lang="zh-CN" altLang="en-US" sz="2400">
                <a:latin typeface="+mj-ea"/>
                <a:ea typeface="+mj-ea"/>
              </a:endParaRPr>
            </a:p>
          </p:txBody>
        </p:sp>
        <p:sp>
          <p:nvSpPr>
            <p:cNvPr id="60" name="矩形 87"/>
            <p:cNvSpPr>
              <a:spLocks noChangeArrowheads="1"/>
            </p:cNvSpPr>
            <p:nvPr/>
          </p:nvSpPr>
          <p:spPr bwMode="auto">
            <a:xfrm>
              <a:off x="6361296" y="1255861"/>
              <a:ext cx="1698654" cy="28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fontAlgn="ctr" hangingPunct="0">
                <a:buClr>
                  <a:srgbClr val="FF0000"/>
                </a:buClr>
                <a:buSzPct val="70000"/>
              </a:pPr>
              <a:r>
                <a:rPr lang="zh-CN" altLang="en-US" sz="1865" dirty="0">
                  <a:latin typeface="+mj-ea"/>
                  <a:ea typeface="+mj-ea"/>
                </a:rPr>
                <a:t>点击添加文本内容</a:t>
              </a:r>
              <a:endParaRPr lang="en-US" sz="1865" dirty="0">
                <a:latin typeface="+mj-ea"/>
                <a:ea typeface="+mj-ea"/>
              </a:endParaRPr>
            </a:p>
          </p:txBody>
        </p:sp>
        <p:sp>
          <p:nvSpPr>
            <p:cNvPr id="61" name="Line 22"/>
            <p:cNvSpPr>
              <a:spLocks noChangeShapeType="1"/>
            </p:cNvSpPr>
            <p:nvPr/>
          </p:nvSpPr>
          <p:spPr bwMode="auto">
            <a:xfrm rot="16200000">
              <a:off x="7194125" y="836290"/>
              <a:ext cx="0" cy="1447278"/>
            </a:xfrm>
            <a:prstGeom prst="line">
              <a:avLst/>
            </a:prstGeom>
            <a:noFill/>
            <a:ln w="9525">
              <a:solidFill>
                <a:srgbClr val="000000"/>
              </a:solidFill>
              <a:prstDash val="dash"/>
              <a:round/>
            </a:ln>
            <a:extLst>
              <a:ext uri="{909E8E84-426E-40DD-AFC4-6F175D3DCCD1}">
                <a14:hiddenFill xmlns:a14="http://schemas.microsoft.com/office/drawing/2010/main">
                  <a:noFill/>
                </a14:hiddenFill>
              </a:ext>
            </a:extLst>
          </p:spPr>
          <p:txBody>
            <a:bodyPr wrap="none" anchor="ctr"/>
            <a:lstStyle/>
            <a:p>
              <a:endParaRPr lang="zh-CN" altLang="en-US" sz="2400">
                <a:latin typeface="+mj-ea"/>
                <a:ea typeface="+mj-ea"/>
              </a:endParaRPr>
            </a:p>
          </p:txBody>
        </p:sp>
        <p:sp>
          <p:nvSpPr>
            <p:cNvPr id="62" name="矩形 87"/>
            <p:cNvSpPr>
              <a:spLocks noChangeArrowheads="1"/>
            </p:cNvSpPr>
            <p:nvPr/>
          </p:nvSpPr>
          <p:spPr bwMode="auto">
            <a:xfrm>
              <a:off x="6361295" y="1615901"/>
              <a:ext cx="1698654" cy="28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fontAlgn="ctr" hangingPunct="0">
                <a:buClr>
                  <a:srgbClr val="FF0000"/>
                </a:buClr>
                <a:buSzPct val="70000"/>
              </a:pPr>
              <a:r>
                <a:rPr lang="zh-CN" altLang="en-US" sz="1865" dirty="0">
                  <a:latin typeface="+mj-ea"/>
                  <a:ea typeface="+mj-ea"/>
                </a:rPr>
                <a:t>点击添加文本内容</a:t>
              </a:r>
              <a:endParaRPr lang="en-US" sz="1865" dirty="0">
                <a:latin typeface="+mj-ea"/>
                <a:ea typeface="+mj-ea"/>
              </a:endParaRPr>
            </a:p>
          </p:txBody>
        </p:sp>
      </p:grpSp>
      <p:sp>
        <p:nvSpPr>
          <p:cNvPr id="63" name="任意多边形 62"/>
          <p:cNvSpPr/>
          <p:nvPr/>
        </p:nvSpPr>
        <p:spPr>
          <a:xfrm>
            <a:off x="4068834" y="443753"/>
            <a:ext cx="4248293" cy="478779"/>
          </a:xfrm>
          <a:custGeom>
            <a:avLst/>
            <a:gdLst>
              <a:gd name="connsiteX0" fmla="*/ 204386 w 6694563"/>
              <a:gd name="connsiteY0" fmla="*/ 0 h 754471"/>
              <a:gd name="connsiteX1" fmla="*/ 3299077 w 6694563"/>
              <a:gd name="connsiteY1" fmla="*/ 0 h 754471"/>
              <a:gd name="connsiteX2" fmla="*/ 3426942 w 6694563"/>
              <a:gd name="connsiteY2" fmla="*/ 0 h 754471"/>
              <a:gd name="connsiteX3" fmla="*/ 6521632 w 6694563"/>
              <a:gd name="connsiteY3" fmla="*/ 0 h 754471"/>
              <a:gd name="connsiteX4" fmla="*/ 6519691 w 6694563"/>
              <a:gd name="connsiteY4" fmla="*/ 19248 h 754471"/>
              <a:gd name="connsiteX5" fmla="*/ 6668550 w 6694563"/>
              <a:gd name="connsiteY5" fmla="*/ 201892 h 754471"/>
              <a:gd name="connsiteX6" fmla="*/ 6694563 w 6694563"/>
              <a:gd name="connsiteY6" fmla="*/ 204515 h 754471"/>
              <a:gd name="connsiteX7" fmla="*/ 6694563 w 6694563"/>
              <a:gd name="connsiteY7" fmla="*/ 548305 h 754471"/>
              <a:gd name="connsiteX8" fmla="*/ 6668550 w 6694563"/>
              <a:gd name="connsiteY8" fmla="*/ 550927 h 754471"/>
              <a:gd name="connsiteX9" fmla="*/ 6519691 w 6694563"/>
              <a:gd name="connsiteY9" fmla="*/ 733571 h 754471"/>
              <a:gd name="connsiteX10" fmla="*/ 6521798 w 6694563"/>
              <a:gd name="connsiteY10" fmla="*/ 754471 h 754471"/>
              <a:gd name="connsiteX11" fmla="*/ 3427108 w 6694563"/>
              <a:gd name="connsiteY11" fmla="*/ 754471 h 754471"/>
              <a:gd name="connsiteX12" fmla="*/ 3298909 w 6694563"/>
              <a:gd name="connsiteY12" fmla="*/ 754471 h 754471"/>
              <a:gd name="connsiteX13" fmla="*/ 204219 w 6694563"/>
              <a:gd name="connsiteY13" fmla="*/ 754471 h 754471"/>
              <a:gd name="connsiteX14" fmla="*/ 206327 w 6694563"/>
              <a:gd name="connsiteY14" fmla="*/ 733571 h 754471"/>
              <a:gd name="connsiteX15" fmla="*/ 19895 w 6694563"/>
              <a:gd name="connsiteY15" fmla="*/ 547139 h 754471"/>
              <a:gd name="connsiteX16" fmla="*/ 0 w 6694563"/>
              <a:gd name="connsiteY16" fmla="*/ 549145 h 754471"/>
              <a:gd name="connsiteX17" fmla="*/ 0 w 6694563"/>
              <a:gd name="connsiteY17" fmla="*/ 203674 h 754471"/>
              <a:gd name="connsiteX18" fmla="*/ 19895 w 6694563"/>
              <a:gd name="connsiteY18" fmla="*/ 205680 h 754471"/>
              <a:gd name="connsiteX19" fmla="*/ 206327 w 6694563"/>
              <a:gd name="connsiteY19" fmla="*/ 19248 h 754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694563" h="754471">
                <a:moveTo>
                  <a:pt x="204386" y="0"/>
                </a:moveTo>
                <a:lnTo>
                  <a:pt x="3299077" y="0"/>
                </a:lnTo>
                <a:lnTo>
                  <a:pt x="3426942" y="0"/>
                </a:lnTo>
                <a:lnTo>
                  <a:pt x="6521632" y="0"/>
                </a:lnTo>
                <a:lnTo>
                  <a:pt x="6519691" y="19248"/>
                </a:lnTo>
                <a:cubicBezTo>
                  <a:pt x="6519691" y="109342"/>
                  <a:pt x="6583596" y="184508"/>
                  <a:pt x="6668550" y="201892"/>
                </a:cubicBezTo>
                <a:lnTo>
                  <a:pt x="6694563" y="204515"/>
                </a:lnTo>
                <a:lnTo>
                  <a:pt x="6694563" y="548305"/>
                </a:lnTo>
                <a:lnTo>
                  <a:pt x="6668550" y="550927"/>
                </a:lnTo>
                <a:cubicBezTo>
                  <a:pt x="6583596" y="568311"/>
                  <a:pt x="6519691" y="643478"/>
                  <a:pt x="6519691" y="733571"/>
                </a:cubicBezTo>
                <a:lnTo>
                  <a:pt x="6521798" y="754471"/>
                </a:lnTo>
                <a:lnTo>
                  <a:pt x="3427108" y="754471"/>
                </a:lnTo>
                <a:lnTo>
                  <a:pt x="3298909" y="754471"/>
                </a:lnTo>
                <a:lnTo>
                  <a:pt x="204219" y="754471"/>
                </a:lnTo>
                <a:lnTo>
                  <a:pt x="206327" y="733571"/>
                </a:lnTo>
                <a:cubicBezTo>
                  <a:pt x="206327" y="630607"/>
                  <a:pt x="122859" y="547139"/>
                  <a:pt x="19895" y="547139"/>
                </a:cubicBezTo>
                <a:lnTo>
                  <a:pt x="0" y="549145"/>
                </a:lnTo>
                <a:lnTo>
                  <a:pt x="0" y="203674"/>
                </a:lnTo>
                <a:lnTo>
                  <a:pt x="19895" y="205680"/>
                </a:lnTo>
                <a:cubicBezTo>
                  <a:pt x="122859" y="205680"/>
                  <a:pt x="206327" y="122212"/>
                  <a:pt x="206327" y="19248"/>
                </a:cubicBezTo>
                <a:close/>
              </a:path>
            </a:pathLst>
          </a:custGeom>
          <a:blipFill>
            <a:blip r:embed="rId9"/>
            <a:stretch>
              <a:fillRect/>
            </a:stretch>
          </a:blipFill>
          <a:ln>
            <a:solidFill>
              <a:schemeClr val="accent1">
                <a:shade val="50000"/>
              </a:schemeClr>
            </a:solid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标题 1"/>
          <p:cNvSpPr>
            <a:spLocks noGrp="1"/>
          </p:cNvSpPr>
          <p:nvPr>
            <p:ph type="title"/>
          </p:nvPr>
        </p:nvSpPr>
        <p:spPr>
          <a:xfrm>
            <a:off x="935180" y="501000"/>
            <a:ext cx="10515600" cy="341457"/>
          </a:xfrm>
        </p:spPr>
        <p:txBody>
          <a:bodyPr>
            <a:normAutofit fontScale="90000"/>
          </a:bodyPr>
          <a:lstStyle/>
          <a:p>
            <a:pPr algn="ctr"/>
            <a:r>
              <a:rPr lang="zh-CN" altLang="en-US" dirty="0">
                <a:solidFill>
                  <a:schemeClr val="bg1"/>
                </a:solidFill>
              </a:rPr>
              <a:t>单击此处添加标题</a:t>
            </a:r>
          </a:p>
        </p:txBody>
      </p:sp>
      <p:pic>
        <p:nvPicPr>
          <p:cNvPr id="65" name="图片 64"/>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rot="10969993">
            <a:off x="3410743" y="468213"/>
            <a:ext cx="1006244" cy="668821"/>
          </a:xfrm>
          <a:prstGeom prst="rect">
            <a:avLst/>
          </a:prstGeom>
        </p:spPr>
      </p:pic>
      <p:pic>
        <p:nvPicPr>
          <p:cNvPr id="66" name="图片 65"/>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984888" y="367343"/>
            <a:ext cx="1006244" cy="668821"/>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836921" y="2166265"/>
            <a:ext cx="4381560" cy="3255951"/>
            <a:chOff x="3005964" y="1637120"/>
            <a:chExt cx="3286170" cy="2441963"/>
          </a:xfrm>
        </p:grpSpPr>
        <p:sp>
          <p:nvSpPr>
            <p:cNvPr id="5" name="Line 33"/>
            <p:cNvSpPr>
              <a:spLocks noChangeShapeType="1"/>
            </p:cNvSpPr>
            <p:nvPr/>
          </p:nvSpPr>
          <p:spPr bwMode="auto">
            <a:xfrm rot="16200000" flipH="1">
              <a:off x="4641395" y="2858102"/>
              <a:ext cx="2441963" cy="0"/>
            </a:xfrm>
            <a:prstGeom prst="line">
              <a:avLst/>
            </a:prstGeom>
            <a:solidFill>
              <a:schemeClr val="bg2"/>
            </a:solidFill>
            <a:ln w="19050">
              <a:solidFill>
                <a:srgbClr val="D7D8D9">
                  <a:lumMod val="25000"/>
                </a:srgbClr>
              </a:solidFill>
              <a:prstDash val="sysDot"/>
              <a:round/>
            </a:ln>
            <a:effectLst/>
          </p:spPr>
          <p:txBody>
            <a:bodyPr/>
            <a:lstStyle/>
            <a:p>
              <a:pPr>
                <a:defRPr/>
              </a:pPr>
              <a:endParaRPr lang="da-DK" sz="2400" kern="0">
                <a:latin typeface="Arial" panose="020B0604020202020204" pitchFamily="34" charset="0"/>
                <a:ea typeface="MS PGothic" panose="020B0600070205080204" pitchFamily="-65" charset="-128"/>
                <a:cs typeface="MS PGothic" panose="020B0600070205080204" pitchFamily="-65" charset="-128"/>
              </a:endParaRPr>
            </a:p>
          </p:txBody>
        </p:sp>
        <p:grpSp>
          <p:nvGrpSpPr>
            <p:cNvPr id="6" name="组合 5"/>
            <p:cNvGrpSpPr/>
            <p:nvPr/>
          </p:nvGrpSpPr>
          <p:grpSpPr>
            <a:xfrm>
              <a:off x="5884747" y="1644185"/>
              <a:ext cx="407387" cy="2413706"/>
              <a:chOff x="5795791" y="1526321"/>
              <a:chExt cx="442444" cy="2621411"/>
            </a:xfrm>
          </p:grpSpPr>
          <p:sp>
            <p:nvSpPr>
              <p:cNvPr id="13" name="Line 33"/>
              <p:cNvSpPr>
                <a:spLocks noChangeShapeType="1"/>
              </p:cNvSpPr>
              <p:nvPr/>
            </p:nvSpPr>
            <p:spPr bwMode="auto">
              <a:xfrm flipH="1">
                <a:off x="5795791" y="1526321"/>
                <a:ext cx="442444" cy="0"/>
              </a:xfrm>
              <a:prstGeom prst="line">
                <a:avLst/>
              </a:prstGeom>
              <a:solidFill>
                <a:schemeClr val="bg2"/>
              </a:solidFill>
              <a:ln w="19050">
                <a:solidFill>
                  <a:srgbClr val="D7D8D9">
                    <a:lumMod val="25000"/>
                  </a:srgbClr>
                </a:solidFill>
                <a:prstDash val="sysDot"/>
                <a:round/>
              </a:ln>
              <a:effectLst/>
            </p:spPr>
            <p:txBody>
              <a:bodyPr/>
              <a:lstStyle/>
              <a:p>
                <a:pPr defTabSz="1218565">
                  <a:defRPr/>
                </a:pPr>
                <a:endParaRPr lang="da-DK" sz="2400" kern="0">
                  <a:latin typeface="Arial" panose="020B0604020202020204" pitchFamily="34" charset="0"/>
                </a:endParaRPr>
              </a:p>
            </p:txBody>
          </p:sp>
          <p:sp>
            <p:nvSpPr>
              <p:cNvPr id="14" name="Line 33"/>
              <p:cNvSpPr>
                <a:spLocks noChangeShapeType="1"/>
              </p:cNvSpPr>
              <p:nvPr/>
            </p:nvSpPr>
            <p:spPr bwMode="auto">
              <a:xfrm flipH="1">
                <a:off x="5795791" y="4147732"/>
                <a:ext cx="442444" cy="0"/>
              </a:xfrm>
              <a:prstGeom prst="line">
                <a:avLst/>
              </a:prstGeom>
              <a:solidFill>
                <a:schemeClr val="bg2"/>
              </a:solidFill>
              <a:ln w="19050">
                <a:solidFill>
                  <a:srgbClr val="D7D8D9">
                    <a:lumMod val="25000"/>
                  </a:srgbClr>
                </a:solidFill>
                <a:prstDash val="sysDot"/>
                <a:round/>
              </a:ln>
              <a:effectLst/>
            </p:spPr>
            <p:txBody>
              <a:bodyPr/>
              <a:lstStyle/>
              <a:p>
                <a:pPr defTabSz="1218565">
                  <a:defRPr/>
                </a:pPr>
                <a:endParaRPr lang="da-DK" sz="2400" kern="0">
                  <a:latin typeface="Arial" panose="020B0604020202020204" pitchFamily="34" charset="0"/>
                </a:endParaRPr>
              </a:p>
            </p:txBody>
          </p:sp>
          <p:sp>
            <p:nvSpPr>
              <p:cNvPr id="15" name="Line 33"/>
              <p:cNvSpPr>
                <a:spLocks noChangeShapeType="1"/>
              </p:cNvSpPr>
              <p:nvPr/>
            </p:nvSpPr>
            <p:spPr bwMode="auto">
              <a:xfrm flipH="1">
                <a:off x="5795791" y="2793549"/>
                <a:ext cx="442444" cy="0"/>
              </a:xfrm>
              <a:prstGeom prst="line">
                <a:avLst/>
              </a:prstGeom>
              <a:solidFill>
                <a:schemeClr val="bg2"/>
              </a:solidFill>
              <a:ln w="19050">
                <a:solidFill>
                  <a:srgbClr val="D7D8D9">
                    <a:lumMod val="25000"/>
                  </a:srgbClr>
                </a:solidFill>
                <a:prstDash val="sysDot"/>
                <a:round/>
              </a:ln>
              <a:effectLst/>
            </p:spPr>
            <p:txBody>
              <a:bodyPr/>
              <a:lstStyle/>
              <a:p>
                <a:pPr defTabSz="1218565">
                  <a:defRPr/>
                </a:pPr>
                <a:endParaRPr lang="da-DK" sz="2400" kern="0">
                  <a:latin typeface="Arial" panose="020B0604020202020204" pitchFamily="34" charset="0"/>
                </a:endParaRPr>
              </a:p>
            </p:txBody>
          </p:sp>
        </p:grpSp>
        <p:sp>
          <p:nvSpPr>
            <p:cNvPr id="7" name="Line 33"/>
            <p:cNvSpPr>
              <a:spLocks noChangeShapeType="1"/>
            </p:cNvSpPr>
            <p:nvPr/>
          </p:nvSpPr>
          <p:spPr bwMode="auto">
            <a:xfrm rot="5400000">
              <a:off x="2214737" y="2858102"/>
              <a:ext cx="2441963" cy="0"/>
            </a:xfrm>
            <a:prstGeom prst="line">
              <a:avLst/>
            </a:prstGeom>
            <a:solidFill>
              <a:schemeClr val="bg2"/>
            </a:solidFill>
            <a:ln w="19050">
              <a:solidFill>
                <a:srgbClr val="D7D8D9">
                  <a:lumMod val="25000"/>
                </a:srgbClr>
              </a:solidFill>
              <a:prstDash val="sysDot"/>
              <a:round/>
            </a:ln>
            <a:effectLst/>
          </p:spPr>
          <p:txBody>
            <a:bodyPr/>
            <a:lstStyle/>
            <a:p>
              <a:pPr>
                <a:defRPr/>
              </a:pPr>
              <a:endParaRPr lang="da-DK" sz="2400" kern="0">
                <a:latin typeface="Arial" panose="020B0604020202020204" pitchFamily="34" charset="0"/>
                <a:ea typeface="MS PGothic" panose="020B0600070205080204" pitchFamily="-65" charset="-128"/>
                <a:cs typeface="MS PGothic" panose="020B0600070205080204" pitchFamily="-65" charset="-128"/>
              </a:endParaRPr>
            </a:p>
          </p:txBody>
        </p:sp>
        <p:grpSp>
          <p:nvGrpSpPr>
            <p:cNvPr id="8" name="组合 7"/>
            <p:cNvGrpSpPr/>
            <p:nvPr/>
          </p:nvGrpSpPr>
          <p:grpSpPr>
            <a:xfrm>
              <a:off x="3005964" y="1644185"/>
              <a:ext cx="407386" cy="2413706"/>
              <a:chOff x="2669280" y="1526321"/>
              <a:chExt cx="442443" cy="2621411"/>
            </a:xfrm>
          </p:grpSpPr>
          <p:sp>
            <p:nvSpPr>
              <p:cNvPr id="10" name="Line 33"/>
              <p:cNvSpPr>
                <a:spLocks noChangeShapeType="1"/>
              </p:cNvSpPr>
              <p:nvPr/>
            </p:nvSpPr>
            <p:spPr bwMode="auto">
              <a:xfrm>
                <a:off x="2669280" y="1526321"/>
                <a:ext cx="442443" cy="0"/>
              </a:xfrm>
              <a:prstGeom prst="line">
                <a:avLst/>
              </a:prstGeom>
              <a:solidFill>
                <a:schemeClr val="bg2"/>
              </a:solidFill>
              <a:ln w="19050">
                <a:solidFill>
                  <a:srgbClr val="D7D8D9">
                    <a:lumMod val="25000"/>
                  </a:srgbClr>
                </a:solidFill>
                <a:prstDash val="sysDot"/>
                <a:round/>
              </a:ln>
              <a:effectLst/>
            </p:spPr>
            <p:txBody>
              <a:bodyPr/>
              <a:lstStyle/>
              <a:p>
                <a:pPr defTabSz="1218565">
                  <a:defRPr/>
                </a:pPr>
                <a:endParaRPr lang="da-DK" sz="2400" kern="0">
                  <a:latin typeface="Arial" panose="020B0604020202020204" pitchFamily="34" charset="0"/>
                </a:endParaRPr>
              </a:p>
            </p:txBody>
          </p:sp>
          <p:sp>
            <p:nvSpPr>
              <p:cNvPr id="11" name="Line 33"/>
              <p:cNvSpPr>
                <a:spLocks noChangeShapeType="1"/>
              </p:cNvSpPr>
              <p:nvPr/>
            </p:nvSpPr>
            <p:spPr bwMode="auto">
              <a:xfrm>
                <a:off x="2669280" y="4147732"/>
                <a:ext cx="442443" cy="0"/>
              </a:xfrm>
              <a:prstGeom prst="line">
                <a:avLst/>
              </a:prstGeom>
              <a:solidFill>
                <a:schemeClr val="bg2"/>
              </a:solidFill>
              <a:ln w="19050">
                <a:solidFill>
                  <a:srgbClr val="D7D8D9">
                    <a:lumMod val="25000"/>
                  </a:srgbClr>
                </a:solidFill>
                <a:prstDash val="sysDot"/>
                <a:round/>
              </a:ln>
              <a:effectLst/>
            </p:spPr>
            <p:txBody>
              <a:bodyPr/>
              <a:lstStyle/>
              <a:p>
                <a:pPr defTabSz="1218565">
                  <a:defRPr/>
                </a:pPr>
                <a:endParaRPr lang="da-DK" sz="2400" kern="0">
                  <a:latin typeface="Arial" panose="020B0604020202020204" pitchFamily="34" charset="0"/>
                </a:endParaRPr>
              </a:p>
            </p:txBody>
          </p:sp>
          <p:sp>
            <p:nvSpPr>
              <p:cNvPr id="12" name="Line 33"/>
              <p:cNvSpPr>
                <a:spLocks noChangeShapeType="1"/>
              </p:cNvSpPr>
              <p:nvPr/>
            </p:nvSpPr>
            <p:spPr bwMode="auto">
              <a:xfrm>
                <a:off x="2669280" y="2793549"/>
                <a:ext cx="442443" cy="0"/>
              </a:xfrm>
              <a:prstGeom prst="line">
                <a:avLst/>
              </a:prstGeom>
              <a:solidFill>
                <a:schemeClr val="bg2"/>
              </a:solidFill>
              <a:ln w="19050">
                <a:solidFill>
                  <a:srgbClr val="D7D8D9">
                    <a:lumMod val="25000"/>
                  </a:srgbClr>
                </a:solidFill>
                <a:prstDash val="sysDot"/>
                <a:round/>
              </a:ln>
              <a:effectLst/>
            </p:spPr>
            <p:txBody>
              <a:bodyPr/>
              <a:lstStyle/>
              <a:p>
                <a:pPr defTabSz="1218565">
                  <a:defRPr/>
                </a:pPr>
                <a:endParaRPr lang="da-DK" sz="2400" kern="0">
                  <a:latin typeface="Arial" panose="020B0604020202020204" pitchFamily="34" charset="0"/>
                </a:endParaRPr>
              </a:p>
            </p:txBody>
          </p:sp>
        </p:grpSp>
        <p:sp>
          <p:nvSpPr>
            <p:cNvPr id="9" name="Line 33"/>
            <p:cNvSpPr>
              <a:spLocks noChangeShapeType="1"/>
            </p:cNvSpPr>
            <p:nvPr/>
          </p:nvSpPr>
          <p:spPr bwMode="auto">
            <a:xfrm>
              <a:off x="3432188" y="2810634"/>
              <a:ext cx="2441963" cy="0"/>
            </a:xfrm>
            <a:prstGeom prst="line">
              <a:avLst/>
            </a:prstGeom>
            <a:solidFill>
              <a:schemeClr val="bg2"/>
            </a:solidFill>
            <a:ln w="19050">
              <a:solidFill>
                <a:srgbClr val="D7D8D9">
                  <a:lumMod val="25000"/>
                </a:srgbClr>
              </a:solidFill>
              <a:prstDash val="sysDot"/>
              <a:round/>
            </a:ln>
            <a:effectLst/>
          </p:spPr>
          <p:txBody>
            <a:bodyPr/>
            <a:lstStyle/>
            <a:p>
              <a:pPr defTabSz="1218565">
                <a:defRPr/>
              </a:pPr>
              <a:endParaRPr lang="da-DK" sz="2400" kern="0">
                <a:latin typeface="Arial" panose="020B0604020202020204" pitchFamily="34" charset="0"/>
              </a:endParaRPr>
            </a:p>
          </p:txBody>
        </p:sp>
      </p:grpSp>
      <p:grpSp>
        <p:nvGrpSpPr>
          <p:cNvPr id="16" name="组合 15"/>
          <p:cNvGrpSpPr/>
          <p:nvPr/>
        </p:nvGrpSpPr>
        <p:grpSpPr>
          <a:xfrm>
            <a:off x="1487489" y="1412777"/>
            <a:ext cx="2451439" cy="4917196"/>
            <a:chOff x="1243889" y="1072004"/>
            <a:chExt cx="1838579" cy="3687897"/>
          </a:xfrm>
        </p:grpSpPr>
        <p:grpSp>
          <p:nvGrpSpPr>
            <p:cNvPr id="17" name="组合 16"/>
            <p:cNvGrpSpPr/>
            <p:nvPr/>
          </p:nvGrpSpPr>
          <p:grpSpPr>
            <a:xfrm>
              <a:off x="1243889" y="1072004"/>
              <a:ext cx="1838579" cy="1281183"/>
              <a:chOff x="3459836" y="606934"/>
              <a:chExt cx="1996793" cy="1391432"/>
            </a:xfrm>
          </p:grpSpPr>
          <p:grpSp>
            <p:nvGrpSpPr>
              <p:cNvPr id="28" name="组合 27"/>
              <p:cNvGrpSpPr/>
              <p:nvPr/>
            </p:nvGrpSpPr>
            <p:grpSpPr>
              <a:xfrm>
                <a:off x="3459836" y="606934"/>
                <a:ext cx="1996793" cy="1391432"/>
                <a:chOff x="5076056" y="623174"/>
                <a:chExt cx="3287004" cy="1778335"/>
              </a:xfrm>
            </p:grpSpPr>
            <p:pic>
              <p:nvPicPr>
                <p:cNvPr id="30" name="Picture 2" descr="E:\水墨图表素材\456345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76056" y="623174"/>
                  <a:ext cx="3287004" cy="1778335"/>
                </a:xfrm>
                <a:prstGeom prst="rect">
                  <a:avLst/>
                </a:prstGeom>
                <a:noFill/>
                <a:extLst>
                  <a:ext uri="{909E8E84-426E-40DD-AFC4-6F175D3DCCD1}">
                    <a14:hiddenFill xmlns:a14="http://schemas.microsoft.com/office/drawing/2010/main">
                      <a:solidFill>
                        <a:srgbClr val="FFFFFF"/>
                      </a:solidFill>
                    </a14:hiddenFill>
                  </a:ext>
                </a:extLst>
              </p:spPr>
            </p:pic>
            <p:sp>
              <p:nvSpPr>
                <p:cNvPr id="31" name="矩形 30"/>
                <p:cNvSpPr/>
                <p:nvPr/>
              </p:nvSpPr>
              <p:spPr>
                <a:xfrm>
                  <a:off x="5510126" y="1068231"/>
                  <a:ext cx="2448272" cy="429276"/>
                </a:xfrm>
                <a:prstGeom prst="rect">
                  <a:avLst/>
                </a:prstGeom>
              </p:spPr>
              <p:txBody>
                <a:bodyPr wrap="square">
                  <a:spAutoFit/>
                </a:bodyPr>
                <a:lstStyle/>
                <a:p>
                  <a:pPr algn="ctr">
                    <a:lnSpc>
                      <a:spcPct val="120000"/>
                    </a:lnSpc>
                    <a:defRPr/>
                  </a:pPr>
                  <a:endParaRPr lang="zh-CN" altLang="en-US" sz="1735" b="1" kern="0" dirty="0">
                    <a:solidFill>
                      <a:sysClr val="windowText" lastClr="000000"/>
                    </a:solidFill>
                    <a:latin typeface="+mj-ea"/>
                  </a:endParaRPr>
                </a:p>
              </p:txBody>
            </p:sp>
          </p:grpSp>
          <p:sp>
            <p:nvSpPr>
              <p:cNvPr id="29" name="TextBox 31"/>
              <p:cNvSpPr txBox="1">
                <a:spLocks noChangeArrowheads="1"/>
              </p:cNvSpPr>
              <p:nvPr/>
            </p:nvSpPr>
            <p:spPr bwMode="auto">
              <a:xfrm>
                <a:off x="3818872" y="1056825"/>
                <a:ext cx="1364413" cy="309245"/>
              </a:xfrm>
              <a:prstGeom prst="rect">
                <a:avLst/>
              </a:prstGeom>
              <a:noFill/>
              <a:ln w="9525">
                <a:noFill/>
                <a:miter lim="800000"/>
              </a:ln>
            </p:spPr>
            <p:txBody>
              <a:bodyPr>
                <a:spAutoFit/>
              </a:bodyPr>
              <a:lstStyle/>
              <a:p>
                <a:pPr eaLnBrk="0" fontAlgn="ctr" hangingPunct="0">
                  <a:buClr>
                    <a:srgbClr val="FF0000"/>
                  </a:buClr>
                  <a:buSzPct val="70000"/>
                </a:pPr>
                <a:r>
                  <a:rPr lang="zh-CN" altLang="en-US" sz="1865" dirty="0">
                    <a:latin typeface="微软雅黑" panose="020B0503020204020204" charset="-122"/>
                    <a:ea typeface="微软雅黑" panose="020B0503020204020204" charset="-122"/>
                  </a:rPr>
                  <a:t>点击添加文本</a:t>
                </a:r>
                <a:endParaRPr lang="en-US" sz="2400" dirty="0">
                  <a:latin typeface="Calibri" panose="020F0502020204030204" pitchFamily="34" charset="0"/>
                </a:endParaRPr>
              </a:p>
            </p:txBody>
          </p:sp>
        </p:grpSp>
        <p:grpSp>
          <p:nvGrpSpPr>
            <p:cNvPr id="18" name="组合 17"/>
            <p:cNvGrpSpPr/>
            <p:nvPr/>
          </p:nvGrpSpPr>
          <p:grpSpPr>
            <a:xfrm>
              <a:off x="1243889" y="2253832"/>
              <a:ext cx="1838579" cy="1281183"/>
              <a:chOff x="3459836" y="606934"/>
              <a:chExt cx="1996793" cy="1391432"/>
            </a:xfrm>
          </p:grpSpPr>
          <p:grpSp>
            <p:nvGrpSpPr>
              <p:cNvPr id="24" name="组合 23"/>
              <p:cNvGrpSpPr/>
              <p:nvPr/>
            </p:nvGrpSpPr>
            <p:grpSpPr>
              <a:xfrm>
                <a:off x="3459836" y="606934"/>
                <a:ext cx="1996793" cy="1391432"/>
                <a:chOff x="5076056" y="623174"/>
                <a:chExt cx="3287004" cy="1778335"/>
              </a:xfrm>
            </p:grpSpPr>
            <p:pic>
              <p:nvPicPr>
                <p:cNvPr id="26" name="Picture 2" descr="E:\水墨图表素材\456345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76056" y="623174"/>
                  <a:ext cx="3287004" cy="1778335"/>
                </a:xfrm>
                <a:prstGeom prst="rect">
                  <a:avLst/>
                </a:prstGeom>
                <a:noFill/>
                <a:extLst>
                  <a:ext uri="{909E8E84-426E-40DD-AFC4-6F175D3DCCD1}">
                    <a14:hiddenFill xmlns:a14="http://schemas.microsoft.com/office/drawing/2010/main">
                      <a:solidFill>
                        <a:srgbClr val="FFFFFF"/>
                      </a:solidFill>
                    </a14:hiddenFill>
                  </a:ext>
                </a:extLst>
              </p:spPr>
            </p:pic>
            <p:sp>
              <p:nvSpPr>
                <p:cNvPr id="27" name="矩形 26"/>
                <p:cNvSpPr/>
                <p:nvPr/>
              </p:nvSpPr>
              <p:spPr>
                <a:xfrm>
                  <a:off x="5510126" y="1068231"/>
                  <a:ext cx="2448272" cy="429276"/>
                </a:xfrm>
                <a:prstGeom prst="rect">
                  <a:avLst/>
                </a:prstGeom>
              </p:spPr>
              <p:txBody>
                <a:bodyPr wrap="square">
                  <a:spAutoFit/>
                </a:bodyPr>
                <a:lstStyle/>
                <a:p>
                  <a:pPr algn="ctr">
                    <a:lnSpc>
                      <a:spcPct val="120000"/>
                    </a:lnSpc>
                    <a:defRPr/>
                  </a:pPr>
                  <a:endParaRPr lang="zh-CN" altLang="en-US" sz="1735" b="1" kern="0" dirty="0">
                    <a:solidFill>
                      <a:sysClr val="windowText" lastClr="000000"/>
                    </a:solidFill>
                    <a:latin typeface="+mj-ea"/>
                  </a:endParaRPr>
                </a:p>
              </p:txBody>
            </p:sp>
          </p:grpSp>
          <p:sp>
            <p:nvSpPr>
              <p:cNvPr id="25" name="TextBox 31"/>
              <p:cNvSpPr txBox="1">
                <a:spLocks noChangeArrowheads="1"/>
              </p:cNvSpPr>
              <p:nvPr/>
            </p:nvSpPr>
            <p:spPr bwMode="auto">
              <a:xfrm>
                <a:off x="3818872" y="1056825"/>
                <a:ext cx="1364413" cy="309245"/>
              </a:xfrm>
              <a:prstGeom prst="rect">
                <a:avLst/>
              </a:prstGeom>
              <a:noFill/>
              <a:ln w="9525">
                <a:noFill/>
                <a:miter lim="800000"/>
              </a:ln>
            </p:spPr>
            <p:txBody>
              <a:bodyPr>
                <a:spAutoFit/>
              </a:bodyPr>
              <a:lstStyle/>
              <a:p>
                <a:pPr eaLnBrk="0" fontAlgn="ctr" hangingPunct="0">
                  <a:buClr>
                    <a:srgbClr val="FF0000"/>
                  </a:buClr>
                  <a:buSzPct val="70000"/>
                </a:pPr>
                <a:r>
                  <a:rPr lang="zh-CN" altLang="en-US" sz="1865" dirty="0">
                    <a:latin typeface="微软雅黑" panose="020B0503020204020204" charset="-122"/>
                    <a:ea typeface="微软雅黑" panose="020B0503020204020204" charset="-122"/>
                  </a:rPr>
                  <a:t>点击添加文本</a:t>
                </a:r>
                <a:endParaRPr lang="en-US" sz="2400" dirty="0">
                  <a:latin typeface="Calibri" panose="020F0502020204030204" pitchFamily="34" charset="0"/>
                </a:endParaRPr>
              </a:p>
            </p:txBody>
          </p:sp>
        </p:grpSp>
        <p:grpSp>
          <p:nvGrpSpPr>
            <p:cNvPr id="19" name="组合 18"/>
            <p:cNvGrpSpPr/>
            <p:nvPr/>
          </p:nvGrpSpPr>
          <p:grpSpPr>
            <a:xfrm>
              <a:off x="1243889" y="3478718"/>
              <a:ext cx="1838579" cy="1281183"/>
              <a:chOff x="3459836" y="606934"/>
              <a:chExt cx="1996793" cy="1391432"/>
            </a:xfrm>
          </p:grpSpPr>
          <p:grpSp>
            <p:nvGrpSpPr>
              <p:cNvPr id="20" name="组合 19"/>
              <p:cNvGrpSpPr/>
              <p:nvPr/>
            </p:nvGrpSpPr>
            <p:grpSpPr>
              <a:xfrm>
                <a:off x="3459836" y="606934"/>
                <a:ext cx="1996793" cy="1391432"/>
                <a:chOff x="5076056" y="623174"/>
                <a:chExt cx="3287004" cy="1778335"/>
              </a:xfrm>
            </p:grpSpPr>
            <p:pic>
              <p:nvPicPr>
                <p:cNvPr id="22" name="Picture 2" descr="E:\水墨图表素材\456345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76056" y="623174"/>
                  <a:ext cx="3287004" cy="1778335"/>
                </a:xfrm>
                <a:prstGeom prst="rect">
                  <a:avLst/>
                </a:prstGeom>
                <a:noFill/>
                <a:extLst>
                  <a:ext uri="{909E8E84-426E-40DD-AFC4-6F175D3DCCD1}">
                    <a14:hiddenFill xmlns:a14="http://schemas.microsoft.com/office/drawing/2010/main">
                      <a:solidFill>
                        <a:srgbClr val="FFFFFF"/>
                      </a:solidFill>
                    </a14:hiddenFill>
                  </a:ext>
                </a:extLst>
              </p:spPr>
            </p:pic>
            <p:sp>
              <p:nvSpPr>
                <p:cNvPr id="23" name="矩形 22"/>
                <p:cNvSpPr/>
                <p:nvPr/>
              </p:nvSpPr>
              <p:spPr>
                <a:xfrm>
                  <a:off x="5510126" y="1068231"/>
                  <a:ext cx="2448272" cy="429276"/>
                </a:xfrm>
                <a:prstGeom prst="rect">
                  <a:avLst/>
                </a:prstGeom>
              </p:spPr>
              <p:txBody>
                <a:bodyPr wrap="square">
                  <a:spAutoFit/>
                </a:bodyPr>
                <a:lstStyle/>
                <a:p>
                  <a:pPr algn="ctr">
                    <a:lnSpc>
                      <a:spcPct val="120000"/>
                    </a:lnSpc>
                    <a:defRPr/>
                  </a:pPr>
                  <a:endParaRPr lang="zh-CN" altLang="en-US" sz="1735" b="1" kern="0" dirty="0">
                    <a:solidFill>
                      <a:sysClr val="windowText" lastClr="000000"/>
                    </a:solidFill>
                    <a:latin typeface="+mj-ea"/>
                  </a:endParaRPr>
                </a:p>
              </p:txBody>
            </p:sp>
          </p:grpSp>
          <p:sp>
            <p:nvSpPr>
              <p:cNvPr id="21" name="TextBox 31"/>
              <p:cNvSpPr txBox="1">
                <a:spLocks noChangeArrowheads="1"/>
              </p:cNvSpPr>
              <p:nvPr/>
            </p:nvSpPr>
            <p:spPr bwMode="auto">
              <a:xfrm>
                <a:off x="3818872" y="1056825"/>
                <a:ext cx="1364413" cy="309245"/>
              </a:xfrm>
              <a:prstGeom prst="rect">
                <a:avLst/>
              </a:prstGeom>
              <a:noFill/>
              <a:ln w="9525">
                <a:noFill/>
                <a:miter lim="800000"/>
              </a:ln>
            </p:spPr>
            <p:txBody>
              <a:bodyPr>
                <a:spAutoFit/>
              </a:bodyPr>
              <a:lstStyle/>
              <a:p>
                <a:pPr eaLnBrk="0" fontAlgn="ctr" hangingPunct="0">
                  <a:buClr>
                    <a:srgbClr val="FF0000"/>
                  </a:buClr>
                  <a:buSzPct val="70000"/>
                </a:pPr>
                <a:r>
                  <a:rPr lang="zh-CN" altLang="en-US" sz="1865" dirty="0">
                    <a:latin typeface="微软雅黑" panose="020B0503020204020204" charset="-122"/>
                    <a:ea typeface="微软雅黑" panose="020B0503020204020204" charset="-122"/>
                  </a:rPr>
                  <a:t>点击添加文本</a:t>
                </a:r>
                <a:endParaRPr lang="en-US" sz="2400" dirty="0">
                  <a:latin typeface="Calibri" panose="020F0502020204030204" pitchFamily="34" charset="0"/>
                </a:endParaRPr>
              </a:p>
            </p:txBody>
          </p:sp>
        </p:grpSp>
      </p:grpSp>
      <p:grpSp>
        <p:nvGrpSpPr>
          <p:cNvPr id="32" name="组合 31"/>
          <p:cNvGrpSpPr/>
          <p:nvPr/>
        </p:nvGrpSpPr>
        <p:grpSpPr>
          <a:xfrm>
            <a:off x="8117739" y="1412777"/>
            <a:ext cx="2451439" cy="4917196"/>
            <a:chOff x="6216577" y="1072004"/>
            <a:chExt cx="1838579" cy="3687897"/>
          </a:xfrm>
        </p:grpSpPr>
        <p:grpSp>
          <p:nvGrpSpPr>
            <p:cNvPr id="33" name="组合 32"/>
            <p:cNvGrpSpPr/>
            <p:nvPr/>
          </p:nvGrpSpPr>
          <p:grpSpPr>
            <a:xfrm>
              <a:off x="6216577" y="1072004"/>
              <a:ext cx="1838579" cy="1281183"/>
              <a:chOff x="3459836" y="606934"/>
              <a:chExt cx="1996793" cy="1391432"/>
            </a:xfrm>
          </p:grpSpPr>
          <p:grpSp>
            <p:nvGrpSpPr>
              <p:cNvPr id="44" name="组合 43"/>
              <p:cNvGrpSpPr/>
              <p:nvPr/>
            </p:nvGrpSpPr>
            <p:grpSpPr>
              <a:xfrm>
                <a:off x="3459836" y="606934"/>
                <a:ext cx="1996793" cy="1391432"/>
                <a:chOff x="5076056" y="623174"/>
                <a:chExt cx="3287004" cy="1778335"/>
              </a:xfrm>
            </p:grpSpPr>
            <p:pic>
              <p:nvPicPr>
                <p:cNvPr id="46" name="Picture 2" descr="E:\水墨图表素材\456345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76056" y="623174"/>
                  <a:ext cx="3287004" cy="1778335"/>
                </a:xfrm>
                <a:prstGeom prst="rect">
                  <a:avLst/>
                </a:prstGeom>
                <a:noFill/>
                <a:extLst>
                  <a:ext uri="{909E8E84-426E-40DD-AFC4-6F175D3DCCD1}">
                    <a14:hiddenFill xmlns:a14="http://schemas.microsoft.com/office/drawing/2010/main">
                      <a:solidFill>
                        <a:srgbClr val="FFFFFF"/>
                      </a:solidFill>
                    </a14:hiddenFill>
                  </a:ext>
                </a:extLst>
              </p:spPr>
            </p:pic>
            <p:sp>
              <p:nvSpPr>
                <p:cNvPr id="47" name="矩形 46"/>
                <p:cNvSpPr/>
                <p:nvPr/>
              </p:nvSpPr>
              <p:spPr>
                <a:xfrm>
                  <a:off x="5510126" y="1068231"/>
                  <a:ext cx="2448272" cy="429276"/>
                </a:xfrm>
                <a:prstGeom prst="rect">
                  <a:avLst/>
                </a:prstGeom>
              </p:spPr>
              <p:txBody>
                <a:bodyPr wrap="square">
                  <a:spAutoFit/>
                </a:bodyPr>
                <a:lstStyle/>
                <a:p>
                  <a:pPr algn="ctr">
                    <a:lnSpc>
                      <a:spcPct val="120000"/>
                    </a:lnSpc>
                    <a:defRPr/>
                  </a:pPr>
                  <a:endParaRPr lang="zh-CN" altLang="en-US" sz="1735" b="1" kern="0" dirty="0">
                    <a:solidFill>
                      <a:sysClr val="windowText" lastClr="000000"/>
                    </a:solidFill>
                    <a:latin typeface="+mj-ea"/>
                  </a:endParaRPr>
                </a:p>
              </p:txBody>
            </p:sp>
          </p:grpSp>
          <p:sp>
            <p:nvSpPr>
              <p:cNvPr id="45" name="TextBox 31"/>
              <p:cNvSpPr txBox="1">
                <a:spLocks noChangeArrowheads="1"/>
              </p:cNvSpPr>
              <p:nvPr/>
            </p:nvSpPr>
            <p:spPr bwMode="auto">
              <a:xfrm>
                <a:off x="3818872" y="1056825"/>
                <a:ext cx="1364413" cy="309245"/>
              </a:xfrm>
              <a:prstGeom prst="rect">
                <a:avLst/>
              </a:prstGeom>
              <a:noFill/>
              <a:ln w="9525">
                <a:noFill/>
                <a:miter lim="800000"/>
              </a:ln>
            </p:spPr>
            <p:txBody>
              <a:bodyPr>
                <a:spAutoFit/>
              </a:bodyPr>
              <a:lstStyle/>
              <a:p>
                <a:pPr eaLnBrk="0" fontAlgn="ctr" hangingPunct="0">
                  <a:buClr>
                    <a:srgbClr val="FF0000"/>
                  </a:buClr>
                  <a:buSzPct val="70000"/>
                </a:pPr>
                <a:r>
                  <a:rPr lang="zh-CN" altLang="en-US" sz="1865" dirty="0">
                    <a:latin typeface="微软雅黑" panose="020B0503020204020204" charset="-122"/>
                    <a:ea typeface="微软雅黑" panose="020B0503020204020204" charset="-122"/>
                  </a:rPr>
                  <a:t>点击添加文本</a:t>
                </a:r>
                <a:endParaRPr lang="en-US" sz="2400" dirty="0">
                  <a:latin typeface="Calibri" panose="020F0502020204030204" pitchFamily="34" charset="0"/>
                </a:endParaRPr>
              </a:p>
            </p:txBody>
          </p:sp>
        </p:grpSp>
        <p:grpSp>
          <p:nvGrpSpPr>
            <p:cNvPr id="34" name="组合 33"/>
            <p:cNvGrpSpPr/>
            <p:nvPr/>
          </p:nvGrpSpPr>
          <p:grpSpPr>
            <a:xfrm>
              <a:off x="6216577" y="2253832"/>
              <a:ext cx="1838579" cy="1281183"/>
              <a:chOff x="3459836" y="606934"/>
              <a:chExt cx="1996793" cy="1391432"/>
            </a:xfrm>
          </p:grpSpPr>
          <p:grpSp>
            <p:nvGrpSpPr>
              <p:cNvPr id="40" name="组合 39"/>
              <p:cNvGrpSpPr/>
              <p:nvPr/>
            </p:nvGrpSpPr>
            <p:grpSpPr>
              <a:xfrm>
                <a:off x="3459836" y="606934"/>
                <a:ext cx="1996793" cy="1391432"/>
                <a:chOff x="5076056" y="623174"/>
                <a:chExt cx="3287004" cy="1778335"/>
              </a:xfrm>
            </p:grpSpPr>
            <p:pic>
              <p:nvPicPr>
                <p:cNvPr id="42" name="Picture 2" descr="E:\水墨图表素材\456345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76056" y="623174"/>
                  <a:ext cx="3287004" cy="1778335"/>
                </a:xfrm>
                <a:prstGeom prst="rect">
                  <a:avLst/>
                </a:prstGeom>
                <a:noFill/>
                <a:extLst>
                  <a:ext uri="{909E8E84-426E-40DD-AFC4-6F175D3DCCD1}">
                    <a14:hiddenFill xmlns:a14="http://schemas.microsoft.com/office/drawing/2010/main">
                      <a:solidFill>
                        <a:srgbClr val="FFFFFF"/>
                      </a:solidFill>
                    </a14:hiddenFill>
                  </a:ext>
                </a:extLst>
              </p:spPr>
            </p:pic>
            <p:sp>
              <p:nvSpPr>
                <p:cNvPr id="43" name="矩形 42"/>
                <p:cNvSpPr/>
                <p:nvPr/>
              </p:nvSpPr>
              <p:spPr>
                <a:xfrm>
                  <a:off x="5510126" y="1068231"/>
                  <a:ext cx="2448272" cy="429276"/>
                </a:xfrm>
                <a:prstGeom prst="rect">
                  <a:avLst/>
                </a:prstGeom>
              </p:spPr>
              <p:txBody>
                <a:bodyPr wrap="square">
                  <a:spAutoFit/>
                </a:bodyPr>
                <a:lstStyle/>
                <a:p>
                  <a:pPr algn="ctr">
                    <a:lnSpc>
                      <a:spcPct val="120000"/>
                    </a:lnSpc>
                    <a:defRPr/>
                  </a:pPr>
                  <a:endParaRPr lang="zh-CN" altLang="en-US" sz="1735" b="1" kern="0" dirty="0">
                    <a:solidFill>
                      <a:sysClr val="windowText" lastClr="000000"/>
                    </a:solidFill>
                    <a:latin typeface="+mj-ea"/>
                  </a:endParaRPr>
                </a:p>
              </p:txBody>
            </p:sp>
          </p:grpSp>
          <p:sp>
            <p:nvSpPr>
              <p:cNvPr id="41" name="TextBox 31"/>
              <p:cNvSpPr txBox="1">
                <a:spLocks noChangeArrowheads="1"/>
              </p:cNvSpPr>
              <p:nvPr/>
            </p:nvSpPr>
            <p:spPr bwMode="auto">
              <a:xfrm>
                <a:off x="3818872" y="1056825"/>
                <a:ext cx="1364413" cy="309245"/>
              </a:xfrm>
              <a:prstGeom prst="rect">
                <a:avLst/>
              </a:prstGeom>
              <a:noFill/>
              <a:ln w="9525">
                <a:noFill/>
                <a:miter lim="800000"/>
              </a:ln>
            </p:spPr>
            <p:txBody>
              <a:bodyPr>
                <a:spAutoFit/>
              </a:bodyPr>
              <a:lstStyle/>
              <a:p>
                <a:pPr eaLnBrk="0" fontAlgn="ctr" hangingPunct="0">
                  <a:buClr>
                    <a:srgbClr val="FF0000"/>
                  </a:buClr>
                  <a:buSzPct val="70000"/>
                </a:pPr>
                <a:r>
                  <a:rPr lang="zh-CN" altLang="en-US" sz="1865" dirty="0">
                    <a:latin typeface="微软雅黑" panose="020B0503020204020204" charset="-122"/>
                    <a:ea typeface="微软雅黑" panose="020B0503020204020204" charset="-122"/>
                  </a:rPr>
                  <a:t>点击添加文本</a:t>
                </a:r>
                <a:endParaRPr lang="en-US" sz="2400" dirty="0">
                  <a:latin typeface="Calibri" panose="020F0502020204030204" pitchFamily="34" charset="0"/>
                </a:endParaRPr>
              </a:p>
            </p:txBody>
          </p:sp>
        </p:grpSp>
        <p:grpSp>
          <p:nvGrpSpPr>
            <p:cNvPr id="35" name="组合 34"/>
            <p:cNvGrpSpPr/>
            <p:nvPr/>
          </p:nvGrpSpPr>
          <p:grpSpPr>
            <a:xfrm>
              <a:off x="6216577" y="3478718"/>
              <a:ext cx="1838579" cy="1281183"/>
              <a:chOff x="3459836" y="606934"/>
              <a:chExt cx="1996793" cy="1391432"/>
            </a:xfrm>
          </p:grpSpPr>
          <p:grpSp>
            <p:nvGrpSpPr>
              <p:cNvPr id="36" name="组合 35"/>
              <p:cNvGrpSpPr/>
              <p:nvPr/>
            </p:nvGrpSpPr>
            <p:grpSpPr>
              <a:xfrm>
                <a:off x="3459836" y="606934"/>
                <a:ext cx="1996793" cy="1391432"/>
                <a:chOff x="5076056" y="623174"/>
                <a:chExt cx="3287004" cy="1778335"/>
              </a:xfrm>
            </p:grpSpPr>
            <p:pic>
              <p:nvPicPr>
                <p:cNvPr id="38" name="Picture 2" descr="E:\水墨图表素材\456345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76056" y="623174"/>
                  <a:ext cx="3287004" cy="1778335"/>
                </a:xfrm>
                <a:prstGeom prst="rect">
                  <a:avLst/>
                </a:prstGeom>
                <a:noFill/>
                <a:extLst>
                  <a:ext uri="{909E8E84-426E-40DD-AFC4-6F175D3DCCD1}">
                    <a14:hiddenFill xmlns:a14="http://schemas.microsoft.com/office/drawing/2010/main">
                      <a:solidFill>
                        <a:srgbClr val="FFFFFF"/>
                      </a:solidFill>
                    </a14:hiddenFill>
                  </a:ext>
                </a:extLst>
              </p:spPr>
            </p:pic>
            <p:sp>
              <p:nvSpPr>
                <p:cNvPr id="39" name="矩形 38"/>
                <p:cNvSpPr/>
                <p:nvPr/>
              </p:nvSpPr>
              <p:spPr>
                <a:xfrm>
                  <a:off x="5510126" y="1068231"/>
                  <a:ext cx="2448272" cy="429276"/>
                </a:xfrm>
                <a:prstGeom prst="rect">
                  <a:avLst/>
                </a:prstGeom>
              </p:spPr>
              <p:txBody>
                <a:bodyPr wrap="square">
                  <a:spAutoFit/>
                </a:bodyPr>
                <a:lstStyle/>
                <a:p>
                  <a:pPr algn="ctr">
                    <a:lnSpc>
                      <a:spcPct val="120000"/>
                    </a:lnSpc>
                    <a:defRPr/>
                  </a:pPr>
                  <a:endParaRPr lang="zh-CN" altLang="en-US" sz="1735" b="1" kern="0" dirty="0">
                    <a:solidFill>
                      <a:sysClr val="windowText" lastClr="000000"/>
                    </a:solidFill>
                    <a:latin typeface="+mj-ea"/>
                  </a:endParaRPr>
                </a:p>
              </p:txBody>
            </p:sp>
          </p:grpSp>
          <p:sp>
            <p:nvSpPr>
              <p:cNvPr id="37" name="TextBox 31"/>
              <p:cNvSpPr txBox="1">
                <a:spLocks noChangeArrowheads="1"/>
              </p:cNvSpPr>
              <p:nvPr/>
            </p:nvSpPr>
            <p:spPr bwMode="auto">
              <a:xfrm>
                <a:off x="3818872" y="1056825"/>
                <a:ext cx="1364413" cy="309245"/>
              </a:xfrm>
              <a:prstGeom prst="rect">
                <a:avLst/>
              </a:prstGeom>
              <a:noFill/>
              <a:ln w="9525">
                <a:noFill/>
                <a:miter lim="800000"/>
              </a:ln>
            </p:spPr>
            <p:txBody>
              <a:bodyPr>
                <a:spAutoFit/>
              </a:bodyPr>
              <a:lstStyle/>
              <a:p>
                <a:pPr eaLnBrk="0" fontAlgn="ctr" hangingPunct="0">
                  <a:buClr>
                    <a:srgbClr val="FF0000"/>
                  </a:buClr>
                  <a:buSzPct val="70000"/>
                </a:pPr>
                <a:r>
                  <a:rPr lang="zh-CN" altLang="en-US" sz="1865" dirty="0">
                    <a:latin typeface="微软雅黑" panose="020B0503020204020204" charset="-122"/>
                    <a:ea typeface="微软雅黑" panose="020B0503020204020204" charset="-122"/>
                  </a:rPr>
                  <a:t>点击添加文本</a:t>
                </a:r>
                <a:endParaRPr lang="en-US" sz="2400" dirty="0">
                  <a:latin typeface="Calibri" panose="020F0502020204030204" pitchFamily="34" charset="0"/>
                </a:endParaRPr>
              </a:p>
            </p:txBody>
          </p:sp>
        </p:grpSp>
      </p:grpSp>
      <p:grpSp>
        <p:nvGrpSpPr>
          <p:cNvPr id="48" name="组合 47"/>
          <p:cNvGrpSpPr/>
          <p:nvPr/>
        </p:nvGrpSpPr>
        <p:grpSpPr>
          <a:xfrm>
            <a:off x="4380103" y="2164298"/>
            <a:ext cx="3378515" cy="3131001"/>
            <a:chOff x="3435719" y="1635646"/>
            <a:chExt cx="2533886" cy="2348251"/>
          </a:xfrm>
        </p:grpSpPr>
        <p:pic>
          <p:nvPicPr>
            <p:cNvPr id="49" name="Picture 4" descr="E:\水墨图表素材\07.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35719" y="1635646"/>
              <a:ext cx="2463476" cy="2348251"/>
            </a:xfrm>
            <a:prstGeom prst="rect">
              <a:avLst/>
            </a:prstGeom>
            <a:noFill/>
            <a:extLst>
              <a:ext uri="{909E8E84-426E-40DD-AFC4-6F175D3DCCD1}">
                <a14:hiddenFill xmlns:a14="http://schemas.microsoft.com/office/drawing/2010/main">
                  <a:solidFill>
                    <a:srgbClr val="FFFFFF"/>
                  </a:solidFill>
                </a14:hiddenFill>
              </a:ext>
            </a:extLst>
          </p:spPr>
        </p:pic>
        <p:sp>
          <p:nvSpPr>
            <p:cNvPr id="50" name="Text Box 13"/>
            <p:cNvSpPr txBox="1">
              <a:spLocks noChangeArrowheads="1"/>
            </p:cNvSpPr>
            <p:nvPr/>
          </p:nvSpPr>
          <p:spPr bwMode="auto">
            <a:xfrm>
              <a:off x="3512275" y="2483845"/>
              <a:ext cx="2457330" cy="709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120650" indent="-12065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indent="0" algn="ctr" eaLnBrk="1" hangingPunct="1">
                <a:lnSpc>
                  <a:spcPct val="60000"/>
                </a:lnSpc>
                <a:spcBef>
                  <a:spcPct val="50000"/>
                </a:spcBef>
                <a:buClr>
                  <a:srgbClr val="1F3F5F"/>
                </a:buClr>
              </a:pPr>
              <a:r>
                <a:rPr lang="zh-CN" altLang="en-US" sz="2135" dirty="0">
                  <a:solidFill>
                    <a:schemeClr val="bg1"/>
                  </a:solidFill>
                  <a:ea typeface="宋体" panose="02010600030101010101" pitchFamily="2" charset="-122"/>
                </a:rPr>
                <a:t>点击输入文字</a:t>
              </a:r>
            </a:p>
            <a:p>
              <a:pPr marL="0" indent="0" algn="ctr" eaLnBrk="1" hangingPunct="1"/>
              <a:r>
                <a:rPr lang="zh-CN" altLang="en-US" sz="2135" dirty="0">
                  <a:solidFill>
                    <a:schemeClr val="bg1"/>
                  </a:solidFill>
                  <a:ea typeface="宋体" panose="02010600030101010101" pitchFamily="2" charset="-122"/>
                </a:rPr>
                <a:t>点击输入文字</a:t>
              </a:r>
            </a:p>
            <a:p>
              <a:pPr marL="0" indent="0" algn="ctr" eaLnBrk="1" hangingPunct="1"/>
              <a:r>
                <a:rPr lang="zh-CN" altLang="en-US" sz="2135" dirty="0">
                  <a:solidFill>
                    <a:schemeClr val="bg1"/>
                  </a:solidFill>
                  <a:ea typeface="宋体" panose="02010600030101010101" pitchFamily="2" charset="-122"/>
                </a:rPr>
                <a:t>点击输入文字</a:t>
              </a:r>
            </a:p>
          </p:txBody>
        </p:sp>
      </p:grpSp>
      <p:sp>
        <p:nvSpPr>
          <p:cNvPr id="51" name="任意多边形 50"/>
          <p:cNvSpPr/>
          <p:nvPr/>
        </p:nvSpPr>
        <p:spPr>
          <a:xfrm>
            <a:off x="4068834" y="443753"/>
            <a:ext cx="4248293" cy="478779"/>
          </a:xfrm>
          <a:custGeom>
            <a:avLst/>
            <a:gdLst>
              <a:gd name="connsiteX0" fmla="*/ 204386 w 6694563"/>
              <a:gd name="connsiteY0" fmla="*/ 0 h 754471"/>
              <a:gd name="connsiteX1" fmla="*/ 3299077 w 6694563"/>
              <a:gd name="connsiteY1" fmla="*/ 0 h 754471"/>
              <a:gd name="connsiteX2" fmla="*/ 3426942 w 6694563"/>
              <a:gd name="connsiteY2" fmla="*/ 0 h 754471"/>
              <a:gd name="connsiteX3" fmla="*/ 6521632 w 6694563"/>
              <a:gd name="connsiteY3" fmla="*/ 0 h 754471"/>
              <a:gd name="connsiteX4" fmla="*/ 6519691 w 6694563"/>
              <a:gd name="connsiteY4" fmla="*/ 19248 h 754471"/>
              <a:gd name="connsiteX5" fmla="*/ 6668550 w 6694563"/>
              <a:gd name="connsiteY5" fmla="*/ 201892 h 754471"/>
              <a:gd name="connsiteX6" fmla="*/ 6694563 w 6694563"/>
              <a:gd name="connsiteY6" fmla="*/ 204515 h 754471"/>
              <a:gd name="connsiteX7" fmla="*/ 6694563 w 6694563"/>
              <a:gd name="connsiteY7" fmla="*/ 548305 h 754471"/>
              <a:gd name="connsiteX8" fmla="*/ 6668550 w 6694563"/>
              <a:gd name="connsiteY8" fmla="*/ 550927 h 754471"/>
              <a:gd name="connsiteX9" fmla="*/ 6519691 w 6694563"/>
              <a:gd name="connsiteY9" fmla="*/ 733571 h 754471"/>
              <a:gd name="connsiteX10" fmla="*/ 6521798 w 6694563"/>
              <a:gd name="connsiteY10" fmla="*/ 754471 h 754471"/>
              <a:gd name="connsiteX11" fmla="*/ 3427108 w 6694563"/>
              <a:gd name="connsiteY11" fmla="*/ 754471 h 754471"/>
              <a:gd name="connsiteX12" fmla="*/ 3298909 w 6694563"/>
              <a:gd name="connsiteY12" fmla="*/ 754471 h 754471"/>
              <a:gd name="connsiteX13" fmla="*/ 204219 w 6694563"/>
              <a:gd name="connsiteY13" fmla="*/ 754471 h 754471"/>
              <a:gd name="connsiteX14" fmla="*/ 206327 w 6694563"/>
              <a:gd name="connsiteY14" fmla="*/ 733571 h 754471"/>
              <a:gd name="connsiteX15" fmla="*/ 19895 w 6694563"/>
              <a:gd name="connsiteY15" fmla="*/ 547139 h 754471"/>
              <a:gd name="connsiteX16" fmla="*/ 0 w 6694563"/>
              <a:gd name="connsiteY16" fmla="*/ 549145 h 754471"/>
              <a:gd name="connsiteX17" fmla="*/ 0 w 6694563"/>
              <a:gd name="connsiteY17" fmla="*/ 203674 h 754471"/>
              <a:gd name="connsiteX18" fmla="*/ 19895 w 6694563"/>
              <a:gd name="connsiteY18" fmla="*/ 205680 h 754471"/>
              <a:gd name="connsiteX19" fmla="*/ 206327 w 6694563"/>
              <a:gd name="connsiteY19" fmla="*/ 19248 h 754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694563" h="754471">
                <a:moveTo>
                  <a:pt x="204386" y="0"/>
                </a:moveTo>
                <a:lnTo>
                  <a:pt x="3299077" y="0"/>
                </a:lnTo>
                <a:lnTo>
                  <a:pt x="3426942" y="0"/>
                </a:lnTo>
                <a:lnTo>
                  <a:pt x="6521632" y="0"/>
                </a:lnTo>
                <a:lnTo>
                  <a:pt x="6519691" y="19248"/>
                </a:lnTo>
                <a:cubicBezTo>
                  <a:pt x="6519691" y="109342"/>
                  <a:pt x="6583596" y="184508"/>
                  <a:pt x="6668550" y="201892"/>
                </a:cubicBezTo>
                <a:lnTo>
                  <a:pt x="6694563" y="204515"/>
                </a:lnTo>
                <a:lnTo>
                  <a:pt x="6694563" y="548305"/>
                </a:lnTo>
                <a:lnTo>
                  <a:pt x="6668550" y="550927"/>
                </a:lnTo>
                <a:cubicBezTo>
                  <a:pt x="6583596" y="568311"/>
                  <a:pt x="6519691" y="643478"/>
                  <a:pt x="6519691" y="733571"/>
                </a:cubicBezTo>
                <a:lnTo>
                  <a:pt x="6521798" y="754471"/>
                </a:lnTo>
                <a:lnTo>
                  <a:pt x="3427108" y="754471"/>
                </a:lnTo>
                <a:lnTo>
                  <a:pt x="3298909" y="754471"/>
                </a:lnTo>
                <a:lnTo>
                  <a:pt x="204219" y="754471"/>
                </a:lnTo>
                <a:lnTo>
                  <a:pt x="206327" y="733571"/>
                </a:lnTo>
                <a:cubicBezTo>
                  <a:pt x="206327" y="630607"/>
                  <a:pt x="122859" y="547139"/>
                  <a:pt x="19895" y="547139"/>
                </a:cubicBezTo>
                <a:lnTo>
                  <a:pt x="0" y="549145"/>
                </a:lnTo>
                <a:lnTo>
                  <a:pt x="0" y="203674"/>
                </a:lnTo>
                <a:lnTo>
                  <a:pt x="19895" y="205680"/>
                </a:lnTo>
                <a:cubicBezTo>
                  <a:pt x="122859" y="205680"/>
                  <a:pt x="206327" y="122212"/>
                  <a:pt x="206327" y="19248"/>
                </a:cubicBezTo>
                <a:close/>
              </a:path>
            </a:pathLst>
          </a:custGeom>
          <a:blipFill>
            <a:blip r:embed="rId5"/>
            <a:stretch>
              <a:fillRect/>
            </a:stretch>
          </a:blipFill>
          <a:ln>
            <a:solidFill>
              <a:schemeClr val="accent1">
                <a:shade val="50000"/>
              </a:schemeClr>
            </a:solid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标题 1"/>
          <p:cNvSpPr>
            <a:spLocks noGrp="1"/>
          </p:cNvSpPr>
          <p:nvPr>
            <p:ph type="title"/>
          </p:nvPr>
        </p:nvSpPr>
        <p:spPr>
          <a:xfrm>
            <a:off x="935180" y="501000"/>
            <a:ext cx="10515600" cy="341457"/>
          </a:xfrm>
        </p:spPr>
        <p:txBody>
          <a:bodyPr>
            <a:normAutofit fontScale="90000"/>
          </a:bodyPr>
          <a:lstStyle/>
          <a:p>
            <a:pPr algn="ctr"/>
            <a:r>
              <a:rPr lang="zh-CN" altLang="en-US" dirty="0">
                <a:solidFill>
                  <a:schemeClr val="bg1"/>
                </a:solidFill>
              </a:rPr>
              <a:t>单击此处添加标题</a:t>
            </a:r>
          </a:p>
        </p:txBody>
      </p:sp>
      <p:pic>
        <p:nvPicPr>
          <p:cNvPr id="53" name="图片 5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0969993">
            <a:off x="3410743" y="468213"/>
            <a:ext cx="1006244" cy="668821"/>
          </a:xfrm>
          <a:prstGeom prst="rect">
            <a:avLst/>
          </a:prstGeom>
        </p:spPr>
      </p:pic>
      <p:pic>
        <p:nvPicPr>
          <p:cNvPr id="54" name="图片 5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984888" y="367343"/>
            <a:ext cx="1006244" cy="668821"/>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Line 4"/>
          <p:cNvSpPr>
            <a:spLocks noChangeShapeType="1"/>
          </p:cNvSpPr>
          <p:nvPr/>
        </p:nvSpPr>
        <p:spPr bwMode="gray">
          <a:xfrm>
            <a:off x="8582984" y="1959405"/>
            <a:ext cx="0" cy="3697816"/>
          </a:xfrm>
          <a:prstGeom prst="line">
            <a:avLst/>
          </a:prstGeom>
          <a:noFill/>
          <a:ln w="12700">
            <a:solidFill>
              <a:srgbClr val="808080">
                <a:alpha val="50000"/>
              </a:srgb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400"/>
          </a:p>
        </p:txBody>
      </p:sp>
      <p:grpSp>
        <p:nvGrpSpPr>
          <p:cNvPr id="5" name="组合 4"/>
          <p:cNvGrpSpPr/>
          <p:nvPr/>
        </p:nvGrpSpPr>
        <p:grpSpPr>
          <a:xfrm>
            <a:off x="1391477" y="1576288"/>
            <a:ext cx="4226984" cy="4445000"/>
            <a:chOff x="762000" y="843558"/>
            <a:chExt cx="3170238" cy="3333750"/>
          </a:xfrm>
        </p:grpSpPr>
        <p:grpSp>
          <p:nvGrpSpPr>
            <p:cNvPr id="6" name="组合 5"/>
            <p:cNvGrpSpPr/>
            <p:nvPr/>
          </p:nvGrpSpPr>
          <p:grpSpPr>
            <a:xfrm>
              <a:off x="762000" y="843558"/>
              <a:ext cx="3170238" cy="3333750"/>
              <a:chOff x="762000" y="843558"/>
              <a:chExt cx="3170238" cy="3333750"/>
            </a:xfrm>
          </p:grpSpPr>
          <p:pic>
            <p:nvPicPr>
              <p:cNvPr id="8" name="Picture 6" descr="E:\水墨图表素材\0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8350" y="1056098"/>
                <a:ext cx="3147988" cy="3027820"/>
              </a:xfrm>
              <a:prstGeom prst="rect">
                <a:avLst/>
              </a:prstGeom>
              <a:noFill/>
              <a:extLst>
                <a:ext uri="{909E8E84-426E-40DD-AFC4-6F175D3DCCD1}">
                  <a14:hiddenFill xmlns:a14="http://schemas.microsoft.com/office/drawing/2010/main">
                    <a:solidFill>
                      <a:srgbClr val="FFFFFF"/>
                    </a:solidFill>
                  </a14:hiddenFill>
                </a:ext>
              </a:extLst>
            </p:spPr>
          </p:pic>
          <p:sp>
            <p:nvSpPr>
              <p:cNvPr id="9" name="Oval 11"/>
              <p:cNvSpPr>
                <a:spLocks noChangeArrowheads="1"/>
              </p:cNvSpPr>
              <p:nvPr/>
            </p:nvSpPr>
            <p:spPr bwMode="gray">
              <a:xfrm>
                <a:off x="1076325" y="1221383"/>
                <a:ext cx="2538413" cy="2557463"/>
              </a:xfrm>
              <a:prstGeom prst="ellipse">
                <a:avLst/>
              </a:prstGeom>
              <a:noFill/>
              <a:ln w="9525">
                <a:solidFill>
                  <a:srgbClr val="B2B2B2">
                    <a:alpha val="50000"/>
                  </a:srgbClr>
                </a:solidFill>
                <a:round/>
              </a:ln>
              <a:effectLst/>
              <a:extLst>
                <a:ext uri="{909E8E84-426E-40DD-AFC4-6F175D3DCCD1}">
                  <a14:hiddenFill xmlns:a14="http://schemas.microsoft.com/office/drawing/2010/main">
                    <a:solidFill>
                      <a:schemeClr val="accent1">
                        <a:alpha val="64999"/>
                      </a:scheme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sp>
            <p:nvSpPr>
              <p:cNvPr id="10" name="Oval 16"/>
              <p:cNvSpPr>
                <a:spLocks noChangeArrowheads="1"/>
              </p:cNvSpPr>
              <p:nvPr/>
            </p:nvSpPr>
            <p:spPr bwMode="auto">
              <a:xfrm>
                <a:off x="919163" y="1057871"/>
                <a:ext cx="2870200" cy="2895600"/>
              </a:xfrm>
              <a:prstGeom prst="ellipse">
                <a:avLst/>
              </a:prstGeom>
              <a:noFill/>
              <a:ln w="19050">
                <a:solidFill>
                  <a:srgbClr val="B2B2B2">
                    <a:alpha val="50000"/>
                  </a:srgbClr>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sp>
            <p:nvSpPr>
              <p:cNvPr id="11" name="Line 17"/>
              <p:cNvSpPr>
                <a:spLocks noChangeShapeType="1"/>
              </p:cNvSpPr>
              <p:nvPr/>
            </p:nvSpPr>
            <p:spPr bwMode="gray">
              <a:xfrm>
                <a:off x="762000" y="2512021"/>
                <a:ext cx="3170238" cy="0"/>
              </a:xfrm>
              <a:prstGeom prst="line">
                <a:avLst/>
              </a:prstGeom>
              <a:noFill/>
              <a:ln w="12700">
                <a:solidFill>
                  <a:srgbClr val="808080">
                    <a:alpha val="50000"/>
                  </a:srgb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400"/>
              </a:p>
            </p:txBody>
          </p:sp>
          <p:sp>
            <p:nvSpPr>
              <p:cNvPr id="12" name="Line 18"/>
              <p:cNvSpPr>
                <a:spLocks noChangeShapeType="1"/>
              </p:cNvSpPr>
              <p:nvPr/>
            </p:nvSpPr>
            <p:spPr bwMode="gray">
              <a:xfrm>
                <a:off x="2346325" y="843558"/>
                <a:ext cx="0" cy="3333750"/>
              </a:xfrm>
              <a:prstGeom prst="line">
                <a:avLst/>
              </a:prstGeom>
              <a:noFill/>
              <a:ln w="12700">
                <a:solidFill>
                  <a:srgbClr val="808080">
                    <a:alpha val="50000"/>
                  </a:srgb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400"/>
              </a:p>
            </p:txBody>
          </p:sp>
        </p:grpSp>
        <p:sp>
          <p:nvSpPr>
            <p:cNvPr id="7" name="TextBox 6"/>
            <p:cNvSpPr txBox="1"/>
            <p:nvPr/>
          </p:nvSpPr>
          <p:spPr>
            <a:xfrm>
              <a:off x="1765392" y="2107327"/>
              <a:ext cx="1410923" cy="838595"/>
            </a:xfrm>
            <a:prstGeom prst="rect">
              <a:avLst/>
            </a:prstGeom>
            <a:noFill/>
          </p:spPr>
          <p:txBody>
            <a:bodyPr wrap="square" rtlCol="0">
              <a:spAutoFit/>
            </a:bodyPr>
            <a:lstStyle/>
            <a:p>
              <a:pPr>
                <a:spcBef>
                  <a:spcPct val="50000"/>
                </a:spcBef>
              </a:pPr>
              <a:r>
                <a:rPr lang="zh-CN" altLang="en-US" sz="3335" dirty="0">
                  <a:solidFill>
                    <a:schemeClr val="bg1"/>
                  </a:solidFill>
                  <a:effectLst>
                    <a:outerShdw blurRad="38100" dist="38100" dir="2700000" algn="tl">
                      <a:srgbClr val="000000">
                        <a:alpha val="43137"/>
                      </a:srgbClr>
                    </a:outerShdw>
                  </a:effectLst>
                  <a:ea typeface="宋体" panose="02010600030101010101" pitchFamily="2" charset="-122"/>
                </a:rPr>
                <a:t>在此添加标题</a:t>
              </a:r>
              <a:endParaRPr lang="en-US" altLang="zh-CN" sz="3335" dirty="0">
                <a:solidFill>
                  <a:schemeClr val="bg1"/>
                </a:solidFill>
                <a:effectLst>
                  <a:outerShdw blurRad="38100" dist="38100" dir="2700000" algn="tl">
                    <a:srgbClr val="000000">
                      <a:alpha val="43137"/>
                    </a:srgbClr>
                  </a:outerShdw>
                </a:effectLst>
                <a:ea typeface="宋体" panose="02010600030101010101" pitchFamily="2" charset="-122"/>
              </a:endParaRPr>
            </a:p>
          </p:txBody>
        </p:sp>
      </p:grpSp>
      <p:grpSp>
        <p:nvGrpSpPr>
          <p:cNvPr id="13" name="组合 12"/>
          <p:cNvGrpSpPr/>
          <p:nvPr/>
        </p:nvGrpSpPr>
        <p:grpSpPr>
          <a:xfrm>
            <a:off x="8743851" y="2365806"/>
            <a:ext cx="2248693" cy="3500185"/>
            <a:chOff x="6557888" y="1651720"/>
            <a:chExt cx="1686520" cy="2625139"/>
          </a:xfrm>
        </p:grpSpPr>
        <p:sp>
          <p:nvSpPr>
            <p:cNvPr id="14" name="Rectangle 5"/>
            <p:cNvSpPr>
              <a:spLocks noChangeArrowheads="1"/>
            </p:cNvSpPr>
            <p:nvPr/>
          </p:nvSpPr>
          <p:spPr bwMode="auto">
            <a:xfrm>
              <a:off x="6557888" y="1651720"/>
              <a:ext cx="912750" cy="3000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pPr>
              <a:r>
                <a:rPr lang="zh-CN" altLang="en-US" sz="2000" b="1" dirty="0">
                  <a:ea typeface="宋体" panose="02010600030101010101" pitchFamily="2" charset="-122"/>
                </a:rPr>
                <a:t>添加标题</a:t>
              </a:r>
            </a:p>
          </p:txBody>
        </p:sp>
        <p:sp>
          <p:nvSpPr>
            <p:cNvPr id="15" name="Text Box 8"/>
            <p:cNvSpPr txBox="1">
              <a:spLocks noChangeArrowheads="1"/>
            </p:cNvSpPr>
            <p:nvPr/>
          </p:nvSpPr>
          <p:spPr bwMode="gray">
            <a:xfrm>
              <a:off x="6599163" y="1905720"/>
              <a:ext cx="1645245" cy="5309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1600" dirty="0">
                  <a:solidFill>
                    <a:srgbClr val="000000"/>
                  </a:solidFill>
                  <a:ea typeface="宋体" panose="02010600030101010101" pitchFamily="2" charset="-122"/>
                </a:rPr>
                <a:t>在此添加标题或索引</a:t>
              </a:r>
              <a:endParaRPr lang="en-US" altLang="zh-CN" sz="1600" dirty="0">
                <a:solidFill>
                  <a:srgbClr val="000000"/>
                </a:solidFill>
                <a:ea typeface="宋体" panose="02010600030101010101" pitchFamily="2" charset="-122"/>
              </a:endParaRPr>
            </a:p>
            <a:p>
              <a:pPr>
                <a:spcBef>
                  <a:spcPct val="50000"/>
                </a:spcBef>
              </a:pPr>
              <a:r>
                <a:rPr lang="zh-CN" altLang="en-US" sz="1600" dirty="0">
                  <a:solidFill>
                    <a:srgbClr val="000000"/>
                  </a:solidFill>
                  <a:ea typeface="宋体" panose="02010600030101010101" pitchFamily="2" charset="-122"/>
                </a:rPr>
                <a:t>在此添加标题或索引</a:t>
              </a:r>
            </a:p>
          </p:txBody>
        </p:sp>
        <p:sp>
          <p:nvSpPr>
            <p:cNvPr id="16" name="Rectangle 5"/>
            <p:cNvSpPr>
              <a:spLocks noChangeArrowheads="1"/>
            </p:cNvSpPr>
            <p:nvPr/>
          </p:nvSpPr>
          <p:spPr bwMode="auto">
            <a:xfrm>
              <a:off x="6557888" y="2576749"/>
              <a:ext cx="912750" cy="3000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pPr>
              <a:r>
                <a:rPr lang="zh-CN" altLang="en-US" sz="2000" b="1" dirty="0">
                  <a:ea typeface="宋体" panose="02010600030101010101" pitchFamily="2" charset="-122"/>
                </a:rPr>
                <a:t>添加标题</a:t>
              </a:r>
            </a:p>
          </p:txBody>
        </p:sp>
        <p:sp>
          <p:nvSpPr>
            <p:cNvPr id="17" name="Text Box 8"/>
            <p:cNvSpPr txBox="1">
              <a:spLocks noChangeArrowheads="1"/>
            </p:cNvSpPr>
            <p:nvPr/>
          </p:nvSpPr>
          <p:spPr bwMode="gray">
            <a:xfrm>
              <a:off x="6599163" y="2830749"/>
              <a:ext cx="1645245" cy="5309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1600" dirty="0">
                  <a:solidFill>
                    <a:srgbClr val="000000"/>
                  </a:solidFill>
                  <a:ea typeface="宋体" panose="02010600030101010101" pitchFamily="2" charset="-122"/>
                </a:rPr>
                <a:t>在此添加标题或索引</a:t>
              </a:r>
              <a:endParaRPr lang="en-US" altLang="zh-CN" sz="1600" dirty="0">
                <a:solidFill>
                  <a:srgbClr val="000000"/>
                </a:solidFill>
                <a:ea typeface="宋体" panose="02010600030101010101" pitchFamily="2" charset="-122"/>
              </a:endParaRPr>
            </a:p>
            <a:p>
              <a:pPr>
                <a:spcBef>
                  <a:spcPct val="50000"/>
                </a:spcBef>
              </a:pPr>
              <a:r>
                <a:rPr lang="zh-CN" altLang="en-US" sz="1600" dirty="0">
                  <a:solidFill>
                    <a:srgbClr val="000000"/>
                  </a:solidFill>
                  <a:ea typeface="宋体" panose="02010600030101010101" pitchFamily="2" charset="-122"/>
                </a:rPr>
                <a:t>在此添加标题或索引</a:t>
              </a:r>
            </a:p>
          </p:txBody>
        </p:sp>
        <p:sp>
          <p:nvSpPr>
            <p:cNvPr id="18" name="Rectangle 5"/>
            <p:cNvSpPr>
              <a:spLocks noChangeArrowheads="1"/>
            </p:cNvSpPr>
            <p:nvPr/>
          </p:nvSpPr>
          <p:spPr bwMode="auto">
            <a:xfrm>
              <a:off x="6557888" y="3491944"/>
              <a:ext cx="912750" cy="3000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pPr>
              <a:r>
                <a:rPr lang="zh-CN" altLang="en-US" sz="2000" b="1" dirty="0">
                  <a:ea typeface="宋体" panose="02010600030101010101" pitchFamily="2" charset="-122"/>
                </a:rPr>
                <a:t>添加标题</a:t>
              </a:r>
            </a:p>
          </p:txBody>
        </p:sp>
        <p:sp>
          <p:nvSpPr>
            <p:cNvPr id="19" name="Text Box 8"/>
            <p:cNvSpPr txBox="1">
              <a:spLocks noChangeArrowheads="1"/>
            </p:cNvSpPr>
            <p:nvPr/>
          </p:nvSpPr>
          <p:spPr bwMode="gray">
            <a:xfrm>
              <a:off x="6599163" y="3745944"/>
              <a:ext cx="1645245" cy="5309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1600" dirty="0">
                  <a:solidFill>
                    <a:srgbClr val="000000"/>
                  </a:solidFill>
                  <a:ea typeface="宋体" panose="02010600030101010101" pitchFamily="2" charset="-122"/>
                </a:rPr>
                <a:t>在此添加标题或索引</a:t>
              </a:r>
              <a:endParaRPr lang="en-US" altLang="zh-CN" sz="1600" dirty="0">
                <a:solidFill>
                  <a:srgbClr val="000000"/>
                </a:solidFill>
                <a:ea typeface="宋体" panose="02010600030101010101" pitchFamily="2" charset="-122"/>
              </a:endParaRPr>
            </a:p>
            <a:p>
              <a:pPr>
                <a:spcBef>
                  <a:spcPct val="50000"/>
                </a:spcBef>
              </a:pPr>
              <a:r>
                <a:rPr lang="zh-CN" altLang="en-US" sz="1600" dirty="0">
                  <a:solidFill>
                    <a:srgbClr val="000000"/>
                  </a:solidFill>
                  <a:ea typeface="宋体" panose="02010600030101010101" pitchFamily="2" charset="-122"/>
                </a:rPr>
                <a:t>在此添加标题或索引</a:t>
              </a:r>
            </a:p>
          </p:txBody>
        </p:sp>
      </p:grpSp>
      <p:grpSp>
        <p:nvGrpSpPr>
          <p:cNvPr id="20" name="组合 19"/>
          <p:cNvGrpSpPr/>
          <p:nvPr/>
        </p:nvGrpSpPr>
        <p:grpSpPr>
          <a:xfrm>
            <a:off x="8393277" y="2408116"/>
            <a:ext cx="384043" cy="2819712"/>
            <a:chOff x="6294958" y="1683453"/>
            <a:chExt cx="288032" cy="2114784"/>
          </a:xfrm>
        </p:grpSpPr>
        <p:pic>
          <p:nvPicPr>
            <p:cNvPr id="21" name="Picture 7" descr="E:\水墨图表素材\07.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94958" y="1683453"/>
              <a:ext cx="288032" cy="274560"/>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7" descr="E:\水墨图表素材\07.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94958" y="2608482"/>
              <a:ext cx="288032" cy="274560"/>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7" descr="E:\水墨图表素材\07.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94958" y="3523677"/>
              <a:ext cx="288032" cy="274560"/>
            </a:xfrm>
            <a:prstGeom prst="rect">
              <a:avLst/>
            </a:prstGeom>
            <a:noFill/>
            <a:extLst>
              <a:ext uri="{909E8E84-426E-40DD-AFC4-6F175D3DCCD1}">
                <a14:hiddenFill xmlns:a14="http://schemas.microsoft.com/office/drawing/2010/main">
                  <a:solidFill>
                    <a:srgbClr val="FFFFFF"/>
                  </a:solidFill>
                </a14:hiddenFill>
              </a:ext>
            </a:extLst>
          </p:spPr>
        </p:pic>
      </p:grpSp>
      <p:sp>
        <p:nvSpPr>
          <p:cNvPr id="24" name="Rectangle 22"/>
          <p:cNvSpPr>
            <a:spLocks noChangeArrowheads="1"/>
          </p:cNvSpPr>
          <p:nvPr/>
        </p:nvSpPr>
        <p:spPr bwMode="black">
          <a:xfrm>
            <a:off x="4742624" y="1995667"/>
            <a:ext cx="2478617" cy="400110"/>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a:spAutoFit/>
          </a:bodyPr>
          <a:lstStyle/>
          <a:p>
            <a:pPr>
              <a:spcBef>
                <a:spcPct val="50000"/>
              </a:spcBef>
            </a:pPr>
            <a:r>
              <a:rPr lang="zh-CN" altLang="en-US" sz="2000" dirty="0">
                <a:ea typeface="宋体" panose="02010600030101010101" pitchFamily="2" charset="-122"/>
              </a:rPr>
              <a:t>在此添加标题</a:t>
            </a:r>
          </a:p>
        </p:txBody>
      </p:sp>
      <p:sp>
        <p:nvSpPr>
          <p:cNvPr id="25" name="Rectangle 22"/>
          <p:cNvSpPr>
            <a:spLocks noChangeArrowheads="1"/>
          </p:cNvSpPr>
          <p:nvPr/>
        </p:nvSpPr>
        <p:spPr bwMode="black">
          <a:xfrm>
            <a:off x="5390688" y="2802235"/>
            <a:ext cx="2478617" cy="400110"/>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a:spAutoFit/>
          </a:bodyPr>
          <a:lstStyle/>
          <a:p>
            <a:pPr>
              <a:spcBef>
                <a:spcPct val="50000"/>
              </a:spcBef>
            </a:pPr>
            <a:r>
              <a:rPr lang="zh-CN" altLang="en-US" sz="2000" dirty="0">
                <a:ea typeface="宋体" panose="02010600030101010101" pitchFamily="2" charset="-122"/>
              </a:rPr>
              <a:t>在此添加标题</a:t>
            </a:r>
          </a:p>
        </p:txBody>
      </p:sp>
      <p:sp>
        <p:nvSpPr>
          <p:cNvPr id="26" name="Rectangle 22"/>
          <p:cNvSpPr>
            <a:spLocks noChangeArrowheads="1"/>
          </p:cNvSpPr>
          <p:nvPr/>
        </p:nvSpPr>
        <p:spPr bwMode="black">
          <a:xfrm>
            <a:off x="5572822" y="3599179"/>
            <a:ext cx="2478617" cy="400110"/>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a:spAutoFit/>
          </a:bodyPr>
          <a:lstStyle/>
          <a:p>
            <a:pPr>
              <a:spcBef>
                <a:spcPct val="50000"/>
              </a:spcBef>
            </a:pPr>
            <a:r>
              <a:rPr lang="zh-CN" altLang="en-US" sz="2000" dirty="0">
                <a:ea typeface="宋体" panose="02010600030101010101" pitchFamily="2" charset="-122"/>
              </a:rPr>
              <a:t>在此添加标题</a:t>
            </a:r>
          </a:p>
        </p:txBody>
      </p:sp>
      <p:sp>
        <p:nvSpPr>
          <p:cNvPr id="27" name="Rectangle 22"/>
          <p:cNvSpPr>
            <a:spLocks noChangeArrowheads="1"/>
          </p:cNvSpPr>
          <p:nvPr/>
        </p:nvSpPr>
        <p:spPr bwMode="black">
          <a:xfrm>
            <a:off x="5383884" y="4388392"/>
            <a:ext cx="2478617" cy="400110"/>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a:spAutoFit/>
          </a:bodyPr>
          <a:lstStyle/>
          <a:p>
            <a:pPr>
              <a:spcBef>
                <a:spcPct val="50000"/>
              </a:spcBef>
            </a:pPr>
            <a:r>
              <a:rPr lang="zh-CN" altLang="en-US" sz="2000" dirty="0">
                <a:ea typeface="宋体" panose="02010600030101010101" pitchFamily="2" charset="-122"/>
              </a:rPr>
              <a:t>在此添加标题</a:t>
            </a:r>
          </a:p>
        </p:txBody>
      </p:sp>
      <p:sp>
        <p:nvSpPr>
          <p:cNvPr id="28" name="Rectangle 22"/>
          <p:cNvSpPr>
            <a:spLocks noChangeArrowheads="1"/>
          </p:cNvSpPr>
          <p:nvPr/>
        </p:nvSpPr>
        <p:spPr bwMode="black">
          <a:xfrm>
            <a:off x="4847764" y="5083767"/>
            <a:ext cx="2478617" cy="400110"/>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a:spAutoFit/>
          </a:bodyPr>
          <a:lstStyle/>
          <a:p>
            <a:pPr>
              <a:spcBef>
                <a:spcPct val="50000"/>
              </a:spcBef>
            </a:pPr>
            <a:r>
              <a:rPr lang="zh-CN" altLang="en-US" sz="2000" dirty="0">
                <a:ea typeface="宋体" panose="02010600030101010101" pitchFamily="2" charset="-122"/>
              </a:rPr>
              <a:t>在此添加标题</a:t>
            </a:r>
          </a:p>
        </p:txBody>
      </p:sp>
      <p:pic>
        <p:nvPicPr>
          <p:cNvPr id="29" name="Picture 7" descr="E:\水墨图表素材\07.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63720" y="2041421"/>
            <a:ext cx="384043" cy="366080"/>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7" descr="E:\水墨图表素材\07.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75672" y="2860691"/>
            <a:ext cx="384043" cy="366080"/>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7" descr="E:\水墨图表素材\07.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34419" y="3609399"/>
            <a:ext cx="384043" cy="366080"/>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7" descr="E:\水墨图表素材\07.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60856" y="4420795"/>
            <a:ext cx="384043" cy="366080"/>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7" descr="E:\水墨图表素材\07.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18848" y="5103449"/>
            <a:ext cx="384043" cy="366080"/>
          </a:xfrm>
          <a:prstGeom prst="rect">
            <a:avLst/>
          </a:prstGeom>
          <a:noFill/>
          <a:extLst>
            <a:ext uri="{909E8E84-426E-40DD-AFC4-6F175D3DCCD1}">
              <a14:hiddenFill xmlns:a14="http://schemas.microsoft.com/office/drawing/2010/main">
                <a:solidFill>
                  <a:srgbClr val="FFFFFF"/>
                </a:solidFill>
              </a14:hiddenFill>
            </a:ext>
          </a:extLst>
        </p:spPr>
      </p:pic>
      <p:sp>
        <p:nvSpPr>
          <p:cNvPr id="34" name="任意多边形 33"/>
          <p:cNvSpPr/>
          <p:nvPr/>
        </p:nvSpPr>
        <p:spPr>
          <a:xfrm>
            <a:off x="4068834" y="443753"/>
            <a:ext cx="4248293" cy="478779"/>
          </a:xfrm>
          <a:custGeom>
            <a:avLst/>
            <a:gdLst>
              <a:gd name="connsiteX0" fmla="*/ 204386 w 6694563"/>
              <a:gd name="connsiteY0" fmla="*/ 0 h 754471"/>
              <a:gd name="connsiteX1" fmla="*/ 3299077 w 6694563"/>
              <a:gd name="connsiteY1" fmla="*/ 0 h 754471"/>
              <a:gd name="connsiteX2" fmla="*/ 3426942 w 6694563"/>
              <a:gd name="connsiteY2" fmla="*/ 0 h 754471"/>
              <a:gd name="connsiteX3" fmla="*/ 6521632 w 6694563"/>
              <a:gd name="connsiteY3" fmla="*/ 0 h 754471"/>
              <a:gd name="connsiteX4" fmla="*/ 6519691 w 6694563"/>
              <a:gd name="connsiteY4" fmla="*/ 19248 h 754471"/>
              <a:gd name="connsiteX5" fmla="*/ 6668550 w 6694563"/>
              <a:gd name="connsiteY5" fmla="*/ 201892 h 754471"/>
              <a:gd name="connsiteX6" fmla="*/ 6694563 w 6694563"/>
              <a:gd name="connsiteY6" fmla="*/ 204515 h 754471"/>
              <a:gd name="connsiteX7" fmla="*/ 6694563 w 6694563"/>
              <a:gd name="connsiteY7" fmla="*/ 548305 h 754471"/>
              <a:gd name="connsiteX8" fmla="*/ 6668550 w 6694563"/>
              <a:gd name="connsiteY8" fmla="*/ 550927 h 754471"/>
              <a:gd name="connsiteX9" fmla="*/ 6519691 w 6694563"/>
              <a:gd name="connsiteY9" fmla="*/ 733571 h 754471"/>
              <a:gd name="connsiteX10" fmla="*/ 6521798 w 6694563"/>
              <a:gd name="connsiteY10" fmla="*/ 754471 h 754471"/>
              <a:gd name="connsiteX11" fmla="*/ 3427108 w 6694563"/>
              <a:gd name="connsiteY11" fmla="*/ 754471 h 754471"/>
              <a:gd name="connsiteX12" fmla="*/ 3298909 w 6694563"/>
              <a:gd name="connsiteY12" fmla="*/ 754471 h 754471"/>
              <a:gd name="connsiteX13" fmla="*/ 204219 w 6694563"/>
              <a:gd name="connsiteY13" fmla="*/ 754471 h 754471"/>
              <a:gd name="connsiteX14" fmla="*/ 206327 w 6694563"/>
              <a:gd name="connsiteY14" fmla="*/ 733571 h 754471"/>
              <a:gd name="connsiteX15" fmla="*/ 19895 w 6694563"/>
              <a:gd name="connsiteY15" fmla="*/ 547139 h 754471"/>
              <a:gd name="connsiteX16" fmla="*/ 0 w 6694563"/>
              <a:gd name="connsiteY16" fmla="*/ 549145 h 754471"/>
              <a:gd name="connsiteX17" fmla="*/ 0 w 6694563"/>
              <a:gd name="connsiteY17" fmla="*/ 203674 h 754471"/>
              <a:gd name="connsiteX18" fmla="*/ 19895 w 6694563"/>
              <a:gd name="connsiteY18" fmla="*/ 205680 h 754471"/>
              <a:gd name="connsiteX19" fmla="*/ 206327 w 6694563"/>
              <a:gd name="connsiteY19" fmla="*/ 19248 h 754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694563" h="754471">
                <a:moveTo>
                  <a:pt x="204386" y="0"/>
                </a:moveTo>
                <a:lnTo>
                  <a:pt x="3299077" y="0"/>
                </a:lnTo>
                <a:lnTo>
                  <a:pt x="3426942" y="0"/>
                </a:lnTo>
                <a:lnTo>
                  <a:pt x="6521632" y="0"/>
                </a:lnTo>
                <a:lnTo>
                  <a:pt x="6519691" y="19248"/>
                </a:lnTo>
                <a:cubicBezTo>
                  <a:pt x="6519691" y="109342"/>
                  <a:pt x="6583596" y="184508"/>
                  <a:pt x="6668550" y="201892"/>
                </a:cubicBezTo>
                <a:lnTo>
                  <a:pt x="6694563" y="204515"/>
                </a:lnTo>
                <a:lnTo>
                  <a:pt x="6694563" y="548305"/>
                </a:lnTo>
                <a:lnTo>
                  <a:pt x="6668550" y="550927"/>
                </a:lnTo>
                <a:cubicBezTo>
                  <a:pt x="6583596" y="568311"/>
                  <a:pt x="6519691" y="643478"/>
                  <a:pt x="6519691" y="733571"/>
                </a:cubicBezTo>
                <a:lnTo>
                  <a:pt x="6521798" y="754471"/>
                </a:lnTo>
                <a:lnTo>
                  <a:pt x="3427108" y="754471"/>
                </a:lnTo>
                <a:lnTo>
                  <a:pt x="3298909" y="754471"/>
                </a:lnTo>
                <a:lnTo>
                  <a:pt x="204219" y="754471"/>
                </a:lnTo>
                <a:lnTo>
                  <a:pt x="206327" y="733571"/>
                </a:lnTo>
                <a:cubicBezTo>
                  <a:pt x="206327" y="630607"/>
                  <a:pt x="122859" y="547139"/>
                  <a:pt x="19895" y="547139"/>
                </a:cubicBezTo>
                <a:lnTo>
                  <a:pt x="0" y="549145"/>
                </a:lnTo>
                <a:lnTo>
                  <a:pt x="0" y="203674"/>
                </a:lnTo>
                <a:lnTo>
                  <a:pt x="19895" y="205680"/>
                </a:lnTo>
                <a:cubicBezTo>
                  <a:pt x="122859" y="205680"/>
                  <a:pt x="206327" y="122212"/>
                  <a:pt x="206327" y="19248"/>
                </a:cubicBezTo>
                <a:close/>
              </a:path>
            </a:pathLst>
          </a:custGeom>
          <a:blipFill>
            <a:blip r:embed="rId5"/>
            <a:stretch>
              <a:fillRect/>
            </a:stretch>
          </a:blipFill>
          <a:ln>
            <a:solidFill>
              <a:schemeClr val="accent1">
                <a:shade val="50000"/>
              </a:schemeClr>
            </a:solid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标题 1"/>
          <p:cNvSpPr>
            <a:spLocks noGrp="1"/>
          </p:cNvSpPr>
          <p:nvPr>
            <p:ph type="title"/>
          </p:nvPr>
        </p:nvSpPr>
        <p:spPr>
          <a:xfrm>
            <a:off x="935180" y="501000"/>
            <a:ext cx="10515600" cy="341457"/>
          </a:xfrm>
        </p:spPr>
        <p:txBody>
          <a:bodyPr>
            <a:normAutofit fontScale="90000"/>
          </a:bodyPr>
          <a:lstStyle/>
          <a:p>
            <a:pPr algn="ctr"/>
            <a:r>
              <a:rPr lang="zh-CN" altLang="en-US" dirty="0">
                <a:solidFill>
                  <a:schemeClr val="bg1"/>
                </a:solidFill>
              </a:rPr>
              <a:t>单击此处添加标题</a:t>
            </a:r>
          </a:p>
        </p:txBody>
      </p:sp>
      <p:pic>
        <p:nvPicPr>
          <p:cNvPr id="36" name="图片 3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0969993">
            <a:off x="3410743" y="468213"/>
            <a:ext cx="1006244" cy="668821"/>
          </a:xfrm>
          <a:prstGeom prst="rect">
            <a:avLst/>
          </a:prstGeom>
        </p:spPr>
      </p:pic>
      <p:pic>
        <p:nvPicPr>
          <p:cNvPr id="37" name="图片 3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984888" y="367343"/>
            <a:ext cx="1006244" cy="668821"/>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25"/>
          <p:cNvSpPr>
            <a:spLocks noChangeArrowheads="1"/>
          </p:cNvSpPr>
          <p:nvPr/>
        </p:nvSpPr>
        <p:spPr bwMode="auto">
          <a:xfrm>
            <a:off x="6467927" y="1701886"/>
            <a:ext cx="4063295" cy="438244"/>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108821" tIns="54411" rIns="108821" bIns="54411" anchor="ctr">
            <a:spAutoFit/>
          </a:bodyPr>
          <a:lstStyle/>
          <a:p>
            <a:pPr defTabSz="1087755">
              <a:lnSpc>
                <a:spcPct val="80000"/>
              </a:lnSpc>
            </a:pPr>
            <a:r>
              <a:rPr lang="zh-CN" altLang="en-US" sz="2665" spc="-200" dirty="0">
                <a:solidFill>
                  <a:srgbClr val="000000"/>
                </a:solidFill>
                <a:latin typeface="方正祥隶简体" charset="0"/>
                <a:ea typeface="方正祥隶简体" charset="0"/>
              </a:rPr>
              <a:t>单击此处添加标题文本</a:t>
            </a:r>
          </a:p>
        </p:txBody>
      </p:sp>
      <p:sp>
        <p:nvSpPr>
          <p:cNvPr id="13" name="Rectangle 26"/>
          <p:cNvSpPr>
            <a:spLocks noChangeArrowheads="1"/>
          </p:cNvSpPr>
          <p:nvPr/>
        </p:nvSpPr>
        <p:spPr bwMode="auto">
          <a:xfrm>
            <a:off x="5787331" y="2618119"/>
            <a:ext cx="4063295" cy="438244"/>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108821" tIns="54411" rIns="108821" bIns="54411" anchor="ctr">
            <a:spAutoFit/>
          </a:bodyPr>
          <a:lstStyle/>
          <a:p>
            <a:pPr defTabSz="1087755">
              <a:lnSpc>
                <a:spcPct val="80000"/>
              </a:lnSpc>
            </a:pPr>
            <a:r>
              <a:rPr lang="zh-CN" altLang="en-US" sz="2665" spc="-200" dirty="0">
                <a:solidFill>
                  <a:srgbClr val="000000"/>
                </a:solidFill>
                <a:latin typeface="方正祥隶简体" charset="0"/>
                <a:ea typeface="方正祥隶简体" charset="0"/>
              </a:rPr>
              <a:t>单击此处添加标题文本</a:t>
            </a:r>
          </a:p>
        </p:txBody>
      </p:sp>
      <p:sp>
        <p:nvSpPr>
          <p:cNvPr id="14" name="Rectangle 27"/>
          <p:cNvSpPr>
            <a:spLocks noChangeArrowheads="1"/>
          </p:cNvSpPr>
          <p:nvPr/>
        </p:nvSpPr>
        <p:spPr bwMode="auto">
          <a:xfrm>
            <a:off x="6864333" y="3516974"/>
            <a:ext cx="4063295" cy="438244"/>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108821" tIns="54411" rIns="108821" bIns="54411" anchor="ctr">
            <a:spAutoFit/>
          </a:bodyPr>
          <a:lstStyle/>
          <a:p>
            <a:pPr defTabSz="1087755">
              <a:lnSpc>
                <a:spcPct val="80000"/>
              </a:lnSpc>
            </a:pPr>
            <a:r>
              <a:rPr lang="zh-CN" altLang="en-US" sz="2665" spc="-200" dirty="0">
                <a:solidFill>
                  <a:srgbClr val="000000"/>
                </a:solidFill>
                <a:latin typeface="方正祥隶简体" charset="0"/>
                <a:ea typeface="方正祥隶简体" charset="0"/>
              </a:rPr>
              <a:t>单击此处添加标题文本</a:t>
            </a:r>
          </a:p>
        </p:txBody>
      </p:sp>
      <p:sp>
        <p:nvSpPr>
          <p:cNvPr id="15" name="Rectangle 28"/>
          <p:cNvSpPr>
            <a:spLocks noChangeArrowheads="1"/>
          </p:cNvSpPr>
          <p:nvPr/>
        </p:nvSpPr>
        <p:spPr bwMode="auto">
          <a:xfrm>
            <a:off x="7387485" y="4552965"/>
            <a:ext cx="4063295" cy="438244"/>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108821" tIns="54411" rIns="108821" bIns="54411" anchor="ctr">
            <a:spAutoFit/>
          </a:bodyPr>
          <a:lstStyle/>
          <a:p>
            <a:pPr defTabSz="1087755">
              <a:lnSpc>
                <a:spcPct val="80000"/>
              </a:lnSpc>
            </a:pPr>
            <a:r>
              <a:rPr lang="zh-CN" altLang="en-US" sz="2665" spc="-200" dirty="0">
                <a:solidFill>
                  <a:srgbClr val="000000"/>
                </a:solidFill>
                <a:latin typeface="方正祥隶简体" charset="0"/>
                <a:ea typeface="方正祥隶简体" charset="0"/>
              </a:rPr>
              <a:t>单击此处添加标题文本</a:t>
            </a:r>
          </a:p>
        </p:txBody>
      </p:sp>
      <p:sp>
        <p:nvSpPr>
          <p:cNvPr id="16" name="Rectangle 29"/>
          <p:cNvSpPr>
            <a:spLocks noChangeArrowheads="1"/>
          </p:cNvSpPr>
          <p:nvPr/>
        </p:nvSpPr>
        <p:spPr bwMode="auto">
          <a:xfrm>
            <a:off x="6153038" y="5360450"/>
            <a:ext cx="4063295" cy="438244"/>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108821" tIns="54411" rIns="108821" bIns="54411" anchor="ctr">
            <a:spAutoFit/>
          </a:bodyPr>
          <a:lstStyle/>
          <a:p>
            <a:pPr defTabSz="1087755">
              <a:lnSpc>
                <a:spcPct val="80000"/>
              </a:lnSpc>
            </a:pPr>
            <a:r>
              <a:rPr lang="zh-CN" altLang="en-US" sz="2665" spc="-200" dirty="0">
                <a:solidFill>
                  <a:srgbClr val="000000"/>
                </a:solidFill>
                <a:latin typeface="方正祥隶简体" charset="0"/>
                <a:ea typeface="方正祥隶简体" charset="0"/>
              </a:rPr>
              <a:t>单击此处添加标题文本</a:t>
            </a:r>
          </a:p>
        </p:txBody>
      </p:sp>
      <p:grpSp>
        <p:nvGrpSpPr>
          <p:cNvPr id="17" name="组合 16"/>
          <p:cNvGrpSpPr/>
          <p:nvPr/>
        </p:nvGrpSpPr>
        <p:grpSpPr>
          <a:xfrm>
            <a:off x="5760839" y="1597580"/>
            <a:ext cx="721015" cy="650044"/>
            <a:chOff x="2854652" y="992964"/>
            <a:chExt cx="540761" cy="487533"/>
          </a:xfrm>
        </p:grpSpPr>
        <p:pic>
          <p:nvPicPr>
            <p:cNvPr id="17410" name="Picture 2" descr="C:\Users\Thinkpad\Desktop\PNG\1_0004_图层-10.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54652" y="992964"/>
              <a:ext cx="540761" cy="487533"/>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25"/>
            <p:cNvSpPr>
              <a:spLocks noChangeArrowheads="1"/>
            </p:cNvSpPr>
            <p:nvPr/>
          </p:nvSpPr>
          <p:spPr bwMode="auto">
            <a:xfrm>
              <a:off x="2895736" y="1040756"/>
              <a:ext cx="419544" cy="328683"/>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108821" tIns="54411" rIns="108821" bIns="54411" anchor="ctr">
              <a:spAutoFit/>
            </a:bodyPr>
            <a:lstStyle/>
            <a:p>
              <a:pPr algn="ctr" defTabSz="1087755">
                <a:lnSpc>
                  <a:spcPct val="80000"/>
                </a:lnSpc>
              </a:pPr>
              <a:r>
                <a:rPr lang="zh-CN" altLang="en-US" sz="2665" b="1" spc="-200" dirty="0">
                  <a:solidFill>
                    <a:srgbClr val="000000"/>
                  </a:solidFill>
                  <a:latin typeface="华文隶书" panose="02010800040101010101" pitchFamily="2" charset="-122"/>
                  <a:ea typeface="华文隶书" panose="02010800040101010101" pitchFamily="2" charset="-122"/>
                </a:rPr>
                <a:t>一</a:t>
              </a:r>
            </a:p>
          </p:txBody>
        </p:sp>
      </p:grpSp>
      <p:grpSp>
        <p:nvGrpSpPr>
          <p:cNvPr id="20" name="组合 19"/>
          <p:cNvGrpSpPr/>
          <p:nvPr/>
        </p:nvGrpSpPr>
        <p:grpSpPr>
          <a:xfrm>
            <a:off x="5158877" y="2512218"/>
            <a:ext cx="721015" cy="650044"/>
            <a:chOff x="2854652" y="992964"/>
            <a:chExt cx="540761" cy="487533"/>
          </a:xfrm>
        </p:grpSpPr>
        <p:pic>
          <p:nvPicPr>
            <p:cNvPr id="21" name="Picture 2" descr="C:\Users\Thinkpad\Desktop\PNG\1_0004_图层-10.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54652" y="992964"/>
              <a:ext cx="540761" cy="487533"/>
            </a:xfrm>
            <a:prstGeom prst="rect">
              <a:avLst/>
            </a:prstGeom>
            <a:noFill/>
            <a:extLst>
              <a:ext uri="{909E8E84-426E-40DD-AFC4-6F175D3DCCD1}">
                <a14:hiddenFill xmlns:a14="http://schemas.microsoft.com/office/drawing/2010/main">
                  <a:solidFill>
                    <a:srgbClr val="FFFFFF"/>
                  </a:solidFill>
                </a14:hiddenFill>
              </a:ext>
            </a:extLst>
          </p:spPr>
        </p:pic>
        <p:sp>
          <p:nvSpPr>
            <p:cNvPr id="22" name="Rectangle 25"/>
            <p:cNvSpPr>
              <a:spLocks noChangeArrowheads="1"/>
            </p:cNvSpPr>
            <p:nvPr/>
          </p:nvSpPr>
          <p:spPr bwMode="auto">
            <a:xfrm>
              <a:off x="2895736" y="1040756"/>
              <a:ext cx="419544" cy="328683"/>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108821" tIns="54411" rIns="108821" bIns="54411" anchor="ctr">
              <a:spAutoFit/>
            </a:bodyPr>
            <a:lstStyle/>
            <a:p>
              <a:pPr algn="ctr" defTabSz="1087755">
                <a:lnSpc>
                  <a:spcPct val="80000"/>
                </a:lnSpc>
              </a:pPr>
              <a:r>
                <a:rPr lang="zh-CN" altLang="en-US" sz="2665" b="1" spc="-200" dirty="0">
                  <a:solidFill>
                    <a:srgbClr val="000000"/>
                  </a:solidFill>
                  <a:latin typeface="华文隶书" panose="02010800040101010101" pitchFamily="2" charset="-122"/>
                  <a:ea typeface="华文隶书" panose="02010800040101010101" pitchFamily="2" charset="-122"/>
                </a:rPr>
                <a:t>二</a:t>
              </a:r>
            </a:p>
          </p:txBody>
        </p:sp>
      </p:grpSp>
      <p:grpSp>
        <p:nvGrpSpPr>
          <p:cNvPr id="23" name="组合 22"/>
          <p:cNvGrpSpPr/>
          <p:nvPr/>
        </p:nvGrpSpPr>
        <p:grpSpPr>
          <a:xfrm>
            <a:off x="6095314" y="3411073"/>
            <a:ext cx="721015" cy="650044"/>
            <a:chOff x="2854652" y="992964"/>
            <a:chExt cx="540761" cy="487533"/>
          </a:xfrm>
        </p:grpSpPr>
        <p:pic>
          <p:nvPicPr>
            <p:cNvPr id="24" name="Picture 2" descr="C:\Users\Thinkpad\Desktop\PNG\1_0004_图层-10.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54652" y="992964"/>
              <a:ext cx="540761" cy="487533"/>
            </a:xfrm>
            <a:prstGeom prst="rect">
              <a:avLst/>
            </a:prstGeom>
            <a:noFill/>
            <a:extLst>
              <a:ext uri="{909E8E84-426E-40DD-AFC4-6F175D3DCCD1}">
                <a14:hiddenFill xmlns:a14="http://schemas.microsoft.com/office/drawing/2010/main">
                  <a:solidFill>
                    <a:srgbClr val="FFFFFF"/>
                  </a:solidFill>
                </a14:hiddenFill>
              </a:ext>
            </a:extLst>
          </p:spPr>
        </p:pic>
        <p:sp>
          <p:nvSpPr>
            <p:cNvPr id="25" name="Rectangle 25"/>
            <p:cNvSpPr>
              <a:spLocks noChangeArrowheads="1"/>
            </p:cNvSpPr>
            <p:nvPr/>
          </p:nvSpPr>
          <p:spPr bwMode="auto">
            <a:xfrm>
              <a:off x="2895736" y="1040756"/>
              <a:ext cx="419544" cy="328683"/>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108821" tIns="54411" rIns="108821" bIns="54411" anchor="ctr">
              <a:spAutoFit/>
            </a:bodyPr>
            <a:lstStyle/>
            <a:p>
              <a:pPr algn="ctr" defTabSz="1087755">
                <a:lnSpc>
                  <a:spcPct val="80000"/>
                </a:lnSpc>
              </a:pPr>
              <a:r>
                <a:rPr lang="zh-CN" altLang="en-US" sz="2665" b="1" spc="-200" dirty="0">
                  <a:solidFill>
                    <a:srgbClr val="000000"/>
                  </a:solidFill>
                  <a:latin typeface="华文隶书" panose="02010800040101010101" pitchFamily="2" charset="-122"/>
                  <a:ea typeface="华文隶书" panose="02010800040101010101" pitchFamily="2" charset="-122"/>
                </a:rPr>
                <a:t>三</a:t>
              </a:r>
            </a:p>
          </p:txBody>
        </p:sp>
      </p:grpSp>
      <p:grpSp>
        <p:nvGrpSpPr>
          <p:cNvPr id="26" name="组合 25"/>
          <p:cNvGrpSpPr/>
          <p:nvPr/>
        </p:nvGrpSpPr>
        <p:grpSpPr>
          <a:xfrm>
            <a:off x="6564119" y="4447064"/>
            <a:ext cx="721015" cy="650044"/>
            <a:chOff x="2854652" y="992964"/>
            <a:chExt cx="540761" cy="487533"/>
          </a:xfrm>
        </p:grpSpPr>
        <p:pic>
          <p:nvPicPr>
            <p:cNvPr id="27" name="Picture 2" descr="C:\Users\Thinkpad\Desktop\PNG\1_0004_图层-10.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54652" y="992964"/>
              <a:ext cx="540761" cy="487533"/>
            </a:xfrm>
            <a:prstGeom prst="rect">
              <a:avLst/>
            </a:prstGeom>
            <a:noFill/>
            <a:extLst>
              <a:ext uri="{909E8E84-426E-40DD-AFC4-6F175D3DCCD1}">
                <a14:hiddenFill xmlns:a14="http://schemas.microsoft.com/office/drawing/2010/main">
                  <a:solidFill>
                    <a:srgbClr val="FFFFFF"/>
                  </a:solidFill>
                </a14:hiddenFill>
              </a:ext>
            </a:extLst>
          </p:spPr>
        </p:pic>
        <p:sp>
          <p:nvSpPr>
            <p:cNvPr id="28" name="Rectangle 25"/>
            <p:cNvSpPr>
              <a:spLocks noChangeArrowheads="1"/>
            </p:cNvSpPr>
            <p:nvPr/>
          </p:nvSpPr>
          <p:spPr bwMode="auto">
            <a:xfrm>
              <a:off x="2895736" y="1040756"/>
              <a:ext cx="419544" cy="328683"/>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108821" tIns="54411" rIns="108821" bIns="54411" anchor="ctr">
              <a:spAutoFit/>
            </a:bodyPr>
            <a:lstStyle/>
            <a:p>
              <a:pPr algn="ctr" defTabSz="1087755">
                <a:lnSpc>
                  <a:spcPct val="80000"/>
                </a:lnSpc>
              </a:pPr>
              <a:r>
                <a:rPr lang="zh-CN" altLang="en-US" sz="2665" b="1" spc="-200" dirty="0">
                  <a:solidFill>
                    <a:srgbClr val="000000"/>
                  </a:solidFill>
                  <a:latin typeface="华文隶书" panose="02010800040101010101" pitchFamily="2" charset="-122"/>
                  <a:ea typeface="华文隶书" panose="02010800040101010101" pitchFamily="2" charset="-122"/>
                </a:rPr>
                <a:t>四</a:t>
              </a:r>
            </a:p>
          </p:txBody>
        </p:sp>
      </p:grpSp>
      <p:grpSp>
        <p:nvGrpSpPr>
          <p:cNvPr id="29" name="组合 28"/>
          <p:cNvGrpSpPr/>
          <p:nvPr/>
        </p:nvGrpSpPr>
        <p:grpSpPr>
          <a:xfrm>
            <a:off x="5529675" y="5254549"/>
            <a:ext cx="721015" cy="650044"/>
            <a:chOff x="2854652" y="992964"/>
            <a:chExt cx="540761" cy="487533"/>
          </a:xfrm>
        </p:grpSpPr>
        <p:pic>
          <p:nvPicPr>
            <p:cNvPr id="30" name="Picture 2" descr="C:\Users\Thinkpad\Desktop\PNG\1_0004_图层-10.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54652" y="992964"/>
              <a:ext cx="540761" cy="487533"/>
            </a:xfrm>
            <a:prstGeom prst="rect">
              <a:avLst/>
            </a:prstGeom>
            <a:noFill/>
            <a:extLst>
              <a:ext uri="{909E8E84-426E-40DD-AFC4-6F175D3DCCD1}">
                <a14:hiddenFill xmlns:a14="http://schemas.microsoft.com/office/drawing/2010/main">
                  <a:solidFill>
                    <a:srgbClr val="FFFFFF"/>
                  </a:solidFill>
                </a14:hiddenFill>
              </a:ext>
            </a:extLst>
          </p:spPr>
        </p:pic>
        <p:sp>
          <p:nvSpPr>
            <p:cNvPr id="31" name="Rectangle 25"/>
            <p:cNvSpPr>
              <a:spLocks noChangeArrowheads="1"/>
            </p:cNvSpPr>
            <p:nvPr/>
          </p:nvSpPr>
          <p:spPr bwMode="auto">
            <a:xfrm>
              <a:off x="2895736" y="1040756"/>
              <a:ext cx="419544" cy="328683"/>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108821" tIns="54411" rIns="108821" bIns="54411" anchor="ctr">
              <a:spAutoFit/>
            </a:bodyPr>
            <a:lstStyle/>
            <a:p>
              <a:pPr algn="ctr" defTabSz="1087755">
                <a:lnSpc>
                  <a:spcPct val="80000"/>
                </a:lnSpc>
              </a:pPr>
              <a:r>
                <a:rPr lang="zh-CN" altLang="en-US" sz="2665" b="1" spc="-200" dirty="0">
                  <a:solidFill>
                    <a:srgbClr val="000000"/>
                  </a:solidFill>
                  <a:latin typeface="华文隶书" panose="02010800040101010101" pitchFamily="2" charset="-122"/>
                  <a:ea typeface="华文隶书" panose="02010800040101010101" pitchFamily="2" charset="-122"/>
                </a:rPr>
                <a:t>五</a:t>
              </a:r>
            </a:p>
          </p:txBody>
        </p:sp>
      </p:grpSp>
      <p:pic>
        <p:nvPicPr>
          <p:cNvPr id="17411" name="Picture 3" descr="C:\Users\Thinkpad\Desktop\PNG\1_0001_图层-18.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91611" y="2837240"/>
            <a:ext cx="3217499" cy="2776056"/>
          </a:xfrm>
          <a:prstGeom prst="rect">
            <a:avLst/>
          </a:prstGeom>
          <a:noFill/>
          <a:extLst>
            <a:ext uri="{909E8E84-426E-40DD-AFC4-6F175D3DCCD1}">
              <a14:hiddenFill xmlns:a14="http://schemas.microsoft.com/office/drawing/2010/main">
                <a:solidFill>
                  <a:srgbClr val="FFFFFF"/>
                </a:solidFill>
              </a14:hiddenFill>
            </a:ext>
          </a:extLst>
        </p:spPr>
      </p:pic>
      <p:sp>
        <p:nvSpPr>
          <p:cNvPr id="32" name="任意多边形 31"/>
          <p:cNvSpPr/>
          <p:nvPr/>
        </p:nvSpPr>
        <p:spPr>
          <a:xfrm>
            <a:off x="4068834" y="443753"/>
            <a:ext cx="4248293" cy="478779"/>
          </a:xfrm>
          <a:custGeom>
            <a:avLst/>
            <a:gdLst>
              <a:gd name="connsiteX0" fmla="*/ 204386 w 6694563"/>
              <a:gd name="connsiteY0" fmla="*/ 0 h 754471"/>
              <a:gd name="connsiteX1" fmla="*/ 3299077 w 6694563"/>
              <a:gd name="connsiteY1" fmla="*/ 0 h 754471"/>
              <a:gd name="connsiteX2" fmla="*/ 3426942 w 6694563"/>
              <a:gd name="connsiteY2" fmla="*/ 0 h 754471"/>
              <a:gd name="connsiteX3" fmla="*/ 6521632 w 6694563"/>
              <a:gd name="connsiteY3" fmla="*/ 0 h 754471"/>
              <a:gd name="connsiteX4" fmla="*/ 6519691 w 6694563"/>
              <a:gd name="connsiteY4" fmla="*/ 19248 h 754471"/>
              <a:gd name="connsiteX5" fmla="*/ 6668550 w 6694563"/>
              <a:gd name="connsiteY5" fmla="*/ 201892 h 754471"/>
              <a:gd name="connsiteX6" fmla="*/ 6694563 w 6694563"/>
              <a:gd name="connsiteY6" fmla="*/ 204515 h 754471"/>
              <a:gd name="connsiteX7" fmla="*/ 6694563 w 6694563"/>
              <a:gd name="connsiteY7" fmla="*/ 548305 h 754471"/>
              <a:gd name="connsiteX8" fmla="*/ 6668550 w 6694563"/>
              <a:gd name="connsiteY8" fmla="*/ 550927 h 754471"/>
              <a:gd name="connsiteX9" fmla="*/ 6519691 w 6694563"/>
              <a:gd name="connsiteY9" fmla="*/ 733571 h 754471"/>
              <a:gd name="connsiteX10" fmla="*/ 6521798 w 6694563"/>
              <a:gd name="connsiteY10" fmla="*/ 754471 h 754471"/>
              <a:gd name="connsiteX11" fmla="*/ 3427108 w 6694563"/>
              <a:gd name="connsiteY11" fmla="*/ 754471 h 754471"/>
              <a:gd name="connsiteX12" fmla="*/ 3298909 w 6694563"/>
              <a:gd name="connsiteY12" fmla="*/ 754471 h 754471"/>
              <a:gd name="connsiteX13" fmla="*/ 204219 w 6694563"/>
              <a:gd name="connsiteY13" fmla="*/ 754471 h 754471"/>
              <a:gd name="connsiteX14" fmla="*/ 206327 w 6694563"/>
              <a:gd name="connsiteY14" fmla="*/ 733571 h 754471"/>
              <a:gd name="connsiteX15" fmla="*/ 19895 w 6694563"/>
              <a:gd name="connsiteY15" fmla="*/ 547139 h 754471"/>
              <a:gd name="connsiteX16" fmla="*/ 0 w 6694563"/>
              <a:gd name="connsiteY16" fmla="*/ 549145 h 754471"/>
              <a:gd name="connsiteX17" fmla="*/ 0 w 6694563"/>
              <a:gd name="connsiteY17" fmla="*/ 203674 h 754471"/>
              <a:gd name="connsiteX18" fmla="*/ 19895 w 6694563"/>
              <a:gd name="connsiteY18" fmla="*/ 205680 h 754471"/>
              <a:gd name="connsiteX19" fmla="*/ 206327 w 6694563"/>
              <a:gd name="connsiteY19" fmla="*/ 19248 h 754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694563" h="754471">
                <a:moveTo>
                  <a:pt x="204386" y="0"/>
                </a:moveTo>
                <a:lnTo>
                  <a:pt x="3299077" y="0"/>
                </a:lnTo>
                <a:lnTo>
                  <a:pt x="3426942" y="0"/>
                </a:lnTo>
                <a:lnTo>
                  <a:pt x="6521632" y="0"/>
                </a:lnTo>
                <a:lnTo>
                  <a:pt x="6519691" y="19248"/>
                </a:lnTo>
                <a:cubicBezTo>
                  <a:pt x="6519691" y="109342"/>
                  <a:pt x="6583596" y="184508"/>
                  <a:pt x="6668550" y="201892"/>
                </a:cubicBezTo>
                <a:lnTo>
                  <a:pt x="6694563" y="204515"/>
                </a:lnTo>
                <a:lnTo>
                  <a:pt x="6694563" y="548305"/>
                </a:lnTo>
                <a:lnTo>
                  <a:pt x="6668550" y="550927"/>
                </a:lnTo>
                <a:cubicBezTo>
                  <a:pt x="6583596" y="568311"/>
                  <a:pt x="6519691" y="643478"/>
                  <a:pt x="6519691" y="733571"/>
                </a:cubicBezTo>
                <a:lnTo>
                  <a:pt x="6521798" y="754471"/>
                </a:lnTo>
                <a:lnTo>
                  <a:pt x="3427108" y="754471"/>
                </a:lnTo>
                <a:lnTo>
                  <a:pt x="3298909" y="754471"/>
                </a:lnTo>
                <a:lnTo>
                  <a:pt x="204219" y="754471"/>
                </a:lnTo>
                <a:lnTo>
                  <a:pt x="206327" y="733571"/>
                </a:lnTo>
                <a:cubicBezTo>
                  <a:pt x="206327" y="630607"/>
                  <a:pt x="122859" y="547139"/>
                  <a:pt x="19895" y="547139"/>
                </a:cubicBezTo>
                <a:lnTo>
                  <a:pt x="0" y="549145"/>
                </a:lnTo>
                <a:lnTo>
                  <a:pt x="0" y="203674"/>
                </a:lnTo>
                <a:lnTo>
                  <a:pt x="19895" y="205680"/>
                </a:lnTo>
                <a:cubicBezTo>
                  <a:pt x="122859" y="205680"/>
                  <a:pt x="206327" y="122212"/>
                  <a:pt x="206327" y="19248"/>
                </a:cubicBezTo>
                <a:close/>
              </a:path>
            </a:pathLst>
          </a:custGeom>
          <a:blipFill>
            <a:blip r:embed="rId4"/>
            <a:stretch>
              <a:fillRect/>
            </a:stretch>
          </a:blipFill>
          <a:ln>
            <a:solidFill>
              <a:schemeClr val="accent1">
                <a:shade val="50000"/>
              </a:schemeClr>
            </a:solid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标题 1"/>
          <p:cNvSpPr>
            <a:spLocks noGrp="1"/>
          </p:cNvSpPr>
          <p:nvPr>
            <p:ph type="title"/>
          </p:nvPr>
        </p:nvSpPr>
        <p:spPr>
          <a:xfrm>
            <a:off x="935180" y="501000"/>
            <a:ext cx="10515600" cy="341457"/>
          </a:xfrm>
        </p:spPr>
        <p:txBody>
          <a:bodyPr>
            <a:normAutofit fontScale="90000"/>
          </a:bodyPr>
          <a:lstStyle/>
          <a:p>
            <a:pPr algn="ctr"/>
            <a:r>
              <a:rPr lang="zh-CN" altLang="en-US" dirty="0">
                <a:solidFill>
                  <a:schemeClr val="bg1"/>
                </a:solidFill>
              </a:rPr>
              <a:t>单击此处添加标题</a:t>
            </a:r>
          </a:p>
        </p:txBody>
      </p:sp>
      <p:pic>
        <p:nvPicPr>
          <p:cNvPr id="34" name="图片 3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0969993">
            <a:off x="3410743" y="468213"/>
            <a:ext cx="1006244" cy="668821"/>
          </a:xfrm>
          <a:prstGeom prst="rect">
            <a:avLst/>
          </a:prstGeom>
        </p:spPr>
      </p:pic>
      <p:pic>
        <p:nvPicPr>
          <p:cNvPr id="35" name="图片 3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984888" y="367343"/>
            <a:ext cx="1006244" cy="668821"/>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Picture 4" descr="E:\PPT\PPT中国风元素\水墨祥云\水墨祥云\01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52643" y="1946196"/>
            <a:ext cx="1076891" cy="671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Picture 4" descr="E:\PPT\PPT中国风元素\水墨祥云\水墨祥云\01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52643" y="3005780"/>
            <a:ext cx="1076891" cy="671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 name="Picture 4" descr="E:\PPT\PPT中国风元素\水墨祥云\水墨祥云\01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52643" y="3951906"/>
            <a:ext cx="1076891" cy="673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 name="Picture 4" descr="E:\PPT\PPT中国风元素\水墨祥云\水墨祥云\01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52643" y="5024951"/>
            <a:ext cx="1076891" cy="673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TextBox 19"/>
          <p:cNvSpPr txBox="1">
            <a:spLocks noChangeArrowheads="1"/>
          </p:cNvSpPr>
          <p:nvPr/>
        </p:nvSpPr>
        <p:spPr bwMode="auto">
          <a:xfrm>
            <a:off x="4693037" y="1937307"/>
            <a:ext cx="4187273" cy="551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087755">
              <a:lnSpc>
                <a:spcPct val="80000"/>
              </a:lnSpc>
            </a:pPr>
            <a:r>
              <a:rPr lang="zh-CN" altLang="en-US" sz="3735" spc="-200" dirty="0">
                <a:solidFill>
                  <a:srgbClr val="000000"/>
                </a:solidFill>
                <a:latin typeface="方正祥隶简体" charset="0"/>
                <a:ea typeface="方正祥隶简体" charset="0"/>
              </a:rPr>
              <a:t>点击添加文字模板</a:t>
            </a:r>
          </a:p>
        </p:txBody>
      </p:sp>
      <p:sp>
        <p:nvSpPr>
          <p:cNvPr id="43" name="TextBox 21"/>
          <p:cNvSpPr txBox="1">
            <a:spLocks noChangeArrowheads="1"/>
          </p:cNvSpPr>
          <p:nvPr/>
        </p:nvSpPr>
        <p:spPr bwMode="auto">
          <a:xfrm>
            <a:off x="4693037" y="3012275"/>
            <a:ext cx="4187273" cy="551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087755">
              <a:lnSpc>
                <a:spcPct val="80000"/>
              </a:lnSpc>
            </a:pPr>
            <a:r>
              <a:rPr lang="zh-CN" altLang="en-US" sz="3735" spc="-200" dirty="0">
                <a:solidFill>
                  <a:srgbClr val="000000"/>
                </a:solidFill>
                <a:latin typeface="方正祥隶简体" charset="0"/>
                <a:ea typeface="方正祥隶简体" charset="0"/>
              </a:rPr>
              <a:t>点击添加文字模板</a:t>
            </a:r>
          </a:p>
        </p:txBody>
      </p:sp>
      <p:sp>
        <p:nvSpPr>
          <p:cNvPr id="46" name="TextBox 23"/>
          <p:cNvSpPr txBox="1">
            <a:spLocks noChangeArrowheads="1"/>
          </p:cNvSpPr>
          <p:nvPr/>
        </p:nvSpPr>
        <p:spPr bwMode="auto">
          <a:xfrm>
            <a:off x="4693037" y="3969939"/>
            <a:ext cx="4187273" cy="551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087755">
              <a:lnSpc>
                <a:spcPct val="80000"/>
              </a:lnSpc>
            </a:pPr>
            <a:r>
              <a:rPr lang="zh-CN" altLang="en-US" sz="3735" spc="-200" dirty="0">
                <a:solidFill>
                  <a:srgbClr val="000000"/>
                </a:solidFill>
                <a:latin typeface="方正祥隶简体" charset="0"/>
                <a:ea typeface="方正祥隶简体" charset="0"/>
              </a:rPr>
              <a:t>点击添加文字模板</a:t>
            </a:r>
          </a:p>
        </p:txBody>
      </p:sp>
      <p:sp>
        <p:nvSpPr>
          <p:cNvPr id="49" name="TextBox 25"/>
          <p:cNvSpPr txBox="1">
            <a:spLocks noChangeArrowheads="1"/>
          </p:cNvSpPr>
          <p:nvPr/>
        </p:nvSpPr>
        <p:spPr bwMode="auto">
          <a:xfrm>
            <a:off x="4693037" y="5017984"/>
            <a:ext cx="4187273" cy="551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087755">
              <a:lnSpc>
                <a:spcPct val="80000"/>
              </a:lnSpc>
            </a:pPr>
            <a:r>
              <a:rPr lang="zh-CN" altLang="en-US" sz="3735" spc="-200" dirty="0">
                <a:solidFill>
                  <a:srgbClr val="000000"/>
                </a:solidFill>
                <a:latin typeface="方正祥隶简体" charset="0"/>
                <a:ea typeface="方正祥隶简体" charset="0"/>
              </a:rPr>
              <a:t>点击添加文字模板</a:t>
            </a:r>
          </a:p>
        </p:txBody>
      </p:sp>
      <p:pic>
        <p:nvPicPr>
          <p:cNvPr id="54" name="Picture 4" descr="F:\360安全浏览器下载\水墨\1402\07.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048755" y="2033317"/>
            <a:ext cx="3148395" cy="2957301"/>
          </a:xfrm>
          <a:prstGeom prst="rect">
            <a:avLst/>
          </a:prstGeom>
          <a:noFill/>
          <a:extLst>
            <a:ext uri="{909E8E84-426E-40DD-AFC4-6F175D3DCCD1}">
              <a14:hiddenFill xmlns:a14="http://schemas.microsoft.com/office/drawing/2010/main">
                <a:solidFill>
                  <a:srgbClr val="FFFFFF"/>
                </a:solidFill>
              </a14:hiddenFill>
            </a:ext>
          </a:extLst>
        </p:spPr>
      </p:pic>
      <p:pic>
        <p:nvPicPr>
          <p:cNvPr id="22533" name="Picture 5" descr="F:\360安全浏览器下载\水墨\1402\12.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6112" t="9542" b="9542"/>
          <a:stretch>
            <a:fillRect/>
          </a:stretch>
        </p:blipFill>
        <p:spPr bwMode="auto">
          <a:xfrm flipH="1">
            <a:off x="0" y="1020998"/>
            <a:ext cx="3215680" cy="5550947"/>
          </a:xfrm>
          <a:prstGeom prst="rect">
            <a:avLst/>
          </a:prstGeom>
          <a:noFill/>
          <a:extLst>
            <a:ext uri="{909E8E84-426E-40DD-AFC4-6F175D3DCCD1}">
              <a14:hiddenFill xmlns:a14="http://schemas.microsoft.com/office/drawing/2010/main">
                <a:solidFill>
                  <a:srgbClr val="FFFFFF"/>
                </a:solidFill>
              </a14:hiddenFill>
            </a:ext>
          </a:extLst>
        </p:spPr>
      </p:pic>
      <p:sp>
        <p:nvSpPr>
          <p:cNvPr id="14" name="任意多边形 13"/>
          <p:cNvSpPr/>
          <p:nvPr/>
        </p:nvSpPr>
        <p:spPr>
          <a:xfrm>
            <a:off x="4068834" y="443753"/>
            <a:ext cx="4248293" cy="478779"/>
          </a:xfrm>
          <a:custGeom>
            <a:avLst/>
            <a:gdLst>
              <a:gd name="connsiteX0" fmla="*/ 204386 w 6694563"/>
              <a:gd name="connsiteY0" fmla="*/ 0 h 754471"/>
              <a:gd name="connsiteX1" fmla="*/ 3299077 w 6694563"/>
              <a:gd name="connsiteY1" fmla="*/ 0 h 754471"/>
              <a:gd name="connsiteX2" fmla="*/ 3426942 w 6694563"/>
              <a:gd name="connsiteY2" fmla="*/ 0 h 754471"/>
              <a:gd name="connsiteX3" fmla="*/ 6521632 w 6694563"/>
              <a:gd name="connsiteY3" fmla="*/ 0 h 754471"/>
              <a:gd name="connsiteX4" fmla="*/ 6519691 w 6694563"/>
              <a:gd name="connsiteY4" fmla="*/ 19248 h 754471"/>
              <a:gd name="connsiteX5" fmla="*/ 6668550 w 6694563"/>
              <a:gd name="connsiteY5" fmla="*/ 201892 h 754471"/>
              <a:gd name="connsiteX6" fmla="*/ 6694563 w 6694563"/>
              <a:gd name="connsiteY6" fmla="*/ 204515 h 754471"/>
              <a:gd name="connsiteX7" fmla="*/ 6694563 w 6694563"/>
              <a:gd name="connsiteY7" fmla="*/ 548305 h 754471"/>
              <a:gd name="connsiteX8" fmla="*/ 6668550 w 6694563"/>
              <a:gd name="connsiteY8" fmla="*/ 550927 h 754471"/>
              <a:gd name="connsiteX9" fmla="*/ 6519691 w 6694563"/>
              <a:gd name="connsiteY9" fmla="*/ 733571 h 754471"/>
              <a:gd name="connsiteX10" fmla="*/ 6521798 w 6694563"/>
              <a:gd name="connsiteY10" fmla="*/ 754471 h 754471"/>
              <a:gd name="connsiteX11" fmla="*/ 3427108 w 6694563"/>
              <a:gd name="connsiteY11" fmla="*/ 754471 h 754471"/>
              <a:gd name="connsiteX12" fmla="*/ 3298909 w 6694563"/>
              <a:gd name="connsiteY12" fmla="*/ 754471 h 754471"/>
              <a:gd name="connsiteX13" fmla="*/ 204219 w 6694563"/>
              <a:gd name="connsiteY13" fmla="*/ 754471 h 754471"/>
              <a:gd name="connsiteX14" fmla="*/ 206327 w 6694563"/>
              <a:gd name="connsiteY14" fmla="*/ 733571 h 754471"/>
              <a:gd name="connsiteX15" fmla="*/ 19895 w 6694563"/>
              <a:gd name="connsiteY15" fmla="*/ 547139 h 754471"/>
              <a:gd name="connsiteX16" fmla="*/ 0 w 6694563"/>
              <a:gd name="connsiteY16" fmla="*/ 549145 h 754471"/>
              <a:gd name="connsiteX17" fmla="*/ 0 w 6694563"/>
              <a:gd name="connsiteY17" fmla="*/ 203674 h 754471"/>
              <a:gd name="connsiteX18" fmla="*/ 19895 w 6694563"/>
              <a:gd name="connsiteY18" fmla="*/ 205680 h 754471"/>
              <a:gd name="connsiteX19" fmla="*/ 206327 w 6694563"/>
              <a:gd name="connsiteY19" fmla="*/ 19248 h 754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694563" h="754471">
                <a:moveTo>
                  <a:pt x="204386" y="0"/>
                </a:moveTo>
                <a:lnTo>
                  <a:pt x="3299077" y="0"/>
                </a:lnTo>
                <a:lnTo>
                  <a:pt x="3426942" y="0"/>
                </a:lnTo>
                <a:lnTo>
                  <a:pt x="6521632" y="0"/>
                </a:lnTo>
                <a:lnTo>
                  <a:pt x="6519691" y="19248"/>
                </a:lnTo>
                <a:cubicBezTo>
                  <a:pt x="6519691" y="109342"/>
                  <a:pt x="6583596" y="184508"/>
                  <a:pt x="6668550" y="201892"/>
                </a:cubicBezTo>
                <a:lnTo>
                  <a:pt x="6694563" y="204515"/>
                </a:lnTo>
                <a:lnTo>
                  <a:pt x="6694563" y="548305"/>
                </a:lnTo>
                <a:lnTo>
                  <a:pt x="6668550" y="550927"/>
                </a:lnTo>
                <a:cubicBezTo>
                  <a:pt x="6583596" y="568311"/>
                  <a:pt x="6519691" y="643478"/>
                  <a:pt x="6519691" y="733571"/>
                </a:cubicBezTo>
                <a:lnTo>
                  <a:pt x="6521798" y="754471"/>
                </a:lnTo>
                <a:lnTo>
                  <a:pt x="3427108" y="754471"/>
                </a:lnTo>
                <a:lnTo>
                  <a:pt x="3298909" y="754471"/>
                </a:lnTo>
                <a:lnTo>
                  <a:pt x="204219" y="754471"/>
                </a:lnTo>
                <a:lnTo>
                  <a:pt x="206327" y="733571"/>
                </a:lnTo>
                <a:cubicBezTo>
                  <a:pt x="206327" y="630607"/>
                  <a:pt x="122859" y="547139"/>
                  <a:pt x="19895" y="547139"/>
                </a:cubicBezTo>
                <a:lnTo>
                  <a:pt x="0" y="549145"/>
                </a:lnTo>
                <a:lnTo>
                  <a:pt x="0" y="203674"/>
                </a:lnTo>
                <a:lnTo>
                  <a:pt x="19895" y="205680"/>
                </a:lnTo>
                <a:cubicBezTo>
                  <a:pt x="122859" y="205680"/>
                  <a:pt x="206327" y="122212"/>
                  <a:pt x="206327" y="19248"/>
                </a:cubicBezTo>
                <a:close/>
              </a:path>
            </a:pathLst>
          </a:custGeom>
          <a:blipFill>
            <a:blip r:embed="rId6"/>
            <a:stretch>
              <a:fillRect/>
            </a:stretch>
          </a:blipFill>
          <a:ln>
            <a:solidFill>
              <a:schemeClr val="accent1">
                <a:shade val="50000"/>
              </a:schemeClr>
            </a:solid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标题 1"/>
          <p:cNvSpPr>
            <a:spLocks noGrp="1"/>
          </p:cNvSpPr>
          <p:nvPr>
            <p:ph type="title"/>
          </p:nvPr>
        </p:nvSpPr>
        <p:spPr>
          <a:xfrm>
            <a:off x="935180" y="501000"/>
            <a:ext cx="10515600" cy="341457"/>
          </a:xfrm>
        </p:spPr>
        <p:txBody>
          <a:bodyPr>
            <a:normAutofit fontScale="90000"/>
          </a:bodyPr>
          <a:lstStyle/>
          <a:p>
            <a:pPr algn="ctr"/>
            <a:r>
              <a:rPr lang="zh-CN" altLang="en-US" dirty="0">
                <a:solidFill>
                  <a:schemeClr val="bg1"/>
                </a:solidFill>
              </a:rPr>
              <a:t>单击此处添加标题</a:t>
            </a:r>
          </a:p>
        </p:txBody>
      </p:sp>
      <p:pic>
        <p:nvPicPr>
          <p:cNvPr id="16" name="图片 1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10969993">
            <a:off x="3410743" y="468213"/>
            <a:ext cx="1006244" cy="668821"/>
          </a:xfrm>
          <a:prstGeom prst="rect">
            <a:avLst/>
          </a:prstGeom>
        </p:spPr>
      </p:pic>
      <p:pic>
        <p:nvPicPr>
          <p:cNvPr id="17" name="图片 1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984888" y="367343"/>
            <a:ext cx="1006244" cy="668821"/>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461698" y="3235519"/>
            <a:ext cx="6009038" cy="393954"/>
          </a:xfrm>
          <a:prstGeom prst="rect">
            <a:avLst/>
          </a:prstGeom>
          <a:noFill/>
        </p:spPr>
        <p:txBody>
          <a:bodyPr wrap="square" rtlCol="0">
            <a:spAutoFit/>
          </a:bodyPr>
          <a:lstStyle/>
          <a:p>
            <a:pPr defTabSz="911860">
              <a:lnSpc>
                <a:spcPct val="140000"/>
              </a:lnSpc>
            </a:pPr>
            <a:r>
              <a:rPr lang="zh-CN" altLang="en-US" sz="1400" dirty="0">
                <a:latin typeface="方正苏新诗柳楷简体" panose="02000000000000000000" pitchFamily="2" charset="-122"/>
                <a:ea typeface="方正苏新诗柳楷简体" panose="02000000000000000000" pitchFamily="2" charset="-122"/>
              </a:rPr>
              <a:t>点击输入简要文本内容，文字内容需概况精炼的说明该分项内容</a:t>
            </a:r>
            <a:r>
              <a:rPr lang="en-US" altLang="zh-CN" sz="1400" dirty="0">
                <a:latin typeface="方正苏新诗柳楷简体" panose="02000000000000000000" pitchFamily="2" charset="-122"/>
                <a:ea typeface="方正苏新诗柳楷简体" panose="02000000000000000000" pitchFamily="2" charset="-122"/>
              </a:rPr>
              <a:t>……</a:t>
            </a:r>
            <a:endParaRPr lang="zh-CN" altLang="en-US" sz="1100" dirty="0">
              <a:latin typeface="方正苏新诗柳楷简体" panose="02000000000000000000" pitchFamily="2" charset="-122"/>
              <a:ea typeface="方正苏新诗柳楷简体" panose="02000000000000000000" pitchFamily="2" charset="-122"/>
              <a:sym typeface="Arial" panose="020B0604020202020204" pitchFamily="34" charset="0"/>
            </a:endParaRPr>
          </a:p>
        </p:txBody>
      </p:sp>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670550"/>
            <a:ext cx="12192000" cy="1187450"/>
          </a:xfrm>
          <a:prstGeom prst="rect">
            <a:avLst/>
          </a:prstGeom>
        </p:spPr>
      </p:pic>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0969993">
            <a:off x="3891255" y="5491691"/>
            <a:ext cx="1590675" cy="1057275"/>
          </a:xfrm>
          <a:prstGeom prst="rect">
            <a:avLst/>
          </a:prstGeom>
        </p:spPr>
      </p:pic>
      <p:sp>
        <p:nvSpPr>
          <p:cNvPr id="11" name="任意多边形 10"/>
          <p:cNvSpPr/>
          <p:nvPr/>
        </p:nvSpPr>
        <p:spPr>
          <a:xfrm>
            <a:off x="2111663" y="1394570"/>
            <a:ext cx="7968673" cy="1588305"/>
          </a:xfrm>
          <a:custGeom>
            <a:avLst/>
            <a:gdLst>
              <a:gd name="connsiteX0" fmla="*/ 204386 w 7968673"/>
              <a:gd name="connsiteY0" fmla="*/ 0 h 1588305"/>
              <a:gd name="connsiteX1" fmla="*/ 7795742 w 7968673"/>
              <a:gd name="connsiteY1" fmla="*/ 0 h 1588305"/>
              <a:gd name="connsiteX2" fmla="*/ 7793801 w 7968673"/>
              <a:gd name="connsiteY2" fmla="*/ 19248 h 1588305"/>
              <a:gd name="connsiteX3" fmla="*/ 7942660 w 7968673"/>
              <a:gd name="connsiteY3" fmla="*/ 201892 h 1588305"/>
              <a:gd name="connsiteX4" fmla="*/ 7968673 w 7968673"/>
              <a:gd name="connsiteY4" fmla="*/ 204515 h 1588305"/>
              <a:gd name="connsiteX5" fmla="*/ 7968673 w 7968673"/>
              <a:gd name="connsiteY5" fmla="*/ 1382139 h 1588305"/>
              <a:gd name="connsiteX6" fmla="*/ 7942660 w 7968673"/>
              <a:gd name="connsiteY6" fmla="*/ 1384761 h 1588305"/>
              <a:gd name="connsiteX7" fmla="*/ 7793801 w 7968673"/>
              <a:gd name="connsiteY7" fmla="*/ 1567405 h 1588305"/>
              <a:gd name="connsiteX8" fmla="*/ 7795908 w 7968673"/>
              <a:gd name="connsiteY8" fmla="*/ 1588305 h 1588305"/>
              <a:gd name="connsiteX9" fmla="*/ 204219 w 7968673"/>
              <a:gd name="connsiteY9" fmla="*/ 1588305 h 1588305"/>
              <a:gd name="connsiteX10" fmla="*/ 206326 w 7968673"/>
              <a:gd name="connsiteY10" fmla="*/ 1567405 h 1588305"/>
              <a:gd name="connsiteX11" fmla="*/ 19894 w 7968673"/>
              <a:gd name="connsiteY11" fmla="*/ 1380973 h 1588305"/>
              <a:gd name="connsiteX12" fmla="*/ 0 w 7968673"/>
              <a:gd name="connsiteY12" fmla="*/ 1382979 h 1588305"/>
              <a:gd name="connsiteX13" fmla="*/ 0 w 7968673"/>
              <a:gd name="connsiteY13" fmla="*/ 203674 h 1588305"/>
              <a:gd name="connsiteX14" fmla="*/ 19894 w 7968673"/>
              <a:gd name="connsiteY14" fmla="*/ 205680 h 1588305"/>
              <a:gd name="connsiteX15" fmla="*/ 206326 w 7968673"/>
              <a:gd name="connsiteY15" fmla="*/ 19248 h 1588305"/>
              <a:gd name="connsiteX16" fmla="*/ 204386 w 7968673"/>
              <a:gd name="connsiteY16" fmla="*/ 0 h 158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968673" h="1588305">
                <a:moveTo>
                  <a:pt x="204386" y="0"/>
                </a:moveTo>
                <a:lnTo>
                  <a:pt x="7795742" y="0"/>
                </a:lnTo>
                <a:lnTo>
                  <a:pt x="7793801" y="19248"/>
                </a:lnTo>
                <a:cubicBezTo>
                  <a:pt x="7793801" y="109342"/>
                  <a:pt x="7857706" y="184508"/>
                  <a:pt x="7942660" y="201892"/>
                </a:cubicBezTo>
                <a:lnTo>
                  <a:pt x="7968673" y="204515"/>
                </a:lnTo>
                <a:lnTo>
                  <a:pt x="7968673" y="1382139"/>
                </a:lnTo>
                <a:lnTo>
                  <a:pt x="7942660" y="1384761"/>
                </a:lnTo>
                <a:cubicBezTo>
                  <a:pt x="7857706" y="1402145"/>
                  <a:pt x="7793801" y="1477312"/>
                  <a:pt x="7793801" y="1567405"/>
                </a:cubicBezTo>
                <a:lnTo>
                  <a:pt x="7795908" y="1588305"/>
                </a:lnTo>
                <a:lnTo>
                  <a:pt x="204219" y="1588305"/>
                </a:lnTo>
                <a:lnTo>
                  <a:pt x="206326" y="1567405"/>
                </a:lnTo>
                <a:cubicBezTo>
                  <a:pt x="206326" y="1464441"/>
                  <a:pt x="122858" y="1380973"/>
                  <a:pt x="19894" y="1380973"/>
                </a:cubicBezTo>
                <a:lnTo>
                  <a:pt x="0" y="1382979"/>
                </a:lnTo>
                <a:lnTo>
                  <a:pt x="0" y="203674"/>
                </a:lnTo>
                <a:lnTo>
                  <a:pt x="19894" y="205680"/>
                </a:lnTo>
                <a:cubicBezTo>
                  <a:pt x="122858" y="205680"/>
                  <a:pt x="206326" y="122212"/>
                  <a:pt x="206326" y="19248"/>
                </a:cubicBezTo>
                <a:lnTo>
                  <a:pt x="204386" y="0"/>
                </a:lnTo>
                <a:close/>
              </a:path>
            </a:pathLst>
          </a:custGeom>
          <a:solidFill>
            <a:schemeClr val="bg2">
              <a:alpha val="32000"/>
            </a:schemeClr>
          </a:solidFill>
          <a:ln>
            <a:solidFill>
              <a:schemeClr val="accent1">
                <a:shade val="50000"/>
              </a:schemeClr>
            </a:solid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a:off x="2194932" y="1476375"/>
            <a:ext cx="7968673" cy="1588305"/>
          </a:xfrm>
          <a:custGeom>
            <a:avLst/>
            <a:gdLst>
              <a:gd name="connsiteX0" fmla="*/ 204386 w 7968673"/>
              <a:gd name="connsiteY0" fmla="*/ 0 h 1588305"/>
              <a:gd name="connsiteX1" fmla="*/ 7795742 w 7968673"/>
              <a:gd name="connsiteY1" fmla="*/ 0 h 1588305"/>
              <a:gd name="connsiteX2" fmla="*/ 7793801 w 7968673"/>
              <a:gd name="connsiteY2" fmla="*/ 19248 h 1588305"/>
              <a:gd name="connsiteX3" fmla="*/ 7942660 w 7968673"/>
              <a:gd name="connsiteY3" fmla="*/ 201892 h 1588305"/>
              <a:gd name="connsiteX4" fmla="*/ 7968673 w 7968673"/>
              <a:gd name="connsiteY4" fmla="*/ 204515 h 1588305"/>
              <a:gd name="connsiteX5" fmla="*/ 7968673 w 7968673"/>
              <a:gd name="connsiteY5" fmla="*/ 1382139 h 1588305"/>
              <a:gd name="connsiteX6" fmla="*/ 7942660 w 7968673"/>
              <a:gd name="connsiteY6" fmla="*/ 1384761 h 1588305"/>
              <a:gd name="connsiteX7" fmla="*/ 7793801 w 7968673"/>
              <a:gd name="connsiteY7" fmla="*/ 1567405 h 1588305"/>
              <a:gd name="connsiteX8" fmla="*/ 7795908 w 7968673"/>
              <a:gd name="connsiteY8" fmla="*/ 1588305 h 1588305"/>
              <a:gd name="connsiteX9" fmla="*/ 204219 w 7968673"/>
              <a:gd name="connsiteY9" fmla="*/ 1588305 h 1588305"/>
              <a:gd name="connsiteX10" fmla="*/ 206326 w 7968673"/>
              <a:gd name="connsiteY10" fmla="*/ 1567405 h 1588305"/>
              <a:gd name="connsiteX11" fmla="*/ 19894 w 7968673"/>
              <a:gd name="connsiteY11" fmla="*/ 1380973 h 1588305"/>
              <a:gd name="connsiteX12" fmla="*/ 0 w 7968673"/>
              <a:gd name="connsiteY12" fmla="*/ 1382979 h 1588305"/>
              <a:gd name="connsiteX13" fmla="*/ 0 w 7968673"/>
              <a:gd name="connsiteY13" fmla="*/ 203674 h 1588305"/>
              <a:gd name="connsiteX14" fmla="*/ 19894 w 7968673"/>
              <a:gd name="connsiteY14" fmla="*/ 205680 h 1588305"/>
              <a:gd name="connsiteX15" fmla="*/ 206326 w 7968673"/>
              <a:gd name="connsiteY15" fmla="*/ 19248 h 1588305"/>
              <a:gd name="connsiteX16" fmla="*/ 204386 w 7968673"/>
              <a:gd name="connsiteY16" fmla="*/ 0 h 158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968673" h="1588305">
                <a:moveTo>
                  <a:pt x="204386" y="0"/>
                </a:moveTo>
                <a:lnTo>
                  <a:pt x="7795742" y="0"/>
                </a:lnTo>
                <a:lnTo>
                  <a:pt x="7793801" y="19248"/>
                </a:lnTo>
                <a:cubicBezTo>
                  <a:pt x="7793801" y="109342"/>
                  <a:pt x="7857706" y="184508"/>
                  <a:pt x="7942660" y="201892"/>
                </a:cubicBezTo>
                <a:lnTo>
                  <a:pt x="7968673" y="204515"/>
                </a:lnTo>
                <a:lnTo>
                  <a:pt x="7968673" y="1382139"/>
                </a:lnTo>
                <a:lnTo>
                  <a:pt x="7942660" y="1384761"/>
                </a:lnTo>
                <a:cubicBezTo>
                  <a:pt x="7857706" y="1402145"/>
                  <a:pt x="7793801" y="1477312"/>
                  <a:pt x="7793801" y="1567405"/>
                </a:cubicBezTo>
                <a:lnTo>
                  <a:pt x="7795908" y="1588305"/>
                </a:lnTo>
                <a:lnTo>
                  <a:pt x="204219" y="1588305"/>
                </a:lnTo>
                <a:lnTo>
                  <a:pt x="206326" y="1567405"/>
                </a:lnTo>
                <a:cubicBezTo>
                  <a:pt x="206326" y="1464441"/>
                  <a:pt x="122858" y="1380973"/>
                  <a:pt x="19894" y="1380973"/>
                </a:cubicBezTo>
                <a:lnTo>
                  <a:pt x="0" y="1382979"/>
                </a:lnTo>
                <a:lnTo>
                  <a:pt x="0" y="203674"/>
                </a:lnTo>
                <a:lnTo>
                  <a:pt x="19894" y="205680"/>
                </a:lnTo>
                <a:cubicBezTo>
                  <a:pt x="122858" y="205680"/>
                  <a:pt x="206326" y="122212"/>
                  <a:pt x="206326" y="19248"/>
                </a:cubicBezTo>
                <a:lnTo>
                  <a:pt x="204386" y="0"/>
                </a:lnTo>
                <a:close/>
              </a:path>
            </a:pathLst>
          </a:custGeom>
          <a:blipFill>
            <a:blip r:embed="rId4"/>
            <a:stretch>
              <a:fillRect/>
            </a:stretch>
          </a:blip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2618124" y="1708471"/>
            <a:ext cx="6955750" cy="1107996"/>
          </a:xfrm>
          <a:prstGeom prst="rect">
            <a:avLst/>
          </a:prstGeom>
          <a:noFill/>
        </p:spPr>
        <p:txBody>
          <a:bodyPr wrap="none" rtlCol="0">
            <a:spAutoFit/>
          </a:bodyPr>
          <a:lstStyle/>
          <a:p>
            <a:r>
              <a:rPr lang="zh-CN" altLang="en-US" sz="6600" dirty="0">
                <a:solidFill>
                  <a:schemeClr val="bg1"/>
                </a:solidFill>
                <a:latin typeface="方正清刻本悦宋简体" panose="02000000000000000000" pitchFamily="2" charset="-122"/>
                <a:ea typeface="方正清刻本悦宋简体" panose="02000000000000000000" pitchFamily="2" charset="-122"/>
              </a:rPr>
              <a:t>单击此处添加标题</a:t>
            </a:r>
          </a:p>
        </p:txBody>
      </p:sp>
      <p:pic>
        <p:nvPicPr>
          <p:cNvPr id="14" name="图片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315450" y="1001411"/>
            <a:ext cx="1613041" cy="2198989"/>
          </a:xfrm>
          <a:prstGeom prst="rect">
            <a:avLst/>
          </a:prstGeom>
        </p:spPr>
      </p:pic>
      <p:sp>
        <p:nvSpPr>
          <p:cNvPr id="16" name="文本框 15"/>
          <p:cNvSpPr txBox="1"/>
          <p:nvPr/>
        </p:nvSpPr>
        <p:spPr>
          <a:xfrm>
            <a:off x="4528897" y="3045067"/>
            <a:ext cx="3358612" cy="3770263"/>
          </a:xfrm>
          <a:prstGeom prst="rect">
            <a:avLst/>
          </a:prstGeom>
          <a:noFill/>
        </p:spPr>
        <p:txBody>
          <a:bodyPr wrap="none" rtlCol="0">
            <a:spAutoFit/>
          </a:bodyPr>
          <a:lstStyle/>
          <a:p>
            <a:r>
              <a:rPr lang="en-US" altLang="zh-CN" sz="23900" dirty="0">
                <a:ln>
                  <a:gradFill>
                    <a:gsLst>
                      <a:gs pos="51000">
                        <a:srgbClr val="303030"/>
                      </a:gs>
                      <a:gs pos="100000">
                        <a:schemeClr val="accent1">
                          <a:lumMod val="30000"/>
                          <a:lumOff val="70000"/>
                          <a:alpha val="0"/>
                        </a:schemeClr>
                      </a:gs>
                    </a:gsLst>
                    <a:lin ang="5400000" scaled="1"/>
                  </a:gradFill>
                </a:ln>
                <a:gradFill>
                  <a:gsLst>
                    <a:gs pos="0">
                      <a:srgbClr val="303030">
                        <a:alpha val="39000"/>
                      </a:srgbClr>
                    </a:gs>
                    <a:gs pos="100000">
                      <a:schemeClr val="accent1">
                        <a:lumMod val="30000"/>
                        <a:lumOff val="70000"/>
                        <a:alpha val="0"/>
                      </a:schemeClr>
                    </a:gs>
                  </a:gsLst>
                  <a:lin ang="5400000" scaled="1"/>
                </a:gradFill>
                <a:effectLst>
                  <a:outerShdw blurRad="60007" dist="200025" dir="15000000" sy="30000" kx="-1800000" algn="bl" rotWithShape="0">
                    <a:prstClr val="black">
                      <a:alpha val="32000"/>
                    </a:prstClr>
                  </a:outerShdw>
                </a:effectLst>
                <a:latin typeface="Impact" panose="020B0806030902050204" pitchFamily="34" charset="0"/>
              </a:rPr>
              <a:t>04</a:t>
            </a:r>
            <a:endParaRPr lang="zh-CN" altLang="en-US" sz="23900" dirty="0">
              <a:ln>
                <a:gradFill>
                  <a:gsLst>
                    <a:gs pos="51000">
                      <a:srgbClr val="303030"/>
                    </a:gs>
                    <a:gs pos="100000">
                      <a:schemeClr val="accent1">
                        <a:lumMod val="30000"/>
                        <a:lumOff val="70000"/>
                        <a:alpha val="0"/>
                      </a:schemeClr>
                    </a:gs>
                  </a:gsLst>
                  <a:lin ang="5400000" scaled="1"/>
                </a:gradFill>
              </a:ln>
              <a:gradFill>
                <a:gsLst>
                  <a:gs pos="0">
                    <a:srgbClr val="303030">
                      <a:alpha val="39000"/>
                    </a:srgbClr>
                  </a:gs>
                  <a:gs pos="100000">
                    <a:schemeClr val="accent1">
                      <a:lumMod val="30000"/>
                      <a:lumOff val="70000"/>
                      <a:alpha val="0"/>
                    </a:schemeClr>
                  </a:gs>
                </a:gsLst>
                <a:lin ang="5400000" scaled="1"/>
              </a:gradFill>
              <a:effectLst>
                <a:outerShdw blurRad="60007" dist="200025" dir="15000000" sy="30000" kx="-1800000" algn="bl" rotWithShape="0">
                  <a:prstClr val="black">
                    <a:alpha val="32000"/>
                  </a:prstClr>
                </a:outerShdw>
              </a:effectLst>
              <a:latin typeface="Impact" panose="020B0806030902050204" pitchFamily="34" charset="0"/>
            </a:endParaRPr>
          </a:p>
        </p:txBody>
      </p:sp>
    </p:spTree>
    <p:extLst>
      <p:ext uri="{BB962C8B-B14F-4D97-AF65-F5344CB8AC3E}">
        <p14:creationId xmlns:p14="http://schemas.microsoft.com/office/powerpoint/2010/main" val="3727469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103446" y="2524683"/>
            <a:ext cx="3505785" cy="991723"/>
            <a:chOff x="827584" y="1893512"/>
            <a:chExt cx="2629339" cy="743792"/>
          </a:xfrm>
        </p:grpSpPr>
        <p:pic>
          <p:nvPicPr>
            <p:cNvPr id="8" name="Picture 3" descr="E:\水墨图表素材\0222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27584" y="1893512"/>
              <a:ext cx="2629339" cy="743792"/>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19"/>
            <p:cNvSpPr>
              <a:spLocks noChangeArrowheads="1"/>
            </p:cNvSpPr>
            <p:nvPr/>
          </p:nvSpPr>
          <p:spPr bwMode="gray">
            <a:xfrm>
              <a:off x="1026606" y="2123701"/>
              <a:ext cx="2288126" cy="28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lgn="ctr"/>
              <a:r>
                <a:rPr lang="zh-CN" altLang="en-US" sz="1865" b="1" dirty="0"/>
                <a:t>单击此处添加段落文字内容</a:t>
              </a:r>
            </a:p>
          </p:txBody>
        </p:sp>
      </p:grpSp>
      <p:grpSp>
        <p:nvGrpSpPr>
          <p:cNvPr id="10" name="组合 9"/>
          <p:cNvGrpSpPr/>
          <p:nvPr/>
        </p:nvGrpSpPr>
        <p:grpSpPr>
          <a:xfrm>
            <a:off x="3578337" y="1167047"/>
            <a:ext cx="5385121" cy="5116835"/>
            <a:chOff x="2683752" y="875285"/>
            <a:chExt cx="4038841" cy="3837626"/>
          </a:xfrm>
        </p:grpSpPr>
        <p:sp>
          <p:nvSpPr>
            <p:cNvPr id="11" name="Line 11"/>
            <p:cNvSpPr>
              <a:spLocks noChangeShapeType="1"/>
            </p:cNvSpPr>
            <p:nvPr/>
          </p:nvSpPr>
          <p:spPr bwMode="auto">
            <a:xfrm flipV="1">
              <a:off x="2692845" y="3456558"/>
              <a:ext cx="1163976" cy="1135397"/>
            </a:xfrm>
            <a:prstGeom prst="line">
              <a:avLst/>
            </a:prstGeom>
            <a:noFill/>
            <a:ln w="12700">
              <a:solidFill>
                <a:schemeClr val="tx1"/>
              </a:solidFill>
              <a:round/>
            </a:ln>
            <a:extLst>
              <a:ext uri="{909E8E84-426E-40DD-AFC4-6F175D3DCCD1}">
                <a14:hiddenFill xmlns:a14="http://schemas.microsoft.com/office/drawing/2010/main">
                  <a:noFill/>
                </a14:hiddenFill>
              </a:ext>
            </a:extLst>
          </p:spPr>
          <p:txBody>
            <a:bodyPr wrap="none" anchor="ctr"/>
            <a:lstStyle/>
            <a:p>
              <a:endParaRPr lang="zh-CN" altLang="en-US" sz="2400"/>
            </a:p>
          </p:txBody>
        </p:sp>
        <p:sp>
          <p:nvSpPr>
            <p:cNvPr id="12" name="Line 12"/>
            <p:cNvSpPr>
              <a:spLocks noChangeShapeType="1"/>
            </p:cNvSpPr>
            <p:nvPr/>
          </p:nvSpPr>
          <p:spPr bwMode="auto">
            <a:xfrm flipH="1" flipV="1">
              <a:off x="5558617" y="3577514"/>
              <a:ext cx="1163976" cy="1135397"/>
            </a:xfrm>
            <a:prstGeom prst="line">
              <a:avLst/>
            </a:prstGeom>
            <a:noFill/>
            <a:ln w="12700">
              <a:solidFill>
                <a:schemeClr val="tx1"/>
              </a:solidFill>
              <a:round/>
            </a:ln>
            <a:extLst>
              <a:ext uri="{909E8E84-426E-40DD-AFC4-6F175D3DCCD1}">
                <a14:hiddenFill xmlns:a14="http://schemas.microsoft.com/office/drawing/2010/main">
                  <a:noFill/>
                </a14:hiddenFill>
              </a:ext>
            </a:extLst>
          </p:spPr>
          <p:txBody>
            <a:bodyPr wrap="none" anchor="ctr"/>
            <a:lstStyle/>
            <a:p>
              <a:endParaRPr lang="zh-CN" altLang="en-US" sz="2400"/>
            </a:p>
          </p:txBody>
        </p:sp>
        <p:sp>
          <p:nvSpPr>
            <p:cNvPr id="13" name="Line 13"/>
            <p:cNvSpPr>
              <a:spLocks noChangeShapeType="1"/>
            </p:cNvSpPr>
            <p:nvPr/>
          </p:nvSpPr>
          <p:spPr bwMode="auto">
            <a:xfrm flipV="1">
              <a:off x="5536533" y="880481"/>
              <a:ext cx="1163976" cy="1135397"/>
            </a:xfrm>
            <a:prstGeom prst="line">
              <a:avLst/>
            </a:prstGeom>
            <a:noFill/>
            <a:ln w="12700">
              <a:solidFill>
                <a:schemeClr val="tx1"/>
              </a:solidFill>
              <a:round/>
            </a:ln>
            <a:extLst>
              <a:ext uri="{909E8E84-426E-40DD-AFC4-6F175D3DCCD1}">
                <a14:hiddenFill xmlns:a14="http://schemas.microsoft.com/office/drawing/2010/main">
                  <a:noFill/>
                </a14:hiddenFill>
              </a:ext>
            </a:extLst>
          </p:spPr>
          <p:txBody>
            <a:bodyPr wrap="none" anchor="ctr"/>
            <a:lstStyle/>
            <a:p>
              <a:endParaRPr lang="zh-CN" altLang="en-US" sz="2400"/>
            </a:p>
          </p:txBody>
        </p:sp>
        <p:sp>
          <p:nvSpPr>
            <p:cNvPr id="14" name="Line 14"/>
            <p:cNvSpPr>
              <a:spLocks noChangeShapeType="1"/>
            </p:cNvSpPr>
            <p:nvPr/>
          </p:nvSpPr>
          <p:spPr bwMode="auto">
            <a:xfrm flipH="1" flipV="1">
              <a:off x="2683752" y="875285"/>
              <a:ext cx="1163976" cy="1135397"/>
            </a:xfrm>
            <a:prstGeom prst="line">
              <a:avLst/>
            </a:prstGeom>
            <a:noFill/>
            <a:ln w="12700">
              <a:solidFill>
                <a:schemeClr val="tx1"/>
              </a:solidFill>
              <a:round/>
            </a:ln>
            <a:extLst>
              <a:ext uri="{909E8E84-426E-40DD-AFC4-6F175D3DCCD1}">
                <a14:hiddenFill xmlns:a14="http://schemas.microsoft.com/office/drawing/2010/main">
                  <a:noFill/>
                </a14:hiddenFill>
              </a:ext>
            </a:extLst>
          </p:spPr>
          <p:txBody>
            <a:bodyPr wrap="none" anchor="ctr"/>
            <a:lstStyle/>
            <a:p>
              <a:endParaRPr lang="zh-CN" altLang="en-US" sz="2400"/>
            </a:p>
          </p:txBody>
        </p:sp>
      </p:grpSp>
      <p:sp>
        <p:nvSpPr>
          <p:cNvPr id="15" name="Rectangle 22"/>
          <p:cNvSpPr>
            <a:spLocks noChangeArrowheads="1"/>
          </p:cNvSpPr>
          <p:nvPr/>
        </p:nvSpPr>
        <p:spPr bwMode="auto">
          <a:xfrm>
            <a:off x="4218620" y="1416688"/>
            <a:ext cx="40739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lgn="ctr"/>
            <a:r>
              <a:rPr lang="zh-CN" altLang="en-US" sz="2000" dirty="0"/>
              <a:t>单击此处添加段落文字内容</a:t>
            </a:r>
            <a:endParaRPr lang="en-US" altLang="zh-CN" sz="2000" dirty="0"/>
          </a:p>
          <a:p>
            <a:pPr algn="ctr"/>
            <a:r>
              <a:rPr lang="zh-CN" altLang="en-US" sz="2000" dirty="0"/>
              <a:t>单击此处添加段落文字内容</a:t>
            </a:r>
          </a:p>
        </p:txBody>
      </p:sp>
      <p:sp>
        <p:nvSpPr>
          <p:cNvPr id="16" name="Rectangle 23"/>
          <p:cNvSpPr>
            <a:spLocks noChangeArrowheads="1"/>
          </p:cNvSpPr>
          <p:nvPr/>
        </p:nvSpPr>
        <p:spPr bwMode="black">
          <a:xfrm>
            <a:off x="1141594" y="3347770"/>
            <a:ext cx="3505785" cy="12416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71450" indent="-171450">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lgn="ctr"/>
            <a:r>
              <a:rPr lang="zh-CN" altLang="en-US" sz="1865" dirty="0"/>
              <a:t>单击此处添加段落文字内容</a:t>
            </a:r>
            <a:endParaRPr lang="en-US" altLang="zh-CN" sz="1865" dirty="0"/>
          </a:p>
          <a:p>
            <a:pPr algn="ctr"/>
            <a:r>
              <a:rPr lang="zh-CN" altLang="en-US" sz="1865" dirty="0"/>
              <a:t>单击此处添加段落文字内容</a:t>
            </a:r>
          </a:p>
          <a:p>
            <a:pPr algn="ctr"/>
            <a:r>
              <a:rPr lang="zh-CN" altLang="en-US" sz="1865" dirty="0"/>
              <a:t>单击此处添加段落文字内容</a:t>
            </a:r>
            <a:endParaRPr lang="en-US" altLang="zh-CN" sz="1865" dirty="0"/>
          </a:p>
          <a:p>
            <a:pPr algn="ctr"/>
            <a:r>
              <a:rPr lang="zh-CN" altLang="en-US" sz="1865" dirty="0"/>
              <a:t>单击此处添加段落文字内容</a:t>
            </a:r>
          </a:p>
        </p:txBody>
      </p:sp>
      <p:grpSp>
        <p:nvGrpSpPr>
          <p:cNvPr id="17" name="组合 16"/>
          <p:cNvGrpSpPr/>
          <p:nvPr/>
        </p:nvGrpSpPr>
        <p:grpSpPr>
          <a:xfrm>
            <a:off x="4544797" y="2050021"/>
            <a:ext cx="3471416" cy="3309047"/>
            <a:chOff x="3408598" y="1537515"/>
            <a:chExt cx="2603562" cy="2481785"/>
          </a:xfrm>
        </p:grpSpPr>
        <p:pic>
          <p:nvPicPr>
            <p:cNvPr id="18" name="Picture 6" descr="E:\水墨图表素材\07.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08598" y="1537515"/>
              <a:ext cx="2603562" cy="2481785"/>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253"/>
            <p:cNvSpPr>
              <a:spLocks noChangeArrowheads="1"/>
            </p:cNvSpPr>
            <p:nvPr/>
          </p:nvSpPr>
          <p:spPr bwMode="auto">
            <a:xfrm>
              <a:off x="4219636" y="2345876"/>
              <a:ext cx="1216460" cy="715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chemeClr val="bg1"/>
                  </a:solidFill>
                  <a:effectLst>
                    <a:outerShdw blurRad="38100" dist="38100" dir="2700000" algn="tl">
                      <a:srgbClr val="000000">
                        <a:alpha val="43137"/>
                      </a:srgbClr>
                    </a:outerShdw>
                  </a:effectLst>
                  <a:latin typeface="+mn-ea"/>
                </a:rPr>
                <a:t>点击添</a:t>
              </a:r>
              <a:endParaRPr lang="en-US" altLang="zh-CN" sz="2800" b="1" dirty="0">
                <a:solidFill>
                  <a:schemeClr val="bg1"/>
                </a:solidFill>
                <a:effectLst>
                  <a:outerShdw blurRad="38100" dist="38100" dir="2700000" algn="tl">
                    <a:srgbClr val="000000">
                      <a:alpha val="43137"/>
                    </a:srgbClr>
                  </a:outerShdw>
                </a:effectLst>
                <a:latin typeface="+mn-ea"/>
              </a:endParaRPr>
            </a:p>
            <a:p>
              <a:r>
                <a:rPr lang="zh-CN" altLang="en-US" sz="2800" b="1" dirty="0">
                  <a:solidFill>
                    <a:schemeClr val="bg1"/>
                  </a:solidFill>
                  <a:effectLst>
                    <a:outerShdw blurRad="38100" dist="38100" dir="2700000" algn="tl">
                      <a:srgbClr val="000000">
                        <a:alpha val="43137"/>
                      </a:srgbClr>
                    </a:outerShdw>
                  </a:effectLst>
                  <a:latin typeface="+mn-ea"/>
                </a:rPr>
                <a:t>加主题</a:t>
              </a:r>
            </a:p>
          </p:txBody>
        </p:sp>
      </p:grpSp>
      <p:sp>
        <p:nvSpPr>
          <p:cNvPr id="20" name="Rectangle 22"/>
          <p:cNvSpPr>
            <a:spLocks noChangeArrowheads="1"/>
          </p:cNvSpPr>
          <p:nvPr/>
        </p:nvSpPr>
        <p:spPr bwMode="auto">
          <a:xfrm>
            <a:off x="4218620" y="5331792"/>
            <a:ext cx="40739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lgn="ctr"/>
            <a:r>
              <a:rPr lang="zh-CN" altLang="en-US" sz="2000" dirty="0"/>
              <a:t>单击此处添加段落文字内容</a:t>
            </a:r>
            <a:endParaRPr lang="en-US" altLang="zh-CN" sz="2000" dirty="0"/>
          </a:p>
          <a:p>
            <a:pPr algn="ctr"/>
            <a:r>
              <a:rPr lang="zh-CN" altLang="en-US" sz="2000" dirty="0"/>
              <a:t>单击此处添加段落文字内容</a:t>
            </a:r>
          </a:p>
        </p:txBody>
      </p:sp>
      <p:sp>
        <p:nvSpPr>
          <p:cNvPr id="21" name="Rectangle 23"/>
          <p:cNvSpPr>
            <a:spLocks noChangeArrowheads="1"/>
          </p:cNvSpPr>
          <p:nvPr/>
        </p:nvSpPr>
        <p:spPr bwMode="black">
          <a:xfrm>
            <a:off x="7774792" y="3308986"/>
            <a:ext cx="3505785" cy="12416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71450" indent="-171450">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lgn="ctr"/>
            <a:r>
              <a:rPr lang="zh-CN" altLang="en-US" sz="1865" dirty="0"/>
              <a:t>单击此处添加段落文字内容</a:t>
            </a:r>
            <a:endParaRPr lang="en-US" altLang="zh-CN" sz="1865" dirty="0"/>
          </a:p>
          <a:p>
            <a:pPr algn="ctr"/>
            <a:r>
              <a:rPr lang="zh-CN" altLang="en-US" sz="1865" dirty="0"/>
              <a:t>单击此处添加段落文字内容</a:t>
            </a:r>
          </a:p>
          <a:p>
            <a:pPr algn="ctr"/>
            <a:r>
              <a:rPr lang="zh-CN" altLang="en-US" sz="1865" dirty="0"/>
              <a:t>单击此处添加段落文字内容</a:t>
            </a:r>
            <a:endParaRPr lang="en-US" altLang="zh-CN" sz="1865" dirty="0"/>
          </a:p>
          <a:p>
            <a:pPr algn="ctr"/>
            <a:r>
              <a:rPr lang="zh-CN" altLang="en-US" sz="1865" dirty="0"/>
              <a:t>单击此处添加段落文字内容</a:t>
            </a:r>
          </a:p>
        </p:txBody>
      </p:sp>
      <p:grpSp>
        <p:nvGrpSpPr>
          <p:cNvPr id="22" name="组合 21"/>
          <p:cNvGrpSpPr/>
          <p:nvPr/>
        </p:nvGrpSpPr>
        <p:grpSpPr>
          <a:xfrm>
            <a:off x="7715395" y="2524683"/>
            <a:ext cx="3505785" cy="991723"/>
            <a:chOff x="5786546" y="1893512"/>
            <a:chExt cx="2629339" cy="743792"/>
          </a:xfrm>
        </p:grpSpPr>
        <p:pic>
          <p:nvPicPr>
            <p:cNvPr id="23" name="Picture 3" descr="E:\水墨图表素材\0222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86546" y="1893512"/>
              <a:ext cx="2629339" cy="743792"/>
            </a:xfrm>
            <a:prstGeom prst="rect">
              <a:avLst/>
            </a:prstGeom>
            <a:noFill/>
            <a:extLst>
              <a:ext uri="{909E8E84-426E-40DD-AFC4-6F175D3DCCD1}">
                <a14:hiddenFill xmlns:a14="http://schemas.microsoft.com/office/drawing/2010/main">
                  <a:solidFill>
                    <a:srgbClr val="FFFFFF"/>
                  </a:solidFill>
                </a14:hiddenFill>
              </a:ext>
            </a:extLst>
          </p:spPr>
        </p:pic>
        <p:sp>
          <p:nvSpPr>
            <p:cNvPr id="24" name="Rectangle 19"/>
            <p:cNvSpPr>
              <a:spLocks noChangeArrowheads="1"/>
            </p:cNvSpPr>
            <p:nvPr/>
          </p:nvSpPr>
          <p:spPr bwMode="gray">
            <a:xfrm>
              <a:off x="5985568" y="2123701"/>
              <a:ext cx="2288126" cy="28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lgn="ctr"/>
              <a:r>
                <a:rPr lang="zh-CN" altLang="en-US" sz="1865" b="1" dirty="0"/>
                <a:t>单击此处添加段落文字内容</a:t>
              </a:r>
            </a:p>
          </p:txBody>
        </p:sp>
      </p:grpSp>
      <p:sp>
        <p:nvSpPr>
          <p:cNvPr id="25" name="任意多边形 24"/>
          <p:cNvSpPr/>
          <p:nvPr/>
        </p:nvSpPr>
        <p:spPr>
          <a:xfrm>
            <a:off x="4068834" y="443753"/>
            <a:ext cx="4248293" cy="478779"/>
          </a:xfrm>
          <a:custGeom>
            <a:avLst/>
            <a:gdLst>
              <a:gd name="connsiteX0" fmla="*/ 204386 w 6694563"/>
              <a:gd name="connsiteY0" fmla="*/ 0 h 754471"/>
              <a:gd name="connsiteX1" fmla="*/ 3299077 w 6694563"/>
              <a:gd name="connsiteY1" fmla="*/ 0 h 754471"/>
              <a:gd name="connsiteX2" fmla="*/ 3426942 w 6694563"/>
              <a:gd name="connsiteY2" fmla="*/ 0 h 754471"/>
              <a:gd name="connsiteX3" fmla="*/ 6521632 w 6694563"/>
              <a:gd name="connsiteY3" fmla="*/ 0 h 754471"/>
              <a:gd name="connsiteX4" fmla="*/ 6519691 w 6694563"/>
              <a:gd name="connsiteY4" fmla="*/ 19248 h 754471"/>
              <a:gd name="connsiteX5" fmla="*/ 6668550 w 6694563"/>
              <a:gd name="connsiteY5" fmla="*/ 201892 h 754471"/>
              <a:gd name="connsiteX6" fmla="*/ 6694563 w 6694563"/>
              <a:gd name="connsiteY6" fmla="*/ 204515 h 754471"/>
              <a:gd name="connsiteX7" fmla="*/ 6694563 w 6694563"/>
              <a:gd name="connsiteY7" fmla="*/ 548305 h 754471"/>
              <a:gd name="connsiteX8" fmla="*/ 6668550 w 6694563"/>
              <a:gd name="connsiteY8" fmla="*/ 550927 h 754471"/>
              <a:gd name="connsiteX9" fmla="*/ 6519691 w 6694563"/>
              <a:gd name="connsiteY9" fmla="*/ 733571 h 754471"/>
              <a:gd name="connsiteX10" fmla="*/ 6521798 w 6694563"/>
              <a:gd name="connsiteY10" fmla="*/ 754471 h 754471"/>
              <a:gd name="connsiteX11" fmla="*/ 3427108 w 6694563"/>
              <a:gd name="connsiteY11" fmla="*/ 754471 h 754471"/>
              <a:gd name="connsiteX12" fmla="*/ 3298909 w 6694563"/>
              <a:gd name="connsiteY12" fmla="*/ 754471 h 754471"/>
              <a:gd name="connsiteX13" fmla="*/ 204219 w 6694563"/>
              <a:gd name="connsiteY13" fmla="*/ 754471 h 754471"/>
              <a:gd name="connsiteX14" fmla="*/ 206327 w 6694563"/>
              <a:gd name="connsiteY14" fmla="*/ 733571 h 754471"/>
              <a:gd name="connsiteX15" fmla="*/ 19895 w 6694563"/>
              <a:gd name="connsiteY15" fmla="*/ 547139 h 754471"/>
              <a:gd name="connsiteX16" fmla="*/ 0 w 6694563"/>
              <a:gd name="connsiteY16" fmla="*/ 549145 h 754471"/>
              <a:gd name="connsiteX17" fmla="*/ 0 w 6694563"/>
              <a:gd name="connsiteY17" fmla="*/ 203674 h 754471"/>
              <a:gd name="connsiteX18" fmla="*/ 19895 w 6694563"/>
              <a:gd name="connsiteY18" fmla="*/ 205680 h 754471"/>
              <a:gd name="connsiteX19" fmla="*/ 206327 w 6694563"/>
              <a:gd name="connsiteY19" fmla="*/ 19248 h 754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694563" h="754471">
                <a:moveTo>
                  <a:pt x="204386" y="0"/>
                </a:moveTo>
                <a:lnTo>
                  <a:pt x="3299077" y="0"/>
                </a:lnTo>
                <a:lnTo>
                  <a:pt x="3426942" y="0"/>
                </a:lnTo>
                <a:lnTo>
                  <a:pt x="6521632" y="0"/>
                </a:lnTo>
                <a:lnTo>
                  <a:pt x="6519691" y="19248"/>
                </a:lnTo>
                <a:cubicBezTo>
                  <a:pt x="6519691" y="109342"/>
                  <a:pt x="6583596" y="184508"/>
                  <a:pt x="6668550" y="201892"/>
                </a:cubicBezTo>
                <a:lnTo>
                  <a:pt x="6694563" y="204515"/>
                </a:lnTo>
                <a:lnTo>
                  <a:pt x="6694563" y="548305"/>
                </a:lnTo>
                <a:lnTo>
                  <a:pt x="6668550" y="550927"/>
                </a:lnTo>
                <a:cubicBezTo>
                  <a:pt x="6583596" y="568311"/>
                  <a:pt x="6519691" y="643478"/>
                  <a:pt x="6519691" y="733571"/>
                </a:cubicBezTo>
                <a:lnTo>
                  <a:pt x="6521798" y="754471"/>
                </a:lnTo>
                <a:lnTo>
                  <a:pt x="3427108" y="754471"/>
                </a:lnTo>
                <a:lnTo>
                  <a:pt x="3298909" y="754471"/>
                </a:lnTo>
                <a:lnTo>
                  <a:pt x="204219" y="754471"/>
                </a:lnTo>
                <a:lnTo>
                  <a:pt x="206327" y="733571"/>
                </a:lnTo>
                <a:cubicBezTo>
                  <a:pt x="206327" y="630607"/>
                  <a:pt x="122859" y="547139"/>
                  <a:pt x="19895" y="547139"/>
                </a:cubicBezTo>
                <a:lnTo>
                  <a:pt x="0" y="549145"/>
                </a:lnTo>
                <a:lnTo>
                  <a:pt x="0" y="203674"/>
                </a:lnTo>
                <a:lnTo>
                  <a:pt x="19895" y="205680"/>
                </a:lnTo>
                <a:cubicBezTo>
                  <a:pt x="122859" y="205680"/>
                  <a:pt x="206327" y="122212"/>
                  <a:pt x="206327" y="19248"/>
                </a:cubicBezTo>
                <a:close/>
              </a:path>
            </a:pathLst>
          </a:custGeom>
          <a:blipFill>
            <a:blip r:embed="rId5"/>
            <a:stretch>
              <a:fillRect/>
            </a:stretch>
          </a:blipFill>
          <a:ln>
            <a:solidFill>
              <a:schemeClr val="accent1">
                <a:shade val="50000"/>
              </a:schemeClr>
            </a:solid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标题 1"/>
          <p:cNvSpPr>
            <a:spLocks noGrp="1"/>
          </p:cNvSpPr>
          <p:nvPr>
            <p:ph type="title"/>
          </p:nvPr>
        </p:nvSpPr>
        <p:spPr>
          <a:xfrm>
            <a:off x="935180" y="501000"/>
            <a:ext cx="10515600" cy="341457"/>
          </a:xfrm>
        </p:spPr>
        <p:txBody>
          <a:bodyPr>
            <a:normAutofit fontScale="90000"/>
          </a:bodyPr>
          <a:lstStyle/>
          <a:p>
            <a:pPr algn="ctr"/>
            <a:r>
              <a:rPr lang="zh-CN" altLang="en-US" dirty="0">
                <a:solidFill>
                  <a:schemeClr val="bg1"/>
                </a:solidFill>
              </a:rPr>
              <a:t>单击此处添加标题</a:t>
            </a:r>
          </a:p>
        </p:txBody>
      </p:sp>
      <p:pic>
        <p:nvPicPr>
          <p:cNvPr id="27" name="图片 2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0969993">
            <a:off x="3410743" y="468213"/>
            <a:ext cx="1006244" cy="668821"/>
          </a:xfrm>
          <a:prstGeom prst="rect">
            <a:avLst/>
          </a:prstGeom>
        </p:spPr>
      </p:pic>
      <p:pic>
        <p:nvPicPr>
          <p:cNvPr id="28" name="图片 2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984888" y="367343"/>
            <a:ext cx="1006244" cy="668821"/>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2" name="组合 71"/>
          <p:cNvGrpSpPr/>
          <p:nvPr/>
        </p:nvGrpSpPr>
        <p:grpSpPr>
          <a:xfrm>
            <a:off x="7440150" y="521164"/>
            <a:ext cx="4578589" cy="3502035"/>
            <a:chOff x="1226372" y="297473"/>
            <a:chExt cx="5914712" cy="4523997"/>
          </a:xfrm>
        </p:grpSpPr>
        <p:pic>
          <p:nvPicPr>
            <p:cNvPr id="73" name="Picture 2" descr="F:\360安全浏览器下载\水墨\1402\06.pn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3413" t="5782" r="21903" b="6290"/>
            <a:stretch>
              <a:fillRect/>
            </a:stretch>
          </p:blipFill>
          <p:spPr bwMode="auto">
            <a:xfrm>
              <a:off x="1226372" y="297473"/>
              <a:ext cx="5914712" cy="4523997"/>
            </a:xfrm>
            <a:prstGeom prst="rect">
              <a:avLst/>
            </a:prstGeom>
            <a:noFill/>
            <a:extLst>
              <a:ext uri="{909E8E84-426E-40DD-AFC4-6F175D3DCCD1}">
                <a14:hiddenFill xmlns:a14="http://schemas.microsoft.com/office/drawing/2010/main">
                  <a:solidFill>
                    <a:srgbClr val="FFFFFF"/>
                  </a:solidFill>
                </a14:hiddenFill>
              </a:ext>
            </a:extLst>
          </p:spPr>
        </p:pic>
        <p:sp>
          <p:nvSpPr>
            <p:cNvPr id="74" name="TextBox 19"/>
            <p:cNvSpPr txBox="1">
              <a:spLocks noChangeArrowheads="1"/>
            </p:cNvSpPr>
            <p:nvPr/>
          </p:nvSpPr>
          <p:spPr bwMode="auto">
            <a:xfrm>
              <a:off x="4950907" y="1509641"/>
              <a:ext cx="1112678" cy="21698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087755">
                <a:lnSpc>
                  <a:spcPct val="80000"/>
                </a:lnSpc>
              </a:pPr>
              <a:r>
                <a:rPr lang="zh-CN" altLang="en-US" sz="2665" spc="-200" dirty="0">
                  <a:solidFill>
                    <a:schemeClr val="bg1"/>
                  </a:solidFill>
                  <a:latin typeface="方正祥隶简体" charset="0"/>
                  <a:ea typeface="方正祥隶简体" charset="0"/>
                </a:rPr>
                <a:t>单击此处添加标题文本</a:t>
              </a:r>
            </a:p>
          </p:txBody>
        </p:sp>
      </p:grpSp>
      <p:grpSp>
        <p:nvGrpSpPr>
          <p:cNvPr id="21516" name="组合 21515"/>
          <p:cNvGrpSpPr/>
          <p:nvPr/>
        </p:nvGrpSpPr>
        <p:grpSpPr>
          <a:xfrm>
            <a:off x="2633770" y="2828718"/>
            <a:ext cx="6892925" cy="2205567"/>
            <a:chOff x="1943496" y="1919288"/>
            <a:chExt cx="5169694" cy="1654175"/>
          </a:xfrm>
        </p:grpSpPr>
        <p:cxnSp>
          <p:nvCxnSpPr>
            <p:cNvPr id="21505" name="直接连接符 21504"/>
            <p:cNvCxnSpPr/>
            <p:nvPr/>
          </p:nvCxnSpPr>
          <p:spPr>
            <a:xfrm>
              <a:off x="1943496" y="1919288"/>
              <a:ext cx="768351" cy="1241425"/>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1509" name="直接连接符 21508"/>
            <p:cNvCxnSpPr/>
            <p:nvPr/>
          </p:nvCxnSpPr>
          <p:spPr>
            <a:xfrm flipV="1">
              <a:off x="2711847" y="2074069"/>
              <a:ext cx="1239043" cy="1086644"/>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1511" name="直接连接符 21510"/>
            <p:cNvCxnSpPr/>
            <p:nvPr/>
          </p:nvCxnSpPr>
          <p:spPr>
            <a:xfrm>
              <a:off x="3950890" y="2074069"/>
              <a:ext cx="500857" cy="1499394"/>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1513" name="直接连接符 21512"/>
            <p:cNvCxnSpPr/>
            <p:nvPr/>
          </p:nvCxnSpPr>
          <p:spPr>
            <a:xfrm flipV="1">
              <a:off x="4451747" y="2786063"/>
              <a:ext cx="1189831" cy="76835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1515" name="直接连接符 21514"/>
            <p:cNvCxnSpPr/>
            <p:nvPr/>
          </p:nvCxnSpPr>
          <p:spPr>
            <a:xfrm>
              <a:off x="5675709" y="2786063"/>
              <a:ext cx="1437481" cy="631825"/>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grpSp>
      <p:pic>
        <p:nvPicPr>
          <p:cNvPr id="40" name="图片 22"/>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77087" y="2303784"/>
            <a:ext cx="1113367" cy="1049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 name="图片 23"/>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90453" y="3984418"/>
            <a:ext cx="1111251" cy="1049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 name="图片 24"/>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54672" y="2509100"/>
            <a:ext cx="1111249" cy="105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 name="图片 25"/>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14553" y="4483951"/>
            <a:ext cx="1111251" cy="1049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 name="图片 26"/>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53371" y="3467951"/>
            <a:ext cx="1113367" cy="1049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 name="图片 27"/>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971072" y="4301918"/>
            <a:ext cx="1111249" cy="1049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 name="文本框 29"/>
          <p:cNvSpPr txBox="1">
            <a:spLocks noChangeArrowheads="1"/>
          </p:cNvSpPr>
          <p:nvPr/>
        </p:nvSpPr>
        <p:spPr bwMode="auto">
          <a:xfrm>
            <a:off x="1582466" y="1648810"/>
            <a:ext cx="2163613" cy="666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865" dirty="0">
                <a:latin typeface="方正祥隶简体" charset="0"/>
                <a:ea typeface="方正祥隶简体" charset="0"/>
              </a:rPr>
              <a:t>点击此处添加文字</a:t>
            </a:r>
            <a:endParaRPr lang="en-US" altLang="zh-CN" sz="1865" dirty="0">
              <a:latin typeface="方正祥隶简体" charset="0"/>
              <a:ea typeface="方正祥隶简体" charset="0"/>
            </a:endParaRPr>
          </a:p>
          <a:p>
            <a:r>
              <a:rPr lang="zh-CN" altLang="en-US" sz="1865" dirty="0">
                <a:latin typeface="方正祥隶简体" charset="0"/>
                <a:ea typeface="方正祥隶简体" charset="0"/>
              </a:rPr>
              <a:t>点击此处添加文字</a:t>
            </a:r>
            <a:endParaRPr lang="en-US" altLang="zh-CN" sz="1865" dirty="0">
              <a:latin typeface="方正祥隶简体" charset="0"/>
              <a:ea typeface="方正祥隶简体" charset="0"/>
            </a:endParaRPr>
          </a:p>
        </p:txBody>
      </p:sp>
      <p:sp>
        <p:nvSpPr>
          <p:cNvPr id="67" name="文本框 29"/>
          <p:cNvSpPr txBox="1">
            <a:spLocks noChangeArrowheads="1"/>
          </p:cNvSpPr>
          <p:nvPr/>
        </p:nvSpPr>
        <p:spPr bwMode="auto">
          <a:xfrm>
            <a:off x="2668134" y="5002971"/>
            <a:ext cx="2163613" cy="666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865" dirty="0">
                <a:latin typeface="方正祥隶简体" charset="0"/>
                <a:ea typeface="方正祥隶简体" charset="0"/>
              </a:rPr>
              <a:t>点击此处添加文字</a:t>
            </a:r>
            <a:endParaRPr lang="en-US" altLang="zh-CN" sz="1865" dirty="0">
              <a:latin typeface="方正祥隶简体" charset="0"/>
              <a:ea typeface="方正祥隶简体" charset="0"/>
            </a:endParaRPr>
          </a:p>
          <a:p>
            <a:r>
              <a:rPr lang="zh-CN" altLang="en-US" sz="1865" dirty="0">
                <a:latin typeface="方正祥隶简体" charset="0"/>
                <a:ea typeface="方正祥隶简体" charset="0"/>
              </a:rPr>
              <a:t>点击此处添加文字</a:t>
            </a:r>
            <a:endParaRPr lang="en-US" altLang="zh-CN" sz="1865" dirty="0">
              <a:latin typeface="方正祥隶简体" charset="0"/>
              <a:ea typeface="方正祥隶简体" charset="0"/>
            </a:endParaRPr>
          </a:p>
        </p:txBody>
      </p:sp>
      <p:sp>
        <p:nvSpPr>
          <p:cNvPr id="68" name="文本框 29"/>
          <p:cNvSpPr txBox="1">
            <a:spLocks noChangeArrowheads="1"/>
          </p:cNvSpPr>
          <p:nvPr/>
        </p:nvSpPr>
        <p:spPr bwMode="auto">
          <a:xfrm>
            <a:off x="4301704" y="1854443"/>
            <a:ext cx="2163613" cy="666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865" dirty="0">
                <a:latin typeface="方正祥隶简体" charset="0"/>
                <a:ea typeface="方正祥隶简体" charset="0"/>
              </a:rPr>
              <a:t>点击此处添加文字</a:t>
            </a:r>
            <a:endParaRPr lang="en-US" altLang="zh-CN" sz="1865" dirty="0">
              <a:latin typeface="方正祥隶简体" charset="0"/>
              <a:ea typeface="方正祥隶简体" charset="0"/>
            </a:endParaRPr>
          </a:p>
          <a:p>
            <a:r>
              <a:rPr lang="zh-CN" altLang="en-US" sz="1865" dirty="0">
                <a:latin typeface="方正祥隶简体" charset="0"/>
                <a:ea typeface="方正祥隶简体" charset="0"/>
              </a:rPr>
              <a:t>点击此处添加文字</a:t>
            </a:r>
            <a:endParaRPr lang="en-US" altLang="zh-CN" sz="1865" dirty="0">
              <a:latin typeface="方正祥隶简体" charset="0"/>
              <a:ea typeface="方正祥隶简体" charset="0"/>
            </a:endParaRPr>
          </a:p>
        </p:txBody>
      </p:sp>
      <p:sp>
        <p:nvSpPr>
          <p:cNvPr id="69" name="文本框 29"/>
          <p:cNvSpPr txBox="1">
            <a:spLocks noChangeArrowheads="1"/>
          </p:cNvSpPr>
          <p:nvPr/>
        </p:nvSpPr>
        <p:spPr bwMode="auto">
          <a:xfrm>
            <a:off x="4988372" y="5533818"/>
            <a:ext cx="2163613" cy="666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865" dirty="0">
                <a:latin typeface="方正祥隶简体" charset="0"/>
                <a:ea typeface="方正祥隶简体" charset="0"/>
              </a:rPr>
              <a:t>点击此处添加文字</a:t>
            </a:r>
            <a:endParaRPr lang="en-US" altLang="zh-CN" sz="1865" dirty="0">
              <a:latin typeface="方正祥隶简体" charset="0"/>
              <a:ea typeface="方正祥隶简体" charset="0"/>
            </a:endParaRPr>
          </a:p>
          <a:p>
            <a:r>
              <a:rPr lang="zh-CN" altLang="en-US" sz="1865" dirty="0">
                <a:latin typeface="方正祥隶简体" charset="0"/>
                <a:ea typeface="方正祥隶简体" charset="0"/>
              </a:rPr>
              <a:t>点击此处添加文字</a:t>
            </a:r>
            <a:endParaRPr lang="en-US" altLang="zh-CN" sz="1865" dirty="0">
              <a:latin typeface="方正祥隶简体" charset="0"/>
              <a:ea typeface="方正祥隶简体" charset="0"/>
            </a:endParaRPr>
          </a:p>
        </p:txBody>
      </p:sp>
      <p:sp>
        <p:nvSpPr>
          <p:cNvPr id="70" name="文本框 29"/>
          <p:cNvSpPr txBox="1">
            <a:spLocks noChangeArrowheads="1"/>
          </p:cNvSpPr>
          <p:nvPr/>
        </p:nvSpPr>
        <p:spPr bwMode="auto">
          <a:xfrm>
            <a:off x="6625804" y="2828718"/>
            <a:ext cx="2163613" cy="666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865" dirty="0">
                <a:latin typeface="方正祥隶简体" charset="0"/>
                <a:ea typeface="方正祥隶简体" charset="0"/>
              </a:rPr>
              <a:t>点击此处添加文字</a:t>
            </a:r>
            <a:endParaRPr lang="en-US" altLang="zh-CN" sz="1865" dirty="0">
              <a:latin typeface="方正祥隶简体" charset="0"/>
              <a:ea typeface="方正祥隶简体" charset="0"/>
            </a:endParaRPr>
          </a:p>
          <a:p>
            <a:r>
              <a:rPr lang="zh-CN" altLang="en-US" sz="1865" dirty="0">
                <a:latin typeface="方正祥隶简体" charset="0"/>
                <a:ea typeface="方正祥隶简体" charset="0"/>
              </a:rPr>
              <a:t>点击此处添加文字</a:t>
            </a:r>
            <a:endParaRPr lang="en-US" altLang="zh-CN" sz="1865" dirty="0">
              <a:latin typeface="方正祥隶简体" charset="0"/>
              <a:ea typeface="方正祥隶简体" charset="0"/>
            </a:endParaRPr>
          </a:p>
        </p:txBody>
      </p:sp>
      <p:sp>
        <p:nvSpPr>
          <p:cNvPr id="71" name="文本框 29"/>
          <p:cNvSpPr txBox="1">
            <a:spLocks noChangeArrowheads="1"/>
          </p:cNvSpPr>
          <p:nvPr/>
        </p:nvSpPr>
        <p:spPr bwMode="auto">
          <a:xfrm>
            <a:off x="8444888" y="5351784"/>
            <a:ext cx="2163613" cy="666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865" dirty="0">
                <a:latin typeface="方正祥隶简体" charset="0"/>
                <a:ea typeface="方正祥隶简体" charset="0"/>
              </a:rPr>
              <a:t>点击此处添加文字</a:t>
            </a:r>
            <a:endParaRPr lang="en-US" altLang="zh-CN" sz="1865" dirty="0">
              <a:latin typeface="方正祥隶简体" charset="0"/>
              <a:ea typeface="方正祥隶简体" charset="0"/>
            </a:endParaRPr>
          </a:p>
          <a:p>
            <a:r>
              <a:rPr lang="zh-CN" altLang="en-US" sz="1865" dirty="0">
                <a:latin typeface="方正祥隶简体" charset="0"/>
                <a:ea typeface="方正祥隶简体" charset="0"/>
              </a:rPr>
              <a:t>点击此处添加文字</a:t>
            </a:r>
            <a:endParaRPr lang="en-US" altLang="zh-CN" sz="1865" dirty="0">
              <a:latin typeface="方正祥隶简体" charset="0"/>
              <a:ea typeface="方正祥隶简体" charset="0"/>
            </a:endParaRPr>
          </a:p>
        </p:txBody>
      </p:sp>
      <p:sp>
        <p:nvSpPr>
          <p:cNvPr id="25" name="任意多边形 24"/>
          <p:cNvSpPr/>
          <p:nvPr/>
        </p:nvSpPr>
        <p:spPr>
          <a:xfrm>
            <a:off x="4068834" y="443753"/>
            <a:ext cx="4248293" cy="478779"/>
          </a:xfrm>
          <a:custGeom>
            <a:avLst/>
            <a:gdLst>
              <a:gd name="connsiteX0" fmla="*/ 204386 w 6694563"/>
              <a:gd name="connsiteY0" fmla="*/ 0 h 754471"/>
              <a:gd name="connsiteX1" fmla="*/ 3299077 w 6694563"/>
              <a:gd name="connsiteY1" fmla="*/ 0 h 754471"/>
              <a:gd name="connsiteX2" fmla="*/ 3426942 w 6694563"/>
              <a:gd name="connsiteY2" fmla="*/ 0 h 754471"/>
              <a:gd name="connsiteX3" fmla="*/ 6521632 w 6694563"/>
              <a:gd name="connsiteY3" fmla="*/ 0 h 754471"/>
              <a:gd name="connsiteX4" fmla="*/ 6519691 w 6694563"/>
              <a:gd name="connsiteY4" fmla="*/ 19248 h 754471"/>
              <a:gd name="connsiteX5" fmla="*/ 6668550 w 6694563"/>
              <a:gd name="connsiteY5" fmla="*/ 201892 h 754471"/>
              <a:gd name="connsiteX6" fmla="*/ 6694563 w 6694563"/>
              <a:gd name="connsiteY6" fmla="*/ 204515 h 754471"/>
              <a:gd name="connsiteX7" fmla="*/ 6694563 w 6694563"/>
              <a:gd name="connsiteY7" fmla="*/ 548305 h 754471"/>
              <a:gd name="connsiteX8" fmla="*/ 6668550 w 6694563"/>
              <a:gd name="connsiteY8" fmla="*/ 550927 h 754471"/>
              <a:gd name="connsiteX9" fmla="*/ 6519691 w 6694563"/>
              <a:gd name="connsiteY9" fmla="*/ 733571 h 754471"/>
              <a:gd name="connsiteX10" fmla="*/ 6521798 w 6694563"/>
              <a:gd name="connsiteY10" fmla="*/ 754471 h 754471"/>
              <a:gd name="connsiteX11" fmla="*/ 3427108 w 6694563"/>
              <a:gd name="connsiteY11" fmla="*/ 754471 h 754471"/>
              <a:gd name="connsiteX12" fmla="*/ 3298909 w 6694563"/>
              <a:gd name="connsiteY12" fmla="*/ 754471 h 754471"/>
              <a:gd name="connsiteX13" fmla="*/ 204219 w 6694563"/>
              <a:gd name="connsiteY13" fmla="*/ 754471 h 754471"/>
              <a:gd name="connsiteX14" fmla="*/ 206327 w 6694563"/>
              <a:gd name="connsiteY14" fmla="*/ 733571 h 754471"/>
              <a:gd name="connsiteX15" fmla="*/ 19895 w 6694563"/>
              <a:gd name="connsiteY15" fmla="*/ 547139 h 754471"/>
              <a:gd name="connsiteX16" fmla="*/ 0 w 6694563"/>
              <a:gd name="connsiteY16" fmla="*/ 549145 h 754471"/>
              <a:gd name="connsiteX17" fmla="*/ 0 w 6694563"/>
              <a:gd name="connsiteY17" fmla="*/ 203674 h 754471"/>
              <a:gd name="connsiteX18" fmla="*/ 19895 w 6694563"/>
              <a:gd name="connsiteY18" fmla="*/ 205680 h 754471"/>
              <a:gd name="connsiteX19" fmla="*/ 206327 w 6694563"/>
              <a:gd name="connsiteY19" fmla="*/ 19248 h 754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694563" h="754471">
                <a:moveTo>
                  <a:pt x="204386" y="0"/>
                </a:moveTo>
                <a:lnTo>
                  <a:pt x="3299077" y="0"/>
                </a:lnTo>
                <a:lnTo>
                  <a:pt x="3426942" y="0"/>
                </a:lnTo>
                <a:lnTo>
                  <a:pt x="6521632" y="0"/>
                </a:lnTo>
                <a:lnTo>
                  <a:pt x="6519691" y="19248"/>
                </a:lnTo>
                <a:cubicBezTo>
                  <a:pt x="6519691" y="109342"/>
                  <a:pt x="6583596" y="184508"/>
                  <a:pt x="6668550" y="201892"/>
                </a:cubicBezTo>
                <a:lnTo>
                  <a:pt x="6694563" y="204515"/>
                </a:lnTo>
                <a:lnTo>
                  <a:pt x="6694563" y="548305"/>
                </a:lnTo>
                <a:lnTo>
                  <a:pt x="6668550" y="550927"/>
                </a:lnTo>
                <a:cubicBezTo>
                  <a:pt x="6583596" y="568311"/>
                  <a:pt x="6519691" y="643478"/>
                  <a:pt x="6519691" y="733571"/>
                </a:cubicBezTo>
                <a:lnTo>
                  <a:pt x="6521798" y="754471"/>
                </a:lnTo>
                <a:lnTo>
                  <a:pt x="3427108" y="754471"/>
                </a:lnTo>
                <a:lnTo>
                  <a:pt x="3298909" y="754471"/>
                </a:lnTo>
                <a:lnTo>
                  <a:pt x="204219" y="754471"/>
                </a:lnTo>
                <a:lnTo>
                  <a:pt x="206327" y="733571"/>
                </a:lnTo>
                <a:cubicBezTo>
                  <a:pt x="206327" y="630607"/>
                  <a:pt x="122859" y="547139"/>
                  <a:pt x="19895" y="547139"/>
                </a:cubicBezTo>
                <a:lnTo>
                  <a:pt x="0" y="549145"/>
                </a:lnTo>
                <a:lnTo>
                  <a:pt x="0" y="203674"/>
                </a:lnTo>
                <a:lnTo>
                  <a:pt x="19895" y="205680"/>
                </a:lnTo>
                <a:cubicBezTo>
                  <a:pt x="122859" y="205680"/>
                  <a:pt x="206327" y="122212"/>
                  <a:pt x="206327" y="19248"/>
                </a:cubicBezTo>
                <a:close/>
              </a:path>
            </a:pathLst>
          </a:custGeom>
          <a:blipFill>
            <a:blip r:embed="rId4"/>
            <a:stretch>
              <a:fillRect/>
            </a:stretch>
          </a:blipFill>
          <a:ln>
            <a:solidFill>
              <a:schemeClr val="accent1">
                <a:shade val="50000"/>
              </a:schemeClr>
            </a:solid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标题 1"/>
          <p:cNvSpPr>
            <a:spLocks noGrp="1"/>
          </p:cNvSpPr>
          <p:nvPr>
            <p:ph type="title"/>
          </p:nvPr>
        </p:nvSpPr>
        <p:spPr>
          <a:xfrm>
            <a:off x="935180" y="501000"/>
            <a:ext cx="10515600" cy="341457"/>
          </a:xfrm>
        </p:spPr>
        <p:txBody>
          <a:bodyPr>
            <a:normAutofit fontScale="90000"/>
          </a:bodyPr>
          <a:lstStyle/>
          <a:p>
            <a:pPr algn="ctr"/>
            <a:r>
              <a:rPr lang="zh-CN" altLang="en-US" dirty="0">
                <a:solidFill>
                  <a:schemeClr val="bg1"/>
                </a:solidFill>
              </a:rPr>
              <a:t>单击此处添加标题</a:t>
            </a:r>
          </a:p>
        </p:txBody>
      </p:sp>
      <p:pic>
        <p:nvPicPr>
          <p:cNvPr id="27" name="图片 2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0969993">
            <a:off x="3410743" y="468213"/>
            <a:ext cx="1006244" cy="668821"/>
          </a:xfrm>
          <a:prstGeom prst="rect">
            <a:avLst/>
          </a:prstGeom>
        </p:spPr>
      </p:pic>
      <p:pic>
        <p:nvPicPr>
          <p:cNvPr id="28" name="图片 2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984888" y="367343"/>
            <a:ext cx="1006244" cy="668821"/>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AutoShape 3"/>
          <p:cNvSpPr>
            <a:spLocks noChangeArrowheads="1"/>
          </p:cNvSpPr>
          <p:nvPr/>
        </p:nvSpPr>
        <p:spPr bwMode="gray">
          <a:xfrm>
            <a:off x="3759297" y="3466891"/>
            <a:ext cx="4568424" cy="917079"/>
          </a:xfrm>
          <a:prstGeom prst="diamond">
            <a:avLst/>
          </a:prstGeom>
          <a:noFill/>
          <a:ln w="28575" algn="ctr">
            <a:solidFill>
              <a:srgbClr val="808080"/>
            </a:solidFill>
            <a:miter lim="800000"/>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400"/>
          </a:p>
        </p:txBody>
      </p:sp>
      <p:grpSp>
        <p:nvGrpSpPr>
          <p:cNvPr id="69" name="组合 68"/>
          <p:cNvGrpSpPr/>
          <p:nvPr/>
        </p:nvGrpSpPr>
        <p:grpSpPr>
          <a:xfrm>
            <a:off x="616616" y="1848516"/>
            <a:ext cx="11240024" cy="4164815"/>
            <a:chOff x="462462" y="1306813"/>
            <a:chExt cx="8430018" cy="3123611"/>
          </a:xfrm>
        </p:grpSpPr>
        <p:sp>
          <p:nvSpPr>
            <p:cNvPr id="70" name="Rectangle 253"/>
            <p:cNvSpPr>
              <a:spLocks noChangeArrowheads="1"/>
            </p:cNvSpPr>
            <p:nvPr/>
          </p:nvSpPr>
          <p:spPr bwMode="auto">
            <a:xfrm>
              <a:off x="5223048" y="1306813"/>
              <a:ext cx="2267460" cy="608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zh-CN" altLang="en-US" sz="1865" dirty="0">
                  <a:solidFill>
                    <a:srgbClr val="000000"/>
                  </a:solidFill>
                  <a:ea typeface="宋体" panose="02010600030101010101" pitchFamily="2" charset="-122"/>
                </a:rPr>
                <a:t>在此添加标题或索引</a:t>
              </a:r>
              <a:endParaRPr lang="en-US" altLang="zh-CN" sz="1865" dirty="0">
                <a:solidFill>
                  <a:srgbClr val="000000"/>
                </a:solidFill>
                <a:ea typeface="宋体" panose="02010600030101010101" pitchFamily="2" charset="-122"/>
              </a:endParaRPr>
            </a:p>
            <a:p>
              <a:pPr eaLnBrk="1" hangingPunct="1">
                <a:spcBef>
                  <a:spcPct val="50000"/>
                </a:spcBef>
              </a:pPr>
              <a:r>
                <a:rPr lang="zh-CN" altLang="en-US" sz="1865" dirty="0">
                  <a:solidFill>
                    <a:srgbClr val="000000"/>
                  </a:solidFill>
                  <a:ea typeface="宋体" panose="02010600030101010101" pitchFamily="2" charset="-122"/>
                </a:rPr>
                <a:t>在此添加标题或索引</a:t>
              </a:r>
            </a:p>
          </p:txBody>
        </p:sp>
        <p:sp>
          <p:nvSpPr>
            <p:cNvPr id="71" name="Rectangle 253"/>
            <p:cNvSpPr>
              <a:spLocks noChangeArrowheads="1"/>
            </p:cNvSpPr>
            <p:nvPr/>
          </p:nvSpPr>
          <p:spPr bwMode="auto">
            <a:xfrm>
              <a:off x="6904048" y="2602564"/>
              <a:ext cx="1988432" cy="608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zh-CN" altLang="en-US" sz="1865" dirty="0">
                  <a:solidFill>
                    <a:srgbClr val="000000"/>
                  </a:solidFill>
                  <a:ea typeface="宋体" panose="02010600030101010101" pitchFamily="2" charset="-122"/>
                </a:rPr>
                <a:t>在此添加标题或索引</a:t>
              </a:r>
              <a:endParaRPr lang="en-US" altLang="zh-CN" sz="1865" dirty="0">
                <a:solidFill>
                  <a:srgbClr val="000000"/>
                </a:solidFill>
                <a:ea typeface="宋体" panose="02010600030101010101" pitchFamily="2" charset="-122"/>
              </a:endParaRPr>
            </a:p>
            <a:p>
              <a:pPr eaLnBrk="1" hangingPunct="1">
                <a:spcBef>
                  <a:spcPct val="50000"/>
                </a:spcBef>
              </a:pPr>
              <a:r>
                <a:rPr lang="zh-CN" altLang="en-US" sz="1865" dirty="0">
                  <a:solidFill>
                    <a:srgbClr val="000000"/>
                  </a:solidFill>
                  <a:ea typeface="宋体" panose="02010600030101010101" pitchFamily="2" charset="-122"/>
                </a:rPr>
                <a:t>在此添加标题或索引</a:t>
              </a:r>
            </a:p>
          </p:txBody>
        </p:sp>
        <p:sp>
          <p:nvSpPr>
            <p:cNvPr id="72" name="Rectangle 253"/>
            <p:cNvSpPr>
              <a:spLocks noChangeArrowheads="1"/>
            </p:cNvSpPr>
            <p:nvPr/>
          </p:nvSpPr>
          <p:spPr bwMode="auto">
            <a:xfrm>
              <a:off x="5223048" y="3822421"/>
              <a:ext cx="1874531" cy="608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zh-CN" altLang="en-US" sz="1865" dirty="0">
                  <a:solidFill>
                    <a:srgbClr val="000000"/>
                  </a:solidFill>
                  <a:ea typeface="宋体" panose="02010600030101010101" pitchFamily="2" charset="-122"/>
                </a:rPr>
                <a:t>在此添加标题或索引</a:t>
              </a:r>
              <a:endParaRPr lang="en-US" altLang="zh-CN" sz="1865" dirty="0">
                <a:solidFill>
                  <a:srgbClr val="000000"/>
                </a:solidFill>
                <a:ea typeface="宋体" panose="02010600030101010101" pitchFamily="2" charset="-122"/>
              </a:endParaRPr>
            </a:p>
            <a:p>
              <a:pPr eaLnBrk="1" hangingPunct="1">
                <a:spcBef>
                  <a:spcPct val="50000"/>
                </a:spcBef>
              </a:pPr>
              <a:r>
                <a:rPr lang="zh-CN" altLang="en-US" sz="1865" dirty="0">
                  <a:solidFill>
                    <a:srgbClr val="000000"/>
                  </a:solidFill>
                  <a:ea typeface="宋体" panose="02010600030101010101" pitchFamily="2" charset="-122"/>
                </a:rPr>
                <a:t>在此添加标题或索引</a:t>
              </a:r>
            </a:p>
          </p:txBody>
        </p:sp>
        <p:sp>
          <p:nvSpPr>
            <p:cNvPr id="73" name="Rectangle 253"/>
            <p:cNvSpPr>
              <a:spLocks noChangeArrowheads="1"/>
            </p:cNvSpPr>
            <p:nvPr/>
          </p:nvSpPr>
          <p:spPr bwMode="auto">
            <a:xfrm>
              <a:off x="462462" y="2622501"/>
              <a:ext cx="1949298" cy="608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zh-CN" altLang="en-US" sz="1865" dirty="0">
                  <a:solidFill>
                    <a:srgbClr val="000000"/>
                  </a:solidFill>
                  <a:ea typeface="宋体" panose="02010600030101010101" pitchFamily="2" charset="-122"/>
                </a:rPr>
                <a:t>在此添加标题或索引</a:t>
              </a:r>
              <a:endParaRPr lang="en-US" altLang="zh-CN" sz="1865" dirty="0">
                <a:solidFill>
                  <a:srgbClr val="000000"/>
                </a:solidFill>
                <a:ea typeface="宋体" panose="02010600030101010101" pitchFamily="2" charset="-122"/>
              </a:endParaRPr>
            </a:p>
            <a:p>
              <a:pPr eaLnBrk="1" hangingPunct="1">
                <a:spcBef>
                  <a:spcPct val="50000"/>
                </a:spcBef>
              </a:pPr>
              <a:r>
                <a:rPr lang="zh-CN" altLang="en-US" sz="1865" dirty="0">
                  <a:solidFill>
                    <a:srgbClr val="000000"/>
                  </a:solidFill>
                  <a:ea typeface="宋体" panose="02010600030101010101" pitchFamily="2" charset="-122"/>
                </a:rPr>
                <a:t>在此添加标题或索引</a:t>
              </a:r>
            </a:p>
          </p:txBody>
        </p:sp>
      </p:grpSp>
      <p:grpSp>
        <p:nvGrpSpPr>
          <p:cNvPr id="74" name="组合 73"/>
          <p:cNvGrpSpPr/>
          <p:nvPr/>
        </p:nvGrpSpPr>
        <p:grpSpPr>
          <a:xfrm>
            <a:off x="2893813" y="1428194"/>
            <a:ext cx="6338617" cy="4994472"/>
            <a:chOff x="2170359" y="991571"/>
            <a:chExt cx="4753963" cy="3745853"/>
          </a:xfrm>
        </p:grpSpPr>
        <p:grpSp>
          <p:nvGrpSpPr>
            <p:cNvPr id="75" name="组合 74"/>
            <p:cNvGrpSpPr/>
            <p:nvPr/>
          </p:nvGrpSpPr>
          <p:grpSpPr>
            <a:xfrm>
              <a:off x="3872334" y="991571"/>
              <a:ext cx="1357062" cy="1293588"/>
              <a:chOff x="3643358" y="862313"/>
              <a:chExt cx="1525566" cy="1454211"/>
            </a:xfrm>
          </p:grpSpPr>
          <p:pic>
            <p:nvPicPr>
              <p:cNvPr id="85" name="Picture 2" descr="E:\水墨图表素材\0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43358" y="862313"/>
                <a:ext cx="1525566" cy="1454211"/>
              </a:xfrm>
              <a:prstGeom prst="rect">
                <a:avLst/>
              </a:prstGeom>
              <a:noFill/>
              <a:extLst>
                <a:ext uri="{909E8E84-426E-40DD-AFC4-6F175D3DCCD1}">
                  <a14:hiddenFill xmlns:a14="http://schemas.microsoft.com/office/drawing/2010/main">
                    <a:solidFill>
                      <a:srgbClr val="FFFFFF"/>
                    </a:solidFill>
                  </a14:hiddenFill>
                </a:ext>
              </a:extLst>
            </p:spPr>
          </p:pic>
          <p:sp>
            <p:nvSpPr>
              <p:cNvPr id="86" name="Rectangle 253"/>
              <p:cNvSpPr>
                <a:spLocks noChangeArrowheads="1"/>
              </p:cNvSpPr>
              <p:nvPr/>
            </p:nvSpPr>
            <p:spPr bwMode="auto">
              <a:xfrm>
                <a:off x="3905515" y="1212067"/>
                <a:ext cx="1010076" cy="666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265" b="1" dirty="0">
                    <a:solidFill>
                      <a:schemeClr val="bg1"/>
                    </a:solidFill>
                    <a:latin typeface="+mn-ea"/>
                  </a:rPr>
                  <a:t>点击添</a:t>
                </a:r>
                <a:endParaRPr lang="en-US" altLang="zh-CN" sz="2265" b="1" dirty="0">
                  <a:solidFill>
                    <a:schemeClr val="bg1"/>
                  </a:solidFill>
                  <a:latin typeface="+mn-ea"/>
                </a:endParaRPr>
              </a:p>
              <a:p>
                <a:r>
                  <a:rPr lang="zh-CN" altLang="en-US" sz="2265" b="1" dirty="0">
                    <a:solidFill>
                      <a:schemeClr val="bg1"/>
                    </a:solidFill>
                    <a:latin typeface="+mn-ea"/>
                  </a:rPr>
                  <a:t>加主题</a:t>
                </a:r>
              </a:p>
            </p:txBody>
          </p:sp>
        </p:grpSp>
        <p:grpSp>
          <p:nvGrpSpPr>
            <p:cNvPr id="76" name="组合 75"/>
            <p:cNvGrpSpPr/>
            <p:nvPr/>
          </p:nvGrpSpPr>
          <p:grpSpPr>
            <a:xfrm>
              <a:off x="2170359" y="2221824"/>
              <a:ext cx="1357062" cy="1293587"/>
              <a:chOff x="3643358" y="453074"/>
              <a:chExt cx="1525566" cy="1454210"/>
            </a:xfrm>
          </p:grpSpPr>
          <p:pic>
            <p:nvPicPr>
              <p:cNvPr id="83" name="Picture 2" descr="E:\水墨图表素材\0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43358" y="453074"/>
                <a:ext cx="1525566" cy="1454210"/>
              </a:xfrm>
              <a:prstGeom prst="rect">
                <a:avLst/>
              </a:prstGeom>
              <a:noFill/>
              <a:extLst>
                <a:ext uri="{909E8E84-426E-40DD-AFC4-6F175D3DCCD1}">
                  <a14:hiddenFill xmlns:a14="http://schemas.microsoft.com/office/drawing/2010/main">
                    <a:solidFill>
                      <a:srgbClr val="FFFFFF"/>
                    </a:solidFill>
                  </a14:hiddenFill>
                </a:ext>
              </a:extLst>
            </p:spPr>
          </p:pic>
          <p:sp>
            <p:nvSpPr>
              <p:cNvPr id="84" name="Rectangle 253"/>
              <p:cNvSpPr>
                <a:spLocks noChangeArrowheads="1"/>
              </p:cNvSpPr>
              <p:nvPr/>
            </p:nvSpPr>
            <p:spPr bwMode="auto">
              <a:xfrm>
                <a:off x="3905515" y="845658"/>
                <a:ext cx="1010076" cy="666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265" b="1" dirty="0">
                    <a:solidFill>
                      <a:schemeClr val="bg1"/>
                    </a:solidFill>
                    <a:latin typeface="+mn-ea"/>
                  </a:rPr>
                  <a:t>点击添</a:t>
                </a:r>
                <a:endParaRPr lang="en-US" altLang="zh-CN" sz="2265" b="1" dirty="0">
                  <a:solidFill>
                    <a:schemeClr val="bg1"/>
                  </a:solidFill>
                  <a:latin typeface="+mn-ea"/>
                </a:endParaRPr>
              </a:p>
              <a:p>
                <a:r>
                  <a:rPr lang="zh-CN" altLang="en-US" sz="2265" b="1" dirty="0">
                    <a:solidFill>
                      <a:schemeClr val="bg1"/>
                    </a:solidFill>
                    <a:latin typeface="+mn-ea"/>
                  </a:rPr>
                  <a:t>加主题</a:t>
                </a:r>
              </a:p>
            </p:txBody>
          </p:sp>
        </p:grpSp>
        <p:grpSp>
          <p:nvGrpSpPr>
            <p:cNvPr id="77" name="组合 76"/>
            <p:cNvGrpSpPr/>
            <p:nvPr/>
          </p:nvGrpSpPr>
          <p:grpSpPr>
            <a:xfrm>
              <a:off x="5567260" y="2221824"/>
              <a:ext cx="1357062" cy="1293587"/>
              <a:chOff x="3643358" y="453074"/>
              <a:chExt cx="1525566" cy="1454210"/>
            </a:xfrm>
          </p:grpSpPr>
          <p:pic>
            <p:nvPicPr>
              <p:cNvPr id="81" name="Picture 2" descr="E:\水墨图表素材\0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43358" y="453074"/>
                <a:ext cx="1525566" cy="1454210"/>
              </a:xfrm>
              <a:prstGeom prst="rect">
                <a:avLst/>
              </a:prstGeom>
              <a:noFill/>
              <a:extLst>
                <a:ext uri="{909E8E84-426E-40DD-AFC4-6F175D3DCCD1}">
                  <a14:hiddenFill xmlns:a14="http://schemas.microsoft.com/office/drawing/2010/main">
                    <a:solidFill>
                      <a:srgbClr val="FFFFFF"/>
                    </a:solidFill>
                  </a14:hiddenFill>
                </a:ext>
              </a:extLst>
            </p:spPr>
          </p:pic>
          <p:sp>
            <p:nvSpPr>
              <p:cNvPr id="82" name="Rectangle 253"/>
              <p:cNvSpPr>
                <a:spLocks noChangeArrowheads="1"/>
              </p:cNvSpPr>
              <p:nvPr/>
            </p:nvSpPr>
            <p:spPr bwMode="auto">
              <a:xfrm>
                <a:off x="3916223" y="845658"/>
                <a:ext cx="1010076" cy="666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265" b="1" dirty="0">
                    <a:solidFill>
                      <a:schemeClr val="bg1"/>
                    </a:solidFill>
                    <a:latin typeface="+mn-ea"/>
                  </a:rPr>
                  <a:t>点击添</a:t>
                </a:r>
                <a:endParaRPr lang="en-US" altLang="zh-CN" sz="2265" b="1" dirty="0">
                  <a:solidFill>
                    <a:schemeClr val="bg1"/>
                  </a:solidFill>
                  <a:latin typeface="+mn-ea"/>
                </a:endParaRPr>
              </a:p>
              <a:p>
                <a:r>
                  <a:rPr lang="zh-CN" altLang="en-US" sz="2265" b="1" dirty="0">
                    <a:solidFill>
                      <a:schemeClr val="bg1"/>
                    </a:solidFill>
                    <a:latin typeface="+mn-ea"/>
                  </a:rPr>
                  <a:t>加主题</a:t>
                </a:r>
              </a:p>
            </p:txBody>
          </p:sp>
        </p:grpSp>
        <p:grpSp>
          <p:nvGrpSpPr>
            <p:cNvPr id="78" name="组合 77"/>
            <p:cNvGrpSpPr/>
            <p:nvPr/>
          </p:nvGrpSpPr>
          <p:grpSpPr>
            <a:xfrm>
              <a:off x="3872334" y="3443837"/>
              <a:ext cx="1357062" cy="1293587"/>
              <a:chOff x="3643358" y="196345"/>
              <a:chExt cx="1525566" cy="1454210"/>
            </a:xfrm>
          </p:grpSpPr>
          <p:pic>
            <p:nvPicPr>
              <p:cNvPr id="79" name="Picture 2" descr="E:\水墨图表素材\0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43358" y="196345"/>
                <a:ext cx="1525566" cy="1454210"/>
              </a:xfrm>
              <a:prstGeom prst="rect">
                <a:avLst/>
              </a:prstGeom>
              <a:noFill/>
              <a:extLst>
                <a:ext uri="{909E8E84-426E-40DD-AFC4-6F175D3DCCD1}">
                  <a14:hiddenFill xmlns:a14="http://schemas.microsoft.com/office/drawing/2010/main">
                    <a:solidFill>
                      <a:srgbClr val="FFFFFF"/>
                    </a:solidFill>
                  </a14:hiddenFill>
                </a:ext>
              </a:extLst>
            </p:spPr>
          </p:pic>
          <p:sp>
            <p:nvSpPr>
              <p:cNvPr id="80" name="Rectangle 253"/>
              <p:cNvSpPr>
                <a:spLocks noChangeArrowheads="1"/>
              </p:cNvSpPr>
              <p:nvPr/>
            </p:nvSpPr>
            <p:spPr bwMode="auto">
              <a:xfrm>
                <a:off x="3926931" y="588929"/>
                <a:ext cx="1010076" cy="666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265" b="1" dirty="0">
                    <a:solidFill>
                      <a:schemeClr val="bg1"/>
                    </a:solidFill>
                    <a:latin typeface="+mn-ea"/>
                  </a:rPr>
                  <a:t>点击添</a:t>
                </a:r>
                <a:endParaRPr lang="en-US" altLang="zh-CN" sz="2265" b="1" dirty="0">
                  <a:solidFill>
                    <a:schemeClr val="bg1"/>
                  </a:solidFill>
                  <a:latin typeface="+mn-ea"/>
                </a:endParaRPr>
              </a:p>
              <a:p>
                <a:r>
                  <a:rPr lang="zh-CN" altLang="en-US" sz="2265" b="1" dirty="0">
                    <a:solidFill>
                      <a:schemeClr val="bg1"/>
                    </a:solidFill>
                    <a:latin typeface="+mn-ea"/>
                  </a:rPr>
                  <a:t>加主题</a:t>
                </a:r>
              </a:p>
            </p:txBody>
          </p:sp>
        </p:grpSp>
      </p:grpSp>
      <p:sp>
        <p:nvSpPr>
          <p:cNvPr id="23" name="任意多边形 22"/>
          <p:cNvSpPr/>
          <p:nvPr/>
        </p:nvSpPr>
        <p:spPr>
          <a:xfrm>
            <a:off x="4068834" y="443753"/>
            <a:ext cx="4248293" cy="478779"/>
          </a:xfrm>
          <a:custGeom>
            <a:avLst/>
            <a:gdLst>
              <a:gd name="connsiteX0" fmla="*/ 204386 w 6694563"/>
              <a:gd name="connsiteY0" fmla="*/ 0 h 754471"/>
              <a:gd name="connsiteX1" fmla="*/ 3299077 w 6694563"/>
              <a:gd name="connsiteY1" fmla="*/ 0 h 754471"/>
              <a:gd name="connsiteX2" fmla="*/ 3426942 w 6694563"/>
              <a:gd name="connsiteY2" fmla="*/ 0 h 754471"/>
              <a:gd name="connsiteX3" fmla="*/ 6521632 w 6694563"/>
              <a:gd name="connsiteY3" fmla="*/ 0 h 754471"/>
              <a:gd name="connsiteX4" fmla="*/ 6519691 w 6694563"/>
              <a:gd name="connsiteY4" fmla="*/ 19248 h 754471"/>
              <a:gd name="connsiteX5" fmla="*/ 6668550 w 6694563"/>
              <a:gd name="connsiteY5" fmla="*/ 201892 h 754471"/>
              <a:gd name="connsiteX6" fmla="*/ 6694563 w 6694563"/>
              <a:gd name="connsiteY6" fmla="*/ 204515 h 754471"/>
              <a:gd name="connsiteX7" fmla="*/ 6694563 w 6694563"/>
              <a:gd name="connsiteY7" fmla="*/ 548305 h 754471"/>
              <a:gd name="connsiteX8" fmla="*/ 6668550 w 6694563"/>
              <a:gd name="connsiteY8" fmla="*/ 550927 h 754471"/>
              <a:gd name="connsiteX9" fmla="*/ 6519691 w 6694563"/>
              <a:gd name="connsiteY9" fmla="*/ 733571 h 754471"/>
              <a:gd name="connsiteX10" fmla="*/ 6521798 w 6694563"/>
              <a:gd name="connsiteY10" fmla="*/ 754471 h 754471"/>
              <a:gd name="connsiteX11" fmla="*/ 3427108 w 6694563"/>
              <a:gd name="connsiteY11" fmla="*/ 754471 h 754471"/>
              <a:gd name="connsiteX12" fmla="*/ 3298909 w 6694563"/>
              <a:gd name="connsiteY12" fmla="*/ 754471 h 754471"/>
              <a:gd name="connsiteX13" fmla="*/ 204219 w 6694563"/>
              <a:gd name="connsiteY13" fmla="*/ 754471 h 754471"/>
              <a:gd name="connsiteX14" fmla="*/ 206327 w 6694563"/>
              <a:gd name="connsiteY14" fmla="*/ 733571 h 754471"/>
              <a:gd name="connsiteX15" fmla="*/ 19895 w 6694563"/>
              <a:gd name="connsiteY15" fmla="*/ 547139 h 754471"/>
              <a:gd name="connsiteX16" fmla="*/ 0 w 6694563"/>
              <a:gd name="connsiteY16" fmla="*/ 549145 h 754471"/>
              <a:gd name="connsiteX17" fmla="*/ 0 w 6694563"/>
              <a:gd name="connsiteY17" fmla="*/ 203674 h 754471"/>
              <a:gd name="connsiteX18" fmla="*/ 19895 w 6694563"/>
              <a:gd name="connsiteY18" fmla="*/ 205680 h 754471"/>
              <a:gd name="connsiteX19" fmla="*/ 206327 w 6694563"/>
              <a:gd name="connsiteY19" fmla="*/ 19248 h 754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694563" h="754471">
                <a:moveTo>
                  <a:pt x="204386" y="0"/>
                </a:moveTo>
                <a:lnTo>
                  <a:pt x="3299077" y="0"/>
                </a:lnTo>
                <a:lnTo>
                  <a:pt x="3426942" y="0"/>
                </a:lnTo>
                <a:lnTo>
                  <a:pt x="6521632" y="0"/>
                </a:lnTo>
                <a:lnTo>
                  <a:pt x="6519691" y="19248"/>
                </a:lnTo>
                <a:cubicBezTo>
                  <a:pt x="6519691" y="109342"/>
                  <a:pt x="6583596" y="184508"/>
                  <a:pt x="6668550" y="201892"/>
                </a:cubicBezTo>
                <a:lnTo>
                  <a:pt x="6694563" y="204515"/>
                </a:lnTo>
                <a:lnTo>
                  <a:pt x="6694563" y="548305"/>
                </a:lnTo>
                <a:lnTo>
                  <a:pt x="6668550" y="550927"/>
                </a:lnTo>
                <a:cubicBezTo>
                  <a:pt x="6583596" y="568311"/>
                  <a:pt x="6519691" y="643478"/>
                  <a:pt x="6519691" y="733571"/>
                </a:cubicBezTo>
                <a:lnTo>
                  <a:pt x="6521798" y="754471"/>
                </a:lnTo>
                <a:lnTo>
                  <a:pt x="3427108" y="754471"/>
                </a:lnTo>
                <a:lnTo>
                  <a:pt x="3298909" y="754471"/>
                </a:lnTo>
                <a:lnTo>
                  <a:pt x="204219" y="754471"/>
                </a:lnTo>
                <a:lnTo>
                  <a:pt x="206327" y="733571"/>
                </a:lnTo>
                <a:cubicBezTo>
                  <a:pt x="206327" y="630607"/>
                  <a:pt x="122859" y="547139"/>
                  <a:pt x="19895" y="547139"/>
                </a:cubicBezTo>
                <a:lnTo>
                  <a:pt x="0" y="549145"/>
                </a:lnTo>
                <a:lnTo>
                  <a:pt x="0" y="203674"/>
                </a:lnTo>
                <a:lnTo>
                  <a:pt x="19895" y="205680"/>
                </a:lnTo>
                <a:cubicBezTo>
                  <a:pt x="122859" y="205680"/>
                  <a:pt x="206327" y="122212"/>
                  <a:pt x="206327" y="19248"/>
                </a:cubicBezTo>
                <a:close/>
              </a:path>
            </a:pathLst>
          </a:custGeom>
          <a:blipFill>
            <a:blip r:embed="rId4"/>
            <a:stretch>
              <a:fillRect/>
            </a:stretch>
          </a:blipFill>
          <a:ln>
            <a:solidFill>
              <a:schemeClr val="accent1">
                <a:shade val="50000"/>
              </a:schemeClr>
            </a:solid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标题 1"/>
          <p:cNvSpPr>
            <a:spLocks noGrp="1"/>
          </p:cNvSpPr>
          <p:nvPr>
            <p:ph type="title"/>
          </p:nvPr>
        </p:nvSpPr>
        <p:spPr>
          <a:xfrm>
            <a:off x="935180" y="501000"/>
            <a:ext cx="10515600" cy="341457"/>
          </a:xfrm>
        </p:spPr>
        <p:txBody>
          <a:bodyPr>
            <a:normAutofit fontScale="90000"/>
          </a:bodyPr>
          <a:lstStyle/>
          <a:p>
            <a:pPr algn="ctr"/>
            <a:r>
              <a:rPr lang="zh-CN" altLang="en-US" dirty="0">
                <a:solidFill>
                  <a:schemeClr val="bg1"/>
                </a:solidFill>
              </a:rPr>
              <a:t>单击此处添加标题</a:t>
            </a:r>
          </a:p>
        </p:txBody>
      </p:sp>
      <p:pic>
        <p:nvPicPr>
          <p:cNvPr id="25" name="图片 2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0969993">
            <a:off x="3410743" y="468213"/>
            <a:ext cx="1006244" cy="668821"/>
          </a:xfrm>
          <a:prstGeom prst="rect">
            <a:avLst/>
          </a:prstGeom>
        </p:spPr>
      </p:pic>
      <p:pic>
        <p:nvPicPr>
          <p:cNvPr id="26" name="图片 2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984888" y="367343"/>
            <a:ext cx="1006244" cy="668821"/>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461698" y="3235519"/>
            <a:ext cx="6009038" cy="393954"/>
          </a:xfrm>
          <a:prstGeom prst="rect">
            <a:avLst/>
          </a:prstGeom>
          <a:noFill/>
        </p:spPr>
        <p:txBody>
          <a:bodyPr wrap="square" rtlCol="0">
            <a:spAutoFit/>
          </a:bodyPr>
          <a:lstStyle/>
          <a:p>
            <a:pPr defTabSz="911860">
              <a:lnSpc>
                <a:spcPct val="140000"/>
              </a:lnSpc>
            </a:pPr>
            <a:r>
              <a:rPr lang="zh-CN" altLang="en-US" sz="1400" dirty="0">
                <a:latin typeface="方正苏新诗柳楷简体" panose="02000000000000000000" pitchFamily="2" charset="-122"/>
                <a:ea typeface="方正苏新诗柳楷简体" panose="02000000000000000000" pitchFamily="2" charset="-122"/>
              </a:rPr>
              <a:t>点击输入简要文本内容，文字内容需概况精炼的说明该分项内容</a:t>
            </a:r>
            <a:r>
              <a:rPr lang="en-US" altLang="zh-CN" sz="1400" dirty="0">
                <a:latin typeface="方正苏新诗柳楷简体" panose="02000000000000000000" pitchFamily="2" charset="-122"/>
                <a:ea typeface="方正苏新诗柳楷简体" panose="02000000000000000000" pitchFamily="2" charset="-122"/>
              </a:rPr>
              <a:t>……</a:t>
            </a:r>
            <a:endParaRPr lang="zh-CN" altLang="en-US" sz="1100" dirty="0">
              <a:latin typeface="方正苏新诗柳楷简体" panose="02000000000000000000" pitchFamily="2" charset="-122"/>
              <a:ea typeface="方正苏新诗柳楷简体" panose="02000000000000000000" pitchFamily="2" charset="-122"/>
              <a:sym typeface="Arial" panose="020B0604020202020204" pitchFamily="34" charset="0"/>
            </a:endParaRPr>
          </a:p>
        </p:txBody>
      </p:sp>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670550"/>
            <a:ext cx="12192000" cy="1187450"/>
          </a:xfrm>
          <a:prstGeom prst="rect">
            <a:avLst/>
          </a:prstGeom>
        </p:spPr>
      </p:pic>
      <p:pic>
        <p:nvPicPr>
          <p:cNvPr id="10"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0969993">
            <a:off x="3891255" y="5491691"/>
            <a:ext cx="1590675" cy="1057275"/>
          </a:xfrm>
          <a:prstGeom prst="rect">
            <a:avLst/>
          </a:prstGeom>
        </p:spPr>
      </p:pic>
      <p:sp>
        <p:nvSpPr>
          <p:cNvPr id="11" name="任意多边形 10"/>
          <p:cNvSpPr/>
          <p:nvPr/>
        </p:nvSpPr>
        <p:spPr>
          <a:xfrm>
            <a:off x="2111663" y="1394570"/>
            <a:ext cx="7968673" cy="1588305"/>
          </a:xfrm>
          <a:custGeom>
            <a:avLst/>
            <a:gdLst>
              <a:gd name="connsiteX0" fmla="*/ 204386 w 7968673"/>
              <a:gd name="connsiteY0" fmla="*/ 0 h 1588305"/>
              <a:gd name="connsiteX1" fmla="*/ 7795742 w 7968673"/>
              <a:gd name="connsiteY1" fmla="*/ 0 h 1588305"/>
              <a:gd name="connsiteX2" fmla="*/ 7793801 w 7968673"/>
              <a:gd name="connsiteY2" fmla="*/ 19248 h 1588305"/>
              <a:gd name="connsiteX3" fmla="*/ 7942660 w 7968673"/>
              <a:gd name="connsiteY3" fmla="*/ 201892 h 1588305"/>
              <a:gd name="connsiteX4" fmla="*/ 7968673 w 7968673"/>
              <a:gd name="connsiteY4" fmla="*/ 204515 h 1588305"/>
              <a:gd name="connsiteX5" fmla="*/ 7968673 w 7968673"/>
              <a:gd name="connsiteY5" fmla="*/ 1382139 h 1588305"/>
              <a:gd name="connsiteX6" fmla="*/ 7942660 w 7968673"/>
              <a:gd name="connsiteY6" fmla="*/ 1384761 h 1588305"/>
              <a:gd name="connsiteX7" fmla="*/ 7793801 w 7968673"/>
              <a:gd name="connsiteY7" fmla="*/ 1567405 h 1588305"/>
              <a:gd name="connsiteX8" fmla="*/ 7795908 w 7968673"/>
              <a:gd name="connsiteY8" fmla="*/ 1588305 h 1588305"/>
              <a:gd name="connsiteX9" fmla="*/ 204219 w 7968673"/>
              <a:gd name="connsiteY9" fmla="*/ 1588305 h 1588305"/>
              <a:gd name="connsiteX10" fmla="*/ 206326 w 7968673"/>
              <a:gd name="connsiteY10" fmla="*/ 1567405 h 1588305"/>
              <a:gd name="connsiteX11" fmla="*/ 19894 w 7968673"/>
              <a:gd name="connsiteY11" fmla="*/ 1380973 h 1588305"/>
              <a:gd name="connsiteX12" fmla="*/ 0 w 7968673"/>
              <a:gd name="connsiteY12" fmla="*/ 1382979 h 1588305"/>
              <a:gd name="connsiteX13" fmla="*/ 0 w 7968673"/>
              <a:gd name="connsiteY13" fmla="*/ 203674 h 1588305"/>
              <a:gd name="connsiteX14" fmla="*/ 19894 w 7968673"/>
              <a:gd name="connsiteY14" fmla="*/ 205680 h 1588305"/>
              <a:gd name="connsiteX15" fmla="*/ 206326 w 7968673"/>
              <a:gd name="connsiteY15" fmla="*/ 19248 h 1588305"/>
              <a:gd name="connsiteX16" fmla="*/ 204386 w 7968673"/>
              <a:gd name="connsiteY16" fmla="*/ 0 h 158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968673" h="1588305">
                <a:moveTo>
                  <a:pt x="204386" y="0"/>
                </a:moveTo>
                <a:lnTo>
                  <a:pt x="7795742" y="0"/>
                </a:lnTo>
                <a:lnTo>
                  <a:pt x="7793801" y="19248"/>
                </a:lnTo>
                <a:cubicBezTo>
                  <a:pt x="7793801" y="109342"/>
                  <a:pt x="7857706" y="184508"/>
                  <a:pt x="7942660" y="201892"/>
                </a:cubicBezTo>
                <a:lnTo>
                  <a:pt x="7968673" y="204515"/>
                </a:lnTo>
                <a:lnTo>
                  <a:pt x="7968673" y="1382139"/>
                </a:lnTo>
                <a:lnTo>
                  <a:pt x="7942660" y="1384761"/>
                </a:lnTo>
                <a:cubicBezTo>
                  <a:pt x="7857706" y="1402145"/>
                  <a:pt x="7793801" y="1477312"/>
                  <a:pt x="7793801" y="1567405"/>
                </a:cubicBezTo>
                <a:lnTo>
                  <a:pt x="7795908" y="1588305"/>
                </a:lnTo>
                <a:lnTo>
                  <a:pt x="204219" y="1588305"/>
                </a:lnTo>
                <a:lnTo>
                  <a:pt x="206326" y="1567405"/>
                </a:lnTo>
                <a:cubicBezTo>
                  <a:pt x="206326" y="1464441"/>
                  <a:pt x="122858" y="1380973"/>
                  <a:pt x="19894" y="1380973"/>
                </a:cubicBezTo>
                <a:lnTo>
                  <a:pt x="0" y="1382979"/>
                </a:lnTo>
                <a:lnTo>
                  <a:pt x="0" y="203674"/>
                </a:lnTo>
                <a:lnTo>
                  <a:pt x="19894" y="205680"/>
                </a:lnTo>
                <a:cubicBezTo>
                  <a:pt x="122858" y="205680"/>
                  <a:pt x="206326" y="122212"/>
                  <a:pt x="206326" y="19248"/>
                </a:cubicBezTo>
                <a:lnTo>
                  <a:pt x="204386" y="0"/>
                </a:lnTo>
                <a:close/>
              </a:path>
            </a:pathLst>
          </a:custGeom>
          <a:solidFill>
            <a:schemeClr val="bg2">
              <a:alpha val="32000"/>
            </a:schemeClr>
          </a:solidFill>
          <a:ln>
            <a:solidFill>
              <a:schemeClr val="accent1">
                <a:shade val="50000"/>
              </a:schemeClr>
            </a:solid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a:off x="2194932" y="1476375"/>
            <a:ext cx="7968673" cy="1588305"/>
          </a:xfrm>
          <a:custGeom>
            <a:avLst/>
            <a:gdLst>
              <a:gd name="connsiteX0" fmla="*/ 204386 w 7968673"/>
              <a:gd name="connsiteY0" fmla="*/ 0 h 1588305"/>
              <a:gd name="connsiteX1" fmla="*/ 7795742 w 7968673"/>
              <a:gd name="connsiteY1" fmla="*/ 0 h 1588305"/>
              <a:gd name="connsiteX2" fmla="*/ 7793801 w 7968673"/>
              <a:gd name="connsiteY2" fmla="*/ 19248 h 1588305"/>
              <a:gd name="connsiteX3" fmla="*/ 7942660 w 7968673"/>
              <a:gd name="connsiteY3" fmla="*/ 201892 h 1588305"/>
              <a:gd name="connsiteX4" fmla="*/ 7968673 w 7968673"/>
              <a:gd name="connsiteY4" fmla="*/ 204515 h 1588305"/>
              <a:gd name="connsiteX5" fmla="*/ 7968673 w 7968673"/>
              <a:gd name="connsiteY5" fmla="*/ 1382139 h 1588305"/>
              <a:gd name="connsiteX6" fmla="*/ 7942660 w 7968673"/>
              <a:gd name="connsiteY6" fmla="*/ 1384761 h 1588305"/>
              <a:gd name="connsiteX7" fmla="*/ 7793801 w 7968673"/>
              <a:gd name="connsiteY7" fmla="*/ 1567405 h 1588305"/>
              <a:gd name="connsiteX8" fmla="*/ 7795908 w 7968673"/>
              <a:gd name="connsiteY8" fmla="*/ 1588305 h 1588305"/>
              <a:gd name="connsiteX9" fmla="*/ 204219 w 7968673"/>
              <a:gd name="connsiteY9" fmla="*/ 1588305 h 1588305"/>
              <a:gd name="connsiteX10" fmla="*/ 206326 w 7968673"/>
              <a:gd name="connsiteY10" fmla="*/ 1567405 h 1588305"/>
              <a:gd name="connsiteX11" fmla="*/ 19894 w 7968673"/>
              <a:gd name="connsiteY11" fmla="*/ 1380973 h 1588305"/>
              <a:gd name="connsiteX12" fmla="*/ 0 w 7968673"/>
              <a:gd name="connsiteY12" fmla="*/ 1382979 h 1588305"/>
              <a:gd name="connsiteX13" fmla="*/ 0 w 7968673"/>
              <a:gd name="connsiteY13" fmla="*/ 203674 h 1588305"/>
              <a:gd name="connsiteX14" fmla="*/ 19894 w 7968673"/>
              <a:gd name="connsiteY14" fmla="*/ 205680 h 1588305"/>
              <a:gd name="connsiteX15" fmla="*/ 206326 w 7968673"/>
              <a:gd name="connsiteY15" fmla="*/ 19248 h 1588305"/>
              <a:gd name="connsiteX16" fmla="*/ 204386 w 7968673"/>
              <a:gd name="connsiteY16" fmla="*/ 0 h 158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968673" h="1588305">
                <a:moveTo>
                  <a:pt x="204386" y="0"/>
                </a:moveTo>
                <a:lnTo>
                  <a:pt x="7795742" y="0"/>
                </a:lnTo>
                <a:lnTo>
                  <a:pt x="7793801" y="19248"/>
                </a:lnTo>
                <a:cubicBezTo>
                  <a:pt x="7793801" y="109342"/>
                  <a:pt x="7857706" y="184508"/>
                  <a:pt x="7942660" y="201892"/>
                </a:cubicBezTo>
                <a:lnTo>
                  <a:pt x="7968673" y="204515"/>
                </a:lnTo>
                <a:lnTo>
                  <a:pt x="7968673" y="1382139"/>
                </a:lnTo>
                <a:lnTo>
                  <a:pt x="7942660" y="1384761"/>
                </a:lnTo>
                <a:cubicBezTo>
                  <a:pt x="7857706" y="1402145"/>
                  <a:pt x="7793801" y="1477312"/>
                  <a:pt x="7793801" y="1567405"/>
                </a:cubicBezTo>
                <a:lnTo>
                  <a:pt x="7795908" y="1588305"/>
                </a:lnTo>
                <a:lnTo>
                  <a:pt x="204219" y="1588305"/>
                </a:lnTo>
                <a:lnTo>
                  <a:pt x="206326" y="1567405"/>
                </a:lnTo>
                <a:cubicBezTo>
                  <a:pt x="206326" y="1464441"/>
                  <a:pt x="122858" y="1380973"/>
                  <a:pt x="19894" y="1380973"/>
                </a:cubicBezTo>
                <a:lnTo>
                  <a:pt x="0" y="1382979"/>
                </a:lnTo>
                <a:lnTo>
                  <a:pt x="0" y="203674"/>
                </a:lnTo>
                <a:lnTo>
                  <a:pt x="19894" y="205680"/>
                </a:lnTo>
                <a:cubicBezTo>
                  <a:pt x="122858" y="205680"/>
                  <a:pt x="206326" y="122212"/>
                  <a:pt x="206326" y="19248"/>
                </a:cubicBezTo>
                <a:lnTo>
                  <a:pt x="204386" y="0"/>
                </a:lnTo>
                <a:close/>
              </a:path>
            </a:pathLst>
          </a:custGeom>
          <a:blipFill>
            <a:blip r:embed="rId5"/>
            <a:stretch>
              <a:fillRect/>
            </a:stretch>
          </a:blip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2618124" y="1708471"/>
            <a:ext cx="6955750" cy="1107996"/>
          </a:xfrm>
          <a:prstGeom prst="rect">
            <a:avLst/>
          </a:prstGeom>
          <a:noFill/>
        </p:spPr>
        <p:txBody>
          <a:bodyPr wrap="none" rtlCol="0">
            <a:spAutoFit/>
          </a:bodyPr>
          <a:lstStyle/>
          <a:p>
            <a:r>
              <a:rPr lang="zh-CN" altLang="en-US" sz="6600" dirty="0">
                <a:solidFill>
                  <a:schemeClr val="bg1"/>
                </a:solidFill>
                <a:latin typeface="方正清刻本悦宋简体" panose="02000000000000000000" pitchFamily="2" charset="-122"/>
                <a:ea typeface="方正清刻本悦宋简体" panose="02000000000000000000" pitchFamily="2" charset="-122"/>
              </a:rPr>
              <a:t>单击此处添加标题</a:t>
            </a:r>
          </a:p>
        </p:txBody>
      </p:sp>
      <p:pic>
        <p:nvPicPr>
          <p:cNvPr id="14" name="图片 1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315450" y="1001411"/>
            <a:ext cx="1613041" cy="2198989"/>
          </a:xfrm>
          <a:prstGeom prst="rect">
            <a:avLst/>
          </a:prstGeom>
        </p:spPr>
      </p:pic>
      <p:sp>
        <p:nvSpPr>
          <p:cNvPr id="16" name="文本框 15"/>
          <p:cNvSpPr txBox="1"/>
          <p:nvPr/>
        </p:nvSpPr>
        <p:spPr>
          <a:xfrm>
            <a:off x="4528897" y="3045067"/>
            <a:ext cx="2994731" cy="3770263"/>
          </a:xfrm>
          <a:prstGeom prst="rect">
            <a:avLst/>
          </a:prstGeom>
          <a:noFill/>
        </p:spPr>
        <p:txBody>
          <a:bodyPr wrap="none" rtlCol="0">
            <a:spAutoFit/>
          </a:bodyPr>
          <a:lstStyle/>
          <a:p>
            <a:r>
              <a:rPr lang="en-US" altLang="zh-CN" sz="23900" dirty="0">
                <a:ln>
                  <a:gradFill>
                    <a:gsLst>
                      <a:gs pos="51000">
                        <a:srgbClr val="303030"/>
                      </a:gs>
                      <a:gs pos="100000">
                        <a:schemeClr val="accent1">
                          <a:lumMod val="30000"/>
                          <a:lumOff val="70000"/>
                          <a:alpha val="0"/>
                        </a:schemeClr>
                      </a:gs>
                    </a:gsLst>
                    <a:lin ang="5400000" scaled="1"/>
                  </a:gradFill>
                </a:ln>
                <a:gradFill>
                  <a:gsLst>
                    <a:gs pos="0">
                      <a:srgbClr val="303030">
                        <a:alpha val="39000"/>
                      </a:srgbClr>
                    </a:gs>
                    <a:gs pos="100000">
                      <a:schemeClr val="accent1">
                        <a:lumMod val="30000"/>
                        <a:lumOff val="70000"/>
                        <a:alpha val="0"/>
                      </a:schemeClr>
                    </a:gs>
                  </a:gsLst>
                  <a:lin ang="5400000" scaled="1"/>
                </a:gradFill>
                <a:effectLst>
                  <a:outerShdw blurRad="60007" dist="200025" dir="15000000" sy="30000" kx="-1800000" algn="bl" rotWithShape="0">
                    <a:prstClr val="black">
                      <a:alpha val="32000"/>
                    </a:prstClr>
                  </a:outerShdw>
                </a:effectLst>
                <a:latin typeface="Impact" panose="020B0806030902050204" pitchFamily="34" charset="0"/>
              </a:rPr>
              <a:t>01</a:t>
            </a:r>
            <a:endParaRPr lang="zh-CN" altLang="en-US" sz="23900" dirty="0">
              <a:ln>
                <a:gradFill>
                  <a:gsLst>
                    <a:gs pos="51000">
                      <a:srgbClr val="303030"/>
                    </a:gs>
                    <a:gs pos="100000">
                      <a:schemeClr val="accent1">
                        <a:lumMod val="30000"/>
                        <a:lumOff val="70000"/>
                        <a:alpha val="0"/>
                      </a:schemeClr>
                    </a:gs>
                  </a:gsLst>
                  <a:lin ang="5400000" scaled="1"/>
                </a:gradFill>
              </a:ln>
              <a:gradFill>
                <a:gsLst>
                  <a:gs pos="0">
                    <a:srgbClr val="303030">
                      <a:alpha val="39000"/>
                    </a:srgbClr>
                  </a:gs>
                  <a:gs pos="100000">
                    <a:schemeClr val="accent1">
                      <a:lumMod val="30000"/>
                      <a:lumOff val="70000"/>
                      <a:alpha val="0"/>
                    </a:schemeClr>
                  </a:gs>
                </a:gsLst>
                <a:lin ang="5400000" scaled="1"/>
              </a:gradFill>
              <a:effectLst>
                <a:outerShdw blurRad="60007" dist="200025" dir="15000000" sy="30000" kx="-1800000" algn="bl" rotWithShape="0">
                  <a:prstClr val="black">
                    <a:alpha val="32000"/>
                  </a:prstClr>
                </a:outerShdw>
              </a:effectLst>
              <a:latin typeface="Impact" panose="020B080603090205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descr="E:\水墨图表素材\24252 (5).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9190180">
            <a:off x="2411585" y="1849568"/>
            <a:ext cx="3750543" cy="4005033"/>
          </a:xfrm>
          <a:prstGeom prst="rect">
            <a:avLst/>
          </a:prstGeom>
          <a:noFill/>
          <a:extLst>
            <a:ext uri="{909E8E84-426E-40DD-AFC4-6F175D3DCCD1}">
              <a14:hiddenFill xmlns:a14="http://schemas.microsoft.com/office/drawing/2010/main">
                <a:solidFill>
                  <a:srgbClr val="FFFFFF"/>
                </a:solidFill>
              </a14:hiddenFill>
            </a:ext>
          </a:extLst>
        </p:spPr>
      </p:pic>
      <p:grpSp>
        <p:nvGrpSpPr>
          <p:cNvPr id="5" name="组合 4"/>
          <p:cNvGrpSpPr/>
          <p:nvPr/>
        </p:nvGrpSpPr>
        <p:grpSpPr>
          <a:xfrm>
            <a:off x="2791927" y="1501766"/>
            <a:ext cx="1580491" cy="1512289"/>
            <a:chOff x="1478611" y="0"/>
            <a:chExt cx="1294277" cy="1238426"/>
          </a:xfrm>
        </p:grpSpPr>
        <p:pic>
          <p:nvPicPr>
            <p:cNvPr id="6" name="Picture 2" descr="E:\水墨图表素材\89.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78611" y="0"/>
              <a:ext cx="1294277" cy="1238426"/>
            </a:xfrm>
            <a:prstGeom prst="rect">
              <a:avLst/>
            </a:prstGeom>
            <a:noFill/>
            <a:extLst>
              <a:ext uri="{909E8E84-426E-40DD-AFC4-6F175D3DCCD1}">
                <a14:hiddenFill xmlns:a14="http://schemas.microsoft.com/office/drawing/2010/main">
                  <a:solidFill>
                    <a:srgbClr val="FFFFFF"/>
                  </a:solidFill>
                </a14:hiddenFill>
              </a:ext>
            </a:extLst>
          </p:spPr>
        </p:pic>
        <p:sp>
          <p:nvSpPr>
            <p:cNvPr id="7" name="矩形 6"/>
            <p:cNvSpPr/>
            <p:nvPr/>
          </p:nvSpPr>
          <p:spPr>
            <a:xfrm>
              <a:off x="1771324" y="361568"/>
              <a:ext cx="929037" cy="579694"/>
            </a:xfrm>
            <a:prstGeom prst="rect">
              <a:avLst/>
            </a:prstGeom>
          </p:spPr>
          <p:txBody>
            <a:bodyPr wrap="square">
              <a:spAutoFit/>
            </a:bodyPr>
            <a:lstStyle/>
            <a:p>
              <a:r>
                <a:rPr lang="zh-CN" altLang="en-US" sz="2000" dirty="0">
                  <a:solidFill>
                    <a:schemeClr val="bg1"/>
                  </a:solidFill>
                  <a:latin typeface="+mn-ea"/>
                </a:rPr>
                <a:t>点击添</a:t>
              </a:r>
              <a:endParaRPr lang="en-US" altLang="zh-CN" sz="2000" dirty="0">
                <a:solidFill>
                  <a:schemeClr val="bg1"/>
                </a:solidFill>
                <a:latin typeface="+mn-ea"/>
              </a:endParaRPr>
            </a:p>
            <a:p>
              <a:r>
                <a:rPr lang="zh-CN" altLang="en-US" sz="2000" dirty="0">
                  <a:solidFill>
                    <a:schemeClr val="bg1"/>
                  </a:solidFill>
                  <a:latin typeface="+mn-ea"/>
                </a:rPr>
                <a:t>加主题</a:t>
              </a:r>
            </a:p>
          </p:txBody>
        </p:sp>
      </p:grpSp>
      <p:grpSp>
        <p:nvGrpSpPr>
          <p:cNvPr id="8" name="组合 7"/>
          <p:cNvGrpSpPr/>
          <p:nvPr/>
        </p:nvGrpSpPr>
        <p:grpSpPr>
          <a:xfrm>
            <a:off x="1859183" y="3094731"/>
            <a:ext cx="1580491" cy="1512289"/>
            <a:chOff x="1478611" y="0"/>
            <a:chExt cx="1294277" cy="1238426"/>
          </a:xfrm>
        </p:grpSpPr>
        <p:pic>
          <p:nvPicPr>
            <p:cNvPr id="9" name="Picture 2" descr="E:\水墨图表素材\89.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78611" y="0"/>
              <a:ext cx="1294277" cy="1238426"/>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a:xfrm>
              <a:off x="1771324" y="361568"/>
              <a:ext cx="929037" cy="579694"/>
            </a:xfrm>
            <a:prstGeom prst="rect">
              <a:avLst/>
            </a:prstGeom>
          </p:spPr>
          <p:txBody>
            <a:bodyPr wrap="square">
              <a:spAutoFit/>
            </a:bodyPr>
            <a:lstStyle/>
            <a:p>
              <a:r>
                <a:rPr lang="zh-CN" altLang="en-US" sz="2000" dirty="0">
                  <a:solidFill>
                    <a:schemeClr val="bg1"/>
                  </a:solidFill>
                  <a:latin typeface="+mn-ea"/>
                </a:rPr>
                <a:t>点击添</a:t>
              </a:r>
              <a:endParaRPr lang="en-US" altLang="zh-CN" sz="2000" dirty="0">
                <a:solidFill>
                  <a:schemeClr val="bg1"/>
                </a:solidFill>
                <a:latin typeface="+mn-ea"/>
              </a:endParaRPr>
            </a:p>
            <a:p>
              <a:r>
                <a:rPr lang="zh-CN" altLang="en-US" sz="2000" dirty="0">
                  <a:solidFill>
                    <a:schemeClr val="bg1"/>
                  </a:solidFill>
                  <a:latin typeface="+mn-ea"/>
                </a:rPr>
                <a:t>加主题</a:t>
              </a:r>
            </a:p>
          </p:txBody>
        </p:sp>
      </p:grpSp>
      <p:grpSp>
        <p:nvGrpSpPr>
          <p:cNvPr id="11" name="组合 10"/>
          <p:cNvGrpSpPr/>
          <p:nvPr/>
        </p:nvGrpSpPr>
        <p:grpSpPr>
          <a:xfrm>
            <a:off x="2798324" y="4569159"/>
            <a:ext cx="1580491" cy="1512289"/>
            <a:chOff x="1478611" y="0"/>
            <a:chExt cx="1294277" cy="1238426"/>
          </a:xfrm>
        </p:grpSpPr>
        <p:pic>
          <p:nvPicPr>
            <p:cNvPr id="12" name="Picture 2" descr="E:\水墨图表素材\89.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78611" y="0"/>
              <a:ext cx="1294277" cy="1238426"/>
            </a:xfrm>
            <a:prstGeom prst="rect">
              <a:avLst/>
            </a:prstGeom>
            <a:noFill/>
            <a:extLst>
              <a:ext uri="{909E8E84-426E-40DD-AFC4-6F175D3DCCD1}">
                <a14:hiddenFill xmlns:a14="http://schemas.microsoft.com/office/drawing/2010/main">
                  <a:solidFill>
                    <a:srgbClr val="FFFFFF"/>
                  </a:solidFill>
                </a14:hiddenFill>
              </a:ext>
            </a:extLst>
          </p:spPr>
        </p:pic>
        <p:sp>
          <p:nvSpPr>
            <p:cNvPr id="13" name="矩形 12"/>
            <p:cNvSpPr/>
            <p:nvPr/>
          </p:nvSpPr>
          <p:spPr>
            <a:xfrm>
              <a:off x="1771324" y="361568"/>
              <a:ext cx="929037" cy="579694"/>
            </a:xfrm>
            <a:prstGeom prst="rect">
              <a:avLst/>
            </a:prstGeom>
          </p:spPr>
          <p:txBody>
            <a:bodyPr wrap="square">
              <a:spAutoFit/>
            </a:bodyPr>
            <a:lstStyle/>
            <a:p>
              <a:r>
                <a:rPr lang="zh-CN" altLang="en-US" sz="2000" dirty="0">
                  <a:solidFill>
                    <a:schemeClr val="bg1"/>
                  </a:solidFill>
                  <a:latin typeface="+mn-ea"/>
                </a:rPr>
                <a:t>点击添</a:t>
              </a:r>
              <a:endParaRPr lang="en-US" altLang="zh-CN" sz="2000" dirty="0">
                <a:solidFill>
                  <a:schemeClr val="bg1"/>
                </a:solidFill>
                <a:latin typeface="+mn-ea"/>
              </a:endParaRPr>
            </a:p>
            <a:p>
              <a:r>
                <a:rPr lang="zh-CN" altLang="en-US" sz="2000" dirty="0">
                  <a:solidFill>
                    <a:schemeClr val="bg1"/>
                  </a:solidFill>
                  <a:latin typeface="+mn-ea"/>
                </a:rPr>
                <a:t>加主题</a:t>
              </a:r>
            </a:p>
          </p:txBody>
        </p:sp>
      </p:grpSp>
      <p:sp>
        <p:nvSpPr>
          <p:cNvPr id="14" name="矩形 13"/>
          <p:cNvSpPr/>
          <p:nvPr/>
        </p:nvSpPr>
        <p:spPr>
          <a:xfrm>
            <a:off x="3528053" y="3327655"/>
            <a:ext cx="1607840" cy="830997"/>
          </a:xfrm>
          <a:prstGeom prst="rect">
            <a:avLst/>
          </a:prstGeom>
        </p:spPr>
        <p:txBody>
          <a:bodyPr wrap="square">
            <a:spAutoFit/>
          </a:bodyPr>
          <a:lstStyle/>
          <a:p>
            <a:pPr>
              <a:spcBef>
                <a:spcPct val="50000"/>
              </a:spcBef>
            </a:pPr>
            <a:r>
              <a:rPr lang="zh-CN" altLang="en-US" sz="2400" dirty="0">
                <a:solidFill>
                  <a:srgbClr val="000000"/>
                </a:solidFill>
                <a:ea typeface="宋体" panose="02010600030101010101" pitchFamily="2" charset="-122"/>
              </a:rPr>
              <a:t>在此添加标题索引</a:t>
            </a:r>
          </a:p>
        </p:txBody>
      </p:sp>
      <p:grpSp>
        <p:nvGrpSpPr>
          <p:cNvPr id="15" name="组合 14"/>
          <p:cNvGrpSpPr/>
          <p:nvPr/>
        </p:nvGrpSpPr>
        <p:grpSpPr>
          <a:xfrm flipH="1">
            <a:off x="6480043" y="1501765"/>
            <a:ext cx="4224469" cy="4579683"/>
            <a:chOff x="4324127" y="1127835"/>
            <a:chExt cx="3227208" cy="3434762"/>
          </a:xfrm>
        </p:grpSpPr>
        <p:pic>
          <p:nvPicPr>
            <p:cNvPr id="16" name="Picture 6" descr="E:\水墨图表素材\24252 (5).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9190180">
              <a:off x="4738428" y="1388686"/>
              <a:ext cx="2812907" cy="3003775"/>
            </a:xfrm>
            <a:prstGeom prst="rect">
              <a:avLst/>
            </a:prstGeom>
            <a:noFill/>
            <a:extLst>
              <a:ext uri="{909E8E84-426E-40DD-AFC4-6F175D3DCCD1}">
                <a14:hiddenFill xmlns:a14="http://schemas.microsoft.com/office/drawing/2010/main">
                  <a:solidFill>
                    <a:srgbClr val="FFFFFF"/>
                  </a:solidFill>
                </a14:hiddenFill>
              </a:ext>
            </a:extLst>
          </p:spPr>
        </p:pic>
        <p:grpSp>
          <p:nvGrpSpPr>
            <p:cNvPr id="17" name="组合 16"/>
            <p:cNvGrpSpPr/>
            <p:nvPr/>
          </p:nvGrpSpPr>
          <p:grpSpPr>
            <a:xfrm>
              <a:off x="5023685" y="1127835"/>
              <a:ext cx="1185368" cy="1134217"/>
              <a:chOff x="1478611" y="0"/>
              <a:chExt cx="1294277" cy="1238426"/>
            </a:xfrm>
          </p:grpSpPr>
          <p:pic>
            <p:nvPicPr>
              <p:cNvPr id="25" name="Picture 2" descr="E:\水墨图表素材\89.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478611" y="0"/>
                <a:ext cx="1294277" cy="1238426"/>
              </a:xfrm>
              <a:prstGeom prst="rect">
                <a:avLst/>
              </a:prstGeom>
              <a:noFill/>
              <a:extLst>
                <a:ext uri="{909E8E84-426E-40DD-AFC4-6F175D3DCCD1}">
                  <a14:hiddenFill xmlns:a14="http://schemas.microsoft.com/office/drawing/2010/main">
                    <a:solidFill>
                      <a:srgbClr val="FFFFFF"/>
                    </a:solidFill>
                  </a14:hiddenFill>
                </a:ext>
              </a:extLst>
            </p:spPr>
          </p:pic>
          <p:sp>
            <p:nvSpPr>
              <p:cNvPr id="26" name="矩形 25"/>
              <p:cNvSpPr/>
              <p:nvPr/>
            </p:nvSpPr>
            <p:spPr>
              <a:xfrm>
                <a:off x="1627685" y="361568"/>
                <a:ext cx="929037" cy="579694"/>
              </a:xfrm>
              <a:prstGeom prst="rect">
                <a:avLst/>
              </a:prstGeom>
            </p:spPr>
            <p:txBody>
              <a:bodyPr wrap="square">
                <a:spAutoFit/>
              </a:bodyPr>
              <a:lstStyle/>
              <a:p>
                <a:r>
                  <a:rPr lang="zh-CN" altLang="en-US" sz="2000" dirty="0">
                    <a:solidFill>
                      <a:schemeClr val="bg1"/>
                    </a:solidFill>
                    <a:latin typeface="+mn-ea"/>
                  </a:rPr>
                  <a:t>点击添</a:t>
                </a:r>
                <a:endParaRPr lang="en-US" altLang="zh-CN" sz="2000" dirty="0">
                  <a:solidFill>
                    <a:schemeClr val="bg1"/>
                  </a:solidFill>
                  <a:latin typeface="+mn-ea"/>
                </a:endParaRPr>
              </a:p>
              <a:p>
                <a:r>
                  <a:rPr lang="zh-CN" altLang="en-US" sz="2000" dirty="0">
                    <a:solidFill>
                      <a:schemeClr val="bg1"/>
                    </a:solidFill>
                    <a:latin typeface="+mn-ea"/>
                  </a:rPr>
                  <a:t>加主题</a:t>
                </a:r>
              </a:p>
            </p:txBody>
          </p:sp>
        </p:grpSp>
        <p:grpSp>
          <p:nvGrpSpPr>
            <p:cNvPr id="18" name="组合 17"/>
            <p:cNvGrpSpPr/>
            <p:nvPr/>
          </p:nvGrpSpPr>
          <p:grpSpPr>
            <a:xfrm>
              <a:off x="4324127" y="2322559"/>
              <a:ext cx="1185368" cy="1134217"/>
              <a:chOff x="1478611" y="0"/>
              <a:chExt cx="1294277" cy="1238426"/>
            </a:xfrm>
          </p:grpSpPr>
          <p:pic>
            <p:nvPicPr>
              <p:cNvPr id="23" name="Picture 2" descr="E:\水墨图表素材\89.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478611" y="0"/>
                <a:ext cx="1294277" cy="1238426"/>
              </a:xfrm>
              <a:prstGeom prst="rect">
                <a:avLst/>
              </a:prstGeom>
              <a:noFill/>
              <a:extLst>
                <a:ext uri="{909E8E84-426E-40DD-AFC4-6F175D3DCCD1}">
                  <a14:hiddenFill xmlns:a14="http://schemas.microsoft.com/office/drawing/2010/main">
                    <a:solidFill>
                      <a:srgbClr val="FFFFFF"/>
                    </a:solidFill>
                  </a14:hiddenFill>
                </a:ext>
              </a:extLst>
            </p:spPr>
          </p:pic>
          <p:sp>
            <p:nvSpPr>
              <p:cNvPr id="24" name="矩形 23"/>
              <p:cNvSpPr/>
              <p:nvPr/>
            </p:nvSpPr>
            <p:spPr>
              <a:xfrm>
                <a:off x="1638780" y="361568"/>
                <a:ext cx="929037" cy="579694"/>
              </a:xfrm>
              <a:prstGeom prst="rect">
                <a:avLst/>
              </a:prstGeom>
            </p:spPr>
            <p:txBody>
              <a:bodyPr wrap="square">
                <a:spAutoFit/>
              </a:bodyPr>
              <a:lstStyle/>
              <a:p>
                <a:r>
                  <a:rPr lang="zh-CN" altLang="en-US" sz="2000" dirty="0">
                    <a:solidFill>
                      <a:schemeClr val="bg1"/>
                    </a:solidFill>
                    <a:latin typeface="+mn-ea"/>
                  </a:rPr>
                  <a:t>点击添</a:t>
                </a:r>
                <a:endParaRPr lang="en-US" altLang="zh-CN" sz="2000" dirty="0">
                  <a:solidFill>
                    <a:schemeClr val="bg1"/>
                  </a:solidFill>
                  <a:latin typeface="+mn-ea"/>
                </a:endParaRPr>
              </a:p>
              <a:p>
                <a:r>
                  <a:rPr lang="zh-CN" altLang="en-US" sz="2000" dirty="0">
                    <a:solidFill>
                      <a:schemeClr val="bg1"/>
                    </a:solidFill>
                    <a:latin typeface="+mn-ea"/>
                  </a:rPr>
                  <a:t>加主题</a:t>
                </a:r>
              </a:p>
            </p:txBody>
          </p:sp>
        </p:grpSp>
        <p:grpSp>
          <p:nvGrpSpPr>
            <p:cNvPr id="19" name="组合 18"/>
            <p:cNvGrpSpPr/>
            <p:nvPr/>
          </p:nvGrpSpPr>
          <p:grpSpPr>
            <a:xfrm>
              <a:off x="5028483" y="3428380"/>
              <a:ext cx="1185368" cy="1134217"/>
              <a:chOff x="1478611" y="0"/>
              <a:chExt cx="1294277" cy="1238426"/>
            </a:xfrm>
          </p:grpSpPr>
          <p:pic>
            <p:nvPicPr>
              <p:cNvPr id="21" name="Picture 2" descr="E:\水墨图表素材\89.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478611" y="0"/>
                <a:ext cx="1294277" cy="1238426"/>
              </a:xfrm>
              <a:prstGeom prst="rect">
                <a:avLst/>
              </a:prstGeom>
              <a:noFill/>
              <a:extLst>
                <a:ext uri="{909E8E84-426E-40DD-AFC4-6F175D3DCCD1}">
                  <a14:hiddenFill xmlns:a14="http://schemas.microsoft.com/office/drawing/2010/main">
                    <a:solidFill>
                      <a:srgbClr val="FFFFFF"/>
                    </a:solidFill>
                  </a14:hiddenFill>
                </a:ext>
              </a:extLst>
            </p:spPr>
          </p:pic>
          <p:sp>
            <p:nvSpPr>
              <p:cNvPr id="22" name="矩形 21"/>
              <p:cNvSpPr/>
              <p:nvPr/>
            </p:nvSpPr>
            <p:spPr>
              <a:xfrm>
                <a:off x="1622447" y="361568"/>
                <a:ext cx="929037" cy="579694"/>
              </a:xfrm>
              <a:prstGeom prst="rect">
                <a:avLst/>
              </a:prstGeom>
            </p:spPr>
            <p:txBody>
              <a:bodyPr wrap="square">
                <a:spAutoFit/>
              </a:bodyPr>
              <a:lstStyle/>
              <a:p>
                <a:r>
                  <a:rPr lang="zh-CN" altLang="en-US" sz="2000" dirty="0">
                    <a:solidFill>
                      <a:schemeClr val="bg1"/>
                    </a:solidFill>
                    <a:latin typeface="+mn-ea"/>
                  </a:rPr>
                  <a:t>点击添</a:t>
                </a:r>
                <a:endParaRPr lang="en-US" altLang="zh-CN" sz="2000" dirty="0">
                  <a:solidFill>
                    <a:schemeClr val="bg1"/>
                  </a:solidFill>
                  <a:latin typeface="+mn-ea"/>
                </a:endParaRPr>
              </a:p>
              <a:p>
                <a:r>
                  <a:rPr lang="zh-CN" altLang="en-US" sz="2000" dirty="0">
                    <a:solidFill>
                      <a:schemeClr val="bg1"/>
                    </a:solidFill>
                    <a:latin typeface="+mn-ea"/>
                  </a:rPr>
                  <a:t>加主题</a:t>
                </a:r>
              </a:p>
            </p:txBody>
          </p:sp>
        </p:grpSp>
        <p:sp>
          <p:nvSpPr>
            <p:cNvPr id="20" name="矩形 19"/>
            <p:cNvSpPr/>
            <p:nvPr/>
          </p:nvSpPr>
          <p:spPr>
            <a:xfrm>
              <a:off x="5497657" y="2497252"/>
              <a:ext cx="1205880" cy="623248"/>
            </a:xfrm>
            <a:prstGeom prst="rect">
              <a:avLst/>
            </a:prstGeom>
          </p:spPr>
          <p:txBody>
            <a:bodyPr wrap="square">
              <a:spAutoFit/>
            </a:bodyPr>
            <a:lstStyle/>
            <a:p>
              <a:pPr>
                <a:spcBef>
                  <a:spcPct val="50000"/>
                </a:spcBef>
              </a:pPr>
              <a:r>
                <a:rPr lang="zh-CN" altLang="en-US" sz="2400" dirty="0">
                  <a:solidFill>
                    <a:srgbClr val="000000"/>
                  </a:solidFill>
                  <a:ea typeface="宋体" panose="02010600030101010101" pitchFamily="2" charset="-122"/>
                </a:rPr>
                <a:t>在此添加标题索引</a:t>
              </a:r>
            </a:p>
          </p:txBody>
        </p:sp>
      </p:grpSp>
      <p:grpSp>
        <p:nvGrpSpPr>
          <p:cNvPr id="27" name="组合 26"/>
          <p:cNvGrpSpPr/>
          <p:nvPr/>
        </p:nvGrpSpPr>
        <p:grpSpPr>
          <a:xfrm>
            <a:off x="5135895" y="2741013"/>
            <a:ext cx="2304256" cy="2196479"/>
            <a:chOff x="3347865" y="2111707"/>
            <a:chExt cx="1728192" cy="1647359"/>
          </a:xfrm>
        </p:grpSpPr>
        <p:pic>
          <p:nvPicPr>
            <p:cNvPr id="28" name="Picture 13" descr="E:\水墨图表素材\07.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347865" y="2111707"/>
              <a:ext cx="1728192" cy="1647359"/>
            </a:xfrm>
            <a:prstGeom prst="rect">
              <a:avLst/>
            </a:prstGeom>
            <a:noFill/>
            <a:extLst>
              <a:ext uri="{909E8E84-426E-40DD-AFC4-6F175D3DCCD1}">
                <a14:hiddenFill xmlns:a14="http://schemas.microsoft.com/office/drawing/2010/main">
                  <a:solidFill>
                    <a:srgbClr val="FFFFFF"/>
                  </a:solidFill>
                </a14:hiddenFill>
              </a:ext>
            </a:extLst>
          </p:spPr>
        </p:pic>
        <p:sp>
          <p:nvSpPr>
            <p:cNvPr id="29" name="矩形 28"/>
            <p:cNvSpPr/>
            <p:nvPr/>
          </p:nvSpPr>
          <p:spPr>
            <a:xfrm>
              <a:off x="3654152" y="2538286"/>
              <a:ext cx="1205880" cy="623248"/>
            </a:xfrm>
            <a:prstGeom prst="rect">
              <a:avLst/>
            </a:prstGeom>
          </p:spPr>
          <p:txBody>
            <a:bodyPr wrap="square">
              <a:spAutoFit/>
            </a:bodyPr>
            <a:lstStyle/>
            <a:p>
              <a:pPr>
                <a:spcBef>
                  <a:spcPct val="50000"/>
                </a:spcBef>
              </a:pPr>
              <a:r>
                <a:rPr lang="zh-CN" altLang="en-US" sz="2400" dirty="0">
                  <a:solidFill>
                    <a:schemeClr val="bg1"/>
                  </a:solidFill>
                  <a:effectLst>
                    <a:outerShdw blurRad="38100" dist="38100" dir="2700000" algn="tl">
                      <a:srgbClr val="000000">
                        <a:alpha val="43137"/>
                      </a:srgbClr>
                    </a:outerShdw>
                  </a:effectLst>
                  <a:ea typeface="宋体" panose="02010600030101010101" pitchFamily="2" charset="-122"/>
                </a:rPr>
                <a:t>在此添加标题索引</a:t>
              </a:r>
            </a:p>
          </p:txBody>
        </p:sp>
      </p:grpSp>
      <p:sp>
        <p:nvSpPr>
          <p:cNvPr id="30" name="任意多边形 29"/>
          <p:cNvSpPr/>
          <p:nvPr/>
        </p:nvSpPr>
        <p:spPr>
          <a:xfrm>
            <a:off x="4068834" y="443753"/>
            <a:ext cx="4248293" cy="478779"/>
          </a:xfrm>
          <a:custGeom>
            <a:avLst/>
            <a:gdLst>
              <a:gd name="connsiteX0" fmla="*/ 204386 w 6694563"/>
              <a:gd name="connsiteY0" fmla="*/ 0 h 754471"/>
              <a:gd name="connsiteX1" fmla="*/ 3299077 w 6694563"/>
              <a:gd name="connsiteY1" fmla="*/ 0 h 754471"/>
              <a:gd name="connsiteX2" fmla="*/ 3426942 w 6694563"/>
              <a:gd name="connsiteY2" fmla="*/ 0 h 754471"/>
              <a:gd name="connsiteX3" fmla="*/ 6521632 w 6694563"/>
              <a:gd name="connsiteY3" fmla="*/ 0 h 754471"/>
              <a:gd name="connsiteX4" fmla="*/ 6519691 w 6694563"/>
              <a:gd name="connsiteY4" fmla="*/ 19248 h 754471"/>
              <a:gd name="connsiteX5" fmla="*/ 6668550 w 6694563"/>
              <a:gd name="connsiteY5" fmla="*/ 201892 h 754471"/>
              <a:gd name="connsiteX6" fmla="*/ 6694563 w 6694563"/>
              <a:gd name="connsiteY6" fmla="*/ 204515 h 754471"/>
              <a:gd name="connsiteX7" fmla="*/ 6694563 w 6694563"/>
              <a:gd name="connsiteY7" fmla="*/ 548305 h 754471"/>
              <a:gd name="connsiteX8" fmla="*/ 6668550 w 6694563"/>
              <a:gd name="connsiteY8" fmla="*/ 550927 h 754471"/>
              <a:gd name="connsiteX9" fmla="*/ 6519691 w 6694563"/>
              <a:gd name="connsiteY9" fmla="*/ 733571 h 754471"/>
              <a:gd name="connsiteX10" fmla="*/ 6521798 w 6694563"/>
              <a:gd name="connsiteY10" fmla="*/ 754471 h 754471"/>
              <a:gd name="connsiteX11" fmla="*/ 3427108 w 6694563"/>
              <a:gd name="connsiteY11" fmla="*/ 754471 h 754471"/>
              <a:gd name="connsiteX12" fmla="*/ 3298909 w 6694563"/>
              <a:gd name="connsiteY12" fmla="*/ 754471 h 754471"/>
              <a:gd name="connsiteX13" fmla="*/ 204219 w 6694563"/>
              <a:gd name="connsiteY13" fmla="*/ 754471 h 754471"/>
              <a:gd name="connsiteX14" fmla="*/ 206327 w 6694563"/>
              <a:gd name="connsiteY14" fmla="*/ 733571 h 754471"/>
              <a:gd name="connsiteX15" fmla="*/ 19895 w 6694563"/>
              <a:gd name="connsiteY15" fmla="*/ 547139 h 754471"/>
              <a:gd name="connsiteX16" fmla="*/ 0 w 6694563"/>
              <a:gd name="connsiteY16" fmla="*/ 549145 h 754471"/>
              <a:gd name="connsiteX17" fmla="*/ 0 w 6694563"/>
              <a:gd name="connsiteY17" fmla="*/ 203674 h 754471"/>
              <a:gd name="connsiteX18" fmla="*/ 19895 w 6694563"/>
              <a:gd name="connsiteY18" fmla="*/ 205680 h 754471"/>
              <a:gd name="connsiteX19" fmla="*/ 206327 w 6694563"/>
              <a:gd name="connsiteY19" fmla="*/ 19248 h 754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694563" h="754471">
                <a:moveTo>
                  <a:pt x="204386" y="0"/>
                </a:moveTo>
                <a:lnTo>
                  <a:pt x="3299077" y="0"/>
                </a:lnTo>
                <a:lnTo>
                  <a:pt x="3426942" y="0"/>
                </a:lnTo>
                <a:lnTo>
                  <a:pt x="6521632" y="0"/>
                </a:lnTo>
                <a:lnTo>
                  <a:pt x="6519691" y="19248"/>
                </a:lnTo>
                <a:cubicBezTo>
                  <a:pt x="6519691" y="109342"/>
                  <a:pt x="6583596" y="184508"/>
                  <a:pt x="6668550" y="201892"/>
                </a:cubicBezTo>
                <a:lnTo>
                  <a:pt x="6694563" y="204515"/>
                </a:lnTo>
                <a:lnTo>
                  <a:pt x="6694563" y="548305"/>
                </a:lnTo>
                <a:lnTo>
                  <a:pt x="6668550" y="550927"/>
                </a:lnTo>
                <a:cubicBezTo>
                  <a:pt x="6583596" y="568311"/>
                  <a:pt x="6519691" y="643478"/>
                  <a:pt x="6519691" y="733571"/>
                </a:cubicBezTo>
                <a:lnTo>
                  <a:pt x="6521798" y="754471"/>
                </a:lnTo>
                <a:lnTo>
                  <a:pt x="3427108" y="754471"/>
                </a:lnTo>
                <a:lnTo>
                  <a:pt x="3298909" y="754471"/>
                </a:lnTo>
                <a:lnTo>
                  <a:pt x="204219" y="754471"/>
                </a:lnTo>
                <a:lnTo>
                  <a:pt x="206327" y="733571"/>
                </a:lnTo>
                <a:cubicBezTo>
                  <a:pt x="206327" y="630607"/>
                  <a:pt x="122859" y="547139"/>
                  <a:pt x="19895" y="547139"/>
                </a:cubicBezTo>
                <a:lnTo>
                  <a:pt x="0" y="549145"/>
                </a:lnTo>
                <a:lnTo>
                  <a:pt x="0" y="203674"/>
                </a:lnTo>
                <a:lnTo>
                  <a:pt x="19895" y="205680"/>
                </a:lnTo>
                <a:cubicBezTo>
                  <a:pt x="122859" y="205680"/>
                  <a:pt x="206327" y="122212"/>
                  <a:pt x="206327" y="19248"/>
                </a:cubicBezTo>
                <a:close/>
              </a:path>
            </a:pathLst>
          </a:custGeom>
          <a:blipFill>
            <a:blip r:embed="rId8"/>
            <a:stretch>
              <a:fillRect/>
            </a:stretch>
          </a:blipFill>
          <a:ln>
            <a:solidFill>
              <a:schemeClr val="accent1">
                <a:shade val="50000"/>
              </a:schemeClr>
            </a:solid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标题 1"/>
          <p:cNvSpPr>
            <a:spLocks noGrp="1"/>
          </p:cNvSpPr>
          <p:nvPr>
            <p:ph type="title"/>
          </p:nvPr>
        </p:nvSpPr>
        <p:spPr>
          <a:xfrm>
            <a:off x="935180" y="501000"/>
            <a:ext cx="10515600" cy="341457"/>
          </a:xfrm>
        </p:spPr>
        <p:txBody>
          <a:bodyPr>
            <a:normAutofit fontScale="90000"/>
          </a:bodyPr>
          <a:lstStyle/>
          <a:p>
            <a:pPr algn="ctr"/>
            <a:r>
              <a:rPr lang="zh-CN" altLang="en-US" dirty="0">
                <a:solidFill>
                  <a:schemeClr val="bg1"/>
                </a:solidFill>
              </a:rPr>
              <a:t>单击此处添加标题</a:t>
            </a:r>
          </a:p>
        </p:txBody>
      </p:sp>
      <p:pic>
        <p:nvPicPr>
          <p:cNvPr id="32" name="图片 3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10969993">
            <a:off x="3410743" y="468213"/>
            <a:ext cx="1006244" cy="668821"/>
          </a:xfrm>
          <a:prstGeom prst="rect">
            <a:avLst/>
          </a:prstGeom>
        </p:spPr>
      </p:pic>
      <p:pic>
        <p:nvPicPr>
          <p:cNvPr id="33" name="图片 3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984888" y="367343"/>
            <a:ext cx="1006244" cy="668821"/>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C:\Users\Thinkpad\Desktop\PNG\1_0001_图层-17.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256696" y="3826746"/>
            <a:ext cx="3456384" cy="1742921"/>
          </a:xfrm>
          <a:prstGeom prst="rect">
            <a:avLst/>
          </a:prstGeom>
          <a:noFill/>
          <a:extLst>
            <a:ext uri="{909E8E84-426E-40DD-AFC4-6F175D3DCCD1}">
              <a14:hiddenFill xmlns:a14="http://schemas.microsoft.com/office/drawing/2010/main">
                <a:solidFill>
                  <a:srgbClr val="FFFFFF"/>
                </a:solidFill>
              </a14:hiddenFill>
            </a:ext>
          </a:extLst>
        </p:spPr>
      </p:pic>
      <p:pic>
        <p:nvPicPr>
          <p:cNvPr id="13315" name="Picture 3" descr="C:\Users\Thinkpad\Desktop\PNG\1_0000_图层-17-副本.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89549" y="3826746"/>
            <a:ext cx="3456384" cy="1742921"/>
          </a:xfrm>
          <a:prstGeom prst="rect">
            <a:avLst/>
          </a:prstGeom>
          <a:noFill/>
          <a:extLst>
            <a:ext uri="{909E8E84-426E-40DD-AFC4-6F175D3DCCD1}">
              <a14:hiddenFill xmlns:a14="http://schemas.microsoft.com/office/drawing/2010/main">
                <a:solidFill>
                  <a:srgbClr val="FFFFFF"/>
                </a:solidFill>
              </a14:hiddenFill>
            </a:ext>
          </a:extLst>
        </p:spPr>
      </p:pic>
      <p:sp>
        <p:nvSpPr>
          <p:cNvPr id="5" name="任意多边形 14"/>
          <p:cNvSpPr/>
          <p:nvPr/>
        </p:nvSpPr>
        <p:spPr bwMode="auto">
          <a:xfrm>
            <a:off x="5264871" y="2050347"/>
            <a:ext cx="499533" cy="2766483"/>
          </a:xfrm>
          <a:custGeom>
            <a:avLst/>
            <a:gdLst>
              <a:gd name="T0" fmla="*/ 374574 w 374574"/>
              <a:gd name="T1" fmla="*/ 2291509 h 2291509"/>
              <a:gd name="T2" fmla="*/ 374574 w 374574"/>
              <a:gd name="T3" fmla="*/ 0 h 2291509"/>
              <a:gd name="T4" fmla="*/ 0 w 374574"/>
              <a:gd name="T5" fmla="*/ 0 h 2291509"/>
            </a:gdLst>
            <a:ahLst/>
            <a:cxnLst>
              <a:cxn ang="0">
                <a:pos x="T0" y="T1"/>
              </a:cxn>
              <a:cxn ang="0">
                <a:pos x="T2" y="T3"/>
              </a:cxn>
              <a:cxn ang="0">
                <a:pos x="T4" y="T5"/>
              </a:cxn>
            </a:cxnLst>
            <a:rect l="0" t="0" r="r" b="b"/>
            <a:pathLst>
              <a:path w="374574" h="2291509">
                <a:moveTo>
                  <a:pt x="374574" y="2291509"/>
                </a:moveTo>
                <a:lnTo>
                  <a:pt x="374574" y="0"/>
                </a:lnTo>
                <a:lnTo>
                  <a:pt x="0" y="0"/>
                </a:lnTo>
              </a:path>
            </a:pathLst>
          </a:custGeom>
          <a:noFill/>
          <a:ln w="6350" cap="flat" cmpd="sng">
            <a:solidFill>
              <a:schemeClr val="tx1"/>
            </a:solidFill>
            <a:prstDash val="sysDot"/>
            <a:round/>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endParaRPr lang="zh-CN" altLang="en-US" sz="2400"/>
          </a:p>
        </p:txBody>
      </p:sp>
      <p:sp>
        <p:nvSpPr>
          <p:cNvPr id="6" name="任意多边形 15"/>
          <p:cNvSpPr/>
          <p:nvPr/>
        </p:nvSpPr>
        <p:spPr bwMode="auto">
          <a:xfrm flipH="1">
            <a:off x="6644445" y="2050347"/>
            <a:ext cx="571500" cy="3020483"/>
          </a:xfrm>
          <a:custGeom>
            <a:avLst/>
            <a:gdLst>
              <a:gd name="T0" fmla="*/ 374574 w 374574"/>
              <a:gd name="T1" fmla="*/ 2291509 h 2291509"/>
              <a:gd name="T2" fmla="*/ 374574 w 374574"/>
              <a:gd name="T3" fmla="*/ 0 h 2291509"/>
              <a:gd name="T4" fmla="*/ 0 w 374574"/>
              <a:gd name="T5" fmla="*/ 0 h 2291509"/>
            </a:gdLst>
            <a:ahLst/>
            <a:cxnLst>
              <a:cxn ang="0">
                <a:pos x="T0" y="T1"/>
              </a:cxn>
              <a:cxn ang="0">
                <a:pos x="T2" y="T3"/>
              </a:cxn>
              <a:cxn ang="0">
                <a:pos x="T4" y="T5"/>
              </a:cxn>
            </a:cxnLst>
            <a:rect l="0" t="0" r="r" b="b"/>
            <a:pathLst>
              <a:path w="374574" h="2291509">
                <a:moveTo>
                  <a:pt x="374574" y="2291509"/>
                </a:moveTo>
                <a:lnTo>
                  <a:pt x="374574" y="0"/>
                </a:lnTo>
                <a:lnTo>
                  <a:pt x="0" y="0"/>
                </a:lnTo>
              </a:path>
            </a:pathLst>
          </a:custGeom>
          <a:noFill/>
          <a:ln w="6350" cap="flat" cmpd="sng">
            <a:solidFill>
              <a:schemeClr val="tx1"/>
            </a:solidFill>
            <a:prstDash val="sysDot"/>
            <a:round/>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endParaRPr lang="zh-CN" altLang="en-US" sz="2400"/>
          </a:p>
        </p:txBody>
      </p:sp>
      <p:sp>
        <p:nvSpPr>
          <p:cNvPr id="8" name="TextBox 11"/>
          <p:cNvSpPr txBox="1">
            <a:spLocks noChangeArrowheads="1"/>
          </p:cNvSpPr>
          <p:nvPr/>
        </p:nvSpPr>
        <p:spPr bwMode="auto">
          <a:xfrm flipH="1">
            <a:off x="1888786" y="2126547"/>
            <a:ext cx="291253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400" dirty="0">
                <a:latin typeface="方正祥隶简体" charset="0"/>
                <a:ea typeface="方正祥隶简体" charset="0"/>
              </a:rPr>
              <a:t>点击添加文字模板    </a:t>
            </a:r>
            <a:endParaRPr lang="en-US" sz="2400" dirty="0">
              <a:latin typeface="方正祥隶简体" charset="0"/>
              <a:ea typeface="方正祥隶简体" charset="0"/>
            </a:endParaRPr>
          </a:p>
          <a:p>
            <a:r>
              <a:rPr lang="zh-CN" altLang="en-US" sz="2400" dirty="0">
                <a:latin typeface="方正祥隶简体" charset="0"/>
                <a:ea typeface="方正祥隶简体" charset="0"/>
              </a:rPr>
              <a:t>点击添加文字模板 </a:t>
            </a:r>
            <a:endParaRPr lang="en-US" sz="2400" dirty="0">
              <a:latin typeface="方正祥隶简体" charset="0"/>
              <a:ea typeface="方正祥隶简体" charset="0"/>
            </a:endParaRPr>
          </a:p>
        </p:txBody>
      </p:sp>
      <p:sp>
        <p:nvSpPr>
          <p:cNvPr id="10" name="矩形 19"/>
          <p:cNvSpPr>
            <a:spLocks noChangeArrowheads="1"/>
          </p:cNvSpPr>
          <p:nvPr/>
        </p:nvSpPr>
        <p:spPr bwMode="auto">
          <a:xfrm>
            <a:off x="1950171" y="2043996"/>
            <a:ext cx="2851149" cy="61384"/>
          </a:xfrm>
          <a:prstGeom prst="rect">
            <a:avLst/>
          </a:prstGeom>
          <a:solidFill>
            <a:schemeClr val="tx1">
              <a:lumMod val="50000"/>
              <a:lumOff val="50000"/>
            </a:schemeClr>
          </a:solidFill>
          <a:ln>
            <a:noFill/>
          </a:ln>
        </p:spPr>
        <p:txBody>
          <a:bodyPr anchor="ctr"/>
          <a:lstStyle/>
          <a:p>
            <a:pPr algn="ctr"/>
            <a:endParaRPr lang="zh-CN" altLang="en-US" sz="2400">
              <a:solidFill>
                <a:srgbClr val="FFFFFF"/>
              </a:solidFill>
            </a:endParaRPr>
          </a:p>
        </p:txBody>
      </p:sp>
      <p:sp>
        <p:nvSpPr>
          <p:cNvPr id="11" name="TextBox 11"/>
          <p:cNvSpPr txBox="1">
            <a:spLocks noChangeArrowheads="1"/>
          </p:cNvSpPr>
          <p:nvPr/>
        </p:nvSpPr>
        <p:spPr bwMode="auto">
          <a:xfrm flipH="1">
            <a:off x="1950171" y="1528949"/>
            <a:ext cx="1943100"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20000"/>
              </a:lnSpc>
              <a:defRPr sz="1400" spc="-150">
                <a:solidFill>
                  <a:schemeClr val="tx1">
                    <a:lumMod val="95000"/>
                    <a:lumOff val="5000"/>
                  </a:schemeClr>
                </a:solidFill>
                <a:latin typeface="方正宋黑简体" pitchFamily="2" charset="-122"/>
                <a:ea typeface="方正宋黑简体" pitchFamily="2" charset="-122"/>
              </a:defRPr>
            </a:lvl1pPr>
          </a:lstStyle>
          <a:p>
            <a:r>
              <a:rPr lang="zh-CN" altLang="en-US" sz="2400" dirty="0"/>
              <a:t>点击添加文本    </a:t>
            </a:r>
            <a:endParaRPr lang="en-US" sz="2400" dirty="0"/>
          </a:p>
        </p:txBody>
      </p:sp>
      <p:sp>
        <p:nvSpPr>
          <p:cNvPr id="13" name="TextBox 11"/>
          <p:cNvSpPr txBox="1">
            <a:spLocks noChangeArrowheads="1"/>
          </p:cNvSpPr>
          <p:nvPr/>
        </p:nvSpPr>
        <p:spPr bwMode="auto">
          <a:xfrm flipH="1">
            <a:off x="7696855" y="2126547"/>
            <a:ext cx="291253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400" dirty="0">
                <a:latin typeface="方正祥隶简体" charset="0"/>
                <a:ea typeface="方正祥隶简体" charset="0"/>
              </a:rPr>
              <a:t>点击添加文字模板    </a:t>
            </a:r>
            <a:endParaRPr lang="en-US" sz="2400" dirty="0">
              <a:latin typeface="方正祥隶简体" charset="0"/>
              <a:ea typeface="方正祥隶简体" charset="0"/>
            </a:endParaRPr>
          </a:p>
          <a:p>
            <a:r>
              <a:rPr lang="zh-CN" altLang="en-US" sz="2400" dirty="0">
                <a:latin typeface="方正祥隶简体" charset="0"/>
                <a:ea typeface="方正祥隶简体" charset="0"/>
              </a:rPr>
              <a:t>点击添加文字模板 </a:t>
            </a:r>
            <a:endParaRPr lang="en-US" sz="2400" dirty="0">
              <a:latin typeface="方正祥隶简体" charset="0"/>
              <a:ea typeface="方正祥隶简体" charset="0"/>
            </a:endParaRPr>
          </a:p>
        </p:txBody>
      </p:sp>
      <p:sp>
        <p:nvSpPr>
          <p:cNvPr id="15" name="矩形 24"/>
          <p:cNvSpPr>
            <a:spLocks noChangeArrowheads="1"/>
          </p:cNvSpPr>
          <p:nvPr/>
        </p:nvSpPr>
        <p:spPr bwMode="auto">
          <a:xfrm>
            <a:off x="7758239" y="2043996"/>
            <a:ext cx="2851151" cy="61384"/>
          </a:xfrm>
          <a:prstGeom prst="rect">
            <a:avLst/>
          </a:prstGeom>
          <a:solidFill>
            <a:schemeClr val="tx1">
              <a:lumMod val="50000"/>
              <a:lumOff val="50000"/>
            </a:schemeClr>
          </a:solidFill>
          <a:ln>
            <a:noFill/>
          </a:ln>
        </p:spPr>
        <p:txBody>
          <a:bodyPr anchor="ctr"/>
          <a:lstStyle/>
          <a:p>
            <a:pPr algn="ctr"/>
            <a:endParaRPr lang="zh-CN" altLang="en-US" sz="2400">
              <a:solidFill>
                <a:srgbClr val="FFFFFF"/>
              </a:solidFill>
            </a:endParaRPr>
          </a:p>
        </p:txBody>
      </p:sp>
      <p:sp>
        <p:nvSpPr>
          <p:cNvPr id="16" name="TextBox 11"/>
          <p:cNvSpPr txBox="1">
            <a:spLocks noChangeArrowheads="1"/>
          </p:cNvSpPr>
          <p:nvPr/>
        </p:nvSpPr>
        <p:spPr bwMode="auto">
          <a:xfrm flipH="1">
            <a:off x="7758239" y="1528949"/>
            <a:ext cx="1943100"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20000"/>
              </a:lnSpc>
              <a:defRPr spc="-150">
                <a:solidFill>
                  <a:schemeClr val="tx1">
                    <a:lumMod val="95000"/>
                    <a:lumOff val="5000"/>
                  </a:schemeClr>
                </a:solidFill>
                <a:latin typeface="方正宋黑简体" pitchFamily="2" charset="-122"/>
                <a:ea typeface="方正宋黑简体" pitchFamily="2" charset="-122"/>
              </a:defRPr>
            </a:lvl1pPr>
          </a:lstStyle>
          <a:p>
            <a:r>
              <a:rPr lang="zh-CN" altLang="en-US" sz="2400" dirty="0"/>
              <a:t>点击添加文本    </a:t>
            </a:r>
            <a:endParaRPr lang="en-US" sz="2400" dirty="0"/>
          </a:p>
        </p:txBody>
      </p:sp>
      <p:sp>
        <p:nvSpPr>
          <p:cNvPr id="14" name="任意多边形 13"/>
          <p:cNvSpPr/>
          <p:nvPr/>
        </p:nvSpPr>
        <p:spPr>
          <a:xfrm>
            <a:off x="4068834" y="443753"/>
            <a:ext cx="4248293" cy="478779"/>
          </a:xfrm>
          <a:custGeom>
            <a:avLst/>
            <a:gdLst>
              <a:gd name="connsiteX0" fmla="*/ 204386 w 6694563"/>
              <a:gd name="connsiteY0" fmla="*/ 0 h 754471"/>
              <a:gd name="connsiteX1" fmla="*/ 3299077 w 6694563"/>
              <a:gd name="connsiteY1" fmla="*/ 0 h 754471"/>
              <a:gd name="connsiteX2" fmla="*/ 3426942 w 6694563"/>
              <a:gd name="connsiteY2" fmla="*/ 0 h 754471"/>
              <a:gd name="connsiteX3" fmla="*/ 6521632 w 6694563"/>
              <a:gd name="connsiteY3" fmla="*/ 0 h 754471"/>
              <a:gd name="connsiteX4" fmla="*/ 6519691 w 6694563"/>
              <a:gd name="connsiteY4" fmla="*/ 19248 h 754471"/>
              <a:gd name="connsiteX5" fmla="*/ 6668550 w 6694563"/>
              <a:gd name="connsiteY5" fmla="*/ 201892 h 754471"/>
              <a:gd name="connsiteX6" fmla="*/ 6694563 w 6694563"/>
              <a:gd name="connsiteY6" fmla="*/ 204515 h 754471"/>
              <a:gd name="connsiteX7" fmla="*/ 6694563 w 6694563"/>
              <a:gd name="connsiteY7" fmla="*/ 548305 h 754471"/>
              <a:gd name="connsiteX8" fmla="*/ 6668550 w 6694563"/>
              <a:gd name="connsiteY8" fmla="*/ 550927 h 754471"/>
              <a:gd name="connsiteX9" fmla="*/ 6519691 w 6694563"/>
              <a:gd name="connsiteY9" fmla="*/ 733571 h 754471"/>
              <a:gd name="connsiteX10" fmla="*/ 6521798 w 6694563"/>
              <a:gd name="connsiteY10" fmla="*/ 754471 h 754471"/>
              <a:gd name="connsiteX11" fmla="*/ 3427108 w 6694563"/>
              <a:gd name="connsiteY11" fmla="*/ 754471 h 754471"/>
              <a:gd name="connsiteX12" fmla="*/ 3298909 w 6694563"/>
              <a:gd name="connsiteY12" fmla="*/ 754471 h 754471"/>
              <a:gd name="connsiteX13" fmla="*/ 204219 w 6694563"/>
              <a:gd name="connsiteY13" fmla="*/ 754471 h 754471"/>
              <a:gd name="connsiteX14" fmla="*/ 206327 w 6694563"/>
              <a:gd name="connsiteY14" fmla="*/ 733571 h 754471"/>
              <a:gd name="connsiteX15" fmla="*/ 19895 w 6694563"/>
              <a:gd name="connsiteY15" fmla="*/ 547139 h 754471"/>
              <a:gd name="connsiteX16" fmla="*/ 0 w 6694563"/>
              <a:gd name="connsiteY16" fmla="*/ 549145 h 754471"/>
              <a:gd name="connsiteX17" fmla="*/ 0 w 6694563"/>
              <a:gd name="connsiteY17" fmla="*/ 203674 h 754471"/>
              <a:gd name="connsiteX18" fmla="*/ 19895 w 6694563"/>
              <a:gd name="connsiteY18" fmla="*/ 205680 h 754471"/>
              <a:gd name="connsiteX19" fmla="*/ 206327 w 6694563"/>
              <a:gd name="connsiteY19" fmla="*/ 19248 h 754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694563" h="754471">
                <a:moveTo>
                  <a:pt x="204386" y="0"/>
                </a:moveTo>
                <a:lnTo>
                  <a:pt x="3299077" y="0"/>
                </a:lnTo>
                <a:lnTo>
                  <a:pt x="3426942" y="0"/>
                </a:lnTo>
                <a:lnTo>
                  <a:pt x="6521632" y="0"/>
                </a:lnTo>
                <a:lnTo>
                  <a:pt x="6519691" y="19248"/>
                </a:lnTo>
                <a:cubicBezTo>
                  <a:pt x="6519691" y="109342"/>
                  <a:pt x="6583596" y="184508"/>
                  <a:pt x="6668550" y="201892"/>
                </a:cubicBezTo>
                <a:lnTo>
                  <a:pt x="6694563" y="204515"/>
                </a:lnTo>
                <a:lnTo>
                  <a:pt x="6694563" y="548305"/>
                </a:lnTo>
                <a:lnTo>
                  <a:pt x="6668550" y="550927"/>
                </a:lnTo>
                <a:cubicBezTo>
                  <a:pt x="6583596" y="568311"/>
                  <a:pt x="6519691" y="643478"/>
                  <a:pt x="6519691" y="733571"/>
                </a:cubicBezTo>
                <a:lnTo>
                  <a:pt x="6521798" y="754471"/>
                </a:lnTo>
                <a:lnTo>
                  <a:pt x="3427108" y="754471"/>
                </a:lnTo>
                <a:lnTo>
                  <a:pt x="3298909" y="754471"/>
                </a:lnTo>
                <a:lnTo>
                  <a:pt x="204219" y="754471"/>
                </a:lnTo>
                <a:lnTo>
                  <a:pt x="206327" y="733571"/>
                </a:lnTo>
                <a:cubicBezTo>
                  <a:pt x="206327" y="630607"/>
                  <a:pt x="122859" y="547139"/>
                  <a:pt x="19895" y="547139"/>
                </a:cubicBezTo>
                <a:lnTo>
                  <a:pt x="0" y="549145"/>
                </a:lnTo>
                <a:lnTo>
                  <a:pt x="0" y="203674"/>
                </a:lnTo>
                <a:lnTo>
                  <a:pt x="19895" y="205680"/>
                </a:lnTo>
                <a:cubicBezTo>
                  <a:pt x="122859" y="205680"/>
                  <a:pt x="206327" y="122212"/>
                  <a:pt x="206327" y="19248"/>
                </a:cubicBezTo>
                <a:close/>
              </a:path>
            </a:pathLst>
          </a:custGeom>
          <a:blipFill>
            <a:blip r:embed="rId4"/>
            <a:stretch>
              <a:fillRect/>
            </a:stretch>
          </a:blipFill>
          <a:ln>
            <a:solidFill>
              <a:schemeClr val="accent1">
                <a:shade val="50000"/>
              </a:schemeClr>
            </a:solid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标题 1"/>
          <p:cNvSpPr>
            <a:spLocks noGrp="1"/>
          </p:cNvSpPr>
          <p:nvPr>
            <p:ph type="title"/>
          </p:nvPr>
        </p:nvSpPr>
        <p:spPr>
          <a:xfrm>
            <a:off x="935180" y="501000"/>
            <a:ext cx="10515600" cy="341457"/>
          </a:xfrm>
        </p:spPr>
        <p:txBody>
          <a:bodyPr>
            <a:normAutofit fontScale="90000"/>
          </a:bodyPr>
          <a:lstStyle/>
          <a:p>
            <a:pPr algn="ctr"/>
            <a:r>
              <a:rPr lang="zh-CN" altLang="en-US" dirty="0">
                <a:solidFill>
                  <a:schemeClr val="bg1"/>
                </a:solidFill>
              </a:rPr>
              <a:t>单击此处添加标题</a:t>
            </a:r>
          </a:p>
        </p:txBody>
      </p:sp>
      <p:pic>
        <p:nvPicPr>
          <p:cNvPr id="18" name="图片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0969993">
            <a:off x="3410743" y="468213"/>
            <a:ext cx="1006244" cy="668821"/>
          </a:xfrm>
          <a:prstGeom prst="rect">
            <a:avLst/>
          </a:prstGeom>
        </p:spPr>
      </p:pic>
      <p:pic>
        <p:nvPicPr>
          <p:cNvPr id="19" name="图片 1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984888" y="367343"/>
            <a:ext cx="1006244" cy="668821"/>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461698" y="3235519"/>
            <a:ext cx="6009038" cy="393954"/>
          </a:xfrm>
          <a:prstGeom prst="rect">
            <a:avLst/>
          </a:prstGeom>
          <a:noFill/>
        </p:spPr>
        <p:txBody>
          <a:bodyPr wrap="square" rtlCol="0">
            <a:spAutoFit/>
          </a:bodyPr>
          <a:lstStyle/>
          <a:p>
            <a:pPr defTabSz="911860">
              <a:lnSpc>
                <a:spcPct val="140000"/>
              </a:lnSpc>
            </a:pPr>
            <a:r>
              <a:rPr lang="zh-CN" altLang="en-US" sz="1400" dirty="0">
                <a:latin typeface="方正苏新诗柳楷简体" panose="02000000000000000000" pitchFamily="2" charset="-122"/>
                <a:ea typeface="方正苏新诗柳楷简体" panose="02000000000000000000" pitchFamily="2" charset="-122"/>
              </a:rPr>
              <a:t>点击输入简要文本内容，文字内容需概况精炼的说明该分项内容</a:t>
            </a:r>
            <a:r>
              <a:rPr lang="en-US" altLang="zh-CN" sz="1400" dirty="0">
                <a:latin typeface="方正苏新诗柳楷简体" panose="02000000000000000000" pitchFamily="2" charset="-122"/>
                <a:ea typeface="方正苏新诗柳楷简体" panose="02000000000000000000" pitchFamily="2" charset="-122"/>
              </a:rPr>
              <a:t>……</a:t>
            </a:r>
            <a:endParaRPr lang="zh-CN" altLang="en-US" sz="1100" dirty="0">
              <a:latin typeface="方正苏新诗柳楷简体" panose="02000000000000000000" pitchFamily="2" charset="-122"/>
              <a:ea typeface="方正苏新诗柳楷简体" panose="02000000000000000000" pitchFamily="2" charset="-122"/>
              <a:sym typeface="Arial" panose="020B0604020202020204" pitchFamily="34" charset="0"/>
            </a:endParaRPr>
          </a:p>
        </p:txBody>
      </p:sp>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670550"/>
            <a:ext cx="12192000" cy="1187450"/>
          </a:xfrm>
          <a:prstGeom prst="rect">
            <a:avLst/>
          </a:prstGeom>
        </p:spPr>
      </p:pic>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0969993">
            <a:off x="3891255" y="5491691"/>
            <a:ext cx="1590675" cy="1057275"/>
          </a:xfrm>
          <a:prstGeom prst="rect">
            <a:avLst/>
          </a:prstGeom>
        </p:spPr>
      </p:pic>
      <p:sp>
        <p:nvSpPr>
          <p:cNvPr id="11" name="任意多边形 10"/>
          <p:cNvSpPr/>
          <p:nvPr/>
        </p:nvSpPr>
        <p:spPr>
          <a:xfrm>
            <a:off x="2111663" y="1394570"/>
            <a:ext cx="7968673" cy="1588305"/>
          </a:xfrm>
          <a:custGeom>
            <a:avLst/>
            <a:gdLst>
              <a:gd name="connsiteX0" fmla="*/ 204386 w 7968673"/>
              <a:gd name="connsiteY0" fmla="*/ 0 h 1588305"/>
              <a:gd name="connsiteX1" fmla="*/ 7795742 w 7968673"/>
              <a:gd name="connsiteY1" fmla="*/ 0 h 1588305"/>
              <a:gd name="connsiteX2" fmla="*/ 7793801 w 7968673"/>
              <a:gd name="connsiteY2" fmla="*/ 19248 h 1588305"/>
              <a:gd name="connsiteX3" fmla="*/ 7942660 w 7968673"/>
              <a:gd name="connsiteY3" fmla="*/ 201892 h 1588305"/>
              <a:gd name="connsiteX4" fmla="*/ 7968673 w 7968673"/>
              <a:gd name="connsiteY4" fmla="*/ 204515 h 1588305"/>
              <a:gd name="connsiteX5" fmla="*/ 7968673 w 7968673"/>
              <a:gd name="connsiteY5" fmla="*/ 1382139 h 1588305"/>
              <a:gd name="connsiteX6" fmla="*/ 7942660 w 7968673"/>
              <a:gd name="connsiteY6" fmla="*/ 1384761 h 1588305"/>
              <a:gd name="connsiteX7" fmla="*/ 7793801 w 7968673"/>
              <a:gd name="connsiteY7" fmla="*/ 1567405 h 1588305"/>
              <a:gd name="connsiteX8" fmla="*/ 7795908 w 7968673"/>
              <a:gd name="connsiteY8" fmla="*/ 1588305 h 1588305"/>
              <a:gd name="connsiteX9" fmla="*/ 204219 w 7968673"/>
              <a:gd name="connsiteY9" fmla="*/ 1588305 h 1588305"/>
              <a:gd name="connsiteX10" fmla="*/ 206326 w 7968673"/>
              <a:gd name="connsiteY10" fmla="*/ 1567405 h 1588305"/>
              <a:gd name="connsiteX11" fmla="*/ 19894 w 7968673"/>
              <a:gd name="connsiteY11" fmla="*/ 1380973 h 1588305"/>
              <a:gd name="connsiteX12" fmla="*/ 0 w 7968673"/>
              <a:gd name="connsiteY12" fmla="*/ 1382979 h 1588305"/>
              <a:gd name="connsiteX13" fmla="*/ 0 w 7968673"/>
              <a:gd name="connsiteY13" fmla="*/ 203674 h 1588305"/>
              <a:gd name="connsiteX14" fmla="*/ 19894 w 7968673"/>
              <a:gd name="connsiteY14" fmla="*/ 205680 h 1588305"/>
              <a:gd name="connsiteX15" fmla="*/ 206326 w 7968673"/>
              <a:gd name="connsiteY15" fmla="*/ 19248 h 1588305"/>
              <a:gd name="connsiteX16" fmla="*/ 204386 w 7968673"/>
              <a:gd name="connsiteY16" fmla="*/ 0 h 158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968673" h="1588305">
                <a:moveTo>
                  <a:pt x="204386" y="0"/>
                </a:moveTo>
                <a:lnTo>
                  <a:pt x="7795742" y="0"/>
                </a:lnTo>
                <a:lnTo>
                  <a:pt x="7793801" y="19248"/>
                </a:lnTo>
                <a:cubicBezTo>
                  <a:pt x="7793801" y="109342"/>
                  <a:pt x="7857706" y="184508"/>
                  <a:pt x="7942660" y="201892"/>
                </a:cubicBezTo>
                <a:lnTo>
                  <a:pt x="7968673" y="204515"/>
                </a:lnTo>
                <a:lnTo>
                  <a:pt x="7968673" y="1382139"/>
                </a:lnTo>
                <a:lnTo>
                  <a:pt x="7942660" y="1384761"/>
                </a:lnTo>
                <a:cubicBezTo>
                  <a:pt x="7857706" y="1402145"/>
                  <a:pt x="7793801" y="1477312"/>
                  <a:pt x="7793801" y="1567405"/>
                </a:cubicBezTo>
                <a:lnTo>
                  <a:pt x="7795908" y="1588305"/>
                </a:lnTo>
                <a:lnTo>
                  <a:pt x="204219" y="1588305"/>
                </a:lnTo>
                <a:lnTo>
                  <a:pt x="206326" y="1567405"/>
                </a:lnTo>
                <a:cubicBezTo>
                  <a:pt x="206326" y="1464441"/>
                  <a:pt x="122858" y="1380973"/>
                  <a:pt x="19894" y="1380973"/>
                </a:cubicBezTo>
                <a:lnTo>
                  <a:pt x="0" y="1382979"/>
                </a:lnTo>
                <a:lnTo>
                  <a:pt x="0" y="203674"/>
                </a:lnTo>
                <a:lnTo>
                  <a:pt x="19894" y="205680"/>
                </a:lnTo>
                <a:cubicBezTo>
                  <a:pt x="122858" y="205680"/>
                  <a:pt x="206326" y="122212"/>
                  <a:pt x="206326" y="19248"/>
                </a:cubicBezTo>
                <a:lnTo>
                  <a:pt x="204386" y="0"/>
                </a:lnTo>
                <a:close/>
              </a:path>
            </a:pathLst>
          </a:custGeom>
          <a:solidFill>
            <a:schemeClr val="bg2">
              <a:alpha val="32000"/>
            </a:schemeClr>
          </a:solidFill>
          <a:ln>
            <a:solidFill>
              <a:schemeClr val="accent1">
                <a:shade val="50000"/>
              </a:schemeClr>
            </a:solid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a:off x="2194932" y="1476375"/>
            <a:ext cx="7968673" cy="1588305"/>
          </a:xfrm>
          <a:custGeom>
            <a:avLst/>
            <a:gdLst>
              <a:gd name="connsiteX0" fmla="*/ 204386 w 7968673"/>
              <a:gd name="connsiteY0" fmla="*/ 0 h 1588305"/>
              <a:gd name="connsiteX1" fmla="*/ 7795742 w 7968673"/>
              <a:gd name="connsiteY1" fmla="*/ 0 h 1588305"/>
              <a:gd name="connsiteX2" fmla="*/ 7793801 w 7968673"/>
              <a:gd name="connsiteY2" fmla="*/ 19248 h 1588305"/>
              <a:gd name="connsiteX3" fmla="*/ 7942660 w 7968673"/>
              <a:gd name="connsiteY3" fmla="*/ 201892 h 1588305"/>
              <a:gd name="connsiteX4" fmla="*/ 7968673 w 7968673"/>
              <a:gd name="connsiteY4" fmla="*/ 204515 h 1588305"/>
              <a:gd name="connsiteX5" fmla="*/ 7968673 w 7968673"/>
              <a:gd name="connsiteY5" fmla="*/ 1382139 h 1588305"/>
              <a:gd name="connsiteX6" fmla="*/ 7942660 w 7968673"/>
              <a:gd name="connsiteY6" fmla="*/ 1384761 h 1588305"/>
              <a:gd name="connsiteX7" fmla="*/ 7793801 w 7968673"/>
              <a:gd name="connsiteY7" fmla="*/ 1567405 h 1588305"/>
              <a:gd name="connsiteX8" fmla="*/ 7795908 w 7968673"/>
              <a:gd name="connsiteY8" fmla="*/ 1588305 h 1588305"/>
              <a:gd name="connsiteX9" fmla="*/ 204219 w 7968673"/>
              <a:gd name="connsiteY9" fmla="*/ 1588305 h 1588305"/>
              <a:gd name="connsiteX10" fmla="*/ 206326 w 7968673"/>
              <a:gd name="connsiteY10" fmla="*/ 1567405 h 1588305"/>
              <a:gd name="connsiteX11" fmla="*/ 19894 w 7968673"/>
              <a:gd name="connsiteY11" fmla="*/ 1380973 h 1588305"/>
              <a:gd name="connsiteX12" fmla="*/ 0 w 7968673"/>
              <a:gd name="connsiteY12" fmla="*/ 1382979 h 1588305"/>
              <a:gd name="connsiteX13" fmla="*/ 0 w 7968673"/>
              <a:gd name="connsiteY13" fmla="*/ 203674 h 1588305"/>
              <a:gd name="connsiteX14" fmla="*/ 19894 w 7968673"/>
              <a:gd name="connsiteY14" fmla="*/ 205680 h 1588305"/>
              <a:gd name="connsiteX15" fmla="*/ 206326 w 7968673"/>
              <a:gd name="connsiteY15" fmla="*/ 19248 h 1588305"/>
              <a:gd name="connsiteX16" fmla="*/ 204386 w 7968673"/>
              <a:gd name="connsiteY16" fmla="*/ 0 h 158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968673" h="1588305">
                <a:moveTo>
                  <a:pt x="204386" y="0"/>
                </a:moveTo>
                <a:lnTo>
                  <a:pt x="7795742" y="0"/>
                </a:lnTo>
                <a:lnTo>
                  <a:pt x="7793801" y="19248"/>
                </a:lnTo>
                <a:cubicBezTo>
                  <a:pt x="7793801" y="109342"/>
                  <a:pt x="7857706" y="184508"/>
                  <a:pt x="7942660" y="201892"/>
                </a:cubicBezTo>
                <a:lnTo>
                  <a:pt x="7968673" y="204515"/>
                </a:lnTo>
                <a:lnTo>
                  <a:pt x="7968673" y="1382139"/>
                </a:lnTo>
                <a:lnTo>
                  <a:pt x="7942660" y="1384761"/>
                </a:lnTo>
                <a:cubicBezTo>
                  <a:pt x="7857706" y="1402145"/>
                  <a:pt x="7793801" y="1477312"/>
                  <a:pt x="7793801" y="1567405"/>
                </a:cubicBezTo>
                <a:lnTo>
                  <a:pt x="7795908" y="1588305"/>
                </a:lnTo>
                <a:lnTo>
                  <a:pt x="204219" y="1588305"/>
                </a:lnTo>
                <a:lnTo>
                  <a:pt x="206326" y="1567405"/>
                </a:lnTo>
                <a:cubicBezTo>
                  <a:pt x="206326" y="1464441"/>
                  <a:pt x="122858" y="1380973"/>
                  <a:pt x="19894" y="1380973"/>
                </a:cubicBezTo>
                <a:lnTo>
                  <a:pt x="0" y="1382979"/>
                </a:lnTo>
                <a:lnTo>
                  <a:pt x="0" y="203674"/>
                </a:lnTo>
                <a:lnTo>
                  <a:pt x="19894" y="205680"/>
                </a:lnTo>
                <a:cubicBezTo>
                  <a:pt x="122858" y="205680"/>
                  <a:pt x="206326" y="122212"/>
                  <a:pt x="206326" y="19248"/>
                </a:cubicBezTo>
                <a:lnTo>
                  <a:pt x="204386" y="0"/>
                </a:lnTo>
                <a:close/>
              </a:path>
            </a:pathLst>
          </a:custGeom>
          <a:blipFill>
            <a:blip r:embed="rId4"/>
            <a:stretch>
              <a:fillRect/>
            </a:stretch>
          </a:blip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2618124" y="1708471"/>
            <a:ext cx="6955750" cy="1107996"/>
          </a:xfrm>
          <a:prstGeom prst="rect">
            <a:avLst/>
          </a:prstGeom>
          <a:noFill/>
        </p:spPr>
        <p:txBody>
          <a:bodyPr wrap="none" rtlCol="0">
            <a:spAutoFit/>
          </a:bodyPr>
          <a:lstStyle/>
          <a:p>
            <a:r>
              <a:rPr lang="zh-CN" altLang="en-US" sz="6600" dirty="0">
                <a:solidFill>
                  <a:schemeClr val="bg1"/>
                </a:solidFill>
                <a:latin typeface="方正清刻本悦宋简体" panose="02000000000000000000" pitchFamily="2" charset="-122"/>
                <a:ea typeface="方正清刻本悦宋简体" panose="02000000000000000000" pitchFamily="2" charset="-122"/>
              </a:rPr>
              <a:t>单击此处添加标题</a:t>
            </a:r>
          </a:p>
        </p:txBody>
      </p:sp>
      <p:pic>
        <p:nvPicPr>
          <p:cNvPr id="14" name="图片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315450" y="1001411"/>
            <a:ext cx="1613041" cy="2198989"/>
          </a:xfrm>
          <a:prstGeom prst="rect">
            <a:avLst/>
          </a:prstGeom>
        </p:spPr>
      </p:pic>
      <p:sp>
        <p:nvSpPr>
          <p:cNvPr id="16" name="文本框 15"/>
          <p:cNvSpPr txBox="1"/>
          <p:nvPr/>
        </p:nvSpPr>
        <p:spPr>
          <a:xfrm>
            <a:off x="4528897" y="3045067"/>
            <a:ext cx="3472425" cy="3770263"/>
          </a:xfrm>
          <a:prstGeom prst="rect">
            <a:avLst/>
          </a:prstGeom>
          <a:noFill/>
        </p:spPr>
        <p:txBody>
          <a:bodyPr wrap="none" rtlCol="0">
            <a:spAutoFit/>
          </a:bodyPr>
          <a:lstStyle/>
          <a:p>
            <a:r>
              <a:rPr lang="en-US" altLang="zh-CN" sz="23900" dirty="0">
                <a:ln>
                  <a:gradFill>
                    <a:gsLst>
                      <a:gs pos="51000">
                        <a:srgbClr val="303030"/>
                      </a:gs>
                      <a:gs pos="100000">
                        <a:schemeClr val="accent1">
                          <a:lumMod val="30000"/>
                          <a:lumOff val="70000"/>
                          <a:alpha val="0"/>
                        </a:schemeClr>
                      </a:gs>
                    </a:gsLst>
                    <a:lin ang="5400000" scaled="1"/>
                  </a:gradFill>
                </a:ln>
                <a:gradFill>
                  <a:gsLst>
                    <a:gs pos="0">
                      <a:srgbClr val="303030">
                        <a:alpha val="39000"/>
                      </a:srgbClr>
                    </a:gs>
                    <a:gs pos="100000">
                      <a:schemeClr val="accent1">
                        <a:lumMod val="30000"/>
                        <a:lumOff val="70000"/>
                        <a:alpha val="0"/>
                      </a:schemeClr>
                    </a:gs>
                  </a:gsLst>
                  <a:lin ang="5400000" scaled="1"/>
                </a:gradFill>
                <a:effectLst>
                  <a:outerShdw blurRad="60007" dist="200025" dir="15000000" sy="30000" kx="-1800000" algn="bl" rotWithShape="0">
                    <a:prstClr val="black">
                      <a:alpha val="32000"/>
                    </a:prstClr>
                  </a:outerShdw>
                </a:effectLst>
                <a:latin typeface="Impact" panose="020B0806030902050204" pitchFamily="34" charset="0"/>
              </a:rPr>
              <a:t>05</a:t>
            </a:r>
            <a:endParaRPr lang="zh-CN" altLang="en-US" sz="23900" dirty="0">
              <a:ln>
                <a:gradFill>
                  <a:gsLst>
                    <a:gs pos="51000">
                      <a:srgbClr val="303030"/>
                    </a:gs>
                    <a:gs pos="100000">
                      <a:schemeClr val="accent1">
                        <a:lumMod val="30000"/>
                        <a:lumOff val="70000"/>
                        <a:alpha val="0"/>
                      </a:schemeClr>
                    </a:gs>
                  </a:gsLst>
                  <a:lin ang="5400000" scaled="1"/>
                </a:gradFill>
              </a:ln>
              <a:gradFill>
                <a:gsLst>
                  <a:gs pos="0">
                    <a:srgbClr val="303030">
                      <a:alpha val="39000"/>
                    </a:srgbClr>
                  </a:gs>
                  <a:gs pos="100000">
                    <a:schemeClr val="accent1">
                      <a:lumMod val="30000"/>
                      <a:lumOff val="70000"/>
                      <a:alpha val="0"/>
                    </a:schemeClr>
                  </a:gs>
                </a:gsLst>
                <a:lin ang="5400000" scaled="1"/>
              </a:gradFill>
              <a:effectLst>
                <a:outerShdw blurRad="60007" dist="200025" dir="15000000" sy="30000" kx="-1800000" algn="bl" rotWithShape="0">
                  <a:prstClr val="black">
                    <a:alpha val="32000"/>
                  </a:prstClr>
                </a:outerShdw>
              </a:effectLst>
              <a:latin typeface="Impact" panose="020B0806030902050204" pitchFamily="34" charset="0"/>
            </a:endParaRPr>
          </a:p>
        </p:txBody>
      </p:sp>
    </p:spTree>
    <p:extLst>
      <p:ext uri="{BB962C8B-B14F-4D97-AF65-F5344CB8AC3E}">
        <p14:creationId xmlns:p14="http://schemas.microsoft.com/office/powerpoint/2010/main" val="3902406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Thinkpad\Desktop\PNG\1_0003_图层-9.pn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8398"/>
          <a:stretch>
            <a:fillRect/>
          </a:stretch>
        </p:blipFill>
        <p:spPr bwMode="auto">
          <a:xfrm>
            <a:off x="2986547" y="2964680"/>
            <a:ext cx="8230815" cy="1708281"/>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a:xfrm>
            <a:off x="4449445" y="3484261"/>
            <a:ext cx="1127232" cy="659924"/>
          </a:xfrm>
          <a:prstGeom prst="rect">
            <a:avLst/>
          </a:prstGeom>
        </p:spPr>
        <p:txBody>
          <a:bodyPr wrap="none">
            <a:spAutoFit/>
          </a:bodyPr>
          <a:lstStyle/>
          <a:p>
            <a:pPr>
              <a:lnSpc>
                <a:spcPct val="125000"/>
              </a:lnSpc>
            </a:pPr>
            <a:r>
              <a:rPr lang="en-US" altLang="zh-CN" sz="3200" b="1" dirty="0">
                <a:solidFill>
                  <a:schemeClr val="bg1"/>
                </a:solidFill>
                <a:latin typeface="叶根友毛笔行书2.0版" panose="02010601030101010101" charset="-122"/>
                <a:ea typeface="叶根友毛笔行书2.0版" panose="02010601030101010101" charset="-122"/>
              </a:rPr>
              <a:t>2020</a:t>
            </a:r>
            <a:endParaRPr lang="zh-CN" altLang="en-US" sz="3200" b="1" dirty="0">
              <a:solidFill>
                <a:schemeClr val="bg1"/>
              </a:solidFill>
              <a:latin typeface="叶根友毛笔行书2.0版" panose="02010601030101010101" charset="-122"/>
              <a:ea typeface="叶根友毛笔行书2.0版" panose="02010601030101010101" charset="-122"/>
            </a:endParaRPr>
          </a:p>
        </p:txBody>
      </p:sp>
      <p:sp>
        <p:nvSpPr>
          <p:cNvPr id="11" name="矩形 10"/>
          <p:cNvSpPr/>
          <p:nvPr/>
        </p:nvSpPr>
        <p:spPr>
          <a:xfrm>
            <a:off x="6196207" y="3430276"/>
            <a:ext cx="1127232" cy="707886"/>
          </a:xfrm>
          <a:prstGeom prst="rect">
            <a:avLst/>
          </a:prstGeom>
        </p:spPr>
        <p:txBody>
          <a:bodyPr wrap="none">
            <a:spAutoFit/>
          </a:bodyPr>
          <a:lstStyle/>
          <a:p>
            <a:pPr>
              <a:lnSpc>
                <a:spcPct val="125000"/>
              </a:lnSpc>
            </a:pPr>
            <a:r>
              <a:rPr lang="en-US" altLang="zh-CN" sz="3200" b="1" dirty="0">
                <a:solidFill>
                  <a:schemeClr val="bg1"/>
                </a:solidFill>
                <a:latin typeface="叶根友毛笔行书2.0版" panose="02010601030101010101" charset="-122"/>
                <a:ea typeface="叶根友毛笔行书2.0版" panose="02010601030101010101" charset="-122"/>
              </a:rPr>
              <a:t>2019</a:t>
            </a:r>
            <a:endParaRPr lang="zh-CN" altLang="en-US" sz="3200" b="1" dirty="0">
              <a:solidFill>
                <a:schemeClr val="bg1"/>
              </a:solidFill>
              <a:latin typeface="叶根友毛笔行书2.0版" panose="02010601030101010101" charset="-122"/>
              <a:ea typeface="叶根友毛笔行书2.0版" panose="02010601030101010101" charset="-122"/>
            </a:endParaRPr>
          </a:p>
        </p:txBody>
      </p:sp>
      <p:sp>
        <p:nvSpPr>
          <p:cNvPr id="12" name="矩形 11"/>
          <p:cNvSpPr/>
          <p:nvPr/>
        </p:nvSpPr>
        <p:spPr>
          <a:xfrm>
            <a:off x="8120907" y="3430276"/>
            <a:ext cx="1127232" cy="707886"/>
          </a:xfrm>
          <a:prstGeom prst="rect">
            <a:avLst/>
          </a:prstGeom>
        </p:spPr>
        <p:txBody>
          <a:bodyPr wrap="none">
            <a:spAutoFit/>
          </a:bodyPr>
          <a:lstStyle/>
          <a:p>
            <a:pPr>
              <a:lnSpc>
                <a:spcPct val="125000"/>
              </a:lnSpc>
            </a:pPr>
            <a:r>
              <a:rPr lang="en-US" altLang="zh-CN" sz="3200" b="1" dirty="0">
                <a:solidFill>
                  <a:schemeClr val="bg1"/>
                </a:solidFill>
                <a:latin typeface="叶根友毛笔行书2.0版" panose="02010601030101010101" charset="-122"/>
                <a:ea typeface="叶根友毛笔行书2.0版" panose="02010601030101010101" charset="-122"/>
              </a:rPr>
              <a:t>2018</a:t>
            </a:r>
            <a:endParaRPr lang="zh-CN" altLang="en-US" sz="3200" b="1" dirty="0">
              <a:solidFill>
                <a:schemeClr val="bg1"/>
              </a:solidFill>
              <a:latin typeface="叶根友毛笔行书2.0版" panose="02010601030101010101" charset="-122"/>
              <a:ea typeface="叶根友毛笔行书2.0版" panose="02010601030101010101" charset="-122"/>
            </a:endParaRPr>
          </a:p>
        </p:txBody>
      </p:sp>
      <p:cxnSp>
        <p:nvCxnSpPr>
          <p:cNvPr id="14" name="直接连接符 13"/>
          <p:cNvCxnSpPr/>
          <p:nvPr/>
        </p:nvCxnSpPr>
        <p:spPr>
          <a:xfrm>
            <a:off x="4447776" y="2134471"/>
            <a:ext cx="0" cy="1414299"/>
          </a:xfrm>
          <a:prstGeom prst="line">
            <a:avLst/>
          </a:prstGeom>
          <a:noFill/>
          <a:ln w="9525" cap="flat" cmpd="sng" algn="ctr">
            <a:solidFill>
              <a:srgbClr val="888888"/>
            </a:solidFill>
            <a:prstDash val="dash"/>
            <a:headEnd type="oval" w="med" len="med"/>
            <a:tailEnd type="oval" w="med" len="med"/>
          </a:ln>
          <a:effectLst/>
        </p:spPr>
      </p:cxnSp>
      <p:sp>
        <p:nvSpPr>
          <p:cNvPr id="15" name="TextBox 14"/>
          <p:cNvSpPr txBox="1"/>
          <p:nvPr/>
        </p:nvSpPr>
        <p:spPr>
          <a:xfrm>
            <a:off x="4447777" y="1984545"/>
            <a:ext cx="1987444" cy="1212833"/>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anose="02010609060101010101" pitchFamily="49" charset="-122"/>
                <a:ea typeface="楷体" panose="02010609060101010101" pitchFamily="49" charset="-122"/>
              </a:defRPr>
            </a:lvl1pPr>
          </a:lstStyle>
          <a:p>
            <a:r>
              <a:rPr lang="zh-CN" altLang="en-US" sz="1865" b="1" dirty="0">
                <a:latin typeface="方正祥隶简体" charset="0"/>
                <a:ea typeface="方正祥隶简体" charset="0"/>
              </a:rPr>
              <a:t>此处添加标题</a:t>
            </a:r>
            <a:endParaRPr lang="en-US" altLang="zh-CN" sz="1865" b="1" dirty="0">
              <a:latin typeface="方正祥隶简体" charset="0"/>
              <a:ea typeface="方正祥隶简体" charset="0"/>
            </a:endParaRPr>
          </a:p>
          <a:p>
            <a:r>
              <a:rPr lang="zh-CN" altLang="en-US" sz="1865" dirty="0">
                <a:latin typeface="方正祥隶简体" charset="0"/>
                <a:ea typeface="方正祥隶简体" charset="0"/>
              </a:rPr>
              <a:t>点击此处添加文本</a:t>
            </a:r>
          </a:p>
          <a:p>
            <a:r>
              <a:rPr lang="zh-CN" altLang="en-US" sz="1865" dirty="0">
                <a:latin typeface="方正祥隶简体" charset="0"/>
                <a:ea typeface="方正祥隶简体" charset="0"/>
              </a:rPr>
              <a:t>点击此处添加文本</a:t>
            </a:r>
          </a:p>
        </p:txBody>
      </p:sp>
      <p:cxnSp>
        <p:nvCxnSpPr>
          <p:cNvPr id="17" name="直接连接符 16"/>
          <p:cNvCxnSpPr/>
          <p:nvPr/>
        </p:nvCxnSpPr>
        <p:spPr>
          <a:xfrm>
            <a:off x="8064096" y="2052443"/>
            <a:ext cx="0" cy="1414299"/>
          </a:xfrm>
          <a:prstGeom prst="line">
            <a:avLst/>
          </a:prstGeom>
          <a:noFill/>
          <a:ln w="9525" cap="flat" cmpd="sng" algn="ctr">
            <a:solidFill>
              <a:srgbClr val="888888"/>
            </a:solidFill>
            <a:prstDash val="dash"/>
            <a:headEnd type="oval" w="med" len="med"/>
            <a:tailEnd type="oval" w="med" len="med"/>
          </a:ln>
          <a:effectLst/>
        </p:spPr>
      </p:cxnSp>
      <p:sp>
        <p:nvSpPr>
          <p:cNvPr id="18" name="TextBox 17"/>
          <p:cNvSpPr txBox="1"/>
          <p:nvPr/>
        </p:nvSpPr>
        <p:spPr>
          <a:xfrm>
            <a:off x="8064097" y="1902517"/>
            <a:ext cx="1987444" cy="1212833"/>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anose="02010609060101010101" pitchFamily="49" charset="-122"/>
                <a:ea typeface="楷体" panose="02010609060101010101" pitchFamily="49" charset="-122"/>
              </a:defRPr>
            </a:lvl1pPr>
          </a:lstStyle>
          <a:p>
            <a:r>
              <a:rPr lang="zh-CN" altLang="en-US" sz="1865" b="1" dirty="0">
                <a:latin typeface="方正祥隶简体" charset="0"/>
                <a:ea typeface="方正祥隶简体" charset="0"/>
              </a:rPr>
              <a:t>此处添加标题</a:t>
            </a:r>
            <a:endParaRPr lang="en-US" altLang="zh-CN" sz="1865" b="1" dirty="0">
              <a:latin typeface="方正祥隶简体" charset="0"/>
              <a:ea typeface="方正祥隶简体" charset="0"/>
            </a:endParaRPr>
          </a:p>
          <a:p>
            <a:r>
              <a:rPr lang="zh-CN" altLang="en-US" sz="1865" dirty="0">
                <a:latin typeface="方正祥隶简体" charset="0"/>
                <a:ea typeface="方正祥隶简体" charset="0"/>
              </a:rPr>
              <a:t>点击此处添加文本</a:t>
            </a:r>
          </a:p>
          <a:p>
            <a:r>
              <a:rPr lang="zh-CN" altLang="en-US" sz="1865" dirty="0">
                <a:latin typeface="方正祥隶简体" charset="0"/>
                <a:ea typeface="方正祥隶简体" charset="0"/>
              </a:rPr>
              <a:t>点击此处添加文本</a:t>
            </a:r>
          </a:p>
        </p:txBody>
      </p:sp>
      <p:cxnSp>
        <p:nvCxnSpPr>
          <p:cNvPr id="20" name="直接连接符 19"/>
          <p:cNvCxnSpPr/>
          <p:nvPr/>
        </p:nvCxnSpPr>
        <p:spPr>
          <a:xfrm>
            <a:off x="6175968" y="4265488"/>
            <a:ext cx="0" cy="1414299"/>
          </a:xfrm>
          <a:prstGeom prst="line">
            <a:avLst/>
          </a:prstGeom>
          <a:noFill/>
          <a:ln w="9525" cap="flat" cmpd="sng" algn="ctr">
            <a:solidFill>
              <a:srgbClr val="888888"/>
            </a:solidFill>
            <a:prstDash val="dash"/>
            <a:headEnd type="oval" w="med" len="med"/>
            <a:tailEnd type="oval" w="med" len="med"/>
          </a:ln>
          <a:effectLst/>
        </p:spPr>
      </p:cxnSp>
      <p:sp>
        <p:nvSpPr>
          <p:cNvPr id="21" name="TextBox 20"/>
          <p:cNvSpPr txBox="1"/>
          <p:nvPr/>
        </p:nvSpPr>
        <p:spPr>
          <a:xfrm>
            <a:off x="6175969" y="4574387"/>
            <a:ext cx="1987444" cy="1212833"/>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anose="02010609060101010101" pitchFamily="49" charset="-122"/>
                <a:ea typeface="楷体" panose="02010609060101010101" pitchFamily="49" charset="-122"/>
              </a:defRPr>
            </a:lvl1pPr>
          </a:lstStyle>
          <a:p>
            <a:r>
              <a:rPr lang="zh-CN" altLang="en-US" sz="1865" b="1" dirty="0">
                <a:latin typeface="方正祥隶简体" charset="0"/>
                <a:ea typeface="方正祥隶简体" charset="0"/>
              </a:rPr>
              <a:t>此处添加标题</a:t>
            </a:r>
            <a:endParaRPr lang="en-US" altLang="zh-CN" sz="1865" b="1" dirty="0">
              <a:latin typeface="方正祥隶简体" charset="0"/>
              <a:ea typeface="方正祥隶简体" charset="0"/>
            </a:endParaRPr>
          </a:p>
          <a:p>
            <a:r>
              <a:rPr lang="zh-CN" altLang="en-US" sz="1865" dirty="0">
                <a:latin typeface="方正祥隶简体" charset="0"/>
                <a:ea typeface="方正祥隶简体" charset="0"/>
              </a:rPr>
              <a:t>点击此处添加文本</a:t>
            </a:r>
          </a:p>
          <a:p>
            <a:r>
              <a:rPr lang="zh-CN" altLang="en-US" sz="1865" dirty="0">
                <a:latin typeface="方正祥隶简体" charset="0"/>
                <a:ea typeface="方正祥隶简体" charset="0"/>
              </a:rPr>
              <a:t>点击此处添加文本</a:t>
            </a:r>
          </a:p>
        </p:txBody>
      </p:sp>
      <p:grpSp>
        <p:nvGrpSpPr>
          <p:cNvPr id="5" name="组合 4"/>
          <p:cNvGrpSpPr/>
          <p:nvPr/>
        </p:nvGrpSpPr>
        <p:grpSpPr>
          <a:xfrm>
            <a:off x="623393" y="2837730"/>
            <a:ext cx="2507559" cy="2229381"/>
            <a:chOff x="467544" y="1975897"/>
            <a:chExt cx="1880669" cy="1672036"/>
          </a:xfrm>
        </p:grpSpPr>
        <p:pic>
          <p:nvPicPr>
            <p:cNvPr id="3075" name="Picture 3" descr="C:\Users\Thinkpad\Desktop\PNG\1_0010_imag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7544" y="1975897"/>
              <a:ext cx="1880669" cy="1672036"/>
            </a:xfrm>
            <a:prstGeom prst="rect">
              <a:avLst/>
            </a:prstGeom>
            <a:noFill/>
            <a:extLst>
              <a:ext uri="{909E8E84-426E-40DD-AFC4-6F175D3DCCD1}">
                <a14:hiddenFill xmlns:a14="http://schemas.microsoft.com/office/drawing/2010/main">
                  <a:solidFill>
                    <a:srgbClr val="FFFFFF"/>
                  </a:solidFill>
                </a14:hiddenFill>
              </a:ext>
            </a:extLst>
          </p:spPr>
        </p:pic>
        <p:sp>
          <p:nvSpPr>
            <p:cNvPr id="9" name="矩形 8"/>
            <p:cNvSpPr/>
            <p:nvPr/>
          </p:nvSpPr>
          <p:spPr>
            <a:xfrm>
              <a:off x="964536" y="2292896"/>
              <a:ext cx="960840" cy="608099"/>
            </a:xfrm>
            <a:prstGeom prst="rect">
              <a:avLst/>
            </a:prstGeom>
          </p:spPr>
          <p:txBody>
            <a:bodyPr wrap="none">
              <a:spAutoFit/>
            </a:bodyPr>
            <a:lstStyle/>
            <a:p>
              <a:pPr>
                <a:lnSpc>
                  <a:spcPct val="125000"/>
                </a:lnSpc>
              </a:pPr>
              <a:r>
                <a:rPr lang="en-US" altLang="zh-CN" sz="3735" b="1" dirty="0">
                  <a:solidFill>
                    <a:schemeClr val="bg1"/>
                  </a:solidFill>
                  <a:latin typeface="叶根友毛笔行书2.0版" panose="02010601030101010101" charset="-122"/>
                  <a:ea typeface="叶根友毛笔行书2.0版" panose="02010601030101010101" charset="-122"/>
                </a:rPr>
                <a:t>2021</a:t>
              </a:r>
              <a:endParaRPr lang="zh-CN" altLang="en-US" sz="3735" b="1" dirty="0">
                <a:solidFill>
                  <a:schemeClr val="bg1"/>
                </a:solidFill>
                <a:latin typeface="叶根友毛笔行书2.0版" panose="02010601030101010101" charset="-122"/>
                <a:ea typeface="叶根友毛笔行书2.0版" panose="02010601030101010101" charset="-122"/>
              </a:endParaRPr>
            </a:p>
          </p:txBody>
        </p:sp>
        <p:pic>
          <p:nvPicPr>
            <p:cNvPr id="25" name="Picture 4" descr="F:\360安全浏览器下载\水墨\1402\10.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43801" y="2833665"/>
              <a:ext cx="833815" cy="444724"/>
            </a:xfrm>
            <a:prstGeom prst="rect">
              <a:avLst/>
            </a:prstGeom>
            <a:noFill/>
            <a:extLst>
              <a:ext uri="{909E8E84-426E-40DD-AFC4-6F175D3DCCD1}">
                <a14:hiddenFill xmlns:a14="http://schemas.microsoft.com/office/drawing/2010/main">
                  <a:solidFill>
                    <a:srgbClr val="FFFFFF"/>
                  </a:solidFill>
                </a14:hiddenFill>
              </a:ext>
            </a:extLst>
          </p:spPr>
        </p:pic>
      </p:grpSp>
      <p:sp>
        <p:nvSpPr>
          <p:cNvPr id="19" name="任意多边形 18"/>
          <p:cNvSpPr/>
          <p:nvPr/>
        </p:nvSpPr>
        <p:spPr>
          <a:xfrm>
            <a:off x="4068834" y="443753"/>
            <a:ext cx="4248293" cy="478779"/>
          </a:xfrm>
          <a:custGeom>
            <a:avLst/>
            <a:gdLst>
              <a:gd name="connsiteX0" fmla="*/ 204386 w 6694563"/>
              <a:gd name="connsiteY0" fmla="*/ 0 h 754471"/>
              <a:gd name="connsiteX1" fmla="*/ 3299077 w 6694563"/>
              <a:gd name="connsiteY1" fmla="*/ 0 h 754471"/>
              <a:gd name="connsiteX2" fmla="*/ 3426942 w 6694563"/>
              <a:gd name="connsiteY2" fmla="*/ 0 h 754471"/>
              <a:gd name="connsiteX3" fmla="*/ 6521632 w 6694563"/>
              <a:gd name="connsiteY3" fmla="*/ 0 h 754471"/>
              <a:gd name="connsiteX4" fmla="*/ 6519691 w 6694563"/>
              <a:gd name="connsiteY4" fmla="*/ 19248 h 754471"/>
              <a:gd name="connsiteX5" fmla="*/ 6668550 w 6694563"/>
              <a:gd name="connsiteY5" fmla="*/ 201892 h 754471"/>
              <a:gd name="connsiteX6" fmla="*/ 6694563 w 6694563"/>
              <a:gd name="connsiteY6" fmla="*/ 204515 h 754471"/>
              <a:gd name="connsiteX7" fmla="*/ 6694563 w 6694563"/>
              <a:gd name="connsiteY7" fmla="*/ 548305 h 754471"/>
              <a:gd name="connsiteX8" fmla="*/ 6668550 w 6694563"/>
              <a:gd name="connsiteY8" fmla="*/ 550927 h 754471"/>
              <a:gd name="connsiteX9" fmla="*/ 6519691 w 6694563"/>
              <a:gd name="connsiteY9" fmla="*/ 733571 h 754471"/>
              <a:gd name="connsiteX10" fmla="*/ 6521798 w 6694563"/>
              <a:gd name="connsiteY10" fmla="*/ 754471 h 754471"/>
              <a:gd name="connsiteX11" fmla="*/ 3427108 w 6694563"/>
              <a:gd name="connsiteY11" fmla="*/ 754471 h 754471"/>
              <a:gd name="connsiteX12" fmla="*/ 3298909 w 6694563"/>
              <a:gd name="connsiteY12" fmla="*/ 754471 h 754471"/>
              <a:gd name="connsiteX13" fmla="*/ 204219 w 6694563"/>
              <a:gd name="connsiteY13" fmla="*/ 754471 h 754471"/>
              <a:gd name="connsiteX14" fmla="*/ 206327 w 6694563"/>
              <a:gd name="connsiteY14" fmla="*/ 733571 h 754471"/>
              <a:gd name="connsiteX15" fmla="*/ 19895 w 6694563"/>
              <a:gd name="connsiteY15" fmla="*/ 547139 h 754471"/>
              <a:gd name="connsiteX16" fmla="*/ 0 w 6694563"/>
              <a:gd name="connsiteY16" fmla="*/ 549145 h 754471"/>
              <a:gd name="connsiteX17" fmla="*/ 0 w 6694563"/>
              <a:gd name="connsiteY17" fmla="*/ 203674 h 754471"/>
              <a:gd name="connsiteX18" fmla="*/ 19895 w 6694563"/>
              <a:gd name="connsiteY18" fmla="*/ 205680 h 754471"/>
              <a:gd name="connsiteX19" fmla="*/ 206327 w 6694563"/>
              <a:gd name="connsiteY19" fmla="*/ 19248 h 754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694563" h="754471">
                <a:moveTo>
                  <a:pt x="204386" y="0"/>
                </a:moveTo>
                <a:lnTo>
                  <a:pt x="3299077" y="0"/>
                </a:lnTo>
                <a:lnTo>
                  <a:pt x="3426942" y="0"/>
                </a:lnTo>
                <a:lnTo>
                  <a:pt x="6521632" y="0"/>
                </a:lnTo>
                <a:lnTo>
                  <a:pt x="6519691" y="19248"/>
                </a:lnTo>
                <a:cubicBezTo>
                  <a:pt x="6519691" y="109342"/>
                  <a:pt x="6583596" y="184508"/>
                  <a:pt x="6668550" y="201892"/>
                </a:cubicBezTo>
                <a:lnTo>
                  <a:pt x="6694563" y="204515"/>
                </a:lnTo>
                <a:lnTo>
                  <a:pt x="6694563" y="548305"/>
                </a:lnTo>
                <a:lnTo>
                  <a:pt x="6668550" y="550927"/>
                </a:lnTo>
                <a:cubicBezTo>
                  <a:pt x="6583596" y="568311"/>
                  <a:pt x="6519691" y="643478"/>
                  <a:pt x="6519691" y="733571"/>
                </a:cubicBezTo>
                <a:lnTo>
                  <a:pt x="6521798" y="754471"/>
                </a:lnTo>
                <a:lnTo>
                  <a:pt x="3427108" y="754471"/>
                </a:lnTo>
                <a:lnTo>
                  <a:pt x="3298909" y="754471"/>
                </a:lnTo>
                <a:lnTo>
                  <a:pt x="204219" y="754471"/>
                </a:lnTo>
                <a:lnTo>
                  <a:pt x="206327" y="733571"/>
                </a:lnTo>
                <a:cubicBezTo>
                  <a:pt x="206327" y="630607"/>
                  <a:pt x="122859" y="547139"/>
                  <a:pt x="19895" y="547139"/>
                </a:cubicBezTo>
                <a:lnTo>
                  <a:pt x="0" y="549145"/>
                </a:lnTo>
                <a:lnTo>
                  <a:pt x="0" y="203674"/>
                </a:lnTo>
                <a:lnTo>
                  <a:pt x="19895" y="205680"/>
                </a:lnTo>
                <a:cubicBezTo>
                  <a:pt x="122859" y="205680"/>
                  <a:pt x="206327" y="122212"/>
                  <a:pt x="206327" y="19248"/>
                </a:cubicBezTo>
                <a:close/>
              </a:path>
            </a:pathLst>
          </a:custGeom>
          <a:blipFill>
            <a:blip r:embed="rId5"/>
            <a:stretch>
              <a:fillRect/>
            </a:stretch>
          </a:blipFill>
          <a:ln>
            <a:solidFill>
              <a:schemeClr val="accent1">
                <a:shade val="50000"/>
              </a:schemeClr>
            </a:solid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标题 1"/>
          <p:cNvSpPr>
            <a:spLocks noGrp="1"/>
          </p:cNvSpPr>
          <p:nvPr>
            <p:ph type="title"/>
          </p:nvPr>
        </p:nvSpPr>
        <p:spPr>
          <a:xfrm>
            <a:off x="935180" y="501000"/>
            <a:ext cx="10515600" cy="341457"/>
          </a:xfrm>
        </p:spPr>
        <p:txBody>
          <a:bodyPr>
            <a:normAutofit fontScale="90000"/>
          </a:bodyPr>
          <a:lstStyle/>
          <a:p>
            <a:pPr algn="ctr"/>
            <a:r>
              <a:rPr lang="zh-CN" altLang="en-US" dirty="0">
                <a:solidFill>
                  <a:schemeClr val="bg1"/>
                </a:solidFill>
              </a:rPr>
              <a:t>单击此处添加标题</a:t>
            </a:r>
          </a:p>
        </p:txBody>
      </p:sp>
      <p:pic>
        <p:nvPicPr>
          <p:cNvPr id="23" name="图片 2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0969993">
            <a:off x="3410743" y="468213"/>
            <a:ext cx="1006244" cy="668821"/>
          </a:xfrm>
          <a:prstGeom prst="rect">
            <a:avLst/>
          </a:prstGeom>
        </p:spPr>
      </p:pic>
      <p:pic>
        <p:nvPicPr>
          <p:cNvPr id="24" name="图片 2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984888" y="367343"/>
            <a:ext cx="1006244" cy="668821"/>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20" name="Picture 4" descr="C:\Users\Thinkpad\Desktop\vv.pn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8049" t="26360" r="26588" b="8301"/>
          <a:stretch>
            <a:fillRect/>
          </a:stretch>
        </p:blipFill>
        <p:spPr bwMode="auto">
          <a:xfrm>
            <a:off x="2214846" y="1460680"/>
            <a:ext cx="6749861" cy="4482289"/>
          </a:xfrm>
          <a:prstGeom prst="rect">
            <a:avLst/>
          </a:prstGeom>
          <a:noFill/>
          <a:extLst>
            <a:ext uri="{909E8E84-426E-40DD-AFC4-6F175D3DCCD1}">
              <a14:hiddenFill xmlns:a14="http://schemas.microsoft.com/office/drawing/2010/main">
                <a:solidFill>
                  <a:srgbClr val="FFFFFF"/>
                </a:solidFill>
              </a14:hiddenFill>
            </a:ext>
          </a:extLst>
        </p:spPr>
      </p:pic>
      <p:sp>
        <p:nvSpPr>
          <p:cNvPr id="3" name="Text Box 30"/>
          <p:cNvSpPr txBox="1">
            <a:spLocks noChangeArrowheads="1"/>
          </p:cNvSpPr>
          <p:nvPr/>
        </p:nvSpPr>
        <p:spPr bwMode="auto">
          <a:xfrm>
            <a:off x="5335813" y="3918972"/>
            <a:ext cx="3863603" cy="477247"/>
          </a:xfrm>
          <a:prstGeom prst="rect">
            <a:avLst/>
          </a:prstGeom>
          <a:noFill/>
        </p:spPr>
        <p:txBody>
          <a:bodyPr wrap="square" rtlCol="0">
            <a:spAutoFit/>
          </a:bodyPr>
          <a:lstStyle>
            <a:defPPr>
              <a:defRPr lang="zh-CN"/>
            </a:defPPr>
            <a:lvl1pPr>
              <a:lnSpc>
                <a:spcPct val="130000"/>
              </a:lnSpc>
              <a:defRPr sz="1600" b="0" kern="0" spc="-150">
                <a:solidFill>
                  <a:schemeClr val="tx1">
                    <a:lumMod val="95000"/>
                    <a:lumOff val="5000"/>
                  </a:schemeClr>
                </a:solidFill>
                <a:latin typeface="楷体" panose="02010609060101010101" pitchFamily="49" charset="-122"/>
                <a:ea typeface="楷体" panose="02010609060101010101" pitchFamily="49" charset="-122"/>
              </a:defRPr>
            </a:lvl1pPr>
          </a:lstStyle>
          <a:p>
            <a:r>
              <a:rPr lang="zh-CN" altLang="en-US" sz="2135" dirty="0">
                <a:latin typeface="方正祥隶简体" charset="0"/>
                <a:ea typeface="方正祥隶简体" charset="0"/>
              </a:rPr>
              <a:t>单击此处添加标题文本</a:t>
            </a:r>
          </a:p>
        </p:txBody>
      </p:sp>
      <p:sp>
        <p:nvSpPr>
          <p:cNvPr id="5" name="矩形 8"/>
          <p:cNvSpPr>
            <a:spLocks noChangeArrowheads="1"/>
          </p:cNvSpPr>
          <p:nvPr/>
        </p:nvSpPr>
        <p:spPr bwMode="auto">
          <a:xfrm>
            <a:off x="2110113" y="4552380"/>
            <a:ext cx="1537600" cy="65819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25000"/>
              </a:lnSpc>
            </a:pPr>
            <a:r>
              <a:rPr lang="en-US" altLang="zh-CN" sz="3200" b="1" dirty="0">
                <a:latin typeface="叶根友毛笔行书2.0版" panose="02010601030101010101" charset="-122"/>
                <a:ea typeface="叶根友毛笔行书2.0版" panose="02010601030101010101" charset="-122"/>
              </a:rPr>
              <a:t>2018</a:t>
            </a:r>
            <a:r>
              <a:rPr lang="zh-CN" altLang="en-US" sz="3200" b="1" dirty="0">
                <a:latin typeface="叶根友毛笔行书2.0版" panose="02010601030101010101" charset="-122"/>
                <a:ea typeface="叶根友毛笔行书2.0版" panose="02010601030101010101" charset="-122"/>
              </a:rPr>
              <a:t>年</a:t>
            </a:r>
          </a:p>
        </p:txBody>
      </p:sp>
      <p:sp>
        <p:nvSpPr>
          <p:cNvPr id="8" name="矩形 7"/>
          <p:cNvSpPr>
            <a:spLocks noChangeArrowheads="1"/>
          </p:cNvSpPr>
          <p:nvPr/>
        </p:nvSpPr>
        <p:spPr bwMode="auto">
          <a:xfrm>
            <a:off x="3474841" y="3674657"/>
            <a:ext cx="1537600" cy="707886"/>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25000"/>
              </a:lnSpc>
            </a:pPr>
            <a:r>
              <a:rPr lang="en-US" altLang="zh-CN" sz="3200" b="1" dirty="0">
                <a:latin typeface="叶根友毛笔行书2.0版" panose="02010601030101010101" charset="-122"/>
                <a:ea typeface="叶根友毛笔行书2.0版" panose="02010601030101010101" charset="-122"/>
              </a:rPr>
              <a:t>2019</a:t>
            </a:r>
            <a:r>
              <a:rPr lang="zh-CN" altLang="en-US" sz="3200" b="1" dirty="0">
                <a:latin typeface="叶根友毛笔行书2.0版" panose="02010601030101010101" charset="-122"/>
                <a:ea typeface="叶根友毛笔行书2.0版" panose="02010601030101010101" charset="-122"/>
              </a:rPr>
              <a:t>年</a:t>
            </a:r>
          </a:p>
        </p:txBody>
      </p:sp>
      <p:sp>
        <p:nvSpPr>
          <p:cNvPr id="11" name="矩形 10"/>
          <p:cNvSpPr>
            <a:spLocks noChangeArrowheads="1"/>
          </p:cNvSpPr>
          <p:nvPr/>
        </p:nvSpPr>
        <p:spPr bwMode="auto">
          <a:xfrm>
            <a:off x="4738551" y="2752292"/>
            <a:ext cx="1537600" cy="707886"/>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25000"/>
              </a:lnSpc>
            </a:pPr>
            <a:r>
              <a:rPr lang="en-US" altLang="zh-CN" sz="3200" b="1" dirty="0">
                <a:latin typeface="叶根友毛笔行书2.0版" panose="02010601030101010101" charset="-122"/>
                <a:ea typeface="叶根友毛笔行书2.0版" panose="02010601030101010101" charset="-122"/>
              </a:rPr>
              <a:t>2020</a:t>
            </a:r>
            <a:r>
              <a:rPr lang="zh-CN" altLang="en-US" sz="3200" b="1" dirty="0">
                <a:latin typeface="叶根友毛笔行书2.0版" panose="02010601030101010101" charset="-122"/>
                <a:ea typeface="叶根友毛笔行书2.0版" panose="02010601030101010101" charset="-122"/>
              </a:rPr>
              <a:t>年</a:t>
            </a:r>
          </a:p>
        </p:txBody>
      </p:sp>
      <p:sp>
        <p:nvSpPr>
          <p:cNvPr id="14" name="矩形 11"/>
          <p:cNvSpPr>
            <a:spLocks noChangeArrowheads="1"/>
          </p:cNvSpPr>
          <p:nvPr/>
        </p:nvSpPr>
        <p:spPr bwMode="auto">
          <a:xfrm>
            <a:off x="6457181" y="1578001"/>
            <a:ext cx="1537600" cy="707886"/>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25000"/>
              </a:lnSpc>
            </a:pPr>
            <a:r>
              <a:rPr lang="en-US" altLang="zh-CN" sz="3200" b="1" dirty="0">
                <a:latin typeface="叶根友毛笔行书2.0版" panose="02010601030101010101" charset="-122"/>
                <a:ea typeface="叶根友毛笔行书2.0版" panose="02010601030101010101" charset="-122"/>
              </a:rPr>
              <a:t>2020</a:t>
            </a:r>
            <a:r>
              <a:rPr lang="zh-CN" altLang="en-US" sz="3200" b="1" dirty="0">
                <a:latin typeface="叶根友毛笔行书2.0版" panose="02010601030101010101" charset="-122"/>
                <a:ea typeface="叶根友毛笔行书2.0版" panose="02010601030101010101" charset="-122"/>
              </a:rPr>
              <a:t>年</a:t>
            </a:r>
          </a:p>
        </p:txBody>
      </p:sp>
      <p:sp>
        <p:nvSpPr>
          <p:cNvPr id="16" name="Text Box 30"/>
          <p:cNvSpPr txBox="1">
            <a:spLocks noChangeArrowheads="1"/>
          </p:cNvSpPr>
          <p:nvPr/>
        </p:nvSpPr>
        <p:spPr bwMode="auto">
          <a:xfrm>
            <a:off x="6657936" y="2846678"/>
            <a:ext cx="3778437" cy="477247"/>
          </a:xfrm>
          <a:prstGeom prst="rect">
            <a:avLst/>
          </a:prstGeom>
          <a:noFill/>
        </p:spPr>
        <p:txBody>
          <a:bodyPr wrap="square" rtlCol="0">
            <a:spAutoFit/>
          </a:bodyPr>
          <a:lstStyle>
            <a:defPPr>
              <a:defRPr lang="zh-CN"/>
            </a:defPPr>
            <a:lvl1pPr>
              <a:lnSpc>
                <a:spcPct val="130000"/>
              </a:lnSpc>
              <a:defRPr sz="1600" b="0" kern="0" spc="-150">
                <a:solidFill>
                  <a:schemeClr val="tx1">
                    <a:lumMod val="95000"/>
                    <a:lumOff val="5000"/>
                  </a:schemeClr>
                </a:solidFill>
                <a:latin typeface="楷体" panose="02010609060101010101" pitchFamily="49" charset="-122"/>
                <a:ea typeface="楷体" panose="02010609060101010101" pitchFamily="49" charset="-122"/>
              </a:defRPr>
            </a:lvl1pPr>
          </a:lstStyle>
          <a:p>
            <a:r>
              <a:rPr lang="zh-CN" altLang="en-US" sz="2135" dirty="0">
                <a:latin typeface="方正祥隶简体" charset="0"/>
                <a:ea typeface="方正祥隶简体" charset="0"/>
              </a:rPr>
              <a:t>单击此处添加标题文本</a:t>
            </a:r>
          </a:p>
        </p:txBody>
      </p:sp>
      <p:sp>
        <p:nvSpPr>
          <p:cNvPr id="17" name="Text Box 30"/>
          <p:cNvSpPr txBox="1">
            <a:spLocks noChangeArrowheads="1"/>
          </p:cNvSpPr>
          <p:nvPr/>
        </p:nvSpPr>
        <p:spPr bwMode="auto">
          <a:xfrm>
            <a:off x="4083277" y="4842680"/>
            <a:ext cx="3863603" cy="477247"/>
          </a:xfrm>
          <a:prstGeom prst="rect">
            <a:avLst/>
          </a:prstGeom>
          <a:noFill/>
        </p:spPr>
        <p:txBody>
          <a:bodyPr wrap="square" rtlCol="0">
            <a:spAutoFit/>
          </a:bodyPr>
          <a:lstStyle>
            <a:defPPr>
              <a:defRPr lang="zh-CN"/>
            </a:defPPr>
            <a:lvl1pPr>
              <a:lnSpc>
                <a:spcPct val="130000"/>
              </a:lnSpc>
              <a:defRPr sz="1600" b="0" kern="0" spc="-150">
                <a:solidFill>
                  <a:schemeClr val="tx1">
                    <a:lumMod val="95000"/>
                    <a:lumOff val="5000"/>
                  </a:schemeClr>
                </a:solidFill>
                <a:latin typeface="楷体" panose="02010609060101010101" pitchFamily="49" charset="-122"/>
                <a:ea typeface="楷体" panose="02010609060101010101" pitchFamily="49" charset="-122"/>
              </a:defRPr>
            </a:lvl1pPr>
          </a:lstStyle>
          <a:p>
            <a:r>
              <a:rPr lang="zh-CN" altLang="en-US" sz="2135" dirty="0">
                <a:latin typeface="方正祥隶简体" charset="0"/>
                <a:ea typeface="方正祥隶简体" charset="0"/>
              </a:rPr>
              <a:t>单击此处添加标题文本</a:t>
            </a:r>
          </a:p>
        </p:txBody>
      </p:sp>
      <p:sp>
        <p:nvSpPr>
          <p:cNvPr id="18" name="Text Box 30"/>
          <p:cNvSpPr txBox="1">
            <a:spLocks noChangeArrowheads="1"/>
          </p:cNvSpPr>
          <p:nvPr/>
        </p:nvSpPr>
        <p:spPr bwMode="auto">
          <a:xfrm>
            <a:off x="2345139" y="5762899"/>
            <a:ext cx="3863603" cy="477247"/>
          </a:xfrm>
          <a:prstGeom prst="rect">
            <a:avLst/>
          </a:prstGeom>
          <a:noFill/>
        </p:spPr>
        <p:txBody>
          <a:bodyPr wrap="square" rtlCol="0">
            <a:spAutoFit/>
          </a:bodyPr>
          <a:lstStyle>
            <a:defPPr>
              <a:defRPr lang="zh-CN"/>
            </a:defPPr>
            <a:lvl1pPr>
              <a:lnSpc>
                <a:spcPct val="130000"/>
              </a:lnSpc>
              <a:defRPr sz="1400" b="1" kern="0" spc="-150">
                <a:solidFill>
                  <a:schemeClr val="tx1">
                    <a:lumMod val="95000"/>
                    <a:lumOff val="5000"/>
                  </a:schemeClr>
                </a:solidFill>
                <a:latin typeface="楷体" panose="02010609060101010101" pitchFamily="49" charset="-122"/>
                <a:ea typeface="楷体" panose="02010609060101010101" pitchFamily="49" charset="-122"/>
              </a:defRPr>
            </a:lvl1pPr>
          </a:lstStyle>
          <a:p>
            <a:r>
              <a:rPr lang="zh-CN" altLang="en-US" sz="2135" b="0" dirty="0">
                <a:latin typeface="方正祥隶简体" charset="0"/>
                <a:ea typeface="方正祥隶简体" charset="0"/>
              </a:rPr>
              <a:t>单击此处添加标题文本</a:t>
            </a:r>
          </a:p>
        </p:txBody>
      </p:sp>
      <p:sp>
        <p:nvSpPr>
          <p:cNvPr id="13" name="任意多边形 12"/>
          <p:cNvSpPr/>
          <p:nvPr/>
        </p:nvSpPr>
        <p:spPr>
          <a:xfrm>
            <a:off x="4068834" y="443753"/>
            <a:ext cx="4248293" cy="478779"/>
          </a:xfrm>
          <a:custGeom>
            <a:avLst/>
            <a:gdLst>
              <a:gd name="connsiteX0" fmla="*/ 204386 w 6694563"/>
              <a:gd name="connsiteY0" fmla="*/ 0 h 754471"/>
              <a:gd name="connsiteX1" fmla="*/ 3299077 w 6694563"/>
              <a:gd name="connsiteY1" fmla="*/ 0 h 754471"/>
              <a:gd name="connsiteX2" fmla="*/ 3426942 w 6694563"/>
              <a:gd name="connsiteY2" fmla="*/ 0 h 754471"/>
              <a:gd name="connsiteX3" fmla="*/ 6521632 w 6694563"/>
              <a:gd name="connsiteY3" fmla="*/ 0 h 754471"/>
              <a:gd name="connsiteX4" fmla="*/ 6519691 w 6694563"/>
              <a:gd name="connsiteY4" fmla="*/ 19248 h 754471"/>
              <a:gd name="connsiteX5" fmla="*/ 6668550 w 6694563"/>
              <a:gd name="connsiteY5" fmla="*/ 201892 h 754471"/>
              <a:gd name="connsiteX6" fmla="*/ 6694563 w 6694563"/>
              <a:gd name="connsiteY6" fmla="*/ 204515 h 754471"/>
              <a:gd name="connsiteX7" fmla="*/ 6694563 w 6694563"/>
              <a:gd name="connsiteY7" fmla="*/ 548305 h 754471"/>
              <a:gd name="connsiteX8" fmla="*/ 6668550 w 6694563"/>
              <a:gd name="connsiteY8" fmla="*/ 550927 h 754471"/>
              <a:gd name="connsiteX9" fmla="*/ 6519691 w 6694563"/>
              <a:gd name="connsiteY9" fmla="*/ 733571 h 754471"/>
              <a:gd name="connsiteX10" fmla="*/ 6521798 w 6694563"/>
              <a:gd name="connsiteY10" fmla="*/ 754471 h 754471"/>
              <a:gd name="connsiteX11" fmla="*/ 3427108 w 6694563"/>
              <a:gd name="connsiteY11" fmla="*/ 754471 h 754471"/>
              <a:gd name="connsiteX12" fmla="*/ 3298909 w 6694563"/>
              <a:gd name="connsiteY12" fmla="*/ 754471 h 754471"/>
              <a:gd name="connsiteX13" fmla="*/ 204219 w 6694563"/>
              <a:gd name="connsiteY13" fmla="*/ 754471 h 754471"/>
              <a:gd name="connsiteX14" fmla="*/ 206327 w 6694563"/>
              <a:gd name="connsiteY14" fmla="*/ 733571 h 754471"/>
              <a:gd name="connsiteX15" fmla="*/ 19895 w 6694563"/>
              <a:gd name="connsiteY15" fmla="*/ 547139 h 754471"/>
              <a:gd name="connsiteX16" fmla="*/ 0 w 6694563"/>
              <a:gd name="connsiteY16" fmla="*/ 549145 h 754471"/>
              <a:gd name="connsiteX17" fmla="*/ 0 w 6694563"/>
              <a:gd name="connsiteY17" fmla="*/ 203674 h 754471"/>
              <a:gd name="connsiteX18" fmla="*/ 19895 w 6694563"/>
              <a:gd name="connsiteY18" fmla="*/ 205680 h 754471"/>
              <a:gd name="connsiteX19" fmla="*/ 206327 w 6694563"/>
              <a:gd name="connsiteY19" fmla="*/ 19248 h 754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694563" h="754471">
                <a:moveTo>
                  <a:pt x="204386" y="0"/>
                </a:moveTo>
                <a:lnTo>
                  <a:pt x="3299077" y="0"/>
                </a:lnTo>
                <a:lnTo>
                  <a:pt x="3426942" y="0"/>
                </a:lnTo>
                <a:lnTo>
                  <a:pt x="6521632" y="0"/>
                </a:lnTo>
                <a:lnTo>
                  <a:pt x="6519691" y="19248"/>
                </a:lnTo>
                <a:cubicBezTo>
                  <a:pt x="6519691" y="109342"/>
                  <a:pt x="6583596" y="184508"/>
                  <a:pt x="6668550" y="201892"/>
                </a:cubicBezTo>
                <a:lnTo>
                  <a:pt x="6694563" y="204515"/>
                </a:lnTo>
                <a:lnTo>
                  <a:pt x="6694563" y="548305"/>
                </a:lnTo>
                <a:lnTo>
                  <a:pt x="6668550" y="550927"/>
                </a:lnTo>
                <a:cubicBezTo>
                  <a:pt x="6583596" y="568311"/>
                  <a:pt x="6519691" y="643478"/>
                  <a:pt x="6519691" y="733571"/>
                </a:cubicBezTo>
                <a:lnTo>
                  <a:pt x="6521798" y="754471"/>
                </a:lnTo>
                <a:lnTo>
                  <a:pt x="3427108" y="754471"/>
                </a:lnTo>
                <a:lnTo>
                  <a:pt x="3298909" y="754471"/>
                </a:lnTo>
                <a:lnTo>
                  <a:pt x="204219" y="754471"/>
                </a:lnTo>
                <a:lnTo>
                  <a:pt x="206327" y="733571"/>
                </a:lnTo>
                <a:cubicBezTo>
                  <a:pt x="206327" y="630607"/>
                  <a:pt x="122859" y="547139"/>
                  <a:pt x="19895" y="547139"/>
                </a:cubicBezTo>
                <a:lnTo>
                  <a:pt x="0" y="549145"/>
                </a:lnTo>
                <a:lnTo>
                  <a:pt x="0" y="203674"/>
                </a:lnTo>
                <a:lnTo>
                  <a:pt x="19895" y="205680"/>
                </a:lnTo>
                <a:cubicBezTo>
                  <a:pt x="122859" y="205680"/>
                  <a:pt x="206327" y="122212"/>
                  <a:pt x="206327" y="19248"/>
                </a:cubicBezTo>
                <a:close/>
              </a:path>
            </a:pathLst>
          </a:custGeom>
          <a:blipFill>
            <a:blip r:embed="rId3"/>
            <a:stretch>
              <a:fillRect/>
            </a:stretch>
          </a:blipFill>
          <a:ln>
            <a:solidFill>
              <a:schemeClr val="accent1">
                <a:shade val="50000"/>
              </a:schemeClr>
            </a:solid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标题 1"/>
          <p:cNvSpPr>
            <a:spLocks noGrp="1"/>
          </p:cNvSpPr>
          <p:nvPr>
            <p:ph type="title"/>
          </p:nvPr>
        </p:nvSpPr>
        <p:spPr>
          <a:xfrm>
            <a:off x="935180" y="501000"/>
            <a:ext cx="10515600" cy="341457"/>
          </a:xfrm>
        </p:spPr>
        <p:txBody>
          <a:bodyPr>
            <a:normAutofit fontScale="90000"/>
          </a:bodyPr>
          <a:lstStyle/>
          <a:p>
            <a:pPr algn="ctr"/>
            <a:r>
              <a:rPr lang="zh-CN" altLang="en-US" dirty="0">
                <a:solidFill>
                  <a:schemeClr val="bg1"/>
                </a:solidFill>
              </a:rPr>
              <a:t>单击此处添加标题</a:t>
            </a:r>
          </a:p>
        </p:txBody>
      </p:sp>
      <p:pic>
        <p:nvPicPr>
          <p:cNvPr id="19" name="图片 1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0969993">
            <a:off x="3410743" y="468213"/>
            <a:ext cx="1006244" cy="668821"/>
          </a:xfrm>
          <a:prstGeom prst="rect">
            <a:avLst/>
          </a:prstGeom>
        </p:spPr>
      </p:pic>
      <p:pic>
        <p:nvPicPr>
          <p:cNvPr id="20" name="图片 1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84888" y="367343"/>
            <a:ext cx="1006244" cy="668821"/>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Rectangle 51"/>
          <p:cNvSpPr>
            <a:spLocks noChangeArrowheads="1"/>
          </p:cNvSpPr>
          <p:nvPr/>
        </p:nvSpPr>
        <p:spPr bwMode="auto">
          <a:xfrm>
            <a:off x="8246528" y="2567865"/>
            <a:ext cx="1377577" cy="6051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gn="ctr">
              <a:lnSpc>
                <a:spcPct val="125000"/>
              </a:lnSpc>
            </a:pPr>
            <a:r>
              <a:rPr lang="zh-CN" altLang="en-US" sz="1335" dirty="0">
                <a:latin typeface="方正宋黑简体" pitchFamily="2" charset="-122"/>
                <a:ea typeface="方正宋黑简体" pitchFamily="2" charset="-122"/>
              </a:rPr>
              <a:t>单击此处添加</a:t>
            </a:r>
          </a:p>
          <a:p>
            <a:pPr algn="ctr">
              <a:lnSpc>
                <a:spcPct val="125000"/>
              </a:lnSpc>
            </a:pPr>
            <a:r>
              <a:rPr lang="zh-CN" altLang="en-US" sz="1335" dirty="0">
                <a:latin typeface="方正宋黑简体" pitchFamily="2" charset="-122"/>
                <a:ea typeface="方正宋黑简体" pitchFamily="2" charset="-122"/>
              </a:rPr>
              <a:t>段落文字内容</a:t>
            </a:r>
          </a:p>
        </p:txBody>
      </p:sp>
      <p:sp>
        <p:nvSpPr>
          <p:cNvPr id="30" name="Line 3"/>
          <p:cNvSpPr>
            <a:spLocks noChangeShapeType="1"/>
          </p:cNvSpPr>
          <p:nvPr/>
        </p:nvSpPr>
        <p:spPr bwMode="auto">
          <a:xfrm rot="10800000">
            <a:off x="2613965" y="4911573"/>
            <a:ext cx="2736911"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defTabSz="1218565">
              <a:defRPr/>
            </a:pPr>
            <a:endParaRPr lang="zh-CN" altLang="en-US" sz="2135" kern="0" dirty="0">
              <a:solidFill>
                <a:sysClr val="windowText" lastClr="000000"/>
              </a:solidFill>
              <a:latin typeface="微软雅黑" panose="020B0503020204020204" charset="-122"/>
              <a:ea typeface="微软雅黑" panose="020B0503020204020204" charset="-122"/>
            </a:endParaRPr>
          </a:p>
        </p:txBody>
      </p:sp>
      <p:sp>
        <p:nvSpPr>
          <p:cNvPr id="31" name="Line 4"/>
          <p:cNvSpPr>
            <a:spLocks noChangeShapeType="1"/>
          </p:cNvSpPr>
          <p:nvPr/>
        </p:nvSpPr>
        <p:spPr bwMode="auto">
          <a:xfrm rot="10800000">
            <a:off x="2619439" y="4028464"/>
            <a:ext cx="4088944"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defTabSz="1218565">
              <a:defRPr/>
            </a:pPr>
            <a:endParaRPr lang="zh-CN" altLang="en-US" sz="2135" kern="0" dirty="0">
              <a:solidFill>
                <a:sysClr val="windowText" lastClr="000000"/>
              </a:solidFill>
              <a:latin typeface="微软雅黑" panose="020B0503020204020204" charset="-122"/>
              <a:ea typeface="微软雅黑" panose="020B0503020204020204" charset="-122"/>
            </a:endParaRPr>
          </a:p>
        </p:txBody>
      </p:sp>
      <p:sp>
        <p:nvSpPr>
          <p:cNvPr id="32" name="Line 5"/>
          <p:cNvSpPr>
            <a:spLocks noChangeShapeType="1"/>
          </p:cNvSpPr>
          <p:nvPr/>
        </p:nvSpPr>
        <p:spPr bwMode="auto">
          <a:xfrm rot="10800000">
            <a:off x="2597543" y="3327815"/>
            <a:ext cx="5523085"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defTabSz="1218565">
              <a:defRPr/>
            </a:pPr>
            <a:endParaRPr lang="zh-CN" altLang="en-US" sz="2135" kern="0" dirty="0">
              <a:solidFill>
                <a:sysClr val="windowText" lastClr="000000"/>
              </a:solidFill>
              <a:latin typeface="微软雅黑" panose="020B0503020204020204" charset="-122"/>
              <a:ea typeface="微软雅黑" panose="020B0503020204020204" charset="-122"/>
            </a:endParaRPr>
          </a:p>
        </p:txBody>
      </p:sp>
      <p:sp>
        <p:nvSpPr>
          <p:cNvPr id="33" name="Line 6"/>
          <p:cNvSpPr>
            <a:spLocks noChangeShapeType="1"/>
          </p:cNvSpPr>
          <p:nvPr/>
        </p:nvSpPr>
        <p:spPr bwMode="auto">
          <a:xfrm rot="10800000">
            <a:off x="2610315" y="2572428"/>
            <a:ext cx="688971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defTabSz="1218565">
              <a:defRPr/>
            </a:pPr>
            <a:endParaRPr lang="zh-CN" altLang="en-US" sz="2135" kern="0" dirty="0">
              <a:solidFill>
                <a:sysClr val="windowText" lastClr="000000"/>
              </a:solidFill>
              <a:latin typeface="微软雅黑" panose="020B0503020204020204" charset="-122"/>
              <a:ea typeface="微软雅黑" panose="020B0503020204020204" charset="-122"/>
            </a:endParaRPr>
          </a:p>
        </p:txBody>
      </p:sp>
      <p:sp>
        <p:nvSpPr>
          <p:cNvPr id="38" name="Line 13"/>
          <p:cNvSpPr>
            <a:spLocks noChangeShapeType="1"/>
          </p:cNvSpPr>
          <p:nvPr/>
        </p:nvSpPr>
        <p:spPr bwMode="auto">
          <a:xfrm>
            <a:off x="2604842" y="5495448"/>
            <a:ext cx="7015613" cy="0"/>
          </a:xfrm>
          <a:prstGeom prst="line">
            <a:avLst/>
          </a:prstGeom>
          <a:noFill/>
          <a:ln w="9525">
            <a:solidFill>
              <a:schemeClr val="tx1"/>
            </a:solidFill>
            <a:round/>
            <a:tailEnd type="triangle" w="med" len="med"/>
          </a:ln>
          <a:extLst>
            <a:ext uri="{909E8E84-426E-40DD-AFC4-6F175D3DCCD1}">
              <a14:hiddenFill xmlns:a14="http://schemas.microsoft.com/office/drawing/2010/main">
                <a:noFill/>
              </a14:hiddenFill>
            </a:ext>
          </a:extLst>
        </p:spPr>
        <p:txBody>
          <a:bodyPr/>
          <a:lstStyle/>
          <a:p>
            <a:pPr defTabSz="1218565">
              <a:defRPr/>
            </a:pPr>
            <a:endParaRPr lang="zh-CN" altLang="en-US" sz="2135" kern="0" dirty="0">
              <a:solidFill>
                <a:schemeClr val="bg1"/>
              </a:solidFill>
              <a:latin typeface="微软雅黑" panose="020B0503020204020204" charset="-122"/>
              <a:ea typeface="微软雅黑" panose="020B0503020204020204" charset="-122"/>
            </a:endParaRPr>
          </a:p>
        </p:txBody>
      </p:sp>
      <p:sp>
        <p:nvSpPr>
          <p:cNvPr id="39" name="Line 14"/>
          <p:cNvSpPr>
            <a:spLocks noChangeShapeType="1"/>
          </p:cNvSpPr>
          <p:nvPr/>
        </p:nvSpPr>
        <p:spPr bwMode="auto">
          <a:xfrm rot="16200000">
            <a:off x="703601" y="3596032"/>
            <a:ext cx="3802480" cy="0"/>
          </a:xfrm>
          <a:prstGeom prst="line">
            <a:avLst/>
          </a:prstGeom>
          <a:noFill/>
          <a:ln w="9525">
            <a:solidFill>
              <a:schemeClr val="tx1"/>
            </a:solidFill>
            <a:round/>
            <a:tailEnd type="triangle" w="med" len="med"/>
          </a:ln>
          <a:extLst>
            <a:ext uri="{909E8E84-426E-40DD-AFC4-6F175D3DCCD1}">
              <a14:hiddenFill xmlns:a14="http://schemas.microsoft.com/office/drawing/2010/main">
                <a:noFill/>
              </a14:hiddenFill>
            </a:ext>
          </a:extLst>
        </p:spPr>
        <p:txBody>
          <a:bodyPr/>
          <a:lstStyle/>
          <a:p>
            <a:pPr defTabSz="1218565">
              <a:defRPr/>
            </a:pPr>
            <a:endParaRPr lang="zh-CN" altLang="en-US" sz="2135" kern="0" dirty="0">
              <a:solidFill>
                <a:sysClr val="windowText" lastClr="000000"/>
              </a:solidFill>
              <a:latin typeface="微软雅黑" panose="020B0503020204020204" charset="-122"/>
              <a:ea typeface="微软雅黑" panose="020B0503020204020204" charset="-122"/>
            </a:endParaRPr>
          </a:p>
        </p:txBody>
      </p:sp>
      <p:sp>
        <p:nvSpPr>
          <p:cNvPr id="40" name="Line 15"/>
          <p:cNvSpPr>
            <a:spLocks noChangeShapeType="1"/>
          </p:cNvSpPr>
          <p:nvPr/>
        </p:nvSpPr>
        <p:spPr bwMode="auto">
          <a:xfrm flipV="1">
            <a:off x="2608491" y="1753181"/>
            <a:ext cx="7015613" cy="3733145"/>
          </a:xfrm>
          <a:prstGeom prst="line">
            <a:avLst/>
          </a:prstGeom>
          <a:noFill/>
          <a:ln w="38100">
            <a:solidFill>
              <a:schemeClr val="tx1"/>
            </a:solidFill>
            <a:round/>
            <a:tailEnd type="triangle" w="med" len="med"/>
          </a:ln>
          <a:extLst>
            <a:ext uri="{909E8E84-426E-40DD-AFC4-6F175D3DCCD1}">
              <a14:hiddenFill xmlns:a14="http://schemas.microsoft.com/office/drawing/2010/main">
                <a:noFill/>
              </a14:hiddenFill>
            </a:ext>
          </a:extLst>
        </p:spPr>
        <p:txBody>
          <a:bodyPr/>
          <a:lstStyle/>
          <a:p>
            <a:pPr defTabSz="1218565">
              <a:defRPr/>
            </a:pPr>
            <a:endParaRPr lang="zh-CN" altLang="en-US" sz="2135" kern="0" dirty="0">
              <a:solidFill>
                <a:sysClr val="windowText" lastClr="000000"/>
              </a:solidFill>
              <a:latin typeface="微软雅黑" panose="020B0503020204020204" charset="-122"/>
              <a:ea typeface="微软雅黑" panose="020B0503020204020204" charset="-122"/>
            </a:endParaRPr>
          </a:p>
        </p:txBody>
      </p:sp>
      <p:sp>
        <p:nvSpPr>
          <p:cNvPr id="41" name="Line 16"/>
          <p:cNvSpPr>
            <a:spLocks noChangeShapeType="1"/>
          </p:cNvSpPr>
          <p:nvPr/>
        </p:nvSpPr>
        <p:spPr bwMode="auto">
          <a:xfrm rot="16200000">
            <a:off x="1790155" y="3596945"/>
            <a:ext cx="3804304"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defTabSz="1218565">
              <a:defRPr/>
            </a:pPr>
            <a:endParaRPr lang="zh-CN" altLang="en-US" sz="2135" kern="0" dirty="0">
              <a:solidFill>
                <a:sysClr val="windowText" lastClr="000000"/>
              </a:solidFill>
              <a:latin typeface="微软雅黑" panose="020B0503020204020204" charset="-122"/>
              <a:ea typeface="微软雅黑" panose="020B0503020204020204" charset="-122"/>
            </a:endParaRPr>
          </a:p>
        </p:txBody>
      </p:sp>
      <p:sp>
        <p:nvSpPr>
          <p:cNvPr id="42" name="Line 17"/>
          <p:cNvSpPr>
            <a:spLocks noChangeShapeType="1"/>
          </p:cNvSpPr>
          <p:nvPr/>
        </p:nvSpPr>
        <p:spPr bwMode="auto">
          <a:xfrm rot="16200000">
            <a:off x="3468793" y="3596945"/>
            <a:ext cx="3804304"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defTabSz="1218565">
              <a:defRPr/>
            </a:pPr>
            <a:endParaRPr lang="zh-CN" altLang="en-US" sz="2135" kern="0" dirty="0">
              <a:solidFill>
                <a:sysClr val="windowText" lastClr="000000"/>
              </a:solidFill>
              <a:latin typeface="微软雅黑" panose="020B0503020204020204" charset="-122"/>
              <a:ea typeface="微软雅黑" panose="020B0503020204020204" charset="-122"/>
            </a:endParaRPr>
          </a:p>
        </p:txBody>
      </p:sp>
      <p:sp>
        <p:nvSpPr>
          <p:cNvPr id="43" name="Line 18"/>
          <p:cNvSpPr>
            <a:spLocks noChangeShapeType="1"/>
          </p:cNvSpPr>
          <p:nvPr/>
        </p:nvSpPr>
        <p:spPr bwMode="auto">
          <a:xfrm rot="16200000">
            <a:off x="4833599" y="3596945"/>
            <a:ext cx="3804304"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defTabSz="1218565">
              <a:defRPr/>
            </a:pPr>
            <a:endParaRPr lang="zh-CN" altLang="en-US" sz="2135" kern="0" dirty="0">
              <a:solidFill>
                <a:sysClr val="windowText" lastClr="000000"/>
              </a:solidFill>
              <a:latin typeface="微软雅黑" panose="020B0503020204020204" charset="-122"/>
              <a:ea typeface="微软雅黑" panose="020B0503020204020204" charset="-122"/>
            </a:endParaRPr>
          </a:p>
        </p:txBody>
      </p:sp>
      <p:sp>
        <p:nvSpPr>
          <p:cNvPr id="44" name="Line 19"/>
          <p:cNvSpPr>
            <a:spLocks noChangeShapeType="1"/>
          </p:cNvSpPr>
          <p:nvPr/>
        </p:nvSpPr>
        <p:spPr bwMode="auto">
          <a:xfrm rot="16200000">
            <a:off x="6234897" y="3596945"/>
            <a:ext cx="3804304"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defTabSz="1218565">
              <a:defRPr/>
            </a:pPr>
            <a:endParaRPr lang="zh-CN" altLang="en-US" sz="2135" kern="0" dirty="0">
              <a:solidFill>
                <a:sysClr val="windowText" lastClr="000000"/>
              </a:solidFill>
              <a:latin typeface="微软雅黑" panose="020B0503020204020204" charset="-122"/>
              <a:ea typeface="微软雅黑" panose="020B0503020204020204" charset="-122"/>
            </a:endParaRPr>
          </a:p>
        </p:txBody>
      </p:sp>
      <p:sp>
        <p:nvSpPr>
          <p:cNvPr id="71" name="Rectangle 48"/>
          <p:cNvSpPr>
            <a:spLocks noChangeArrowheads="1"/>
          </p:cNvSpPr>
          <p:nvPr/>
        </p:nvSpPr>
        <p:spPr bwMode="auto">
          <a:xfrm>
            <a:off x="3694129" y="4917476"/>
            <a:ext cx="1665867" cy="63094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gn="ctr">
              <a:lnSpc>
                <a:spcPct val="125000"/>
              </a:lnSpc>
            </a:pPr>
            <a:r>
              <a:rPr lang="zh-CN" altLang="en-US" sz="1400" dirty="0">
                <a:latin typeface="方正宋黑简体" pitchFamily="2" charset="-122"/>
                <a:ea typeface="方正宋黑简体" pitchFamily="2" charset="-122"/>
              </a:rPr>
              <a:t>单击此处添加</a:t>
            </a:r>
          </a:p>
          <a:p>
            <a:pPr algn="ctr">
              <a:lnSpc>
                <a:spcPct val="125000"/>
              </a:lnSpc>
            </a:pPr>
            <a:r>
              <a:rPr lang="zh-CN" altLang="en-US" sz="1400" dirty="0">
                <a:latin typeface="方正宋黑简体" pitchFamily="2" charset="-122"/>
                <a:ea typeface="方正宋黑简体" pitchFamily="2" charset="-122"/>
              </a:rPr>
              <a:t>段落文字内容</a:t>
            </a:r>
          </a:p>
        </p:txBody>
      </p:sp>
      <p:sp>
        <p:nvSpPr>
          <p:cNvPr id="72" name="Rectangle 49"/>
          <p:cNvSpPr>
            <a:spLocks noChangeArrowheads="1"/>
          </p:cNvSpPr>
          <p:nvPr/>
        </p:nvSpPr>
        <p:spPr bwMode="auto">
          <a:xfrm>
            <a:off x="5367297" y="4028465"/>
            <a:ext cx="1377577" cy="63094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gn="ctr">
              <a:lnSpc>
                <a:spcPct val="125000"/>
              </a:lnSpc>
            </a:pPr>
            <a:r>
              <a:rPr lang="zh-CN" altLang="en-US" sz="1400" dirty="0">
                <a:latin typeface="方正宋黑简体" pitchFamily="2" charset="-122"/>
                <a:ea typeface="方正宋黑简体" pitchFamily="2" charset="-122"/>
              </a:rPr>
              <a:t>单击此处添加</a:t>
            </a:r>
          </a:p>
          <a:p>
            <a:pPr algn="ctr">
              <a:lnSpc>
                <a:spcPct val="125000"/>
              </a:lnSpc>
            </a:pPr>
            <a:r>
              <a:rPr lang="zh-CN" altLang="en-US" sz="1400" dirty="0">
                <a:latin typeface="方正宋黑简体" pitchFamily="2" charset="-122"/>
                <a:ea typeface="方正宋黑简体" pitchFamily="2" charset="-122"/>
              </a:rPr>
              <a:t>段落文字内容</a:t>
            </a:r>
          </a:p>
        </p:txBody>
      </p:sp>
      <p:sp>
        <p:nvSpPr>
          <p:cNvPr id="73" name="Rectangle 50"/>
          <p:cNvSpPr>
            <a:spLocks noChangeArrowheads="1"/>
          </p:cNvSpPr>
          <p:nvPr/>
        </p:nvSpPr>
        <p:spPr bwMode="auto">
          <a:xfrm>
            <a:off x="6870088" y="3327817"/>
            <a:ext cx="1377577" cy="63094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gn="ctr">
              <a:lnSpc>
                <a:spcPct val="125000"/>
              </a:lnSpc>
            </a:pPr>
            <a:r>
              <a:rPr lang="zh-CN" altLang="en-US" sz="1400" dirty="0">
                <a:latin typeface="方正宋黑简体" pitchFamily="2" charset="-122"/>
                <a:ea typeface="方正宋黑简体" pitchFamily="2" charset="-122"/>
              </a:rPr>
              <a:t>单击此处添加</a:t>
            </a:r>
          </a:p>
          <a:p>
            <a:pPr algn="ctr">
              <a:lnSpc>
                <a:spcPct val="125000"/>
              </a:lnSpc>
            </a:pPr>
            <a:r>
              <a:rPr lang="zh-CN" altLang="en-US" sz="1400" dirty="0">
                <a:latin typeface="方正宋黑简体" pitchFamily="2" charset="-122"/>
                <a:ea typeface="方正宋黑简体" pitchFamily="2" charset="-122"/>
              </a:rPr>
              <a:t>段落文字内容</a:t>
            </a:r>
          </a:p>
        </p:txBody>
      </p:sp>
      <p:sp>
        <p:nvSpPr>
          <p:cNvPr id="75" name="Text Box 52"/>
          <p:cNvSpPr txBox="1">
            <a:spLocks noChangeArrowheads="1"/>
          </p:cNvSpPr>
          <p:nvPr/>
        </p:nvSpPr>
        <p:spPr bwMode="auto">
          <a:xfrm>
            <a:off x="1940235" y="1580566"/>
            <a:ext cx="800219" cy="900246"/>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defPPr>
              <a:defRPr lang="zh-CN"/>
            </a:defPPr>
            <a:lvl1pPr algn="ctr">
              <a:lnSpc>
                <a:spcPct val="125000"/>
              </a:lnSpc>
              <a:defRPr sz="4000" b="1">
                <a:solidFill>
                  <a:schemeClr val="bg1"/>
                </a:solidFill>
                <a:latin typeface="方正古隶简体" panose="03000509000000000000" pitchFamily="65" charset="-122"/>
                <a:ea typeface="方正古隶简体" panose="03000509000000000000" pitchFamily="65" charset="-122"/>
              </a:defRPr>
            </a:lvl1pPr>
          </a:lstStyle>
          <a:p>
            <a:r>
              <a:rPr lang="zh-CN" altLang="en-US" sz="3200" dirty="0">
                <a:solidFill>
                  <a:schemeClr val="tx1"/>
                </a:solidFill>
                <a:latin typeface="叶根友毛笔行书2.0版" panose="02010601030101010101" charset="-122"/>
                <a:ea typeface="叶根友毛笔行书2.0版" panose="02010601030101010101" charset="-122"/>
              </a:rPr>
              <a:t>标题</a:t>
            </a:r>
          </a:p>
        </p:txBody>
      </p:sp>
      <p:sp>
        <p:nvSpPr>
          <p:cNvPr id="76" name="Text Box 53"/>
          <p:cNvSpPr txBox="1">
            <a:spLocks noChangeArrowheads="1"/>
          </p:cNvSpPr>
          <p:nvPr/>
        </p:nvSpPr>
        <p:spPr bwMode="auto">
          <a:xfrm>
            <a:off x="3259875" y="5400587"/>
            <a:ext cx="889987" cy="55399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800" b="1">
                <a:solidFill>
                  <a:schemeClr val="bg1"/>
                </a:solidFill>
                <a:latin typeface="方正古隶简体" panose="03000509000000000000" pitchFamily="65" charset="-122"/>
                <a:ea typeface="方正古隶简体" panose="03000509000000000000" pitchFamily="65" charset="-122"/>
              </a:defRPr>
            </a:lvl1pPr>
          </a:lstStyle>
          <a:p>
            <a:r>
              <a:rPr lang="en-US" altLang="zh-CN" sz="2400" dirty="0">
                <a:solidFill>
                  <a:schemeClr val="tx1"/>
                </a:solidFill>
                <a:latin typeface="叶根友毛笔行书2.0版" panose="02010601030101010101" charset="-122"/>
                <a:ea typeface="叶根友毛笔行书2.0版" panose="02010601030101010101" charset="-122"/>
              </a:rPr>
              <a:t>2018</a:t>
            </a:r>
          </a:p>
        </p:txBody>
      </p:sp>
      <p:sp>
        <p:nvSpPr>
          <p:cNvPr id="77" name="Text Box 54"/>
          <p:cNvSpPr txBox="1">
            <a:spLocks noChangeArrowheads="1"/>
          </p:cNvSpPr>
          <p:nvPr/>
        </p:nvSpPr>
        <p:spPr bwMode="auto">
          <a:xfrm>
            <a:off x="4739633" y="5400587"/>
            <a:ext cx="889987" cy="51802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000" b="1">
                <a:latin typeface="方正古隶简体" panose="03000509000000000000" pitchFamily="65" charset="-122"/>
                <a:ea typeface="方正古隶简体" panose="03000509000000000000" pitchFamily="65" charset="-122"/>
              </a:defRPr>
            </a:lvl1pPr>
          </a:lstStyle>
          <a:p>
            <a:r>
              <a:rPr lang="en-US" altLang="zh-CN" sz="2400" dirty="0">
                <a:latin typeface="叶根友毛笔行书2.0版" panose="02010601030101010101" charset="-122"/>
                <a:ea typeface="叶根友毛笔行书2.0版" panose="02010601030101010101" charset="-122"/>
              </a:rPr>
              <a:t>2019</a:t>
            </a:r>
          </a:p>
        </p:txBody>
      </p:sp>
      <p:sp>
        <p:nvSpPr>
          <p:cNvPr id="78" name="Text Box 55"/>
          <p:cNvSpPr txBox="1">
            <a:spLocks noChangeArrowheads="1"/>
          </p:cNvSpPr>
          <p:nvPr/>
        </p:nvSpPr>
        <p:spPr bwMode="auto">
          <a:xfrm>
            <a:off x="6219389" y="5400587"/>
            <a:ext cx="889987" cy="55399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000" b="1">
                <a:latin typeface="方正古隶简体" panose="03000509000000000000" pitchFamily="65" charset="-122"/>
                <a:ea typeface="方正古隶简体" panose="03000509000000000000" pitchFamily="65" charset="-122"/>
              </a:defRPr>
            </a:lvl1pPr>
          </a:lstStyle>
          <a:p>
            <a:r>
              <a:rPr lang="en-US" altLang="zh-CN" sz="2400" dirty="0">
                <a:latin typeface="叶根友毛笔行书2.0版" panose="02010601030101010101" charset="-122"/>
                <a:ea typeface="叶根友毛笔行书2.0版" panose="02010601030101010101" charset="-122"/>
              </a:rPr>
              <a:t>2020</a:t>
            </a:r>
          </a:p>
        </p:txBody>
      </p:sp>
      <p:sp>
        <p:nvSpPr>
          <p:cNvPr id="79" name="Text Box 56"/>
          <p:cNvSpPr txBox="1">
            <a:spLocks noChangeArrowheads="1"/>
          </p:cNvSpPr>
          <p:nvPr/>
        </p:nvSpPr>
        <p:spPr bwMode="auto">
          <a:xfrm>
            <a:off x="7699145" y="5400587"/>
            <a:ext cx="889987" cy="51802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000" b="1">
                <a:latin typeface="方正古隶简体" panose="03000509000000000000" pitchFamily="65" charset="-122"/>
                <a:ea typeface="方正古隶简体" panose="03000509000000000000" pitchFamily="65" charset="-122"/>
              </a:defRPr>
            </a:lvl1pPr>
          </a:lstStyle>
          <a:p>
            <a:r>
              <a:rPr lang="en-US" altLang="zh-CN" sz="2400" dirty="0">
                <a:latin typeface="叶根友毛笔行书2.0版" panose="02010601030101010101" charset="-122"/>
                <a:ea typeface="叶根友毛笔行书2.0版" panose="02010601030101010101" charset="-122"/>
              </a:rPr>
              <a:t>2020</a:t>
            </a:r>
          </a:p>
        </p:txBody>
      </p:sp>
      <p:grpSp>
        <p:nvGrpSpPr>
          <p:cNvPr id="2" name="组合 1"/>
          <p:cNvGrpSpPr/>
          <p:nvPr/>
        </p:nvGrpSpPr>
        <p:grpSpPr>
          <a:xfrm>
            <a:off x="3356925" y="4484938"/>
            <a:ext cx="603468" cy="707886"/>
            <a:chOff x="141246" y="2710508"/>
            <a:chExt cx="763343" cy="895426"/>
          </a:xfrm>
        </p:grpSpPr>
        <p:pic>
          <p:nvPicPr>
            <p:cNvPr id="5122" name="Picture 2" descr="C:\Users\Thinkpad\Desktop\PNG\1_0004_渐变映射-2-副本-8.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5074963">
              <a:off x="179512" y="2821552"/>
              <a:ext cx="686812" cy="763343"/>
            </a:xfrm>
            <a:prstGeom prst="rect">
              <a:avLst/>
            </a:prstGeom>
            <a:noFill/>
            <a:extLst>
              <a:ext uri="{909E8E84-426E-40DD-AFC4-6F175D3DCCD1}">
                <a14:hiddenFill xmlns:a14="http://schemas.microsoft.com/office/drawing/2010/main">
                  <a:solidFill>
                    <a:srgbClr val="FFFFFF"/>
                  </a:solidFill>
                </a14:hiddenFill>
              </a:ext>
            </a:extLst>
          </p:spPr>
        </p:pic>
        <p:sp>
          <p:nvSpPr>
            <p:cNvPr id="80" name="Text Box 53"/>
            <p:cNvSpPr txBox="1">
              <a:spLocks noChangeArrowheads="1"/>
            </p:cNvSpPr>
            <p:nvPr/>
          </p:nvSpPr>
          <p:spPr bwMode="auto">
            <a:xfrm>
              <a:off x="194833" y="2710508"/>
              <a:ext cx="495161" cy="895426"/>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800" b="1">
                  <a:solidFill>
                    <a:schemeClr val="bg1"/>
                  </a:solidFill>
                  <a:latin typeface="方正古隶简体" panose="03000509000000000000" pitchFamily="65" charset="-122"/>
                  <a:ea typeface="方正古隶简体" panose="03000509000000000000" pitchFamily="65" charset="-122"/>
                </a:defRPr>
              </a:lvl1pPr>
            </a:lstStyle>
            <a:p>
              <a:r>
                <a:rPr lang="en-US" altLang="zh-CN" sz="3200" dirty="0">
                  <a:latin typeface="叶根友毛笔行书2.0版" panose="02010601030101010101" charset="-122"/>
                  <a:ea typeface="叶根友毛笔行书2.0版" panose="02010601030101010101" charset="-122"/>
                </a:rPr>
                <a:t>1</a:t>
              </a:r>
            </a:p>
          </p:txBody>
        </p:sp>
      </p:grpSp>
      <p:grpSp>
        <p:nvGrpSpPr>
          <p:cNvPr id="81" name="组合 80"/>
          <p:cNvGrpSpPr/>
          <p:nvPr/>
        </p:nvGrpSpPr>
        <p:grpSpPr>
          <a:xfrm>
            <a:off x="5046306" y="3534197"/>
            <a:ext cx="603468" cy="707886"/>
            <a:chOff x="141246" y="2679226"/>
            <a:chExt cx="763343" cy="895424"/>
          </a:xfrm>
        </p:grpSpPr>
        <p:pic>
          <p:nvPicPr>
            <p:cNvPr id="82" name="Picture 2" descr="C:\Users\Thinkpad\Desktop\PNG\1_0004_渐变映射-2-副本-8.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5074963">
              <a:off x="179512" y="2821552"/>
              <a:ext cx="686812" cy="763343"/>
            </a:xfrm>
            <a:prstGeom prst="rect">
              <a:avLst/>
            </a:prstGeom>
            <a:noFill/>
            <a:extLst>
              <a:ext uri="{909E8E84-426E-40DD-AFC4-6F175D3DCCD1}">
                <a14:hiddenFill xmlns:a14="http://schemas.microsoft.com/office/drawing/2010/main">
                  <a:solidFill>
                    <a:srgbClr val="FFFFFF"/>
                  </a:solidFill>
                </a14:hiddenFill>
              </a:ext>
            </a:extLst>
          </p:spPr>
        </p:pic>
        <p:sp>
          <p:nvSpPr>
            <p:cNvPr id="83" name="Text Box 53"/>
            <p:cNvSpPr txBox="1">
              <a:spLocks noChangeArrowheads="1"/>
            </p:cNvSpPr>
            <p:nvPr/>
          </p:nvSpPr>
          <p:spPr bwMode="auto">
            <a:xfrm>
              <a:off x="226114" y="2679226"/>
              <a:ext cx="495161" cy="89542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800" b="1">
                  <a:solidFill>
                    <a:schemeClr val="bg1"/>
                  </a:solidFill>
                  <a:latin typeface="方正古隶简体" panose="03000509000000000000" pitchFamily="65" charset="-122"/>
                  <a:ea typeface="方正古隶简体" panose="03000509000000000000" pitchFamily="65" charset="-122"/>
                </a:defRPr>
              </a:lvl1pPr>
            </a:lstStyle>
            <a:p>
              <a:r>
                <a:rPr lang="en-US" altLang="zh-CN" sz="3200" dirty="0">
                  <a:latin typeface="叶根友毛笔行书2.0版" panose="02010601030101010101" charset="-122"/>
                  <a:ea typeface="叶根友毛笔行书2.0版" panose="02010601030101010101" charset="-122"/>
                </a:rPr>
                <a:t>2</a:t>
              </a:r>
            </a:p>
          </p:txBody>
        </p:sp>
      </p:grpSp>
      <p:grpSp>
        <p:nvGrpSpPr>
          <p:cNvPr id="84" name="组合 83"/>
          <p:cNvGrpSpPr/>
          <p:nvPr/>
        </p:nvGrpSpPr>
        <p:grpSpPr>
          <a:xfrm>
            <a:off x="6295365" y="2673555"/>
            <a:ext cx="808051" cy="913134"/>
            <a:chOff x="141246" y="2710508"/>
            <a:chExt cx="763343" cy="862613"/>
          </a:xfrm>
        </p:grpSpPr>
        <p:pic>
          <p:nvPicPr>
            <p:cNvPr id="85" name="Picture 2" descr="C:\Users\Thinkpad\Desktop\PNG\1_0004_渐变映射-2-副本-8.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074963">
              <a:off x="179512" y="2821552"/>
              <a:ext cx="686812" cy="763343"/>
            </a:xfrm>
            <a:prstGeom prst="rect">
              <a:avLst/>
            </a:prstGeom>
            <a:noFill/>
            <a:extLst>
              <a:ext uri="{909E8E84-426E-40DD-AFC4-6F175D3DCCD1}">
                <a14:hiddenFill xmlns:a14="http://schemas.microsoft.com/office/drawing/2010/main">
                  <a:solidFill>
                    <a:srgbClr val="FFFFFF"/>
                  </a:solidFill>
                </a14:hiddenFill>
              </a:ext>
            </a:extLst>
          </p:spPr>
        </p:pic>
        <p:sp>
          <p:nvSpPr>
            <p:cNvPr id="86" name="Text Box 53"/>
            <p:cNvSpPr txBox="1">
              <a:spLocks noChangeArrowheads="1"/>
            </p:cNvSpPr>
            <p:nvPr/>
          </p:nvSpPr>
          <p:spPr bwMode="auto">
            <a:xfrm>
              <a:off x="253238" y="2710508"/>
              <a:ext cx="434910" cy="862613"/>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800" b="1">
                  <a:solidFill>
                    <a:schemeClr val="bg1"/>
                  </a:solidFill>
                  <a:latin typeface="方正古隶简体" panose="03000509000000000000" pitchFamily="65" charset="-122"/>
                  <a:ea typeface="方正古隶简体" panose="03000509000000000000" pitchFamily="65" charset="-122"/>
                </a:defRPr>
              </a:lvl1pPr>
            </a:lstStyle>
            <a:p>
              <a:r>
                <a:rPr lang="en-US" altLang="zh-CN" sz="4265" dirty="0">
                  <a:latin typeface="叶根友毛笔行书2.0版" panose="02010601030101010101" charset="-122"/>
                  <a:ea typeface="叶根友毛笔行书2.0版" panose="02010601030101010101" charset="-122"/>
                </a:rPr>
                <a:t>3</a:t>
              </a:r>
            </a:p>
          </p:txBody>
        </p:sp>
      </p:grpSp>
      <p:grpSp>
        <p:nvGrpSpPr>
          <p:cNvPr id="87" name="组合 86"/>
          <p:cNvGrpSpPr/>
          <p:nvPr/>
        </p:nvGrpSpPr>
        <p:grpSpPr>
          <a:xfrm>
            <a:off x="7834495" y="2148062"/>
            <a:ext cx="603468" cy="707886"/>
            <a:chOff x="141246" y="2710508"/>
            <a:chExt cx="763343" cy="895424"/>
          </a:xfrm>
        </p:grpSpPr>
        <p:pic>
          <p:nvPicPr>
            <p:cNvPr id="88" name="Picture 2" descr="C:\Users\Thinkpad\Desktop\PNG\1_0004_渐变映射-2-副本-8.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5074963">
              <a:off x="179512" y="2821552"/>
              <a:ext cx="686812" cy="763343"/>
            </a:xfrm>
            <a:prstGeom prst="rect">
              <a:avLst/>
            </a:prstGeom>
            <a:noFill/>
            <a:extLst>
              <a:ext uri="{909E8E84-426E-40DD-AFC4-6F175D3DCCD1}">
                <a14:hiddenFill xmlns:a14="http://schemas.microsoft.com/office/drawing/2010/main">
                  <a:solidFill>
                    <a:srgbClr val="FFFFFF"/>
                  </a:solidFill>
                </a14:hiddenFill>
              </a:ext>
            </a:extLst>
          </p:spPr>
        </p:pic>
        <p:sp>
          <p:nvSpPr>
            <p:cNvPr id="89" name="Text Box 53"/>
            <p:cNvSpPr txBox="1">
              <a:spLocks noChangeArrowheads="1"/>
            </p:cNvSpPr>
            <p:nvPr/>
          </p:nvSpPr>
          <p:spPr bwMode="auto">
            <a:xfrm>
              <a:off x="241755" y="2710508"/>
              <a:ext cx="495161" cy="89542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800" b="1">
                  <a:solidFill>
                    <a:schemeClr val="bg1"/>
                  </a:solidFill>
                  <a:latin typeface="方正古隶简体" panose="03000509000000000000" pitchFamily="65" charset="-122"/>
                  <a:ea typeface="方正古隶简体" panose="03000509000000000000" pitchFamily="65" charset="-122"/>
                </a:defRPr>
              </a:lvl1pPr>
            </a:lstStyle>
            <a:p>
              <a:r>
                <a:rPr lang="en-US" altLang="zh-CN" sz="3200" dirty="0">
                  <a:latin typeface="叶根友毛笔行书2.0版" panose="02010601030101010101" charset="-122"/>
                  <a:ea typeface="叶根友毛笔行书2.0版" panose="02010601030101010101" charset="-122"/>
                </a:rPr>
                <a:t>4</a:t>
              </a:r>
            </a:p>
          </p:txBody>
        </p:sp>
      </p:grpSp>
      <p:sp>
        <p:nvSpPr>
          <p:cNvPr id="36" name="任意多边形 35"/>
          <p:cNvSpPr/>
          <p:nvPr/>
        </p:nvSpPr>
        <p:spPr>
          <a:xfrm>
            <a:off x="4068834" y="443753"/>
            <a:ext cx="4248293" cy="478779"/>
          </a:xfrm>
          <a:custGeom>
            <a:avLst/>
            <a:gdLst>
              <a:gd name="connsiteX0" fmla="*/ 204386 w 6694563"/>
              <a:gd name="connsiteY0" fmla="*/ 0 h 754471"/>
              <a:gd name="connsiteX1" fmla="*/ 3299077 w 6694563"/>
              <a:gd name="connsiteY1" fmla="*/ 0 h 754471"/>
              <a:gd name="connsiteX2" fmla="*/ 3426942 w 6694563"/>
              <a:gd name="connsiteY2" fmla="*/ 0 h 754471"/>
              <a:gd name="connsiteX3" fmla="*/ 6521632 w 6694563"/>
              <a:gd name="connsiteY3" fmla="*/ 0 h 754471"/>
              <a:gd name="connsiteX4" fmla="*/ 6519691 w 6694563"/>
              <a:gd name="connsiteY4" fmla="*/ 19248 h 754471"/>
              <a:gd name="connsiteX5" fmla="*/ 6668550 w 6694563"/>
              <a:gd name="connsiteY5" fmla="*/ 201892 h 754471"/>
              <a:gd name="connsiteX6" fmla="*/ 6694563 w 6694563"/>
              <a:gd name="connsiteY6" fmla="*/ 204515 h 754471"/>
              <a:gd name="connsiteX7" fmla="*/ 6694563 w 6694563"/>
              <a:gd name="connsiteY7" fmla="*/ 548305 h 754471"/>
              <a:gd name="connsiteX8" fmla="*/ 6668550 w 6694563"/>
              <a:gd name="connsiteY8" fmla="*/ 550927 h 754471"/>
              <a:gd name="connsiteX9" fmla="*/ 6519691 w 6694563"/>
              <a:gd name="connsiteY9" fmla="*/ 733571 h 754471"/>
              <a:gd name="connsiteX10" fmla="*/ 6521798 w 6694563"/>
              <a:gd name="connsiteY10" fmla="*/ 754471 h 754471"/>
              <a:gd name="connsiteX11" fmla="*/ 3427108 w 6694563"/>
              <a:gd name="connsiteY11" fmla="*/ 754471 h 754471"/>
              <a:gd name="connsiteX12" fmla="*/ 3298909 w 6694563"/>
              <a:gd name="connsiteY12" fmla="*/ 754471 h 754471"/>
              <a:gd name="connsiteX13" fmla="*/ 204219 w 6694563"/>
              <a:gd name="connsiteY13" fmla="*/ 754471 h 754471"/>
              <a:gd name="connsiteX14" fmla="*/ 206327 w 6694563"/>
              <a:gd name="connsiteY14" fmla="*/ 733571 h 754471"/>
              <a:gd name="connsiteX15" fmla="*/ 19895 w 6694563"/>
              <a:gd name="connsiteY15" fmla="*/ 547139 h 754471"/>
              <a:gd name="connsiteX16" fmla="*/ 0 w 6694563"/>
              <a:gd name="connsiteY16" fmla="*/ 549145 h 754471"/>
              <a:gd name="connsiteX17" fmla="*/ 0 w 6694563"/>
              <a:gd name="connsiteY17" fmla="*/ 203674 h 754471"/>
              <a:gd name="connsiteX18" fmla="*/ 19895 w 6694563"/>
              <a:gd name="connsiteY18" fmla="*/ 205680 h 754471"/>
              <a:gd name="connsiteX19" fmla="*/ 206327 w 6694563"/>
              <a:gd name="connsiteY19" fmla="*/ 19248 h 754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694563" h="754471">
                <a:moveTo>
                  <a:pt x="204386" y="0"/>
                </a:moveTo>
                <a:lnTo>
                  <a:pt x="3299077" y="0"/>
                </a:lnTo>
                <a:lnTo>
                  <a:pt x="3426942" y="0"/>
                </a:lnTo>
                <a:lnTo>
                  <a:pt x="6521632" y="0"/>
                </a:lnTo>
                <a:lnTo>
                  <a:pt x="6519691" y="19248"/>
                </a:lnTo>
                <a:cubicBezTo>
                  <a:pt x="6519691" y="109342"/>
                  <a:pt x="6583596" y="184508"/>
                  <a:pt x="6668550" y="201892"/>
                </a:cubicBezTo>
                <a:lnTo>
                  <a:pt x="6694563" y="204515"/>
                </a:lnTo>
                <a:lnTo>
                  <a:pt x="6694563" y="548305"/>
                </a:lnTo>
                <a:lnTo>
                  <a:pt x="6668550" y="550927"/>
                </a:lnTo>
                <a:cubicBezTo>
                  <a:pt x="6583596" y="568311"/>
                  <a:pt x="6519691" y="643478"/>
                  <a:pt x="6519691" y="733571"/>
                </a:cubicBezTo>
                <a:lnTo>
                  <a:pt x="6521798" y="754471"/>
                </a:lnTo>
                <a:lnTo>
                  <a:pt x="3427108" y="754471"/>
                </a:lnTo>
                <a:lnTo>
                  <a:pt x="3298909" y="754471"/>
                </a:lnTo>
                <a:lnTo>
                  <a:pt x="204219" y="754471"/>
                </a:lnTo>
                <a:lnTo>
                  <a:pt x="206327" y="733571"/>
                </a:lnTo>
                <a:cubicBezTo>
                  <a:pt x="206327" y="630607"/>
                  <a:pt x="122859" y="547139"/>
                  <a:pt x="19895" y="547139"/>
                </a:cubicBezTo>
                <a:lnTo>
                  <a:pt x="0" y="549145"/>
                </a:lnTo>
                <a:lnTo>
                  <a:pt x="0" y="203674"/>
                </a:lnTo>
                <a:lnTo>
                  <a:pt x="19895" y="205680"/>
                </a:lnTo>
                <a:cubicBezTo>
                  <a:pt x="122859" y="205680"/>
                  <a:pt x="206327" y="122212"/>
                  <a:pt x="206327" y="19248"/>
                </a:cubicBezTo>
                <a:close/>
              </a:path>
            </a:pathLst>
          </a:custGeom>
          <a:blipFill>
            <a:blip r:embed="rId4"/>
            <a:stretch>
              <a:fillRect/>
            </a:stretch>
          </a:blipFill>
          <a:ln>
            <a:solidFill>
              <a:schemeClr val="accent1">
                <a:shade val="50000"/>
              </a:schemeClr>
            </a:solid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标题 1"/>
          <p:cNvSpPr>
            <a:spLocks noGrp="1"/>
          </p:cNvSpPr>
          <p:nvPr>
            <p:ph type="title"/>
          </p:nvPr>
        </p:nvSpPr>
        <p:spPr>
          <a:xfrm>
            <a:off x="935180" y="501000"/>
            <a:ext cx="10515600" cy="341457"/>
          </a:xfrm>
        </p:spPr>
        <p:txBody>
          <a:bodyPr>
            <a:normAutofit fontScale="90000"/>
          </a:bodyPr>
          <a:lstStyle/>
          <a:p>
            <a:pPr algn="ctr"/>
            <a:r>
              <a:rPr lang="zh-CN" altLang="en-US" dirty="0">
                <a:solidFill>
                  <a:schemeClr val="bg1"/>
                </a:solidFill>
              </a:rPr>
              <a:t>单击此处添加标题</a:t>
            </a:r>
          </a:p>
        </p:txBody>
      </p:sp>
      <p:pic>
        <p:nvPicPr>
          <p:cNvPr id="45" name="图片 4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0969993">
            <a:off x="3410743" y="468213"/>
            <a:ext cx="1006244" cy="668821"/>
          </a:xfrm>
          <a:prstGeom prst="rect">
            <a:avLst/>
          </a:prstGeom>
        </p:spPr>
      </p:pic>
      <p:pic>
        <p:nvPicPr>
          <p:cNvPr id="46" name="图片 4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984888" y="367343"/>
            <a:ext cx="1006244" cy="668821"/>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951192" y="1098179"/>
            <a:ext cx="6043029" cy="5307152"/>
            <a:chOff x="1835696" y="407529"/>
            <a:chExt cx="5256584" cy="4616474"/>
          </a:xfrm>
        </p:grpSpPr>
        <p:pic>
          <p:nvPicPr>
            <p:cNvPr id="5" name="Oval 11"/>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79777" y="1778025"/>
              <a:ext cx="4430713" cy="175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Oval 11"/>
            <p:cNvPicPr>
              <a:picLocks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22727" y="771550"/>
              <a:ext cx="2944813" cy="3773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Oval 11"/>
            <p:cNvPicPr>
              <a:picLocks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022727" y="771550"/>
              <a:ext cx="2944813" cy="3773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2" descr="E:\水墨图表素材\07.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699792" y="411510"/>
              <a:ext cx="1363920" cy="130012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E:\水墨图表素材\07.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004048" y="407529"/>
              <a:ext cx="1363920" cy="1300125"/>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E:\水墨图表素材\07.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728360" y="2050648"/>
              <a:ext cx="1363920" cy="130012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E:\水墨图表素材\07.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080288" y="3723878"/>
              <a:ext cx="1363920" cy="1300125"/>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E:\水墨图表素材\07.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627784" y="3723878"/>
              <a:ext cx="1363920" cy="130012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E:\水墨图表素材\07.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835696" y="2050648"/>
              <a:ext cx="1363920" cy="130012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4" name="组合 13"/>
          <p:cNvGrpSpPr/>
          <p:nvPr/>
        </p:nvGrpSpPr>
        <p:grpSpPr>
          <a:xfrm>
            <a:off x="143636" y="1358670"/>
            <a:ext cx="11616696" cy="4332283"/>
            <a:chOff x="107727" y="1019002"/>
            <a:chExt cx="8712522" cy="3249212"/>
          </a:xfrm>
        </p:grpSpPr>
        <p:sp>
          <p:nvSpPr>
            <p:cNvPr id="15" name="Text Box 32"/>
            <p:cNvSpPr txBox="1">
              <a:spLocks noChangeArrowheads="1"/>
            </p:cNvSpPr>
            <p:nvPr/>
          </p:nvSpPr>
          <p:spPr bwMode="auto">
            <a:xfrm>
              <a:off x="6084168" y="1091010"/>
              <a:ext cx="2232025" cy="32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pPr>
              <a:r>
                <a:rPr lang="zh-CN" altLang="en-US" sz="4265" baseline="-25000" dirty="0">
                  <a:latin typeface="+mj-ea"/>
                  <a:ea typeface="+mj-ea"/>
                </a:rPr>
                <a:t>文字标题内容</a:t>
              </a:r>
              <a:endParaRPr lang="zh-CN" altLang="en-US" sz="2400" baseline="-25000" dirty="0">
                <a:latin typeface="+mj-ea"/>
                <a:ea typeface="+mj-ea"/>
              </a:endParaRPr>
            </a:p>
          </p:txBody>
        </p:sp>
        <p:sp>
          <p:nvSpPr>
            <p:cNvPr id="16" name="Text Box 32"/>
            <p:cNvSpPr txBox="1">
              <a:spLocks noChangeArrowheads="1"/>
            </p:cNvSpPr>
            <p:nvPr/>
          </p:nvSpPr>
          <p:spPr bwMode="auto">
            <a:xfrm>
              <a:off x="6588224" y="2531170"/>
              <a:ext cx="2232025" cy="32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pPr>
              <a:r>
                <a:rPr lang="zh-CN" altLang="en-US" sz="4265" baseline="-25000" dirty="0">
                  <a:latin typeface="+mj-ea"/>
                  <a:ea typeface="+mj-ea"/>
                </a:rPr>
                <a:t>文字标题内容</a:t>
              </a:r>
              <a:endParaRPr lang="zh-CN" altLang="en-US" sz="2400" baseline="-25000" dirty="0">
                <a:latin typeface="+mj-ea"/>
                <a:ea typeface="+mj-ea"/>
              </a:endParaRPr>
            </a:p>
          </p:txBody>
        </p:sp>
        <p:sp>
          <p:nvSpPr>
            <p:cNvPr id="17" name="Text Box 32"/>
            <p:cNvSpPr txBox="1">
              <a:spLocks noChangeArrowheads="1"/>
            </p:cNvSpPr>
            <p:nvPr/>
          </p:nvSpPr>
          <p:spPr bwMode="auto">
            <a:xfrm>
              <a:off x="6084168" y="3939902"/>
              <a:ext cx="2232025" cy="32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pPr>
              <a:r>
                <a:rPr lang="zh-CN" altLang="en-US" sz="4265" baseline="-25000" dirty="0">
                  <a:latin typeface="+mj-ea"/>
                  <a:ea typeface="+mj-ea"/>
                </a:rPr>
                <a:t>文字标题内容</a:t>
              </a:r>
              <a:endParaRPr lang="zh-CN" altLang="en-US" sz="2400" baseline="-25000" dirty="0">
                <a:latin typeface="+mj-ea"/>
                <a:ea typeface="+mj-ea"/>
              </a:endParaRPr>
            </a:p>
          </p:txBody>
        </p:sp>
        <p:sp>
          <p:nvSpPr>
            <p:cNvPr id="18" name="Text Box 32"/>
            <p:cNvSpPr txBox="1">
              <a:spLocks noChangeArrowheads="1"/>
            </p:cNvSpPr>
            <p:nvPr/>
          </p:nvSpPr>
          <p:spPr bwMode="auto">
            <a:xfrm>
              <a:off x="755799" y="1019002"/>
              <a:ext cx="2232025" cy="32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pPr>
              <a:r>
                <a:rPr lang="zh-CN" altLang="en-US" sz="4265" baseline="-25000" dirty="0">
                  <a:latin typeface="+mj-ea"/>
                  <a:ea typeface="+mj-ea"/>
                </a:rPr>
                <a:t>文字标题内容</a:t>
              </a:r>
              <a:endParaRPr lang="zh-CN" altLang="en-US" sz="2400" baseline="-25000" dirty="0">
                <a:latin typeface="+mj-ea"/>
                <a:ea typeface="+mj-ea"/>
              </a:endParaRPr>
            </a:p>
          </p:txBody>
        </p:sp>
        <p:sp>
          <p:nvSpPr>
            <p:cNvPr id="19" name="Text Box 32"/>
            <p:cNvSpPr txBox="1">
              <a:spLocks noChangeArrowheads="1"/>
            </p:cNvSpPr>
            <p:nvPr/>
          </p:nvSpPr>
          <p:spPr bwMode="auto">
            <a:xfrm>
              <a:off x="107727" y="2459162"/>
              <a:ext cx="2232025" cy="32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pPr>
              <a:r>
                <a:rPr lang="zh-CN" altLang="en-US" sz="4265" baseline="-25000" dirty="0">
                  <a:latin typeface="+mj-ea"/>
                  <a:ea typeface="+mj-ea"/>
                </a:rPr>
                <a:t>文字标题内容</a:t>
              </a:r>
              <a:endParaRPr lang="zh-CN" altLang="en-US" sz="2400" baseline="-25000" dirty="0">
                <a:latin typeface="+mj-ea"/>
                <a:ea typeface="+mj-ea"/>
              </a:endParaRPr>
            </a:p>
          </p:txBody>
        </p:sp>
        <p:sp>
          <p:nvSpPr>
            <p:cNvPr id="20" name="Text Box 32"/>
            <p:cNvSpPr txBox="1">
              <a:spLocks noChangeArrowheads="1"/>
            </p:cNvSpPr>
            <p:nvPr/>
          </p:nvSpPr>
          <p:spPr bwMode="auto">
            <a:xfrm>
              <a:off x="755799" y="3939902"/>
              <a:ext cx="2232025" cy="32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pPr>
              <a:r>
                <a:rPr lang="zh-CN" altLang="en-US" sz="4265" baseline="-25000" dirty="0">
                  <a:latin typeface="+mj-ea"/>
                  <a:ea typeface="+mj-ea"/>
                </a:rPr>
                <a:t>文字标题内容</a:t>
              </a:r>
              <a:endParaRPr lang="zh-CN" altLang="en-US" sz="2400" baseline="-25000" dirty="0">
                <a:latin typeface="+mj-ea"/>
                <a:ea typeface="+mj-ea"/>
              </a:endParaRPr>
            </a:p>
          </p:txBody>
        </p:sp>
      </p:grpSp>
      <p:sp>
        <p:nvSpPr>
          <p:cNvPr id="21" name="任意多边形 20"/>
          <p:cNvSpPr/>
          <p:nvPr/>
        </p:nvSpPr>
        <p:spPr>
          <a:xfrm>
            <a:off x="4068834" y="443753"/>
            <a:ext cx="4248293" cy="478779"/>
          </a:xfrm>
          <a:custGeom>
            <a:avLst/>
            <a:gdLst>
              <a:gd name="connsiteX0" fmla="*/ 204386 w 6694563"/>
              <a:gd name="connsiteY0" fmla="*/ 0 h 754471"/>
              <a:gd name="connsiteX1" fmla="*/ 3299077 w 6694563"/>
              <a:gd name="connsiteY1" fmla="*/ 0 h 754471"/>
              <a:gd name="connsiteX2" fmla="*/ 3426942 w 6694563"/>
              <a:gd name="connsiteY2" fmla="*/ 0 h 754471"/>
              <a:gd name="connsiteX3" fmla="*/ 6521632 w 6694563"/>
              <a:gd name="connsiteY3" fmla="*/ 0 h 754471"/>
              <a:gd name="connsiteX4" fmla="*/ 6519691 w 6694563"/>
              <a:gd name="connsiteY4" fmla="*/ 19248 h 754471"/>
              <a:gd name="connsiteX5" fmla="*/ 6668550 w 6694563"/>
              <a:gd name="connsiteY5" fmla="*/ 201892 h 754471"/>
              <a:gd name="connsiteX6" fmla="*/ 6694563 w 6694563"/>
              <a:gd name="connsiteY6" fmla="*/ 204515 h 754471"/>
              <a:gd name="connsiteX7" fmla="*/ 6694563 w 6694563"/>
              <a:gd name="connsiteY7" fmla="*/ 548305 h 754471"/>
              <a:gd name="connsiteX8" fmla="*/ 6668550 w 6694563"/>
              <a:gd name="connsiteY8" fmla="*/ 550927 h 754471"/>
              <a:gd name="connsiteX9" fmla="*/ 6519691 w 6694563"/>
              <a:gd name="connsiteY9" fmla="*/ 733571 h 754471"/>
              <a:gd name="connsiteX10" fmla="*/ 6521798 w 6694563"/>
              <a:gd name="connsiteY10" fmla="*/ 754471 h 754471"/>
              <a:gd name="connsiteX11" fmla="*/ 3427108 w 6694563"/>
              <a:gd name="connsiteY11" fmla="*/ 754471 h 754471"/>
              <a:gd name="connsiteX12" fmla="*/ 3298909 w 6694563"/>
              <a:gd name="connsiteY12" fmla="*/ 754471 h 754471"/>
              <a:gd name="connsiteX13" fmla="*/ 204219 w 6694563"/>
              <a:gd name="connsiteY13" fmla="*/ 754471 h 754471"/>
              <a:gd name="connsiteX14" fmla="*/ 206327 w 6694563"/>
              <a:gd name="connsiteY14" fmla="*/ 733571 h 754471"/>
              <a:gd name="connsiteX15" fmla="*/ 19895 w 6694563"/>
              <a:gd name="connsiteY15" fmla="*/ 547139 h 754471"/>
              <a:gd name="connsiteX16" fmla="*/ 0 w 6694563"/>
              <a:gd name="connsiteY16" fmla="*/ 549145 h 754471"/>
              <a:gd name="connsiteX17" fmla="*/ 0 w 6694563"/>
              <a:gd name="connsiteY17" fmla="*/ 203674 h 754471"/>
              <a:gd name="connsiteX18" fmla="*/ 19895 w 6694563"/>
              <a:gd name="connsiteY18" fmla="*/ 205680 h 754471"/>
              <a:gd name="connsiteX19" fmla="*/ 206327 w 6694563"/>
              <a:gd name="connsiteY19" fmla="*/ 19248 h 754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694563" h="754471">
                <a:moveTo>
                  <a:pt x="204386" y="0"/>
                </a:moveTo>
                <a:lnTo>
                  <a:pt x="3299077" y="0"/>
                </a:lnTo>
                <a:lnTo>
                  <a:pt x="3426942" y="0"/>
                </a:lnTo>
                <a:lnTo>
                  <a:pt x="6521632" y="0"/>
                </a:lnTo>
                <a:lnTo>
                  <a:pt x="6519691" y="19248"/>
                </a:lnTo>
                <a:cubicBezTo>
                  <a:pt x="6519691" y="109342"/>
                  <a:pt x="6583596" y="184508"/>
                  <a:pt x="6668550" y="201892"/>
                </a:cubicBezTo>
                <a:lnTo>
                  <a:pt x="6694563" y="204515"/>
                </a:lnTo>
                <a:lnTo>
                  <a:pt x="6694563" y="548305"/>
                </a:lnTo>
                <a:lnTo>
                  <a:pt x="6668550" y="550927"/>
                </a:lnTo>
                <a:cubicBezTo>
                  <a:pt x="6583596" y="568311"/>
                  <a:pt x="6519691" y="643478"/>
                  <a:pt x="6519691" y="733571"/>
                </a:cubicBezTo>
                <a:lnTo>
                  <a:pt x="6521798" y="754471"/>
                </a:lnTo>
                <a:lnTo>
                  <a:pt x="3427108" y="754471"/>
                </a:lnTo>
                <a:lnTo>
                  <a:pt x="3298909" y="754471"/>
                </a:lnTo>
                <a:lnTo>
                  <a:pt x="204219" y="754471"/>
                </a:lnTo>
                <a:lnTo>
                  <a:pt x="206327" y="733571"/>
                </a:lnTo>
                <a:cubicBezTo>
                  <a:pt x="206327" y="630607"/>
                  <a:pt x="122859" y="547139"/>
                  <a:pt x="19895" y="547139"/>
                </a:cubicBezTo>
                <a:lnTo>
                  <a:pt x="0" y="549145"/>
                </a:lnTo>
                <a:lnTo>
                  <a:pt x="0" y="203674"/>
                </a:lnTo>
                <a:lnTo>
                  <a:pt x="19895" y="205680"/>
                </a:lnTo>
                <a:cubicBezTo>
                  <a:pt x="122859" y="205680"/>
                  <a:pt x="206327" y="122212"/>
                  <a:pt x="206327" y="19248"/>
                </a:cubicBezTo>
                <a:close/>
              </a:path>
            </a:pathLst>
          </a:custGeom>
          <a:blipFill>
            <a:blip r:embed="rId7"/>
            <a:stretch>
              <a:fillRect/>
            </a:stretch>
          </a:blipFill>
          <a:ln>
            <a:solidFill>
              <a:schemeClr val="accent1">
                <a:shade val="50000"/>
              </a:schemeClr>
            </a:solid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标题 1"/>
          <p:cNvSpPr>
            <a:spLocks noGrp="1"/>
          </p:cNvSpPr>
          <p:nvPr>
            <p:ph type="title"/>
          </p:nvPr>
        </p:nvSpPr>
        <p:spPr>
          <a:xfrm>
            <a:off x="935180" y="501000"/>
            <a:ext cx="10515600" cy="341457"/>
          </a:xfrm>
        </p:spPr>
        <p:txBody>
          <a:bodyPr>
            <a:normAutofit fontScale="90000"/>
          </a:bodyPr>
          <a:lstStyle/>
          <a:p>
            <a:pPr algn="ctr"/>
            <a:r>
              <a:rPr lang="zh-CN" altLang="en-US" dirty="0">
                <a:solidFill>
                  <a:schemeClr val="bg1"/>
                </a:solidFill>
              </a:rPr>
              <a:t>单击此处添加标题</a:t>
            </a:r>
          </a:p>
        </p:txBody>
      </p:sp>
      <p:pic>
        <p:nvPicPr>
          <p:cNvPr id="23" name="图片 2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10969993">
            <a:off x="3410743" y="468213"/>
            <a:ext cx="1006244" cy="668821"/>
          </a:xfrm>
          <a:prstGeom prst="rect">
            <a:avLst/>
          </a:prstGeom>
        </p:spPr>
      </p:pic>
      <p:pic>
        <p:nvPicPr>
          <p:cNvPr id="24" name="图片 2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984888" y="367343"/>
            <a:ext cx="1006244" cy="668821"/>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C:\Users\Thinkpad\Desktop\PNG\1_0001_图层-6.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5593458">
            <a:off x="7137462" y="2107139"/>
            <a:ext cx="4850813" cy="168520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9287072" y="1248867"/>
            <a:ext cx="578620" cy="2400657"/>
          </a:xfrm>
          <a:prstGeom prst="rect">
            <a:avLst/>
          </a:prstGeom>
        </p:spPr>
        <p:txBody>
          <a:bodyPr vert="eaVert" wrap="none">
            <a:spAutoFit/>
          </a:bodyPr>
          <a:lstStyle/>
          <a:p>
            <a:pPr defTabSz="1087755">
              <a:lnSpc>
                <a:spcPct val="80000"/>
              </a:lnSpc>
            </a:pPr>
            <a:r>
              <a:rPr lang="zh-CN" altLang="en-US" sz="3200" spc="-200" dirty="0">
                <a:solidFill>
                  <a:schemeClr val="bg1"/>
                </a:solidFill>
                <a:latin typeface="方正祥隶简体" charset="0"/>
                <a:ea typeface="方正祥隶简体" charset="0"/>
              </a:rPr>
              <a:t>点击添加标题</a:t>
            </a:r>
          </a:p>
        </p:txBody>
      </p:sp>
      <p:sp>
        <p:nvSpPr>
          <p:cNvPr id="4" name="TextBox 3"/>
          <p:cNvSpPr txBox="1"/>
          <p:nvPr/>
        </p:nvSpPr>
        <p:spPr>
          <a:xfrm>
            <a:off x="2600057" y="1666776"/>
            <a:ext cx="5930726" cy="2914352"/>
          </a:xfrm>
          <a:prstGeom prst="rect">
            <a:avLst/>
          </a:prstGeom>
          <a:noFill/>
        </p:spPr>
        <p:txBody>
          <a:bodyPr vert="eaVert" wrap="square" rtlCol="0">
            <a:spAutoFit/>
          </a:bodyPr>
          <a:lstStyle>
            <a:defPPr>
              <a:defRPr lang="zh-CN"/>
            </a:defPPr>
            <a:lvl1pPr>
              <a:lnSpc>
                <a:spcPct val="130000"/>
              </a:lnSpc>
              <a:defRPr sz="1400" kern="0" spc="-150">
                <a:solidFill>
                  <a:schemeClr val="tx1">
                    <a:lumMod val="95000"/>
                    <a:lumOff val="5000"/>
                  </a:schemeClr>
                </a:solidFill>
                <a:latin typeface="楷体" panose="02010609060101010101" pitchFamily="49" charset="-122"/>
                <a:ea typeface="楷体" panose="02010609060101010101" pitchFamily="49" charset="-122"/>
              </a:defRPr>
            </a:lvl1pPr>
          </a:lstStyle>
          <a:p>
            <a:pPr>
              <a:lnSpc>
                <a:spcPct val="200000"/>
              </a:lnSpc>
            </a:pPr>
            <a:r>
              <a:rPr lang="zh-CN" altLang="en-US" sz="2665" spc="0" dirty="0">
                <a:latin typeface="方正祥隶简体" charset="0"/>
                <a:ea typeface="方正祥隶简体" charset="0"/>
              </a:rPr>
              <a:t>点击此处添加文本</a:t>
            </a:r>
          </a:p>
          <a:p>
            <a:pPr>
              <a:lnSpc>
                <a:spcPct val="200000"/>
              </a:lnSpc>
            </a:pPr>
            <a:r>
              <a:rPr lang="zh-CN" altLang="en-US" sz="2665" spc="0" dirty="0">
                <a:latin typeface="方正祥隶简体" charset="0"/>
                <a:ea typeface="方正祥隶简体" charset="0"/>
              </a:rPr>
              <a:t>点击此处添加文本点击此处添加文本</a:t>
            </a:r>
          </a:p>
          <a:p>
            <a:pPr>
              <a:lnSpc>
                <a:spcPct val="200000"/>
              </a:lnSpc>
            </a:pPr>
            <a:r>
              <a:rPr lang="zh-CN" altLang="en-US" sz="2665" spc="0" dirty="0">
                <a:latin typeface="方正祥隶简体" charset="0"/>
                <a:ea typeface="方正祥隶简体" charset="0"/>
              </a:rPr>
              <a:t>点击此处添加文本</a:t>
            </a:r>
          </a:p>
          <a:p>
            <a:pPr>
              <a:lnSpc>
                <a:spcPct val="200000"/>
              </a:lnSpc>
            </a:pPr>
            <a:r>
              <a:rPr lang="zh-CN" altLang="en-US" sz="2665" spc="0" dirty="0">
                <a:latin typeface="方正祥隶简体" charset="0"/>
                <a:ea typeface="方正祥隶简体" charset="0"/>
              </a:rPr>
              <a:t>点击此处添加文本</a:t>
            </a:r>
          </a:p>
          <a:p>
            <a:pPr>
              <a:lnSpc>
                <a:spcPct val="200000"/>
              </a:lnSpc>
            </a:pPr>
            <a:r>
              <a:rPr lang="zh-CN" altLang="en-US" sz="2665" spc="0" dirty="0">
                <a:latin typeface="方正祥隶简体" charset="0"/>
                <a:ea typeface="方正祥隶简体" charset="0"/>
              </a:rPr>
              <a:t>点击此处添加文本</a:t>
            </a:r>
          </a:p>
          <a:p>
            <a:pPr>
              <a:lnSpc>
                <a:spcPct val="200000"/>
              </a:lnSpc>
            </a:pPr>
            <a:endParaRPr lang="zh-CN" altLang="en-US" sz="2665" spc="0" dirty="0">
              <a:latin typeface="方正祥隶简体" charset="0"/>
              <a:ea typeface="方正祥隶简体" charset="0"/>
            </a:endParaRPr>
          </a:p>
        </p:txBody>
      </p:sp>
      <p:grpSp>
        <p:nvGrpSpPr>
          <p:cNvPr id="12" name="组合 11"/>
          <p:cNvGrpSpPr/>
          <p:nvPr/>
        </p:nvGrpSpPr>
        <p:grpSpPr>
          <a:xfrm>
            <a:off x="4175787" y="1666778"/>
            <a:ext cx="4120192" cy="2914351"/>
            <a:chOff x="3436696" y="1250083"/>
            <a:chExt cx="2698204" cy="1996719"/>
          </a:xfrm>
        </p:grpSpPr>
        <p:cxnSp>
          <p:nvCxnSpPr>
            <p:cNvPr id="5" name="直接连接符 4"/>
            <p:cNvCxnSpPr/>
            <p:nvPr/>
          </p:nvCxnSpPr>
          <p:spPr>
            <a:xfrm>
              <a:off x="6134900" y="1250083"/>
              <a:ext cx="0" cy="199671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5595260" y="1250083"/>
              <a:ext cx="0" cy="199671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5055619" y="1250083"/>
              <a:ext cx="0" cy="199671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4515978" y="1250083"/>
              <a:ext cx="0" cy="199671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3976337" y="1250083"/>
              <a:ext cx="0" cy="199671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3436696" y="1250083"/>
              <a:ext cx="0" cy="199671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grpSp>
      <p:pic>
        <p:nvPicPr>
          <p:cNvPr id="19461" name="Picture 5" descr="F:\360安全浏览器下载\水墨\1402\未标题-1.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60636" r="47361"/>
          <a:stretch>
            <a:fillRect/>
          </a:stretch>
        </p:blipFill>
        <p:spPr bwMode="auto">
          <a:xfrm>
            <a:off x="0" y="4159734"/>
            <a:ext cx="6417733" cy="2700383"/>
          </a:xfrm>
          <a:prstGeom prst="rect">
            <a:avLst/>
          </a:prstGeom>
          <a:noFill/>
          <a:extLst>
            <a:ext uri="{909E8E84-426E-40DD-AFC4-6F175D3DCCD1}">
              <a14:hiddenFill xmlns:a14="http://schemas.microsoft.com/office/drawing/2010/main">
                <a:solidFill>
                  <a:srgbClr val="FFFFFF"/>
                </a:solidFill>
              </a14:hiddenFill>
            </a:ext>
          </a:extLst>
        </p:spPr>
      </p:pic>
      <p:sp>
        <p:nvSpPr>
          <p:cNvPr id="15" name="任意多边形 14"/>
          <p:cNvSpPr/>
          <p:nvPr/>
        </p:nvSpPr>
        <p:spPr>
          <a:xfrm>
            <a:off x="4068834" y="443753"/>
            <a:ext cx="4248293" cy="478779"/>
          </a:xfrm>
          <a:custGeom>
            <a:avLst/>
            <a:gdLst>
              <a:gd name="connsiteX0" fmla="*/ 204386 w 6694563"/>
              <a:gd name="connsiteY0" fmla="*/ 0 h 754471"/>
              <a:gd name="connsiteX1" fmla="*/ 3299077 w 6694563"/>
              <a:gd name="connsiteY1" fmla="*/ 0 h 754471"/>
              <a:gd name="connsiteX2" fmla="*/ 3426942 w 6694563"/>
              <a:gd name="connsiteY2" fmla="*/ 0 h 754471"/>
              <a:gd name="connsiteX3" fmla="*/ 6521632 w 6694563"/>
              <a:gd name="connsiteY3" fmla="*/ 0 h 754471"/>
              <a:gd name="connsiteX4" fmla="*/ 6519691 w 6694563"/>
              <a:gd name="connsiteY4" fmla="*/ 19248 h 754471"/>
              <a:gd name="connsiteX5" fmla="*/ 6668550 w 6694563"/>
              <a:gd name="connsiteY5" fmla="*/ 201892 h 754471"/>
              <a:gd name="connsiteX6" fmla="*/ 6694563 w 6694563"/>
              <a:gd name="connsiteY6" fmla="*/ 204515 h 754471"/>
              <a:gd name="connsiteX7" fmla="*/ 6694563 w 6694563"/>
              <a:gd name="connsiteY7" fmla="*/ 548305 h 754471"/>
              <a:gd name="connsiteX8" fmla="*/ 6668550 w 6694563"/>
              <a:gd name="connsiteY8" fmla="*/ 550927 h 754471"/>
              <a:gd name="connsiteX9" fmla="*/ 6519691 w 6694563"/>
              <a:gd name="connsiteY9" fmla="*/ 733571 h 754471"/>
              <a:gd name="connsiteX10" fmla="*/ 6521798 w 6694563"/>
              <a:gd name="connsiteY10" fmla="*/ 754471 h 754471"/>
              <a:gd name="connsiteX11" fmla="*/ 3427108 w 6694563"/>
              <a:gd name="connsiteY11" fmla="*/ 754471 h 754471"/>
              <a:gd name="connsiteX12" fmla="*/ 3298909 w 6694563"/>
              <a:gd name="connsiteY12" fmla="*/ 754471 h 754471"/>
              <a:gd name="connsiteX13" fmla="*/ 204219 w 6694563"/>
              <a:gd name="connsiteY13" fmla="*/ 754471 h 754471"/>
              <a:gd name="connsiteX14" fmla="*/ 206327 w 6694563"/>
              <a:gd name="connsiteY14" fmla="*/ 733571 h 754471"/>
              <a:gd name="connsiteX15" fmla="*/ 19895 w 6694563"/>
              <a:gd name="connsiteY15" fmla="*/ 547139 h 754471"/>
              <a:gd name="connsiteX16" fmla="*/ 0 w 6694563"/>
              <a:gd name="connsiteY16" fmla="*/ 549145 h 754471"/>
              <a:gd name="connsiteX17" fmla="*/ 0 w 6694563"/>
              <a:gd name="connsiteY17" fmla="*/ 203674 h 754471"/>
              <a:gd name="connsiteX18" fmla="*/ 19895 w 6694563"/>
              <a:gd name="connsiteY18" fmla="*/ 205680 h 754471"/>
              <a:gd name="connsiteX19" fmla="*/ 206327 w 6694563"/>
              <a:gd name="connsiteY19" fmla="*/ 19248 h 754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694563" h="754471">
                <a:moveTo>
                  <a:pt x="204386" y="0"/>
                </a:moveTo>
                <a:lnTo>
                  <a:pt x="3299077" y="0"/>
                </a:lnTo>
                <a:lnTo>
                  <a:pt x="3426942" y="0"/>
                </a:lnTo>
                <a:lnTo>
                  <a:pt x="6521632" y="0"/>
                </a:lnTo>
                <a:lnTo>
                  <a:pt x="6519691" y="19248"/>
                </a:lnTo>
                <a:cubicBezTo>
                  <a:pt x="6519691" y="109342"/>
                  <a:pt x="6583596" y="184508"/>
                  <a:pt x="6668550" y="201892"/>
                </a:cubicBezTo>
                <a:lnTo>
                  <a:pt x="6694563" y="204515"/>
                </a:lnTo>
                <a:lnTo>
                  <a:pt x="6694563" y="548305"/>
                </a:lnTo>
                <a:lnTo>
                  <a:pt x="6668550" y="550927"/>
                </a:lnTo>
                <a:cubicBezTo>
                  <a:pt x="6583596" y="568311"/>
                  <a:pt x="6519691" y="643478"/>
                  <a:pt x="6519691" y="733571"/>
                </a:cubicBezTo>
                <a:lnTo>
                  <a:pt x="6521798" y="754471"/>
                </a:lnTo>
                <a:lnTo>
                  <a:pt x="3427108" y="754471"/>
                </a:lnTo>
                <a:lnTo>
                  <a:pt x="3298909" y="754471"/>
                </a:lnTo>
                <a:lnTo>
                  <a:pt x="204219" y="754471"/>
                </a:lnTo>
                <a:lnTo>
                  <a:pt x="206327" y="733571"/>
                </a:lnTo>
                <a:cubicBezTo>
                  <a:pt x="206327" y="630607"/>
                  <a:pt x="122859" y="547139"/>
                  <a:pt x="19895" y="547139"/>
                </a:cubicBezTo>
                <a:lnTo>
                  <a:pt x="0" y="549145"/>
                </a:lnTo>
                <a:lnTo>
                  <a:pt x="0" y="203674"/>
                </a:lnTo>
                <a:lnTo>
                  <a:pt x="19895" y="205680"/>
                </a:lnTo>
                <a:cubicBezTo>
                  <a:pt x="122859" y="205680"/>
                  <a:pt x="206327" y="122212"/>
                  <a:pt x="206327" y="19248"/>
                </a:cubicBezTo>
                <a:close/>
              </a:path>
            </a:pathLst>
          </a:custGeom>
          <a:blipFill>
            <a:blip r:embed="rId4"/>
            <a:stretch>
              <a:fillRect/>
            </a:stretch>
          </a:blipFill>
          <a:ln>
            <a:solidFill>
              <a:schemeClr val="accent1">
                <a:shade val="50000"/>
              </a:schemeClr>
            </a:solid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标题 1"/>
          <p:cNvSpPr>
            <a:spLocks noGrp="1"/>
          </p:cNvSpPr>
          <p:nvPr>
            <p:ph type="title"/>
          </p:nvPr>
        </p:nvSpPr>
        <p:spPr>
          <a:xfrm>
            <a:off x="935180" y="501000"/>
            <a:ext cx="10515600" cy="341457"/>
          </a:xfrm>
        </p:spPr>
        <p:txBody>
          <a:bodyPr>
            <a:normAutofit fontScale="90000"/>
          </a:bodyPr>
          <a:lstStyle/>
          <a:p>
            <a:pPr algn="ctr"/>
            <a:r>
              <a:rPr lang="zh-CN" altLang="en-US" dirty="0">
                <a:solidFill>
                  <a:schemeClr val="bg1"/>
                </a:solidFill>
              </a:rPr>
              <a:t>单击此处添加标题</a:t>
            </a:r>
          </a:p>
        </p:txBody>
      </p:sp>
      <p:pic>
        <p:nvPicPr>
          <p:cNvPr id="17" name="图片 1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0969993">
            <a:off x="3410743" y="468213"/>
            <a:ext cx="1006244" cy="668821"/>
          </a:xfrm>
          <a:prstGeom prst="rect">
            <a:avLst/>
          </a:prstGeom>
        </p:spPr>
      </p:pic>
      <p:pic>
        <p:nvPicPr>
          <p:cNvPr id="18" name="图片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984888" y="367343"/>
            <a:ext cx="1006244" cy="668821"/>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p:cNvPicPr>
            <a:picLocks noChangeAspect="1"/>
          </p:cNvPicPr>
          <p:nvPr/>
        </p:nvPicPr>
        <p:blipFill>
          <a:blip r:embed="rId3">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2488835" y="0"/>
            <a:ext cx="9703165" cy="6858000"/>
          </a:xfrm>
          <a:prstGeom prst="rect">
            <a:avLst/>
          </a:prstGeom>
        </p:spPr>
      </p:pic>
      <p:pic>
        <p:nvPicPr>
          <p:cNvPr id="72" name="图片 71"/>
          <p:cNvPicPr>
            <a:picLocks noChangeAspect="1"/>
          </p:cNvPicPr>
          <p:nvPr/>
        </p:nvPicPr>
        <p:blipFill rotWithShape="1">
          <a:blip r:embed="rId4">
            <a:extLst>
              <a:ext uri="{28A0092B-C50C-407E-A947-70E740481C1C}">
                <a14:useLocalDpi xmlns:a14="http://schemas.microsoft.com/office/drawing/2010/main" val="0"/>
              </a:ext>
            </a:extLst>
          </a:blip>
          <a:srcRect l="53465"/>
          <a:stretch/>
        </p:blipFill>
        <p:spPr>
          <a:xfrm>
            <a:off x="228599" y="0"/>
            <a:ext cx="5673543" cy="5594228"/>
          </a:xfrm>
          <a:prstGeom prst="rect">
            <a:avLst/>
          </a:prstGeom>
        </p:spPr>
      </p:pic>
      <p:sp>
        <p:nvSpPr>
          <p:cNvPr id="53" name="任意多边形 52"/>
          <p:cNvSpPr/>
          <p:nvPr/>
        </p:nvSpPr>
        <p:spPr>
          <a:xfrm>
            <a:off x="2111663" y="1623170"/>
            <a:ext cx="7968673" cy="1588305"/>
          </a:xfrm>
          <a:custGeom>
            <a:avLst/>
            <a:gdLst>
              <a:gd name="connsiteX0" fmla="*/ 204386 w 7968673"/>
              <a:gd name="connsiteY0" fmla="*/ 0 h 1588305"/>
              <a:gd name="connsiteX1" fmla="*/ 7795742 w 7968673"/>
              <a:gd name="connsiteY1" fmla="*/ 0 h 1588305"/>
              <a:gd name="connsiteX2" fmla="*/ 7793801 w 7968673"/>
              <a:gd name="connsiteY2" fmla="*/ 19248 h 1588305"/>
              <a:gd name="connsiteX3" fmla="*/ 7942660 w 7968673"/>
              <a:gd name="connsiteY3" fmla="*/ 201892 h 1588305"/>
              <a:gd name="connsiteX4" fmla="*/ 7968673 w 7968673"/>
              <a:gd name="connsiteY4" fmla="*/ 204515 h 1588305"/>
              <a:gd name="connsiteX5" fmla="*/ 7968673 w 7968673"/>
              <a:gd name="connsiteY5" fmla="*/ 1382139 h 1588305"/>
              <a:gd name="connsiteX6" fmla="*/ 7942660 w 7968673"/>
              <a:gd name="connsiteY6" fmla="*/ 1384761 h 1588305"/>
              <a:gd name="connsiteX7" fmla="*/ 7793801 w 7968673"/>
              <a:gd name="connsiteY7" fmla="*/ 1567405 h 1588305"/>
              <a:gd name="connsiteX8" fmla="*/ 7795908 w 7968673"/>
              <a:gd name="connsiteY8" fmla="*/ 1588305 h 1588305"/>
              <a:gd name="connsiteX9" fmla="*/ 204219 w 7968673"/>
              <a:gd name="connsiteY9" fmla="*/ 1588305 h 1588305"/>
              <a:gd name="connsiteX10" fmla="*/ 206326 w 7968673"/>
              <a:gd name="connsiteY10" fmla="*/ 1567405 h 1588305"/>
              <a:gd name="connsiteX11" fmla="*/ 19894 w 7968673"/>
              <a:gd name="connsiteY11" fmla="*/ 1380973 h 1588305"/>
              <a:gd name="connsiteX12" fmla="*/ 0 w 7968673"/>
              <a:gd name="connsiteY12" fmla="*/ 1382979 h 1588305"/>
              <a:gd name="connsiteX13" fmla="*/ 0 w 7968673"/>
              <a:gd name="connsiteY13" fmla="*/ 203674 h 1588305"/>
              <a:gd name="connsiteX14" fmla="*/ 19894 w 7968673"/>
              <a:gd name="connsiteY14" fmla="*/ 205680 h 1588305"/>
              <a:gd name="connsiteX15" fmla="*/ 206326 w 7968673"/>
              <a:gd name="connsiteY15" fmla="*/ 19248 h 1588305"/>
              <a:gd name="connsiteX16" fmla="*/ 204386 w 7968673"/>
              <a:gd name="connsiteY16" fmla="*/ 0 h 158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968673" h="1588305">
                <a:moveTo>
                  <a:pt x="204386" y="0"/>
                </a:moveTo>
                <a:lnTo>
                  <a:pt x="7795742" y="0"/>
                </a:lnTo>
                <a:lnTo>
                  <a:pt x="7793801" y="19248"/>
                </a:lnTo>
                <a:cubicBezTo>
                  <a:pt x="7793801" y="109342"/>
                  <a:pt x="7857706" y="184508"/>
                  <a:pt x="7942660" y="201892"/>
                </a:cubicBezTo>
                <a:lnTo>
                  <a:pt x="7968673" y="204515"/>
                </a:lnTo>
                <a:lnTo>
                  <a:pt x="7968673" y="1382139"/>
                </a:lnTo>
                <a:lnTo>
                  <a:pt x="7942660" y="1384761"/>
                </a:lnTo>
                <a:cubicBezTo>
                  <a:pt x="7857706" y="1402145"/>
                  <a:pt x="7793801" y="1477312"/>
                  <a:pt x="7793801" y="1567405"/>
                </a:cubicBezTo>
                <a:lnTo>
                  <a:pt x="7795908" y="1588305"/>
                </a:lnTo>
                <a:lnTo>
                  <a:pt x="204219" y="1588305"/>
                </a:lnTo>
                <a:lnTo>
                  <a:pt x="206326" y="1567405"/>
                </a:lnTo>
                <a:cubicBezTo>
                  <a:pt x="206326" y="1464441"/>
                  <a:pt x="122858" y="1380973"/>
                  <a:pt x="19894" y="1380973"/>
                </a:cubicBezTo>
                <a:lnTo>
                  <a:pt x="0" y="1382979"/>
                </a:lnTo>
                <a:lnTo>
                  <a:pt x="0" y="203674"/>
                </a:lnTo>
                <a:lnTo>
                  <a:pt x="19894" y="205680"/>
                </a:lnTo>
                <a:cubicBezTo>
                  <a:pt x="122858" y="205680"/>
                  <a:pt x="206326" y="122212"/>
                  <a:pt x="206326" y="19248"/>
                </a:cubicBezTo>
                <a:lnTo>
                  <a:pt x="204386" y="0"/>
                </a:lnTo>
                <a:close/>
              </a:path>
            </a:pathLst>
          </a:custGeom>
          <a:solidFill>
            <a:schemeClr val="bg2">
              <a:alpha val="32000"/>
            </a:schemeClr>
          </a:solidFill>
          <a:ln>
            <a:solidFill>
              <a:schemeClr val="accent1">
                <a:shade val="50000"/>
              </a:schemeClr>
            </a:solid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45"/>
          <p:cNvSpPr/>
          <p:nvPr/>
        </p:nvSpPr>
        <p:spPr>
          <a:xfrm>
            <a:off x="2194932" y="1704975"/>
            <a:ext cx="7968673" cy="1588305"/>
          </a:xfrm>
          <a:custGeom>
            <a:avLst/>
            <a:gdLst>
              <a:gd name="connsiteX0" fmla="*/ 204386 w 7968673"/>
              <a:gd name="connsiteY0" fmla="*/ 0 h 1588305"/>
              <a:gd name="connsiteX1" fmla="*/ 7795742 w 7968673"/>
              <a:gd name="connsiteY1" fmla="*/ 0 h 1588305"/>
              <a:gd name="connsiteX2" fmla="*/ 7793801 w 7968673"/>
              <a:gd name="connsiteY2" fmla="*/ 19248 h 1588305"/>
              <a:gd name="connsiteX3" fmla="*/ 7942660 w 7968673"/>
              <a:gd name="connsiteY3" fmla="*/ 201892 h 1588305"/>
              <a:gd name="connsiteX4" fmla="*/ 7968673 w 7968673"/>
              <a:gd name="connsiteY4" fmla="*/ 204515 h 1588305"/>
              <a:gd name="connsiteX5" fmla="*/ 7968673 w 7968673"/>
              <a:gd name="connsiteY5" fmla="*/ 1382139 h 1588305"/>
              <a:gd name="connsiteX6" fmla="*/ 7942660 w 7968673"/>
              <a:gd name="connsiteY6" fmla="*/ 1384761 h 1588305"/>
              <a:gd name="connsiteX7" fmla="*/ 7793801 w 7968673"/>
              <a:gd name="connsiteY7" fmla="*/ 1567405 h 1588305"/>
              <a:gd name="connsiteX8" fmla="*/ 7795908 w 7968673"/>
              <a:gd name="connsiteY8" fmla="*/ 1588305 h 1588305"/>
              <a:gd name="connsiteX9" fmla="*/ 204219 w 7968673"/>
              <a:gd name="connsiteY9" fmla="*/ 1588305 h 1588305"/>
              <a:gd name="connsiteX10" fmla="*/ 206326 w 7968673"/>
              <a:gd name="connsiteY10" fmla="*/ 1567405 h 1588305"/>
              <a:gd name="connsiteX11" fmla="*/ 19894 w 7968673"/>
              <a:gd name="connsiteY11" fmla="*/ 1380973 h 1588305"/>
              <a:gd name="connsiteX12" fmla="*/ 0 w 7968673"/>
              <a:gd name="connsiteY12" fmla="*/ 1382979 h 1588305"/>
              <a:gd name="connsiteX13" fmla="*/ 0 w 7968673"/>
              <a:gd name="connsiteY13" fmla="*/ 203674 h 1588305"/>
              <a:gd name="connsiteX14" fmla="*/ 19894 w 7968673"/>
              <a:gd name="connsiteY14" fmla="*/ 205680 h 1588305"/>
              <a:gd name="connsiteX15" fmla="*/ 206326 w 7968673"/>
              <a:gd name="connsiteY15" fmla="*/ 19248 h 1588305"/>
              <a:gd name="connsiteX16" fmla="*/ 204386 w 7968673"/>
              <a:gd name="connsiteY16" fmla="*/ 0 h 158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968673" h="1588305">
                <a:moveTo>
                  <a:pt x="204386" y="0"/>
                </a:moveTo>
                <a:lnTo>
                  <a:pt x="7795742" y="0"/>
                </a:lnTo>
                <a:lnTo>
                  <a:pt x="7793801" y="19248"/>
                </a:lnTo>
                <a:cubicBezTo>
                  <a:pt x="7793801" y="109342"/>
                  <a:pt x="7857706" y="184508"/>
                  <a:pt x="7942660" y="201892"/>
                </a:cubicBezTo>
                <a:lnTo>
                  <a:pt x="7968673" y="204515"/>
                </a:lnTo>
                <a:lnTo>
                  <a:pt x="7968673" y="1382139"/>
                </a:lnTo>
                <a:lnTo>
                  <a:pt x="7942660" y="1384761"/>
                </a:lnTo>
                <a:cubicBezTo>
                  <a:pt x="7857706" y="1402145"/>
                  <a:pt x="7793801" y="1477312"/>
                  <a:pt x="7793801" y="1567405"/>
                </a:cubicBezTo>
                <a:lnTo>
                  <a:pt x="7795908" y="1588305"/>
                </a:lnTo>
                <a:lnTo>
                  <a:pt x="204219" y="1588305"/>
                </a:lnTo>
                <a:lnTo>
                  <a:pt x="206326" y="1567405"/>
                </a:lnTo>
                <a:cubicBezTo>
                  <a:pt x="206326" y="1464441"/>
                  <a:pt x="122858" y="1380973"/>
                  <a:pt x="19894" y="1380973"/>
                </a:cubicBezTo>
                <a:lnTo>
                  <a:pt x="0" y="1382979"/>
                </a:lnTo>
                <a:lnTo>
                  <a:pt x="0" y="203674"/>
                </a:lnTo>
                <a:lnTo>
                  <a:pt x="19894" y="205680"/>
                </a:lnTo>
                <a:cubicBezTo>
                  <a:pt x="122858" y="205680"/>
                  <a:pt x="206326" y="122212"/>
                  <a:pt x="206326" y="19248"/>
                </a:cubicBezTo>
                <a:lnTo>
                  <a:pt x="204386" y="0"/>
                </a:lnTo>
                <a:close/>
              </a:path>
            </a:pathLst>
          </a:custGeom>
          <a:blipFill>
            <a:blip r:embed="rId5"/>
            <a:stretch>
              <a:fillRect/>
            </a:stretch>
          </a:blip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0" name="图片 69"/>
          <p:cNvPicPr>
            <a:picLocks noChangeAspect="1"/>
          </p:cNvPicPr>
          <p:nvPr/>
        </p:nvPicPr>
        <p:blipFill rotWithShape="1">
          <a:blip r:embed="rId6">
            <a:extLst>
              <a:ext uri="{28A0092B-C50C-407E-A947-70E740481C1C}">
                <a14:useLocalDpi xmlns:a14="http://schemas.microsoft.com/office/drawing/2010/main" val="0"/>
              </a:ext>
            </a:extLst>
          </a:blip>
          <a:srcRect l="22447"/>
          <a:stretch/>
        </p:blipFill>
        <p:spPr>
          <a:xfrm>
            <a:off x="888999" y="541885"/>
            <a:ext cx="9455291" cy="3810000"/>
          </a:xfrm>
          <a:prstGeom prst="rect">
            <a:avLst/>
          </a:prstGeom>
        </p:spPr>
      </p:pic>
      <p:sp>
        <p:nvSpPr>
          <p:cNvPr id="3" name="文本框 2"/>
          <p:cNvSpPr txBox="1"/>
          <p:nvPr/>
        </p:nvSpPr>
        <p:spPr>
          <a:xfrm>
            <a:off x="2624536" y="1937071"/>
            <a:ext cx="6942926" cy="1107996"/>
          </a:xfrm>
          <a:prstGeom prst="rect">
            <a:avLst/>
          </a:prstGeom>
          <a:noFill/>
        </p:spPr>
        <p:txBody>
          <a:bodyPr wrap="none" rtlCol="0">
            <a:spAutoFit/>
          </a:bodyPr>
          <a:lstStyle/>
          <a:p>
            <a:r>
              <a:rPr lang="zh-CN" altLang="en-US" sz="6600" dirty="0">
                <a:solidFill>
                  <a:schemeClr val="bg1"/>
                </a:solidFill>
                <a:latin typeface="方正清刻本悦宋简体" panose="02000000000000000000" pitchFamily="2" charset="-122"/>
                <a:ea typeface="方正清刻本悦宋简体" panose="02000000000000000000" pitchFamily="2" charset="-122"/>
              </a:rPr>
              <a:t>感谢观看  </a:t>
            </a:r>
            <a:r>
              <a:rPr lang="en-US" altLang="zh-CN" sz="6600" dirty="0">
                <a:solidFill>
                  <a:schemeClr val="bg1"/>
                </a:solidFill>
                <a:latin typeface="方正清刻本悦宋简体" panose="02000000000000000000" pitchFamily="2" charset="-122"/>
                <a:ea typeface="方正清刻本悦宋简体" panose="02000000000000000000" pitchFamily="2" charset="-122"/>
              </a:rPr>
              <a:t>THANKS</a:t>
            </a:r>
            <a:endParaRPr lang="zh-CN" altLang="en-US" sz="66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7" name="Rectangle 4"/>
          <p:cNvSpPr txBox="1">
            <a:spLocks noChangeArrowheads="1"/>
          </p:cNvSpPr>
          <p:nvPr/>
        </p:nvSpPr>
        <p:spPr bwMode="auto">
          <a:xfrm>
            <a:off x="3037552" y="3761970"/>
            <a:ext cx="6334231" cy="3726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sz="1800" b="0" dirty="0">
                <a:solidFill>
                  <a:schemeClr val="tx1"/>
                </a:solidFill>
                <a:latin typeface="+mn-ea"/>
              </a:rPr>
              <a:t>年终总结  </a:t>
            </a:r>
            <a:r>
              <a:rPr lang="en-US" altLang="zh-CN" sz="1800" b="0" dirty="0">
                <a:solidFill>
                  <a:schemeClr val="tx1"/>
                </a:solidFill>
                <a:latin typeface="+mn-ea"/>
              </a:rPr>
              <a:t>/  </a:t>
            </a:r>
            <a:r>
              <a:rPr lang="zh-CN" altLang="en-US" sz="1800" b="0" dirty="0">
                <a:solidFill>
                  <a:schemeClr val="tx1"/>
                </a:solidFill>
                <a:latin typeface="+mn-ea"/>
              </a:rPr>
              <a:t>工作汇报  </a:t>
            </a:r>
            <a:r>
              <a:rPr lang="en-US" altLang="zh-CN" sz="1800" b="0" dirty="0">
                <a:solidFill>
                  <a:schemeClr val="tx1"/>
                </a:solidFill>
                <a:latin typeface="+mn-ea"/>
              </a:rPr>
              <a:t>/  </a:t>
            </a:r>
            <a:r>
              <a:rPr lang="zh-CN" altLang="en-US" sz="1800" b="0" dirty="0">
                <a:solidFill>
                  <a:schemeClr val="tx1"/>
                </a:solidFill>
                <a:latin typeface="+mn-ea"/>
              </a:rPr>
              <a:t>新年计划  </a:t>
            </a:r>
            <a:r>
              <a:rPr lang="en-US" altLang="zh-CN" sz="1800" b="0" dirty="0">
                <a:solidFill>
                  <a:schemeClr val="tx1"/>
                </a:solidFill>
                <a:latin typeface="+mn-ea"/>
              </a:rPr>
              <a:t>/  </a:t>
            </a:r>
            <a:r>
              <a:rPr lang="zh-CN" altLang="en-US" sz="1800" b="0" dirty="0">
                <a:solidFill>
                  <a:schemeClr val="tx1"/>
                </a:solidFill>
                <a:latin typeface="+mn-ea"/>
              </a:rPr>
              <a:t>总结汇报</a:t>
            </a:r>
            <a:endParaRPr lang="zh-CN" altLang="zh-CN" sz="1800" b="0" dirty="0">
              <a:solidFill>
                <a:schemeClr val="tx1"/>
              </a:solidFill>
              <a:latin typeface="+mn-ea"/>
            </a:endParaRPr>
          </a:p>
        </p:txBody>
      </p:sp>
      <p:pic>
        <p:nvPicPr>
          <p:cNvPr id="26" name="图片 2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315450" y="1230011"/>
            <a:ext cx="1613041" cy="2198989"/>
          </a:xfrm>
          <a:prstGeom prst="rect">
            <a:avLst/>
          </a:prstGeom>
        </p:spPr>
      </p:pic>
      <p:pic>
        <p:nvPicPr>
          <p:cNvPr id="67" name="图片 6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0" y="5670550"/>
            <a:ext cx="12192000" cy="1187450"/>
          </a:xfrm>
          <a:prstGeom prst="rect">
            <a:avLst/>
          </a:prstGeom>
        </p:spPr>
      </p:pic>
      <p:pic>
        <p:nvPicPr>
          <p:cNvPr id="68" name="图片 6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10969993">
            <a:off x="546748" y="5416462"/>
            <a:ext cx="1590675" cy="1057275"/>
          </a:xfrm>
          <a:prstGeom prst="rect">
            <a:avLst/>
          </a:prstGeom>
        </p:spPr>
      </p:pic>
      <p:sp>
        <p:nvSpPr>
          <p:cNvPr id="73" name="矩形 72"/>
          <p:cNvSpPr/>
          <p:nvPr/>
        </p:nvSpPr>
        <p:spPr>
          <a:xfrm>
            <a:off x="4655266" y="4530140"/>
            <a:ext cx="3098802" cy="460815"/>
          </a:xfrm>
          <a:prstGeom prst="rect">
            <a:avLst/>
          </a:prstGeom>
          <a:noFill/>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tx1"/>
                </a:solidFill>
              </a:rPr>
              <a:t>汇报人：</a:t>
            </a:r>
            <a:r>
              <a:rPr lang="en-US" altLang="zh-CN" sz="1600" dirty="0">
                <a:solidFill>
                  <a:schemeClr val="tx1"/>
                </a:solidFill>
              </a:rPr>
              <a:t>51PPT</a:t>
            </a:r>
            <a:r>
              <a:rPr lang="zh-CN" altLang="en-US" sz="1600" dirty="0">
                <a:solidFill>
                  <a:schemeClr val="tx1"/>
                </a:solidFill>
              </a:rPr>
              <a:t>模板网</a:t>
            </a:r>
          </a:p>
        </p:txBody>
      </p:sp>
      <p:pic>
        <p:nvPicPr>
          <p:cNvPr id="66" name="图片 6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534949" y="4480256"/>
            <a:ext cx="2967038" cy="1795079"/>
          </a:xfrm>
          <a:prstGeom prst="rect">
            <a:avLst/>
          </a:prstGeom>
        </p:spPr>
      </p:pic>
      <p:sp>
        <p:nvSpPr>
          <p:cNvPr id="75" name="文本框 74"/>
          <p:cNvSpPr txBox="1"/>
          <p:nvPr/>
        </p:nvSpPr>
        <p:spPr>
          <a:xfrm>
            <a:off x="8162378" y="4893770"/>
            <a:ext cx="2552302" cy="1569660"/>
          </a:xfrm>
          <a:prstGeom prst="rect">
            <a:avLst/>
          </a:prstGeom>
          <a:noFill/>
        </p:spPr>
        <p:txBody>
          <a:bodyPr wrap="none" rtlCol="0">
            <a:spAutoFit/>
          </a:bodyPr>
          <a:lstStyle/>
          <a:p>
            <a:r>
              <a:rPr lang="en-US" altLang="zh-CN" sz="9600" dirty="0">
                <a:ln>
                  <a:gradFill>
                    <a:gsLst>
                      <a:gs pos="51000">
                        <a:srgbClr val="303030"/>
                      </a:gs>
                      <a:gs pos="100000">
                        <a:schemeClr val="accent1">
                          <a:lumMod val="30000"/>
                          <a:lumOff val="70000"/>
                          <a:alpha val="0"/>
                        </a:schemeClr>
                      </a:gs>
                    </a:gsLst>
                    <a:lin ang="5400000" scaled="1"/>
                  </a:gradFill>
                </a:ln>
                <a:gradFill>
                  <a:gsLst>
                    <a:gs pos="0">
                      <a:srgbClr val="303030">
                        <a:alpha val="39000"/>
                      </a:srgbClr>
                    </a:gs>
                    <a:gs pos="100000">
                      <a:schemeClr val="accent1">
                        <a:lumMod val="30000"/>
                        <a:lumOff val="70000"/>
                        <a:alpha val="0"/>
                      </a:schemeClr>
                    </a:gs>
                  </a:gsLst>
                  <a:lin ang="5400000" scaled="1"/>
                </a:gradFill>
                <a:effectLst>
                  <a:outerShdw blurRad="60007" dist="200025" dir="15000000" sy="30000" kx="-1800000" algn="bl" rotWithShape="0">
                    <a:prstClr val="black">
                      <a:alpha val="32000"/>
                    </a:prstClr>
                  </a:outerShdw>
                </a:effectLst>
                <a:latin typeface="Impact" panose="020B0806030902050204" pitchFamily="34" charset="0"/>
              </a:rPr>
              <a:t>2021</a:t>
            </a:r>
            <a:endParaRPr lang="zh-CN" altLang="en-US" sz="9600" dirty="0">
              <a:ln>
                <a:gradFill>
                  <a:gsLst>
                    <a:gs pos="51000">
                      <a:srgbClr val="303030"/>
                    </a:gs>
                    <a:gs pos="100000">
                      <a:schemeClr val="accent1">
                        <a:lumMod val="30000"/>
                        <a:lumOff val="70000"/>
                        <a:alpha val="0"/>
                      </a:schemeClr>
                    </a:gs>
                  </a:gsLst>
                  <a:lin ang="5400000" scaled="1"/>
                </a:gradFill>
              </a:ln>
              <a:gradFill>
                <a:gsLst>
                  <a:gs pos="0">
                    <a:srgbClr val="303030">
                      <a:alpha val="39000"/>
                    </a:srgbClr>
                  </a:gs>
                  <a:gs pos="100000">
                    <a:schemeClr val="accent1">
                      <a:lumMod val="30000"/>
                      <a:lumOff val="70000"/>
                      <a:alpha val="0"/>
                    </a:schemeClr>
                  </a:gs>
                </a:gsLst>
                <a:lin ang="5400000" scaled="1"/>
              </a:gradFill>
              <a:effectLst>
                <a:outerShdw blurRad="60007" dist="200025" dir="15000000" sy="30000" kx="-1800000" algn="bl" rotWithShape="0">
                  <a:prstClr val="black">
                    <a:alpha val="32000"/>
                  </a:prstClr>
                </a:outerShdw>
              </a:effectLst>
              <a:latin typeface="Impact" panose="020B0806030902050204" pitchFamily="34" charset="0"/>
            </a:endParaRPr>
          </a:p>
        </p:txBody>
      </p:sp>
    </p:spTree>
    <p:extLst>
      <p:ext uri="{BB962C8B-B14F-4D97-AF65-F5344CB8AC3E}">
        <p14:creationId xmlns:p14="http://schemas.microsoft.com/office/powerpoint/2010/main" val="6060200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356847" y="2492188"/>
            <a:ext cx="4827027" cy="1200329"/>
          </a:xfrm>
          <a:prstGeom prst="rect">
            <a:avLst/>
          </a:prstGeom>
          <a:noFill/>
        </p:spPr>
        <p:txBody>
          <a:bodyPr wrap="none" rtlCol="0">
            <a:spAutoFit/>
          </a:bodyPr>
          <a:lstStyle/>
          <a:p>
            <a:r>
              <a:rPr lang="en-US" altLang="zh-CN" dirty="0"/>
              <a:t>51PPT</a:t>
            </a:r>
            <a:r>
              <a:rPr lang="zh-CN" altLang="en-US" dirty="0"/>
              <a:t>模板网   </a:t>
            </a:r>
            <a:r>
              <a:rPr lang="en-US" altLang="zh-CN" dirty="0">
                <a:hlinkClick r:id="rId2"/>
              </a:rPr>
              <a:t>www.51pptmoban.com</a:t>
            </a:r>
            <a:r>
              <a:rPr lang="en-US" altLang="zh-CN" dirty="0"/>
              <a:t>    </a:t>
            </a:r>
            <a:r>
              <a:rPr lang="zh-CN" altLang="en-US" dirty="0"/>
              <a:t>作品</a:t>
            </a:r>
            <a:endParaRPr lang="en-US" altLang="zh-CN" dirty="0"/>
          </a:p>
          <a:p>
            <a:endParaRPr lang="en-US" altLang="zh-CN" dirty="0"/>
          </a:p>
          <a:p>
            <a:endParaRPr lang="en-US" altLang="zh-CN" dirty="0"/>
          </a:p>
          <a:p>
            <a:r>
              <a:rPr lang="zh-CN" altLang="en-US" dirty="0"/>
              <a:t>仅供学习参考之用。</a:t>
            </a:r>
            <a:endParaRPr lang="en-US" altLang="zh-CN" dirty="0"/>
          </a:p>
        </p:txBody>
      </p:sp>
    </p:spTree>
    <p:extLst>
      <p:ext uri="{BB962C8B-B14F-4D97-AF65-F5344CB8AC3E}">
        <p14:creationId xmlns:p14="http://schemas.microsoft.com/office/powerpoint/2010/main" val="33221407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C:\Users\Thinkpad\Desktop\PNG\1_0008_图层-16-副本.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5400000">
            <a:off x="5089609" y="2802085"/>
            <a:ext cx="1747025" cy="3840427"/>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C:\Users\Thinkpad\Desktop\PNG\1_0008_图层-16-副本.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9688029">
            <a:off x="6126550" y="1404209"/>
            <a:ext cx="1747025" cy="384042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C:\Users\Thinkpad\Desktop\PNG\1_0008_图层-16-副本.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2734486">
            <a:off x="4297942" y="1208383"/>
            <a:ext cx="1747025" cy="3840427"/>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2817458" y="1766262"/>
            <a:ext cx="2827917" cy="1372492"/>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anose="02010609060101010101" pitchFamily="49" charset="-122"/>
                <a:ea typeface="楷体" panose="02010609060101010101" pitchFamily="49" charset="-122"/>
              </a:defRPr>
            </a:lvl1pPr>
          </a:lstStyle>
          <a:p>
            <a:r>
              <a:rPr lang="zh-CN" altLang="en-US" sz="2135" b="1" dirty="0">
                <a:latin typeface="方正祥隶简体" charset="0"/>
                <a:ea typeface="方正祥隶简体" charset="0"/>
              </a:rPr>
              <a:t>此处添加标题</a:t>
            </a:r>
            <a:endParaRPr lang="en-US" altLang="zh-CN" sz="2135" b="1" dirty="0">
              <a:latin typeface="方正祥隶简体" charset="0"/>
              <a:ea typeface="方正祥隶简体" charset="0"/>
            </a:endParaRPr>
          </a:p>
          <a:p>
            <a:r>
              <a:rPr lang="zh-CN" altLang="en-US" sz="2135" dirty="0">
                <a:latin typeface="方正祥隶简体" charset="0"/>
                <a:ea typeface="方正祥隶简体" charset="0"/>
              </a:rPr>
              <a:t>点击此处添加文本</a:t>
            </a:r>
          </a:p>
          <a:p>
            <a:r>
              <a:rPr lang="zh-CN" altLang="en-US" sz="2135" dirty="0">
                <a:latin typeface="方正祥隶简体" charset="0"/>
                <a:ea typeface="方正祥隶简体" charset="0"/>
              </a:rPr>
              <a:t>点击此处添加文本</a:t>
            </a:r>
          </a:p>
        </p:txBody>
      </p:sp>
      <p:sp>
        <p:nvSpPr>
          <p:cNvPr id="8" name="TextBox 7"/>
          <p:cNvSpPr txBox="1"/>
          <p:nvPr/>
        </p:nvSpPr>
        <p:spPr>
          <a:xfrm>
            <a:off x="4436898" y="4997973"/>
            <a:ext cx="2755621" cy="1372492"/>
          </a:xfrm>
          <a:prstGeom prst="rect">
            <a:avLst/>
          </a:prstGeom>
          <a:noFill/>
        </p:spPr>
        <p:txBody>
          <a:bodyPr wrap="square" rtlCol="0">
            <a:spAutoFit/>
          </a:bodyPr>
          <a:lstStyle>
            <a:defPPr>
              <a:defRPr lang="zh-CN"/>
            </a:defPPr>
            <a:lvl1pPr>
              <a:lnSpc>
                <a:spcPct val="130000"/>
              </a:lnSpc>
              <a:defRPr sz="1600" b="1" kern="0" spc="-150">
                <a:solidFill>
                  <a:schemeClr val="tx1">
                    <a:lumMod val="95000"/>
                    <a:lumOff val="5000"/>
                  </a:schemeClr>
                </a:solidFill>
                <a:latin typeface="楷体" panose="02010609060101010101" pitchFamily="49" charset="-122"/>
                <a:ea typeface="楷体" panose="02010609060101010101" pitchFamily="49" charset="-122"/>
              </a:defRPr>
            </a:lvl1pPr>
          </a:lstStyle>
          <a:p>
            <a:r>
              <a:rPr lang="zh-CN" altLang="en-US" sz="2135" dirty="0">
                <a:latin typeface="方正祥隶简体" charset="0"/>
                <a:ea typeface="方正祥隶简体" charset="0"/>
              </a:rPr>
              <a:t>此处添加标题</a:t>
            </a:r>
            <a:endParaRPr lang="en-US" altLang="zh-CN" sz="2135" dirty="0">
              <a:latin typeface="方正祥隶简体" charset="0"/>
              <a:ea typeface="方正祥隶简体" charset="0"/>
            </a:endParaRPr>
          </a:p>
          <a:p>
            <a:r>
              <a:rPr lang="zh-CN" altLang="en-US" sz="2135" b="0" dirty="0">
                <a:latin typeface="方正祥隶简体" charset="0"/>
                <a:ea typeface="方正祥隶简体" charset="0"/>
              </a:rPr>
              <a:t>点击此处添加文本</a:t>
            </a:r>
          </a:p>
          <a:p>
            <a:r>
              <a:rPr lang="zh-CN" altLang="en-US" sz="2135" b="0" dirty="0">
                <a:latin typeface="方正祥隶简体" charset="0"/>
                <a:ea typeface="方正祥隶简体" charset="0"/>
              </a:rPr>
              <a:t>点击此处添加文本</a:t>
            </a:r>
          </a:p>
        </p:txBody>
      </p:sp>
      <p:sp>
        <p:nvSpPr>
          <p:cNvPr id="9" name="TextBox 8"/>
          <p:cNvSpPr txBox="1"/>
          <p:nvPr/>
        </p:nvSpPr>
        <p:spPr>
          <a:xfrm>
            <a:off x="7590905" y="2415586"/>
            <a:ext cx="2894664" cy="1372492"/>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anose="02010609060101010101" pitchFamily="49" charset="-122"/>
                <a:ea typeface="楷体" panose="02010609060101010101" pitchFamily="49" charset="-122"/>
              </a:defRPr>
            </a:lvl1pPr>
          </a:lstStyle>
          <a:p>
            <a:r>
              <a:rPr lang="zh-CN" altLang="en-US" sz="2135" b="1" dirty="0">
                <a:latin typeface="方正祥隶简体" charset="0"/>
                <a:ea typeface="方正祥隶简体" charset="0"/>
              </a:rPr>
              <a:t>此处添加标题</a:t>
            </a:r>
            <a:endParaRPr lang="en-US" altLang="zh-CN" sz="2135" b="1" dirty="0">
              <a:latin typeface="方正祥隶简体" charset="0"/>
              <a:ea typeface="方正祥隶简体" charset="0"/>
            </a:endParaRPr>
          </a:p>
          <a:p>
            <a:r>
              <a:rPr lang="zh-CN" altLang="en-US" sz="2135" dirty="0">
                <a:latin typeface="方正祥隶简体" charset="0"/>
                <a:ea typeface="方正祥隶简体" charset="0"/>
              </a:rPr>
              <a:t>点击此处添加文本</a:t>
            </a:r>
          </a:p>
          <a:p>
            <a:r>
              <a:rPr lang="zh-CN" altLang="en-US" sz="2135" dirty="0">
                <a:latin typeface="方正祥隶简体" charset="0"/>
                <a:ea typeface="方正祥隶简体" charset="0"/>
              </a:rPr>
              <a:t>点击此处添加文本</a:t>
            </a:r>
          </a:p>
        </p:txBody>
      </p:sp>
      <p:pic>
        <p:nvPicPr>
          <p:cNvPr id="10"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15586" b="13913"/>
          <a:stretch>
            <a:fillRect/>
          </a:stretch>
        </p:blipFill>
        <p:spPr bwMode="auto">
          <a:xfrm>
            <a:off x="8907155" y="2829641"/>
            <a:ext cx="3284845" cy="40283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任意多边形 10"/>
          <p:cNvSpPr/>
          <p:nvPr/>
        </p:nvSpPr>
        <p:spPr>
          <a:xfrm>
            <a:off x="4068834" y="443753"/>
            <a:ext cx="4248293" cy="478779"/>
          </a:xfrm>
          <a:custGeom>
            <a:avLst/>
            <a:gdLst>
              <a:gd name="connsiteX0" fmla="*/ 204386 w 6694563"/>
              <a:gd name="connsiteY0" fmla="*/ 0 h 754471"/>
              <a:gd name="connsiteX1" fmla="*/ 3299077 w 6694563"/>
              <a:gd name="connsiteY1" fmla="*/ 0 h 754471"/>
              <a:gd name="connsiteX2" fmla="*/ 3426942 w 6694563"/>
              <a:gd name="connsiteY2" fmla="*/ 0 h 754471"/>
              <a:gd name="connsiteX3" fmla="*/ 6521632 w 6694563"/>
              <a:gd name="connsiteY3" fmla="*/ 0 h 754471"/>
              <a:gd name="connsiteX4" fmla="*/ 6519691 w 6694563"/>
              <a:gd name="connsiteY4" fmla="*/ 19248 h 754471"/>
              <a:gd name="connsiteX5" fmla="*/ 6668550 w 6694563"/>
              <a:gd name="connsiteY5" fmla="*/ 201892 h 754471"/>
              <a:gd name="connsiteX6" fmla="*/ 6694563 w 6694563"/>
              <a:gd name="connsiteY6" fmla="*/ 204515 h 754471"/>
              <a:gd name="connsiteX7" fmla="*/ 6694563 w 6694563"/>
              <a:gd name="connsiteY7" fmla="*/ 548305 h 754471"/>
              <a:gd name="connsiteX8" fmla="*/ 6668550 w 6694563"/>
              <a:gd name="connsiteY8" fmla="*/ 550927 h 754471"/>
              <a:gd name="connsiteX9" fmla="*/ 6519691 w 6694563"/>
              <a:gd name="connsiteY9" fmla="*/ 733571 h 754471"/>
              <a:gd name="connsiteX10" fmla="*/ 6521798 w 6694563"/>
              <a:gd name="connsiteY10" fmla="*/ 754471 h 754471"/>
              <a:gd name="connsiteX11" fmla="*/ 3427108 w 6694563"/>
              <a:gd name="connsiteY11" fmla="*/ 754471 h 754471"/>
              <a:gd name="connsiteX12" fmla="*/ 3298909 w 6694563"/>
              <a:gd name="connsiteY12" fmla="*/ 754471 h 754471"/>
              <a:gd name="connsiteX13" fmla="*/ 204219 w 6694563"/>
              <a:gd name="connsiteY13" fmla="*/ 754471 h 754471"/>
              <a:gd name="connsiteX14" fmla="*/ 206327 w 6694563"/>
              <a:gd name="connsiteY14" fmla="*/ 733571 h 754471"/>
              <a:gd name="connsiteX15" fmla="*/ 19895 w 6694563"/>
              <a:gd name="connsiteY15" fmla="*/ 547139 h 754471"/>
              <a:gd name="connsiteX16" fmla="*/ 0 w 6694563"/>
              <a:gd name="connsiteY16" fmla="*/ 549145 h 754471"/>
              <a:gd name="connsiteX17" fmla="*/ 0 w 6694563"/>
              <a:gd name="connsiteY17" fmla="*/ 203674 h 754471"/>
              <a:gd name="connsiteX18" fmla="*/ 19895 w 6694563"/>
              <a:gd name="connsiteY18" fmla="*/ 205680 h 754471"/>
              <a:gd name="connsiteX19" fmla="*/ 206327 w 6694563"/>
              <a:gd name="connsiteY19" fmla="*/ 19248 h 754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694563" h="754471">
                <a:moveTo>
                  <a:pt x="204386" y="0"/>
                </a:moveTo>
                <a:lnTo>
                  <a:pt x="3299077" y="0"/>
                </a:lnTo>
                <a:lnTo>
                  <a:pt x="3426942" y="0"/>
                </a:lnTo>
                <a:lnTo>
                  <a:pt x="6521632" y="0"/>
                </a:lnTo>
                <a:lnTo>
                  <a:pt x="6519691" y="19248"/>
                </a:lnTo>
                <a:cubicBezTo>
                  <a:pt x="6519691" y="109342"/>
                  <a:pt x="6583596" y="184508"/>
                  <a:pt x="6668550" y="201892"/>
                </a:cubicBezTo>
                <a:lnTo>
                  <a:pt x="6694563" y="204515"/>
                </a:lnTo>
                <a:lnTo>
                  <a:pt x="6694563" y="548305"/>
                </a:lnTo>
                <a:lnTo>
                  <a:pt x="6668550" y="550927"/>
                </a:lnTo>
                <a:cubicBezTo>
                  <a:pt x="6583596" y="568311"/>
                  <a:pt x="6519691" y="643478"/>
                  <a:pt x="6519691" y="733571"/>
                </a:cubicBezTo>
                <a:lnTo>
                  <a:pt x="6521798" y="754471"/>
                </a:lnTo>
                <a:lnTo>
                  <a:pt x="3427108" y="754471"/>
                </a:lnTo>
                <a:lnTo>
                  <a:pt x="3298909" y="754471"/>
                </a:lnTo>
                <a:lnTo>
                  <a:pt x="204219" y="754471"/>
                </a:lnTo>
                <a:lnTo>
                  <a:pt x="206327" y="733571"/>
                </a:lnTo>
                <a:cubicBezTo>
                  <a:pt x="206327" y="630607"/>
                  <a:pt x="122859" y="547139"/>
                  <a:pt x="19895" y="547139"/>
                </a:cubicBezTo>
                <a:lnTo>
                  <a:pt x="0" y="549145"/>
                </a:lnTo>
                <a:lnTo>
                  <a:pt x="0" y="203674"/>
                </a:lnTo>
                <a:lnTo>
                  <a:pt x="19895" y="205680"/>
                </a:lnTo>
                <a:cubicBezTo>
                  <a:pt x="122859" y="205680"/>
                  <a:pt x="206327" y="122212"/>
                  <a:pt x="206327" y="19248"/>
                </a:cubicBezTo>
                <a:close/>
              </a:path>
            </a:pathLst>
          </a:custGeom>
          <a:blipFill>
            <a:blip r:embed="rId4"/>
            <a:stretch>
              <a:fillRect/>
            </a:stretch>
          </a:blipFill>
          <a:ln>
            <a:solidFill>
              <a:schemeClr val="accent1">
                <a:shade val="50000"/>
              </a:schemeClr>
            </a:solid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标题 1"/>
          <p:cNvSpPr>
            <a:spLocks noGrp="1"/>
          </p:cNvSpPr>
          <p:nvPr>
            <p:ph type="title"/>
          </p:nvPr>
        </p:nvSpPr>
        <p:spPr>
          <a:xfrm>
            <a:off x="935180" y="501000"/>
            <a:ext cx="10515600" cy="341457"/>
          </a:xfrm>
        </p:spPr>
        <p:txBody>
          <a:bodyPr>
            <a:normAutofit fontScale="90000"/>
          </a:bodyPr>
          <a:lstStyle/>
          <a:p>
            <a:pPr algn="ctr"/>
            <a:r>
              <a:rPr lang="zh-CN" altLang="en-US" dirty="0">
                <a:solidFill>
                  <a:schemeClr val="bg1"/>
                </a:solidFill>
              </a:rPr>
              <a:t>单击此处添加标题</a:t>
            </a:r>
          </a:p>
        </p:txBody>
      </p:sp>
      <p:pic>
        <p:nvPicPr>
          <p:cNvPr id="13" name="图片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0969993">
            <a:off x="3410743" y="468213"/>
            <a:ext cx="1006244" cy="668821"/>
          </a:xfrm>
          <a:prstGeom prst="rect">
            <a:avLst/>
          </a:prstGeom>
        </p:spPr>
      </p:pic>
      <p:pic>
        <p:nvPicPr>
          <p:cNvPr id="14" name="图片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984888" y="367343"/>
            <a:ext cx="1006244" cy="668821"/>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任意多边形 33"/>
          <p:cNvSpPr/>
          <p:nvPr/>
        </p:nvSpPr>
        <p:spPr>
          <a:xfrm>
            <a:off x="4068834" y="443753"/>
            <a:ext cx="4248293" cy="478779"/>
          </a:xfrm>
          <a:custGeom>
            <a:avLst/>
            <a:gdLst>
              <a:gd name="connsiteX0" fmla="*/ 204386 w 6694563"/>
              <a:gd name="connsiteY0" fmla="*/ 0 h 754471"/>
              <a:gd name="connsiteX1" fmla="*/ 3299077 w 6694563"/>
              <a:gd name="connsiteY1" fmla="*/ 0 h 754471"/>
              <a:gd name="connsiteX2" fmla="*/ 3426942 w 6694563"/>
              <a:gd name="connsiteY2" fmla="*/ 0 h 754471"/>
              <a:gd name="connsiteX3" fmla="*/ 6521632 w 6694563"/>
              <a:gd name="connsiteY3" fmla="*/ 0 h 754471"/>
              <a:gd name="connsiteX4" fmla="*/ 6519691 w 6694563"/>
              <a:gd name="connsiteY4" fmla="*/ 19248 h 754471"/>
              <a:gd name="connsiteX5" fmla="*/ 6668550 w 6694563"/>
              <a:gd name="connsiteY5" fmla="*/ 201892 h 754471"/>
              <a:gd name="connsiteX6" fmla="*/ 6694563 w 6694563"/>
              <a:gd name="connsiteY6" fmla="*/ 204515 h 754471"/>
              <a:gd name="connsiteX7" fmla="*/ 6694563 w 6694563"/>
              <a:gd name="connsiteY7" fmla="*/ 548305 h 754471"/>
              <a:gd name="connsiteX8" fmla="*/ 6668550 w 6694563"/>
              <a:gd name="connsiteY8" fmla="*/ 550927 h 754471"/>
              <a:gd name="connsiteX9" fmla="*/ 6519691 w 6694563"/>
              <a:gd name="connsiteY9" fmla="*/ 733571 h 754471"/>
              <a:gd name="connsiteX10" fmla="*/ 6521798 w 6694563"/>
              <a:gd name="connsiteY10" fmla="*/ 754471 h 754471"/>
              <a:gd name="connsiteX11" fmla="*/ 3427108 w 6694563"/>
              <a:gd name="connsiteY11" fmla="*/ 754471 h 754471"/>
              <a:gd name="connsiteX12" fmla="*/ 3298909 w 6694563"/>
              <a:gd name="connsiteY12" fmla="*/ 754471 h 754471"/>
              <a:gd name="connsiteX13" fmla="*/ 204219 w 6694563"/>
              <a:gd name="connsiteY13" fmla="*/ 754471 h 754471"/>
              <a:gd name="connsiteX14" fmla="*/ 206327 w 6694563"/>
              <a:gd name="connsiteY14" fmla="*/ 733571 h 754471"/>
              <a:gd name="connsiteX15" fmla="*/ 19895 w 6694563"/>
              <a:gd name="connsiteY15" fmla="*/ 547139 h 754471"/>
              <a:gd name="connsiteX16" fmla="*/ 0 w 6694563"/>
              <a:gd name="connsiteY16" fmla="*/ 549145 h 754471"/>
              <a:gd name="connsiteX17" fmla="*/ 0 w 6694563"/>
              <a:gd name="connsiteY17" fmla="*/ 203674 h 754471"/>
              <a:gd name="connsiteX18" fmla="*/ 19895 w 6694563"/>
              <a:gd name="connsiteY18" fmla="*/ 205680 h 754471"/>
              <a:gd name="connsiteX19" fmla="*/ 206327 w 6694563"/>
              <a:gd name="connsiteY19" fmla="*/ 19248 h 754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694563" h="754471">
                <a:moveTo>
                  <a:pt x="204386" y="0"/>
                </a:moveTo>
                <a:lnTo>
                  <a:pt x="3299077" y="0"/>
                </a:lnTo>
                <a:lnTo>
                  <a:pt x="3426942" y="0"/>
                </a:lnTo>
                <a:lnTo>
                  <a:pt x="6521632" y="0"/>
                </a:lnTo>
                <a:lnTo>
                  <a:pt x="6519691" y="19248"/>
                </a:lnTo>
                <a:cubicBezTo>
                  <a:pt x="6519691" y="109342"/>
                  <a:pt x="6583596" y="184508"/>
                  <a:pt x="6668550" y="201892"/>
                </a:cubicBezTo>
                <a:lnTo>
                  <a:pt x="6694563" y="204515"/>
                </a:lnTo>
                <a:lnTo>
                  <a:pt x="6694563" y="548305"/>
                </a:lnTo>
                <a:lnTo>
                  <a:pt x="6668550" y="550927"/>
                </a:lnTo>
                <a:cubicBezTo>
                  <a:pt x="6583596" y="568311"/>
                  <a:pt x="6519691" y="643478"/>
                  <a:pt x="6519691" y="733571"/>
                </a:cubicBezTo>
                <a:lnTo>
                  <a:pt x="6521798" y="754471"/>
                </a:lnTo>
                <a:lnTo>
                  <a:pt x="3427108" y="754471"/>
                </a:lnTo>
                <a:lnTo>
                  <a:pt x="3298909" y="754471"/>
                </a:lnTo>
                <a:lnTo>
                  <a:pt x="204219" y="754471"/>
                </a:lnTo>
                <a:lnTo>
                  <a:pt x="206327" y="733571"/>
                </a:lnTo>
                <a:cubicBezTo>
                  <a:pt x="206327" y="630607"/>
                  <a:pt x="122859" y="547139"/>
                  <a:pt x="19895" y="547139"/>
                </a:cubicBezTo>
                <a:lnTo>
                  <a:pt x="0" y="549145"/>
                </a:lnTo>
                <a:lnTo>
                  <a:pt x="0" y="203674"/>
                </a:lnTo>
                <a:lnTo>
                  <a:pt x="19895" y="205680"/>
                </a:lnTo>
                <a:cubicBezTo>
                  <a:pt x="122859" y="205680"/>
                  <a:pt x="206327" y="122212"/>
                  <a:pt x="206327" y="19248"/>
                </a:cubicBezTo>
                <a:close/>
              </a:path>
            </a:pathLst>
          </a:custGeom>
          <a:blipFill>
            <a:blip r:embed="rId2"/>
            <a:stretch>
              <a:fillRect/>
            </a:stretch>
          </a:blipFill>
          <a:ln>
            <a:solidFill>
              <a:schemeClr val="accent1">
                <a:shade val="50000"/>
              </a:schemeClr>
            </a:solid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146" name="Picture 2" descr="C:\Users\Thinkpad\Desktop\PNG\1_0000_图层-11-副本.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60579" y="2579411"/>
            <a:ext cx="2542768" cy="2067024"/>
          </a:xfrm>
          <a:prstGeom prst="rect">
            <a:avLst/>
          </a:prstGeom>
          <a:noFill/>
          <a:extLst>
            <a:ext uri="{909E8E84-426E-40DD-AFC4-6F175D3DCCD1}">
              <a14:hiddenFill xmlns:a14="http://schemas.microsoft.com/office/drawing/2010/main">
                <a:solidFill>
                  <a:srgbClr val="FFFFFF"/>
                </a:solidFill>
              </a14:hiddenFill>
            </a:ext>
          </a:extLst>
        </p:spPr>
      </p:pic>
      <p:pic>
        <p:nvPicPr>
          <p:cNvPr id="6147" name="Picture 3" descr="C:\Users\Thinkpad\Desktop\PNG\1_0001_图层-1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05472" y="2579411"/>
            <a:ext cx="2542768" cy="2067024"/>
          </a:xfrm>
          <a:prstGeom prst="rect">
            <a:avLst/>
          </a:prstGeom>
          <a:noFill/>
          <a:extLst>
            <a:ext uri="{909E8E84-426E-40DD-AFC4-6F175D3DCCD1}">
              <a14:hiddenFill xmlns:a14="http://schemas.microsoft.com/office/drawing/2010/main">
                <a:solidFill>
                  <a:srgbClr val="FFFFFF"/>
                </a:solidFill>
              </a14:hiddenFill>
            </a:ext>
          </a:extLst>
        </p:spPr>
      </p:pic>
      <p:sp>
        <p:nvSpPr>
          <p:cNvPr id="8" name="Text Box 53"/>
          <p:cNvSpPr txBox="1">
            <a:spLocks noChangeArrowheads="1"/>
          </p:cNvSpPr>
          <p:nvPr/>
        </p:nvSpPr>
        <p:spPr bwMode="auto">
          <a:xfrm>
            <a:off x="4394128" y="2442144"/>
            <a:ext cx="753732" cy="178510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800" b="1">
                <a:solidFill>
                  <a:schemeClr val="bg1"/>
                </a:solidFill>
                <a:latin typeface="方正古隶简体" panose="03000509000000000000" pitchFamily="65" charset="-122"/>
                <a:ea typeface="方正古隶简体" panose="03000509000000000000" pitchFamily="65" charset="-122"/>
              </a:defRPr>
            </a:lvl1pPr>
          </a:lstStyle>
          <a:p>
            <a:r>
              <a:rPr lang="en-US" altLang="zh-CN" sz="8800" dirty="0">
                <a:solidFill>
                  <a:schemeClr val="tx1"/>
                </a:solidFill>
                <a:latin typeface="叶根友毛笔行书2.0版" panose="02010601030101010101" charset="-122"/>
                <a:ea typeface="叶根友毛笔行书2.0版" panose="02010601030101010101" charset="-122"/>
              </a:rPr>
              <a:t>1</a:t>
            </a:r>
          </a:p>
        </p:txBody>
      </p:sp>
      <p:sp>
        <p:nvSpPr>
          <p:cNvPr id="9" name="Text Box 53"/>
          <p:cNvSpPr txBox="1">
            <a:spLocks noChangeArrowheads="1"/>
          </p:cNvSpPr>
          <p:nvPr/>
        </p:nvSpPr>
        <p:spPr bwMode="auto">
          <a:xfrm>
            <a:off x="6983391" y="2500048"/>
            <a:ext cx="753732" cy="178510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800" b="1">
                <a:solidFill>
                  <a:schemeClr val="bg1"/>
                </a:solidFill>
                <a:latin typeface="方正古隶简体" panose="03000509000000000000" pitchFamily="65" charset="-122"/>
                <a:ea typeface="方正古隶简体" panose="03000509000000000000" pitchFamily="65" charset="-122"/>
              </a:defRPr>
            </a:lvl1pPr>
          </a:lstStyle>
          <a:p>
            <a:r>
              <a:rPr lang="en-US" altLang="zh-CN" sz="8800" dirty="0">
                <a:solidFill>
                  <a:schemeClr val="tx1"/>
                </a:solidFill>
                <a:latin typeface="叶根友毛笔行书2.0版" panose="02010601030101010101" charset="-122"/>
                <a:ea typeface="叶根友毛笔行书2.0版" panose="02010601030101010101" charset="-122"/>
              </a:rPr>
              <a:t>2</a:t>
            </a:r>
          </a:p>
        </p:txBody>
      </p:sp>
      <p:sp>
        <p:nvSpPr>
          <p:cNvPr id="12" name="圆角矩形 11"/>
          <p:cNvSpPr/>
          <p:nvPr/>
        </p:nvSpPr>
        <p:spPr>
          <a:xfrm>
            <a:off x="1280132" y="3004237"/>
            <a:ext cx="2440121" cy="1422921"/>
          </a:xfrm>
          <a:prstGeom prst="roundRect">
            <a:avLst/>
          </a:prstGeom>
          <a:no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6" name="组合 5"/>
          <p:cNvGrpSpPr/>
          <p:nvPr/>
        </p:nvGrpSpPr>
        <p:grpSpPr>
          <a:xfrm>
            <a:off x="1072835" y="2311764"/>
            <a:ext cx="914828" cy="947730"/>
            <a:chOff x="611560" y="1470114"/>
            <a:chExt cx="864096" cy="895175"/>
          </a:xfrm>
        </p:grpSpPr>
        <p:pic>
          <p:nvPicPr>
            <p:cNvPr id="6148" name="Picture 4" descr="C:\Users\Thinkpad\Desktop\PNG\1_0000_渐变映射-2-副本-9.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11560" y="1599515"/>
              <a:ext cx="864096" cy="765774"/>
            </a:xfrm>
            <a:prstGeom prst="rect">
              <a:avLst/>
            </a:prstGeom>
            <a:noFill/>
            <a:extLst>
              <a:ext uri="{909E8E84-426E-40DD-AFC4-6F175D3DCCD1}">
                <a14:hiddenFill xmlns:a14="http://schemas.microsoft.com/office/drawing/2010/main">
                  <a:solidFill>
                    <a:srgbClr val="FFFFFF"/>
                  </a:solidFill>
                </a14:hiddenFill>
              </a:ext>
            </a:extLst>
          </p:spPr>
        </p:pic>
        <p:sp>
          <p:nvSpPr>
            <p:cNvPr id="11" name="Text Box 53"/>
            <p:cNvSpPr txBox="1">
              <a:spLocks noChangeArrowheads="1"/>
            </p:cNvSpPr>
            <p:nvPr/>
          </p:nvSpPr>
          <p:spPr bwMode="auto">
            <a:xfrm>
              <a:off x="755577" y="1470114"/>
              <a:ext cx="434851" cy="86249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800" b="1">
                  <a:solidFill>
                    <a:schemeClr val="bg1"/>
                  </a:solidFill>
                  <a:latin typeface="方正古隶简体" panose="03000509000000000000" pitchFamily="65" charset="-122"/>
                  <a:ea typeface="方正古隶简体" panose="03000509000000000000" pitchFamily="65" charset="-122"/>
                </a:defRPr>
              </a:lvl1pPr>
            </a:lstStyle>
            <a:p>
              <a:r>
                <a:rPr lang="en-US" altLang="zh-CN" sz="4265" dirty="0">
                  <a:latin typeface="叶根友毛笔行书2.0版" panose="02010601030101010101" charset="-122"/>
                  <a:ea typeface="叶根友毛笔行书2.0版" panose="02010601030101010101" charset="-122"/>
                </a:rPr>
                <a:t>1</a:t>
              </a:r>
            </a:p>
          </p:txBody>
        </p:sp>
      </p:grpSp>
      <p:sp>
        <p:nvSpPr>
          <p:cNvPr id="16" name="TextBox 15"/>
          <p:cNvSpPr txBox="1"/>
          <p:nvPr/>
        </p:nvSpPr>
        <p:spPr>
          <a:xfrm>
            <a:off x="1565627" y="3130673"/>
            <a:ext cx="1987444" cy="1212833"/>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anose="02010609060101010101" pitchFamily="49" charset="-122"/>
                <a:ea typeface="楷体" panose="02010609060101010101" pitchFamily="49" charset="-122"/>
              </a:defRPr>
            </a:lvl1pPr>
          </a:lstStyle>
          <a:p>
            <a:r>
              <a:rPr lang="zh-CN" altLang="en-US" sz="1865" b="1" dirty="0">
                <a:latin typeface="方正祥隶简体" charset="0"/>
                <a:ea typeface="方正祥隶简体" charset="0"/>
              </a:rPr>
              <a:t>此处添加标题</a:t>
            </a:r>
            <a:endParaRPr lang="en-US" altLang="zh-CN" sz="1865" b="1" dirty="0">
              <a:latin typeface="方正祥隶简体" charset="0"/>
              <a:ea typeface="方正祥隶简体" charset="0"/>
            </a:endParaRPr>
          </a:p>
          <a:p>
            <a:r>
              <a:rPr lang="zh-CN" altLang="en-US" sz="1865" dirty="0">
                <a:latin typeface="方正祥隶简体" charset="0"/>
                <a:ea typeface="方正祥隶简体" charset="0"/>
              </a:rPr>
              <a:t>点击此处添加文本</a:t>
            </a:r>
          </a:p>
          <a:p>
            <a:r>
              <a:rPr lang="zh-CN" altLang="en-US" sz="1865" dirty="0">
                <a:latin typeface="方正祥隶简体" charset="0"/>
                <a:ea typeface="方正祥隶简体" charset="0"/>
              </a:rPr>
              <a:t>点击此处添加文本</a:t>
            </a:r>
          </a:p>
        </p:txBody>
      </p:sp>
      <p:sp>
        <p:nvSpPr>
          <p:cNvPr id="26" name="圆角矩形 25"/>
          <p:cNvSpPr/>
          <p:nvPr/>
        </p:nvSpPr>
        <p:spPr>
          <a:xfrm>
            <a:off x="8552424" y="3004237"/>
            <a:ext cx="2440121" cy="1422921"/>
          </a:xfrm>
          <a:prstGeom prst="roundRect">
            <a:avLst/>
          </a:prstGeom>
          <a:no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27" name="组合 26"/>
          <p:cNvGrpSpPr/>
          <p:nvPr/>
        </p:nvGrpSpPr>
        <p:grpSpPr>
          <a:xfrm>
            <a:off x="8345127" y="2311764"/>
            <a:ext cx="914828" cy="947730"/>
            <a:chOff x="611560" y="1470114"/>
            <a:chExt cx="864096" cy="895175"/>
          </a:xfrm>
        </p:grpSpPr>
        <p:pic>
          <p:nvPicPr>
            <p:cNvPr id="29" name="Picture 4" descr="C:\Users\Thinkpad\Desktop\PNG\1_0000_渐变映射-2-副本-9.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11560" y="1599515"/>
              <a:ext cx="864096" cy="765774"/>
            </a:xfrm>
            <a:prstGeom prst="rect">
              <a:avLst/>
            </a:prstGeom>
            <a:noFill/>
            <a:extLst>
              <a:ext uri="{909E8E84-426E-40DD-AFC4-6F175D3DCCD1}">
                <a14:hiddenFill xmlns:a14="http://schemas.microsoft.com/office/drawing/2010/main">
                  <a:solidFill>
                    <a:srgbClr val="FFFFFF"/>
                  </a:solidFill>
                </a14:hiddenFill>
              </a:ext>
            </a:extLst>
          </p:spPr>
        </p:pic>
        <p:sp>
          <p:nvSpPr>
            <p:cNvPr id="30" name="Text Box 53"/>
            <p:cNvSpPr txBox="1">
              <a:spLocks noChangeArrowheads="1"/>
            </p:cNvSpPr>
            <p:nvPr/>
          </p:nvSpPr>
          <p:spPr bwMode="auto">
            <a:xfrm>
              <a:off x="755577" y="1470114"/>
              <a:ext cx="434851" cy="86249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800" b="1">
                  <a:solidFill>
                    <a:schemeClr val="bg1"/>
                  </a:solidFill>
                  <a:latin typeface="方正古隶简体" panose="03000509000000000000" pitchFamily="65" charset="-122"/>
                  <a:ea typeface="方正古隶简体" panose="03000509000000000000" pitchFamily="65" charset="-122"/>
                </a:defRPr>
              </a:lvl1pPr>
            </a:lstStyle>
            <a:p>
              <a:r>
                <a:rPr lang="en-US" altLang="zh-CN" sz="4265" dirty="0">
                  <a:latin typeface="叶根友毛笔行书2.0版" panose="02010601030101010101" charset="-122"/>
                  <a:ea typeface="叶根友毛笔行书2.0版" panose="02010601030101010101" charset="-122"/>
                </a:rPr>
                <a:t>2</a:t>
              </a:r>
            </a:p>
          </p:txBody>
        </p:sp>
      </p:grpSp>
      <p:sp>
        <p:nvSpPr>
          <p:cNvPr id="28" name="TextBox 27"/>
          <p:cNvSpPr txBox="1"/>
          <p:nvPr/>
        </p:nvSpPr>
        <p:spPr>
          <a:xfrm>
            <a:off x="8837919" y="3130673"/>
            <a:ext cx="1987444" cy="1212833"/>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anose="02010609060101010101" pitchFamily="49" charset="-122"/>
                <a:ea typeface="楷体" panose="02010609060101010101" pitchFamily="49" charset="-122"/>
              </a:defRPr>
            </a:lvl1pPr>
          </a:lstStyle>
          <a:p>
            <a:r>
              <a:rPr lang="zh-CN" altLang="en-US" sz="1865" b="1" dirty="0">
                <a:latin typeface="方正祥隶简体" charset="0"/>
                <a:ea typeface="方正祥隶简体" charset="0"/>
              </a:rPr>
              <a:t>此处添加标题</a:t>
            </a:r>
            <a:endParaRPr lang="en-US" altLang="zh-CN" sz="1865" b="1" dirty="0">
              <a:latin typeface="方正祥隶简体" charset="0"/>
              <a:ea typeface="方正祥隶简体" charset="0"/>
            </a:endParaRPr>
          </a:p>
          <a:p>
            <a:r>
              <a:rPr lang="zh-CN" altLang="en-US" sz="1865" dirty="0">
                <a:latin typeface="方正祥隶简体" charset="0"/>
                <a:ea typeface="方正祥隶简体" charset="0"/>
              </a:rPr>
              <a:t>点击此处添加文本</a:t>
            </a:r>
          </a:p>
          <a:p>
            <a:r>
              <a:rPr lang="zh-CN" altLang="en-US" sz="1865" dirty="0">
                <a:latin typeface="方正祥隶简体" charset="0"/>
                <a:ea typeface="方正祥隶简体" charset="0"/>
              </a:rPr>
              <a:t>点击此处添加文本</a:t>
            </a:r>
          </a:p>
        </p:txBody>
      </p:sp>
      <p:sp>
        <p:nvSpPr>
          <p:cNvPr id="2" name="标题 1"/>
          <p:cNvSpPr>
            <a:spLocks noGrp="1"/>
          </p:cNvSpPr>
          <p:nvPr>
            <p:ph type="title"/>
          </p:nvPr>
        </p:nvSpPr>
        <p:spPr>
          <a:xfrm>
            <a:off x="935180" y="501000"/>
            <a:ext cx="10515600" cy="341457"/>
          </a:xfrm>
        </p:spPr>
        <p:txBody>
          <a:bodyPr>
            <a:normAutofit fontScale="90000"/>
          </a:bodyPr>
          <a:lstStyle/>
          <a:p>
            <a:pPr algn="ctr"/>
            <a:r>
              <a:rPr lang="zh-CN" altLang="en-US" dirty="0">
                <a:solidFill>
                  <a:schemeClr val="bg1"/>
                </a:solidFill>
              </a:rPr>
              <a:t>单击此处添加标题</a:t>
            </a:r>
          </a:p>
        </p:txBody>
      </p:sp>
      <p:pic>
        <p:nvPicPr>
          <p:cNvPr id="25" name="图片 2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0969993">
            <a:off x="3410743" y="468213"/>
            <a:ext cx="1006244" cy="668821"/>
          </a:xfrm>
          <a:prstGeom prst="rect">
            <a:avLst/>
          </a:prstGeom>
        </p:spPr>
      </p:pic>
      <p:pic>
        <p:nvPicPr>
          <p:cNvPr id="31" name="图片 3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984888" y="367343"/>
            <a:ext cx="1006244" cy="668821"/>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2970106" y="3115429"/>
            <a:ext cx="5856401" cy="502347"/>
            <a:chOff x="2227579" y="2336572"/>
            <a:chExt cx="4392301" cy="376760"/>
          </a:xfrm>
        </p:grpSpPr>
        <p:cxnSp>
          <p:nvCxnSpPr>
            <p:cNvPr id="5" name="AutoShape 18"/>
            <p:cNvCxnSpPr>
              <a:cxnSpLocks noChangeShapeType="1"/>
            </p:cNvCxnSpPr>
            <p:nvPr/>
          </p:nvCxnSpPr>
          <p:spPr bwMode="auto">
            <a:xfrm>
              <a:off x="4423380" y="2336572"/>
              <a:ext cx="0" cy="375974"/>
            </a:xfrm>
            <a:prstGeom prst="straightConnector1">
              <a:avLst/>
            </a:prstGeom>
            <a:noFill/>
            <a:ln w="9525">
              <a:solidFill>
                <a:srgbClr val="000000"/>
              </a:solidFill>
              <a:round/>
            </a:ln>
            <a:extLst>
              <a:ext uri="{909E8E84-426E-40DD-AFC4-6F175D3DCCD1}">
                <a14:hiddenFill xmlns:a14="http://schemas.microsoft.com/office/drawing/2010/main">
                  <a:noFill/>
                </a14:hiddenFill>
              </a:ext>
            </a:extLst>
          </p:spPr>
        </p:cxnSp>
        <p:cxnSp>
          <p:nvCxnSpPr>
            <p:cNvPr id="6" name="AutoShape 19"/>
            <p:cNvCxnSpPr>
              <a:cxnSpLocks noChangeShapeType="1"/>
            </p:cNvCxnSpPr>
            <p:nvPr/>
          </p:nvCxnSpPr>
          <p:spPr bwMode="auto">
            <a:xfrm rot="5400000">
              <a:off x="3137493" y="1426658"/>
              <a:ext cx="375974" cy="2195801"/>
            </a:xfrm>
            <a:prstGeom prst="bentConnector3">
              <a:avLst>
                <a:gd name="adj1" fmla="val 50000"/>
              </a:avLst>
            </a:prstGeom>
            <a:noFill/>
            <a:ln w="9525">
              <a:solidFill>
                <a:srgbClr val="000000"/>
              </a:solidFill>
              <a:miter lim="800000"/>
              <a:tailEnd type="triangle" w="med" len="med"/>
            </a:ln>
            <a:extLst>
              <a:ext uri="{909E8E84-426E-40DD-AFC4-6F175D3DCCD1}">
                <a14:hiddenFill xmlns:a14="http://schemas.microsoft.com/office/drawing/2010/main">
                  <a:noFill/>
                </a14:hiddenFill>
              </a:ext>
            </a:extLst>
          </p:spPr>
        </p:cxnSp>
        <p:cxnSp>
          <p:nvCxnSpPr>
            <p:cNvPr id="7" name="AutoShape 19"/>
            <p:cNvCxnSpPr>
              <a:cxnSpLocks noChangeShapeType="1"/>
            </p:cNvCxnSpPr>
            <p:nvPr/>
          </p:nvCxnSpPr>
          <p:spPr bwMode="auto">
            <a:xfrm rot="16200000" flipH="1">
              <a:off x="5333993" y="1427444"/>
              <a:ext cx="375974" cy="2195801"/>
            </a:xfrm>
            <a:prstGeom prst="bentConnector3">
              <a:avLst>
                <a:gd name="adj1" fmla="val 50000"/>
              </a:avLst>
            </a:prstGeom>
            <a:noFill/>
            <a:ln w="9525">
              <a:solidFill>
                <a:srgbClr val="000000"/>
              </a:solidFill>
              <a:miter lim="800000"/>
              <a:tailEnd type="triangle" w="med" len="med"/>
            </a:ln>
            <a:extLst>
              <a:ext uri="{909E8E84-426E-40DD-AFC4-6F175D3DCCD1}">
                <a14:hiddenFill xmlns:a14="http://schemas.microsoft.com/office/drawing/2010/main">
                  <a:noFill/>
                </a14:hiddenFill>
              </a:ext>
            </a:extLst>
          </p:spPr>
        </p:cxnSp>
      </p:grpSp>
      <p:pic>
        <p:nvPicPr>
          <p:cNvPr id="4098" name="Picture 2" descr="C:\Users\Thinkpad\Desktop\PNG\1_0004_图层-10.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636" r="5288" b="6991"/>
          <a:stretch>
            <a:fillRect/>
          </a:stretch>
        </p:blipFill>
        <p:spPr bwMode="auto">
          <a:xfrm>
            <a:off x="4699000" y="885294"/>
            <a:ext cx="2355851" cy="2169057"/>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4924861" y="1326318"/>
            <a:ext cx="1781161" cy="465833"/>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anose="02010609060101010101" pitchFamily="49" charset="-122"/>
                <a:ea typeface="楷体" panose="02010609060101010101" pitchFamily="49" charset="-122"/>
              </a:defRPr>
            </a:lvl1pPr>
          </a:lstStyle>
          <a:p>
            <a:pPr algn="ctr"/>
            <a:r>
              <a:rPr lang="zh-CN" altLang="en-US" sz="1865" b="1" dirty="0">
                <a:latin typeface="方正祥隶简体" charset="0"/>
                <a:ea typeface="方正祥隶简体" charset="0"/>
              </a:rPr>
              <a:t>此处添加标题</a:t>
            </a:r>
            <a:endParaRPr lang="en-US" altLang="zh-CN" sz="1865" b="1" dirty="0">
              <a:latin typeface="方正祥隶简体" charset="0"/>
              <a:ea typeface="方正祥隶简体" charset="0"/>
            </a:endParaRPr>
          </a:p>
        </p:txBody>
      </p:sp>
      <p:sp>
        <p:nvSpPr>
          <p:cNvPr id="14" name="TextBox 13"/>
          <p:cNvSpPr txBox="1"/>
          <p:nvPr/>
        </p:nvSpPr>
        <p:spPr>
          <a:xfrm>
            <a:off x="4910006" y="1644547"/>
            <a:ext cx="1861599" cy="810607"/>
          </a:xfrm>
          <a:prstGeom prst="rect">
            <a:avLst/>
          </a:prstGeom>
          <a:noFill/>
        </p:spPr>
        <p:txBody>
          <a:bodyPr wrap="square" rtlCol="0">
            <a:spAutoFit/>
          </a:bodyPr>
          <a:lstStyle/>
          <a:p>
            <a:pPr algn="ctr">
              <a:lnSpc>
                <a:spcPct val="125000"/>
              </a:lnSpc>
            </a:pPr>
            <a:r>
              <a:rPr lang="zh-CN" altLang="en-US" sz="1865" dirty="0">
                <a:latin typeface="方正宋黑简体" pitchFamily="2" charset="-122"/>
                <a:ea typeface="方正宋黑简体" pitchFamily="2" charset="-122"/>
              </a:rPr>
              <a:t>点此输入文字点此输入文字</a:t>
            </a:r>
          </a:p>
        </p:txBody>
      </p:sp>
      <p:pic>
        <p:nvPicPr>
          <p:cNvPr id="19" name="Picture 2" descr="C:\Users\Thinkpad\Desktop\PNG\1_0004_图层-10.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74447" y="3733940"/>
            <a:ext cx="2586707" cy="2332096"/>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p:cNvSpPr txBox="1"/>
          <p:nvPr/>
        </p:nvSpPr>
        <p:spPr>
          <a:xfrm>
            <a:off x="2254774" y="4174964"/>
            <a:ext cx="1740335" cy="465833"/>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anose="02010609060101010101" pitchFamily="49" charset="-122"/>
                <a:ea typeface="楷体" panose="02010609060101010101" pitchFamily="49" charset="-122"/>
              </a:defRPr>
            </a:lvl1pPr>
          </a:lstStyle>
          <a:p>
            <a:pPr algn="ctr"/>
            <a:r>
              <a:rPr lang="zh-CN" altLang="en-US" sz="1865" b="1" dirty="0">
                <a:latin typeface="方正祥隶简体" charset="0"/>
                <a:ea typeface="方正祥隶简体" charset="0"/>
              </a:rPr>
              <a:t>此处添加标题</a:t>
            </a:r>
            <a:endParaRPr lang="en-US" altLang="zh-CN" sz="1865" b="1" dirty="0">
              <a:latin typeface="方正祥隶简体" charset="0"/>
              <a:ea typeface="方正祥隶简体" charset="0"/>
            </a:endParaRPr>
          </a:p>
        </p:txBody>
      </p:sp>
      <p:sp>
        <p:nvSpPr>
          <p:cNvPr id="21" name="TextBox 20"/>
          <p:cNvSpPr txBox="1"/>
          <p:nvPr/>
        </p:nvSpPr>
        <p:spPr>
          <a:xfrm>
            <a:off x="2273786" y="4493193"/>
            <a:ext cx="1755191" cy="810607"/>
          </a:xfrm>
          <a:prstGeom prst="rect">
            <a:avLst/>
          </a:prstGeom>
          <a:noFill/>
        </p:spPr>
        <p:txBody>
          <a:bodyPr wrap="square" rtlCol="0">
            <a:spAutoFit/>
          </a:bodyPr>
          <a:lstStyle/>
          <a:p>
            <a:pPr algn="ctr">
              <a:lnSpc>
                <a:spcPct val="125000"/>
              </a:lnSpc>
            </a:pPr>
            <a:r>
              <a:rPr lang="zh-CN" altLang="en-US" sz="1865" dirty="0">
                <a:latin typeface="方正宋黑简体" pitchFamily="2" charset="-122"/>
                <a:ea typeface="方正宋黑简体" pitchFamily="2" charset="-122"/>
              </a:rPr>
              <a:t>点此输入文字点此输入文字</a:t>
            </a:r>
          </a:p>
        </p:txBody>
      </p:sp>
      <p:pic>
        <p:nvPicPr>
          <p:cNvPr id="23" name="Picture 2" descr="C:\Users\Thinkpad\Desktop\PNG\1_0004_图层-10.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02648" y="3733940"/>
            <a:ext cx="2586707" cy="2332096"/>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p:cNvSpPr txBox="1"/>
          <p:nvPr/>
        </p:nvSpPr>
        <p:spPr>
          <a:xfrm>
            <a:off x="5182976" y="4158031"/>
            <a:ext cx="1649048" cy="465833"/>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anose="02010609060101010101" pitchFamily="49" charset="-122"/>
                <a:ea typeface="楷体" panose="02010609060101010101" pitchFamily="49" charset="-122"/>
              </a:defRPr>
            </a:lvl1pPr>
          </a:lstStyle>
          <a:p>
            <a:pPr algn="ctr"/>
            <a:r>
              <a:rPr lang="zh-CN" altLang="en-US" sz="1865" b="1" dirty="0">
                <a:latin typeface="方正祥隶简体" charset="0"/>
                <a:ea typeface="方正祥隶简体" charset="0"/>
              </a:rPr>
              <a:t>此处添加标题</a:t>
            </a:r>
            <a:endParaRPr lang="en-US" altLang="zh-CN" sz="1865" b="1" dirty="0">
              <a:latin typeface="方正祥隶简体" charset="0"/>
              <a:ea typeface="方正祥隶简体" charset="0"/>
            </a:endParaRPr>
          </a:p>
        </p:txBody>
      </p:sp>
      <p:sp>
        <p:nvSpPr>
          <p:cNvPr id="25" name="TextBox 24"/>
          <p:cNvSpPr txBox="1"/>
          <p:nvPr/>
        </p:nvSpPr>
        <p:spPr>
          <a:xfrm>
            <a:off x="5113371" y="4493193"/>
            <a:ext cx="1803320" cy="810607"/>
          </a:xfrm>
          <a:prstGeom prst="rect">
            <a:avLst/>
          </a:prstGeom>
          <a:noFill/>
        </p:spPr>
        <p:txBody>
          <a:bodyPr wrap="square" rtlCol="0">
            <a:spAutoFit/>
          </a:bodyPr>
          <a:lstStyle/>
          <a:p>
            <a:pPr algn="ctr">
              <a:lnSpc>
                <a:spcPct val="125000"/>
              </a:lnSpc>
            </a:pPr>
            <a:r>
              <a:rPr lang="zh-CN" altLang="en-US" sz="1865" dirty="0">
                <a:latin typeface="方正宋黑简体" pitchFamily="2" charset="-122"/>
                <a:ea typeface="方正宋黑简体" pitchFamily="2" charset="-122"/>
              </a:rPr>
              <a:t>点此输入文字点此输入文字</a:t>
            </a:r>
          </a:p>
        </p:txBody>
      </p:sp>
      <p:pic>
        <p:nvPicPr>
          <p:cNvPr id="27" name="Picture 2" descr="C:\Users\Thinkpad\Desktop\PNG\1_0004_图层-10.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730848" y="3733940"/>
            <a:ext cx="2586707" cy="2332096"/>
          </a:xfrm>
          <a:prstGeom prst="rect">
            <a:avLst/>
          </a:prstGeom>
          <a:noFill/>
          <a:extLst>
            <a:ext uri="{909E8E84-426E-40DD-AFC4-6F175D3DCCD1}">
              <a14:hiddenFill xmlns:a14="http://schemas.microsoft.com/office/drawing/2010/main">
                <a:solidFill>
                  <a:srgbClr val="FFFFFF"/>
                </a:solidFill>
              </a14:hiddenFill>
            </a:ext>
          </a:extLst>
        </p:spPr>
      </p:pic>
      <p:sp>
        <p:nvSpPr>
          <p:cNvPr id="28" name="TextBox 27"/>
          <p:cNvSpPr txBox="1"/>
          <p:nvPr/>
        </p:nvSpPr>
        <p:spPr>
          <a:xfrm>
            <a:off x="8094243" y="4174964"/>
            <a:ext cx="1740584" cy="465833"/>
          </a:xfrm>
          <a:prstGeom prst="rect">
            <a:avLst/>
          </a:prstGeom>
          <a:noFill/>
        </p:spPr>
        <p:txBody>
          <a:bodyPr wrap="square" rtlCol="0">
            <a:spAutoFit/>
          </a:bodyPr>
          <a:lstStyle>
            <a:defPPr>
              <a:defRPr lang="zh-CN"/>
            </a:defPPr>
            <a:lvl1pPr algn="ctr">
              <a:lnSpc>
                <a:spcPct val="130000"/>
              </a:lnSpc>
              <a:defRPr sz="1400" b="1" kern="0" spc="-150">
                <a:solidFill>
                  <a:schemeClr val="tx1">
                    <a:lumMod val="95000"/>
                    <a:lumOff val="5000"/>
                  </a:schemeClr>
                </a:solidFill>
                <a:latin typeface="楷体" panose="02010609060101010101" pitchFamily="49" charset="-122"/>
                <a:ea typeface="楷体" panose="02010609060101010101" pitchFamily="49" charset="-122"/>
              </a:defRPr>
            </a:lvl1pPr>
          </a:lstStyle>
          <a:p>
            <a:r>
              <a:rPr lang="zh-CN" altLang="en-US" sz="1865" dirty="0">
                <a:latin typeface="方正祥隶简体" charset="0"/>
                <a:ea typeface="方正祥隶简体" charset="0"/>
              </a:rPr>
              <a:t>此处添加标题</a:t>
            </a:r>
            <a:endParaRPr lang="en-US" altLang="zh-CN" sz="1865" dirty="0">
              <a:latin typeface="方正祥隶简体" charset="0"/>
              <a:ea typeface="方正祥隶简体" charset="0"/>
            </a:endParaRPr>
          </a:p>
        </p:txBody>
      </p:sp>
      <p:sp>
        <p:nvSpPr>
          <p:cNvPr id="29" name="TextBox 28"/>
          <p:cNvSpPr txBox="1"/>
          <p:nvPr/>
        </p:nvSpPr>
        <p:spPr>
          <a:xfrm>
            <a:off x="8079387" y="4493193"/>
            <a:ext cx="1851451" cy="810607"/>
          </a:xfrm>
          <a:prstGeom prst="rect">
            <a:avLst/>
          </a:prstGeom>
          <a:noFill/>
        </p:spPr>
        <p:txBody>
          <a:bodyPr wrap="square" rtlCol="0">
            <a:spAutoFit/>
          </a:bodyPr>
          <a:lstStyle/>
          <a:p>
            <a:pPr algn="ctr">
              <a:lnSpc>
                <a:spcPct val="125000"/>
              </a:lnSpc>
            </a:pPr>
            <a:r>
              <a:rPr lang="zh-CN" altLang="en-US" sz="1865" dirty="0">
                <a:latin typeface="方正宋黑简体" pitchFamily="2" charset="-122"/>
                <a:ea typeface="方正宋黑简体" pitchFamily="2" charset="-122"/>
              </a:rPr>
              <a:t>点此输入文字点此输入文字</a:t>
            </a:r>
          </a:p>
        </p:txBody>
      </p:sp>
      <p:pic>
        <p:nvPicPr>
          <p:cNvPr id="35" name="Picture 5" descr="F:\360安全浏览器下载\水墨\1402\chinaz7.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7730849" y="1644547"/>
            <a:ext cx="1575180" cy="1575180"/>
          </a:xfrm>
          <a:prstGeom prst="rect">
            <a:avLst/>
          </a:prstGeom>
          <a:noFill/>
          <a:extLst>
            <a:ext uri="{909E8E84-426E-40DD-AFC4-6F175D3DCCD1}">
              <a14:hiddenFill xmlns:a14="http://schemas.microsoft.com/office/drawing/2010/main">
                <a:solidFill>
                  <a:srgbClr val="FFFFFF"/>
                </a:solidFill>
              </a14:hiddenFill>
            </a:ext>
          </a:extLst>
        </p:spPr>
      </p:pic>
      <p:sp>
        <p:nvSpPr>
          <p:cNvPr id="22" name="任意多边形 21"/>
          <p:cNvSpPr/>
          <p:nvPr/>
        </p:nvSpPr>
        <p:spPr>
          <a:xfrm>
            <a:off x="4068834" y="443753"/>
            <a:ext cx="4248293" cy="478779"/>
          </a:xfrm>
          <a:custGeom>
            <a:avLst/>
            <a:gdLst>
              <a:gd name="connsiteX0" fmla="*/ 204386 w 6694563"/>
              <a:gd name="connsiteY0" fmla="*/ 0 h 754471"/>
              <a:gd name="connsiteX1" fmla="*/ 3299077 w 6694563"/>
              <a:gd name="connsiteY1" fmla="*/ 0 h 754471"/>
              <a:gd name="connsiteX2" fmla="*/ 3426942 w 6694563"/>
              <a:gd name="connsiteY2" fmla="*/ 0 h 754471"/>
              <a:gd name="connsiteX3" fmla="*/ 6521632 w 6694563"/>
              <a:gd name="connsiteY3" fmla="*/ 0 h 754471"/>
              <a:gd name="connsiteX4" fmla="*/ 6519691 w 6694563"/>
              <a:gd name="connsiteY4" fmla="*/ 19248 h 754471"/>
              <a:gd name="connsiteX5" fmla="*/ 6668550 w 6694563"/>
              <a:gd name="connsiteY5" fmla="*/ 201892 h 754471"/>
              <a:gd name="connsiteX6" fmla="*/ 6694563 w 6694563"/>
              <a:gd name="connsiteY6" fmla="*/ 204515 h 754471"/>
              <a:gd name="connsiteX7" fmla="*/ 6694563 w 6694563"/>
              <a:gd name="connsiteY7" fmla="*/ 548305 h 754471"/>
              <a:gd name="connsiteX8" fmla="*/ 6668550 w 6694563"/>
              <a:gd name="connsiteY8" fmla="*/ 550927 h 754471"/>
              <a:gd name="connsiteX9" fmla="*/ 6519691 w 6694563"/>
              <a:gd name="connsiteY9" fmla="*/ 733571 h 754471"/>
              <a:gd name="connsiteX10" fmla="*/ 6521798 w 6694563"/>
              <a:gd name="connsiteY10" fmla="*/ 754471 h 754471"/>
              <a:gd name="connsiteX11" fmla="*/ 3427108 w 6694563"/>
              <a:gd name="connsiteY11" fmla="*/ 754471 h 754471"/>
              <a:gd name="connsiteX12" fmla="*/ 3298909 w 6694563"/>
              <a:gd name="connsiteY12" fmla="*/ 754471 h 754471"/>
              <a:gd name="connsiteX13" fmla="*/ 204219 w 6694563"/>
              <a:gd name="connsiteY13" fmla="*/ 754471 h 754471"/>
              <a:gd name="connsiteX14" fmla="*/ 206327 w 6694563"/>
              <a:gd name="connsiteY14" fmla="*/ 733571 h 754471"/>
              <a:gd name="connsiteX15" fmla="*/ 19895 w 6694563"/>
              <a:gd name="connsiteY15" fmla="*/ 547139 h 754471"/>
              <a:gd name="connsiteX16" fmla="*/ 0 w 6694563"/>
              <a:gd name="connsiteY16" fmla="*/ 549145 h 754471"/>
              <a:gd name="connsiteX17" fmla="*/ 0 w 6694563"/>
              <a:gd name="connsiteY17" fmla="*/ 203674 h 754471"/>
              <a:gd name="connsiteX18" fmla="*/ 19895 w 6694563"/>
              <a:gd name="connsiteY18" fmla="*/ 205680 h 754471"/>
              <a:gd name="connsiteX19" fmla="*/ 206327 w 6694563"/>
              <a:gd name="connsiteY19" fmla="*/ 19248 h 754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694563" h="754471">
                <a:moveTo>
                  <a:pt x="204386" y="0"/>
                </a:moveTo>
                <a:lnTo>
                  <a:pt x="3299077" y="0"/>
                </a:lnTo>
                <a:lnTo>
                  <a:pt x="3426942" y="0"/>
                </a:lnTo>
                <a:lnTo>
                  <a:pt x="6521632" y="0"/>
                </a:lnTo>
                <a:lnTo>
                  <a:pt x="6519691" y="19248"/>
                </a:lnTo>
                <a:cubicBezTo>
                  <a:pt x="6519691" y="109342"/>
                  <a:pt x="6583596" y="184508"/>
                  <a:pt x="6668550" y="201892"/>
                </a:cubicBezTo>
                <a:lnTo>
                  <a:pt x="6694563" y="204515"/>
                </a:lnTo>
                <a:lnTo>
                  <a:pt x="6694563" y="548305"/>
                </a:lnTo>
                <a:lnTo>
                  <a:pt x="6668550" y="550927"/>
                </a:lnTo>
                <a:cubicBezTo>
                  <a:pt x="6583596" y="568311"/>
                  <a:pt x="6519691" y="643478"/>
                  <a:pt x="6519691" y="733571"/>
                </a:cubicBezTo>
                <a:lnTo>
                  <a:pt x="6521798" y="754471"/>
                </a:lnTo>
                <a:lnTo>
                  <a:pt x="3427108" y="754471"/>
                </a:lnTo>
                <a:lnTo>
                  <a:pt x="3298909" y="754471"/>
                </a:lnTo>
                <a:lnTo>
                  <a:pt x="204219" y="754471"/>
                </a:lnTo>
                <a:lnTo>
                  <a:pt x="206327" y="733571"/>
                </a:lnTo>
                <a:cubicBezTo>
                  <a:pt x="206327" y="630607"/>
                  <a:pt x="122859" y="547139"/>
                  <a:pt x="19895" y="547139"/>
                </a:cubicBezTo>
                <a:lnTo>
                  <a:pt x="0" y="549145"/>
                </a:lnTo>
                <a:lnTo>
                  <a:pt x="0" y="203674"/>
                </a:lnTo>
                <a:lnTo>
                  <a:pt x="19895" y="205680"/>
                </a:lnTo>
                <a:cubicBezTo>
                  <a:pt x="122859" y="205680"/>
                  <a:pt x="206327" y="122212"/>
                  <a:pt x="206327" y="19248"/>
                </a:cubicBezTo>
                <a:close/>
              </a:path>
            </a:pathLst>
          </a:custGeom>
          <a:blipFill>
            <a:blip r:embed="rId5"/>
            <a:stretch>
              <a:fillRect/>
            </a:stretch>
          </a:blipFill>
          <a:ln>
            <a:solidFill>
              <a:schemeClr val="accent1">
                <a:shade val="50000"/>
              </a:schemeClr>
            </a:solid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标题 1"/>
          <p:cNvSpPr>
            <a:spLocks noGrp="1"/>
          </p:cNvSpPr>
          <p:nvPr>
            <p:ph type="title"/>
          </p:nvPr>
        </p:nvSpPr>
        <p:spPr>
          <a:xfrm>
            <a:off x="935180" y="501000"/>
            <a:ext cx="10515600" cy="341457"/>
          </a:xfrm>
        </p:spPr>
        <p:txBody>
          <a:bodyPr>
            <a:normAutofit fontScale="90000"/>
          </a:bodyPr>
          <a:lstStyle/>
          <a:p>
            <a:pPr algn="ctr"/>
            <a:r>
              <a:rPr lang="zh-CN" altLang="en-US" dirty="0">
                <a:solidFill>
                  <a:schemeClr val="bg1"/>
                </a:solidFill>
              </a:rPr>
              <a:t>单击此处添加标题</a:t>
            </a:r>
          </a:p>
        </p:txBody>
      </p:sp>
      <p:pic>
        <p:nvPicPr>
          <p:cNvPr id="30" name="图片 2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0969993">
            <a:off x="3410743" y="468213"/>
            <a:ext cx="1006244" cy="668821"/>
          </a:xfrm>
          <a:prstGeom prst="rect">
            <a:avLst/>
          </a:prstGeom>
        </p:spPr>
      </p:pic>
      <p:pic>
        <p:nvPicPr>
          <p:cNvPr id="31" name="图片 3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984888" y="367343"/>
            <a:ext cx="1006244" cy="668821"/>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2" name="Picture 4" descr="C:\Users\Thinkpad\Desktop\e.png"/>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rcRect l="10463" t="9674" r="10063" b="8206"/>
          <a:stretch>
            <a:fillRect/>
          </a:stretch>
        </p:blipFill>
        <p:spPr bwMode="auto">
          <a:xfrm>
            <a:off x="3728444" y="1826287"/>
            <a:ext cx="2527481" cy="2500499"/>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C:\Users\Thinkpad\Desktop\e.png"/>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brightnessContrast bright="-40000" contrast="40000"/>
                    </a14:imgEffect>
                  </a14:imgLayer>
                </a14:imgProps>
              </a:ext>
              <a:ext uri="{28A0092B-C50C-407E-A947-70E740481C1C}">
                <a14:useLocalDpi xmlns:a14="http://schemas.microsoft.com/office/drawing/2010/main" val="0"/>
              </a:ext>
            </a:extLst>
          </a:blip>
          <a:srcRect l="10463" t="9674" r="10063" b="8206"/>
          <a:stretch>
            <a:fillRect/>
          </a:stretch>
        </p:blipFill>
        <p:spPr bwMode="auto">
          <a:xfrm>
            <a:off x="5618695" y="1403861"/>
            <a:ext cx="2987267" cy="295537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C:\Users\Thinkpad\Desktop\e.png"/>
          <p:cNvPicPr>
            <a:picLocks noChangeAspect="1" noChangeArrowheads="1"/>
          </p:cNvPicPr>
          <p:nvPr/>
        </p:nvPicPr>
        <p:blipFill rotWithShape="1">
          <a:blip r:embed="rId6" cstate="print">
            <a:extLst>
              <a:ext uri="{BEBA8EAE-BF5A-486C-A8C5-ECC9F3942E4B}">
                <a14:imgProps xmlns:a14="http://schemas.microsoft.com/office/drawing/2010/main">
                  <a14:imgLayer r:embed="rId7">
                    <a14:imgEffect>
                      <a14:brightnessContrast bright="20000"/>
                    </a14:imgEffect>
                  </a14:imgLayer>
                </a14:imgProps>
              </a:ext>
              <a:ext uri="{28A0092B-C50C-407E-A947-70E740481C1C}">
                <a14:useLocalDpi xmlns:a14="http://schemas.microsoft.com/office/drawing/2010/main" val="0"/>
              </a:ext>
            </a:extLst>
          </a:blip>
          <a:srcRect l="10463" t="9674" r="10063" b="8206"/>
          <a:stretch>
            <a:fillRect/>
          </a:stretch>
        </p:blipFill>
        <p:spPr bwMode="auto">
          <a:xfrm>
            <a:off x="4777329" y="3359182"/>
            <a:ext cx="2199001" cy="2175525"/>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p:cNvSpPr txBox="1"/>
          <p:nvPr/>
        </p:nvSpPr>
        <p:spPr>
          <a:xfrm>
            <a:off x="4993266" y="3985853"/>
            <a:ext cx="1662113" cy="830997"/>
          </a:xfrm>
          <a:prstGeom prst="rect">
            <a:avLst/>
          </a:prstGeom>
          <a:noFill/>
          <a:ln>
            <a:noFill/>
          </a:ln>
        </p:spPr>
        <p:txBody>
          <a:bodyPr wrap="square">
            <a:spAutoFit/>
          </a:bodyPr>
          <a:lstStyle>
            <a:defPPr>
              <a:defRPr lang="zh-CN"/>
            </a:defPPr>
            <a:lvl1pPr algn="ctr">
              <a:defRPr b="1">
                <a:solidFill>
                  <a:schemeClr val="bg1"/>
                </a:solidFill>
                <a:latin typeface="楷体" panose="02010609060101010101" pitchFamily="49" charset="-122"/>
                <a:ea typeface="楷体" panose="02010609060101010101" pitchFamily="49" charset="-122"/>
              </a:defRPr>
            </a:lvl1pPr>
          </a:lstStyle>
          <a:p>
            <a:r>
              <a:rPr lang="zh-CN" altLang="en-US" sz="2400" dirty="0">
                <a:effectLst>
                  <a:outerShdw blurRad="101600" dist="38100" dir="5400000" algn="t" rotWithShape="0">
                    <a:prstClr val="black"/>
                  </a:outerShdw>
                </a:effectLst>
                <a:latin typeface="方正祥隶简体" charset="0"/>
                <a:ea typeface="方正祥隶简体" charset="0"/>
              </a:rPr>
              <a:t>您的标题写在这里</a:t>
            </a:r>
          </a:p>
        </p:txBody>
      </p:sp>
      <p:sp>
        <p:nvSpPr>
          <p:cNvPr id="21" name="TextBox 20"/>
          <p:cNvSpPr txBox="1"/>
          <p:nvPr/>
        </p:nvSpPr>
        <p:spPr>
          <a:xfrm>
            <a:off x="6309960" y="2450662"/>
            <a:ext cx="1662113" cy="830997"/>
          </a:xfrm>
          <a:prstGeom prst="rect">
            <a:avLst/>
          </a:prstGeom>
          <a:noFill/>
          <a:ln>
            <a:noFill/>
          </a:ln>
        </p:spPr>
        <p:txBody>
          <a:bodyPr wrap="square">
            <a:spAutoFit/>
          </a:bodyPr>
          <a:lstStyle>
            <a:defPPr>
              <a:defRPr lang="zh-CN"/>
            </a:defPPr>
            <a:lvl1pPr algn="ctr">
              <a:defRPr b="1">
                <a:solidFill>
                  <a:schemeClr val="bg1"/>
                </a:solidFill>
                <a:latin typeface="楷体" panose="02010609060101010101" pitchFamily="49" charset="-122"/>
                <a:ea typeface="楷体" panose="02010609060101010101" pitchFamily="49" charset="-122"/>
              </a:defRPr>
            </a:lvl1pPr>
          </a:lstStyle>
          <a:p>
            <a:r>
              <a:rPr lang="zh-CN" altLang="en-US" sz="2400" dirty="0">
                <a:latin typeface="方正祥隶简体" charset="0"/>
                <a:ea typeface="方正祥隶简体" charset="0"/>
              </a:rPr>
              <a:t>您的标题写在这里</a:t>
            </a:r>
          </a:p>
        </p:txBody>
      </p:sp>
      <p:sp>
        <p:nvSpPr>
          <p:cNvPr id="22" name="TextBox 21"/>
          <p:cNvSpPr txBox="1"/>
          <p:nvPr/>
        </p:nvSpPr>
        <p:spPr>
          <a:xfrm>
            <a:off x="4071276" y="2616961"/>
            <a:ext cx="1662113" cy="830997"/>
          </a:xfrm>
          <a:prstGeom prst="rect">
            <a:avLst/>
          </a:prstGeom>
          <a:noFill/>
          <a:ln>
            <a:noFill/>
          </a:ln>
        </p:spPr>
        <p:txBody>
          <a:bodyPr wrap="square">
            <a:spAutoFit/>
          </a:bodyPr>
          <a:lstStyle>
            <a:defPPr>
              <a:defRPr lang="zh-CN"/>
            </a:defPPr>
            <a:lvl1pPr algn="ctr">
              <a:defRPr b="1">
                <a:solidFill>
                  <a:schemeClr val="bg1"/>
                </a:solidFill>
                <a:latin typeface="楷体" panose="02010609060101010101" pitchFamily="49" charset="-122"/>
                <a:ea typeface="楷体" panose="02010609060101010101" pitchFamily="49" charset="-122"/>
              </a:defRPr>
            </a:lvl1pPr>
          </a:lstStyle>
          <a:p>
            <a:r>
              <a:rPr lang="zh-CN" altLang="en-US" sz="2400" dirty="0">
                <a:latin typeface="方正祥隶简体" charset="0"/>
                <a:ea typeface="方正祥隶简体" charset="0"/>
              </a:rPr>
              <a:t>您的标题写在这里</a:t>
            </a:r>
          </a:p>
        </p:txBody>
      </p:sp>
      <p:sp>
        <p:nvSpPr>
          <p:cNvPr id="23" name="右弧形箭头 22"/>
          <p:cNvSpPr/>
          <p:nvPr/>
        </p:nvSpPr>
        <p:spPr>
          <a:xfrm rot="9229339">
            <a:off x="4196064" y="4236785"/>
            <a:ext cx="421917" cy="820376"/>
          </a:xfrm>
          <a:prstGeom prst="curvedLeftArrow">
            <a:avLst/>
          </a:prstGeom>
          <a:solidFill>
            <a:schemeClr val="tx1">
              <a:lumMod val="50000"/>
              <a:lumOff val="50000"/>
            </a:schemeClr>
          </a:solidFill>
          <a:ln w="19050">
            <a:noFill/>
          </a:ln>
        </p:spPr>
        <p:txBody>
          <a:bodyPr vert="horz" wrap="square" lIns="121920" tIns="60960" rIns="121920" bIns="60960" numCol="1" anchor="t" anchorCtr="0" compatLnSpc="1"/>
          <a:lstStyle/>
          <a:p>
            <a:endParaRPr lang="zh-CN" altLang="en-US" sz="2400" kern="0">
              <a:solidFill>
                <a:schemeClr val="bg2">
                  <a:lumMod val="10000"/>
                </a:schemeClr>
              </a:solidFill>
              <a:latin typeface="Calibri" panose="020F0502020204030204"/>
              <a:ea typeface="微软雅黑" panose="020B0503020204020204" charset="-122"/>
            </a:endParaRPr>
          </a:p>
        </p:txBody>
      </p:sp>
      <p:sp>
        <p:nvSpPr>
          <p:cNvPr id="24" name="TextBox 23"/>
          <p:cNvSpPr txBox="1"/>
          <p:nvPr/>
        </p:nvSpPr>
        <p:spPr>
          <a:xfrm>
            <a:off x="2673463" y="4613718"/>
            <a:ext cx="1397812" cy="437107"/>
          </a:xfrm>
          <a:prstGeom prst="rect">
            <a:avLst/>
          </a:prstGeom>
          <a:noFill/>
          <a:ln>
            <a:noFill/>
          </a:ln>
        </p:spPr>
        <p:txBody>
          <a:bodyPr wrap="square">
            <a:spAutoFit/>
          </a:bodyPr>
          <a:lstStyle>
            <a:defPPr>
              <a:defRPr lang="zh-CN"/>
            </a:defPPr>
            <a:lvl1pPr>
              <a:lnSpc>
                <a:spcPct val="120000"/>
              </a:lnSpc>
              <a:defRPr sz="1400" spc="-150">
                <a:solidFill>
                  <a:schemeClr val="tx1">
                    <a:lumMod val="95000"/>
                    <a:lumOff val="5000"/>
                  </a:schemeClr>
                </a:solidFill>
                <a:latin typeface="方正宋黑简体" pitchFamily="2" charset="-122"/>
                <a:ea typeface="方正宋黑简体" pitchFamily="2" charset="-122"/>
              </a:defRPr>
            </a:lvl1pPr>
          </a:lstStyle>
          <a:p>
            <a:r>
              <a:rPr lang="zh-CN" altLang="en-US" sz="1865" dirty="0"/>
              <a:t>补充性文字</a:t>
            </a:r>
          </a:p>
        </p:txBody>
      </p:sp>
      <p:sp>
        <p:nvSpPr>
          <p:cNvPr id="26" name="TextBox 25"/>
          <p:cNvSpPr txBox="1"/>
          <p:nvPr/>
        </p:nvSpPr>
        <p:spPr>
          <a:xfrm>
            <a:off x="1789417" y="2017156"/>
            <a:ext cx="2055500" cy="748795"/>
          </a:xfrm>
          <a:prstGeom prst="rect">
            <a:avLst/>
          </a:prstGeom>
          <a:noFill/>
          <a:ln>
            <a:noFill/>
          </a:ln>
        </p:spPr>
        <p:txBody>
          <a:bodyPr wrap="square">
            <a:spAutoFit/>
          </a:bodyPr>
          <a:lstStyle>
            <a:defPPr>
              <a:defRPr lang="zh-CN"/>
            </a:defPPr>
            <a:lvl1pPr algn="ctr">
              <a:defRPr b="1">
                <a:solidFill>
                  <a:schemeClr val="bg1"/>
                </a:solidFill>
                <a:latin typeface="楷体" panose="02010609060101010101" pitchFamily="49" charset="-122"/>
                <a:ea typeface="楷体" panose="02010609060101010101" pitchFamily="49" charset="-122"/>
              </a:defRPr>
            </a:lvl1pPr>
          </a:lstStyle>
          <a:p>
            <a:r>
              <a:rPr lang="zh-CN" altLang="en-US" sz="2135" b="0" dirty="0">
                <a:solidFill>
                  <a:schemeClr val="tx1"/>
                </a:solidFill>
                <a:latin typeface="方正祥隶简体" charset="0"/>
                <a:ea typeface="方正祥隶简体" charset="0"/>
              </a:rPr>
              <a:t>添加文本内容添加文本内容</a:t>
            </a:r>
          </a:p>
        </p:txBody>
      </p:sp>
      <p:cxnSp>
        <p:nvCxnSpPr>
          <p:cNvPr id="25" name="直接箭头连接符 24"/>
          <p:cNvCxnSpPr/>
          <p:nvPr/>
        </p:nvCxnSpPr>
        <p:spPr>
          <a:xfrm flipH="1">
            <a:off x="1828501" y="2977559"/>
            <a:ext cx="2016223" cy="0"/>
          </a:xfrm>
          <a:prstGeom prst="straightConnector1">
            <a:avLst/>
          </a:prstGeom>
          <a:noFill/>
          <a:ln w="9525" cap="flat" cmpd="sng" algn="ctr">
            <a:solidFill>
              <a:schemeClr val="tx1"/>
            </a:solidFill>
            <a:prstDash val="solid"/>
            <a:tailEnd type="arrow"/>
          </a:ln>
          <a:effectLst/>
        </p:spPr>
      </p:cxnSp>
      <p:cxnSp>
        <p:nvCxnSpPr>
          <p:cNvPr id="28" name="直接箭头连接符 27"/>
          <p:cNvCxnSpPr/>
          <p:nvPr/>
        </p:nvCxnSpPr>
        <p:spPr>
          <a:xfrm>
            <a:off x="8520557" y="2865372"/>
            <a:ext cx="2169459" cy="0"/>
          </a:xfrm>
          <a:prstGeom prst="straightConnector1">
            <a:avLst/>
          </a:prstGeom>
          <a:noFill/>
          <a:ln w="9525" cap="flat" cmpd="sng" algn="ctr">
            <a:solidFill>
              <a:schemeClr val="tx1"/>
            </a:solidFill>
            <a:prstDash val="solid"/>
            <a:tailEnd type="arrow"/>
          </a:ln>
          <a:effectLst/>
        </p:spPr>
      </p:cxnSp>
      <p:sp>
        <p:nvSpPr>
          <p:cNvPr id="29" name="TextBox 28"/>
          <p:cNvSpPr txBox="1"/>
          <p:nvPr/>
        </p:nvSpPr>
        <p:spPr>
          <a:xfrm>
            <a:off x="8385913" y="1906801"/>
            <a:ext cx="2055500" cy="748795"/>
          </a:xfrm>
          <a:prstGeom prst="rect">
            <a:avLst/>
          </a:prstGeom>
          <a:noFill/>
          <a:ln>
            <a:noFill/>
          </a:ln>
        </p:spPr>
        <p:txBody>
          <a:bodyPr wrap="square">
            <a:spAutoFit/>
          </a:bodyPr>
          <a:lstStyle>
            <a:defPPr>
              <a:defRPr lang="zh-CN"/>
            </a:defPPr>
            <a:lvl1pPr algn="ctr">
              <a:defRPr sz="1200" b="0">
                <a:latin typeface="楷体" panose="02010609060101010101" pitchFamily="49" charset="-122"/>
                <a:ea typeface="楷体" panose="02010609060101010101" pitchFamily="49" charset="-122"/>
              </a:defRPr>
            </a:lvl1pPr>
          </a:lstStyle>
          <a:p>
            <a:r>
              <a:rPr lang="zh-CN" altLang="en-US" sz="2135" dirty="0">
                <a:latin typeface="方正祥隶简体" charset="0"/>
                <a:ea typeface="方正祥隶简体" charset="0"/>
              </a:rPr>
              <a:t>添加文本内容添加文本内容</a:t>
            </a:r>
          </a:p>
        </p:txBody>
      </p:sp>
      <p:cxnSp>
        <p:nvCxnSpPr>
          <p:cNvPr id="30" name="直接箭头连接符 29"/>
          <p:cNvCxnSpPr/>
          <p:nvPr/>
        </p:nvCxnSpPr>
        <p:spPr>
          <a:xfrm>
            <a:off x="5860947" y="5417317"/>
            <a:ext cx="0" cy="861775"/>
          </a:xfrm>
          <a:prstGeom prst="straightConnector1">
            <a:avLst/>
          </a:prstGeom>
          <a:noFill/>
          <a:ln w="9525" cap="flat" cmpd="sng" algn="ctr">
            <a:solidFill>
              <a:schemeClr val="tx1"/>
            </a:solidFill>
            <a:prstDash val="solid"/>
            <a:tailEnd type="arrow"/>
          </a:ln>
          <a:effectLst/>
        </p:spPr>
      </p:cxnSp>
      <p:sp>
        <p:nvSpPr>
          <p:cNvPr id="31" name="TextBox 30"/>
          <p:cNvSpPr txBox="1"/>
          <p:nvPr/>
        </p:nvSpPr>
        <p:spPr>
          <a:xfrm>
            <a:off x="5966218" y="5417315"/>
            <a:ext cx="2005855" cy="748795"/>
          </a:xfrm>
          <a:prstGeom prst="rect">
            <a:avLst/>
          </a:prstGeom>
          <a:noFill/>
          <a:ln>
            <a:noFill/>
          </a:ln>
        </p:spPr>
        <p:txBody>
          <a:bodyPr wrap="square">
            <a:spAutoFit/>
          </a:bodyPr>
          <a:lstStyle>
            <a:defPPr>
              <a:defRPr lang="zh-CN"/>
            </a:defPPr>
            <a:lvl1pPr algn="ctr">
              <a:defRPr sz="1200" b="0">
                <a:latin typeface="楷体" panose="02010609060101010101" pitchFamily="49" charset="-122"/>
                <a:ea typeface="楷体" panose="02010609060101010101" pitchFamily="49" charset="-122"/>
              </a:defRPr>
            </a:lvl1pPr>
          </a:lstStyle>
          <a:p>
            <a:r>
              <a:rPr lang="zh-CN" altLang="en-US" sz="2135" dirty="0">
                <a:latin typeface="方正祥隶简体" charset="0"/>
                <a:ea typeface="方正祥隶简体" charset="0"/>
              </a:rPr>
              <a:t>添加文本内容添加文本内容</a:t>
            </a:r>
          </a:p>
        </p:txBody>
      </p:sp>
      <p:pic>
        <p:nvPicPr>
          <p:cNvPr id="33" name="Picture 2"/>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r="6767" b="6888"/>
          <a:stretch>
            <a:fillRect/>
          </a:stretch>
        </p:blipFill>
        <p:spPr bwMode="auto">
          <a:xfrm>
            <a:off x="9021001" y="3525011"/>
            <a:ext cx="3170999" cy="33329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任意多边形 18"/>
          <p:cNvSpPr/>
          <p:nvPr/>
        </p:nvSpPr>
        <p:spPr>
          <a:xfrm>
            <a:off x="4068834" y="443753"/>
            <a:ext cx="4248293" cy="478779"/>
          </a:xfrm>
          <a:custGeom>
            <a:avLst/>
            <a:gdLst>
              <a:gd name="connsiteX0" fmla="*/ 204386 w 6694563"/>
              <a:gd name="connsiteY0" fmla="*/ 0 h 754471"/>
              <a:gd name="connsiteX1" fmla="*/ 3299077 w 6694563"/>
              <a:gd name="connsiteY1" fmla="*/ 0 h 754471"/>
              <a:gd name="connsiteX2" fmla="*/ 3426942 w 6694563"/>
              <a:gd name="connsiteY2" fmla="*/ 0 h 754471"/>
              <a:gd name="connsiteX3" fmla="*/ 6521632 w 6694563"/>
              <a:gd name="connsiteY3" fmla="*/ 0 h 754471"/>
              <a:gd name="connsiteX4" fmla="*/ 6519691 w 6694563"/>
              <a:gd name="connsiteY4" fmla="*/ 19248 h 754471"/>
              <a:gd name="connsiteX5" fmla="*/ 6668550 w 6694563"/>
              <a:gd name="connsiteY5" fmla="*/ 201892 h 754471"/>
              <a:gd name="connsiteX6" fmla="*/ 6694563 w 6694563"/>
              <a:gd name="connsiteY6" fmla="*/ 204515 h 754471"/>
              <a:gd name="connsiteX7" fmla="*/ 6694563 w 6694563"/>
              <a:gd name="connsiteY7" fmla="*/ 548305 h 754471"/>
              <a:gd name="connsiteX8" fmla="*/ 6668550 w 6694563"/>
              <a:gd name="connsiteY8" fmla="*/ 550927 h 754471"/>
              <a:gd name="connsiteX9" fmla="*/ 6519691 w 6694563"/>
              <a:gd name="connsiteY9" fmla="*/ 733571 h 754471"/>
              <a:gd name="connsiteX10" fmla="*/ 6521798 w 6694563"/>
              <a:gd name="connsiteY10" fmla="*/ 754471 h 754471"/>
              <a:gd name="connsiteX11" fmla="*/ 3427108 w 6694563"/>
              <a:gd name="connsiteY11" fmla="*/ 754471 h 754471"/>
              <a:gd name="connsiteX12" fmla="*/ 3298909 w 6694563"/>
              <a:gd name="connsiteY12" fmla="*/ 754471 h 754471"/>
              <a:gd name="connsiteX13" fmla="*/ 204219 w 6694563"/>
              <a:gd name="connsiteY13" fmla="*/ 754471 h 754471"/>
              <a:gd name="connsiteX14" fmla="*/ 206327 w 6694563"/>
              <a:gd name="connsiteY14" fmla="*/ 733571 h 754471"/>
              <a:gd name="connsiteX15" fmla="*/ 19895 w 6694563"/>
              <a:gd name="connsiteY15" fmla="*/ 547139 h 754471"/>
              <a:gd name="connsiteX16" fmla="*/ 0 w 6694563"/>
              <a:gd name="connsiteY16" fmla="*/ 549145 h 754471"/>
              <a:gd name="connsiteX17" fmla="*/ 0 w 6694563"/>
              <a:gd name="connsiteY17" fmla="*/ 203674 h 754471"/>
              <a:gd name="connsiteX18" fmla="*/ 19895 w 6694563"/>
              <a:gd name="connsiteY18" fmla="*/ 205680 h 754471"/>
              <a:gd name="connsiteX19" fmla="*/ 206327 w 6694563"/>
              <a:gd name="connsiteY19" fmla="*/ 19248 h 754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694563" h="754471">
                <a:moveTo>
                  <a:pt x="204386" y="0"/>
                </a:moveTo>
                <a:lnTo>
                  <a:pt x="3299077" y="0"/>
                </a:lnTo>
                <a:lnTo>
                  <a:pt x="3426942" y="0"/>
                </a:lnTo>
                <a:lnTo>
                  <a:pt x="6521632" y="0"/>
                </a:lnTo>
                <a:lnTo>
                  <a:pt x="6519691" y="19248"/>
                </a:lnTo>
                <a:cubicBezTo>
                  <a:pt x="6519691" y="109342"/>
                  <a:pt x="6583596" y="184508"/>
                  <a:pt x="6668550" y="201892"/>
                </a:cubicBezTo>
                <a:lnTo>
                  <a:pt x="6694563" y="204515"/>
                </a:lnTo>
                <a:lnTo>
                  <a:pt x="6694563" y="548305"/>
                </a:lnTo>
                <a:lnTo>
                  <a:pt x="6668550" y="550927"/>
                </a:lnTo>
                <a:cubicBezTo>
                  <a:pt x="6583596" y="568311"/>
                  <a:pt x="6519691" y="643478"/>
                  <a:pt x="6519691" y="733571"/>
                </a:cubicBezTo>
                <a:lnTo>
                  <a:pt x="6521798" y="754471"/>
                </a:lnTo>
                <a:lnTo>
                  <a:pt x="3427108" y="754471"/>
                </a:lnTo>
                <a:lnTo>
                  <a:pt x="3298909" y="754471"/>
                </a:lnTo>
                <a:lnTo>
                  <a:pt x="204219" y="754471"/>
                </a:lnTo>
                <a:lnTo>
                  <a:pt x="206327" y="733571"/>
                </a:lnTo>
                <a:cubicBezTo>
                  <a:pt x="206327" y="630607"/>
                  <a:pt x="122859" y="547139"/>
                  <a:pt x="19895" y="547139"/>
                </a:cubicBezTo>
                <a:lnTo>
                  <a:pt x="0" y="549145"/>
                </a:lnTo>
                <a:lnTo>
                  <a:pt x="0" y="203674"/>
                </a:lnTo>
                <a:lnTo>
                  <a:pt x="19895" y="205680"/>
                </a:lnTo>
                <a:cubicBezTo>
                  <a:pt x="122859" y="205680"/>
                  <a:pt x="206327" y="122212"/>
                  <a:pt x="206327" y="19248"/>
                </a:cubicBezTo>
                <a:close/>
              </a:path>
            </a:pathLst>
          </a:custGeom>
          <a:blipFill>
            <a:blip r:embed="rId9"/>
            <a:stretch>
              <a:fillRect/>
            </a:stretch>
          </a:blipFill>
          <a:ln>
            <a:solidFill>
              <a:schemeClr val="accent1">
                <a:shade val="50000"/>
              </a:schemeClr>
            </a:solid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标题 1"/>
          <p:cNvSpPr>
            <a:spLocks noGrp="1"/>
          </p:cNvSpPr>
          <p:nvPr>
            <p:ph type="title"/>
          </p:nvPr>
        </p:nvSpPr>
        <p:spPr>
          <a:xfrm>
            <a:off x="935180" y="501000"/>
            <a:ext cx="10515600" cy="341457"/>
          </a:xfrm>
        </p:spPr>
        <p:txBody>
          <a:bodyPr>
            <a:normAutofit fontScale="90000"/>
          </a:bodyPr>
          <a:lstStyle/>
          <a:p>
            <a:pPr algn="ctr"/>
            <a:r>
              <a:rPr lang="zh-CN" altLang="en-US" dirty="0">
                <a:solidFill>
                  <a:schemeClr val="bg1"/>
                </a:solidFill>
              </a:rPr>
              <a:t>单击此处添加标题</a:t>
            </a:r>
          </a:p>
        </p:txBody>
      </p:sp>
      <p:pic>
        <p:nvPicPr>
          <p:cNvPr id="32" name="图片 31"/>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rot="10969993">
            <a:off x="3410743" y="468213"/>
            <a:ext cx="1006244" cy="668821"/>
          </a:xfrm>
          <a:prstGeom prst="rect">
            <a:avLst/>
          </a:prstGeom>
        </p:spPr>
      </p:pic>
      <p:pic>
        <p:nvPicPr>
          <p:cNvPr id="34" name="图片 33"/>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984888" y="367343"/>
            <a:ext cx="1006244" cy="668821"/>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4403321" y="1914892"/>
            <a:ext cx="4935704" cy="766137"/>
            <a:chOff x="3302491" y="1102794"/>
            <a:chExt cx="3701778" cy="574603"/>
          </a:xfrm>
        </p:grpSpPr>
        <p:pic>
          <p:nvPicPr>
            <p:cNvPr id="2051" name="Picture 3" descr="C:\Users\Thinkpad\Desktop\PNG\1_0001_渐变映射-2-副本-4.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02491" y="1102794"/>
              <a:ext cx="3701778" cy="574603"/>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3728024" y="1180262"/>
              <a:ext cx="2356665" cy="415499"/>
            </a:xfrm>
            <a:prstGeom prst="rect">
              <a:avLst/>
            </a:prstGeom>
            <a:noFill/>
          </p:spPr>
          <p:txBody>
            <a:bodyPr wrap="square" rtlCol="0">
              <a:spAutoFit/>
            </a:bodyPr>
            <a:lstStyle/>
            <a:p>
              <a:pPr>
                <a:lnSpc>
                  <a:spcPct val="125000"/>
                </a:lnSpc>
              </a:pPr>
              <a:r>
                <a:rPr lang="zh-CN" altLang="en-US" sz="2400" dirty="0">
                  <a:solidFill>
                    <a:schemeClr val="bg1"/>
                  </a:solidFill>
                  <a:latin typeface="方正宋黑简体" pitchFamily="2" charset="-122"/>
                  <a:ea typeface="方正宋黑简体" pitchFamily="2" charset="-122"/>
                </a:rPr>
                <a:t>您的标题写在这里</a:t>
              </a:r>
            </a:p>
          </p:txBody>
        </p:sp>
      </p:grpSp>
      <p:sp>
        <p:nvSpPr>
          <p:cNvPr id="7" name="TextBox 6"/>
          <p:cNvSpPr txBox="1"/>
          <p:nvPr/>
        </p:nvSpPr>
        <p:spPr>
          <a:xfrm>
            <a:off x="4497223" y="2755163"/>
            <a:ext cx="5033823" cy="839332"/>
          </a:xfrm>
          <a:prstGeom prst="rect">
            <a:avLst/>
          </a:prstGeom>
          <a:noFill/>
        </p:spPr>
        <p:txBody>
          <a:bodyPr wrap="square" rtlCol="0">
            <a:spAutoFit/>
          </a:bodyPr>
          <a:lstStyle/>
          <a:p>
            <a:pPr>
              <a:lnSpc>
                <a:spcPct val="130000"/>
              </a:lnSpc>
              <a:defRPr/>
            </a:pPr>
            <a:r>
              <a:rPr lang="zh-CN" altLang="en-US" sz="1865" kern="0" spc="-200" dirty="0">
                <a:solidFill>
                  <a:schemeClr val="tx1">
                    <a:lumMod val="95000"/>
                    <a:lumOff val="5000"/>
                  </a:schemeClr>
                </a:solidFill>
                <a:latin typeface="方正祥隶简体" charset="0"/>
                <a:ea typeface="方正祥隶简体" charset="0"/>
              </a:rPr>
              <a:t>您的内容打在这里，或通过复制您的文本后在此框中选择粘贴并选择只保留文字您的内容打在这里</a:t>
            </a:r>
            <a:endParaRPr lang="en-US" altLang="zh-CN" sz="2135" kern="0" spc="-200" dirty="0">
              <a:solidFill>
                <a:schemeClr val="tx1">
                  <a:lumMod val="95000"/>
                  <a:lumOff val="5000"/>
                </a:schemeClr>
              </a:solidFill>
              <a:latin typeface="方正祥隶简体" charset="0"/>
              <a:ea typeface="方正祥隶简体" charset="0"/>
            </a:endParaRPr>
          </a:p>
        </p:txBody>
      </p:sp>
      <p:grpSp>
        <p:nvGrpSpPr>
          <p:cNvPr id="17" name="组合 16"/>
          <p:cNvGrpSpPr/>
          <p:nvPr/>
        </p:nvGrpSpPr>
        <p:grpSpPr>
          <a:xfrm>
            <a:off x="1775521" y="1610545"/>
            <a:ext cx="2256084" cy="2201604"/>
            <a:chOff x="1331640" y="874534"/>
            <a:chExt cx="1692063" cy="1651203"/>
          </a:xfrm>
        </p:grpSpPr>
        <p:pic>
          <p:nvPicPr>
            <p:cNvPr id="2050" name="Picture 2" descr="C:\Users\Thinkpad\Desktop\PNG\1_0003_渐变映射-2-副本-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31640" y="874534"/>
              <a:ext cx="1692063" cy="1651203"/>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1793936" y="1063726"/>
              <a:ext cx="707165" cy="1223412"/>
            </a:xfrm>
            <a:prstGeom prst="rect">
              <a:avLst/>
            </a:prstGeom>
          </p:spPr>
          <p:txBody>
            <a:bodyPr wrap="none">
              <a:spAutoFit/>
            </a:bodyPr>
            <a:lstStyle/>
            <a:p>
              <a:pPr>
                <a:lnSpc>
                  <a:spcPct val="125000"/>
                </a:lnSpc>
              </a:pPr>
              <a:r>
                <a:rPr lang="en-US" altLang="zh-CN" sz="8000" dirty="0">
                  <a:solidFill>
                    <a:schemeClr val="bg1"/>
                  </a:solidFill>
                  <a:latin typeface="叶根友毛笔行书2.0版" panose="02010601030101010101" charset="-122"/>
                  <a:ea typeface="叶根友毛笔行书2.0版" panose="02010601030101010101" charset="-122"/>
                </a:rPr>
                <a:t>A</a:t>
              </a:r>
              <a:endParaRPr lang="zh-CN" altLang="en-US" sz="8000" dirty="0">
                <a:solidFill>
                  <a:schemeClr val="bg1"/>
                </a:solidFill>
                <a:latin typeface="叶根友毛笔行书2.0版" panose="02010601030101010101" charset="-122"/>
                <a:ea typeface="叶根友毛笔行书2.0版" panose="02010601030101010101" charset="-122"/>
              </a:endParaRPr>
            </a:p>
          </p:txBody>
        </p:sp>
      </p:grpSp>
      <p:grpSp>
        <p:nvGrpSpPr>
          <p:cNvPr id="27" name="组合 26"/>
          <p:cNvGrpSpPr/>
          <p:nvPr/>
        </p:nvGrpSpPr>
        <p:grpSpPr>
          <a:xfrm>
            <a:off x="4403321" y="4264411"/>
            <a:ext cx="4935704" cy="766137"/>
            <a:chOff x="3302491" y="2864934"/>
            <a:chExt cx="3701778" cy="574603"/>
          </a:xfrm>
        </p:grpSpPr>
        <p:pic>
          <p:nvPicPr>
            <p:cNvPr id="20" name="Picture 3" descr="C:\Users\Thinkpad\Desktop\PNG\1_0001_渐变映射-2-副本-4.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02491" y="2864934"/>
              <a:ext cx="3701778" cy="574603"/>
            </a:xfrm>
            <a:prstGeom prst="rect">
              <a:avLst/>
            </a:prstGeom>
            <a:noFill/>
            <a:extLst>
              <a:ext uri="{909E8E84-426E-40DD-AFC4-6F175D3DCCD1}">
                <a14:hiddenFill xmlns:a14="http://schemas.microsoft.com/office/drawing/2010/main">
                  <a:solidFill>
                    <a:srgbClr val="FFFFFF"/>
                  </a:solidFill>
                </a14:hiddenFill>
              </a:ext>
            </a:extLst>
          </p:spPr>
        </p:pic>
        <p:sp>
          <p:nvSpPr>
            <p:cNvPr id="21" name="矩形 20"/>
            <p:cNvSpPr/>
            <p:nvPr/>
          </p:nvSpPr>
          <p:spPr>
            <a:xfrm>
              <a:off x="3728024" y="2942402"/>
              <a:ext cx="2356665" cy="415499"/>
            </a:xfrm>
            <a:prstGeom prst="rect">
              <a:avLst/>
            </a:prstGeom>
            <a:noFill/>
          </p:spPr>
          <p:txBody>
            <a:bodyPr wrap="square" rtlCol="0">
              <a:spAutoFit/>
            </a:bodyPr>
            <a:lstStyle/>
            <a:p>
              <a:pPr>
                <a:lnSpc>
                  <a:spcPct val="125000"/>
                </a:lnSpc>
              </a:pPr>
              <a:r>
                <a:rPr lang="zh-CN" altLang="en-US" sz="2400" dirty="0">
                  <a:solidFill>
                    <a:schemeClr val="bg1"/>
                  </a:solidFill>
                  <a:latin typeface="方正宋黑简体" pitchFamily="2" charset="-122"/>
                  <a:ea typeface="方正宋黑简体" pitchFamily="2" charset="-122"/>
                </a:rPr>
                <a:t>您的标题写在这里</a:t>
              </a:r>
            </a:p>
          </p:txBody>
        </p:sp>
      </p:grpSp>
      <p:sp>
        <p:nvSpPr>
          <p:cNvPr id="22" name="TextBox 21"/>
          <p:cNvSpPr txBox="1"/>
          <p:nvPr/>
        </p:nvSpPr>
        <p:spPr>
          <a:xfrm>
            <a:off x="4497223" y="5104683"/>
            <a:ext cx="5033823" cy="839332"/>
          </a:xfrm>
          <a:prstGeom prst="rect">
            <a:avLst/>
          </a:prstGeom>
          <a:noFill/>
        </p:spPr>
        <p:txBody>
          <a:bodyPr wrap="square" rtlCol="0">
            <a:spAutoFit/>
          </a:bodyPr>
          <a:lstStyle/>
          <a:p>
            <a:pPr>
              <a:lnSpc>
                <a:spcPct val="130000"/>
              </a:lnSpc>
              <a:defRPr/>
            </a:pPr>
            <a:r>
              <a:rPr lang="zh-CN" altLang="en-US" sz="1865" kern="0" spc="-200" dirty="0">
                <a:solidFill>
                  <a:schemeClr val="tx1">
                    <a:lumMod val="95000"/>
                    <a:lumOff val="5000"/>
                  </a:schemeClr>
                </a:solidFill>
                <a:latin typeface="方正祥隶简体" charset="0"/>
                <a:ea typeface="方正祥隶简体" charset="0"/>
              </a:rPr>
              <a:t>您的内容打在这里，或通过复制您的文本后在此框中选择粘贴并选择只保留文字您的内容打在这里</a:t>
            </a:r>
            <a:endParaRPr lang="en-US" altLang="zh-CN" sz="2135" kern="0" spc="-200" dirty="0">
              <a:solidFill>
                <a:schemeClr val="tx1">
                  <a:lumMod val="95000"/>
                  <a:lumOff val="5000"/>
                </a:schemeClr>
              </a:solidFill>
              <a:latin typeface="方正祥隶简体" charset="0"/>
              <a:ea typeface="方正祥隶简体" charset="0"/>
            </a:endParaRPr>
          </a:p>
        </p:txBody>
      </p:sp>
      <p:grpSp>
        <p:nvGrpSpPr>
          <p:cNvPr id="24" name="组合 23"/>
          <p:cNvGrpSpPr/>
          <p:nvPr/>
        </p:nvGrpSpPr>
        <p:grpSpPr>
          <a:xfrm>
            <a:off x="1775521" y="3960065"/>
            <a:ext cx="2256084" cy="2201604"/>
            <a:chOff x="1331640" y="2636674"/>
            <a:chExt cx="1692063" cy="1651203"/>
          </a:xfrm>
        </p:grpSpPr>
        <p:pic>
          <p:nvPicPr>
            <p:cNvPr id="19" name="Picture 2" descr="C:\Users\Thinkpad\Desktop\PNG\1_0003_渐变映射-2-副本-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31640" y="2636674"/>
              <a:ext cx="1692063" cy="1651203"/>
            </a:xfrm>
            <a:prstGeom prst="rect">
              <a:avLst/>
            </a:prstGeom>
            <a:noFill/>
            <a:extLst>
              <a:ext uri="{909E8E84-426E-40DD-AFC4-6F175D3DCCD1}">
                <a14:hiddenFill xmlns:a14="http://schemas.microsoft.com/office/drawing/2010/main">
                  <a:solidFill>
                    <a:srgbClr val="FFFFFF"/>
                  </a:solidFill>
                </a14:hiddenFill>
              </a:ext>
            </a:extLst>
          </p:spPr>
        </p:pic>
        <p:sp>
          <p:nvSpPr>
            <p:cNvPr id="23" name="矩形 22"/>
            <p:cNvSpPr/>
            <p:nvPr/>
          </p:nvSpPr>
          <p:spPr>
            <a:xfrm>
              <a:off x="1793936" y="2825866"/>
              <a:ext cx="673502" cy="1223412"/>
            </a:xfrm>
            <a:prstGeom prst="rect">
              <a:avLst/>
            </a:prstGeom>
          </p:spPr>
          <p:txBody>
            <a:bodyPr wrap="none">
              <a:spAutoFit/>
            </a:bodyPr>
            <a:lstStyle/>
            <a:p>
              <a:pPr>
                <a:lnSpc>
                  <a:spcPct val="125000"/>
                </a:lnSpc>
              </a:pPr>
              <a:r>
                <a:rPr lang="en-US" altLang="zh-CN" sz="8000" dirty="0">
                  <a:solidFill>
                    <a:schemeClr val="bg1"/>
                  </a:solidFill>
                  <a:latin typeface="叶根友毛笔行书2.0版" panose="02010601030101010101" charset="-122"/>
                  <a:ea typeface="叶根友毛笔行书2.0版" panose="02010601030101010101" charset="-122"/>
                </a:rPr>
                <a:t>B</a:t>
              </a:r>
              <a:endParaRPr lang="zh-CN" altLang="en-US" sz="8000" dirty="0">
                <a:solidFill>
                  <a:schemeClr val="bg1"/>
                </a:solidFill>
                <a:latin typeface="叶根友毛笔行书2.0版" panose="02010601030101010101" charset="-122"/>
                <a:ea typeface="叶根友毛笔行书2.0版" panose="02010601030101010101" charset="-122"/>
              </a:endParaRPr>
            </a:p>
          </p:txBody>
        </p:sp>
      </p:grpSp>
      <p:pic>
        <p:nvPicPr>
          <p:cNvPr id="28" name="Picture 5" descr="C:\Users\Thinkpad\Desktop\植物\-_0047_图层-38.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9531045" y="3777464"/>
            <a:ext cx="2275979" cy="2981771"/>
          </a:xfrm>
          <a:prstGeom prst="rect">
            <a:avLst/>
          </a:prstGeom>
          <a:noFill/>
          <a:extLst>
            <a:ext uri="{909E8E84-426E-40DD-AFC4-6F175D3DCCD1}">
              <a14:hiddenFill xmlns:a14="http://schemas.microsoft.com/office/drawing/2010/main">
                <a:solidFill>
                  <a:srgbClr val="FFFFFF"/>
                </a:solidFill>
              </a14:hiddenFill>
            </a:ext>
          </a:extLst>
        </p:spPr>
      </p:pic>
      <p:sp>
        <p:nvSpPr>
          <p:cNvPr id="25" name="任意多边形 24"/>
          <p:cNvSpPr/>
          <p:nvPr/>
        </p:nvSpPr>
        <p:spPr>
          <a:xfrm>
            <a:off x="4068834" y="443753"/>
            <a:ext cx="4248293" cy="478779"/>
          </a:xfrm>
          <a:custGeom>
            <a:avLst/>
            <a:gdLst>
              <a:gd name="connsiteX0" fmla="*/ 204386 w 6694563"/>
              <a:gd name="connsiteY0" fmla="*/ 0 h 754471"/>
              <a:gd name="connsiteX1" fmla="*/ 3299077 w 6694563"/>
              <a:gd name="connsiteY1" fmla="*/ 0 h 754471"/>
              <a:gd name="connsiteX2" fmla="*/ 3426942 w 6694563"/>
              <a:gd name="connsiteY2" fmla="*/ 0 h 754471"/>
              <a:gd name="connsiteX3" fmla="*/ 6521632 w 6694563"/>
              <a:gd name="connsiteY3" fmla="*/ 0 h 754471"/>
              <a:gd name="connsiteX4" fmla="*/ 6519691 w 6694563"/>
              <a:gd name="connsiteY4" fmla="*/ 19248 h 754471"/>
              <a:gd name="connsiteX5" fmla="*/ 6668550 w 6694563"/>
              <a:gd name="connsiteY5" fmla="*/ 201892 h 754471"/>
              <a:gd name="connsiteX6" fmla="*/ 6694563 w 6694563"/>
              <a:gd name="connsiteY6" fmla="*/ 204515 h 754471"/>
              <a:gd name="connsiteX7" fmla="*/ 6694563 w 6694563"/>
              <a:gd name="connsiteY7" fmla="*/ 548305 h 754471"/>
              <a:gd name="connsiteX8" fmla="*/ 6668550 w 6694563"/>
              <a:gd name="connsiteY8" fmla="*/ 550927 h 754471"/>
              <a:gd name="connsiteX9" fmla="*/ 6519691 w 6694563"/>
              <a:gd name="connsiteY9" fmla="*/ 733571 h 754471"/>
              <a:gd name="connsiteX10" fmla="*/ 6521798 w 6694563"/>
              <a:gd name="connsiteY10" fmla="*/ 754471 h 754471"/>
              <a:gd name="connsiteX11" fmla="*/ 3427108 w 6694563"/>
              <a:gd name="connsiteY11" fmla="*/ 754471 h 754471"/>
              <a:gd name="connsiteX12" fmla="*/ 3298909 w 6694563"/>
              <a:gd name="connsiteY12" fmla="*/ 754471 h 754471"/>
              <a:gd name="connsiteX13" fmla="*/ 204219 w 6694563"/>
              <a:gd name="connsiteY13" fmla="*/ 754471 h 754471"/>
              <a:gd name="connsiteX14" fmla="*/ 206327 w 6694563"/>
              <a:gd name="connsiteY14" fmla="*/ 733571 h 754471"/>
              <a:gd name="connsiteX15" fmla="*/ 19895 w 6694563"/>
              <a:gd name="connsiteY15" fmla="*/ 547139 h 754471"/>
              <a:gd name="connsiteX16" fmla="*/ 0 w 6694563"/>
              <a:gd name="connsiteY16" fmla="*/ 549145 h 754471"/>
              <a:gd name="connsiteX17" fmla="*/ 0 w 6694563"/>
              <a:gd name="connsiteY17" fmla="*/ 203674 h 754471"/>
              <a:gd name="connsiteX18" fmla="*/ 19895 w 6694563"/>
              <a:gd name="connsiteY18" fmla="*/ 205680 h 754471"/>
              <a:gd name="connsiteX19" fmla="*/ 206327 w 6694563"/>
              <a:gd name="connsiteY19" fmla="*/ 19248 h 754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694563" h="754471">
                <a:moveTo>
                  <a:pt x="204386" y="0"/>
                </a:moveTo>
                <a:lnTo>
                  <a:pt x="3299077" y="0"/>
                </a:lnTo>
                <a:lnTo>
                  <a:pt x="3426942" y="0"/>
                </a:lnTo>
                <a:lnTo>
                  <a:pt x="6521632" y="0"/>
                </a:lnTo>
                <a:lnTo>
                  <a:pt x="6519691" y="19248"/>
                </a:lnTo>
                <a:cubicBezTo>
                  <a:pt x="6519691" y="109342"/>
                  <a:pt x="6583596" y="184508"/>
                  <a:pt x="6668550" y="201892"/>
                </a:cubicBezTo>
                <a:lnTo>
                  <a:pt x="6694563" y="204515"/>
                </a:lnTo>
                <a:lnTo>
                  <a:pt x="6694563" y="548305"/>
                </a:lnTo>
                <a:lnTo>
                  <a:pt x="6668550" y="550927"/>
                </a:lnTo>
                <a:cubicBezTo>
                  <a:pt x="6583596" y="568311"/>
                  <a:pt x="6519691" y="643478"/>
                  <a:pt x="6519691" y="733571"/>
                </a:cubicBezTo>
                <a:lnTo>
                  <a:pt x="6521798" y="754471"/>
                </a:lnTo>
                <a:lnTo>
                  <a:pt x="3427108" y="754471"/>
                </a:lnTo>
                <a:lnTo>
                  <a:pt x="3298909" y="754471"/>
                </a:lnTo>
                <a:lnTo>
                  <a:pt x="204219" y="754471"/>
                </a:lnTo>
                <a:lnTo>
                  <a:pt x="206327" y="733571"/>
                </a:lnTo>
                <a:cubicBezTo>
                  <a:pt x="206327" y="630607"/>
                  <a:pt x="122859" y="547139"/>
                  <a:pt x="19895" y="547139"/>
                </a:cubicBezTo>
                <a:lnTo>
                  <a:pt x="0" y="549145"/>
                </a:lnTo>
                <a:lnTo>
                  <a:pt x="0" y="203674"/>
                </a:lnTo>
                <a:lnTo>
                  <a:pt x="19895" y="205680"/>
                </a:lnTo>
                <a:cubicBezTo>
                  <a:pt x="122859" y="205680"/>
                  <a:pt x="206327" y="122212"/>
                  <a:pt x="206327" y="19248"/>
                </a:cubicBezTo>
                <a:close/>
              </a:path>
            </a:pathLst>
          </a:custGeom>
          <a:blipFill>
            <a:blip r:embed="rId5"/>
            <a:stretch>
              <a:fillRect/>
            </a:stretch>
          </a:blipFill>
          <a:ln>
            <a:solidFill>
              <a:schemeClr val="accent1">
                <a:shade val="50000"/>
              </a:schemeClr>
            </a:solid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标题 1"/>
          <p:cNvSpPr>
            <a:spLocks noGrp="1"/>
          </p:cNvSpPr>
          <p:nvPr>
            <p:ph type="title"/>
          </p:nvPr>
        </p:nvSpPr>
        <p:spPr>
          <a:xfrm>
            <a:off x="935180" y="501000"/>
            <a:ext cx="10515600" cy="341457"/>
          </a:xfrm>
        </p:spPr>
        <p:txBody>
          <a:bodyPr>
            <a:normAutofit fontScale="90000"/>
          </a:bodyPr>
          <a:lstStyle/>
          <a:p>
            <a:pPr algn="ctr"/>
            <a:r>
              <a:rPr lang="zh-CN" altLang="en-US" dirty="0">
                <a:solidFill>
                  <a:schemeClr val="bg1"/>
                </a:solidFill>
              </a:rPr>
              <a:t>单击此处添加标题</a:t>
            </a:r>
          </a:p>
        </p:txBody>
      </p:sp>
      <p:pic>
        <p:nvPicPr>
          <p:cNvPr id="30" name="图片 2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0969993">
            <a:off x="3410743" y="468213"/>
            <a:ext cx="1006244" cy="668821"/>
          </a:xfrm>
          <a:prstGeom prst="rect">
            <a:avLst/>
          </a:prstGeom>
        </p:spPr>
      </p:pic>
      <p:pic>
        <p:nvPicPr>
          <p:cNvPr id="31" name="图片 3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984888" y="367343"/>
            <a:ext cx="1006244" cy="668821"/>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Line 13"/>
          <p:cNvSpPr>
            <a:spLocks noChangeShapeType="1"/>
          </p:cNvSpPr>
          <p:nvPr/>
        </p:nvSpPr>
        <p:spPr bwMode="auto">
          <a:xfrm>
            <a:off x="1045738" y="3842168"/>
            <a:ext cx="10167516" cy="0"/>
          </a:xfrm>
          <a:prstGeom prst="line">
            <a:avLst/>
          </a:prstGeom>
          <a:noFill/>
          <a:ln w="101600">
            <a:solidFill>
              <a:schemeClr val="tx1"/>
            </a:solidFill>
            <a:round/>
            <a:tailEnd type="triangle" w="med" len="med"/>
          </a:ln>
          <a:effectLst/>
        </p:spPr>
        <p:txBody>
          <a:bodyPr/>
          <a:lstStyle/>
          <a:p>
            <a:pPr>
              <a:defRPr/>
            </a:pPr>
            <a:endParaRPr lang="zh-CN" altLang="en-US" sz="2135">
              <a:ln>
                <a:solidFill>
                  <a:srgbClr val="FFD347"/>
                </a:solidFill>
              </a:ln>
              <a:latin typeface="微软雅黑" panose="020B0503020204020204" charset="-122"/>
              <a:ea typeface="微软雅黑" panose="020B0503020204020204" charset="-122"/>
              <a:cs typeface="宋体" panose="02010600030101010101" pitchFamily="2" charset="-122"/>
            </a:endParaRPr>
          </a:p>
        </p:txBody>
      </p:sp>
      <p:pic>
        <p:nvPicPr>
          <p:cNvPr id="7176" name="Picture 8" descr="C:\Users\Thinkpad\Desktop\PNG\1_0003_渐变映射-2-副本-2.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69948" y="1097745"/>
            <a:ext cx="2388753" cy="2331069"/>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C:\Users\Thinkpad\Desktop\PNG\1_0000_渐变映射-2-副本-9.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56501" y="3657132"/>
            <a:ext cx="417587" cy="370071"/>
          </a:xfrm>
          <a:prstGeom prst="rect">
            <a:avLst/>
          </a:prstGeom>
          <a:noFill/>
          <a:extLst>
            <a:ext uri="{909E8E84-426E-40DD-AFC4-6F175D3DCCD1}">
              <a14:hiddenFill xmlns:a14="http://schemas.microsoft.com/office/drawing/2010/main">
                <a:solidFill>
                  <a:srgbClr val="FFFFFF"/>
                </a:solidFill>
              </a14:hiddenFill>
            </a:ext>
          </a:extLst>
        </p:spPr>
      </p:pic>
      <p:sp>
        <p:nvSpPr>
          <p:cNvPr id="16" name="Line 16"/>
          <p:cNvSpPr>
            <a:spLocks noChangeShapeType="1"/>
          </p:cNvSpPr>
          <p:nvPr/>
        </p:nvSpPr>
        <p:spPr bwMode="auto">
          <a:xfrm flipH="1">
            <a:off x="3556436" y="1970437"/>
            <a:ext cx="0" cy="1871731"/>
          </a:xfrm>
          <a:prstGeom prst="line">
            <a:avLst/>
          </a:prstGeom>
          <a:noFill/>
          <a:ln w="19050">
            <a:solidFill>
              <a:schemeClr val="bg1">
                <a:lumMod val="75000"/>
              </a:schemeClr>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sz="2135">
              <a:latin typeface="微软雅黑" panose="020B0503020204020204" charset="-122"/>
              <a:ea typeface="微软雅黑" panose="020B0503020204020204" charset="-122"/>
            </a:endParaRPr>
          </a:p>
        </p:txBody>
      </p:sp>
      <p:sp>
        <p:nvSpPr>
          <p:cNvPr id="17" name="TextBox 57"/>
          <p:cNvSpPr txBox="1">
            <a:spLocks noChangeArrowheads="1"/>
          </p:cNvSpPr>
          <p:nvPr/>
        </p:nvSpPr>
        <p:spPr bwMode="auto">
          <a:xfrm>
            <a:off x="3604186" y="1558336"/>
            <a:ext cx="96321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a:solidFill>
                  <a:schemeClr val="bg1"/>
                </a:solidFill>
                <a:latin typeface="方正宋黑简体" pitchFamily="2" charset="-122"/>
                <a:ea typeface="方正宋黑简体" pitchFamily="2" charset="-122"/>
              </a:rPr>
              <a:t>标题</a:t>
            </a:r>
          </a:p>
        </p:txBody>
      </p:sp>
      <p:sp>
        <p:nvSpPr>
          <p:cNvPr id="18" name="TextBox 57"/>
          <p:cNvSpPr txBox="1">
            <a:spLocks noChangeArrowheads="1"/>
          </p:cNvSpPr>
          <p:nvPr/>
        </p:nvSpPr>
        <p:spPr bwMode="auto">
          <a:xfrm>
            <a:off x="3625443" y="2004714"/>
            <a:ext cx="1883924" cy="95436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050" b="1" spc="-150">
                <a:solidFill>
                  <a:schemeClr val="bg1"/>
                </a:solidFill>
                <a:latin typeface="楷体" panose="02010609060101010101" pitchFamily="49" charset="-122"/>
                <a:ea typeface="楷体" panose="02010609060101010101" pitchFamily="49" charset="-122"/>
              </a:defRPr>
            </a:lvl1pPr>
            <a:lvl2pPr marL="742950" indent="-285750" eaLnBrk="0" hangingPunct="0">
              <a:tabLst>
                <a:tab pos="101600" algn="l"/>
              </a:tabLst>
              <a:defRPr>
                <a:latin typeface="Calibri" panose="020F0502020204030204" pitchFamily="34" charset="0"/>
                <a:ea typeface="宋体" panose="02010600030101010101" pitchFamily="2" charset="-122"/>
              </a:defRPr>
            </a:lvl2pPr>
            <a:lvl3pPr marL="1143000" indent="-228600" eaLnBrk="0" hangingPunct="0">
              <a:tabLst>
                <a:tab pos="101600" algn="l"/>
              </a:tabLst>
              <a:defRPr>
                <a:latin typeface="Calibri" panose="020F0502020204030204" pitchFamily="34" charset="0"/>
                <a:ea typeface="宋体" panose="02010600030101010101" pitchFamily="2" charset="-122"/>
              </a:defRPr>
            </a:lvl3pPr>
            <a:lvl4pPr marL="1600200" indent="-228600" eaLnBrk="0" hangingPunct="0">
              <a:tabLst>
                <a:tab pos="101600" algn="l"/>
              </a:tabLst>
              <a:defRPr>
                <a:latin typeface="Calibri" panose="020F0502020204030204" pitchFamily="34" charset="0"/>
                <a:ea typeface="宋体" panose="02010600030101010101" pitchFamily="2" charset="-122"/>
              </a:defRPr>
            </a:lvl4pPr>
            <a:lvl5pPr marL="2057400" indent="-228600" eaLnBrk="0" hangingPunct="0">
              <a:tabLst>
                <a:tab pos="101600" algn="l"/>
              </a:tabLst>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9pPr>
          </a:lstStyle>
          <a:p>
            <a:r>
              <a:rPr lang="zh-CN" altLang="en-US" sz="1865" dirty="0">
                <a:latin typeface="方正祥隶简体" charset="0"/>
                <a:ea typeface="方正祥隶简体" charset="0"/>
              </a:rPr>
              <a:t>添加文本内容</a:t>
            </a:r>
            <a:endParaRPr lang="en-US" altLang="zh-CN" sz="1865" dirty="0">
              <a:latin typeface="方正祥隶简体" charset="0"/>
              <a:ea typeface="方正祥隶简体" charset="0"/>
            </a:endParaRPr>
          </a:p>
          <a:p>
            <a:r>
              <a:rPr lang="zh-CN" altLang="en-US" sz="1865" dirty="0">
                <a:latin typeface="方正祥隶简体" charset="0"/>
                <a:ea typeface="方正祥隶简体" charset="0"/>
              </a:rPr>
              <a:t>添加文本内容</a:t>
            </a:r>
          </a:p>
        </p:txBody>
      </p:sp>
      <p:pic>
        <p:nvPicPr>
          <p:cNvPr id="21" name="Picture 8" descr="C:\Users\Thinkpad\Desktop\PNG\1_0003_渐变映射-2-副本-2.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41854" y="1097745"/>
            <a:ext cx="2388753" cy="2331069"/>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4" descr="C:\Users\Thinkpad\Desktop\PNG\1_0000_渐变映射-2-副本-9.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28408" y="3657132"/>
            <a:ext cx="417587" cy="370071"/>
          </a:xfrm>
          <a:prstGeom prst="rect">
            <a:avLst/>
          </a:prstGeom>
          <a:noFill/>
          <a:extLst>
            <a:ext uri="{909E8E84-426E-40DD-AFC4-6F175D3DCCD1}">
              <a14:hiddenFill xmlns:a14="http://schemas.microsoft.com/office/drawing/2010/main">
                <a:solidFill>
                  <a:srgbClr val="FFFFFF"/>
                </a:solidFill>
              </a14:hiddenFill>
            </a:ext>
          </a:extLst>
        </p:spPr>
      </p:pic>
      <p:sp>
        <p:nvSpPr>
          <p:cNvPr id="23" name="Line 16"/>
          <p:cNvSpPr>
            <a:spLocks noChangeShapeType="1"/>
          </p:cNvSpPr>
          <p:nvPr/>
        </p:nvSpPr>
        <p:spPr bwMode="auto">
          <a:xfrm flipH="1">
            <a:off x="6928343" y="1970437"/>
            <a:ext cx="0" cy="1871731"/>
          </a:xfrm>
          <a:prstGeom prst="line">
            <a:avLst/>
          </a:prstGeom>
          <a:noFill/>
          <a:ln w="19050">
            <a:solidFill>
              <a:schemeClr val="bg1">
                <a:lumMod val="75000"/>
              </a:schemeClr>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sz="2135">
              <a:latin typeface="微软雅黑" panose="020B0503020204020204" charset="-122"/>
              <a:ea typeface="微软雅黑" panose="020B0503020204020204" charset="-122"/>
            </a:endParaRPr>
          </a:p>
        </p:txBody>
      </p:sp>
      <p:sp>
        <p:nvSpPr>
          <p:cNvPr id="24" name="TextBox 57"/>
          <p:cNvSpPr txBox="1">
            <a:spLocks noChangeArrowheads="1"/>
          </p:cNvSpPr>
          <p:nvPr/>
        </p:nvSpPr>
        <p:spPr bwMode="auto">
          <a:xfrm>
            <a:off x="6976093" y="1558337"/>
            <a:ext cx="11361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defRPr b="1">
                <a:solidFill>
                  <a:schemeClr val="bg1"/>
                </a:solidFill>
                <a:latin typeface="方正宋黑简体" pitchFamily="2" charset="-122"/>
                <a:ea typeface="方正宋黑简体" pitchFamily="2" charset="-122"/>
              </a:defRPr>
            </a:lvl1pPr>
            <a:lvl2pPr marL="742950" indent="-285750" eaLnBrk="0" hangingPunct="0">
              <a:defRPr>
                <a:latin typeface="Calibri" panose="020F0502020204030204" pitchFamily="34" charset="0"/>
                <a:ea typeface="宋体" panose="02010600030101010101" pitchFamily="2" charset="-122"/>
              </a:defRPr>
            </a:lvl2pPr>
            <a:lvl3pPr marL="1143000" indent="-228600" eaLnBrk="0" hangingPunct="0">
              <a:defRPr>
                <a:latin typeface="Calibri" panose="020F0502020204030204" pitchFamily="34" charset="0"/>
                <a:ea typeface="宋体" panose="02010600030101010101" pitchFamily="2" charset="-122"/>
              </a:defRPr>
            </a:lvl3pPr>
            <a:lvl4pPr marL="1600200" indent="-228600" eaLnBrk="0" hangingPunct="0">
              <a:defRPr>
                <a:latin typeface="Calibri" panose="020F0502020204030204" pitchFamily="34" charset="0"/>
                <a:ea typeface="宋体" panose="02010600030101010101" pitchFamily="2" charset="-122"/>
              </a:defRPr>
            </a:lvl4pPr>
            <a:lvl5pPr marL="2057400" indent="-228600" eaLnBrk="0" hangingPunct="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sz="2400" dirty="0"/>
              <a:t>标题</a:t>
            </a:r>
          </a:p>
        </p:txBody>
      </p:sp>
      <p:sp>
        <p:nvSpPr>
          <p:cNvPr id="25" name="TextBox 57"/>
          <p:cNvSpPr txBox="1">
            <a:spLocks noChangeArrowheads="1"/>
          </p:cNvSpPr>
          <p:nvPr/>
        </p:nvSpPr>
        <p:spPr bwMode="auto">
          <a:xfrm>
            <a:off x="6997350" y="2004714"/>
            <a:ext cx="1883924" cy="95436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400" b="1" spc="-150">
                <a:solidFill>
                  <a:schemeClr val="bg1"/>
                </a:solidFill>
                <a:latin typeface="楷体" panose="02010609060101010101" pitchFamily="49" charset="-122"/>
                <a:ea typeface="楷体" panose="02010609060101010101" pitchFamily="49" charset="-122"/>
              </a:defRPr>
            </a:lvl1pPr>
            <a:lvl2pPr marL="742950" indent="-285750" eaLnBrk="0" hangingPunct="0">
              <a:tabLst>
                <a:tab pos="101600" algn="l"/>
              </a:tabLst>
              <a:defRPr>
                <a:latin typeface="Calibri" panose="020F0502020204030204" pitchFamily="34" charset="0"/>
                <a:ea typeface="宋体" panose="02010600030101010101" pitchFamily="2" charset="-122"/>
              </a:defRPr>
            </a:lvl2pPr>
            <a:lvl3pPr marL="1143000" indent="-228600" eaLnBrk="0" hangingPunct="0">
              <a:tabLst>
                <a:tab pos="101600" algn="l"/>
              </a:tabLst>
              <a:defRPr>
                <a:latin typeface="Calibri" panose="020F0502020204030204" pitchFamily="34" charset="0"/>
                <a:ea typeface="宋体" panose="02010600030101010101" pitchFamily="2" charset="-122"/>
              </a:defRPr>
            </a:lvl3pPr>
            <a:lvl4pPr marL="1600200" indent="-228600" eaLnBrk="0" hangingPunct="0">
              <a:tabLst>
                <a:tab pos="101600" algn="l"/>
              </a:tabLst>
              <a:defRPr>
                <a:latin typeface="Calibri" panose="020F0502020204030204" pitchFamily="34" charset="0"/>
                <a:ea typeface="宋体" panose="02010600030101010101" pitchFamily="2" charset="-122"/>
              </a:defRPr>
            </a:lvl4pPr>
            <a:lvl5pPr marL="2057400" indent="-228600" eaLnBrk="0" hangingPunct="0">
              <a:tabLst>
                <a:tab pos="101600" algn="l"/>
              </a:tabLst>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9pPr>
          </a:lstStyle>
          <a:p>
            <a:r>
              <a:rPr lang="zh-CN" altLang="en-US" sz="1865" dirty="0">
                <a:latin typeface="方正祥隶简体" charset="0"/>
                <a:ea typeface="方正祥隶简体" charset="0"/>
              </a:rPr>
              <a:t>添加文本内容</a:t>
            </a:r>
            <a:endParaRPr lang="en-US" altLang="zh-CN" sz="1865" dirty="0">
              <a:latin typeface="方正祥隶简体" charset="0"/>
              <a:ea typeface="方正祥隶简体" charset="0"/>
            </a:endParaRPr>
          </a:p>
          <a:p>
            <a:r>
              <a:rPr lang="zh-CN" altLang="en-US" sz="1865" dirty="0">
                <a:latin typeface="方正祥隶简体" charset="0"/>
                <a:ea typeface="方正祥隶简体" charset="0"/>
              </a:rPr>
              <a:t>添加文本内容</a:t>
            </a:r>
          </a:p>
        </p:txBody>
      </p:sp>
      <p:pic>
        <p:nvPicPr>
          <p:cNvPr id="27" name="Picture 8" descr="C:\Users\Thinkpad\Desktop\PNG\1_0003_渐变映射-2-副本-2.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83993" y="3941383"/>
            <a:ext cx="2388753" cy="2331069"/>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4" descr="C:\Users\Thinkpad\Desktop\PNG\1_0000_渐变映射-2-副本-9.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70547" y="3682374"/>
            <a:ext cx="417587" cy="370071"/>
          </a:xfrm>
          <a:prstGeom prst="rect">
            <a:avLst/>
          </a:prstGeom>
          <a:noFill/>
          <a:extLst>
            <a:ext uri="{909E8E84-426E-40DD-AFC4-6F175D3DCCD1}">
              <a14:hiddenFill xmlns:a14="http://schemas.microsoft.com/office/drawing/2010/main">
                <a:solidFill>
                  <a:srgbClr val="FFFFFF"/>
                </a:solidFill>
              </a14:hiddenFill>
            </a:ext>
          </a:extLst>
        </p:spPr>
      </p:pic>
      <p:sp>
        <p:nvSpPr>
          <p:cNvPr id="29" name="Line 16"/>
          <p:cNvSpPr>
            <a:spLocks noChangeShapeType="1"/>
          </p:cNvSpPr>
          <p:nvPr/>
        </p:nvSpPr>
        <p:spPr bwMode="auto">
          <a:xfrm flipH="1">
            <a:off x="1870481" y="3867409"/>
            <a:ext cx="0" cy="770297"/>
          </a:xfrm>
          <a:prstGeom prst="line">
            <a:avLst/>
          </a:prstGeom>
          <a:noFill/>
          <a:ln w="19050">
            <a:solidFill>
              <a:schemeClr val="bg1">
                <a:lumMod val="75000"/>
              </a:schemeClr>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sz="2135">
              <a:latin typeface="微软雅黑" panose="020B0503020204020204" charset="-122"/>
              <a:ea typeface="微软雅黑" panose="020B0503020204020204" charset="-122"/>
            </a:endParaRPr>
          </a:p>
        </p:txBody>
      </p:sp>
      <p:sp>
        <p:nvSpPr>
          <p:cNvPr id="30" name="TextBox 57"/>
          <p:cNvSpPr txBox="1">
            <a:spLocks noChangeArrowheads="1"/>
          </p:cNvSpPr>
          <p:nvPr/>
        </p:nvSpPr>
        <p:spPr bwMode="auto">
          <a:xfrm>
            <a:off x="1918232" y="4401973"/>
            <a:ext cx="110542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defRPr b="1">
                <a:solidFill>
                  <a:schemeClr val="bg1"/>
                </a:solidFill>
                <a:latin typeface="方正宋黑简体" pitchFamily="2" charset="-122"/>
                <a:ea typeface="方正宋黑简体" pitchFamily="2" charset="-122"/>
              </a:defRPr>
            </a:lvl1pPr>
            <a:lvl2pPr marL="742950" indent="-285750" eaLnBrk="0" hangingPunct="0">
              <a:defRPr>
                <a:latin typeface="Calibri" panose="020F0502020204030204" pitchFamily="34" charset="0"/>
                <a:ea typeface="宋体" panose="02010600030101010101" pitchFamily="2" charset="-122"/>
              </a:defRPr>
            </a:lvl2pPr>
            <a:lvl3pPr marL="1143000" indent="-228600" eaLnBrk="0" hangingPunct="0">
              <a:defRPr>
                <a:latin typeface="Calibri" panose="020F0502020204030204" pitchFamily="34" charset="0"/>
                <a:ea typeface="宋体" panose="02010600030101010101" pitchFamily="2" charset="-122"/>
              </a:defRPr>
            </a:lvl3pPr>
            <a:lvl4pPr marL="1600200" indent="-228600" eaLnBrk="0" hangingPunct="0">
              <a:defRPr>
                <a:latin typeface="Calibri" panose="020F0502020204030204" pitchFamily="34" charset="0"/>
                <a:ea typeface="宋体" panose="02010600030101010101" pitchFamily="2" charset="-122"/>
              </a:defRPr>
            </a:lvl4pPr>
            <a:lvl5pPr marL="2057400" indent="-228600" eaLnBrk="0" hangingPunct="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sz="2400" dirty="0"/>
              <a:t>标题</a:t>
            </a:r>
          </a:p>
        </p:txBody>
      </p:sp>
      <p:sp>
        <p:nvSpPr>
          <p:cNvPr id="31" name="TextBox 57"/>
          <p:cNvSpPr txBox="1">
            <a:spLocks noChangeArrowheads="1"/>
          </p:cNvSpPr>
          <p:nvPr/>
        </p:nvSpPr>
        <p:spPr bwMode="auto">
          <a:xfrm>
            <a:off x="1939489" y="4848347"/>
            <a:ext cx="1883924" cy="95436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400" b="1" spc="-150">
                <a:solidFill>
                  <a:schemeClr val="bg1"/>
                </a:solidFill>
                <a:latin typeface="楷体" panose="02010609060101010101" pitchFamily="49" charset="-122"/>
                <a:ea typeface="楷体" panose="02010609060101010101" pitchFamily="49" charset="-122"/>
              </a:defRPr>
            </a:lvl1pPr>
            <a:lvl2pPr marL="742950" indent="-285750" eaLnBrk="0" hangingPunct="0">
              <a:tabLst>
                <a:tab pos="101600" algn="l"/>
              </a:tabLst>
              <a:defRPr>
                <a:latin typeface="Calibri" panose="020F0502020204030204" pitchFamily="34" charset="0"/>
                <a:ea typeface="宋体" panose="02010600030101010101" pitchFamily="2" charset="-122"/>
              </a:defRPr>
            </a:lvl2pPr>
            <a:lvl3pPr marL="1143000" indent="-228600" eaLnBrk="0" hangingPunct="0">
              <a:tabLst>
                <a:tab pos="101600" algn="l"/>
              </a:tabLst>
              <a:defRPr>
                <a:latin typeface="Calibri" panose="020F0502020204030204" pitchFamily="34" charset="0"/>
                <a:ea typeface="宋体" panose="02010600030101010101" pitchFamily="2" charset="-122"/>
              </a:defRPr>
            </a:lvl3pPr>
            <a:lvl4pPr marL="1600200" indent="-228600" eaLnBrk="0" hangingPunct="0">
              <a:tabLst>
                <a:tab pos="101600" algn="l"/>
              </a:tabLst>
              <a:defRPr>
                <a:latin typeface="Calibri" panose="020F0502020204030204" pitchFamily="34" charset="0"/>
                <a:ea typeface="宋体" panose="02010600030101010101" pitchFamily="2" charset="-122"/>
              </a:defRPr>
            </a:lvl4pPr>
            <a:lvl5pPr marL="2057400" indent="-228600" eaLnBrk="0" hangingPunct="0">
              <a:tabLst>
                <a:tab pos="101600" algn="l"/>
              </a:tabLst>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9pPr>
          </a:lstStyle>
          <a:p>
            <a:r>
              <a:rPr lang="zh-CN" altLang="en-US" sz="1865" dirty="0">
                <a:latin typeface="方正祥隶简体" charset="0"/>
                <a:ea typeface="方正祥隶简体" charset="0"/>
              </a:rPr>
              <a:t>添加文本内容</a:t>
            </a:r>
            <a:endParaRPr lang="en-US" altLang="zh-CN" sz="1865" dirty="0">
              <a:latin typeface="方正祥隶简体" charset="0"/>
              <a:ea typeface="方正祥隶简体" charset="0"/>
            </a:endParaRPr>
          </a:p>
          <a:p>
            <a:r>
              <a:rPr lang="zh-CN" altLang="en-US" sz="1865" dirty="0">
                <a:latin typeface="方正祥隶简体" charset="0"/>
                <a:ea typeface="方正祥隶简体" charset="0"/>
              </a:rPr>
              <a:t>添加文本内容</a:t>
            </a:r>
          </a:p>
        </p:txBody>
      </p:sp>
      <p:pic>
        <p:nvPicPr>
          <p:cNvPr id="33" name="Picture 8" descr="C:\Users\Thinkpad\Desktop\PNG\1_0003_渐变映射-2-副本-2.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55901" y="3941383"/>
            <a:ext cx="2388753" cy="2331069"/>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4" descr="C:\Users\Thinkpad\Desktop\PNG\1_0000_渐变映射-2-副本-9.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42455" y="3682374"/>
            <a:ext cx="417587" cy="370071"/>
          </a:xfrm>
          <a:prstGeom prst="rect">
            <a:avLst/>
          </a:prstGeom>
          <a:noFill/>
          <a:extLst>
            <a:ext uri="{909E8E84-426E-40DD-AFC4-6F175D3DCCD1}">
              <a14:hiddenFill xmlns:a14="http://schemas.microsoft.com/office/drawing/2010/main">
                <a:solidFill>
                  <a:srgbClr val="FFFFFF"/>
                </a:solidFill>
              </a14:hiddenFill>
            </a:ext>
          </a:extLst>
        </p:spPr>
      </p:pic>
      <p:sp>
        <p:nvSpPr>
          <p:cNvPr id="35" name="Line 16"/>
          <p:cNvSpPr>
            <a:spLocks noChangeShapeType="1"/>
          </p:cNvSpPr>
          <p:nvPr/>
        </p:nvSpPr>
        <p:spPr bwMode="auto">
          <a:xfrm flipH="1">
            <a:off x="5242389" y="3867409"/>
            <a:ext cx="0" cy="770297"/>
          </a:xfrm>
          <a:prstGeom prst="line">
            <a:avLst/>
          </a:prstGeom>
          <a:noFill/>
          <a:ln w="19050">
            <a:solidFill>
              <a:schemeClr val="bg1">
                <a:lumMod val="75000"/>
              </a:schemeClr>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sz="2135">
              <a:latin typeface="微软雅黑" panose="020B0503020204020204" charset="-122"/>
              <a:ea typeface="微软雅黑" panose="020B0503020204020204" charset="-122"/>
            </a:endParaRPr>
          </a:p>
        </p:txBody>
      </p:sp>
      <p:sp>
        <p:nvSpPr>
          <p:cNvPr id="36" name="TextBox 57"/>
          <p:cNvSpPr txBox="1">
            <a:spLocks noChangeArrowheads="1"/>
          </p:cNvSpPr>
          <p:nvPr/>
        </p:nvSpPr>
        <p:spPr bwMode="auto">
          <a:xfrm>
            <a:off x="5290139" y="4401973"/>
            <a:ext cx="10938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defRPr b="1">
                <a:solidFill>
                  <a:schemeClr val="bg1"/>
                </a:solidFill>
                <a:latin typeface="方正宋黑简体" pitchFamily="2" charset="-122"/>
                <a:ea typeface="方正宋黑简体" pitchFamily="2" charset="-122"/>
              </a:defRPr>
            </a:lvl1pPr>
            <a:lvl2pPr marL="742950" indent="-285750" eaLnBrk="0" hangingPunct="0">
              <a:defRPr>
                <a:latin typeface="Calibri" panose="020F0502020204030204" pitchFamily="34" charset="0"/>
                <a:ea typeface="宋体" panose="02010600030101010101" pitchFamily="2" charset="-122"/>
              </a:defRPr>
            </a:lvl2pPr>
            <a:lvl3pPr marL="1143000" indent="-228600" eaLnBrk="0" hangingPunct="0">
              <a:defRPr>
                <a:latin typeface="Calibri" panose="020F0502020204030204" pitchFamily="34" charset="0"/>
                <a:ea typeface="宋体" panose="02010600030101010101" pitchFamily="2" charset="-122"/>
              </a:defRPr>
            </a:lvl3pPr>
            <a:lvl4pPr marL="1600200" indent="-228600" eaLnBrk="0" hangingPunct="0">
              <a:defRPr>
                <a:latin typeface="Calibri" panose="020F0502020204030204" pitchFamily="34" charset="0"/>
                <a:ea typeface="宋体" panose="02010600030101010101" pitchFamily="2" charset="-122"/>
              </a:defRPr>
            </a:lvl4pPr>
            <a:lvl5pPr marL="2057400" indent="-228600" eaLnBrk="0" hangingPunct="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sz="2400" dirty="0"/>
              <a:t>标题</a:t>
            </a:r>
          </a:p>
        </p:txBody>
      </p:sp>
      <p:sp>
        <p:nvSpPr>
          <p:cNvPr id="37" name="TextBox 57"/>
          <p:cNvSpPr txBox="1">
            <a:spLocks noChangeArrowheads="1"/>
          </p:cNvSpPr>
          <p:nvPr/>
        </p:nvSpPr>
        <p:spPr bwMode="auto">
          <a:xfrm>
            <a:off x="5311397" y="4848347"/>
            <a:ext cx="1883924" cy="95436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400" b="1" spc="-150">
                <a:solidFill>
                  <a:schemeClr val="bg1"/>
                </a:solidFill>
                <a:latin typeface="楷体" panose="02010609060101010101" pitchFamily="49" charset="-122"/>
                <a:ea typeface="楷体" panose="02010609060101010101" pitchFamily="49" charset="-122"/>
              </a:defRPr>
            </a:lvl1pPr>
            <a:lvl2pPr marL="742950" indent="-285750" eaLnBrk="0" hangingPunct="0">
              <a:tabLst>
                <a:tab pos="101600" algn="l"/>
              </a:tabLst>
              <a:defRPr>
                <a:latin typeface="Calibri" panose="020F0502020204030204" pitchFamily="34" charset="0"/>
                <a:ea typeface="宋体" panose="02010600030101010101" pitchFamily="2" charset="-122"/>
              </a:defRPr>
            </a:lvl2pPr>
            <a:lvl3pPr marL="1143000" indent="-228600" eaLnBrk="0" hangingPunct="0">
              <a:tabLst>
                <a:tab pos="101600" algn="l"/>
              </a:tabLst>
              <a:defRPr>
                <a:latin typeface="Calibri" panose="020F0502020204030204" pitchFamily="34" charset="0"/>
                <a:ea typeface="宋体" panose="02010600030101010101" pitchFamily="2" charset="-122"/>
              </a:defRPr>
            </a:lvl3pPr>
            <a:lvl4pPr marL="1600200" indent="-228600" eaLnBrk="0" hangingPunct="0">
              <a:tabLst>
                <a:tab pos="101600" algn="l"/>
              </a:tabLst>
              <a:defRPr>
                <a:latin typeface="Calibri" panose="020F0502020204030204" pitchFamily="34" charset="0"/>
                <a:ea typeface="宋体" panose="02010600030101010101" pitchFamily="2" charset="-122"/>
              </a:defRPr>
            </a:lvl4pPr>
            <a:lvl5pPr marL="2057400" indent="-228600" eaLnBrk="0" hangingPunct="0">
              <a:tabLst>
                <a:tab pos="101600" algn="l"/>
              </a:tabLst>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9pPr>
          </a:lstStyle>
          <a:p>
            <a:r>
              <a:rPr lang="zh-CN" altLang="en-US" sz="1865" dirty="0">
                <a:latin typeface="方正祥隶简体" charset="0"/>
                <a:ea typeface="方正祥隶简体" charset="0"/>
              </a:rPr>
              <a:t>添加文本内容</a:t>
            </a:r>
            <a:endParaRPr lang="en-US" altLang="zh-CN" sz="1865" dirty="0">
              <a:latin typeface="方正祥隶简体" charset="0"/>
              <a:ea typeface="方正祥隶简体" charset="0"/>
            </a:endParaRPr>
          </a:p>
          <a:p>
            <a:r>
              <a:rPr lang="zh-CN" altLang="en-US" sz="1865" dirty="0">
                <a:latin typeface="方正祥隶简体" charset="0"/>
                <a:ea typeface="方正祥隶简体" charset="0"/>
              </a:rPr>
              <a:t>添加文本内容</a:t>
            </a:r>
          </a:p>
        </p:txBody>
      </p:sp>
      <p:pic>
        <p:nvPicPr>
          <p:cNvPr id="39" name="Picture 8" descr="C:\Users\Thinkpad\Desktop\PNG\1_0003_渐变映射-2-副本-2.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227809" y="3941383"/>
            <a:ext cx="2388753" cy="2331069"/>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4" descr="C:\Users\Thinkpad\Desktop\PNG\1_0000_渐变映射-2-副本-9.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414363" y="3682374"/>
            <a:ext cx="417587" cy="370071"/>
          </a:xfrm>
          <a:prstGeom prst="rect">
            <a:avLst/>
          </a:prstGeom>
          <a:noFill/>
          <a:extLst>
            <a:ext uri="{909E8E84-426E-40DD-AFC4-6F175D3DCCD1}">
              <a14:hiddenFill xmlns:a14="http://schemas.microsoft.com/office/drawing/2010/main">
                <a:solidFill>
                  <a:srgbClr val="FFFFFF"/>
                </a:solidFill>
              </a14:hiddenFill>
            </a:ext>
          </a:extLst>
        </p:spPr>
      </p:pic>
      <p:sp>
        <p:nvSpPr>
          <p:cNvPr id="41" name="Line 16"/>
          <p:cNvSpPr>
            <a:spLocks noChangeShapeType="1"/>
          </p:cNvSpPr>
          <p:nvPr/>
        </p:nvSpPr>
        <p:spPr bwMode="auto">
          <a:xfrm flipH="1">
            <a:off x="8614297" y="3867409"/>
            <a:ext cx="0" cy="770297"/>
          </a:xfrm>
          <a:prstGeom prst="line">
            <a:avLst/>
          </a:prstGeom>
          <a:noFill/>
          <a:ln w="19050">
            <a:solidFill>
              <a:schemeClr val="bg1">
                <a:lumMod val="75000"/>
              </a:schemeClr>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sz="2135">
              <a:latin typeface="微软雅黑" panose="020B0503020204020204" charset="-122"/>
              <a:ea typeface="微软雅黑" panose="020B0503020204020204" charset="-122"/>
            </a:endParaRPr>
          </a:p>
        </p:txBody>
      </p:sp>
      <p:sp>
        <p:nvSpPr>
          <p:cNvPr id="42" name="TextBox 57"/>
          <p:cNvSpPr txBox="1">
            <a:spLocks noChangeArrowheads="1"/>
          </p:cNvSpPr>
          <p:nvPr/>
        </p:nvSpPr>
        <p:spPr bwMode="auto">
          <a:xfrm>
            <a:off x="8662048" y="4401973"/>
            <a:ext cx="117836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defRPr b="1">
                <a:solidFill>
                  <a:schemeClr val="bg1"/>
                </a:solidFill>
                <a:latin typeface="方正宋黑简体" pitchFamily="2" charset="-122"/>
                <a:ea typeface="方正宋黑简体" pitchFamily="2" charset="-122"/>
              </a:defRPr>
            </a:lvl1pPr>
            <a:lvl2pPr marL="742950" indent="-285750" eaLnBrk="0" hangingPunct="0">
              <a:defRPr>
                <a:latin typeface="Calibri" panose="020F0502020204030204" pitchFamily="34" charset="0"/>
                <a:ea typeface="宋体" panose="02010600030101010101" pitchFamily="2" charset="-122"/>
              </a:defRPr>
            </a:lvl2pPr>
            <a:lvl3pPr marL="1143000" indent="-228600" eaLnBrk="0" hangingPunct="0">
              <a:defRPr>
                <a:latin typeface="Calibri" panose="020F0502020204030204" pitchFamily="34" charset="0"/>
                <a:ea typeface="宋体" panose="02010600030101010101" pitchFamily="2" charset="-122"/>
              </a:defRPr>
            </a:lvl3pPr>
            <a:lvl4pPr marL="1600200" indent="-228600" eaLnBrk="0" hangingPunct="0">
              <a:defRPr>
                <a:latin typeface="Calibri" panose="020F0502020204030204" pitchFamily="34" charset="0"/>
                <a:ea typeface="宋体" panose="02010600030101010101" pitchFamily="2" charset="-122"/>
              </a:defRPr>
            </a:lvl4pPr>
            <a:lvl5pPr marL="2057400" indent="-228600" eaLnBrk="0" hangingPunct="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sz="2400" dirty="0"/>
              <a:t>标题</a:t>
            </a:r>
          </a:p>
        </p:txBody>
      </p:sp>
      <p:sp>
        <p:nvSpPr>
          <p:cNvPr id="43" name="TextBox 57"/>
          <p:cNvSpPr txBox="1">
            <a:spLocks noChangeArrowheads="1"/>
          </p:cNvSpPr>
          <p:nvPr/>
        </p:nvSpPr>
        <p:spPr bwMode="auto">
          <a:xfrm>
            <a:off x="8683305" y="4848347"/>
            <a:ext cx="1883924" cy="95436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400" b="1" spc="-150">
                <a:solidFill>
                  <a:schemeClr val="bg1"/>
                </a:solidFill>
                <a:latin typeface="楷体" panose="02010609060101010101" pitchFamily="49" charset="-122"/>
                <a:ea typeface="楷体" panose="02010609060101010101" pitchFamily="49" charset="-122"/>
              </a:defRPr>
            </a:lvl1pPr>
            <a:lvl2pPr marL="742950" indent="-285750" eaLnBrk="0" hangingPunct="0">
              <a:tabLst>
                <a:tab pos="101600" algn="l"/>
              </a:tabLst>
              <a:defRPr>
                <a:latin typeface="Calibri" panose="020F0502020204030204" pitchFamily="34" charset="0"/>
                <a:ea typeface="宋体" panose="02010600030101010101" pitchFamily="2" charset="-122"/>
              </a:defRPr>
            </a:lvl2pPr>
            <a:lvl3pPr marL="1143000" indent="-228600" eaLnBrk="0" hangingPunct="0">
              <a:tabLst>
                <a:tab pos="101600" algn="l"/>
              </a:tabLst>
              <a:defRPr>
                <a:latin typeface="Calibri" panose="020F0502020204030204" pitchFamily="34" charset="0"/>
                <a:ea typeface="宋体" panose="02010600030101010101" pitchFamily="2" charset="-122"/>
              </a:defRPr>
            </a:lvl3pPr>
            <a:lvl4pPr marL="1600200" indent="-228600" eaLnBrk="0" hangingPunct="0">
              <a:tabLst>
                <a:tab pos="101600" algn="l"/>
              </a:tabLst>
              <a:defRPr>
                <a:latin typeface="Calibri" panose="020F0502020204030204" pitchFamily="34" charset="0"/>
                <a:ea typeface="宋体" panose="02010600030101010101" pitchFamily="2" charset="-122"/>
              </a:defRPr>
            </a:lvl4pPr>
            <a:lvl5pPr marL="2057400" indent="-228600" eaLnBrk="0" hangingPunct="0">
              <a:tabLst>
                <a:tab pos="101600" algn="l"/>
              </a:tabLst>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9pPr>
          </a:lstStyle>
          <a:p>
            <a:r>
              <a:rPr lang="zh-CN" altLang="en-US" sz="1865" dirty="0">
                <a:latin typeface="方正祥隶简体" charset="0"/>
                <a:ea typeface="方正祥隶简体" charset="0"/>
              </a:rPr>
              <a:t>添加文本内容</a:t>
            </a:r>
            <a:endParaRPr lang="en-US" altLang="zh-CN" sz="1865" dirty="0">
              <a:latin typeface="方正祥隶简体" charset="0"/>
              <a:ea typeface="方正祥隶简体" charset="0"/>
            </a:endParaRPr>
          </a:p>
          <a:p>
            <a:r>
              <a:rPr lang="zh-CN" altLang="en-US" sz="1865" dirty="0">
                <a:latin typeface="方正祥隶简体" charset="0"/>
                <a:ea typeface="方正祥隶简体" charset="0"/>
              </a:rPr>
              <a:t>添加文本内容</a:t>
            </a:r>
          </a:p>
        </p:txBody>
      </p:sp>
      <p:sp>
        <p:nvSpPr>
          <p:cNvPr id="32" name="任意多边形 31"/>
          <p:cNvSpPr/>
          <p:nvPr/>
        </p:nvSpPr>
        <p:spPr>
          <a:xfrm>
            <a:off x="4068834" y="443753"/>
            <a:ext cx="4248293" cy="478779"/>
          </a:xfrm>
          <a:custGeom>
            <a:avLst/>
            <a:gdLst>
              <a:gd name="connsiteX0" fmla="*/ 204386 w 6694563"/>
              <a:gd name="connsiteY0" fmla="*/ 0 h 754471"/>
              <a:gd name="connsiteX1" fmla="*/ 3299077 w 6694563"/>
              <a:gd name="connsiteY1" fmla="*/ 0 h 754471"/>
              <a:gd name="connsiteX2" fmla="*/ 3426942 w 6694563"/>
              <a:gd name="connsiteY2" fmla="*/ 0 h 754471"/>
              <a:gd name="connsiteX3" fmla="*/ 6521632 w 6694563"/>
              <a:gd name="connsiteY3" fmla="*/ 0 h 754471"/>
              <a:gd name="connsiteX4" fmla="*/ 6519691 w 6694563"/>
              <a:gd name="connsiteY4" fmla="*/ 19248 h 754471"/>
              <a:gd name="connsiteX5" fmla="*/ 6668550 w 6694563"/>
              <a:gd name="connsiteY5" fmla="*/ 201892 h 754471"/>
              <a:gd name="connsiteX6" fmla="*/ 6694563 w 6694563"/>
              <a:gd name="connsiteY6" fmla="*/ 204515 h 754471"/>
              <a:gd name="connsiteX7" fmla="*/ 6694563 w 6694563"/>
              <a:gd name="connsiteY7" fmla="*/ 548305 h 754471"/>
              <a:gd name="connsiteX8" fmla="*/ 6668550 w 6694563"/>
              <a:gd name="connsiteY8" fmla="*/ 550927 h 754471"/>
              <a:gd name="connsiteX9" fmla="*/ 6519691 w 6694563"/>
              <a:gd name="connsiteY9" fmla="*/ 733571 h 754471"/>
              <a:gd name="connsiteX10" fmla="*/ 6521798 w 6694563"/>
              <a:gd name="connsiteY10" fmla="*/ 754471 h 754471"/>
              <a:gd name="connsiteX11" fmla="*/ 3427108 w 6694563"/>
              <a:gd name="connsiteY11" fmla="*/ 754471 h 754471"/>
              <a:gd name="connsiteX12" fmla="*/ 3298909 w 6694563"/>
              <a:gd name="connsiteY12" fmla="*/ 754471 h 754471"/>
              <a:gd name="connsiteX13" fmla="*/ 204219 w 6694563"/>
              <a:gd name="connsiteY13" fmla="*/ 754471 h 754471"/>
              <a:gd name="connsiteX14" fmla="*/ 206327 w 6694563"/>
              <a:gd name="connsiteY14" fmla="*/ 733571 h 754471"/>
              <a:gd name="connsiteX15" fmla="*/ 19895 w 6694563"/>
              <a:gd name="connsiteY15" fmla="*/ 547139 h 754471"/>
              <a:gd name="connsiteX16" fmla="*/ 0 w 6694563"/>
              <a:gd name="connsiteY16" fmla="*/ 549145 h 754471"/>
              <a:gd name="connsiteX17" fmla="*/ 0 w 6694563"/>
              <a:gd name="connsiteY17" fmla="*/ 203674 h 754471"/>
              <a:gd name="connsiteX18" fmla="*/ 19895 w 6694563"/>
              <a:gd name="connsiteY18" fmla="*/ 205680 h 754471"/>
              <a:gd name="connsiteX19" fmla="*/ 206327 w 6694563"/>
              <a:gd name="connsiteY19" fmla="*/ 19248 h 754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694563" h="754471">
                <a:moveTo>
                  <a:pt x="204386" y="0"/>
                </a:moveTo>
                <a:lnTo>
                  <a:pt x="3299077" y="0"/>
                </a:lnTo>
                <a:lnTo>
                  <a:pt x="3426942" y="0"/>
                </a:lnTo>
                <a:lnTo>
                  <a:pt x="6521632" y="0"/>
                </a:lnTo>
                <a:lnTo>
                  <a:pt x="6519691" y="19248"/>
                </a:lnTo>
                <a:cubicBezTo>
                  <a:pt x="6519691" y="109342"/>
                  <a:pt x="6583596" y="184508"/>
                  <a:pt x="6668550" y="201892"/>
                </a:cubicBezTo>
                <a:lnTo>
                  <a:pt x="6694563" y="204515"/>
                </a:lnTo>
                <a:lnTo>
                  <a:pt x="6694563" y="548305"/>
                </a:lnTo>
                <a:lnTo>
                  <a:pt x="6668550" y="550927"/>
                </a:lnTo>
                <a:cubicBezTo>
                  <a:pt x="6583596" y="568311"/>
                  <a:pt x="6519691" y="643478"/>
                  <a:pt x="6519691" y="733571"/>
                </a:cubicBezTo>
                <a:lnTo>
                  <a:pt x="6521798" y="754471"/>
                </a:lnTo>
                <a:lnTo>
                  <a:pt x="3427108" y="754471"/>
                </a:lnTo>
                <a:lnTo>
                  <a:pt x="3298909" y="754471"/>
                </a:lnTo>
                <a:lnTo>
                  <a:pt x="204219" y="754471"/>
                </a:lnTo>
                <a:lnTo>
                  <a:pt x="206327" y="733571"/>
                </a:lnTo>
                <a:cubicBezTo>
                  <a:pt x="206327" y="630607"/>
                  <a:pt x="122859" y="547139"/>
                  <a:pt x="19895" y="547139"/>
                </a:cubicBezTo>
                <a:lnTo>
                  <a:pt x="0" y="549145"/>
                </a:lnTo>
                <a:lnTo>
                  <a:pt x="0" y="203674"/>
                </a:lnTo>
                <a:lnTo>
                  <a:pt x="19895" y="205680"/>
                </a:lnTo>
                <a:cubicBezTo>
                  <a:pt x="122859" y="205680"/>
                  <a:pt x="206327" y="122212"/>
                  <a:pt x="206327" y="19248"/>
                </a:cubicBezTo>
                <a:close/>
              </a:path>
            </a:pathLst>
          </a:custGeom>
          <a:blipFill>
            <a:blip r:embed="rId4"/>
            <a:stretch>
              <a:fillRect/>
            </a:stretch>
          </a:blipFill>
          <a:ln>
            <a:solidFill>
              <a:schemeClr val="accent1">
                <a:shade val="50000"/>
              </a:schemeClr>
            </a:solid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标题 1"/>
          <p:cNvSpPr>
            <a:spLocks noGrp="1"/>
          </p:cNvSpPr>
          <p:nvPr>
            <p:ph type="title"/>
          </p:nvPr>
        </p:nvSpPr>
        <p:spPr>
          <a:xfrm>
            <a:off x="935180" y="501000"/>
            <a:ext cx="10515600" cy="341457"/>
          </a:xfrm>
        </p:spPr>
        <p:txBody>
          <a:bodyPr>
            <a:normAutofit fontScale="90000"/>
          </a:bodyPr>
          <a:lstStyle/>
          <a:p>
            <a:pPr algn="ctr"/>
            <a:r>
              <a:rPr lang="zh-CN" altLang="en-US" dirty="0">
                <a:solidFill>
                  <a:schemeClr val="bg1"/>
                </a:solidFill>
              </a:rPr>
              <a:t>单击此处添加标题</a:t>
            </a:r>
          </a:p>
        </p:txBody>
      </p:sp>
      <p:pic>
        <p:nvPicPr>
          <p:cNvPr id="44" name="图片 4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0969993">
            <a:off x="3410743" y="468213"/>
            <a:ext cx="1006244" cy="668821"/>
          </a:xfrm>
          <a:prstGeom prst="rect">
            <a:avLst/>
          </a:prstGeom>
        </p:spPr>
      </p:pic>
      <p:pic>
        <p:nvPicPr>
          <p:cNvPr id="45" name="图片 4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984888" y="367343"/>
            <a:ext cx="1006244" cy="668821"/>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51PPT模板网   www.51pptmoban.com">
  <a:themeElements>
    <a:clrScheme name="自定义 825">
      <a:dk1>
        <a:sysClr val="windowText" lastClr="000000"/>
      </a:dk1>
      <a:lt1>
        <a:srgbClr val="FFFFFF"/>
      </a:lt1>
      <a:dk2>
        <a:srgbClr val="484848"/>
      </a:dk2>
      <a:lt2>
        <a:srgbClr val="9E9E9E"/>
      </a:lt2>
      <a:accent1>
        <a:srgbClr val="484848"/>
      </a:accent1>
      <a:accent2>
        <a:srgbClr val="747474"/>
      </a:accent2>
      <a:accent3>
        <a:srgbClr val="484848"/>
      </a:accent3>
      <a:accent4>
        <a:srgbClr val="747474"/>
      </a:accent4>
      <a:accent5>
        <a:srgbClr val="484848"/>
      </a:accent5>
      <a:accent6>
        <a:srgbClr val="757070"/>
      </a:accent6>
      <a:hlink>
        <a:srgbClr val="7030A0"/>
      </a:hlink>
      <a:folHlink>
        <a:srgbClr val="606060"/>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85</TotalTime>
  <Words>1540</Words>
  <Application>Microsoft Office PowerPoint</Application>
  <PresentationFormat>宽屏</PresentationFormat>
  <Paragraphs>391</Paragraphs>
  <Slides>39</Slides>
  <Notes>12</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39</vt:i4>
      </vt:variant>
    </vt:vector>
  </HeadingPairs>
  <TitlesOfParts>
    <vt:vector size="53" baseType="lpstr">
      <vt:lpstr>Gulim</vt:lpstr>
      <vt:lpstr>方正清刻本悦宋简体</vt:lpstr>
      <vt:lpstr>方正宋黑简体</vt:lpstr>
      <vt:lpstr>方正苏新诗柳楷简体</vt:lpstr>
      <vt:lpstr>方正祥隶简体</vt:lpstr>
      <vt:lpstr>华文隶书</vt:lpstr>
      <vt:lpstr>李旭科书法</vt:lpstr>
      <vt:lpstr>微软雅黑</vt:lpstr>
      <vt:lpstr>叶根友毛笔行书2.0版</vt:lpstr>
      <vt:lpstr>Arial</vt:lpstr>
      <vt:lpstr>Arial Black</vt:lpstr>
      <vt:lpstr>Calibri</vt:lpstr>
      <vt:lpstr>Impact</vt:lpstr>
      <vt:lpstr>51PPT模板网   www.51pptmoban.com</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PowerPoint 演示文稿</vt:lpstr>
      <vt:lpstr>PowerPoint 演示文稿</vt:lpstr>
    </vt:vector>
  </TitlesOfParts>
  <Manager>www.51pptmoban.com</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中国风</dc:title>
  <dc:creator>51PPT模板网</dc:creator>
  <dc:description>www.51pptmoban.com</dc:description>
  <cp:lastModifiedBy>Win user</cp:lastModifiedBy>
  <cp:revision>70</cp:revision>
  <dcterms:created xsi:type="dcterms:W3CDTF">2015-05-05T08:02:00Z</dcterms:created>
  <dcterms:modified xsi:type="dcterms:W3CDTF">2022-10-22T11:10:31Z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2052-10.1.0.6554</vt:lpwstr>
  </property>
</Properties>
</file>