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7" r:id="rId2"/>
    <p:sldId id="262" r:id="rId3"/>
    <p:sldId id="263" r:id="rId4"/>
    <p:sldId id="278" r:id="rId5"/>
    <p:sldId id="279" r:id="rId6"/>
    <p:sldId id="269" r:id="rId7"/>
    <p:sldId id="277" r:id="rId8"/>
    <p:sldId id="282" r:id="rId9"/>
    <p:sldId id="285" r:id="rId10"/>
    <p:sldId id="281" r:id="rId11"/>
    <p:sldId id="276" r:id="rId12"/>
    <p:sldId id="280" r:id="rId13"/>
    <p:sldId id="272" r:id="rId14"/>
    <p:sldId id="270" r:id="rId15"/>
    <p:sldId id="284" r:id="rId16"/>
    <p:sldId id="275" r:id="rId17"/>
    <p:sldId id="273" r:id="rId18"/>
    <p:sldId id="267" r:id="rId19"/>
    <p:sldId id="266" r:id="rId20"/>
    <p:sldId id="283" r:id="rId21"/>
    <p:sldId id="271" r:id="rId22"/>
    <p:sldId id="268" r:id="rId23"/>
    <p:sldId id="265" r:id="rId24"/>
    <p:sldId id="274" r:id="rId25"/>
    <p:sldId id="286" r:id="rId26"/>
    <p:sldId id="28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9" autoAdjust="0"/>
    <p:restoredTop sz="91187" autoAdjust="0"/>
  </p:normalViewPr>
  <p:slideViewPr>
    <p:cSldViewPr snapToGrid="0">
      <p:cViewPr varScale="1">
        <p:scale>
          <a:sx n="104" d="100"/>
          <a:sy n="104" d="100"/>
        </p:scale>
        <p:origin x="56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2021/1/10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57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99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08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715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31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92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112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38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37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21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8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443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20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82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182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541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390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79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103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6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45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794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52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01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347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5C3D54A-9658-4E40-B475-1C12A4E2513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014" t="5403" r="33014" b="5403"/>
          <a:stretch>
            <a:fillRect/>
          </a:stretch>
        </p:blipFill>
        <p:spPr>
          <a:xfrm>
            <a:off x="4" y="1"/>
            <a:ext cx="12191996" cy="6858000"/>
          </a:xfrm>
          <a:custGeom>
            <a:avLst/>
            <a:gdLst>
              <a:gd name="connsiteX0" fmla="*/ 0 w 12191996"/>
              <a:gd name="connsiteY0" fmla="*/ 0 h 6858000"/>
              <a:gd name="connsiteX1" fmla="*/ 12191996 w 12191996"/>
              <a:gd name="connsiteY1" fmla="*/ 0 h 6858000"/>
              <a:gd name="connsiteX2" fmla="*/ 12191996 w 12191996"/>
              <a:gd name="connsiteY2" fmla="*/ 6858000 h 6858000"/>
              <a:gd name="connsiteX3" fmla="*/ 0 w 1219199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6" h="6858000">
                <a:moveTo>
                  <a:pt x="0" y="0"/>
                </a:moveTo>
                <a:lnTo>
                  <a:pt x="12191996" y="0"/>
                </a:lnTo>
                <a:lnTo>
                  <a:pt x="121919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01F382A-1670-45CA-ADC2-A9A511B6E5FD}"/>
              </a:ext>
            </a:extLst>
          </p:cNvPr>
          <p:cNvSpPr/>
          <p:nvPr userDrawn="1"/>
        </p:nvSpPr>
        <p:spPr>
          <a:xfrm>
            <a:off x="1" y="0"/>
            <a:ext cx="12191996" cy="6857999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E624F2F-559C-4A44-8A9A-77CC9921BD0E}"/>
              </a:ext>
            </a:extLst>
          </p:cNvPr>
          <p:cNvGrpSpPr/>
          <p:nvPr/>
        </p:nvGrpSpPr>
        <p:grpSpPr>
          <a:xfrm>
            <a:off x="6395170" y="-1"/>
            <a:ext cx="5796830" cy="6413502"/>
            <a:chOff x="6395170" y="-1"/>
            <a:chExt cx="5796830" cy="6413502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D19E4595-9FFE-40FB-9CC7-B6F39B9A7FEB}"/>
                </a:ext>
              </a:extLst>
            </p:cNvPr>
            <p:cNvSpPr/>
            <p:nvPr/>
          </p:nvSpPr>
          <p:spPr>
            <a:xfrm rot="16200000">
              <a:off x="6618313" y="839814"/>
              <a:ext cx="6413502" cy="4733872"/>
            </a:xfrm>
            <a:custGeom>
              <a:avLst/>
              <a:gdLst>
                <a:gd name="connsiteX0" fmla="*/ 6026438 w 6026438"/>
                <a:gd name="connsiteY0" fmla="*/ 3944622 h 4448176"/>
                <a:gd name="connsiteX1" fmla="*/ 6026438 w 6026438"/>
                <a:gd name="connsiteY1" fmla="*/ 4448176 h 4448176"/>
                <a:gd name="connsiteX2" fmla="*/ 0 w 6026438"/>
                <a:gd name="connsiteY2" fmla="*/ 4448175 h 4448176"/>
                <a:gd name="connsiteX3" fmla="*/ 2579942 w 6026438"/>
                <a:gd name="connsiteY3" fmla="*/ 0 h 4448176"/>
                <a:gd name="connsiteX4" fmla="*/ 3738559 w 6026438"/>
                <a:gd name="connsiteY4" fmla="*/ 0 h 4448176"/>
                <a:gd name="connsiteX5" fmla="*/ 6026438 w 6026438"/>
                <a:gd name="connsiteY5" fmla="*/ 3944622 h 44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6438" h="4448176">
                  <a:moveTo>
                    <a:pt x="6026438" y="3944622"/>
                  </a:moveTo>
                  <a:lnTo>
                    <a:pt x="6026438" y="4448176"/>
                  </a:lnTo>
                  <a:lnTo>
                    <a:pt x="0" y="4448175"/>
                  </a:lnTo>
                  <a:lnTo>
                    <a:pt x="2579942" y="0"/>
                  </a:lnTo>
                  <a:lnTo>
                    <a:pt x="3738559" y="0"/>
                  </a:lnTo>
                  <a:lnTo>
                    <a:pt x="6026438" y="39446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1F99C807-0714-4303-8526-7E80FB4C0098}"/>
                </a:ext>
              </a:extLst>
            </p:cNvPr>
            <p:cNvSpPr/>
            <p:nvPr/>
          </p:nvSpPr>
          <p:spPr>
            <a:xfrm rot="16200000">
              <a:off x="6339327" y="2702321"/>
              <a:ext cx="809721" cy="698035"/>
            </a:xfrm>
            <a:custGeom>
              <a:avLst/>
              <a:gdLst>
                <a:gd name="connsiteX0" fmla="*/ 760853 w 760853"/>
                <a:gd name="connsiteY0" fmla="*/ 655908 h 655908"/>
                <a:gd name="connsiteX1" fmla="*/ 0 w 760853"/>
                <a:gd name="connsiteY1" fmla="*/ 655908 h 655908"/>
                <a:gd name="connsiteX2" fmla="*/ 380427 w 760853"/>
                <a:gd name="connsiteY2" fmla="*/ 0 h 655908"/>
                <a:gd name="connsiteX3" fmla="*/ 760853 w 760853"/>
                <a:gd name="connsiteY3" fmla="*/ 655908 h 65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0853" h="655908">
                  <a:moveTo>
                    <a:pt x="760853" y="655908"/>
                  </a:moveTo>
                  <a:lnTo>
                    <a:pt x="0" y="655908"/>
                  </a:lnTo>
                  <a:lnTo>
                    <a:pt x="380427" y="0"/>
                  </a:lnTo>
                  <a:lnTo>
                    <a:pt x="760853" y="65590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等腰三角形 10">
            <a:extLst>
              <a:ext uri="{FF2B5EF4-FFF2-40B4-BE49-F238E27FC236}">
                <a16:creationId xmlns="" xmlns:a16="http://schemas.microsoft.com/office/drawing/2014/main" id="{44720A03-634B-438B-84BD-3F8B742A1FB3}"/>
              </a:ext>
            </a:extLst>
          </p:cNvPr>
          <p:cNvSpPr/>
          <p:nvPr/>
        </p:nvSpPr>
        <p:spPr>
          <a:xfrm rot="16200000" flipH="1">
            <a:off x="6129856" y="2401449"/>
            <a:ext cx="3847028" cy="331640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="" xmlns:a16="http://schemas.microsoft.com/office/drawing/2014/main" id="{2FB3FC6A-971E-48DE-A1E2-DB45A27FD92A}"/>
              </a:ext>
            </a:extLst>
          </p:cNvPr>
          <p:cNvSpPr/>
          <p:nvPr/>
        </p:nvSpPr>
        <p:spPr>
          <a:xfrm rot="5400000">
            <a:off x="7053664" y="782699"/>
            <a:ext cx="2982777" cy="257136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9E329C03-3B38-4259-84D9-842AF4603713}"/>
              </a:ext>
            </a:extLst>
          </p:cNvPr>
          <p:cNvSpPr/>
          <p:nvPr/>
        </p:nvSpPr>
        <p:spPr>
          <a:xfrm rot="5400000">
            <a:off x="9903395" y="677616"/>
            <a:ext cx="1071904" cy="9240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BADFCDFC-9B0D-42EA-B63E-BEDFC753B216}"/>
              </a:ext>
            </a:extLst>
          </p:cNvPr>
          <p:cNvSpPr/>
          <p:nvPr/>
        </p:nvSpPr>
        <p:spPr>
          <a:xfrm rot="16200000" flipH="1">
            <a:off x="6948114" y="1561313"/>
            <a:ext cx="4624656" cy="3986771"/>
          </a:xfrm>
          <a:prstGeom prst="triangl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03BBAEF1-A124-4F73-A3B9-9AEC8ABB4775}"/>
              </a:ext>
            </a:extLst>
          </p:cNvPr>
          <p:cNvSpPr/>
          <p:nvPr/>
        </p:nvSpPr>
        <p:spPr>
          <a:xfrm rot="5400000">
            <a:off x="11364884" y="1404992"/>
            <a:ext cx="799115" cy="68889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="" xmlns:a16="http://schemas.microsoft.com/office/drawing/2014/main" id="{90F44052-45BD-4FFD-8D49-D749E1C3D896}"/>
              </a:ext>
            </a:extLst>
          </p:cNvPr>
          <p:cNvSpPr/>
          <p:nvPr/>
        </p:nvSpPr>
        <p:spPr>
          <a:xfrm rot="5400000">
            <a:off x="9791960" y="5288767"/>
            <a:ext cx="745833" cy="64296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FBF72C9-B020-4293-B3EA-00E749C43EAF}"/>
              </a:ext>
            </a:extLst>
          </p:cNvPr>
          <p:cNvSpPr txBox="1"/>
          <p:nvPr/>
        </p:nvSpPr>
        <p:spPr>
          <a:xfrm>
            <a:off x="668052" y="2850200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</a:t>
            </a:r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用工作总结计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C5284F0-7AF5-461F-9CBB-99705AE1283F}"/>
              </a:ext>
            </a:extLst>
          </p:cNvPr>
          <p:cNvSpPr txBox="1"/>
          <p:nvPr/>
        </p:nvSpPr>
        <p:spPr>
          <a:xfrm>
            <a:off x="715388" y="3916685"/>
            <a:ext cx="566373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5C50D02-22CA-4311-96DE-F8394229FDEB}"/>
              </a:ext>
            </a:extLst>
          </p:cNvPr>
          <p:cNvGrpSpPr/>
          <p:nvPr/>
        </p:nvGrpSpPr>
        <p:grpSpPr>
          <a:xfrm>
            <a:off x="882755" y="4634519"/>
            <a:ext cx="1652628" cy="420081"/>
            <a:chOff x="882755" y="4634519"/>
            <a:chExt cx="1652628" cy="420081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E05EFD36-59B0-48B8-8A10-DC98D2A32B98}"/>
                </a:ext>
              </a:extLst>
            </p:cNvPr>
            <p:cNvSpPr/>
            <p:nvPr/>
          </p:nvSpPr>
          <p:spPr>
            <a:xfrm>
              <a:off x="882755" y="4634519"/>
              <a:ext cx="1652628" cy="42008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3BCE1D39-20B4-40B9-AAFB-3ED1850568C7}"/>
                </a:ext>
              </a:extLst>
            </p:cNvPr>
            <p:cNvSpPr txBox="1"/>
            <p:nvPr/>
          </p:nvSpPr>
          <p:spPr>
            <a:xfrm>
              <a:off x="985551" y="468412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汇报人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：张三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4EE9C88-2EA8-4BF1-AD7F-6F9096819A16}"/>
              </a:ext>
            </a:extLst>
          </p:cNvPr>
          <p:cNvSpPr txBox="1"/>
          <p:nvPr/>
        </p:nvSpPr>
        <p:spPr>
          <a:xfrm>
            <a:off x="668052" y="1551639"/>
            <a:ext cx="190949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2030</a:t>
            </a:r>
            <a:endParaRPr lang="zh-CN" altLang="en-US" sz="80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7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9 -0.00324 L 2.29167E-6 -3.33333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16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53 -0.00115 L 4.58333E-6 -4.81481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  <p:bldP spid="10" grpId="0" animBg="1"/>
      <p:bldP spid="12" grpId="0" animBg="1"/>
      <p:bldP spid="20" grpId="0"/>
      <p:bldP spid="20" grpId="1"/>
      <p:bldP spid="21" grpId="0"/>
      <p:bldP spid="21" grpId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73c5dc9-c36e-4d33-9832-9851530ac367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76425" y="1999315"/>
            <a:ext cx="8439150" cy="3586618"/>
            <a:chOff x="1512918" y="1844824"/>
            <a:chExt cx="9166164" cy="3895599"/>
          </a:xfrm>
        </p:grpSpPr>
        <p:grpSp>
          <p:nvGrpSpPr>
            <p:cNvPr id="4" name="îṧľîḋê"/>
            <p:cNvGrpSpPr/>
            <p:nvPr/>
          </p:nvGrpSpPr>
          <p:grpSpPr>
            <a:xfrm>
              <a:off x="1512918" y="1844824"/>
              <a:ext cx="3576784" cy="2180077"/>
              <a:chOff x="1487488" y="1844824"/>
              <a:chExt cx="3576784" cy="2180077"/>
            </a:xfrm>
          </p:grpSpPr>
          <p:grpSp>
            <p:nvGrpSpPr>
              <p:cNvPr id="32" name="iṡ1iḍè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40" name="îṥḻíḍe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ṡḻiḋé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iṥḷïḑe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ṣliḍê"/>
              <p:cNvSpPr/>
              <p:nvPr/>
            </p:nvSpPr>
            <p:spPr>
              <a:xfrm>
                <a:off x="3783872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ṡlîdé"/>
              <p:cNvSpPr/>
              <p:nvPr/>
            </p:nvSpPr>
            <p:spPr>
              <a:xfrm>
                <a:off x="4496080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ṧļîḋ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 01</a:t>
                </a:r>
              </a:p>
            </p:txBody>
          </p:sp>
          <p:sp>
            <p:nvSpPr>
              <p:cNvPr id="37" name="ísḻîďe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ṡḷïďe"/>
              <p:cNvSpPr txBox="1"/>
              <p:nvPr/>
            </p:nvSpPr>
            <p:spPr>
              <a:xfrm>
                <a:off x="3576758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iṣľídé"/>
              <p:cNvSpPr txBox="1"/>
              <p:nvPr/>
            </p:nvSpPr>
            <p:spPr>
              <a:xfrm>
                <a:off x="43161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5" name="is1îdé"/>
            <p:cNvGrpSpPr/>
            <p:nvPr/>
          </p:nvGrpSpPr>
          <p:grpSpPr>
            <a:xfrm>
              <a:off x="5375920" y="1844824"/>
              <a:ext cx="2864576" cy="2180077"/>
              <a:chOff x="1487488" y="1844824"/>
              <a:chExt cx="2864576" cy="2180077"/>
            </a:xfrm>
          </p:grpSpPr>
          <p:grpSp>
            <p:nvGrpSpPr>
              <p:cNvPr id="24" name="ísḻíḑe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30" name="îṡ1ïḋe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ṩlidè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iṥlíḑé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Sļiďe"/>
              <p:cNvSpPr/>
              <p:nvPr/>
            </p:nvSpPr>
            <p:spPr>
              <a:xfrm>
                <a:off x="3783872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Sļíḑ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 02</a:t>
                </a:r>
                <a:endParaRPr lang="en-US" altLang="zh-CN" sz="7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ṣļïḋê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íṩḷïḓè"/>
              <p:cNvSpPr txBox="1"/>
              <p:nvPr/>
            </p:nvSpPr>
            <p:spPr>
              <a:xfrm>
                <a:off x="3576758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6" name="ïş1idè"/>
            <p:cNvGrpSpPr/>
            <p:nvPr/>
          </p:nvGrpSpPr>
          <p:grpSpPr>
            <a:xfrm>
              <a:off x="8526714" y="1844824"/>
              <a:ext cx="2152368" cy="2180077"/>
              <a:chOff x="1487488" y="1844824"/>
              <a:chExt cx="2152368" cy="2180077"/>
            </a:xfrm>
          </p:grpSpPr>
          <p:grpSp>
            <p:nvGrpSpPr>
              <p:cNvPr id="18" name="iṣliďe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22" name="ïşlíďè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ŝ1ïḍe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ïṥľiḑe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ŝḻïď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 03</a:t>
                </a:r>
                <a:endParaRPr lang="en-US" altLang="zh-CN" sz="7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îSlíde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关键词</a:t>
                </a: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4520603" y="4831885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71397" y="4831885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141350" y="4655055"/>
            <a:ext cx="1909300" cy="930878"/>
            <a:chOff x="1918240" y="2349127"/>
            <a:chExt cx="1909300" cy="930878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58438" y="4655055"/>
            <a:ext cx="1909300" cy="930878"/>
            <a:chOff x="1918240" y="2349127"/>
            <a:chExt cx="1909300" cy="930878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042239" y="4655055"/>
            <a:ext cx="1909300" cy="930878"/>
            <a:chOff x="1918240" y="2349127"/>
            <a:chExt cx="1909300" cy="930878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A1023AF-D927-4DF3-9BBB-F912402A7262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383B8BCA-6EEF-4B77-A7F2-D7349E54F4AA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79ADF827-EBB7-40D5-B427-7C6D57E7DBF2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="" xmlns:a16="http://schemas.microsoft.com/office/drawing/2014/main" id="{7B5A4DD4-B8FE-4011-A59E-2A95ECA90C4C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="" xmlns:a16="http://schemas.microsoft.com/office/drawing/2014/main" id="{CCDD8677-31CD-4C73-BCAC-1E46402BD8E2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6" name="椭圆 51">
            <a:extLst>
              <a:ext uri="{FF2B5EF4-FFF2-40B4-BE49-F238E27FC236}">
                <a16:creationId xmlns="" xmlns:a16="http://schemas.microsoft.com/office/drawing/2014/main" id="{B32EE684-B4C6-495D-A25B-49F302FE3ACB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椭圆 52">
            <a:extLst>
              <a:ext uri="{FF2B5EF4-FFF2-40B4-BE49-F238E27FC236}">
                <a16:creationId xmlns="" xmlns:a16="http://schemas.microsoft.com/office/drawing/2014/main" id="{4A0CD626-82F0-49DC-BC70-F5D7E9C8A901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539FAABC-D8FA-4370-8AB2-5D2ACAE107E4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0782EB29-B213-4E69-A345-DFC6F6685AA1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F9828AE-AD51-4D51-9E7E-08F44E384D65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93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3842389" y="1803401"/>
            <a:ext cx="4507222" cy="3971924"/>
            <a:chOff x="867909" y="1992540"/>
            <a:chExt cx="4746555" cy="4182835"/>
          </a:xfrm>
        </p:grpSpPr>
        <p:sp>
          <p:nvSpPr>
            <p:cNvPr id="93" name="矩形 92"/>
            <p:cNvSpPr/>
            <p:nvPr/>
          </p:nvSpPr>
          <p:spPr>
            <a:xfrm>
              <a:off x="867909" y="1992540"/>
              <a:ext cx="2270055" cy="19920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4" name="矩形 93"/>
            <p:cNvSpPr/>
            <p:nvPr/>
          </p:nvSpPr>
          <p:spPr>
            <a:xfrm>
              <a:off x="3344409" y="1992540"/>
              <a:ext cx="2270055" cy="19920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5" name="矩形 94"/>
            <p:cNvSpPr/>
            <p:nvPr/>
          </p:nvSpPr>
          <p:spPr>
            <a:xfrm>
              <a:off x="867909" y="4183290"/>
              <a:ext cx="2270055" cy="19920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44409" y="4183290"/>
              <a:ext cx="2270055" cy="19920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7" name="椭圆 5"/>
            <p:cNvSpPr/>
            <p:nvPr/>
          </p:nvSpPr>
          <p:spPr>
            <a:xfrm>
              <a:off x="1714114" y="2483168"/>
              <a:ext cx="577644" cy="560253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8" name="椭圆 32"/>
            <p:cNvSpPr/>
            <p:nvPr/>
          </p:nvSpPr>
          <p:spPr>
            <a:xfrm>
              <a:off x="4190614" y="2474910"/>
              <a:ext cx="577644" cy="576769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99" name="椭圆 46"/>
            <p:cNvSpPr/>
            <p:nvPr/>
          </p:nvSpPr>
          <p:spPr>
            <a:xfrm>
              <a:off x="1714114" y="4716450"/>
              <a:ext cx="577644" cy="475186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100" name="椭圆 60"/>
            <p:cNvSpPr/>
            <p:nvPr/>
          </p:nvSpPr>
          <p:spPr>
            <a:xfrm>
              <a:off x="4199965" y="4665223"/>
              <a:ext cx="558940" cy="577644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594265" y="5396249"/>
              <a:ext cx="1770342" cy="4171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117765" y="5396249"/>
              <a:ext cx="1770342" cy="4171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594265" y="3250782"/>
              <a:ext cx="1770342" cy="4171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1117765" y="3250782"/>
              <a:ext cx="1770342" cy="4171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586868" y="2324803"/>
            <a:ext cx="2394671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86868" y="4344758"/>
            <a:ext cx="2394671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210459" y="2324803"/>
            <a:ext cx="2394671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10459" y="4344758"/>
            <a:ext cx="2394671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DD8132E-2FBF-46D6-8686-135D0F95E7CA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CC0EE0CC-F23F-418A-9242-D539A5899E90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="" xmlns:a16="http://schemas.microsoft.com/office/drawing/2014/main" id="{5EFEA3E5-9082-4F9B-B1A9-45E3551A728E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="" xmlns:a16="http://schemas.microsoft.com/office/drawing/2014/main" id="{BEAF3743-3CED-42FE-BF6B-D8E1F4FE945E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4A773971-88BC-4E8C-81C8-2F607B5DBC4A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椭圆 51">
            <a:extLst>
              <a:ext uri="{FF2B5EF4-FFF2-40B4-BE49-F238E27FC236}">
                <a16:creationId xmlns="" xmlns:a16="http://schemas.microsoft.com/office/drawing/2014/main" id="{1FEEC946-0167-4087-8DDE-52EFFB285E3E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椭圆 52">
            <a:extLst>
              <a:ext uri="{FF2B5EF4-FFF2-40B4-BE49-F238E27FC236}">
                <a16:creationId xmlns="" xmlns:a16="http://schemas.microsoft.com/office/drawing/2014/main" id="{629E1089-C682-4C48-8EBF-49F10BD45D8A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C104EFE9-E247-4C27-BD4F-99B2396BA636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804D6E8D-61A5-458D-9B60-E9A654A2F675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DF20B5E4-EF44-4D50-9828-CBF7A3E7EBE3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1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439513" y="2070459"/>
            <a:ext cx="2502624" cy="2517596"/>
            <a:chOff x="2077903" y="1666875"/>
            <a:chExt cx="2862421" cy="2879546"/>
          </a:xfrm>
        </p:grpSpPr>
        <p:grpSp>
          <p:nvGrpSpPr>
            <p:cNvPr id="5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0" name="ïŝľïḑê"/>
              <p:cNvSpPr>
                <a:spLocks/>
              </p:cNvSpPr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íḓe"/>
              <p:cNvSpPr>
                <a:spLocks/>
              </p:cNvSpPr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$ḷíďê"/>
              <p:cNvSpPr>
                <a:spLocks/>
              </p:cNvSpPr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lïḋé"/>
              <p:cNvSpPr>
                <a:spLocks/>
              </p:cNvSpPr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ṡḷiďê"/>
              <p:cNvSpPr>
                <a:spLocks/>
              </p:cNvSpPr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slïďê"/>
              <p:cNvSpPr>
                <a:spLocks/>
              </p:cNvSpPr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íḋe"/>
              <p:cNvSpPr>
                <a:spLocks/>
              </p:cNvSpPr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ṣḷîďê"/>
              <p:cNvSpPr>
                <a:spLocks/>
              </p:cNvSpPr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S1íḋe"/>
              <p:cNvSpPr>
                <a:spLocks/>
              </p:cNvSpPr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ľïḓe"/>
              <p:cNvSpPr>
                <a:spLocks/>
              </p:cNvSpPr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śľíḍé"/>
              <p:cNvSpPr>
                <a:spLocks/>
              </p:cNvSpPr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Slïḍé"/>
              <p:cNvSpPr>
                <a:spLocks/>
              </p:cNvSpPr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ṩḷiḓé"/>
              <p:cNvSpPr>
                <a:spLocks/>
              </p:cNvSpPr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ṩľiḓê"/>
              <p:cNvSpPr>
                <a:spLocks/>
              </p:cNvSpPr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ṣḻïde"/>
              <p:cNvSpPr>
                <a:spLocks/>
              </p:cNvSpPr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şļîḍe"/>
              <p:cNvSpPr>
                <a:spLocks/>
              </p:cNvSpPr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šliḓê"/>
              <p:cNvSpPr>
                <a:spLocks/>
              </p:cNvSpPr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śļíḋê"/>
              <p:cNvSpPr>
                <a:spLocks/>
              </p:cNvSpPr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ṥ1ïdè"/>
              <p:cNvSpPr>
                <a:spLocks/>
              </p:cNvSpPr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ļíḍê"/>
              <p:cNvSpPr>
                <a:spLocks/>
              </p:cNvSpPr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0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ḷîḍè"/>
            <p:cNvSpPr txBox="1">
              <a:spLocks/>
            </p:cNvSpPr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11" name="iṩḻídè"/>
            <p:cNvSpPr>
              <a:spLocks/>
            </p:cNvSpPr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68912" y="2070459"/>
            <a:ext cx="2502624" cy="2517596"/>
            <a:chOff x="6907302" y="1666875"/>
            <a:chExt cx="2862421" cy="2879546"/>
          </a:xfrm>
        </p:grpSpPr>
        <p:grpSp>
          <p:nvGrpSpPr>
            <p:cNvPr id="13" name="iṩļiďê"/>
            <p:cNvGrpSpPr/>
            <p:nvPr/>
          </p:nvGrpSpPr>
          <p:grpSpPr>
            <a:xfrm>
              <a:off x="7152873" y="1926172"/>
              <a:ext cx="2395286" cy="2393983"/>
              <a:chOff x="6211860" y="2498961"/>
              <a:chExt cx="2848032" cy="2846478"/>
            </a:xfrm>
          </p:grpSpPr>
          <p:sp>
            <p:nvSpPr>
              <p:cNvPr id="30" name="ïṡļiḑê"/>
              <p:cNvSpPr>
                <a:spLocks/>
              </p:cNvSpPr>
              <p:nvPr/>
            </p:nvSpPr>
            <p:spPr bwMode="auto">
              <a:xfrm>
                <a:off x="8133816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iḍe"/>
              <p:cNvSpPr>
                <a:spLocks/>
              </p:cNvSpPr>
              <p:nvPr/>
            </p:nvSpPr>
            <p:spPr bwMode="auto">
              <a:xfrm>
                <a:off x="7666900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ľide"/>
              <p:cNvSpPr>
                <a:spLocks/>
              </p:cNvSpPr>
              <p:nvPr/>
            </p:nvSpPr>
            <p:spPr bwMode="auto">
              <a:xfrm>
                <a:off x="8009719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ľíde"/>
              <p:cNvSpPr>
                <a:spLocks/>
              </p:cNvSpPr>
              <p:nvPr/>
            </p:nvSpPr>
            <p:spPr bwMode="auto">
              <a:xfrm>
                <a:off x="8208274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îdè"/>
              <p:cNvSpPr>
                <a:spLocks/>
              </p:cNvSpPr>
              <p:nvPr/>
            </p:nvSpPr>
            <p:spPr bwMode="auto">
              <a:xfrm>
                <a:off x="7224804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ḷïḑe"/>
              <p:cNvSpPr>
                <a:spLocks/>
              </p:cNvSpPr>
              <p:nvPr/>
            </p:nvSpPr>
            <p:spPr bwMode="auto">
              <a:xfrm>
                <a:off x="7848392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$ḷîḍé"/>
              <p:cNvSpPr>
                <a:spLocks/>
              </p:cNvSpPr>
              <p:nvPr/>
            </p:nvSpPr>
            <p:spPr bwMode="auto">
              <a:xfrm>
                <a:off x="7666900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š1ïḓê"/>
              <p:cNvSpPr>
                <a:spLocks/>
              </p:cNvSpPr>
              <p:nvPr/>
            </p:nvSpPr>
            <p:spPr bwMode="auto">
              <a:xfrm>
                <a:off x="8208274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1íďé"/>
              <p:cNvSpPr>
                <a:spLocks/>
              </p:cNvSpPr>
              <p:nvPr/>
            </p:nvSpPr>
            <p:spPr bwMode="auto">
              <a:xfrm>
                <a:off x="8133816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ŝlíḍe"/>
              <p:cNvSpPr>
                <a:spLocks/>
              </p:cNvSpPr>
              <p:nvPr/>
            </p:nvSpPr>
            <p:spPr bwMode="auto">
              <a:xfrm>
                <a:off x="6290972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ḑè"/>
              <p:cNvSpPr>
                <a:spLocks/>
              </p:cNvSpPr>
              <p:nvPr/>
            </p:nvSpPr>
            <p:spPr bwMode="auto">
              <a:xfrm>
                <a:off x="8009719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ŝľídê"/>
              <p:cNvSpPr>
                <a:spLocks/>
              </p:cNvSpPr>
              <p:nvPr/>
            </p:nvSpPr>
            <p:spPr bwMode="auto">
              <a:xfrm>
                <a:off x="7848392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šlïḓè"/>
              <p:cNvSpPr>
                <a:spLocks/>
              </p:cNvSpPr>
              <p:nvPr/>
            </p:nvSpPr>
            <p:spPr bwMode="auto">
              <a:xfrm>
                <a:off x="6211860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ḷíḓé"/>
              <p:cNvSpPr>
                <a:spLocks/>
              </p:cNvSpPr>
              <p:nvPr/>
            </p:nvSpPr>
            <p:spPr bwMode="auto">
              <a:xfrm>
                <a:off x="6824590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ḑê"/>
              <p:cNvSpPr>
                <a:spLocks/>
              </p:cNvSpPr>
              <p:nvPr/>
            </p:nvSpPr>
            <p:spPr bwMode="auto">
              <a:xfrm>
                <a:off x="6211860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ḷîďè"/>
              <p:cNvSpPr>
                <a:spLocks/>
              </p:cNvSpPr>
              <p:nvPr/>
            </p:nvSpPr>
            <p:spPr bwMode="auto">
              <a:xfrm>
                <a:off x="6823039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lïḍe"/>
              <p:cNvSpPr>
                <a:spLocks/>
              </p:cNvSpPr>
              <p:nvPr/>
            </p:nvSpPr>
            <p:spPr bwMode="auto">
              <a:xfrm>
                <a:off x="6290972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ṥľiḋe"/>
              <p:cNvSpPr>
                <a:spLocks/>
              </p:cNvSpPr>
              <p:nvPr/>
            </p:nvSpPr>
            <p:spPr bwMode="auto">
              <a:xfrm>
                <a:off x="6501938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ḻïḋé"/>
              <p:cNvSpPr>
                <a:spLocks/>
              </p:cNvSpPr>
              <p:nvPr/>
            </p:nvSpPr>
            <p:spPr bwMode="auto">
              <a:xfrm>
                <a:off x="7224804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$liḍè"/>
              <p:cNvSpPr>
                <a:spLocks/>
              </p:cNvSpPr>
              <p:nvPr/>
            </p:nvSpPr>
            <p:spPr bwMode="auto">
              <a:xfrm>
                <a:off x="6501938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ṩľidè"/>
            <p:cNvGrpSpPr/>
            <p:nvPr/>
          </p:nvGrpSpPr>
          <p:grpSpPr>
            <a:xfrm>
              <a:off x="6907302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20" name="Straight Connector 62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63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64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65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66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67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8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9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1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iṩḻïďê"/>
            <p:cNvSpPr/>
            <p:nvPr/>
          </p:nvSpPr>
          <p:spPr>
            <a:xfrm>
              <a:off x="7425632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ľïḓe"/>
            <p:cNvSpPr txBox="1">
              <a:spLocks/>
            </p:cNvSpPr>
            <p:nvPr/>
          </p:nvSpPr>
          <p:spPr>
            <a:xfrm>
              <a:off x="7802729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70%</a:t>
              </a:r>
            </a:p>
          </p:txBody>
        </p:sp>
        <p:sp>
          <p:nvSpPr>
            <p:cNvPr id="18" name="iSḻiďê"/>
            <p:cNvSpPr>
              <a:spLocks/>
            </p:cNvSpPr>
            <p:nvPr/>
          </p:nvSpPr>
          <p:spPr bwMode="auto">
            <a:xfrm>
              <a:off x="8070756" y="2524062"/>
              <a:ext cx="573884" cy="5738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122698" y="4765127"/>
            <a:ext cx="3135102" cy="957185"/>
            <a:chOff x="3232965" y="2412339"/>
            <a:chExt cx="3135102" cy="957185"/>
          </a:xfrm>
        </p:grpSpPr>
        <p:sp>
          <p:nvSpPr>
            <p:cNvPr id="81" name="文本框 8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5980" y="4765127"/>
            <a:ext cx="3135102" cy="957185"/>
            <a:chOff x="3232965" y="2412339"/>
            <a:chExt cx="3135102" cy="957185"/>
          </a:xfrm>
        </p:grpSpPr>
        <p:sp>
          <p:nvSpPr>
            <p:cNvPr id="87" name="文本框 8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A64F4061-BD6E-43D1-A933-31DABCC3035F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9CED3E31-2462-4E1E-B7D8-0FA99B53CF6E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>
              <a:extLst>
                <a:ext uri="{FF2B5EF4-FFF2-40B4-BE49-F238E27FC236}">
                  <a16:creationId xmlns="" xmlns:a16="http://schemas.microsoft.com/office/drawing/2014/main" id="{E21AD79E-E3AD-4013-87C8-3CBC87BA16C6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="" xmlns:a16="http://schemas.microsoft.com/office/drawing/2014/main" id="{87144194-B8E0-4952-836C-6206DD8A5AA0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>
              <a:extLst>
                <a:ext uri="{FF2B5EF4-FFF2-40B4-BE49-F238E27FC236}">
                  <a16:creationId xmlns="" xmlns:a16="http://schemas.microsoft.com/office/drawing/2014/main" id="{2AC81591-FF7F-4B7A-9E93-116240EA69C0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3" name="椭圆 51">
            <a:extLst>
              <a:ext uri="{FF2B5EF4-FFF2-40B4-BE49-F238E27FC236}">
                <a16:creationId xmlns="" xmlns:a16="http://schemas.microsoft.com/office/drawing/2014/main" id="{1C789D6C-E4A1-469E-B8A5-1653E91C7F32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椭圆 52">
            <a:extLst>
              <a:ext uri="{FF2B5EF4-FFF2-40B4-BE49-F238E27FC236}">
                <a16:creationId xmlns="" xmlns:a16="http://schemas.microsoft.com/office/drawing/2014/main" id="{8110032D-74A7-4A81-ADD6-AA763DC82587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E22D664F-E685-4E3B-93D1-2EA5AFBED983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D6D4000F-788F-4E89-AD7E-7B31F878F7D2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22429CE6-24DB-4977-B0C5-88E13F3F3C67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8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be494b3-e87f-4b61-abcc-ad2afebc9f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76700" y="2163161"/>
            <a:ext cx="3784600" cy="3722954"/>
            <a:chOff x="4019847" y="1737373"/>
            <a:chExt cx="4075424" cy="4009040"/>
          </a:xfrm>
        </p:grpSpPr>
        <p:grpSp>
          <p:nvGrpSpPr>
            <p:cNvPr id="4" name="ï$ļïḋé"/>
            <p:cNvGrpSpPr/>
            <p:nvPr/>
          </p:nvGrpSpPr>
          <p:grpSpPr>
            <a:xfrm rot="16200000">
              <a:off x="4294686" y="2621911"/>
              <a:ext cx="3801310" cy="2447693"/>
              <a:chOff x="4368418" y="2523549"/>
              <a:chExt cx="3626941" cy="2335418"/>
            </a:xfrm>
          </p:grpSpPr>
          <p:sp>
            <p:nvSpPr>
              <p:cNvPr id="25" name="íṥľíďé"/>
              <p:cNvSpPr>
                <a:spLocks/>
              </p:cNvSpPr>
              <p:nvPr/>
            </p:nvSpPr>
            <p:spPr bwMode="auto">
              <a:xfrm rot="5400000">
                <a:off x="4570041" y="3489636"/>
                <a:ext cx="1059798" cy="404382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ṡļïḑé"/>
              <p:cNvSpPr>
                <a:spLocks/>
              </p:cNvSpPr>
              <p:nvPr/>
            </p:nvSpPr>
            <p:spPr bwMode="auto">
              <a:xfrm rot="5400000">
                <a:off x="4470082" y="3060265"/>
                <a:ext cx="528195" cy="731522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$1îḑè"/>
              <p:cNvSpPr>
                <a:spLocks/>
              </p:cNvSpPr>
              <p:nvPr/>
            </p:nvSpPr>
            <p:spPr bwMode="auto">
              <a:xfrm rot="5400000">
                <a:off x="4468378" y="3590164"/>
                <a:ext cx="531603" cy="731522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1îḑe"/>
              <p:cNvSpPr>
                <a:spLocks/>
              </p:cNvSpPr>
              <p:nvPr/>
            </p:nvSpPr>
            <p:spPr bwMode="auto">
              <a:xfrm rot="5400000">
                <a:off x="4931827" y="3564038"/>
                <a:ext cx="1697039" cy="254442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ṡḻîḍe"/>
              <p:cNvSpPr>
                <a:spLocks/>
              </p:cNvSpPr>
              <p:nvPr/>
            </p:nvSpPr>
            <p:spPr bwMode="auto">
              <a:xfrm rot="5400000">
                <a:off x="5005661" y="2915437"/>
                <a:ext cx="847384" cy="701988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íḑé"/>
              <p:cNvSpPr>
                <a:spLocks/>
              </p:cNvSpPr>
              <p:nvPr/>
            </p:nvSpPr>
            <p:spPr bwMode="auto">
              <a:xfrm rot="5400000">
                <a:off x="5004524" y="3763957"/>
                <a:ext cx="849656" cy="701988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liḓè"/>
              <p:cNvSpPr>
                <a:spLocks/>
              </p:cNvSpPr>
              <p:nvPr/>
            </p:nvSpPr>
            <p:spPr bwMode="auto">
              <a:xfrm rot="5400000">
                <a:off x="6733368" y="3490203"/>
                <a:ext cx="1059798" cy="403246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1iḑê"/>
              <p:cNvSpPr>
                <a:spLocks/>
              </p:cNvSpPr>
              <p:nvPr/>
            </p:nvSpPr>
            <p:spPr bwMode="auto">
              <a:xfrm rot="5400000">
                <a:off x="7365499" y="3060265"/>
                <a:ext cx="528195" cy="731522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ḻïdê"/>
              <p:cNvSpPr>
                <a:spLocks/>
              </p:cNvSpPr>
              <p:nvPr/>
            </p:nvSpPr>
            <p:spPr bwMode="auto">
              <a:xfrm rot="5400000">
                <a:off x="7363796" y="3590164"/>
                <a:ext cx="531603" cy="731522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ŝḻidé"/>
              <p:cNvSpPr>
                <a:spLocks/>
              </p:cNvSpPr>
              <p:nvPr/>
            </p:nvSpPr>
            <p:spPr bwMode="auto">
              <a:xfrm rot="5400000">
                <a:off x="5733774" y="3564038"/>
                <a:ext cx="1697039" cy="254442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ḻíḍè"/>
              <p:cNvSpPr>
                <a:spLocks/>
              </p:cNvSpPr>
              <p:nvPr/>
            </p:nvSpPr>
            <p:spPr bwMode="auto">
              <a:xfrm rot="5400000">
                <a:off x="6510164" y="2916005"/>
                <a:ext cx="847384" cy="700853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ļíḓê"/>
              <p:cNvSpPr>
                <a:spLocks/>
              </p:cNvSpPr>
              <p:nvPr/>
            </p:nvSpPr>
            <p:spPr bwMode="auto">
              <a:xfrm rot="5400000">
                <a:off x="6509028" y="3764525"/>
                <a:ext cx="849656" cy="700853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1îḓè"/>
              <p:cNvSpPr>
                <a:spLocks/>
              </p:cNvSpPr>
              <p:nvPr/>
            </p:nvSpPr>
            <p:spPr bwMode="auto">
              <a:xfrm rot="5400000">
                <a:off x="5594058" y="2742779"/>
                <a:ext cx="1166573" cy="72811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$ḷïḍè"/>
              <p:cNvSpPr>
                <a:spLocks/>
              </p:cNvSpPr>
              <p:nvPr/>
            </p:nvSpPr>
            <p:spPr bwMode="auto">
              <a:xfrm rot="5400000">
                <a:off x="5592922" y="3910488"/>
                <a:ext cx="1168845" cy="72811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ŝlíḍê"/>
              <p:cNvSpPr>
                <a:spLocks/>
              </p:cNvSpPr>
              <p:nvPr/>
            </p:nvSpPr>
            <p:spPr bwMode="auto">
              <a:xfrm rot="5400000">
                <a:off x="7725013" y="3425457"/>
                <a:ext cx="9087" cy="531603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ḷîḑe"/>
              <p:cNvSpPr>
                <a:spLocks/>
              </p:cNvSpPr>
              <p:nvPr/>
            </p:nvSpPr>
            <p:spPr bwMode="auto">
              <a:xfrm rot="5400000">
                <a:off x="6992355" y="3403875"/>
                <a:ext cx="9087" cy="574767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ṩḷîḑè"/>
              <p:cNvSpPr>
                <a:spLocks/>
              </p:cNvSpPr>
              <p:nvPr/>
            </p:nvSpPr>
            <p:spPr bwMode="auto">
              <a:xfrm rot="5400000">
                <a:off x="4629676" y="3425457"/>
                <a:ext cx="9087" cy="531603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ŝlïḑe"/>
              <p:cNvSpPr>
                <a:spLocks/>
              </p:cNvSpPr>
              <p:nvPr/>
            </p:nvSpPr>
            <p:spPr bwMode="auto">
              <a:xfrm rot="5400000">
                <a:off x="5361198" y="3403875"/>
                <a:ext cx="9087" cy="574767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$ḻîďê"/>
              <p:cNvSpPr>
                <a:spLocks/>
              </p:cNvSpPr>
              <p:nvPr/>
            </p:nvSpPr>
            <p:spPr bwMode="auto">
              <a:xfrm rot="5400000">
                <a:off x="6172801" y="3327202"/>
                <a:ext cx="9087" cy="72811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lîdé"/>
              <p:cNvSpPr>
                <a:spLocks/>
              </p:cNvSpPr>
              <p:nvPr/>
            </p:nvSpPr>
            <p:spPr bwMode="auto">
              <a:xfrm rot="5400000">
                <a:off x="7303593" y="3529960"/>
                <a:ext cx="1059798" cy="323733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ḷïďe"/>
              <p:cNvSpPr>
                <a:spLocks/>
              </p:cNvSpPr>
              <p:nvPr/>
            </p:nvSpPr>
            <p:spPr bwMode="auto">
              <a:xfrm rot="5400000">
                <a:off x="6837871" y="3587891"/>
                <a:ext cx="1059798" cy="207871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lïdè"/>
              <p:cNvSpPr>
                <a:spLocks/>
              </p:cNvSpPr>
              <p:nvPr/>
            </p:nvSpPr>
            <p:spPr bwMode="auto">
              <a:xfrm rot="5400000">
                <a:off x="6303998" y="3559494"/>
                <a:ext cx="1697039" cy="263530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ļíḑé"/>
              <p:cNvSpPr>
                <a:spLocks/>
              </p:cNvSpPr>
              <p:nvPr/>
            </p:nvSpPr>
            <p:spPr bwMode="auto">
              <a:xfrm rot="5400000">
                <a:off x="5804200" y="3621969"/>
                <a:ext cx="1697039" cy="138580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liḍe"/>
              <p:cNvSpPr>
                <a:spLocks/>
              </p:cNvSpPr>
              <p:nvPr/>
            </p:nvSpPr>
            <p:spPr bwMode="auto">
              <a:xfrm rot="5400000">
                <a:off x="4000386" y="3529960"/>
                <a:ext cx="1059798" cy="323733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ḷiḓê"/>
              <p:cNvSpPr>
                <a:spLocks/>
              </p:cNvSpPr>
              <p:nvPr/>
            </p:nvSpPr>
            <p:spPr bwMode="auto">
              <a:xfrm rot="5400000">
                <a:off x="4466105" y="3587891"/>
                <a:ext cx="1059798" cy="207871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şľiḓè"/>
              <p:cNvSpPr>
                <a:spLocks/>
              </p:cNvSpPr>
              <p:nvPr/>
            </p:nvSpPr>
            <p:spPr bwMode="auto">
              <a:xfrm rot="5400000">
                <a:off x="4362170" y="3558926"/>
                <a:ext cx="1697039" cy="264666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ḷiďê"/>
              <p:cNvSpPr>
                <a:spLocks/>
              </p:cNvSpPr>
              <p:nvPr/>
            </p:nvSpPr>
            <p:spPr bwMode="auto">
              <a:xfrm rot="5400000">
                <a:off x="4862537" y="3621969"/>
                <a:ext cx="1697039" cy="138580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S1îḓé"/>
              <p:cNvSpPr>
                <a:spLocks/>
              </p:cNvSpPr>
              <p:nvPr/>
            </p:nvSpPr>
            <p:spPr bwMode="auto">
              <a:xfrm rot="5400000">
                <a:off x="5303835" y="3621400"/>
                <a:ext cx="2335417" cy="139716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ṡ1îḑé"/>
              <p:cNvSpPr>
                <a:spLocks/>
              </p:cNvSpPr>
              <p:nvPr/>
            </p:nvSpPr>
            <p:spPr bwMode="auto">
              <a:xfrm rot="5400000">
                <a:off x="4713165" y="3623672"/>
                <a:ext cx="2335417" cy="135173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íSḷîďê"/>
            <p:cNvSpPr>
              <a:spLocks/>
            </p:cNvSpPr>
            <p:nvPr/>
          </p:nvSpPr>
          <p:spPr bwMode="auto">
            <a:xfrm rot="20753229">
              <a:off x="4779311" y="1737373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1íḓe"/>
            <p:cNvSpPr>
              <a:spLocks/>
            </p:cNvSpPr>
            <p:nvPr/>
          </p:nvSpPr>
          <p:spPr bwMode="auto">
            <a:xfrm rot="1550989" flipH="1">
              <a:off x="7423432" y="2523455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ḷiďê"/>
            <p:cNvSpPr>
              <a:spLocks/>
            </p:cNvSpPr>
            <p:nvPr/>
          </p:nvSpPr>
          <p:spPr bwMode="auto">
            <a:xfrm rot="19719786">
              <a:off x="4019847" y="3367538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ļídè"/>
            <p:cNvSpPr>
              <a:spLocks/>
            </p:cNvSpPr>
            <p:nvPr/>
          </p:nvSpPr>
          <p:spPr bwMode="auto">
            <a:xfrm rot="19443382">
              <a:off x="4706504" y="4728635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liḓè"/>
            <p:cNvSpPr>
              <a:spLocks/>
            </p:cNvSpPr>
            <p:nvPr/>
          </p:nvSpPr>
          <p:spPr bwMode="auto">
            <a:xfrm rot="2378522" flipH="1">
              <a:off x="7487084" y="4024977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18458" y="2436631"/>
            <a:ext cx="2712893" cy="957185"/>
            <a:chOff x="3624779" y="2412339"/>
            <a:chExt cx="2712893" cy="957185"/>
          </a:xfrm>
        </p:grpSpPr>
        <p:sp>
          <p:nvSpPr>
            <p:cNvPr id="63" name="文本框 6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24779" y="2750893"/>
              <a:ext cx="271289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18459" y="4142676"/>
            <a:ext cx="2712892" cy="957185"/>
            <a:chOff x="3624780" y="2412339"/>
            <a:chExt cx="2712892" cy="957185"/>
          </a:xfrm>
        </p:grpSpPr>
        <p:sp>
          <p:nvSpPr>
            <p:cNvPr id="66" name="文本框 6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624780" y="2750893"/>
              <a:ext cx="271289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76400" y="1947300"/>
            <a:ext cx="2936865" cy="957185"/>
            <a:chOff x="2821697" y="2412339"/>
            <a:chExt cx="2936865" cy="957185"/>
          </a:xfrm>
        </p:grpSpPr>
        <p:sp>
          <p:nvSpPr>
            <p:cNvPr id="69" name="文本框 68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589729" y="4842979"/>
            <a:ext cx="2936865" cy="957185"/>
            <a:chOff x="2821697" y="2412339"/>
            <a:chExt cx="2936865" cy="957185"/>
          </a:xfrm>
        </p:grpSpPr>
        <p:sp>
          <p:nvSpPr>
            <p:cNvPr id="72" name="文本框 71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00906" y="3395140"/>
            <a:ext cx="2936865" cy="957185"/>
            <a:chOff x="2821697" y="2412339"/>
            <a:chExt cx="2936865" cy="957185"/>
          </a:xfrm>
        </p:grpSpPr>
        <p:sp>
          <p:nvSpPr>
            <p:cNvPr id="75" name="文本框 74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90507549-702D-4B2F-8B2F-0606E97E0D3C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17198297-AE35-4A38-8982-49298B9001A5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="" xmlns:a16="http://schemas.microsoft.com/office/drawing/2014/main" id="{26395A17-23F7-4B05-81F0-C0F396578164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="" xmlns:a16="http://schemas.microsoft.com/office/drawing/2014/main" id="{0183AB3B-05BC-4A21-BE49-2088AD6A6064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="" xmlns:a16="http://schemas.microsoft.com/office/drawing/2014/main" id="{CE165526-B856-47FB-9096-10870BE692C8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9" name="椭圆 51">
            <a:extLst>
              <a:ext uri="{FF2B5EF4-FFF2-40B4-BE49-F238E27FC236}">
                <a16:creationId xmlns="" xmlns:a16="http://schemas.microsoft.com/office/drawing/2014/main" id="{622DD387-141A-445B-AA88-AD78D2D78E1E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椭圆 52">
            <a:extLst>
              <a:ext uri="{FF2B5EF4-FFF2-40B4-BE49-F238E27FC236}">
                <a16:creationId xmlns="" xmlns:a16="http://schemas.microsoft.com/office/drawing/2014/main" id="{CE1226B1-D1BE-4AE0-80BA-8B6BA08A158A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656447B6-1D83-4A93-847C-0E2F2A3157BC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70B8DFB8-3612-4276-BF73-C436C265F7BA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7D61E011-F8C6-47B4-9039-419C12CC9A37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291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247080" y="2216016"/>
            <a:ext cx="9700370" cy="2841894"/>
            <a:chOff x="1860493" y="2557516"/>
            <a:chExt cx="8473543" cy="2482474"/>
          </a:xfrm>
        </p:grpSpPr>
        <p:grpSp>
          <p:nvGrpSpPr>
            <p:cNvPr id="56" name="îslíḍé"/>
            <p:cNvGrpSpPr>
              <a:grpSpLocks/>
            </p:cNvGrpSpPr>
            <p:nvPr/>
          </p:nvGrpSpPr>
          <p:grpSpPr bwMode="auto">
            <a:xfrm>
              <a:off x="1860493" y="3319474"/>
              <a:ext cx="1894048" cy="1720511"/>
              <a:chOff x="3024188" y="3378200"/>
              <a:chExt cx="2609851" cy="2530475"/>
            </a:xfrm>
          </p:grpSpPr>
          <p:sp>
            <p:nvSpPr>
              <p:cNvPr id="62" name="iŝ1íďê"/>
              <p:cNvSpPr>
                <a:spLocks/>
              </p:cNvSpPr>
              <p:nvPr/>
            </p:nvSpPr>
            <p:spPr bwMode="auto">
              <a:xfrm>
                <a:off x="3024188" y="3378200"/>
                <a:ext cx="1306513" cy="2530475"/>
              </a:xfrm>
              <a:custGeom>
                <a:avLst/>
                <a:gdLst>
                  <a:gd name="T0" fmla="*/ 1253952 w 348"/>
                  <a:gd name="T1" fmla="*/ 195520 h 673"/>
                  <a:gd name="T2" fmla="*/ 0 w 348"/>
                  <a:gd name="T3" fmla="*/ 2530475 h 673"/>
                  <a:gd name="T4" fmla="*/ 1306513 w 348"/>
                  <a:gd name="T5" fmla="*/ 2530475 h 673"/>
                  <a:gd name="T6" fmla="*/ 1306513 w 348"/>
                  <a:gd name="T7" fmla="*/ 0 h 673"/>
                  <a:gd name="T8" fmla="*/ 1253952 w 348"/>
                  <a:gd name="T9" fmla="*/ 195520 h 6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8" h="673">
                    <a:moveTo>
                      <a:pt x="334" y="52"/>
                    </a:moveTo>
                    <a:cubicBezTo>
                      <a:pt x="243" y="520"/>
                      <a:pt x="0" y="673"/>
                      <a:pt x="0" y="673"/>
                    </a:cubicBezTo>
                    <a:cubicBezTo>
                      <a:pt x="348" y="673"/>
                      <a:pt x="348" y="673"/>
                      <a:pt x="348" y="673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4"/>
                      <a:pt x="334" y="52"/>
                    </a:cubicBezTo>
                    <a:close/>
                  </a:path>
                </a:pathLst>
              </a:custGeom>
              <a:solidFill>
                <a:schemeClr val="accent1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ṩlidê"/>
              <p:cNvSpPr>
                <a:spLocks/>
              </p:cNvSpPr>
              <p:nvPr/>
            </p:nvSpPr>
            <p:spPr bwMode="auto">
              <a:xfrm>
                <a:off x="4330058" y="3378200"/>
                <a:ext cx="1303981" cy="2530475"/>
              </a:xfrm>
              <a:custGeom>
                <a:avLst/>
                <a:gdLst>
                  <a:gd name="T0" fmla="*/ 14 w 347"/>
                  <a:gd name="T1" fmla="*/ 52 h 673"/>
                  <a:gd name="T2" fmla="*/ 0 w 347"/>
                  <a:gd name="T3" fmla="*/ 0 h 673"/>
                  <a:gd name="T4" fmla="*/ 0 w 347"/>
                  <a:gd name="T5" fmla="*/ 673 h 673"/>
                  <a:gd name="T6" fmla="*/ 347 w 347"/>
                  <a:gd name="T7" fmla="*/ 673 h 673"/>
                  <a:gd name="T8" fmla="*/ 14 w 347"/>
                  <a:gd name="T9" fmla="*/ 5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673">
                    <a:moveTo>
                      <a:pt x="14" y="52"/>
                    </a:moveTo>
                    <a:cubicBezTo>
                      <a:pt x="9" y="24"/>
                      <a:pt x="3" y="0"/>
                      <a:pt x="0" y="0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347" y="673"/>
                      <a:pt x="347" y="673"/>
                      <a:pt x="347" y="673"/>
                    </a:cubicBezTo>
                    <a:cubicBezTo>
                      <a:pt x="347" y="673"/>
                      <a:pt x="105" y="520"/>
                      <a:pt x="14" y="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íṡḻiḓê"/>
            <p:cNvGrpSpPr>
              <a:grpSpLocks/>
            </p:cNvGrpSpPr>
            <p:nvPr/>
          </p:nvGrpSpPr>
          <p:grpSpPr bwMode="auto">
            <a:xfrm>
              <a:off x="3158504" y="2557516"/>
              <a:ext cx="1930588" cy="2482471"/>
              <a:chOff x="4338638" y="2257425"/>
              <a:chExt cx="2605088" cy="3651250"/>
            </a:xfrm>
          </p:grpSpPr>
          <p:sp>
            <p:nvSpPr>
              <p:cNvPr id="54" name="îşļiďê"/>
              <p:cNvSpPr>
                <a:spLocks/>
              </p:cNvSpPr>
              <p:nvPr/>
            </p:nvSpPr>
            <p:spPr bwMode="auto">
              <a:xfrm>
                <a:off x="4338638" y="2257425"/>
                <a:ext cx="1302543" cy="3651250"/>
              </a:xfrm>
              <a:custGeom>
                <a:avLst/>
                <a:gdLst>
                  <a:gd name="T0" fmla="*/ 333 w 347"/>
                  <a:gd name="T1" fmla="*/ 75 h 971"/>
                  <a:gd name="T2" fmla="*/ 0 w 347"/>
                  <a:gd name="T3" fmla="*/ 971 h 971"/>
                  <a:gd name="T4" fmla="*/ 347 w 347"/>
                  <a:gd name="T5" fmla="*/ 971 h 971"/>
                  <a:gd name="T6" fmla="*/ 347 w 347"/>
                  <a:gd name="T7" fmla="*/ 0 h 971"/>
                  <a:gd name="T8" fmla="*/ 333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333" y="75"/>
                    </a:moveTo>
                    <a:cubicBezTo>
                      <a:pt x="242" y="750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33"/>
                      <a:pt x="333" y="75"/>
                    </a:cubicBezTo>
                    <a:close/>
                  </a:path>
                </a:pathLst>
              </a:custGeom>
              <a:solidFill>
                <a:schemeClr val="accent2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ṥlîdê"/>
              <p:cNvSpPr>
                <a:spLocks/>
              </p:cNvSpPr>
              <p:nvPr/>
            </p:nvSpPr>
            <p:spPr bwMode="auto">
              <a:xfrm>
                <a:off x="5641181" y="2257425"/>
                <a:ext cx="1302545" cy="3651250"/>
              </a:xfrm>
              <a:custGeom>
                <a:avLst/>
                <a:gdLst>
                  <a:gd name="T0" fmla="*/ 15 w 347"/>
                  <a:gd name="T1" fmla="*/ 75 h 971"/>
                  <a:gd name="T2" fmla="*/ 0 w 347"/>
                  <a:gd name="T3" fmla="*/ 0 h 971"/>
                  <a:gd name="T4" fmla="*/ 0 w 347"/>
                  <a:gd name="T5" fmla="*/ 971 h 971"/>
                  <a:gd name="T6" fmla="*/ 347 w 347"/>
                  <a:gd name="T7" fmla="*/ 971 h 971"/>
                  <a:gd name="T8" fmla="*/ 15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15" y="75"/>
                    </a:moveTo>
                    <a:cubicBezTo>
                      <a:pt x="9" y="33"/>
                      <a:pt x="3" y="0"/>
                      <a:pt x="0" y="0"/>
                    </a:cubicBezTo>
                    <a:cubicBezTo>
                      <a:pt x="0" y="971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971"/>
                      <a:pt x="105" y="750"/>
                      <a:pt x="15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ïṣḻíḓè"/>
            <p:cNvGrpSpPr>
              <a:grpSpLocks/>
            </p:cNvGrpSpPr>
            <p:nvPr/>
          </p:nvGrpSpPr>
          <p:grpSpPr bwMode="auto">
            <a:xfrm>
              <a:off x="4493056" y="3706239"/>
              <a:ext cx="1931988" cy="1333751"/>
              <a:chOff x="5661026" y="3946525"/>
              <a:chExt cx="2605088" cy="1962150"/>
            </a:xfrm>
          </p:grpSpPr>
          <p:sp>
            <p:nvSpPr>
              <p:cNvPr id="46" name="i$1ïḍe"/>
              <p:cNvSpPr>
                <a:spLocks/>
              </p:cNvSpPr>
              <p:nvPr/>
            </p:nvSpPr>
            <p:spPr bwMode="auto">
              <a:xfrm>
                <a:off x="5661026" y="3946525"/>
                <a:ext cx="1301600" cy="1962150"/>
              </a:xfrm>
              <a:custGeom>
                <a:avLst/>
                <a:gdLst>
                  <a:gd name="T0" fmla="*/ 333 w 347"/>
                  <a:gd name="T1" fmla="*/ 40 h 522"/>
                  <a:gd name="T2" fmla="*/ 0 w 347"/>
                  <a:gd name="T3" fmla="*/ 522 h 522"/>
                  <a:gd name="T4" fmla="*/ 347 w 347"/>
                  <a:gd name="T5" fmla="*/ 522 h 522"/>
                  <a:gd name="T6" fmla="*/ 347 w 347"/>
                  <a:gd name="T7" fmla="*/ 0 h 522"/>
                  <a:gd name="T8" fmla="*/ 333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333" y="40"/>
                    </a:moveTo>
                    <a:cubicBezTo>
                      <a:pt x="242" y="403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18"/>
                      <a:pt x="333" y="40"/>
                    </a:cubicBezTo>
                    <a:close/>
                  </a:path>
                </a:pathLst>
              </a:custGeom>
              <a:solidFill>
                <a:schemeClr val="accent3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ş1iḓê"/>
              <p:cNvSpPr>
                <a:spLocks/>
              </p:cNvSpPr>
              <p:nvPr/>
            </p:nvSpPr>
            <p:spPr bwMode="auto">
              <a:xfrm>
                <a:off x="6962626" y="3946525"/>
                <a:ext cx="1303488" cy="1962150"/>
              </a:xfrm>
              <a:custGeom>
                <a:avLst/>
                <a:gdLst>
                  <a:gd name="T0" fmla="*/ 14 w 347"/>
                  <a:gd name="T1" fmla="*/ 40 h 522"/>
                  <a:gd name="T2" fmla="*/ 0 w 347"/>
                  <a:gd name="T3" fmla="*/ 0 h 522"/>
                  <a:gd name="T4" fmla="*/ 0 w 347"/>
                  <a:gd name="T5" fmla="*/ 522 h 522"/>
                  <a:gd name="T6" fmla="*/ 347 w 347"/>
                  <a:gd name="T7" fmla="*/ 522 h 522"/>
                  <a:gd name="T8" fmla="*/ 14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14" y="40"/>
                    </a:moveTo>
                    <a:cubicBezTo>
                      <a:pt x="9" y="18"/>
                      <a:pt x="3" y="0"/>
                      <a:pt x="0" y="0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522"/>
                      <a:pt x="105" y="403"/>
                      <a:pt x="14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iṧḻïḑè"/>
            <p:cNvGrpSpPr>
              <a:grpSpLocks/>
            </p:cNvGrpSpPr>
            <p:nvPr/>
          </p:nvGrpSpPr>
          <p:grpSpPr bwMode="auto">
            <a:xfrm>
              <a:off x="5829020" y="3017518"/>
              <a:ext cx="1934794" cy="2022472"/>
              <a:chOff x="6970712" y="2933700"/>
              <a:chExt cx="2609850" cy="2974975"/>
            </a:xfrm>
          </p:grpSpPr>
          <p:sp>
            <p:nvSpPr>
              <p:cNvPr id="38" name="îŝľïḑê"/>
              <p:cNvSpPr>
                <a:spLocks/>
              </p:cNvSpPr>
              <p:nvPr/>
            </p:nvSpPr>
            <p:spPr bwMode="auto">
              <a:xfrm>
                <a:off x="8276581" y="2933700"/>
                <a:ext cx="1303981" cy="2974975"/>
              </a:xfrm>
              <a:custGeom>
                <a:avLst/>
                <a:gdLst>
                  <a:gd name="T0" fmla="*/ 14 w 347"/>
                  <a:gd name="T1" fmla="*/ 62 h 791"/>
                  <a:gd name="T2" fmla="*/ 0 w 347"/>
                  <a:gd name="T3" fmla="*/ 0 h 791"/>
                  <a:gd name="T4" fmla="*/ 0 w 347"/>
                  <a:gd name="T5" fmla="*/ 791 h 791"/>
                  <a:gd name="T6" fmla="*/ 347 w 347"/>
                  <a:gd name="T7" fmla="*/ 791 h 791"/>
                  <a:gd name="T8" fmla="*/ 14 w 347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791">
                    <a:moveTo>
                      <a:pt x="14" y="62"/>
                    </a:moveTo>
                    <a:cubicBezTo>
                      <a:pt x="8" y="28"/>
                      <a:pt x="2" y="0"/>
                      <a:pt x="0" y="0"/>
                    </a:cubicBezTo>
                    <a:cubicBezTo>
                      <a:pt x="0" y="791"/>
                      <a:pt x="0" y="791"/>
                      <a:pt x="0" y="791"/>
                    </a:cubicBezTo>
                    <a:cubicBezTo>
                      <a:pt x="347" y="791"/>
                      <a:pt x="347" y="791"/>
                      <a:pt x="347" y="791"/>
                    </a:cubicBezTo>
                    <a:cubicBezTo>
                      <a:pt x="347" y="791"/>
                      <a:pt x="104" y="611"/>
                      <a:pt x="14" y="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śľíḓè"/>
              <p:cNvSpPr>
                <a:spLocks/>
              </p:cNvSpPr>
              <p:nvPr/>
            </p:nvSpPr>
            <p:spPr bwMode="auto">
              <a:xfrm>
                <a:off x="6970712" y="2933700"/>
                <a:ext cx="1305870" cy="2974975"/>
              </a:xfrm>
              <a:custGeom>
                <a:avLst/>
                <a:gdLst>
                  <a:gd name="T0" fmla="*/ 333 w 348"/>
                  <a:gd name="T1" fmla="*/ 62 h 791"/>
                  <a:gd name="T2" fmla="*/ 0 w 348"/>
                  <a:gd name="T3" fmla="*/ 791 h 791"/>
                  <a:gd name="T4" fmla="*/ 348 w 348"/>
                  <a:gd name="T5" fmla="*/ 791 h 791"/>
                  <a:gd name="T6" fmla="*/ 348 w 348"/>
                  <a:gd name="T7" fmla="*/ 0 h 791"/>
                  <a:gd name="T8" fmla="*/ 333 w 348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791">
                    <a:moveTo>
                      <a:pt x="333" y="62"/>
                    </a:moveTo>
                    <a:cubicBezTo>
                      <a:pt x="242" y="611"/>
                      <a:pt x="0" y="791"/>
                      <a:pt x="0" y="791"/>
                    </a:cubicBezTo>
                    <a:cubicBezTo>
                      <a:pt x="348" y="791"/>
                      <a:pt x="348" y="791"/>
                      <a:pt x="348" y="791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8"/>
                      <a:pt x="333" y="62"/>
                    </a:cubicBezTo>
                    <a:close/>
                  </a:path>
                </a:pathLst>
              </a:custGeom>
              <a:solidFill>
                <a:schemeClr val="accent4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îsľïḍê"/>
            <p:cNvGrpSpPr>
              <a:grpSpLocks/>
            </p:cNvGrpSpPr>
            <p:nvPr/>
          </p:nvGrpSpPr>
          <p:grpSpPr bwMode="auto">
            <a:xfrm>
              <a:off x="7167770" y="4395353"/>
              <a:ext cx="1893533" cy="644634"/>
              <a:chOff x="8293101" y="5205412"/>
              <a:chExt cx="2605088" cy="703264"/>
            </a:xfrm>
          </p:grpSpPr>
          <p:sp>
            <p:nvSpPr>
              <p:cNvPr id="30" name="ïŝļiḍê"/>
              <p:cNvSpPr>
                <a:spLocks/>
              </p:cNvSpPr>
              <p:nvPr/>
            </p:nvSpPr>
            <p:spPr bwMode="auto">
              <a:xfrm>
                <a:off x="8293101" y="5205412"/>
                <a:ext cx="1301750" cy="703263"/>
              </a:xfrm>
              <a:custGeom>
                <a:avLst/>
                <a:gdLst>
                  <a:gd name="T0" fmla="*/ 1249230 w 347"/>
                  <a:gd name="T1" fmla="*/ 52651 h 187"/>
                  <a:gd name="T2" fmla="*/ 0 w 347"/>
                  <a:gd name="T3" fmla="*/ 703263 h 187"/>
                  <a:gd name="T4" fmla="*/ 1301750 w 347"/>
                  <a:gd name="T5" fmla="*/ 703263 h 187"/>
                  <a:gd name="T6" fmla="*/ 1301750 w 347"/>
                  <a:gd name="T7" fmla="*/ 0 h 187"/>
                  <a:gd name="T8" fmla="*/ 1249230 w 347"/>
                  <a:gd name="T9" fmla="*/ 52651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333" y="14"/>
                    </a:moveTo>
                    <a:cubicBezTo>
                      <a:pt x="242" y="144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6"/>
                      <a:pt x="333" y="14"/>
                    </a:cubicBezTo>
                    <a:close/>
                  </a:path>
                </a:pathLst>
              </a:custGeom>
              <a:solidFill>
                <a:schemeClr val="accent5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ľiḍé"/>
              <p:cNvSpPr>
                <a:spLocks/>
              </p:cNvSpPr>
              <p:nvPr/>
            </p:nvSpPr>
            <p:spPr bwMode="auto">
              <a:xfrm>
                <a:off x="9595644" y="5205412"/>
                <a:ext cx="1302545" cy="703264"/>
              </a:xfrm>
              <a:custGeom>
                <a:avLst/>
                <a:gdLst>
                  <a:gd name="T0" fmla="*/ 14 w 347"/>
                  <a:gd name="T1" fmla="*/ 14 h 187"/>
                  <a:gd name="T2" fmla="*/ 0 w 347"/>
                  <a:gd name="T3" fmla="*/ 0 h 187"/>
                  <a:gd name="T4" fmla="*/ 0 w 347"/>
                  <a:gd name="T5" fmla="*/ 187 h 187"/>
                  <a:gd name="T6" fmla="*/ 347 w 347"/>
                  <a:gd name="T7" fmla="*/ 187 h 187"/>
                  <a:gd name="T8" fmla="*/ 14 w 347"/>
                  <a:gd name="T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14" y="14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187"/>
                      <a:pt x="105" y="144"/>
                      <a:pt x="14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iś1ïḑè"/>
            <p:cNvGrpSpPr>
              <a:grpSpLocks/>
            </p:cNvGrpSpPr>
            <p:nvPr/>
          </p:nvGrpSpPr>
          <p:grpSpPr bwMode="auto">
            <a:xfrm>
              <a:off x="8465272" y="4094286"/>
              <a:ext cx="1868764" cy="945704"/>
              <a:chOff x="1706563" y="4518025"/>
              <a:chExt cx="2605088" cy="1390650"/>
            </a:xfrm>
          </p:grpSpPr>
          <p:sp>
            <p:nvSpPr>
              <p:cNvPr id="22" name="islïḑê"/>
              <p:cNvSpPr>
                <a:spLocks/>
              </p:cNvSpPr>
              <p:nvPr/>
            </p:nvSpPr>
            <p:spPr bwMode="auto">
              <a:xfrm>
                <a:off x="1706563" y="4518025"/>
                <a:ext cx="1303338" cy="1390650"/>
              </a:xfrm>
              <a:custGeom>
                <a:avLst/>
                <a:gdLst>
                  <a:gd name="T0" fmla="*/ 1250754 w 347"/>
                  <a:gd name="T1" fmla="*/ 108997 h 370"/>
                  <a:gd name="T2" fmla="*/ 0 w 347"/>
                  <a:gd name="T3" fmla="*/ 1390650 h 370"/>
                  <a:gd name="T4" fmla="*/ 1303338 w 347"/>
                  <a:gd name="T5" fmla="*/ 1390650 h 370"/>
                  <a:gd name="T6" fmla="*/ 1303338 w 347"/>
                  <a:gd name="T7" fmla="*/ 0 h 370"/>
                  <a:gd name="T8" fmla="*/ 1250754 w 347"/>
                  <a:gd name="T9" fmla="*/ 108997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333" y="29"/>
                    </a:moveTo>
                    <a:cubicBezTo>
                      <a:pt x="242" y="286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13"/>
                      <a:pt x="333" y="29"/>
                    </a:cubicBezTo>
                    <a:close/>
                  </a:path>
                </a:pathLst>
              </a:custGeom>
              <a:solidFill>
                <a:schemeClr val="accent6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ṥḷíḓè"/>
              <p:cNvSpPr>
                <a:spLocks/>
              </p:cNvSpPr>
              <p:nvPr/>
            </p:nvSpPr>
            <p:spPr bwMode="auto">
              <a:xfrm>
                <a:off x="3010052" y="4518025"/>
                <a:ext cx="1301599" cy="1390650"/>
              </a:xfrm>
              <a:custGeom>
                <a:avLst/>
                <a:gdLst>
                  <a:gd name="T0" fmla="*/ 15 w 347"/>
                  <a:gd name="T1" fmla="*/ 29 h 370"/>
                  <a:gd name="T2" fmla="*/ 0 w 347"/>
                  <a:gd name="T3" fmla="*/ 0 h 370"/>
                  <a:gd name="T4" fmla="*/ 0 w 347"/>
                  <a:gd name="T5" fmla="*/ 370 h 370"/>
                  <a:gd name="T6" fmla="*/ 347 w 347"/>
                  <a:gd name="T7" fmla="*/ 370 h 370"/>
                  <a:gd name="T8" fmla="*/ 15 w 347"/>
                  <a:gd name="T9" fmla="*/ 2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15" y="29"/>
                    </a:moveTo>
                    <a:cubicBezTo>
                      <a:pt x="9" y="13"/>
                      <a:pt x="3" y="0"/>
                      <a:pt x="0" y="0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370"/>
                      <a:pt x="105" y="286"/>
                      <a:pt x="15" y="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66" name="直接连接符 65"/>
          <p:cNvCxnSpPr/>
          <p:nvPr/>
        </p:nvCxnSpPr>
        <p:spPr>
          <a:xfrm>
            <a:off x="1035050" y="5057905"/>
            <a:ext cx="1012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094958" y="5167480"/>
            <a:ext cx="10002084" cy="781752"/>
            <a:chOff x="3624779" y="2412339"/>
            <a:chExt cx="10002084" cy="781752"/>
          </a:xfrm>
        </p:grpSpPr>
        <p:sp>
          <p:nvSpPr>
            <p:cNvPr id="68" name="文本框 6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624779" y="2750893"/>
              <a:ext cx="1000208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643433" y="2738011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156549" y="1886986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4678724" y="3214785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216920" y="2415820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745502" y="3993724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196913" y="3631872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66160602-8E6F-4323-BDAA-BF917FF11758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90C6A5C6-A29B-442F-B2C1-58733714C197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7C6511B3-13CD-4D1A-8ABE-509099893E26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="" xmlns:a16="http://schemas.microsoft.com/office/drawing/2014/main" id="{43990105-87E4-479F-8E9C-D363214F743B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8584E85D-F8D7-4C78-BC74-2E1FFE85E6EA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椭圆 51">
            <a:extLst>
              <a:ext uri="{FF2B5EF4-FFF2-40B4-BE49-F238E27FC236}">
                <a16:creationId xmlns="" xmlns:a16="http://schemas.microsoft.com/office/drawing/2014/main" id="{293B935F-8E15-442F-B5BE-AC6ED6C153ED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52">
            <a:extLst>
              <a:ext uri="{FF2B5EF4-FFF2-40B4-BE49-F238E27FC236}">
                <a16:creationId xmlns="" xmlns:a16="http://schemas.microsoft.com/office/drawing/2014/main" id="{E9397188-C555-4D21-80E4-B26B28C1CEEC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877F52B3-847F-47A1-B4A7-2ED8FAE97974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A5F3CC51-CC51-4CFD-A746-8FB2716361F8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C1679C8D-33D8-4199-ABCF-25DA4C7659E7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931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85DEBB8-57A6-46D6-9B24-AB6D6911ECA8}"/>
              </a:ext>
            </a:extLst>
          </p:cNvPr>
          <p:cNvGrpSpPr/>
          <p:nvPr/>
        </p:nvGrpSpPr>
        <p:grpSpPr>
          <a:xfrm rot="16200000" flipV="1">
            <a:off x="-195065" y="2209845"/>
            <a:ext cx="2828438" cy="2438308"/>
            <a:chOff x="1290699" y="4006312"/>
            <a:chExt cx="3307958" cy="2851688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10DE988-C5C4-4EE9-9287-F6EFF99B8C53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EE532F25-5E12-4ACE-AC5E-94B0EEBCD658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C4CB7D30-6E9F-4339-8BA3-82BFC1C4452C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87AF9CB-3041-4F0F-8B53-D23816B94436}"/>
              </a:ext>
            </a:extLst>
          </p:cNvPr>
          <p:cNvGrpSpPr/>
          <p:nvPr/>
        </p:nvGrpSpPr>
        <p:grpSpPr>
          <a:xfrm rot="16200000" flipH="1">
            <a:off x="9555141" y="2209845"/>
            <a:ext cx="2828438" cy="2438308"/>
            <a:chOff x="1290699" y="4006312"/>
            <a:chExt cx="3307958" cy="2851688"/>
          </a:xfrm>
        </p:grpSpPr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0557421C-0BBF-4010-9820-C203F57AB5C2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B71CE1A5-CF84-4238-B5F6-FC717F3E45D1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0CAA16DF-F1E3-4831-B686-5ABE5E8958FB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0AA8577-7713-4EEA-A74D-93E5806248A2}"/>
              </a:ext>
            </a:extLst>
          </p:cNvPr>
          <p:cNvSpPr txBox="1"/>
          <p:nvPr/>
        </p:nvSpPr>
        <p:spPr>
          <a:xfrm>
            <a:off x="3693600" y="300669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工作措施实施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983F6F7-38F1-4E6F-83D8-F6D8AEF97D3B}"/>
              </a:ext>
            </a:extLst>
          </p:cNvPr>
          <p:cNvSpPr txBox="1"/>
          <p:nvPr/>
        </p:nvSpPr>
        <p:spPr>
          <a:xfrm>
            <a:off x="2827538" y="4138926"/>
            <a:ext cx="653343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874D5A1-AF85-4EC2-A596-64FF46C1C1CD}"/>
              </a:ext>
            </a:extLst>
          </p:cNvPr>
          <p:cNvCxnSpPr/>
          <p:nvPr/>
        </p:nvCxnSpPr>
        <p:spPr>
          <a:xfrm>
            <a:off x="5200073" y="5605608"/>
            <a:ext cx="17918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D04A869-0B16-475E-9720-5D64E6A937D7}"/>
              </a:ext>
            </a:extLst>
          </p:cNvPr>
          <p:cNvGrpSpPr/>
          <p:nvPr/>
        </p:nvGrpSpPr>
        <p:grpSpPr>
          <a:xfrm>
            <a:off x="5486400" y="1258590"/>
            <a:ext cx="1219200" cy="1219200"/>
            <a:chOff x="5794272" y="1865032"/>
            <a:chExt cx="603456" cy="60345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DD147387-6FF1-40B4-A24E-E9289BD4111B}"/>
                </a:ext>
              </a:extLst>
            </p:cNvPr>
            <p:cNvSpPr/>
            <p:nvPr/>
          </p:nvSpPr>
          <p:spPr>
            <a:xfrm>
              <a:off x="5794272" y="1865032"/>
              <a:ext cx="603456" cy="6034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18">
              <a:extLst>
                <a:ext uri="{FF2B5EF4-FFF2-40B4-BE49-F238E27FC236}">
                  <a16:creationId xmlns="" xmlns:a16="http://schemas.microsoft.com/office/drawing/2014/main" id="{32EFA851-DFD9-4F85-9151-D12D27FFC3F9}"/>
                </a:ext>
              </a:extLst>
            </p:cNvPr>
            <p:cNvSpPr/>
            <p:nvPr/>
          </p:nvSpPr>
          <p:spPr>
            <a:xfrm>
              <a:off x="5944020" y="2017743"/>
              <a:ext cx="303960" cy="298033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821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9606 L 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79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0024 L 2.08333E-7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187103" y="1763064"/>
            <a:ext cx="2501948" cy="250287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043920" y="3871779"/>
            <a:ext cx="788314" cy="788314"/>
            <a:chOff x="1736858" y="5291364"/>
            <a:chExt cx="1074058" cy="1074058"/>
          </a:xfrm>
        </p:grpSpPr>
        <p:sp>
          <p:nvSpPr>
            <p:cNvPr id="30" name="椭圆 29"/>
            <p:cNvSpPr/>
            <p:nvPr/>
          </p:nvSpPr>
          <p:spPr>
            <a:xfrm>
              <a:off x="1736858" y="5291364"/>
              <a:ext cx="1074058" cy="10740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4"/>
            <p:cNvSpPr/>
            <p:nvPr/>
          </p:nvSpPr>
          <p:spPr>
            <a:xfrm>
              <a:off x="1993260" y="5569661"/>
              <a:ext cx="561254" cy="517462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68878" y="4799235"/>
            <a:ext cx="2738398" cy="1166332"/>
            <a:chOff x="6567633" y="2047759"/>
            <a:chExt cx="2453852" cy="1166332"/>
          </a:xfrm>
        </p:grpSpPr>
        <p:sp>
          <p:nvSpPr>
            <p:cNvPr id="7" name="矩形 6"/>
            <p:cNvSpPr/>
            <p:nvPr/>
          </p:nvSpPr>
          <p:spPr>
            <a:xfrm>
              <a:off x="6673571" y="2047759"/>
              <a:ext cx="2241974" cy="4065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67633" y="2446958"/>
              <a:ext cx="2453852" cy="7671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12" name="椭圆 11"/>
          <p:cNvSpPr/>
          <p:nvPr/>
        </p:nvSpPr>
        <p:spPr>
          <a:xfrm>
            <a:off x="4864076" y="1763064"/>
            <a:ext cx="2501948" cy="250287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720893" y="3871779"/>
            <a:ext cx="788314" cy="788314"/>
            <a:chOff x="1736858" y="5291364"/>
            <a:chExt cx="1074058" cy="1074058"/>
          </a:xfrm>
        </p:grpSpPr>
        <p:sp>
          <p:nvSpPr>
            <p:cNvPr id="33" name="椭圆 32"/>
            <p:cNvSpPr/>
            <p:nvPr/>
          </p:nvSpPr>
          <p:spPr>
            <a:xfrm>
              <a:off x="1736858" y="5291364"/>
              <a:ext cx="1074058" cy="107405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椭圆 18"/>
            <p:cNvSpPr/>
            <p:nvPr/>
          </p:nvSpPr>
          <p:spPr>
            <a:xfrm>
              <a:off x="1993260" y="5589415"/>
              <a:ext cx="561254" cy="477955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45851" y="4799235"/>
            <a:ext cx="2738398" cy="1166332"/>
            <a:chOff x="6567633" y="2047759"/>
            <a:chExt cx="2453852" cy="1166332"/>
          </a:xfrm>
        </p:grpSpPr>
        <p:sp>
          <p:nvSpPr>
            <p:cNvPr id="16" name="矩形 15"/>
            <p:cNvSpPr/>
            <p:nvPr/>
          </p:nvSpPr>
          <p:spPr>
            <a:xfrm>
              <a:off x="6673571" y="2047759"/>
              <a:ext cx="2241974" cy="4065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67633" y="2446958"/>
              <a:ext cx="2453852" cy="7671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8541048" y="1763064"/>
            <a:ext cx="2501948" cy="250287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397865" y="3871779"/>
            <a:ext cx="788314" cy="788314"/>
            <a:chOff x="1736858" y="5291364"/>
            <a:chExt cx="1074058" cy="1074058"/>
          </a:xfrm>
        </p:grpSpPr>
        <p:sp>
          <p:nvSpPr>
            <p:cNvPr id="36" name="椭圆 35"/>
            <p:cNvSpPr/>
            <p:nvPr/>
          </p:nvSpPr>
          <p:spPr>
            <a:xfrm>
              <a:off x="1736858" y="5291364"/>
              <a:ext cx="1074058" cy="10740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27"/>
            <p:cNvSpPr/>
            <p:nvPr/>
          </p:nvSpPr>
          <p:spPr>
            <a:xfrm>
              <a:off x="2002346" y="5547766"/>
              <a:ext cx="543081" cy="561254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22823" y="4799235"/>
            <a:ext cx="2738398" cy="1166332"/>
            <a:chOff x="6567633" y="2047759"/>
            <a:chExt cx="2453852" cy="1166332"/>
          </a:xfrm>
        </p:grpSpPr>
        <p:sp>
          <p:nvSpPr>
            <p:cNvPr id="25" name="矩形 24"/>
            <p:cNvSpPr/>
            <p:nvPr/>
          </p:nvSpPr>
          <p:spPr>
            <a:xfrm>
              <a:off x="6673571" y="2047759"/>
              <a:ext cx="2241974" cy="4065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67633" y="2446958"/>
              <a:ext cx="2453852" cy="7671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C2AA1A5-B182-435B-8927-0C59AFF38204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471B54F5-2E3A-4552-BE30-B3A78EB627B1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FE523B29-2CDB-4A68-B16C-D7606C48B134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F0AB18C2-7936-4F8E-BF0B-BF420B28782A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94456BF8-3608-4EEA-B857-E983084DD4FE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0" name="椭圆 51">
            <a:extLst>
              <a:ext uri="{FF2B5EF4-FFF2-40B4-BE49-F238E27FC236}">
                <a16:creationId xmlns="" xmlns:a16="http://schemas.microsoft.com/office/drawing/2014/main" id="{A981B54B-49C4-40EF-B1E5-638E605441AA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52">
            <a:extLst>
              <a:ext uri="{FF2B5EF4-FFF2-40B4-BE49-F238E27FC236}">
                <a16:creationId xmlns="" xmlns:a16="http://schemas.microsoft.com/office/drawing/2014/main" id="{5C8E8068-3BD4-4144-9F64-106CF73F42AA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1502A227-FDA9-4BE5-9860-C7F71EDC9B52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6DB4574A-DFB0-4A91-8568-C921BDF05E35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工作措施实施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18742A1F-7710-4122-8192-5AB5B14ABBC3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86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ḷíḑè"/>
          <p:cNvSpPr/>
          <p:nvPr/>
        </p:nvSpPr>
        <p:spPr>
          <a:xfrm>
            <a:off x="1609129" y="2232309"/>
            <a:ext cx="829699" cy="829699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Sľîḓè"/>
          <p:cNvSpPr/>
          <p:nvPr/>
        </p:nvSpPr>
        <p:spPr>
          <a:xfrm>
            <a:off x="9756372" y="2232309"/>
            <a:ext cx="829699" cy="829699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" name="Straight Connector 24"/>
          <p:cNvCxnSpPr/>
          <p:nvPr/>
        </p:nvCxnSpPr>
        <p:spPr>
          <a:xfrm>
            <a:off x="2503228" y="2647157"/>
            <a:ext cx="71855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ś1ïďe"/>
          <p:cNvSpPr/>
          <p:nvPr/>
        </p:nvSpPr>
        <p:spPr>
          <a:xfrm>
            <a:off x="5289774" y="1917700"/>
            <a:ext cx="1676713" cy="167670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iṧḷíḍe"/>
          <p:cNvSpPr/>
          <p:nvPr/>
        </p:nvSpPr>
        <p:spPr>
          <a:xfrm>
            <a:off x="1659929" y="3594406"/>
            <a:ext cx="42388" cy="567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ṩļïde"/>
          <p:cNvSpPr/>
          <p:nvPr/>
        </p:nvSpPr>
        <p:spPr>
          <a:xfrm>
            <a:off x="1659929" y="4790993"/>
            <a:ext cx="42388" cy="567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ṣḻíďê"/>
          <p:cNvSpPr/>
          <p:nvPr/>
        </p:nvSpPr>
        <p:spPr>
          <a:xfrm flipH="1">
            <a:off x="10492883" y="3594406"/>
            <a:ext cx="42388" cy="5674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śḷíḑê"/>
          <p:cNvSpPr/>
          <p:nvPr/>
        </p:nvSpPr>
        <p:spPr>
          <a:xfrm flipH="1">
            <a:off x="10492883" y="4790993"/>
            <a:ext cx="42388" cy="5674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íṩ1îḋê"/>
          <p:cNvSpPr>
            <a:spLocks/>
          </p:cNvSpPr>
          <p:nvPr/>
        </p:nvSpPr>
        <p:spPr bwMode="auto">
          <a:xfrm>
            <a:off x="1761316" y="2389617"/>
            <a:ext cx="525325" cy="515082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2" name="îšļiďè"/>
          <p:cNvSpPr>
            <a:spLocks/>
          </p:cNvSpPr>
          <p:nvPr/>
        </p:nvSpPr>
        <p:spPr bwMode="auto">
          <a:xfrm>
            <a:off x="9908559" y="2404593"/>
            <a:ext cx="525325" cy="485131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ïś1ïďe"/>
          <p:cNvSpPr/>
          <p:nvPr/>
        </p:nvSpPr>
        <p:spPr>
          <a:xfrm>
            <a:off x="5289774" y="3933520"/>
            <a:ext cx="1676713" cy="167670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endParaRPr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815542" y="3512637"/>
            <a:ext cx="2916551" cy="756352"/>
            <a:chOff x="3624779" y="2412339"/>
            <a:chExt cx="2916551" cy="756352"/>
          </a:xfrm>
        </p:grpSpPr>
        <p:sp>
          <p:nvSpPr>
            <p:cNvPr id="31" name="文本框 3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24779" y="2725493"/>
              <a:ext cx="291655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15542" y="4709224"/>
            <a:ext cx="2916551" cy="756352"/>
            <a:chOff x="3624779" y="2412339"/>
            <a:chExt cx="2916551" cy="756352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79" y="2725493"/>
              <a:ext cx="291655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76698" y="3512637"/>
            <a:ext cx="2916551" cy="756352"/>
            <a:chOff x="3624779" y="2412339"/>
            <a:chExt cx="2916551" cy="756352"/>
          </a:xfrm>
        </p:grpSpPr>
        <p:sp>
          <p:nvSpPr>
            <p:cNvPr id="37" name="文本框 36"/>
            <p:cNvSpPr txBox="1"/>
            <p:nvPr/>
          </p:nvSpPr>
          <p:spPr>
            <a:xfrm>
              <a:off x="440754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79" y="2725493"/>
              <a:ext cx="291655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76698" y="4709224"/>
            <a:ext cx="2916551" cy="756352"/>
            <a:chOff x="3624779" y="2412339"/>
            <a:chExt cx="2916551" cy="756352"/>
          </a:xfrm>
        </p:grpSpPr>
        <p:sp>
          <p:nvSpPr>
            <p:cNvPr id="40" name="文本框 39"/>
            <p:cNvSpPr txBox="1"/>
            <p:nvPr/>
          </p:nvSpPr>
          <p:spPr>
            <a:xfrm>
              <a:off x="440754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624779" y="2725493"/>
              <a:ext cx="291655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BCA68CF-42E8-4BC9-A0CD-4828219275F1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063260CD-738B-4AE5-A621-9EE2D88478CB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91C14241-4106-442F-9333-5A60A2A79E38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85A0935C-EC6A-4670-BBD6-54067EAA4278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="" xmlns:a16="http://schemas.microsoft.com/office/drawing/2014/main" id="{A7157A82-19E8-4002-BE58-1D59B09FA748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4" name="椭圆 51">
            <a:extLst>
              <a:ext uri="{FF2B5EF4-FFF2-40B4-BE49-F238E27FC236}">
                <a16:creationId xmlns="" xmlns:a16="http://schemas.microsoft.com/office/drawing/2014/main" id="{746D015B-418E-44BF-97B6-0A49554DDD9D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椭圆 52">
            <a:extLst>
              <a:ext uri="{FF2B5EF4-FFF2-40B4-BE49-F238E27FC236}">
                <a16:creationId xmlns="" xmlns:a16="http://schemas.microsoft.com/office/drawing/2014/main" id="{B72786CD-BB19-4EF3-A9FA-EF12C83A52C7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7E928B3A-9FFC-4162-B918-DEE7A924C75F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D6CB38C3-2EF4-4489-8CCC-4356D0A279E1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工作措施实施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2BF89EB7-4DD1-41C7-A1EC-ED8053612655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493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43" grpId="0" animBg="1"/>
      <p:bldP spid="4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8752" y="1692017"/>
            <a:ext cx="3512401" cy="2073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2534" y="1692017"/>
            <a:ext cx="3512401" cy="2073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98752" y="1692017"/>
            <a:ext cx="3512401" cy="131165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42534" y="1692017"/>
            <a:ext cx="3512401" cy="131165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50900" y="1692017"/>
            <a:ext cx="3188662" cy="895624"/>
            <a:chOff x="6365893" y="1960674"/>
            <a:chExt cx="2857329" cy="895624"/>
          </a:xfrm>
        </p:grpSpPr>
        <p:sp>
          <p:nvSpPr>
            <p:cNvPr id="23" name="矩形 22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0900" y="2745728"/>
            <a:ext cx="3188662" cy="895624"/>
            <a:chOff x="694489" y="2409060"/>
            <a:chExt cx="3188662" cy="895624"/>
          </a:xfrm>
        </p:grpSpPr>
        <p:sp>
          <p:nvSpPr>
            <p:cNvPr id="26" name="矩形 25"/>
            <p:cNvSpPr/>
            <p:nvPr/>
          </p:nvSpPr>
          <p:spPr>
            <a:xfrm>
              <a:off x="694489" y="2409060"/>
              <a:ext cx="2501951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4489" y="2791274"/>
              <a:ext cx="3188662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260621" y="3127942"/>
            <a:ext cx="3188662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896304" y="3127942"/>
            <a:ext cx="3188662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4714" y="3845778"/>
            <a:ext cx="10442560" cy="2328456"/>
            <a:chOff x="355299" y="3860292"/>
            <a:chExt cx="11481389" cy="2510848"/>
          </a:xfrm>
        </p:grpSpPr>
        <p:sp>
          <p:nvSpPr>
            <p:cNvPr id="5" name="矩形 4"/>
            <p:cNvSpPr/>
            <p:nvPr/>
          </p:nvSpPr>
          <p:spPr>
            <a:xfrm>
              <a:off x="515940" y="4968874"/>
              <a:ext cx="537856" cy="106460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1481600" y="4856328"/>
              <a:ext cx="537856" cy="117715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矩形 6"/>
            <p:cNvSpPr/>
            <p:nvPr/>
          </p:nvSpPr>
          <p:spPr>
            <a:xfrm>
              <a:off x="2447260" y="5304502"/>
              <a:ext cx="537856" cy="7289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矩形 7"/>
            <p:cNvSpPr/>
            <p:nvPr/>
          </p:nvSpPr>
          <p:spPr>
            <a:xfrm>
              <a:off x="3412920" y="5186513"/>
              <a:ext cx="537856" cy="84696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矩形 8"/>
            <p:cNvSpPr/>
            <p:nvPr/>
          </p:nvSpPr>
          <p:spPr>
            <a:xfrm>
              <a:off x="4378580" y="4685070"/>
              <a:ext cx="537856" cy="134841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矩形 9"/>
            <p:cNvSpPr/>
            <p:nvPr/>
          </p:nvSpPr>
          <p:spPr>
            <a:xfrm>
              <a:off x="5344240" y="4183626"/>
              <a:ext cx="537856" cy="18498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09900" y="5560728"/>
              <a:ext cx="537856" cy="4727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75560" y="5304502"/>
              <a:ext cx="537856" cy="72898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41220" y="5628968"/>
              <a:ext cx="537856" cy="4045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9206880" y="5074692"/>
              <a:ext cx="537856" cy="95878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172540" y="4337712"/>
              <a:ext cx="537856" cy="16957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138195" y="4508088"/>
              <a:ext cx="537856" cy="152539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15938" y="6033480"/>
              <a:ext cx="111601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355299" y="6052530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320958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286618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252276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217935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83594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149253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7114912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080571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9046230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011889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0977547" y="6052529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183594" y="3860292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$5000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011889" y="4044107"/>
              <a:ext cx="859141" cy="318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$4600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5152EDE-05EC-40FB-8D05-CF08CEE00893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057D4361-8A5E-4750-BD31-9B5C65DEC43D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D537892A-1CD2-45A1-8C9F-A2E8E4753943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="" xmlns:a16="http://schemas.microsoft.com/office/drawing/2014/main" id="{AA411C69-D61A-451F-8F61-58962F221E22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34EA9E00-AF3F-475C-9F85-68321D0D5254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3" name="椭圆 51">
            <a:extLst>
              <a:ext uri="{FF2B5EF4-FFF2-40B4-BE49-F238E27FC236}">
                <a16:creationId xmlns="" xmlns:a16="http://schemas.microsoft.com/office/drawing/2014/main" id="{7A8790D6-933A-4865-9925-D7873367813C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椭圆 52">
            <a:extLst>
              <a:ext uri="{FF2B5EF4-FFF2-40B4-BE49-F238E27FC236}">
                <a16:creationId xmlns="" xmlns:a16="http://schemas.microsoft.com/office/drawing/2014/main" id="{E01A8C84-AA05-4FBB-897E-889B386AA1CE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DC67040-88C2-426D-A282-1B10164778EB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6C15EDB1-4121-4FAA-8930-EE6EFDB14920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工作措施实施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EE20D7C1-0BA6-480B-9AEB-F1AA2082DF89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2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8" grpId="0" animBg="1"/>
      <p:bldP spid="19" grpId="0" animBg="1"/>
      <p:bldP spid="28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2" y="1301711"/>
            <a:ext cx="5137871" cy="246058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79419" y="1301711"/>
            <a:ext cx="5137871" cy="246058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712" y="3874635"/>
            <a:ext cx="5137871" cy="246058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87712" y="1301711"/>
            <a:ext cx="2724871" cy="2460586"/>
            <a:chOff x="3287712" y="252186"/>
            <a:chExt cx="2724871" cy="3097307"/>
          </a:xfrm>
        </p:grpSpPr>
        <p:sp>
          <p:nvSpPr>
            <p:cNvPr id="7" name="矩形 6"/>
            <p:cNvSpPr/>
            <p:nvPr/>
          </p:nvSpPr>
          <p:spPr>
            <a:xfrm>
              <a:off x="3287712" y="252186"/>
              <a:ext cx="2724871" cy="3097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37872" y="547709"/>
              <a:ext cx="2291428" cy="12784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37872" y="1858895"/>
              <a:ext cx="2291428" cy="12784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7519" y="3967163"/>
            <a:ext cx="4977013" cy="1023672"/>
            <a:chOff x="6365892" y="1960674"/>
            <a:chExt cx="4977013" cy="1023672"/>
          </a:xfrm>
        </p:grpSpPr>
        <p:sp>
          <p:nvSpPr>
            <p:cNvPr id="11" name="矩形 10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65892" y="2342888"/>
              <a:ext cx="4977013" cy="6414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presentationsThe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field. Using PowerPoint, not only can you create presentations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7519" y="5206774"/>
            <a:ext cx="4977013" cy="1023672"/>
            <a:chOff x="6365892" y="1960674"/>
            <a:chExt cx="4977013" cy="1023672"/>
          </a:xfrm>
        </p:grpSpPr>
        <p:sp>
          <p:nvSpPr>
            <p:cNvPr id="14" name="矩形 13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65892" y="2342888"/>
              <a:ext cx="4977013" cy="6414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presentationsThe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field. Using PowerPoint, not only can you create presentations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257644E-74AA-4E45-8BB7-0EDD7F528858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FAEBA817-AE34-4FF8-8F00-6917FCFF7EF5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180CEDCD-F0E8-4398-94FA-B0A732BC7149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="" xmlns:a16="http://schemas.microsoft.com/office/drawing/2014/main" id="{B136E607-8F3A-4D63-B624-1A372ABA7124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="" xmlns:a16="http://schemas.microsoft.com/office/drawing/2014/main" id="{71EFF08E-C87A-422E-95EB-31A33ED54223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椭圆 51">
            <a:extLst>
              <a:ext uri="{FF2B5EF4-FFF2-40B4-BE49-F238E27FC236}">
                <a16:creationId xmlns="" xmlns:a16="http://schemas.microsoft.com/office/drawing/2014/main" id="{7BB7F6E2-026D-49BC-B2BA-565236BFEEC7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椭圆 52">
            <a:extLst>
              <a:ext uri="{FF2B5EF4-FFF2-40B4-BE49-F238E27FC236}">
                <a16:creationId xmlns="" xmlns:a16="http://schemas.microsoft.com/office/drawing/2014/main" id="{2DF88C31-EBD6-4B58-BCEF-B029098A5DB0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D5426B7E-0B26-483A-9FE0-D1D3058F70B7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D1697C18-97ED-4FB2-9B43-F2281C8901B6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工作措施实施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9DE7E4D-C12F-488E-BCCD-8A334135ABAB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16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2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>
            <a:extLst>
              <a:ext uri="{FF2B5EF4-FFF2-40B4-BE49-F238E27FC236}">
                <a16:creationId xmlns="" xmlns:a16="http://schemas.microsoft.com/office/drawing/2014/main" id="{291008F4-AF65-431C-B1D3-F9BC92A41A74}"/>
              </a:ext>
            </a:extLst>
          </p:cNvPr>
          <p:cNvSpPr/>
          <p:nvPr/>
        </p:nvSpPr>
        <p:spPr>
          <a:xfrm rot="5400000">
            <a:off x="-377015" y="801949"/>
            <a:ext cx="5466691" cy="4712662"/>
          </a:xfrm>
          <a:prstGeom prst="triangl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0EEB0DB9-547A-4461-9B5A-8A78D42574B5}"/>
              </a:ext>
            </a:extLst>
          </p:cNvPr>
          <p:cNvSpPr/>
          <p:nvPr/>
        </p:nvSpPr>
        <p:spPr>
          <a:xfrm rot="5400000" flipH="1">
            <a:off x="2427261" y="32175"/>
            <a:ext cx="1659750" cy="1595400"/>
          </a:xfrm>
          <a:custGeom>
            <a:avLst/>
            <a:gdLst>
              <a:gd name="connsiteX0" fmla="*/ 1659750 w 1659750"/>
              <a:gd name="connsiteY0" fmla="*/ 1595400 h 1595400"/>
              <a:gd name="connsiteX1" fmla="*/ 1659750 w 1659750"/>
              <a:gd name="connsiteY1" fmla="*/ 1266237 h 1595400"/>
              <a:gd name="connsiteX2" fmla="*/ 925334 w 1659750"/>
              <a:gd name="connsiteY2" fmla="*/ 0 h 1595400"/>
              <a:gd name="connsiteX3" fmla="*/ 0 w 1659750"/>
              <a:gd name="connsiteY3" fmla="*/ 1595400 h 15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50" h="1595400">
                <a:moveTo>
                  <a:pt x="1659750" y="1595400"/>
                </a:moveTo>
                <a:lnTo>
                  <a:pt x="1659750" y="1266237"/>
                </a:lnTo>
                <a:lnTo>
                  <a:pt x="925334" y="0"/>
                </a:lnTo>
                <a:lnTo>
                  <a:pt x="0" y="159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8B97E7E6-5EF2-404C-8249-E9D90220633B}"/>
              </a:ext>
            </a:extLst>
          </p:cNvPr>
          <p:cNvSpPr/>
          <p:nvPr/>
        </p:nvSpPr>
        <p:spPr>
          <a:xfrm rot="16200000" flipH="1">
            <a:off x="1460092" y="763512"/>
            <a:ext cx="962626" cy="8298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4E3CC87F-A20C-4BE0-A20D-83403764D1EF}"/>
              </a:ext>
            </a:extLst>
          </p:cNvPr>
          <p:cNvSpPr/>
          <p:nvPr/>
        </p:nvSpPr>
        <p:spPr>
          <a:xfrm rot="5400000">
            <a:off x="-235921" y="3641320"/>
            <a:ext cx="3420852" cy="294900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>
            <a:extLst>
              <a:ext uri="{FF2B5EF4-FFF2-40B4-BE49-F238E27FC236}">
                <a16:creationId xmlns="" xmlns:a16="http://schemas.microsoft.com/office/drawing/2014/main" id="{854EC5D0-92D7-4D3F-84DF-DA1716AE89C0}"/>
              </a:ext>
            </a:extLst>
          </p:cNvPr>
          <p:cNvSpPr/>
          <p:nvPr/>
        </p:nvSpPr>
        <p:spPr>
          <a:xfrm rot="16200000" flipH="1">
            <a:off x="4018267" y="3319217"/>
            <a:ext cx="745833" cy="64296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71A7BAF-8012-4CDA-8A5B-E6EDCF55293F}"/>
              </a:ext>
            </a:extLst>
          </p:cNvPr>
          <p:cNvGrpSpPr/>
          <p:nvPr/>
        </p:nvGrpSpPr>
        <p:grpSpPr>
          <a:xfrm>
            <a:off x="6408802" y="1381849"/>
            <a:ext cx="763066" cy="763066"/>
            <a:chOff x="6488607" y="1461654"/>
            <a:chExt cx="603456" cy="603456"/>
          </a:xfrm>
        </p:grpSpPr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AD449349-3F2C-4C7A-86CC-BE6963B94EF8}"/>
                </a:ext>
              </a:extLst>
            </p:cNvPr>
            <p:cNvSpPr/>
            <p:nvPr/>
          </p:nvSpPr>
          <p:spPr>
            <a:xfrm>
              <a:off x="6488607" y="1461654"/>
              <a:ext cx="603456" cy="6034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椭圆 29">
              <a:extLst>
                <a:ext uri="{FF2B5EF4-FFF2-40B4-BE49-F238E27FC236}">
                  <a16:creationId xmlns="" xmlns:a16="http://schemas.microsoft.com/office/drawing/2014/main" id="{9F693ABD-B93C-403C-9E1E-8BD0A6BA9921}"/>
                </a:ext>
              </a:extLst>
            </p:cNvPr>
            <p:cNvSpPr/>
            <p:nvPr/>
          </p:nvSpPr>
          <p:spPr>
            <a:xfrm>
              <a:off x="6638355" y="1623030"/>
              <a:ext cx="303960" cy="280703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2F8453C4-D4DE-453B-8BAB-17CFF12E277F}"/>
              </a:ext>
            </a:extLst>
          </p:cNvPr>
          <p:cNvGrpSpPr/>
          <p:nvPr/>
        </p:nvGrpSpPr>
        <p:grpSpPr>
          <a:xfrm>
            <a:off x="6408802" y="2492261"/>
            <a:ext cx="763066" cy="763066"/>
            <a:chOff x="6488607" y="2572066"/>
            <a:chExt cx="603456" cy="603456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CC35D1B6-966F-44B4-8210-13850151EB48}"/>
                </a:ext>
              </a:extLst>
            </p:cNvPr>
            <p:cNvSpPr/>
            <p:nvPr/>
          </p:nvSpPr>
          <p:spPr>
            <a:xfrm>
              <a:off x="6488607" y="2572066"/>
              <a:ext cx="603456" cy="6034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30">
              <a:extLst>
                <a:ext uri="{FF2B5EF4-FFF2-40B4-BE49-F238E27FC236}">
                  <a16:creationId xmlns="" xmlns:a16="http://schemas.microsoft.com/office/drawing/2014/main" id="{569B6388-4D27-4DE2-8FEE-6CF9298824A3}"/>
                </a:ext>
              </a:extLst>
            </p:cNvPr>
            <p:cNvSpPr/>
            <p:nvPr/>
          </p:nvSpPr>
          <p:spPr>
            <a:xfrm>
              <a:off x="6638355" y="2722042"/>
              <a:ext cx="303960" cy="303502"/>
            </a:xfrm>
            <a:custGeom>
              <a:avLst/>
              <a:gdLst>
                <a:gd name="connsiteX0" fmla="*/ 497258 w 607634"/>
                <a:gd name="connsiteY0" fmla="*/ 328620 h 606719"/>
                <a:gd name="connsiteX1" fmla="*/ 544969 w 607634"/>
                <a:gd name="connsiteY1" fmla="*/ 350839 h 606719"/>
                <a:gd name="connsiteX2" fmla="*/ 543545 w 607634"/>
                <a:gd name="connsiteY2" fmla="*/ 393856 h 606719"/>
                <a:gd name="connsiteX3" fmla="*/ 541230 w 607634"/>
                <a:gd name="connsiteY3" fmla="*/ 396167 h 606719"/>
                <a:gd name="connsiteX4" fmla="*/ 540607 w 607634"/>
                <a:gd name="connsiteY4" fmla="*/ 409588 h 606719"/>
                <a:gd name="connsiteX5" fmla="*/ 545236 w 607634"/>
                <a:gd name="connsiteY5" fmla="*/ 413676 h 606719"/>
                <a:gd name="connsiteX6" fmla="*/ 550933 w 607634"/>
                <a:gd name="connsiteY6" fmla="*/ 432074 h 606719"/>
                <a:gd name="connsiteX7" fmla="*/ 548173 w 607634"/>
                <a:gd name="connsiteY7" fmla="*/ 454116 h 606719"/>
                <a:gd name="connsiteX8" fmla="*/ 535534 w 607634"/>
                <a:gd name="connsiteY8" fmla="*/ 472158 h 606719"/>
                <a:gd name="connsiteX9" fmla="*/ 515684 w 607634"/>
                <a:gd name="connsiteY9" fmla="*/ 511353 h 606719"/>
                <a:gd name="connsiteX10" fmla="*/ 517286 w 607634"/>
                <a:gd name="connsiteY10" fmla="*/ 517663 h 606719"/>
                <a:gd name="connsiteX11" fmla="*/ 555295 w 607634"/>
                <a:gd name="connsiteY11" fmla="*/ 527173 h 606719"/>
                <a:gd name="connsiteX12" fmla="*/ 607634 w 607634"/>
                <a:gd name="connsiteY12" fmla="*/ 594009 h 606719"/>
                <a:gd name="connsiteX13" fmla="*/ 594905 w 607634"/>
                <a:gd name="connsiteY13" fmla="*/ 606719 h 606719"/>
                <a:gd name="connsiteX14" fmla="*/ 341752 w 607634"/>
                <a:gd name="connsiteY14" fmla="*/ 606719 h 606719"/>
                <a:gd name="connsiteX15" fmla="*/ 329112 w 607634"/>
                <a:gd name="connsiteY15" fmla="*/ 594098 h 606719"/>
                <a:gd name="connsiteX16" fmla="*/ 381363 w 607634"/>
                <a:gd name="connsiteY16" fmla="*/ 527173 h 606719"/>
                <a:gd name="connsiteX17" fmla="*/ 419372 w 607634"/>
                <a:gd name="connsiteY17" fmla="*/ 517663 h 606719"/>
                <a:gd name="connsiteX18" fmla="*/ 421241 w 607634"/>
                <a:gd name="connsiteY18" fmla="*/ 510286 h 606719"/>
                <a:gd name="connsiteX19" fmla="*/ 402459 w 607634"/>
                <a:gd name="connsiteY19" fmla="*/ 472513 h 606719"/>
                <a:gd name="connsiteX20" fmla="*/ 388484 w 607634"/>
                <a:gd name="connsiteY20" fmla="*/ 454116 h 606719"/>
                <a:gd name="connsiteX21" fmla="*/ 385725 w 607634"/>
                <a:gd name="connsiteY21" fmla="*/ 432074 h 606719"/>
                <a:gd name="connsiteX22" fmla="*/ 391510 w 607634"/>
                <a:gd name="connsiteY22" fmla="*/ 413587 h 606719"/>
                <a:gd name="connsiteX23" fmla="*/ 396584 w 607634"/>
                <a:gd name="connsiteY23" fmla="*/ 409232 h 606719"/>
                <a:gd name="connsiteX24" fmla="*/ 395071 w 607634"/>
                <a:gd name="connsiteY24" fmla="*/ 390746 h 606719"/>
                <a:gd name="connsiteX25" fmla="*/ 453375 w 607634"/>
                <a:gd name="connsiteY25" fmla="*/ 339641 h 606719"/>
                <a:gd name="connsiteX26" fmla="*/ 497258 w 607634"/>
                <a:gd name="connsiteY26" fmla="*/ 328620 h 606719"/>
                <a:gd name="connsiteX27" fmla="*/ 316494 w 607634"/>
                <a:gd name="connsiteY27" fmla="*/ 278076 h 606719"/>
                <a:gd name="connsiteX28" fmla="*/ 300206 w 607634"/>
                <a:gd name="connsiteY28" fmla="*/ 281898 h 606719"/>
                <a:gd name="connsiteX29" fmla="*/ 325395 w 607634"/>
                <a:gd name="connsiteY29" fmla="*/ 307050 h 606719"/>
                <a:gd name="connsiteX30" fmla="*/ 325395 w 607634"/>
                <a:gd name="connsiteY30" fmla="*/ 324913 h 606719"/>
                <a:gd name="connsiteX31" fmla="*/ 316494 w 607634"/>
                <a:gd name="connsiteY31" fmla="*/ 328646 h 606719"/>
                <a:gd name="connsiteX32" fmla="*/ 307505 w 607634"/>
                <a:gd name="connsiteY32" fmla="*/ 324913 h 606719"/>
                <a:gd name="connsiteX33" fmla="*/ 282316 w 607634"/>
                <a:gd name="connsiteY33" fmla="*/ 299762 h 606719"/>
                <a:gd name="connsiteX34" fmla="*/ 278489 w 607634"/>
                <a:gd name="connsiteY34" fmla="*/ 316026 h 606719"/>
                <a:gd name="connsiteX35" fmla="*/ 316494 w 607634"/>
                <a:gd name="connsiteY35" fmla="*/ 353887 h 606719"/>
                <a:gd name="connsiteX36" fmla="*/ 354411 w 607634"/>
                <a:gd name="connsiteY36" fmla="*/ 316026 h 606719"/>
                <a:gd name="connsiteX37" fmla="*/ 316494 w 607634"/>
                <a:gd name="connsiteY37" fmla="*/ 278076 h 606719"/>
                <a:gd name="connsiteX38" fmla="*/ 175289 w 607634"/>
                <a:gd name="connsiteY38" fmla="*/ 238820 h 606719"/>
                <a:gd name="connsiteX39" fmla="*/ 184947 w 607634"/>
                <a:gd name="connsiteY39" fmla="*/ 239342 h 606719"/>
                <a:gd name="connsiteX40" fmla="*/ 190911 w 607634"/>
                <a:gd name="connsiteY40" fmla="*/ 256137 h 606719"/>
                <a:gd name="connsiteX41" fmla="*/ 177202 w 607634"/>
                <a:gd name="connsiteY41" fmla="*/ 315941 h 606719"/>
                <a:gd name="connsiteX42" fmla="*/ 348911 w 607634"/>
                <a:gd name="connsiteY42" fmla="*/ 451012 h 606719"/>
                <a:gd name="connsiteX43" fmla="*/ 364133 w 607634"/>
                <a:gd name="connsiteY43" fmla="*/ 460431 h 606719"/>
                <a:gd name="connsiteX44" fmla="*/ 354786 w 607634"/>
                <a:gd name="connsiteY44" fmla="*/ 475626 h 606719"/>
                <a:gd name="connsiteX45" fmla="*/ 316510 w 607634"/>
                <a:gd name="connsiteY45" fmla="*/ 480336 h 606719"/>
                <a:gd name="connsiteX46" fmla="*/ 151922 w 607634"/>
                <a:gd name="connsiteY46" fmla="*/ 316030 h 606719"/>
                <a:gd name="connsiteX47" fmla="*/ 168034 w 607634"/>
                <a:gd name="connsiteY47" fmla="*/ 245296 h 606719"/>
                <a:gd name="connsiteX48" fmla="*/ 175289 w 607634"/>
                <a:gd name="connsiteY48" fmla="*/ 238820 h 606719"/>
                <a:gd name="connsiteX49" fmla="*/ 102834 w 607634"/>
                <a:gd name="connsiteY49" fmla="*/ 164298 h 606719"/>
                <a:gd name="connsiteX50" fmla="*/ 112334 w 607634"/>
                <a:gd name="connsiteY50" fmla="*/ 166119 h 606719"/>
                <a:gd name="connsiteX51" fmla="*/ 115894 w 607634"/>
                <a:gd name="connsiteY51" fmla="*/ 183626 h 606719"/>
                <a:gd name="connsiteX52" fmla="*/ 75936 w 607634"/>
                <a:gd name="connsiteY52" fmla="*/ 316038 h 606719"/>
                <a:gd name="connsiteX53" fmla="*/ 295840 w 607634"/>
                <a:gd name="connsiteY53" fmla="*/ 555090 h 606719"/>
                <a:gd name="connsiteX54" fmla="*/ 307409 w 607634"/>
                <a:gd name="connsiteY54" fmla="*/ 568775 h 606719"/>
                <a:gd name="connsiteX55" fmla="*/ 294772 w 607634"/>
                <a:gd name="connsiteY55" fmla="*/ 580328 h 606719"/>
                <a:gd name="connsiteX56" fmla="*/ 293704 w 607634"/>
                <a:gd name="connsiteY56" fmla="*/ 580328 h 606719"/>
                <a:gd name="connsiteX57" fmla="*/ 50661 w 607634"/>
                <a:gd name="connsiteY57" fmla="*/ 316038 h 606719"/>
                <a:gd name="connsiteX58" fmla="*/ 94802 w 607634"/>
                <a:gd name="connsiteY58" fmla="*/ 169674 h 606719"/>
                <a:gd name="connsiteX59" fmla="*/ 102834 w 607634"/>
                <a:gd name="connsiteY59" fmla="*/ 164298 h 606719"/>
                <a:gd name="connsiteX60" fmla="*/ 316510 w 607634"/>
                <a:gd name="connsiteY60" fmla="*/ 151713 h 606719"/>
                <a:gd name="connsiteX61" fmla="*/ 479124 w 607634"/>
                <a:gd name="connsiteY61" fmla="*/ 292417 h 606719"/>
                <a:gd name="connsiteX62" fmla="*/ 468443 w 607634"/>
                <a:gd name="connsiteY62" fmla="*/ 306727 h 606719"/>
                <a:gd name="connsiteX63" fmla="*/ 466574 w 607634"/>
                <a:gd name="connsiteY63" fmla="*/ 306816 h 606719"/>
                <a:gd name="connsiteX64" fmla="*/ 454113 w 607634"/>
                <a:gd name="connsiteY64" fmla="*/ 295972 h 606719"/>
                <a:gd name="connsiteX65" fmla="*/ 316510 w 607634"/>
                <a:gd name="connsiteY65" fmla="*/ 176956 h 606719"/>
                <a:gd name="connsiteX66" fmla="*/ 256609 w 607634"/>
                <a:gd name="connsiteY66" fmla="*/ 190644 h 606719"/>
                <a:gd name="connsiteX67" fmla="*/ 239697 w 607634"/>
                <a:gd name="connsiteY67" fmla="*/ 184689 h 606719"/>
                <a:gd name="connsiteX68" fmla="*/ 245661 w 607634"/>
                <a:gd name="connsiteY68" fmla="*/ 167890 h 606719"/>
                <a:gd name="connsiteX69" fmla="*/ 316510 w 607634"/>
                <a:gd name="connsiteY69" fmla="*/ 151713 h 606719"/>
                <a:gd name="connsiteX70" fmla="*/ 316477 w 607634"/>
                <a:gd name="connsiteY70" fmla="*/ 50592 h 606719"/>
                <a:gd name="connsiteX71" fmla="*/ 582230 w 607634"/>
                <a:gd name="connsiteY71" fmla="*/ 316062 h 606719"/>
                <a:gd name="connsiteX72" fmla="*/ 582141 w 607634"/>
                <a:gd name="connsiteY72" fmla="*/ 319350 h 606719"/>
                <a:gd name="connsiteX73" fmla="*/ 569325 w 607634"/>
                <a:gd name="connsiteY73" fmla="*/ 332148 h 606719"/>
                <a:gd name="connsiteX74" fmla="*/ 568880 w 607634"/>
                <a:gd name="connsiteY74" fmla="*/ 332148 h 606719"/>
                <a:gd name="connsiteX75" fmla="*/ 556687 w 607634"/>
                <a:gd name="connsiteY75" fmla="*/ 320416 h 606719"/>
                <a:gd name="connsiteX76" fmla="*/ 556865 w 607634"/>
                <a:gd name="connsiteY76" fmla="*/ 317661 h 606719"/>
                <a:gd name="connsiteX77" fmla="*/ 316477 w 607634"/>
                <a:gd name="connsiteY77" fmla="*/ 75832 h 606719"/>
                <a:gd name="connsiteX78" fmla="*/ 183956 w 607634"/>
                <a:gd name="connsiteY78" fmla="*/ 115737 h 606719"/>
                <a:gd name="connsiteX79" fmla="*/ 166334 w 607634"/>
                <a:gd name="connsiteY79" fmla="*/ 112182 h 606719"/>
                <a:gd name="connsiteX80" fmla="*/ 169894 w 607634"/>
                <a:gd name="connsiteY80" fmla="*/ 94674 h 606719"/>
                <a:gd name="connsiteX81" fmla="*/ 316477 w 607634"/>
                <a:gd name="connsiteY81" fmla="*/ 50592 h 606719"/>
                <a:gd name="connsiteX82" fmla="*/ 58464 w 607634"/>
                <a:gd name="connsiteY82" fmla="*/ 964 h 606719"/>
                <a:gd name="connsiteX83" fmla="*/ 72260 w 607634"/>
                <a:gd name="connsiteY83" fmla="*/ 3719 h 606719"/>
                <a:gd name="connsiteX84" fmla="*/ 122905 w 607634"/>
                <a:gd name="connsiteY84" fmla="*/ 54289 h 606719"/>
                <a:gd name="connsiteX85" fmla="*/ 126554 w 607634"/>
                <a:gd name="connsiteY85" fmla="*/ 63177 h 606719"/>
                <a:gd name="connsiteX86" fmla="*/ 126554 w 607634"/>
                <a:gd name="connsiteY86" fmla="*/ 108503 h 606719"/>
                <a:gd name="connsiteX87" fmla="*/ 281604 w 607634"/>
                <a:gd name="connsiteY87" fmla="*/ 263323 h 606719"/>
                <a:gd name="connsiteX88" fmla="*/ 316494 w 607634"/>
                <a:gd name="connsiteY88" fmla="*/ 252836 h 606719"/>
                <a:gd name="connsiteX89" fmla="*/ 379778 w 607634"/>
                <a:gd name="connsiteY89" fmla="*/ 316026 h 606719"/>
                <a:gd name="connsiteX90" fmla="*/ 316494 w 607634"/>
                <a:gd name="connsiteY90" fmla="*/ 379216 h 606719"/>
                <a:gd name="connsiteX91" fmla="*/ 253122 w 607634"/>
                <a:gd name="connsiteY91" fmla="*/ 316026 h 606719"/>
                <a:gd name="connsiteX92" fmla="*/ 263713 w 607634"/>
                <a:gd name="connsiteY92" fmla="*/ 281187 h 606719"/>
                <a:gd name="connsiteX93" fmla="*/ 108664 w 607634"/>
                <a:gd name="connsiteY93" fmla="*/ 126367 h 606719"/>
                <a:gd name="connsiteX94" fmla="*/ 63270 w 607634"/>
                <a:gd name="connsiteY94" fmla="*/ 126367 h 606719"/>
                <a:gd name="connsiteX95" fmla="*/ 54280 w 607634"/>
                <a:gd name="connsiteY95" fmla="*/ 122723 h 606719"/>
                <a:gd name="connsiteX96" fmla="*/ 3724 w 607634"/>
                <a:gd name="connsiteY96" fmla="*/ 72153 h 606719"/>
                <a:gd name="connsiteX97" fmla="*/ 965 w 607634"/>
                <a:gd name="connsiteY97" fmla="*/ 58377 h 606719"/>
                <a:gd name="connsiteX98" fmla="*/ 12625 w 607634"/>
                <a:gd name="connsiteY98" fmla="*/ 50556 h 606719"/>
                <a:gd name="connsiteX99" fmla="*/ 50631 w 607634"/>
                <a:gd name="connsiteY99" fmla="*/ 50556 h 606719"/>
                <a:gd name="connsiteX100" fmla="*/ 50631 w 607634"/>
                <a:gd name="connsiteY100" fmla="*/ 12607 h 606719"/>
                <a:gd name="connsiteX101" fmla="*/ 58464 w 607634"/>
                <a:gd name="connsiteY101" fmla="*/ 964 h 60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7634" h="606719">
                  <a:moveTo>
                    <a:pt x="497258" y="328620"/>
                  </a:moveTo>
                  <a:cubicBezTo>
                    <a:pt x="524674" y="328620"/>
                    <a:pt x="538293" y="340707"/>
                    <a:pt x="544969" y="350839"/>
                  </a:cubicBezTo>
                  <a:cubicBezTo>
                    <a:pt x="558944" y="372170"/>
                    <a:pt x="550132" y="386924"/>
                    <a:pt x="543545" y="393856"/>
                  </a:cubicBezTo>
                  <a:lnTo>
                    <a:pt x="541230" y="396167"/>
                  </a:lnTo>
                  <a:lnTo>
                    <a:pt x="540607" y="409588"/>
                  </a:lnTo>
                  <a:cubicBezTo>
                    <a:pt x="542299" y="410743"/>
                    <a:pt x="543901" y="412076"/>
                    <a:pt x="545236" y="413676"/>
                  </a:cubicBezTo>
                  <a:cubicBezTo>
                    <a:pt x="549687" y="418742"/>
                    <a:pt x="551734" y="425408"/>
                    <a:pt x="550933" y="432074"/>
                  </a:cubicBezTo>
                  <a:lnTo>
                    <a:pt x="548173" y="454116"/>
                  </a:lnTo>
                  <a:cubicBezTo>
                    <a:pt x="547105" y="462026"/>
                    <a:pt x="542299" y="468692"/>
                    <a:pt x="535534" y="472158"/>
                  </a:cubicBezTo>
                  <a:cubicBezTo>
                    <a:pt x="532596" y="486556"/>
                    <a:pt x="525564" y="500510"/>
                    <a:pt x="515684" y="511353"/>
                  </a:cubicBezTo>
                  <a:lnTo>
                    <a:pt x="517286" y="517663"/>
                  </a:lnTo>
                  <a:lnTo>
                    <a:pt x="555295" y="527173"/>
                  </a:lnTo>
                  <a:cubicBezTo>
                    <a:pt x="586093" y="534817"/>
                    <a:pt x="607634" y="562369"/>
                    <a:pt x="607634" y="594009"/>
                  </a:cubicBezTo>
                  <a:cubicBezTo>
                    <a:pt x="607634" y="601031"/>
                    <a:pt x="601937" y="606719"/>
                    <a:pt x="594905" y="606719"/>
                  </a:cubicBezTo>
                  <a:lnTo>
                    <a:pt x="341752" y="606719"/>
                  </a:lnTo>
                  <a:cubicBezTo>
                    <a:pt x="334809" y="606719"/>
                    <a:pt x="329112" y="601031"/>
                    <a:pt x="329112" y="594098"/>
                  </a:cubicBezTo>
                  <a:cubicBezTo>
                    <a:pt x="329112" y="562369"/>
                    <a:pt x="350653" y="534817"/>
                    <a:pt x="381363" y="527173"/>
                  </a:cubicBezTo>
                  <a:lnTo>
                    <a:pt x="419372" y="517663"/>
                  </a:lnTo>
                  <a:lnTo>
                    <a:pt x="421241" y="510286"/>
                  </a:lnTo>
                  <a:cubicBezTo>
                    <a:pt x="411983" y="499621"/>
                    <a:pt x="405307" y="486289"/>
                    <a:pt x="402459" y="472513"/>
                  </a:cubicBezTo>
                  <a:cubicBezTo>
                    <a:pt x="394804" y="469136"/>
                    <a:pt x="389552" y="462381"/>
                    <a:pt x="388484" y="454116"/>
                  </a:cubicBezTo>
                  <a:lnTo>
                    <a:pt x="385725" y="432074"/>
                  </a:lnTo>
                  <a:cubicBezTo>
                    <a:pt x="384923" y="425408"/>
                    <a:pt x="386971" y="418653"/>
                    <a:pt x="391510" y="413587"/>
                  </a:cubicBezTo>
                  <a:cubicBezTo>
                    <a:pt x="392935" y="411899"/>
                    <a:pt x="394715" y="410388"/>
                    <a:pt x="396584" y="409232"/>
                  </a:cubicBezTo>
                  <a:cubicBezTo>
                    <a:pt x="395872" y="402655"/>
                    <a:pt x="395071" y="394834"/>
                    <a:pt x="395071" y="390746"/>
                  </a:cubicBezTo>
                  <a:cubicBezTo>
                    <a:pt x="395071" y="369504"/>
                    <a:pt x="401213" y="341507"/>
                    <a:pt x="453375" y="339641"/>
                  </a:cubicBezTo>
                  <a:cubicBezTo>
                    <a:pt x="470999" y="328620"/>
                    <a:pt x="489247" y="328620"/>
                    <a:pt x="497258" y="328620"/>
                  </a:cubicBezTo>
                  <a:close/>
                  <a:moveTo>
                    <a:pt x="316494" y="278076"/>
                  </a:moveTo>
                  <a:cubicBezTo>
                    <a:pt x="310620" y="278076"/>
                    <a:pt x="305102" y="279498"/>
                    <a:pt x="300206" y="281898"/>
                  </a:cubicBezTo>
                  <a:lnTo>
                    <a:pt x="325395" y="307050"/>
                  </a:lnTo>
                  <a:cubicBezTo>
                    <a:pt x="330379" y="312027"/>
                    <a:pt x="330379" y="320025"/>
                    <a:pt x="325395" y="324913"/>
                  </a:cubicBezTo>
                  <a:cubicBezTo>
                    <a:pt x="322903" y="327402"/>
                    <a:pt x="319699" y="328646"/>
                    <a:pt x="316494" y="328646"/>
                  </a:cubicBezTo>
                  <a:cubicBezTo>
                    <a:pt x="313201" y="328646"/>
                    <a:pt x="309997" y="327402"/>
                    <a:pt x="307505" y="324913"/>
                  </a:cubicBezTo>
                  <a:lnTo>
                    <a:pt x="282316" y="299762"/>
                  </a:lnTo>
                  <a:cubicBezTo>
                    <a:pt x="279913" y="304739"/>
                    <a:pt x="278489" y="310160"/>
                    <a:pt x="278489" y="316026"/>
                  </a:cubicBezTo>
                  <a:cubicBezTo>
                    <a:pt x="278489" y="336912"/>
                    <a:pt x="295489" y="353887"/>
                    <a:pt x="316494" y="353887"/>
                  </a:cubicBezTo>
                  <a:cubicBezTo>
                    <a:pt x="337411" y="353887"/>
                    <a:pt x="354411" y="336912"/>
                    <a:pt x="354411" y="316026"/>
                  </a:cubicBezTo>
                  <a:cubicBezTo>
                    <a:pt x="354411" y="295051"/>
                    <a:pt x="337411" y="278076"/>
                    <a:pt x="316494" y="278076"/>
                  </a:cubicBezTo>
                  <a:close/>
                  <a:moveTo>
                    <a:pt x="175289" y="238820"/>
                  </a:moveTo>
                  <a:cubicBezTo>
                    <a:pt x="178360" y="237743"/>
                    <a:pt x="181831" y="237832"/>
                    <a:pt x="184947" y="239342"/>
                  </a:cubicBezTo>
                  <a:cubicBezTo>
                    <a:pt x="191267" y="242364"/>
                    <a:pt x="193937" y="249828"/>
                    <a:pt x="190911" y="256137"/>
                  </a:cubicBezTo>
                  <a:cubicBezTo>
                    <a:pt x="181831" y="275154"/>
                    <a:pt x="177202" y="295236"/>
                    <a:pt x="177202" y="315941"/>
                  </a:cubicBezTo>
                  <a:cubicBezTo>
                    <a:pt x="177202" y="403115"/>
                    <a:pt x="257048" y="472783"/>
                    <a:pt x="348911" y="451012"/>
                  </a:cubicBezTo>
                  <a:cubicBezTo>
                    <a:pt x="355766" y="449412"/>
                    <a:pt x="362531" y="453589"/>
                    <a:pt x="364133" y="460431"/>
                  </a:cubicBezTo>
                  <a:cubicBezTo>
                    <a:pt x="365735" y="467273"/>
                    <a:pt x="361552" y="474027"/>
                    <a:pt x="354786" y="475626"/>
                  </a:cubicBezTo>
                  <a:cubicBezTo>
                    <a:pt x="341790" y="478736"/>
                    <a:pt x="328972" y="480336"/>
                    <a:pt x="316510" y="480336"/>
                  </a:cubicBezTo>
                  <a:cubicBezTo>
                    <a:pt x="225715" y="480336"/>
                    <a:pt x="151922" y="406581"/>
                    <a:pt x="151922" y="316030"/>
                  </a:cubicBezTo>
                  <a:cubicBezTo>
                    <a:pt x="151922" y="291504"/>
                    <a:pt x="157352" y="267689"/>
                    <a:pt x="168034" y="245296"/>
                  </a:cubicBezTo>
                  <a:cubicBezTo>
                    <a:pt x="169547" y="242142"/>
                    <a:pt x="172218" y="239898"/>
                    <a:pt x="175289" y="238820"/>
                  </a:cubicBezTo>
                  <a:close/>
                  <a:moveTo>
                    <a:pt x="102834" y="164298"/>
                  </a:moveTo>
                  <a:cubicBezTo>
                    <a:pt x="106016" y="163653"/>
                    <a:pt x="109442" y="164209"/>
                    <a:pt x="112334" y="166119"/>
                  </a:cubicBezTo>
                  <a:cubicBezTo>
                    <a:pt x="118119" y="169941"/>
                    <a:pt x="119721" y="177850"/>
                    <a:pt x="115894" y="183626"/>
                  </a:cubicBezTo>
                  <a:cubicBezTo>
                    <a:pt x="89730" y="222994"/>
                    <a:pt x="75936" y="268849"/>
                    <a:pt x="75936" y="316038"/>
                  </a:cubicBezTo>
                  <a:cubicBezTo>
                    <a:pt x="75936" y="439652"/>
                    <a:pt x="172583" y="544604"/>
                    <a:pt x="295840" y="555090"/>
                  </a:cubicBezTo>
                  <a:cubicBezTo>
                    <a:pt x="302782" y="555712"/>
                    <a:pt x="307943" y="561844"/>
                    <a:pt x="307409" y="568775"/>
                  </a:cubicBezTo>
                  <a:cubicBezTo>
                    <a:pt x="306875" y="575351"/>
                    <a:pt x="301358" y="580328"/>
                    <a:pt x="294772" y="580328"/>
                  </a:cubicBezTo>
                  <a:cubicBezTo>
                    <a:pt x="294416" y="580328"/>
                    <a:pt x="294060" y="580328"/>
                    <a:pt x="293704" y="580328"/>
                  </a:cubicBezTo>
                  <a:cubicBezTo>
                    <a:pt x="157454" y="568775"/>
                    <a:pt x="50661" y="452626"/>
                    <a:pt x="50661" y="316038"/>
                  </a:cubicBezTo>
                  <a:cubicBezTo>
                    <a:pt x="50661" y="263873"/>
                    <a:pt x="65879" y="213219"/>
                    <a:pt x="94802" y="169674"/>
                  </a:cubicBezTo>
                  <a:cubicBezTo>
                    <a:pt x="96716" y="166786"/>
                    <a:pt x="99653" y="164942"/>
                    <a:pt x="102834" y="164298"/>
                  </a:cubicBezTo>
                  <a:close/>
                  <a:moveTo>
                    <a:pt x="316510" y="151713"/>
                  </a:moveTo>
                  <a:cubicBezTo>
                    <a:pt x="397594" y="151713"/>
                    <a:pt x="467553" y="212154"/>
                    <a:pt x="479124" y="292417"/>
                  </a:cubicBezTo>
                  <a:cubicBezTo>
                    <a:pt x="480192" y="299350"/>
                    <a:pt x="475297" y="305749"/>
                    <a:pt x="468443" y="306727"/>
                  </a:cubicBezTo>
                  <a:cubicBezTo>
                    <a:pt x="467820" y="306816"/>
                    <a:pt x="467197" y="306816"/>
                    <a:pt x="466574" y="306816"/>
                  </a:cubicBezTo>
                  <a:cubicBezTo>
                    <a:pt x="460433" y="306816"/>
                    <a:pt x="455003" y="302283"/>
                    <a:pt x="454113" y="295972"/>
                  </a:cubicBezTo>
                  <a:cubicBezTo>
                    <a:pt x="444323" y="228153"/>
                    <a:pt x="385134" y="176956"/>
                    <a:pt x="316510" y="176956"/>
                  </a:cubicBezTo>
                  <a:cubicBezTo>
                    <a:pt x="295771" y="176956"/>
                    <a:pt x="275567" y="181578"/>
                    <a:pt x="256609" y="190644"/>
                  </a:cubicBezTo>
                  <a:cubicBezTo>
                    <a:pt x="250200" y="193666"/>
                    <a:pt x="242724" y="191000"/>
                    <a:pt x="239697" y="184689"/>
                  </a:cubicBezTo>
                  <a:cubicBezTo>
                    <a:pt x="236671" y="178378"/>
                    <a:pt x="239341" y="170823"/>
                    <a:pt x="245661" y="167890"/>
                  </a:cubicBezTo>
                  <a:cubicBezTo>
                    <a:pt x="268090" y="157135"/>
                    <a:pt x="291944" y="151713"/>
                    <a:pt x="316510" y="151713"/>
                  </a:cubicBezTo>
                  <a:close/>
                  <a:moveTo>
                    <a:pt x="316477" y="50592"/>
                  </a:moveTo>
                  <a:cubicBezTo>
                    <a:pt x="463060" y="50592"/>
                    <a:pt x="582230" y="169684"/>
                    <a:pt x="582230" y="316062"/>
                  </a:cubicBezTo>
                  <a:cubicBezTo>
                    <a:pt x="582230" y="316328"/>
                    <a:pt x="582141" y="319083"/>
                    <a:pt x="582141" y="319350"/>
                  </a:cubicBezTo>
                  <a:cubicBezTo>
                    <a:pt x="581607" y="326016"/>
                    <a:pt x="576000" y="332148"/>
                    <a:pt x="569325" y="332148"/>
                  </a:cubicBezTo>
                  <a:lnTo>
                    <a:pt x="568880" y="332148"/>
                  </a:lnTo>
                  <a:cubicBezTo>
                    <a:pt x="562027" y="331881"/>
                    <a:pt x="556598" y="327349"/>
                    <a:pt x="556687" y="320416"/>
                  </a:cubicBezTo>
                  <a:cubicBezTo>
                    <a:pt x="556687" y="320239"/>
                    <a:pt x="556865" y="317839"/>
                    <a:pt x="556865" y="317661"/>
                  </a:cubicBezTo>
                  <a:cubicBezTo>
                    <a:pt x="556954" y="183638"/>
                    <a:pt x="449087" y="75832"/>
                    <a:pt x="316477" y="75832"/>
                  </a:cubicBezTo>
                  <a:cubicBezTo>
                    <a:pt x="269129" y="75832"/>
                    <a:pt x="223294" y="89608"/>
                    <a:pt x="183956" y="115737"/>
                  </a:cubicBezTo>
                  <a:cubicBezTo>
                    <a:pt x="178082" y="119559"/>
                    <a:pt x="170250" y="118048"/>
                    <a:pt x="166334" y="112182"/>
                  </a:cubicBezTo>
                  <a:cubicBezTo>
                    <a:pt x="162507" y="106317"/>
                    <a:pt x="164109" y="98496"/>
                    <a:pt x="169894" y="94674"/>
                  </a:cubicBezTo>
                  <a:cubicBezTo>
                    <a:pt x="213504" y="65878"/>
                    <a:pt x="264145" y="50592"/>
                    <a:pt x="316477" y="50592"/>
                  </a:cubicBezTo>
                  <a:close/>
                  <a:moveTo>
                    <a:pt x="58464" y="964"/>
                  </a:moveTo>
                  <a:cubicBezTo>
                    <a:pt x="63181" y="-991"/>
                    <a:pt x="68611" y="75"/>
                    <a:pt x="72260" y="3719"/>
                  </a:cubicBezTo>
                  <a:lnTo>
                    <a:pt x="122905" y="54289"/>
                  </a:lnTo>
                  <a:cubicBezTo>
                    <a:pt x="125219" y="56600"/>
                    <a:pt x="126554" y="59799"/>
                    <a:pt x="126554" y="63177"/>
                  </a:cubicBezTo>
                  <a:lnTo>
                    <a:pt x="126554" y="108503"/>
                  </a:lnTo>
                  <a:lnTo>
                    <a:pt x="281604" y="263323"/>
                  </a:lnTo>
                  <a:cubicBezTo>
                    <a:pt x="291662" y="256657"/>
                    <a:pt x="303588" y="252836"/>
                    <a:pt x="316494" y="252836"/>
                  </a:cubicBezTo>
                  <a:cubicBezTo>
                    <a:pt x="351385" y="252836"/>
                    <a:pt x="379778" y="281187"/>
                    <a:pt x="379778" y="316026"/>
                  </a:cubicBezTo>
                  <a:cubicBezTo>
                    <a:pt x="379778" y="350865"/>
                    <a:pt x="351385" y="379216"/>
                    <a:pt x="316494" y="379216"/>
                  </a:cubicBezTo>
                  <a:cubicBezTo>
                    <a:pt x="281515" y="379216"/>
                    <a:pt x="253122" y="350865"/>
                    <a:pt x="253122" y="316026"/>
                  </a:cubicBezTo>
                  <a:cubicBezTo>
                    <a:pt x="253122" y="303139"/>
                    <a:pt x="257038" y="291230"/>
                    <a:pt x="263713" y="281187"/>
                  </a:cubicBezTo>
                  <a:lnTo>
                    <a:pt x="108664" y="126367"/>
                  </a:lnTo>
                  <a:lnTo>
                    <a:pt x="63270" y="126367"/>
                  </a:lnTo>
                  <a:cubicBezTo>
                    <a:pt x="59888" y="126367"/>
                    <a:pt x="56684" y="125034"/>
                    <a:pt x="54280" y="122723"/>
                  </a:cubicBezTo>
                  <a:lnTo>
                    <a:pt x="3724" y="72153"/>
                  </a:lnTo>
                  <a:cubicBezTo>
                    <a:pt x="75" y="68509"/>
                    <a:pt x="-993" y="63088"/>
                    <a:pt x="965" y="58377"/>
                  </a:cubicBezTo>
                  <a:cubicBezTo>
                    <a:pt x="2923" y="53667"/>
                    <a:pt x="7551" y="50556"/>
                    <a:pt x="12625" y="50556"/>
                  </a:cubicBezTo>
                  <a:lnTo>
                    <a:pt x="50631" y="50556"/>
                  </a:lnTo>
                  <a:lnTo>
                    <a:pt x="50631" y="12607"/>
                  </a:lnTo>
                  <a:cubicBezTo>
                    <a:pt x="50631" y="7541"/>
                    <a:pt x="53746" y="2919"/>
                    <a:pt x="58464" y="9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8F6D0CB7-88DC-47A3-9A6E-B27082D60521}"/>
              </a:ext>
            </a:extLst>
          </p:cNvPr>
          <p:cNvGrpSpPr/>
          <p:nvPr/>
        </p:nvGrpSpPr>
        <p:grpSpPr>
          <a:xfrm>
            <a:off x="6408802" y="3602672"/>
            <a:ext cx="763066" cy="763066"/>
            <a:chOff x="6488607" y="3682477"/>
            <a:chExt cx="603456" cy="603456"/>
          </a:xfrm>
        </p:grpSpPr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69E96AA3-B79B-4C4D-883D-8BDBE26D861D}"/>
                </a:ext>
              </a:extLst>
            </p:cNvPr>
            <p:cNvSpPr/>
            <p:nvPr/>
          </p:nvSpPr>
          <p:spPr>
            <a:xfrm>
              <a:off x="6488607" y="3682477"/>
              <a:ext cx="603456" cy="6034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31">
              <a:extLst>
                <a:ext uri="{FF2B5EF4-FFF2-40B4-BE49-F238E27FC236}">
                  <a16:creationId xmlns="" xmlns:a16="http://schemas.microsoft.com/office/drawing/2014/main" id="{893AC9EA-C163-41AA-98BC-A1C64F52E9C2}"/>
                </a:ext>
              </a:extLst>
            </p:cNvPr>
            <p:cNvSpPr/>
            <p:nvPr/>
          </p:nvSpPr>
          <p:spPr>
            <a:xfrm>
              <a:off x="6638355" y="3835188"/>
              <a:ext cx="303960" cy="298033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5026FF8-2221-449D-884D-8B15E492BFFD}"/>
              </a:ext>
            </a:extLst>
          </p:cNvPr>
          <p:cNvGrpSpPr/>
          <p:nvPr/>
        </p:nvGrpSpPr>
        <p:grpSpPr>
          <a:xfrm>
            <a:off x="6408802" y="4713085"/>
            <a:ext cx="763066" cy="763066"/>
            <a:chOff x="6488607" y="4792890"/>
            <a:chExt cx="603456" cy="603456"/>
          </a:xfrm>
        </p:grpSpPr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9F0C32AE-6F58-4416-8BAF-8003DDE76D6D}"/>
                </a:ext>
              </a:extLst>
            </p:cNvPr>
            <p:cNvSpPr/>
            <p:nvPr/>
          </p:nvSpPr>
          <p:spPr>
            <a:xfrm>
              <a:off x="6488607" y="4792890"/>
              <a:ext cx="603456" cy="6034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椭圆 32">
              <a:extLst>
                <a:ext uri="{FF2B5EF4-FFF2-40B4-BE49-F238E27FC236}">
                  <a16:creationId xmlns="" xmlns:a16="http://schemas.microsoft.com/office/drawing/2014/main" id="{0E3D8E0A-EB87-4042-B97C-2B71FF684148}"/>
                </a:ext>
              </a:extLst>
            </p:cNvPr>
            <p:cNvSpPr/>
            <p:nvPr/>
          </p:nvSpPr>
          <p:spPr>
            <a:xfrm>
              <a:off x="6643275" y="4942638"/>
              <a:ext cx="294118" cy="30396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563AF31-174D-42BB-96FE-4BBCFFF382A2}"/>
              </a:ext>
            </a:extLst>
          </p:cNvPr>
          <p:cNvGrpSpPr/>
          <p:nvPr/>
        </p:nvGrpSpPr>
        <p:grpSpPr>
          <a:xfrm>
            <a:off x="7397839" y="1433317"/>
            <a:ext cx="4260761" cy="746074"/>
            <a:chOff x="7318011" y="1470994"/>
            <a:chExt cx="4260761" cy="746074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30D0A7B-8994-4ECB-A732-FF04EA115DDD}"/>
                </a:ext>
              </a:extLst>
            </p:cNvPr>
            <p:cNvSpPr txBox="1"/>
            <p:nvPr/>
          </p:nvSpPr>
          <p:spPr>
            <a:xfrm>
              <a:off x="7318011" y="1470994"/>
              <a:ext cx="28392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01.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工作整体思路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CD03D056-A6A2-48A2-B31C-A43E280AC6A0}"/>
                </a:ext>
              </a:extLst>
            </p:cNvPr>
            <p:cNvSpPr txBox="1"/>
            <p:nvPr/>
          </p:nvSpPr>
          <p:spPr>
            <a:xfrm>
              <a:off x="7318011" y="1940517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0A6CB9F-0A17-4657-8DA6-374625C209F1}"/>
              </a:ext>
            </a:extLst>
          </p:cNvPr>
          <p:cNvGrpSpPr/>
          <p:nvPr/>
        </p:nvGrpSpPr>
        <p:grpSpPr>
          <a:xfrm>
            <a:off x="7397839" y="2550798"/>
            <a:ext cx="4260761" cy="746074"/>
            <a:chOff x="7318011" y="1470994"/>
            <a:chExt cx="4260761" cy="746074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53BC4E9B-7D84-4F93-B11F-BEDEB27B9316}"/>
                </a:ext>
              </a:extLst>
            </p:cNvPr>
            <p:cNvSpPr txBox="1"/>
            <p:nvPr/>
          </p:nvSpPr>
          <p:spPr>
            <a:xfrm>
              <a:off x="7318011" y="1470994"/>
              <a:ext cx="28392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02.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工作目标展示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905F8E4F-748E-4E04-B6AB-639327B60C9B}"/>
                </a:ext>
              </a:extLst>
            </p:cNvPr>
            <p:cNvSpPr txBox="1"/>
            <p:nvPr/>
          </p:nvSpPr>
          <p:spPr>
            <a:xfrm>
              <a:off x="7318011" y="1940517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308296FA-8FE7-4B9B-BE36-DA6574CE314E}"/>
              </a:ext>
            </a:extLst>
          </p:cNvPr>
          <p:cNvGrpSpPr/>
          <p:nvPr/>
        </p:nvGrpSpPr>
        <p:grpSpPr>
          <a:xfrm>
            <a:off x="7397839" y="3668279"/>
            <a:ext cx="4260761" cy="746074"/>
            <a:chOff x="7318011" y="1470994"/>
            <a:chExt cx="4260761" cy="746074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4FF0A3AA-378D-4DE4-967D-C9EA700CF47D}"/>
                </a:ext>
              </a:extLst>
            </p:cNvPr>
            <p:cNvSpPr txBox="1"/>
            <p:nvPr/>
          </p:nvSpPr>
          <p:spPr>
            <a:xfrm>
              <a:off x="7318011" y="1470994"/>
              <a:ext cx="28392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03.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工作措施实施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BBF03C29-04ED-46D2-BCF5-3A6E4946573A}"/>
                </a:ext>
              </a:extLst>
            </p:cNvPr>
            <p:cNvSpPr txBox="1"/>
            <p:nvPr/>
          </p:nvSpPr>
          <p:spPr>
            <a:xfrm>
              <a:off x="7318011" y="1940517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9D878662-0668-477D-8A55-A0B7CDAAEFA2}"/>
              </a:ext>
            </a:extLst>
          </p:cNvPr>
          <p:cNvGrpSpPr/>
          <p:nvPr/>
        </p:nvGrpSpPr>
        <p:grpSpPr>
          <a:xfrm>
            <a:off x="7397839" y="4785759"/>
            <a:ext cx="3919449" cy="746074"/>
            <a:chOff x="7318011" y="1470994"/>
            <a:chExt cx="3919449" cy="746074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7069BAB0-1F2D-4D94-B45B-ED31369651E1}"/>
                </a:ext>
              </a:extLst>
            </p:cNvPr>
            <p:cNvSpPr txBox="1"/>
            <p:nvPr/>
          </p:nvSpPr>
          <p:spPr>
            <a:xfrm>
              <a:off x="7318011" y="1470994"/>
              <a:ext cx="28392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04.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35B1CFAF-40C9-4377-A087-FA662022AE81}"/>
                </a:ext>
              </a:extLst>
            </p:cNvPr>
            <p:cNvSpPr txBox="1"/>
            <p:nvPr/>
          </p:nvSpPr>
          <p:spPr>
            <a:xfrm>
              <a:off x="7318011" y="1940517"/>
              <a:ext cx="3919449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289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1 4.07407E-6 L -4.16667E-7 4.07407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1 1.11111E-6 L -4.16667E-7 1.11111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1 -1.85185E-6 L -4.16667E-7 -1.85185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1 -4.81481E-6 L 2.08333E-6 -4.81481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17" grpId="0" animBg="1"/>
      <p:bldP spid="18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85DEBB8-57A6-46D6-9B24-AB6D6911ECA8}"/>
              </a:ext>
            </a:extLst>
          </p:cNvPr>
          <p:cNvGrpSpPr/>
          <p:nvPr/>
        </p:nvGrpSpPr>
        <p:grpSpPr>
          <a:xfrm rot="16200000" flipV="1">
            <a:off x="-195065" y="2209845"/>
            <a:ext cx="2828438" cy="2438308"/>
            <a:chOff x="1290699" y="4006312"/>
            <a:chExt cx="3307958" cy="2851688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10DE988-C5C4-4EE9-9287-F6EFF99B8C53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EE532F25-5E12-4ACE-AC5E-94B0EEBCD658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C4CB7D30-6E9F-4339-8BA3-82BFC1C4452C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87AF9CB-3041-4F0F-8B53-D23816B94436}"/>
              </a:ext>
            </a:extLst>
          </p:cNvPr>
          <p:cNvGrpSpPr/>
          <p:nvPr/>
        </p:nvGrpSpPr>
        <p:grpSpPr>
          <a:xfrm rot="16200000" flipH="1">
            <a:off x="9555141" y="2209845"/>
            <a:ext cx="2828438" cy="2438308"/>
            <a:chOff x="1290699" y="4006312"/>
            <a:chExt cx="3307958" cy="2851688"/>
          </a:xfrm>
        </p:grpSpPr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0557421C-0BBF-4010-9820-C203F57AB5C2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B71CE1A5-CF84-4238-B5F6-FC717F3E45D1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0CAA16DF-F1E3-4831-B686-5ABE5E8958FB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0AA8577-7713-4EEA-A74D-93E5806248A2}"/>
              </a:ext>
            </a:extLst>
          </p:cNvPr>
          <p:cNvSpPr txBox="1"/>
          <p:nvPr/>
        </p:nvSpPr>
        <p:spPr>
          <a:xfrm>
            <a:off x="3693600" y="300669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工作具体要求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983F6F7-38F1-4E6F-83D8-F6D8AEF97D3B}"/>
              </a:ext>
            </a:extLst>
          </p:cNvPr>
          <p:cNvSpPr txBox="1"/>
          <p:nvPr/>
        </p:nvSpPr>
        <p:spPr>
          <a:xfrm>
            <a:off x="2827538" y="4138926"/>
            <a:ext cx="653343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874D5A1-AF85-4EC2-A596-64FF46C1C1CD}"/>
              </a:ext>
            </a:extLst>
          </p:cNvPr>
          <p:cNvCxnSpPr/>
          <p:nvPr/>
        </p:nvCxnSpPr>
        <p:spPr>
          <a:xfrm>
            <a:off x="5200073" y="5605608"/>
            <a:ext cx="17918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D04A869-0B16-475E-9720-5D64E6A937D7}"/>
              </a:ext>
            </a:extLst>
          </p:cNvPr>
          <p:cNvGrpSpPr/>
          <p:nvPr/>
        </p:nvGrpSpPr>
        <p:grpSpPr>
          <a:xfrm>
            <a:off x="5486400" y="1258590"/>
            <a:ext cx="1219200" cy="1219200"/>
            <a:chOff x="5794272" y="1865032"/>
            <a:chExt cx="603456" cy="60345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DD147387-6FF1-40B4-A24E-E9289BD4111B}"/>
                </a:ext>
              </a:extLst>
            </p:cNvPr>
            <p:cNvSpPr/>
            <p:nvPr/>
          </p:nvSpPr>
          <p:spPr>
            <a:xfrm>
              <a:off x="5794272" y="1865032"/>
              <a:ext cx="603456" cy="6034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18">
              <a:extLst>
                <a:ext uri="{FF2B5EF4-FFF2-40B4-BE49-F238E27FC236}">
                  <a16:creationId xmlns="" xmlns:a16="http://schemas.microsoft.com/office/drawing/2014/main" id="{32EFA851-DFD9-4F85-9151-D12D27FFC3F9}"/>
                </a:ext>
              </a:extLst>
            </p:cNvPr>
            <p:cNvSpPr/>
            <p:nvPr/>
          </p:nvSpPr>
          <p:spPr>
            <a:xfrm>
              <a:off x="5948940" y="2014780"/>
              <a:ext cx="294118" cy="30396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785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9606 L 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79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0024 L 2.08333E-7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1099116" y="2195403"/>
            <a:ext cx="2723824" cy="3169610"/>
            <a:chOff x="1099116" y="2195403"/>
            <a:chExt cx="2723824" cy="3169610"/>
          </a:xfrm>
        </p:grpSpPr>
        <p:sp>
          <p:nvSpPr>
            <p:cNvPr id="67" name="iṧlîdè"/>
            <p:cNvSpPr/>
            <p:nvPr/>
          </p:nvSpPr>
          <p:spPr>
            <a:xfrm rot="5400000">
              <a:off x="2539867" y="3781838"/>
              <a:ext cx="476218" cy="899239"/>
            </a:xfrm>
            <a:prstGeom prst="triangle">
              <a:avLst>
                <a:gd name="adj" fmla="val 67564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îšliḓê"/>
            <p:cNvSpPr/>
            <p:nvPr/>
          </p:nvSpPr>
          <p:spPr>
            <a:xfrm>
              <a:off x="1099116" y="2702762"/>
              <a:ext cx="2723824" cy="982853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lnSpc>
                  <a:spcPct val="120000"/>
                </a:lnSpc>
                <a:defRPr/>
              </a:pPr>
              <a:endParaRPr lang="zh-CN" altLang="en-US" sz="1200" dirty="0"/>
            </a:p>
          </p:txBody>
        </p:sp>
        <p:sp>
          <p:nvSpPr>
            <p:cNvPr id="69" name="íṣ1íḍè"/>
            <p:cNvSpPr/>
            <p:nvPr/>
          </p:nvSpPr>
          <p:spPr>
            <a:xfrm flipH="1" flipV="1">
              <a:off x="1099116" y="3685615"/>
              <a:ext cx="2295794" cy="286883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0" name="îṧḻiḍé"/>
            <p:cNvSpPr/>
            <p:nvPr/>
          </p:nvSpPr>
          <p:spPr>
            <a:xfrm rot="5400000">
              <a:off x="2256282" y="2994622"/>
              <a:ext cx="409493" cy="1867765"/>
            </a:xfrm>
            <a:prstGeom prst="triangle">
              <a:avLst>
                <a:gd name="adj" fmla="val 5670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1" name="íṧļïḑe"/>
            <p:cNvSpPr/>
            <p:nvPr/>
          </p:nvSpPr>
          <p:spPr>
            <a:xfrm rot="16200000" flipH="1">
              <a:off x="2196815" y="3290000"/>
              <a:ext cx="358523" cy="1697855"/>
            </a:xfrm>
            <a:prstGeom prst="triangle">
              <a:avLst>
                <a:gd name="adj" fmla="val 45027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2" name="ïṩlïďè" title="DnHH3qdgWa"/>
            <p:cNvSpPr>
              <a:spLocks/>
            </p:cNvSpPr>
            <p:nvPr/>
          </p:nvSpPr>
          <p:spPr bwMode="auto">
            <a:xfrm>
              <a:off x="2176926" y="4795292"/>
              <a:ext cx="570583" cy="569721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249652" y="2730798"/>
              <a:ext cx="2393433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265643" y="219540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734088" y="2195403"/>
            <a:ext cx="2723824" cy="3108846"/>
            <a:chOff x="4734088" y="2195403"/>
            <a:chExt cx="2723824" cy="3108846"/>
          </a:xfrm>
        </p:grpSpPr>
        <p:sp>
          <p:nvSpPr>
            <p:cNvPr id="72" name="i$ļíḍê"/>
            <p:cNvSpPr/>
            <p:nvPr/>
          </p:nvSpPr>
          <p:spPr>
            <a:xfrm rot="5400000">
              <a:off x="6174839" y="3781838"/>
              <a:ext cx="476218" cy="899239"/>
            </a:xfrm>
            <a:prstGeom prst="triangle">
              <a:avLst>
                <a:gd name="adj" fmla="val 67564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3" name="îśļïḍè"/>
            <p:cNvSpPr/>
            <p:nvPr/>
          </p:nvSpPr>
          <p:spPr>
            <a:xfrm>
              <a:off x="4734088" y="2702762"/>
              <a:ext cx="2723824" cy="982853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lnSpc>
                  <a:spcPct val="120000"/>
                </a:lnSpc>
                <a:defRPr/>
              </a:pPr>
              <a:endParaRPr lang="zh-CN" altLang="en-US" sz="1200" dirty="0"/>
            </a:p>
          </p:txBody>
        </p:sp>
        <p:sp>
          <p:nvSpPr>
            <p:cNvPr id="74" name="işḻïďe"/>
            <p:cNvSpPr/>
            <p:nvPr/>
          </p:nvSpPr>
          <p:spPr>
            <a:xfrm flipH="1" flipV="1">
              <a:off x="4734088" y="3685615"/>
              <a:ext cx="2295794" cy="286883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5" name="îśḷiḑe"/>
            <p:cNvSpPr/>
            <p:nvPr/>
          </p:nvSpPr>
          <p:spPr>
            <a:xfrm rot="5400000">
              <a:off x="5891254" y="2994622"/>
              <a:ext cx="409493" cy="1867765"/>
            </a:xfrm>
            <a:prstGeom prst="triangle">
              <a:avLst>
                <a:gd name="adj" fmla="val 5670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6" name="ïSľîdè"/>
            <p:cNvSpPr/>
            <p:nvPr/>
          </p:nvSpPr>
          <p:spPr>
            <a:xfrm rot="16200000" flipH="1">
              <a:off x="5831787" y="3290000"/>
              <a:ext cx="358523" cy="1697855"/>
            </a:xfrm>
            <a:prstGeom prst="triangle">
              <a:avLst>
                <a:gd name="adj" fmla="val 45027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3" name="îṩļïḑê" title="BjMffpTKar"/>
            <p:cNvSpPr>
              <a:spLocks noChangeAspect="1"/>
            </p:cNvSpPr>
            <p:nvPr/>
          </p:nvSpPr>
          <p:spPr bwMode="auto">
            <a:xfrm>
              <a:off x="5839421" y="4801102"/>
              <a:ext cx="513154" cy="5031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4899283" y="2730798"/>
              <a:ext cx="2393433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898481" y="219540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369060" y="2195403"/>
            <a:ext cx="2723824" cy="3120264"/>
            <a:chOff x="8369060" y="2195403"/>
            <a:chExt cx="2723824" cy="3120264"/>
          </a:xfrm>
        </p:grpSpPr>
        <p:sp>
          <p:nvSpPr>
            <p:cNvPr id="77" name="ïṧlïďè"/>
            <p:cNvSpPr/>
            <p:nvPr/>
          </p:nvSpPr>
          <p:spPr>
            <a:xfrm rot="5400000">
              <a:off x="9809811" y="3781838"/>
              <a:ext cx="476218" cy="899239"/>
            </a:xfrm>
            <a:prstGeom prst="triangle">
              <a:avLst>
                <a:gd name="adj" fmla="val 67564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8" name="íṧliďe"/>
            <p:cNvSpPr/>
            <p:nvPr/>
          </p:nvSpPr>
          <p:spPr>
            <a:xfrm>
              <a:off x="8369060" y="2702762"/>
              <a:ext cx="2723824" cy="982853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lnSpc>
                  <a:spcPct val="120000"/>
                </a:lnSpc>
                <a:defRPr/>
              </a:pPr>
              <a:endParaRPr lang="zh-CN" altLang="en-US" sz="1200" dirty="0"/>
            </a:p>
          </p:txBody>
        </p:sp>
        <p:sp>
          <p:nvSpPr>
            <p:cNvPr id="79" name="ïšľíḓè"/>
            <p:cNvSpPr/>
            <p:nvPr/>
          </p:nvSpPr>
          <p:spPr>
            <a:xfrm flipH="1" flipV="1">
              <a:off x="8369060" y="3685615"/>
              <a:ext cx="2295794" cy="286883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0" name="îŝḻíḋè"/>
            <p:cNvSpPr/>
            <p:nvPr/>
          </p:nvSpPr>
          <p:spPr>
            <a:xfrm rot="5400000">
              <a:off x="9526226" y="2994622"/>
              <a:ext cx="409493" cy="1867765"/>
            </a:xfrm>
            <a:prstGeom prst="triangle">
              <a:avLst>
                <a:gd name="adj" fmla="val 56702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1" name="íSļíḑè"/>
            <p:cNvSpPr/>
            <p:nvPr/>
          </p:nvSpPr>
          <p:spPr>
            <a:xfrm rot="16200000" flipH="1">
              <a:off x="9466759" y="3290000"/>
              <a:ext cx="358523" cy="1697855"/>
            </a:xfrm>
            <a:prstGeom prst="triangle">
              <a:avLst>
                <a:gd name="adj" fmla="val 45027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4" name="ïslïḓê" title="VkYCAt982YLRkOmGB3Um"/>
            <p:cNvSpPr>
              <a:spLocks/>
            </p:cNvSpPr>
            <p:nvPr/>
          </p:nvSpPr>
          <p:spPr bwMode="auto">
            <a:xfrm>
              <a:off x="9585406" y="4853852"/>
              <a:ext cx="462514" cy="46181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534255" y="2730798"/>
              <a:ext cx="2393433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521073" y="219540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2BF5BEE-2AA5-4868-93D5-53E759A37B89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490A786F-9B41-4978-9654-9CD52FFF26EB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>
              <a:extLst>
                <a:ext uri="{FF2B5EF4-FFF2-40B4-BE49-F238E27FC236}">
                  <a16:creationId xmlns="" xmlns:a16="http://schemas.microsoft.com/office/drawing/2014/main" id="{E8E14DDD-41C0-47F6-8906-8823D8717E2A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="" xmlns:a16="http://schemas.microsoft.com/office/drawing/2014/main" id="{EEAB63FE-5E91-4022-AE27-A97250BB513A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D2E86AE6-DF69-4048-9413-BF25BCB50A14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4" name="椭圆 51">
            <a:extLst>
              <a:ext uri="{FF2B5EF4-FFF2-40B4-BE49-F238E27FC236}">
                <a16:creationId xmlns="" xmlns:a16="http://schemas.microsoft.com/office/drawing/2014/main" id="{0E399F6B-2A2D-4C7E-95D7-041631277C8C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52">
            <a:extLst>
              <a:ext uri="{FF2B5EF4-FFF2-40B4-BE49-F238E27FC236}">
                <a16:creationId xmlns="" xmlns:a16="http://schemas.microsoft.com/office/drawing/2014/main" id="{8B84AFC3-80CD-4DAD-BDC1-99D79A5716F6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16BF4A7-404B-425D-99E1-A6210CC86FDD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36526349-E0EB-4E6C-AAAC-3021161D9DA7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58A19AB3-A29D-469B-90AF-75E6450CCBC4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4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1a8a88b8-940d-493b-a646-d33707380e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393468" y="2784141"/>
            <a:ext cx="7512720" cy="3501226"/>
            <a:chOff x="2393468" y="2499298"/>
            <a:chExt cx="7512720" cy="3501226"/>
          </a:xfrm>
        </p:grpSpPr>
        <p:sp>
          <p:nvSpPr>
            <p:cNvPr id="103" name="ïṣlïdè"/>
            <p:cNvSpPr>
              <a:spLocks/>
            </p:cNvSpPr>
            <p:nvPr/>
          </p:nvSpPr>
          <p:spPr>
            <a:xfrm>
              <a:off x="2393468" y="2499298"/>
              <a:ext cx="1872208" cy="1872208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04" name="íṡḻïďê"/>
            <p:cNvGrpSpPr/>
            <p:nvPr/>
          </p:nvGrpSpPr>
          <p:grpSpPr>
            <a:xfrm>
              <a:off x="2543732" y="4008610"/>
              <a:ext cx="1571681" cy="504720"/>
              <a:chOff x="2348654" y="4008610"/>
              <a:chExt cx="1571681" cy="504720"/>
            </a:xfrm>
          </p:grpSpPr>
          <p:grpSp>
            <p:nvGrpSpPr>
              <p:cNvPr id="117" name="ïṧḷiḍê"/>
              <p:cNvGrpSpPr/>
              <p:nvPr/>
            </p:nvGrpSpPr>
            <p:grpSpPr>
              <a:xfrm>
                <a:off x="3415615" y="4008610"/>
                <a:ext cx="504720" cy="504720"/>
                <a:chOff x="4792557" y="2249137"/>
                <a:chExt cx="648072" cy="648072"/>
              </a:xfrm>
            </p:grpSpPr>
            <p:sp>
              <p:nvSpPr>
                <p:cNvPr id="121" name="îşḷîḋè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2" name="iṥļïḓê"/>
                <p:cNvSpPr>
                  <a:spLocks/>
                </p:cNvSpPr>
                <p:nvPr/>
              </p:nvSpPr>
              <p:spPr bwMode="auto">
                <a:xfrm>
                  <a:off x="4963154" y="2422724"/>
                  <a:ext cx="306881" cy="300897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18" name="îṧlíḋê"/>
              <p:cNvGrpSpPr/>
              <p:nvPr/>
            </p:nvGrpSpPr>
            <p:grpSpPr>
              <a:xfrm>
                <a:off x="2348654" y="4008610"/>
                <a:ext cx="504720" cy="504720"/>
                <a:chOff x="3909160" y="2249137"/>
                <a:chExt cx="648072" cy="648072"/>
              </a:xfrm>
            </p:grpSpPr>
            <p:sp>
              <p:nvSpPr>
                <p:cNvPr id="119" name="îs1ïḋê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0" name="ï$1íḍè"/>
                <p:cNvSpPr>
                  <a:spLocks/>
                </p:cNvSpPr>
                <p:nvPr/>
              </p:nvSpPr>
              <p:spPr bwMode="auto">
                <a:xfrm>
                  <a:off x="4079757" y="2431704"/>
                  <a:ext cx="306881" cy="282936"/>
                </a:xfrm>
                <a:custGeom>
                  <a:avLst/>
                  <a:gdLst>
                    <a:gd name="connsiteX0" fmla="*/ 469488 w 578320"/>
                    <a:gd name="connsiteY0" fmla="*/ 312166 h 533197"/>
                    <a:gd name="connsiteX1" fmla="*/ 523904 w 578320"/>
                    <a:gd name="connsiteY1" fmla="*/ 363740 h 533197"/>
                    <a:gd name="connsiteX2" fmla="*/ 523904 w 578320"/>
                    <a:gd name="connsiteY2" fmla="*/ 376634 h 533197"/>
                    <a:gd name="connsiteX3" fmla="*/ 527594 w 578320"/>
                    <a:gd name="connsiteY3" fmla="*/ 391369 h 533197"/>
                    <a:gd name="connsiteX4" fmla="*/ 512837 w 578320"/>
                    <a:gd name="connsiteY4" fmla="*/ 411630 h 533197"/>
                    <a:gd name="connsiteX5" fmla="*/ 498080 w 578320"/>
                    <a:gd name="connsiteY5" fmla="*/ 440180 h 533197"/>
                    <a:gd name="connsiteX6" fmla="*/ 529438 w 578320"/>
                    <a:gd name="connsiteY6" fmla="*/ 475176 h 533197"/>
                    <a:gd name="connsiteX7" fmla="*/ 578320 w 578320"/>
                    <a:gd name="connsiteY7" fmla="*/ 518462 h 533197"/>
                    <a:gd name="connsiteX8" fmla="*/ 485168 w 578320"/>
                    <a:gd name="connsiteY8" fmla="*/ 533197 h 533197"/>
                    <a:gd name="connsiteX9" fmla="*/ 477789 w 578320"/>
                    <a:gd name="connsiteY9" fmla="*/ 486228 h 533197"/>
                    <a:gd name="connsiteX10" fmla="*/ 481478 w 578320"/>
                    <a:gd name="connsiteY10" fmla="*/ 479781 h 533197"/>
                    <a:gd name="connsiteX11" fmla="*/ 480556 w 578320"/>
                    <a:gd name="connsiteY11" fmla="*/ 477939 h 533197"/>
                    <a:gd name="connsiteX12" fmla="*/ 471333 w 578320"/>
                    <a:gd name="connsiteY12" fmla="*/ 466888 h 533197"/>
                    <a:gd name="connsiteX13" fmla="*/ 467644 w 578320"/>
                    <a:gd name="connsiteY13" fmla="*/ 466888 h 533197"/>
                    <a:gd name="connsiteX14" fmla="*/ 458421 w 578320"/>
                    <a:gd name="connsiteY14" fmla="*/ 477939 h 533197"/>
                    <a:gd name="connsiteX15" fmla="*/ 458421 w 578320"/>
                    <a:gd name="connsiteY15" fmla="*/ 479781 h 533197"/>
                    <a:gd name="connsiteX16" fmla="*/ 462110 w 578320"/>
                    <a:gd name="connsiteY16" fmla="*/ 486228 h 533197"/>
                    <a:gd name="connsiteX17" fmla="*/ 454732 w 578320"/>
                    <a:gd name="connsiteY17" fmla="*/ 533197 h 533197"/>
                    <a:gd name="connsiteX18" fmla="*/ 361579 w 578320"/>
                    <a:gd name="connsiteY18" fmla="*/ 518462 h 533197"/>
                    <a:gd name="connsiteX19" fmla="*/ 409539 w 578320"/>
                    <a:gd name="connsiteY19" fmla="*/ 475176 h 533197"/>
                    <a:gd name="connsiteX20" fmla="*/ 440897 w 578320"/>
                    <a:gd name="connsiteY20" fmla="*/ 440180 h 533197"/>
                    <a:gd name="connsiteX21" fmla="*/ 427063 w 578320"/>
                    <a:gd name="connsiteY21" fmla="*/ 411630 h 533197"/>
                    <a:gd name="connsiteX22" fmla="*/ 411383 w 578320"/>
                    <a:gd name="connsiteY22" fmla="*/ 391369 h 533197"/>
                    <a:gd name="connsiteX23" fmla="*/ 415995 w 578320"/>
                    <a:gd name="connsiteY23" fmla="*/ 376634 h 533197"/>
                    <a:gd name="connsiteX24" fmla="*/ 415995 w 578320"/>
                    <a:gd name="connsiteY24" fmla="*/ 363740 h 533197"/>
                    <a:gd name="connsiteX25" fmla="*/ 469488 w 578320"/>
                    <a:gd name="connsiteY25" fmla="*/ 312166 h 533197"/>
                    <a:gd name="connsiteX26" fmla="*/ 107909 w 578320"/>
                    <a:gd name="connsiteY26" fmla="*/ 312166 h 533197"/>
                    <a:gd name="connsiteX27" fmla="*/ 162325 w 578320"/>
                    <a:gd name="connsiteY27" fmla="*/ 363740 h 533197"/>
                    <a:gd name="connsiteX28" fmla="*/ 162325 w 578320"/>
                    <a:gd name="connsiteY28" fmla="*/ 376634 h 533197"/>
                    <a:gd name="connsiteX29" fmla="*/ 166937 w 578320"/>
                    <a:gd name="connsiteY29" fmla="*/ 391369 h 533197"/>
                    <a:gd name="connsiteX30" fmla="*/ 151257 w 578320"/>
                    <a:gd name="connsiteY30" fmla="*/ 411630 h 533197"/>
                    <a:gd name="connsiteX31" fmla="*/ 137423 w 578320"/>
                    <a:gd name="connsiteY31" fmla="*/ 440180 h 533197"/>
                    <a:gd name="connsiteX32" fmla="*/ 167859 w 578320"/>
                    <a:gd name="connsiteY32" fmla="*/ 475176 h 533197"/>
                    <a:gd name="connsiteX33" fmla="*/ 216741 w 578320"/>
                    <a:gd name="connsiteY33" fmla="*/ 518462 h 533197"/>
                    <a:gd name="connsiteX34" fmla="*/ 123588 w 578320"/>
                    <a:gd name="connsiteY34" fmla="*/ 533197 h 533197"/>
                    <a:gd name="connsiteX35" fmla="*/ 116210 w 578320"/>
                    <a:gd name="connsiteY35" fmla="*/ 486228 h 533197"/>
                    <a:gd name="connsiteX36" fmla="*/ 119899 w 578320"/>
                    <a:gd name="connsiteY36" fmla="*/ 479781 h 533197"/>
                    <a:gd name="connsiteX37" fmla="*/ 119899 w 578320"/>
                    <a:gd name="connsiteY37" fmla="*/ 477939 h 533197"/>
                    <a:gd name="connsiteX38" fmla="*/ 109754 w 578320"/>
                    <a:gd name="connsiteY38" fmla="*/ 466888 h 533197"/>
                    <a:gd name="connsiteX39" fmla="*/ 106987 w 578320"/>
                    <a:gd name="connsiteY39" fmla="*/ 466888 h 533197"/>
                    <a:gd name="connsiteX40" fmla="*/ 96842 w 578320"/>
                    <a:gd name="connsiteY40" fmla="*/ 477939 h 533197"/>
                    <a:gd name="connsiteX41" fmla="*/ 96842 w 578320"/>
                    <a:gd name="connsiteY41" fmla="*/ 479781 h 533197"/>
                    <a:gd name="connsiteX42" fmla="*/ 100531 w 578320"/>
                    <a:gd name="connsiteY42" fmla="*/ 486228 h 533197"/>
                    <a:gd name="connsiteX43" fmla="*/ 93152 w 578320"/>
                    <a:gd name="connsiteY43" fmla="*/ 533197 h 533197"/>
                    <a:gd name="connsiteX44" fmla="*/ 0 w 578320"/>
                    <a:gd name="connsiteY44" fmla="*/ 518462 h 533197"/>
                    <a:gd name="connsiteX45" fmla="*/ 48882 w 578320"/>
                    <a:gd name="connsiteY45" fmla="*/ 475176 h 533197"/>
                    <a:gd name="connsiteX46" fmla="*/ 79318 w 578320"/>
                    <a:gd name="connsiteY46" fmla="*/ 440180 h 533197"/>
                    <a:gd name="connsiteX47" fmla="*/ 65483 w 578320"/>
                    <a:gd name="connsiteY47" fmla="*/ 411630 h 533197"/>
                    <a:gd name="connsiteX48" fmla="*/ 49804 w 578320"/>
                    <a:gd name="connsiteY48" fmla="*/ 391369 h 533197"/>
                    <a:gd name="connsiteX49" fmla="*/ 54416 w 578320"/>
                    <a:gd name="connsiteY49" fmla="*/ 376634 h 533197"/>
                    <a:gd name="connsiteX50" fmla="*/ 54416 w 578320"/>
                    <a:gd name="connsiteY50" fmla="*/ 363740 h 533197"/>
                    <a:gd name="connsiteX51" fmla="*/ 107909 w 578320"/>
                    <a:gd name="connsiteY51" fmla="*/ 312166 h 533197"/>
                    <a:gd name="connsiteX52" fmla="*/ 288717 w 578320"/>
                    <a:gd name="connsiteY52" fmla="*/ 237601 h 533197"/>
                    <a:gd name="connsiteX53" fmla="*/ 303485 w 578320"/>
                    <a:gd name="connsiteY53" fmla="*/ 252338 h 533197"/>
                    <a:gd name="connsiteX54" fmla="*/ 303485 w 578320"/>
                    <a:gd name="connsiteY54" fmla="*/ 331547 h 533197"/>
                    <a:gd name="connsiteX55" fmla="*/ 384708 w 578320"/>
                    <a:gd name="connsiteY55" fmla="*/ 398782 h 533197"/>
                    <a:gd name="connsiteX56" fmla="*/ 386554 w 578320"/>
                    <a:gd name="connsiteY56" fmla="*/ 419045 h 533197"/>
                    <a:gd name="connsiteX57" fmla="*/ 375478 w 578320"/>
                    <a:gd name="connsiteY57" fmla="*/ 423650 h 533197"/>
                    <a:gd name="connsiteX58" fmla="*/ 366248 w 578320"/>
                    <a:gd name="connsiteY58" fmla="*/ 420887 h 533197"/>
                    <a:gd name="connsiteX59" fmla="*/ 288717 w 578320"/>
                    <a:gd name="connsiteY59" fmla="*/ 356415 h 533197"/>
                    <a:gd name="connsiteX60" fmla="*/ 212108 w 578320"/>
                    <a:gd name="connsiteY60" fmla="*/ 420887 h 533197"/>
                    <a:gd name="connsiteX61" fmla="*/ 191802 w 578320"/>
                    <a:gd name="connsiteY61" fmla="*/ 419045 h 533197"/>
                    <a:gd name="connsiteX62" fmla="*/ 193648 w 578320"/>
                    <a:gd name="connsiteY62" fmla="*/ 398782 h 533197"/>
                    <a:gd name="connsiteX63" fmla="*/ 274872 w 578320"/>
                    <a:gd name="connsiteY63" fmla="*/ 331547 h 533197"/>
                    <a:gd name="connsiteX64" fmla="*/ 274872 w 578320"/>
                    <a:gd name="connsiteY64" fmla="*/ 252338 h 533197"/>
                    <a:gd name="connsiteX65" fmla="*/ 288717 w 578320"/>
                    <a:gd name="connsiteY65" fmla="*/ 237601 h 533197"/>
                    <a:gd name="connsiteX66" fmla="*/ 288699 w 578320"/>
                    <a:gd name="connsiteY66" fmla="*/ 0 h 533197"/>
                    <a:gd name="connsiteX67" fmla="*/ 343115 w 578320"/>
                    <a:gd name="connsiteY67" fmla="*/ 50653 h 533197"/>
                    <a:gd name="connsiteX68" fmla="*/ 343115 w 578320"/>
                    <a:gd name="connsiteY68" fmla="*/ 63546 h 533197"/>
                    <a:gd name="connsiteX69" fmla="*/ 346805 w 578320"/>
                    <a:gd name="connsiteY69" fmla="*/ 78282 h 533197"/>
                    <a:gd name="connsiteX70" fmla="*/ 332048 w 578320"/>
                    <a:gd name="connsiteY70" fmla="*/ 98543 h 533197"/>
                    <a:gd name="connsiteX71" fmla="*/ 318213 w 578320"/>
                    <a:gd name="connsiteY71" fmla="*/ 127093 h 533197"/>
                    <a:gd name="connsiteX72" fmla="*/ 348649 w 578320"/>
                    <a:gd name="connsiteY72" fmla="*/ 163010 h 533197"/>
                    <a:gd name="connsiteX73" fmla="*/ 397531 w 578320"/>
                    <a:gd name="connsiteY73" fmla="*/ 206295 h 533197"/>
                    <a:gd name="connsiteX74" fmla="*/ 304379 w 578320"/>
                    <a:gd name="connsiteY74" fmla="*/ 220110 h 533197"/>
                    <a:gd name="connsiteX75" fmla="*/ 297000 w 578320"/>
                    <a:gd name="connsiteY75" fmla="*/ 173141 h 533197"/>
                    <a:gd name="connsiteX76" fmla="*/ 300689 w 578320"/>
                    <a:gd name="connsiteY76" fmla="*/ 167615 h 533197"/>
                    <a:gd name="connsiteX77" fmla="*/ 300689 w 578320"/>
                    <a:gd name="connsiteY77" fmla="*/ 164852 h 533197"/>
                    <a:gd name="connsiteX78" fmla="*/ 290544 w 578320"/>
                    <a:gd name="connsiteY78" fmla="*/ 154722 h 533197"/>
                    <a:gd name="connsiteX79" fmla="*/ 287777 w 578320"/>
                    <a:gd name="connsiteY79" fmla="*/ 154722 h 533197"/>
                    <a:gd name="connsiteX80" fmla="*/ 277632 w 578320"/>
                    <a:gd name="connsiteY80" fmla="*/ 164852 h 533197"/>
                    <a:gd name="connsiteX81" fmla="*/ 277632 w 578320"/>
                    <a:gd name="connsiteY81" fmla="*/ 167615 h 533197"/>
                    <a:gd name="connsiteX82" fmla="*/ 281321 w 578320"/>
                    <a:gd name="connsiteY82" fmla="*/ 173141 h 533197"/>
                    <a:gd name="connsiteX83" fmla="*/ 273943 w 578320"/>
                    <a:gd name="connsiteY83" fmla="*/ 221031 h 533197"/>
                    <a:gd name="connsiteX84" fmla="*/ 180790 w 578320"/>
                    <a:gd name="connsiteY84" fmla="*/ 206295 h 533197"/>
                    <a:gd name="connsiteX85" fmla="*/ 228750 w 578320"/>
                    <a:gd name="connsiteY85" fmla="*/ 163010 h 533197"/>
                    <a:gd name="connsiteX86" fmla="*/ 260108 w 578320"/>
                    <a:gd name="connsiteY86" fmla="*/ 127093 h 533197"/>
                    <a:gd name="connsiteX87" fmla="*/ 246274 w 578320"/>
                    <a:gd name="connsiteY87" fmla="*/ 98543 h 533197"/>
                    <a:gd name="connsiteX88" fmla="*/ 230594 w 578320"/>
                    <a:gd name="connsiteY88" fmla="*/ 78282 h 533197"/>
                    <a:gd name="connsiteX89" fmla="*/ 235206 w 578320"/>
                    <a:gd name="connsiteY89" fmla="*/ 63546 h 533197"/>
                    <a:gd name="connsiteX90" fmla="*/ 235206 w 578320"/>
                    <a:gd name="connsiteY90" fmla="*/ 50653 h 533197"/>
                    <a:gd name="connsiteX91" fmla="*/ 288699 w 578320"/>
                    <a:gd name="connsiteY91" fmla="*/ 0 h 533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578320" h="533197">
                      <a:moveTo>
                        <a:pt x="469488" y="312166"/>
                      </a:moveTo>
                      <a:cubicBezTo>
                        <a:pt x="499002" y="312166"/>
                        <a:pt x="523904" y="335190"/>
                        <a:pt x="523904" y="363740"/>
                      </a:cubicBezTo>
                      <a:lnTo>
                        <a:pt x="523904" y="376634"/>
                      </a:lnTo>
                      <a:cubicBezTo>
                        <a:pt x="523904" y="376634"/>
                        <a:pt x="529438" y="381238"/>
                        <a:pt x="527594" y="391369"/>
                      </a:cubicBezTo>
                      <a:cubicBezTo>
                        <a:pt x="526671" y="404262"/>
                        <a:pt x="512837" y="411630"/>
                        <a:pt x="512837" y="411630"/>
                      </a:cubicBezTo>
                      <a:cubicBezTo>
                        <a:pt x="512837" y="411630"/>
                        <a:pt x="509147" y="430970"/>
                        <a:pt x="498080" y="440180"/>
                      </a:cubicBezTo>
                      <a:cubicBezTo>
                        <a:pt x="494391" y="467809"/>
                        <a:pt x="513759" y="470572"/>
                        <a:pt x="529438" y="475176"/>
                      </a:cubicBezTo>
                      <a:cubicBezTo>
                        <a:pt x="555263" y="483465"/>
                        <a:pt x="578320" y="485307"/>
                        <a:pt x="578320" y="518462"/>
                      </a:cubicBezTo>
                      <a:cubicBezTo>
                        <a:pt x="578320" y="525829"/>
                        <a:pt x="543273" y="532276"/>
                        <a:pt x="485168" y="533197"/>
                      </a:cubicBezTo>
                      <a:lnTo>
                        <a:pt x="477789" y="486228"/>
                      </a:lnTo>
                      <a:lnTo>
                        <a:pt x="481478" y="479781"/>
                      </a:lnTo>
                      <a:cubicBezTo>
                        <a:pt x="481478" y="478860"/>
                        <a:pt x="481478" y="477939"/>
                        <a:pt x="480556" y="477939"/>
                      </a:cubicBezTo>
                      <a:lnTo>
                        <a:pt x="471333" y="466888"/>
                      </a:lnTo>
                      <a:cubicBezTo>
                        <a:pt x="470411" y="465967"/>
                        <a:pt x="468566" y="465967"/>
                        <a:pt x="467644" y="466888"/>
                      </a:cubicBezTo>
                      <a:lnTo>
                        <a:pt x="458421" y="477939"/>
                      </a:lnTo>
                      <a:cubicBezTo>
                        <a:pt x="457499" y="477939"/>
                        <a:pt x="457499" y="478860"/>
                        <a:pt x="458421" y="479781"/>
                      </a:cubicBezTo>
                      <a:lnTo>
                        <a:pt x="462110" y="486228"/>
                      </a:lnTo>
                      <a:lnTo>
                        <a:pt x="454732" y="533197"/>
                      </a:lnTo>
                      <a:cubicBezTo>
                        <a:pt x="396627" y="532276"/>
                        <a:pt x="361579" y="525829"/>
                        <a:pt x="361579" y="518462"/>
                      </a:cubicBezTo>
                      <a:cubicBezTo>
                        <a:pt x="361579" y="485307"/>
                        <a:pt x="384637" y="483465"/>
                        <a:pt x="409539" y="475176"/>
                      </a:cubicBezTo>
                      <a:cubicBezTo>
                        <a:pt x="425218" y="470572"/>
                        <a:pt x="444586" y="466888"/>
                        <a:pt x="440897" y="440180"/>
                      </a:cubicBezTo>
                      <a:cubicBezTo>
                        <a:pt x="430752" y="430970"/>
                        <a:pt x="427063" y="411630"/>
                        <a:pt x="427063" y="411630"/>
                      </a:cubicBezTo>
                      <a:cubicBezTo>
                        <a:pt x="427063" y="411630"/>
                        <a:pt x="413228" y="404262"/>
                        <a:pt x="411383" y="391369"/>
                      </a:cubicBezTo>
                      <a:cubicBezTo>
                        <a:pt x="410461" y="381238"/>
                        <a:pt x="415995" y="376634"/>
                        <a:pt x="415995" y="376634"/>
                      </a:cubicBezTo>
                      <a:lnTo>
                        <a:pt x="415995" y="363740"/>
                      </a:lnTo>
                      <a:cubicBezTo>
                        <a:pt x="415995" y="335190"/>
                        <a:pt x="439975" y="312166"/>
                        <a:pt x="469488" y="312166"/>
                      </a:cubicBezTo>
                      <a:close/>
                      <a:moveTo>
                        <a:pt x="107909" y="312166"/>
                      </a:moveTo>
                      <a:cubicBezTo>
                        <a:pt x="138345" y="312166"/>
                        <a:pt x="162325" y="335190"/>
                        <a:pt x="162325" y="363740"/>
                      </a:cubicBezTo>
                      <a:lnTo>
                        <a:pt x="162325" y="376634"/>
                      </a:lnTo>
                      <a:cubicBezTo>
                        <a:pt x="162325" y="376634"/>
                        <a:pt x="167859" y="381238"/>
                        <a:pt x="166937" y="391369"/>
                      </a:cubicBezTo>
                      <a:cubicBezTo>
                        <a:pt x="165092" y="404262"/>
                        <a:pt x="151257" y="411630"/>
                        <a:pt x="151257" y="411630"/>
                      </a:cubicBezTo>
                      <a:cubicBezTo>
                        <a:pt x="151257" y="411630"/>
                        <a:pt x="147568" y="430970"/>
                        <a:pt x="137423" y="440180"/>
                      </a:cubicBezTo>
                      <a:cubicBezTo>
                        <a:pt x="132811" y="467809"/>
                        <a:pt x="152180" y="470572"/>
                        <a:pt x="167859" y="475176"/>
                      </a:cubicBezTo>
                      <a:cubicBezTo>
                        <a:pt x="193684" y="483465"/>
                        <a:pt x="216741" y="485307"/>
                        <a:pt x="216741" y="518462"/>
                      </a:cubicBezTo>
                      <a:cubicBezTo>
                        <a:pt x="216741" y="525829"/>
                        <a:pt x="181693" y="532276"/>
                        <a:pt x="123588" y="533197"/>
                      </a:cubicBezTo>
                      <a:lnTo>
                        <a:pt x="116210" y="486228"/>
                      </a:lnTo>
                      <a:lnTo>
                        <a:pt x="119899" y="479781"/>
                      </a:lnTo>
                      <a:cubicBezTo>
                        <a:pt x="120821" y="478860"/>
                        <a:pt x="119899" y="477939"/>
                        <a:pt x="119899" y="477939"/>
                      </a:cubicBezTo>
                      <a:lnTo>
                        <a:pt x="109754" y="466888"/>
                      </a:lnTo>
                      <a:cubicBezTo>
                        <a:pt x="108832" y="465967"/>
                        <a:pt x="107909" y="465967"/>
                        <a:pt x="106987" y="466888"/>
                      </a:cubicBezTo>
                      <a:lnTo>
                        <a:pt x="96842" y="477939"/>
                      </a:lnTo>
                      <a:cubicBezTo>
                        <a:pt x="96842" y="477939"/>
                        <a:pt x="95919" y="478860"/>
                        <a:pt x="96842" y="479781"/>
                      </a:cubicBezTo>
                      <a:lnTo>
                        <a:pt x="100531" y="486228"/>
                      </a:lnTo>
                      <a:lnTo>
                        <a:pt x="93152" y="533197"/>
                      </a:lnTo>
                      <a:cubicBezTo>
                        <a:pt x="35047" y="532276"/>
                        <a:pt x="0" y="525829"/>
                        <a:pt x="0" y="518462"/>
                      </a:cubicBezTo>
                      <a:cubicBezTo>
                        <a:pt x="0" y="485307"/>
                        <a:pt x="23057" y="483465"/>
                        <a:pt x="48882" y="475176"/>
                      </a:cubicBezTo>
                      <a:cubicBezTo>
                        <a:pt x="64561" y="470572"/>
                        <a:pt x="83929" y="466888"/>
                        <a:pt x="79318" y="440180"/>
                      </a:cubicBezTo>
                      <a:cubicBezTo>
                        <a:pt x="69173" y="430970"/>
                        <a:pt x="65483" y="411630"/>
                        <a:pt x="65483" y="411630"/>
                      </a:cubicBezTo>
                      <a:cubicBezTo>
                        <a:pt x="65483" y="411630"/>
                        <a:pt x="51649" y="404262"/>
                        <a:pt x="49804" y="391369"/>
                      </a:cubicBezTo>
                      <a:cubicBezTo>
                        <a:pt x="48882" y="381238"/>
                        <a:pt x="54416" y="376634"/>
                        <a:pt x="54416" y="376634"/>
                      </a:cubicBezTo>
                      <a:lnTo>
                        <a:pt x="54416" y="363740"/>
                      </a:lnTo>
                      <a:cubicBezTo>
                        <a:pt x="54416" y="335190"/>
                        <a:pt x="78396" y="312166"/>
                        <a:pt x="107909" y="312166"/>
                      </a:cubicBezTo>
                      <a:close/>
                      <a:moveTo>
                        <a:pt x="288717" y="237601"/>
                      </a:moveTo>
                      <a:cubicBezTo>
                        <a:pt x="297024" y="237601"/>
                        <a:pt x="303485" y="244048"/>
                        <a:pt x="303485" y="252338"/>
                      </a:cubicBezTo>
                      <a:lnTo>
                        <a:pt x="303485" y="331547"/>
                      </a:lnTo>
                      <a:lnTo>
                        <a:pt x="384708" y="398782"/>
                      </a:lnTo>
                      <a:cubicBezTo>
                        <a:pt x="390246" y="403387"/>
                        <a:pt x="391169" y="412598"/>
                        <a:pt x="386554" y="419045"/>
                      </a:cubicBezTo>
                      <a:cubicBezTo>
                        <a:pt x="383785" y="421808"/>
                        <a:pt x="379170" y="423650"/>
                        <a:pt x="375478" y="423650"/>
                      </a:cubicBezTo>
                      <a:cubicBezTo>
                        <a:pt x="371786" y="423650"/>
                        <a:pt x="369017" y="422729"/>
                        <a:pt x="366248" y="420887"/>
                      </a:cubicBezTo>
                      <a:lnTo>
                        <a:pt x="288717" y="356415"/>
                      </a:lnTo>
                      <a:lnTo>
                        <a:pt x="212108" y="420887"/>
                      </a:lnTo>
                      <a:cubicBezTo>
                        <a:pt x="205647" y="425492"/>
                        <a:pt x="196417" y="424571"/>
                        <a:pt x="191802" y="419045"/>
                      </a:cubicBezTo>
                      <a:cubicBezTo>
                        <a:pt x="186264" y="412598"/>
                        <a:pt x="187187" y="403387"/>
                        <a:pt x="193648" y="398782"/>
                      </a:cubicBezTo>
                      <a:lnTo>
                        <a:pt x="274872" y="331547"/>
                      </a:lnTo>
                      <a:lnTo>
                        <a:pt x="274872" y="252338"/>
                      </a:lnTo>
                      <a:cubicBezTo>
                        <a:pt x="274872" y="244048"/>
                        <a:pt x="281333" y="237601"/>
                        <a:pt x="288717" y="237601"/>
                      </a:cubicBezTo>
                      <a:close/>
                      <a:moveTo>
                        <a:pt x="288699" y="0"/>
                      </a:moveTo>
                      <a:cubicBezTo>
                        <a:pt x="318213" y="0"/>
                        <a:pt x="343115" y="22103"/>
                        <a:pt x="343115" y="50653"/>
                      </a:cubicBezTo>
                      <a:lnTo>
                        <a:pt x="343115" y="63546"/>
                      </a:lnTo>
                      <a:cubicBezTo>
                        <a:pt x="343115" y="63546"/>
                        <a:pt x="348649" y="68151"/>
                        <a:pt x="346805" y="78282"/>
                      </a:cubicBezTo>
                      <a:cubicBezTo>
                        <a:pt x="345882" y="92096"/>
                        <a:pt x="332048" y="98543"/>
                        <a:pt x="332048" y="98543"/>
                      </a:cubicBezTo>
                      <a:cubicBezTo>
                        <a:pt x="332048" y="98543"/>
                        <a:pt x="328358" y="117883"/>
                        <a:pt x="318213" y="127093"/>
                      </a:cubicBezTo>
                      <a:cubicBezTo>
                        <a:pt x="313602" y="154722"/>
                        <a:pt x="332970" y="157484"/>
                        <a:pt x="348649" y="163010"/>
                      </a:cubicBezTo>
                      <a:cubicBezTo>
                        <a:pt x="374474" y="171299"/>
                        <a:pt x="397531" y="172220"/>
                        <a:pt x="397531" y="206295"/>
                      </a:cubicBezTo>
                      <a:cubicBezTo>
                        <a:pt x="397531" y="212742"/>
                        <a:pt x="362484" y="219189"/>
                        <a:pt x="304379" y="220110"/>
                      </a:cubicBezTo>
                      <a:lnTo>
                        <a:pt x="297000" y="173141"/>
                      </a:lnTo>
                      <a:lnTo>
                        <a:pt x="300689" y="167615"/>
                      </a:lnTo>
                      <a:cubicBezTo>
                        <a:pt x="300689" y="166694"/>
                        <a:pt x="300689" y="165773"/>
                        <a:pt x="300689" y="164852"/>
                      </a:cubicBezTo>
                      <a:lnTo>
                        <a:pt x="290544" y="154722"/>
                      </a:lnTo>
                      <a:cubicBezTo>
                        <a:pt x="289622" y="153801"/>
                        <a:pt x="287777" y="153801"/>
                        <a:pt x="287777" y="154722"/>
                      </a:cubicBezTo>
                      <a:lnTo>
                        <a:pt x="277632" y="164852"/>
                      </a:lnTo>
                      <a:cubicBezTo>
                        <a:pt x="276710" y="165773"/>
                        <a:pt x="276710" y="166694"/>
                        <a:pt x="277632" y="167615"/>
                      </a:cubicBezTo>
                      <a:lnTo>
                        <a:pt x="281321" y="173141"/>
                      </a:lnTo>
                      <a:lnTo>
                        <a:pt x="273943" y="221031"/>
                      </a:lnTo>
                      <a:cubicBezTo>
                        <a:pt x="215838" y="219189"/>
                        <a:pt x="180790" y="212742"/>
                        <a:pt x="180790" y="206295"/>
                      </a:cubicBezTo>
                      <a:cubicBezTo>
                        <a:pt x="180790" y="172220"/>
                        <a:pt x="203848" y="171299"/>
                        <a:pt x="228750" y="163010"/>
                      </a:cubicBezTo>
                      <a:cubicBezTo>
                        <a:pt x="244429" y="157484"/>
                        <a:pt x="264720" y="154722"/>
                        <a:pt x="260108" y="127093"/>
                      </a:cubicBezTo>
                      <a:cubicBezTo>
                        <a:pt x="249963" y="117883"/>
                        <a:pt x="246274" y="98543"/>
                        <a:pt x="246274" y="98543"/>
                      </a:cubicBezTo>
                      <a:cubicBezTo>
                        <a:pt x="246274" y="98543"/>
                        <a:pt x="232439" y="92096"/>
                        <a:pt x="230594" y="78282"/>
                      </a:cubicBezTo>
                      <a:cubicBezTo>
                        <a:pt x="229672" y="68151"/>
                        <a:pt x="235206" y="63546"/>
                        <a:pt x="235206" y="63546"/>
                      </a:cubicBezTo>
                      <a:lnTo>
                        <a:pt x="235206" y="50653"/>
                      </a:lnTo>
                      <a:cubicBezTo>
                        <a:pt x="235206" y="22103"/>
                        <a:pt x="259186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106" name="iṧḻiḋe"/>
            <p:cNvSpPr>
              <a:spLocks/>
            </p:cNvSpPr>
            <p:nvPr/>
          </p:nvSpPr>
          <p:spPr>
            <a:xfrm>
              <a:off x="8033980" y="2499298"/>
              <a:ext cx="1872208" cy="1872208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íŝlíḑé"/>
            <p:cNvGrpSpPr/>
            <p:nvPr/>
          </p:nvGrpSpPr>
          <p:grpSpPr>
            <a:xfrm>
              <a:off x="8114035" y="4008610"/>
              <a:ext cx="1706238" cy="504720"/>
              <a:chOff x="7290047" y="4008610"/>
              <a:chExt cx="1706238" cy="504720"/>
            </a:xfrm>
          </p:grpSpPr>
          <p:grpSp>
            <p:nvGrpSpPr>
              <p:cNvPr id="111" name="îšlïḋè"/>
              <p:cNvGrpSpPr/>
              <p:nvPr/>
            </p:nvGrpSpPr>
            <p:grpSpPr>
              <a:xfrm>
                <a:off x="7290047" y="4008610"/>
                <a:ext cx="504720" cy="504720"/>
                <a:chOff x="5675954" y="2249137"/>
                <a:chExt cx="648072" cy="648072"/>
              </a:xfrm>
            </p:grpSpPr>
            <p:sp>
              <p:nvSpPr>
                <p:cNvPr id="115" name="iṥḷídé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6" name="îŝlíḑe"/>
                <p:cNvSpPr>
                  <a:spLocks/>
                </p:cNvSpPr>
                <p:nvPr/>
              </p:nvSpPr>
              <p:spPr bwMode="auto">
                <a:xfrm>
                  <a:off x="5846551" y="2465276"/>
                  <a:ext cx="306881" cy="215793"/>
                </a:xfrm>
                <a:custGeom>
                  <a:avLst/>
                  <a:gdLst>
                    <a:gd name="connsiteX0" fmla="*/ 449927 w 558430"/>
                    <a:gd name="connsiteY0" fmla="*/ 167891 h 392678"/>
                    <a:gd name="connsiteX1" fmla="*/ 444760 w 558430"/>
                    <a:gd name="connsiteY1" fmla="*/ 178218 h 392678"/>
                    <a:gd name="connsiteX2" fmla="*/ 431843 w 558430"/>
                    <a:gd name="connsiteY2" fmla="*/ 204034 h 392678"/>
                    <a:gd name="connsiteX3" fmla="*/ 452510 w 558430"/>
                    <a:gd name="connsiteY3" fmla="*/ 204034 h 392678"/>
                    <a:gd name="connsiteX4" fmla="*/ 449927 w 558430"/>
                    <a:gd name="connsiteY4" fmla="*/ 178218 h 392678"/>
                    <a:gd name="connsiteX5" fmla="*/ 449927 w 558430"/>
                    <a:gd name="connsiteY5" fmla="*/ 167891 h 392678"/>
                    <a:gd name="connsiteX6" fmla="*/ 434427 w 558430"/>
                    <a:gd name="connsiteY6" fmla="*/ 124004 h 392678"/>
                    <a:gd name="connsiteX7" fmla="*/ 478344 w 558430"/>
                    <a:gd name="connsiteY7" fmla="*/ 124004 h 392678"/>
                    <a:gd name="connsiteX8" fmla="*/ 496428 w 558430"/>
                    <a:gd name="connsiteY8" fmla="*/ 271155 h 392678"/>
                    <a:gd name="connsiteX9" fmla="*/ 457677 w 558430"/>
                    <a:gd name="connsiteY9" fmla="*/ 271155 h 392678"/>
                    <a:gd name="connsiteX10" fmla="*/ 452510 w 558430"/>
                    <a:gd name="connsiteY10" fmla="*/ 235013 h 392678"/>
                    <a:gd name="connsiteX11" fmla="*/ 421510 w 558430"/>
                    <a:gd name="connsiteY11" fmla="*/ 235013 h 392678"/>
                    <a:gd name="connsiteX12" fmla="*/ 403426 w 558430"/>
                    <a:gd name="connsiteY12" fmla="*/ 271155 h 392678"/>
                    <a:gd name="connsiteX13" fmla="*/ 362091 w 558430"/>
                    <a:gd name="connsiteY13" fmla="*/ 271155 h 392678"/>
                    <a:gd name="connsiteX14" fmla="*/ 232747 w 558430"/>
                    <a:gd name="connsiteY14" fmla="*/ 124004 h 392678"/>
                    <a:gd name="connsiteX15" fmla="*/ 269088 w 558430"/>
                    <a:gd name="connsiteY15" fmla="*/ 124004 h 392678"/>
                    <a:gd name="connsiteX16" fmla="*/ 243130 w 558430"/>
                    <a:gd name="connsiteY16" fmla="*/ 271155 h 392678"/>
                    <a:gd name="connsiteX17" fmla="*/ 204193 w 558430"/>
                    <a:gd name="connsiteY17" fmla="*/ 271155 h 392678"/>
                    <a:gd name="connsiteX18" fmla="*/ 51668 w 558430"/>
                    <a:gd name="connsiteY18" fmla="*/ 124004 h 392678"/>
                    <a:gd name="connsiteX19" fmla="*/ 116336 w 558430"/>
                    <a:gd name="connsiteY19" fmla="*/ 124004 h 392678"/>
                    <a:gd name="connsiteX20" fmla="*/ 124097 w 558430"/>
                    <a:gd name="connsiteY20" fmla="*/ 193707 h 392678"/>
                    <a:gd name="connsiteX21" fmla="*/ 126683 w 558430"/>
                    <a:gd name="connsiteY21" fmla="*/ 216941 h 392678"/>
                    <a:gd name="connsiteX22" fmla="*/ 137030 w 558430"/>
                    <a:gd name="connsiteY22" fmla="*/ 191126 h 392678"/>
                    <a:gd name="connsiteX23" fmla="*/ 170658 w 558430"/>
                    <a:gd name="connsiteY23" fmla="*/ 124004 h 392678"/>
                    <a:gd name="connsiteX24" fmla="*/ 212046 w 558430"/>
                    <a:gd name="connsiteY24" fmla="*/ 124004 h 392678"/>
                    <a:gd name="connsiteX25" fmla="*/ 137030 w 558430"/>
                    <a:gd name="connsiteY25" fmla="*/ 271155 h 392678"/>
                    <a:gd name="connsiteX26" fmla="*/ 95642 w 558430"/>
                    <a:gd name="connsiteY26" fmla="*/ 271155 h 392678"/>
                    <a:gd name="connsiteX27" fmla="*/ 80122 w 558430"/>
                    <a:gd name="connsiteY27" fmla="*/ 152402 h 392678"/>
                    <a:gd name="connsiteX28" fmla="*/ 118923 w 558430"/>
                    <a:gd name="connsiteY28" fmla="*/ 175636 h 392678"/>
                    <a:gd name="connsiteX29" fmla="*/ 338667 w 558430"/>
                    <a:gd name="connsiteY29" fmla="*/ 121524 h 392678"/>
                    <a:gd name="connsiteX30" fmla="*/ 372222 w 558430"/>
                    <a:gd name="connsiteY30" fmla="*/ 129264 h 392678"/>
                    <a:gd name="connsiteX31" fmla="*/ 377384 w 558430"/>
                    <a:gd name="connsiteY31" fmla="*/ 129264 h 392678"/>
                    <a:gd name="connsiteX32" fmla="*/ 364479 w 558430"/>
                    <a:gd name="connsiteY32" fmla="*/ 162802 h 392678"/>
                    <a:gd name="connsiteX33" fmla="*/ 359316 w 558430"/>
                    <a:gd name="connsiteY33" fmla="*/ 160222 h 392678"/>
                    <a:gd name="connsiteX34" fmla="*/ 336086 w 558430"/>
                    <a:gd name="connsiteY34" fmla="*/ 155062 h 392678"/>
                    <a:gd name="connsiteX35" fmla="*/ 320599 w 558430"/>
                    <a:gd name="connsiteY35" fmla="*/ 165381 h 392678"/>
                    <a:gd name="connsiteX36" fmla="*/ 336086 w 558430"/>
                    <a:gd name="connsiteY36" fmla="*/ 180860 h 392678"/>
                    <a:gd name="connsiteX37" fmla="*/ 367060 w 558430"/>
                    <a:gd name="connsiteY37" fmla="*/ 222138 h 392678"/>
                    <a:gd name="connsiteX38" fmla="*/ 307694 w 558430"/>
                    <a:gd name="connsiteY38" fmla="*/ 271155 h 392678"/>
                    <a:gd name="connsiteX39" fmla="*/ 263815 w 558430"/>
                    <a:gd name="connsiteY39" fmla="*/ 260836 h 392678"/>
                    <a:gd name="connsiteX40" fmla="*/ 261234 w 558430"/>
                    <a:gd name="connsiteY40" fmla="*/ 258256 h 392678"/>
                    <a:gd name="connsiteX41" fmla="*/ 274139 w 558430"/>
                    <a:gd name="connsiteY41" fmla="*/ 227298 h 392678"/>
                    <a:gd name="connsiteX42" fmla="*/ 279302 w 558430"/>
                    <a:gd name="connsiteY42" fmla="*/ 229878 h 392678"/>
                    <a:gd name="connsiteX43" fmla="*/ 310275 w 558430"/>
                    <a:gd name="connsiteY43" fmla="*/ 237617 h 392678"/>
                    <a:gd name="connsiteX44" fmla="*/ 325762 w 558430"/>
                    <a:gd name="connsiteY44" fmla="*/ 227298 h 392678"/>
                    <a:gd name="connsiteX45" fmla="*/ 310275 w 558430"/>
                    <a:gd name="connsiteY45" fmla="*/ 211819 h 392678"/>
                    <a:gd name="connsiteX46" fmla="*/ 279302 w 558430"/>
                    <a:gd name="connsiteY46" fmla="*/ 170541 h 392678"/>
                    <a:gd name="connsiteX47" fmla="*/ 338667 w 558430"/>
                    <a:gd name="connsiteY47" fmla="*/ 121524 h 392678"/>
                    <a:gd name="connsiteX48" fmla="*/ 31024 w 558430"/>
                    <a:gd name="connsiteY48" fmla="*/ 33584 h 392678"/>
                    <a:gd name="connsiteX49" fmla="*/ 33609 w 558430"/>
                    <a:gd name="connsiteY49" fmla="*/ 359094 h 392678"/>
                    <a:gd name="connsiteX50" fmla="*/ 524821 w 558430"/>
                    <a:gd name="connsiteY50" fmla="*/ 359094 h 392678"/>
                    <a:gd name="connsiteX51" fmla="*/ 524821 w 558430"/>
                    <a:gd name="connsiteY51" fmla="*/ 33584 h 392678"/>
                    <a:gd name="connsiteX52" fmla="*/ 31024 w 558430"/>
                    <a:gd name="connsiteY52" fmla="*/ 0 h 392678"/>
                    <a:gd name="connsiteX53" fmla="*/ 527406 w 558430"/>
                    <a:gd name="connsiteY53" fmla="*/ 0 h 392678"/>
                    <a:gd name="connsiteX54" fmla="*/ 558430 w 558430"/>
                    <a:gd name="connsiteY54" fmla="*/ 33584 h 392678"/>
                    <a:gd name="connsiteX55" fmla="*/ 558430 w 558430"/>
                    <a:gd name="connsiteY55" fmla="*/ 359094 h 392678"/>
                    <a:gd name="connsiteX56" fmla="*/ 527406 w 558430"/>
                    <a:gd name="connsiteY56" fmla="*/ 392678 h 392678"/>
                    <a:gd name="connsiteX57" fmla="*/ 31024 w 558430"/>
                    <a:gd name="connsiteY57" fmla="*/ 392678 h 392678"/>
                    <a:gd name="connsiteX58" fmla="*/ 0 w 558430"/>
                    <a:gd name="connsiteY58" fmla="*/ 359094 h 392678"/>
                    <a:gd name="connsiteX59" fmla="*/ 0 w 558430"/>
                    <a:gd name="connsiteY59" fmla="*/ 33584 h 392678"/>
                    <a:gd name="connsiteX60" fmla="*/ 31024 w 558430"/>
                    <a:gd name="connsiteY60" fmla="*/ 0 h 392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558430" h="392678">
                      <a:moveTo>
                        <a:pt x="449927" y="167891"/>
                      </a:moveTo>
                      <a:cubicBezTo>
                        <a:pt x="447344" y="173054"/>
                        <a:pt x="444760" y="175636"/>
                        <a:pt x="444760" y="178218"/>
                      </a:cubicBezTo>
                      <a:lnTo>
                        <a:pt x="431843" y="204034"/>
                      </a:lnTo>
                      <a:lnTo>
                        <a:pt x="452510" y="204034"/>
                      </a:lnTo>
                      <a:lnTo>
                        <a:pt x="449927" y="178218"/>
                      </a:lnTo>
                      <a:cubicBezTo>
                        <a:pt x="449927" y="175636"/>
                        <a:pt x="449927" y="170473"/>
                        <a:pt x="449927" y="167891"/>
                      </a:cubicBezTo>
                      <a:close/>
                      <a:moveTo>
                        <a:pt x="434427" y="124004"/>
                      </a:moveTo>
                      <a:lnTo>
                        <a:pt x="478344" y="124004"/>
                      </a:lnTo>
                      <a:lnTo>
                        <a:pt x="496428" y="271155"/>
                      </a:lnTo>
                      <a:lnTo>
                        <a:pt x="457677" y="271155"/>
                      </a:lnTo>
                      <a:lnTo>
                        <a:pt x="452510" y="235013"/>
                      </a:lnTo>
                      <a:lnTo>
                        <a:pt x="421510" y="235013"/>
                      </a:lnTo>
                      <a:lnTo>
                        <a:pt x="403426" y="271155"/>
                      </a:lnTo>
                      <a:lnTo>
                        <a:pt x="362091" y="271155"/>
                      </a:lnTo>
                      <a:close/>
                      <a:moveTo>
                        <a:pt x="232747" y="124004"/>
                      </a:moveTo>
                      <a:lnTo>
                        <a:pt x="269088" y="124004"/>
                      </a:lnTo>
                      <a:lnTo>
                        <a:pt x="243130" y="271155"/>
                      </a:lnTo>
                      <a:lnTo>
                        <a:pt x="204193" y="271155"/>
                      </a:lnTo>
                      <a:close/>
                      <a:moveTo>
                        <a:pt x="51668" y="124004"/>
                      </a:moveTo>
                      <a:lnTo>
                        <a:pt x="116336" y="124004"/>
                      </a:lnTo>
                      <a:lnTo>
                        <a:pt x="124097" y="193707"/>
                      </a:lnTo>
                      <a:cubicBezTo>
                        <a:pt x="124097" y="201452"/>
                        <a:pt x="124097" y="209197"/>
                        <a:pt x="126683" y="216941"/>
                      </a:cubicBezTo>
                      <a:cubicBezTo>
                        <a:pt x="129270" y="209197"/>
                        <a:pt x="131857" y="201452"/>
                        <a:pt x="137030" y="191126"/>
                      </a:cubicBezTo>
                      <a:lnTo>
                        <a:pt x="170658" y="124004"/>
                      </a:lnTo>
                      <a:lnTo>
                        <a:pt x="212046" y="124004"/>
                      </a:lnTo>
                      <a:lnTo>
                        <a:pt x="137030" y="271155"/>
                      </a:lnTo>
                      <a:lnTo>
                        <a:pt x="95642" y="271155"/>
                      </a:lnTo>
                      <a:lnTo>
                        <a:pt x="80122" y="152402"/>
                      </a:lnTo>
                      <a:lnTo>
                        <a:pt x="118923" y="175636"/>
                      </a:lnTo>
                      <a:close/>
                      <a:moveTo>
                        <a:pt x="338667" y="121524"/>
                      </a:moveTo>
                      <a:cubicBezTo>
                        <a:pt x="351573" y="121524"/>
                        <a:pt x="364479" y="124104"/>
                        <a:pt x="372222" y="129264"/>
                      </a:cubicBezTo>
                      <a:lnTo>
                        <a:pt x="377384" y="129264"/>
                      </a:lnTo>
                      <a:lnTo>
                        <a:pt x="364479" y="162802"/>
                      </a:lnTo>
                      <a:lnTo>
                        <a:pt x="359316" y="160222"/>
                      </a:lnTo>
                      <a:cubicBezTo>
                        <a:pt x="359316" y="160222"/>
                        <a:pt x="348992" y="155062"/>
                        <a:pt x="336086" y="155062"/>
                      </a:cubicBezTo>
                      <a:cubicBezTo>
                        <a:pt x="325762" y="155062"/>
                        <a:pt x="320599" y="160222"/>
                        <a:pt x="320599" y="165381"/>
                      </a:cubicBezTo>
                      <a:cubicBezTo>
                        <a:pt x="320599" y="170541"/>
                        <a:pt x="325762" y="175701"/>
                        <a:pt x="336086" y="180860"/>
                      </a:cubicBezTo>
                      <a:cubicBezTo>
                        <a:pt x="356735" y="191180"/>
                        <a:pt x="367060" y="204079"/>
                        <a:pt x="367060" y="222138"/>
                      </a:cubicBezTo>
                      <a:cubicBezTo>
                        <a:pt x="367060" y="250516"/>
                        <a:pt x="343829" y="271155"/>
                        <a:pt x="307694" y="271155"/>
                      </a:cubicBezTo>
                      <a:cubicBezTo>
                        <a:pt x="289626" y="271155"/>
                        <a:pt x="274139" y="268575"/>
                        <a:pt x="263815" y="260836"/>
                      </a:cubicBezTo>
                      <a:lnTo>
                        <a:pt x="261234" y="258256"/>
                      </a:lnTo>
                      <a:lnTo>
                        <a:pt x="274139" y="227298"/>
                      </a:lnTo>
                      <a:lnTo>
                        <a:pt x="279302" y="229878"/>
                      </a:lnTo>
                      <a:cubicBezTo>
                        <a:pt x="287045" y="235037"/>
                        <a:pt x="299950" y="237617"/>
                        <a:pt x="310275" y="237617"/>
                      </a:cubicBezTo>
                      <a:cubicBezTo>
                        <a:pt x="318018" y="237617"/>
                        <a:pt x="325762" y="235037"/>
                        <a:pt x="325762" y="227298"/>
                      </a:cubicBezTo>
                      <a:cubicBezTo>
                        <a:pt x="325762" y="222138"/>
                        <a:pt x="323180" y="216978"/>
                        <a:pt x="310275" y="211819"/>
                      </a:cubicBezTo>
                      <a:cubicBezTo>
                        <a:pt x="297369" y="201499"/>
                        <a:pt x="279302" y="191180"/>
                        <a:pt x="279302" y="170541"/>
                      </a:cubicBezTo>
                      <a:cubicBezTo>
                        <a:pt x="279302" y="142163"/>
                        <a:pt x="305113" y="121524"/>
                        <a:pt x="338667" y="121524"/>
                      </a:cubicBezTo>
                      <a:close/>
                      <a:moveTo>
                        <a:pt x="31024" y="33584"/>
                      </a:moveTo>
                      <a:lnTo>
                        <a:pt x="33609" y="359094"/>
                      </a:lnTo>
                      <a:lnTo>
                        <a:pt x="524821" y="359094"/>
                      </a:lnTo>
                      <a:lnTo>
                        <a:pt x="524821" y="33584"/>
                      </a:lnTo>
                      <a:close/>
                      <a:moveTo>
                        <a:pt x="31024" y="0"/>
                      </a:moveTo>
                      <a:lnTo>
                        <a:pt x="527406" y="0"/>
                      </a:lnTo>
                      <a:cubicBezTo>
                        <a:pt x="545504" y="0"/>
                        <a:pt x="558430" y="15500"/>
                        <a:pt x="558430" y="33584"/>
                      </a:cubicBezTo>
                      <a:lnTo>
                        <a:pt x="558430" y="359094"/>
                      </a:lnTo>
                      <a:cubicBezTo>
                        <a:pt x="558430" y="377178"/>
                        <a:pt x="545504" y="392678"/>
                        <a:pt x="527406" y="392678"/>
                      </a:cubicBezTo>
                      <a:lnTo>
                        <a:pt x="31024" y="392678"/>
                      </a:lnTo>
                      <a:cubicBezTo>
                        <a:pt x="15512" y="392678"/>
                        <a:pt x="0" y="377178"/>
                        <a:pt x="0" y="359094"/>
                      </a:cubicBezTo>
                      <a:lnTo>
                        <a:pt x="0" y="33584"/>
                      </a:lnTo>
                      <a:cubicBezTo>
                        <a:pt x="0" y="15500"/>
                        <a:pt x="15512" y="0"/>
                        <a:pt x="310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12" name="îśḻîde"/>
              <p:cNvGrpSpPr/>
              <p:nvPr/>
            </p:nvGrpSpPr>
            <p:grpSpPr>
              <a:xfrm>
                <a:off x="8491565" y="4008610"/>
                <a:ext cx="504720" cy="504720"/>
                <a:chOff x="6559351" y="2249137"/>
                <a:chExt cx="648072" cy="648072"/>
              </a:xfrm>
            </p:grpSpPr>
            <p:sp>
              <p:nvSpPr>
                <p:cNvPr id="113" name="i$líďê"/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4" name="íśļîḋè"/>
                <p:cNvSpPr>
                  <a:spLocks/>
                </p:cNvSpPr>
                <p:nvPr/>
              </p:nvSpPr>
              <p:spPr bwMode="auto">
                <a:xfrm>
                  <a:off x="6729948" y="2448976"/>
                  <a:ext cx="306881" cy="248392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cxnSp>
          <p:nvCxnSpPr>
            <p:cNvPr id="108" name="直接连接符 107"/>
            <p:cNvCxnSpPr/>
            <p:nvPr/>
          </p:nvCxnSpPr>
          <p:spPr>
            <a:xfrm>
              <a:off x="5555940" y="3741241"/>
              <a:ext cx="10801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îṧ1ïḓê"/>
            <p:cNvSpPr txBox="1"/>
            <p:nvPr/>
          </p:nvSpPr>
          <p:spPr>
            <a:xfrm>
              <a:off x="5535166" y="3135301"/>
              <a:ext cx="1121668" cy="42333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VS</a:t>
              </a:r>
            </a:p>
          </p:txBody>
        </p:sp>
        <p:cxnSp>
          <p:nvCxnSpPr>
            <p:cNvPr id="110" name="直接连接符 109"/>
            <p:cNvCxnSpPr>
              <a:cxnSpLocks/>
            </p:cNvCxnSpPr>
            <p:nvPr/>
          </p:nvCxnSpPr>
          <p:spPr>
            <a:xfrm>
              <a:off x="6096000" y="4255392"/>
              <a:ext cx="0" cy="17451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>
            <a:off x="2997199" y="1755835"/>
            <a:ext cx="6197602" cy="890000"/>
            <a:chOff x="-164582" y="2311027"/>
            <a:chExt cx="6197602" cy="890000"/>
          </a:xfrm>
        </p:grpSpPr>
        <p:sp>
          <p:nvSpPr>
            <p:cNvPr id="124" name="文本框 123"/>
            <p:cNvSpPr txBox="1"/>
            <p:nvPr/>
          </p:nvSpPr>
          <p:spPr>
            <a:xfrm>
              <a:off x="1867328" y="23110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-164582" y="2687681"/>
              <a:ext cx="61976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937072" y="4971686"/>
            <a:ext cx="8425511" cy="959268"/>
            <a:chOff x="1937072" y="4971686"/>
            <a:chExt cx="8425511" cy="959268"/>
          </a:xfrm>
        </p:grpSpPr>
        <p:sp>
          <p:nvSpPr>
            <p:cNvPr id="128" name="文本框 127"/>
            <p:cNvSpPr txBox="1"/>
            <p:nvPr/>
          </p:nvSpPr>
          <p:spPr>
            <a:xfrm>
              <a:off x="1937072" y="5312323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577584" y="5312323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2264444" y="4971686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7903192" y="4971686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D233EBC-4EA2-4AC8-95B5-F7E17034A5C9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BF468E6B-B798-4D7D-ABAB-66A166EED536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="" xmlns:a16="http://schemas.microsoft.com/office/drawing/2014/main" id="{D99498AC-373A-401D-AF00-7ED3EB1E1590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CDC3D0AB-EFB3-43E7-8D04-7FCA2CB68825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F2ECF5BB-6466-4369-8CA1-0131F0BBF757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8" name="椭圆 51">
            <a:extLst>
              <a:ext uri="{FF2B5EF4-FFF2-40B4-BE49-F238E27FC236}">
                <a16:creationId xmlns="" xmlns:a16="http://schemas.microsoft.com/office/drawing/2014/main" id="{534AA56A-F7DC-4D76-B9D3-611AE442DDB6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椭圆 52">
            <a:extLst>
              <a:ext uri="{FF2B5EF4-FFF2-40B4-BE49-F238E27FC236}">
                <a16:creationId xmlns="" xmlns:a16="http://schemas.microsoft.com/office/drawing/2014/main" id="{A0972E2C-39C0-4272-B195-31CD08F434A9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45DFDEE6-3AE1-425D-B736-D3362500812E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23A415E-BD72-428C-9300-5ACA6006F055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F2A499E6-DC37-4ABC-9997-4B9DD767978C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535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4239" y="1863161"/>
            <a:ext cx="5171142" cy="1818252"/>
            <a:chOff x="592138" y="1807369"/>
            <a:chExt cx="5474293" cy="1924844"/>
          </a:xfrm>
        </p:grpSpPr>
        <p:sp>
          <p:nvSpPr>
            <p:cNvPr id="2" name="矩形 1"/>
            <p:cNvSpPr/>
            <p:nvPr/>
          </p:nvSpPr>
          <p:spPr>
            <a:xfrm>
              <a:off x="592138" y="1807370"/>
              <a:ext cx="1990617" cy="1924843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2582756" y="1807369"/>
              <a:ext cx="3456094" cy="19248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32813" y="2319848"/>
              <a:ext cx="899886" cy="89988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圆角矩形 11"/>
            <p:cNvSpPr/>
            <p:nvPr/>
          </p:nvSpPr>
          <p:spPr>
            <a:xfrm>
              <a:off x="2374612" y="2574951"/>
              <a:ext cx="416288" cy="389680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181946" y="2292439"/>
              <a:ext cx="2884485" cy="1013202"/>
              <a:chOff x="5488613" y="1849096"/>
              <a:chExt cx="2584759" cy="101320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488613" y="1849096"/>
                <a:ext cx="2584759" cy="5648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工作总体回顾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488613" y="2430180"/>
                <a:ext cx="2255091" cy="432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172200" y="1863161"/>
            <a:ext cx="5145088" cy="1818251"/>
            <a:chOff x="6172200" y="1807369"/>
            <a:chExt cx="5446712" cy="1924844"/>
          </a:xfrm>
        </p:grpSpPr>
        <p:sp>
          <p:nvSpPr>
            <p:cNvPr id="37" name="矩形 36"/>
            <p:cNvSpPr/>
            <p:nvPr/>
          </p:nvSpPr>
          <p:spPr>
            <a:xfrm>
              <a:off x="6172200" y="1807370"/>
              <a:ext cx="1990617" cy="1924843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8162818" y="1807369"/>
              <a:ext cx="3456094" cy="19248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7712875" y="2319848"/>
              <a:ext cx="899886" cy="89988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7" name="圆角矩形 35"/>
            <p:cNvSpPr/>
            <p:nvPr/>
          </p:nvSpPr>
          <p:spPr>
            <a:xfrm>
              <a:off x="7954674" y="2579293"/>
              <a:ext cx="416288" cy="380996"/>
            </a:xfrm>
            <a:custGeom>
              <a:avLst/>
              <a:gdLst>
                <a:gd name="connsiteX0" fmla="*/ 531631 w 607639"/>
                <a:gd name="connsiteY0" fmla="*/ 404551 h 556126"/>
                <a:gd name="connsiteX1" fmla="*/ 556997 w 607639"/>
                <a:gd name="connsiteY1" fmla="*/ 429784 h 556126"/>
                <a:gd name="connsiteX2" fmla="*/ 556997 w 607639"/>
                <a:gd name="connsiteY2" fmla="*/ 455017 h 556126"/>
                <a:gd name="connsiteX3" fmla="*/ 582273 w 607639"/>
                <a:gd name="connsiteY3" fmla="*/ 455017 h 556126"/>
                <a:gd name="connsiteX4" fmla="*/ 607639 w 607639"/>
                <a:gd name="connsiteY4" fmla="*/ 480339 h 556126"/>
                <a:gd name="connsiteX5" fmla="*/ 582273 w 607639"/>
                <a:gd name="connsiteY5" fmla="*/ 505572 h 556126"/>
                <a:gd name="connsiteX6" fmla="*/ 556997 w 607639"/>
                <a:gd name="connsiteY6" fmla="*/ 505572 h 556126"/>
                <a:gd name="connsiteX7" fmla="*/ 556997 w 607639"/>
                <a:gd name="connsiteY7" fmla="*/ 530893 h 556126"/>
                <a:gd name="connsiteX8" fmla="*/ 531631 w 607639"/>
                <a:gd name="connsiteY8" fmla="*/ 556126 h 556126"/>
                <a:gd name="connsiteX9" fmla="*/ 506354 w 607639"/>
                <a:gd name="connsiteY9" fmla="*/ 530893 h 556126"/>
                <a:gd name="connsiteX10" fmla="*/ 506354 w 607639"/>
                <a:gd name="connsiteY10" fmla="*/ 505572 h 556126"/>
                <a:gd name="connsiteX11" fmla="*/ 480989 w 607639"/>
                <a:gd name="connsiteY11" fmla="*/ 505572 h 556126"/>
                <a:gd name="connsiteX12" fmla="*/ 455712 w 607639"/>
                <a:gd name="connsiteY12" fmla="*/ 480339 h 556126"/>
                <a:gd name="connsiteX13" fmla="*/ 480989 w 607639"/>
                <a:gd name="connsiteY13" fmla="*/ 455017 h 556126"/>
                <a:gd name="connsiteX14" fmla="*/ 506354 w 607639"/>
                <a:gd name="connsiteY14" fmla="*/ 455017 h 556126"/>
                <a:gd name="connsiteX15" fmla="*/ 506354 w 607639"/>
                <a:gd name="connsiteY15" fmla="*/ 429784 h 556126"/>
                <a:gd name="connsiteX16" fmla="*/ 531631 w 607639"/>
                <a:gd name="connsiteY16" fmla="*/ 404551 h 556126"/>
                <a:gd name="connsiteX17" fmla="*/ 126541 w 607639"/>
                <a:gd name="connsiteY17" fmla="*/ 353956 h 556126"/>
                <a:gd name="connsiteX18" fmla="*/ 430431 w 607639"/>
                <a:gd name="connsiteY18" fmla="*/ 353956 h 556126"/>
                <a:gd name="connsiteX19" fmla="*/ 455711 w 607639"/>
                <a:gd name="connsiteY19" fmla="*/ 379209 h 556126"/>
                <a:gd name="connsiteX20" fmla="*/ 430431 w 607639"/>
                <a:gd name="connsiteY20" fmla="*/ 404551 h 556126"/>
                <a:gd name="connsiteX21" fmla="*/ 126541 w 607639"/>
                <a:gd name="connsiteY21" fmla="*/ 404551 h 556126"/>
                <a:gd name="connsiteX22" fmla="*/ 101261 w 607639"/>
                <a:gd name="connsiteY22" fmla="*/ 379209 h 556126"/>
                <a:gd name="connsiteX23" fmla="*/ 126541 w 607639"/>
                <a:gd name="connsiteY23" fmla="*/ 353956 h 556126"/>
                <a:gd name="connsiteX24" fmla="*/ 177203 w 607639"/>
                <a:gd name="connsiteY24" fmla="*/ 252836 h 556126"/>
                <a:gd name="connsiteX25" fmla="*/ 379769 w 607639"/>
                <a:gd name="connsiteY25" fmla="*/ 252836 h 556126"/>
                <a:gd name="connsiteX26" fmla="*/ 405045 w 607639"/>
                <a:gd name="connsiteY26" fmla="*/ 278054 h 556126"/>
                <a:gd name="connsiteX27" fmla="*/ 379769 w 607639"/>
                <a:gd name="connsiteY27" fmla="*/ 303361 h 556126"/>
                <a:gd name="connsiteX28" fmla="*/ 177203 w 607639"/>
                <a:gd name="connsiteY28" fmla="*/ 303361 h 556126"/>
                <a:gd name="connsiteX29" fmla="*/ 151927 w 607639"/>
                <a:gd name="connsiteY29" fmla="*/ 278054 h 556126"/>
                <a:gd name="connsiteX30" fmla="*/ 177203 w 607639"/>
                <a:gd name="connsiteY30" fmla="*/ 252836 h 556126"/>
                <a:gd name="connsiteX31" fmla="*/ 430424 w 607639"/>
                <a:gd name="connsiteY31" fmla="*/ 101120 h 556126"/>
                <a:gd name="connsiteX32" fmla="*/ 455712 w 607639"/>
                <a:gd name="connsiteY32" fmla="*/ 126373 h 556126"/>
                <a:gd name="connsiteX33" fmla="*/ 455712 w 607639"/>
                <a:gd name="connsiteY33" fmla="*/ 126462 h 556126"/>
                <a:gd name="connsiteX34" fmla="*/ 430424 w 607639"/>
                <a:gd name="connsiteY34" fmla="*/ 151715 h 556126"/>
                <a:gd name="connsiteX35" fmla="*/ 405046 w 607639"/>
                <a:gd name="connsiteY35" fmla="*/ 126462 h 556126"/>
                <a:gd name="connsiteX36" fmla="*/ 430424 w 607639"/>
                <a:gd name="connsiteY36" fmla="*/ 101120 h 556126"/>
                <a:gd name="connsiteX37" fmla="*/ 329126 w 607639"/>
                <a:gd name="connsiteY37" fmla="*/ 101120 h 556126"/>
                <a:gd name="connsiteX38" fmla="*/ 354379 w 607639"/>
                <a:gd name="connsiteY38" fmla="*/ 126373 h 556126"/>
                <a:gd name="connsiteX39" fmla="*/ 354379 w 607639"/>
                <a:gd name="connsiteY39" fmla="*/ 126462 h 556126"/>
                <a:gd name="connsiteX40" fmla="*/ 329126 w 607639"/>
                <a:gd name="connsiteY40" fmla="*/ 151715 h 556126"/>
                <a:gd name="connsiteX41" fmla="*/ 303784 w 607639"/>
                <a:gd name="connsiteY41" fmla="*/ 126462 h 556126"/>
                <a:gd name="connsiteX42" fmla="*/ 329126 w 607639"/>
                <a:gd name="connsiteY42" fmla="*/ 101120 h 556126"/>
                <a:gd name="connsiteX43" fmla="*/ 227856 w 607639"/>
                <a:gd name="connsiteY43" fmla="*/ 101120 h 556126"/>
                <a:gd name="connsiteX44" fmla="*/ 253118 w 607639"/>
                <a:gd name="connsiteY44" fmla="*/ 126373 h 556126"/>
                <a:gd name="connsiteX45" fmla="*/ 253118 w 607639"/>
                <a:gd name="connsiteY45" fmla="*/ 126462 h 556126"/>
                <a:gd name="connsiteX46" fmla="*/ 227856 w 607639"/>
                <a:gd name="connsiteY46" fmla="*/ 151715 h 556126"/>
                <a:gd name="connsiteX47" fmla="*/ 202593 w 607639"/>
                <a:gd name="connsiteY47" fmla="*/ 126462 h 556126"/>
                <a:gd name="connsiteX48" fmla="*/ 227856 w 607639"/>
                <a:gd name="connsiteY48" fmla="*/ 101120 h 556126"/>
                <a:gd name="connsiteX49" fmla="*/ 25276 w 607639"/>
                <a:gd name="connsiteY49" fmla="*/ 0 h 556126"/>
                <a:gd name="connsiteX50" fmla="*/ 531608 w 607639"/>
                <a:gd name="connsiteY50" fmla="*/ 0 h 556126"/>
                <a:gd name="connsiteX51" fmla="*/ 556973 w 607639"/>
                <a:gd name="connsiteY51" fmla="*/ 25329 h 556126"/>
                <a:gd name="connsiteX52" fmla="*/ 556973 w 607639"/>
                <a:gd name="connsiteY52" fmla="*/ 328654 h 556126"/>
                <a:gd name="connsiteX53" fmla="*/ 531608 w 607639"/>
                <a:gd name="connsiteY53" fmla="*/ 353983 h 556126"/>
                <a:gd name="connsiteX54" fmla="*/ 506331 w 607639"/>
                <a:gd name="connsiteY54" fmla="*/ 328654 h 556126"/>
                <a:gd name="connsiteX55" fmla="*/ 506331 w 607639"/>
                <a:gd name="connsiteY55" fmla="*/ 50569 h 556126"/>
                <a:gd name="connsiteX56" fmla="*/ 50642 w 607639"/>
                <a:gd name="connsiteY56" fmla="*/ 50569 h 556126"/>
                <a:gd name="connsiteX57" fmla="*/ 50642 w 607639"/>
                <a:gd name="connsiteY57" fmla="*/ 455032 h 556126"/>
                <a:gd name="connsiteX58" fmla="*/ 379770 w 607639"/>
                <a:gd name="connsiteY58" fmla="*/ 455032 h 556126"/>
                <a:gd name="connsiteX59" fmla="*/ 405047 w 607639"/>
                <a:gd name="connsiteY59" fmla="*/ 480361 h 556126"/>
                <a:gd name="connsiteX60" fmla="*/ 379770 w 607639"/>
                <a:gd name="connsiteY60" fmla="*/ 505601 h 556126"/>
                <a:gd name="connsiteX61" fmla="*/ 25276 w 607639"/>
                <a:gd name="connsiteY61" fmla="*/ 505601 h 556126"/>
                <a:gd name="connsiteX62" fmla="*/ 0 w 607639"/>
                <a:gd name="connsiteY62" fmla="*/ 480361 h 556126"/>
                <a:gd name="connsiteX63" fmla="*/ 0 w 607639"/>
                <a:gd name="connsiteY63" fmla="*/ 25329 h 556126"/>
                <a:gd name="connsiteX64" fmla="*/ 25276 w 607639"/>
                <a:gd name="connsiteY64" fmla="*/ 0 h 55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7639" h="556126">
                  <a:moveTo>
                    <a:pt x="531631" y="404551"/>
                  </a:moveTo>
                  <a:cubicBezTo>
                    <a:pt x="545604" y="404551"/>
                    <a:pt x="556997" y="415835"/>
                    <a:pt x="556997" y="429784"/>
                  </a:cubicBezTo>
                  <a:lnTo>
                    <a:pt x="556997" y="455017"/>
                  </a:lnTo>
                  <a:lnTo>
                    <a:pt x="582273" y="455017"/>
                  </a:lnTo>
                  <a:cubicBezTo>
                    <a:pt x="596247" y="455017"/>
                    <a:pt x="607639" y="466390"/>
                    <a:pt x="607639" y="480339"/>
                  </a:cubicBezTo>
                  <a:cubicBezTo>
                    <a:pt x="607639" y="494288"/>
                    <a:pt x="596247" y="505572"/>
                    <a:pt x="582273" y="505572"/>
                  </a:cubicBezTo>
                  <a:lnTo>
                    <a:pt x="556997" y="505572"/>
                  </a:lnTo>
                  <a:lnTo>
                    <a:pt x="556997" y="530893"/>
                  </a:lnTo>
                  <a:cubicBezTo>
                    <a:pt x="556997" y="544843"/>
                    <a:pt x="545604" y="556126"/>
                    <a:pt x="531631" y="556126"/>
                  </a:cubicBezTo>
                  <a:cubicBezTo>
                    <a:pt x="517658" y="556126"/>
                    <a:pt x="506354" y="544843"/>
                    <a:pt x="506354" y="530893"/>
                  </a:cubicBezTo>
                  <a:lnTo>
                    <a:pt x="506354" y="505572"/>
                  </a:lnTo>
                  <a:lnTo>
                    <a:pt x="480989" y="505572"/>
                  </a:lnTo>
                  <a:cubicBezTo>
                    <a:pt x="467015" y="505572"/>
                    <a:pt x="455712" y="494288"/>
                    <a:pt x="455712" y="480339"/>
                  </a:cubicBezTo>
                  <a:cubicBezTo>
                    <a:pt x="455712" y="466390"/>
                    <a:pt x="467015" y="455017"/>
                    <a:pt x="480989" y="455017"/>
                  </a:cubicBezTo>
                  <a:lnTo>
                    <a:pt x="506354" y="455017"/>
                  </a:lnTo>
                  <a:lnTo>
                    <a:pt x="506354" y="429784"/>
                  </a:lnTo>
                  <a:cubicBezTo>
                    <a:pt x="506354" y="415835"/>
                    <a:pt x="517658" y="404551"/>
                    <a:pt x="531631" y="404551"/>
                  </a:cubicBezTo>
                  <a:close/>
                  <a:moveTo>
                    <a:pt x="126541" y="353956"/>
                  </a:moveTo>
                  <a:lnTo>
                    <a:pt x="430431" y="353956"/>
                  </a:lnTo>
                  <a:cubicBezTo>
                    <a:pt x="444406" y="353956"/>
                    <a:pt x="455711" y="365248"/>
                    <a:pt x="455711" y="379209"/>
                  </a:cubicBezTo>
                  <a:cubicBezTo>
                    <a:pt x="455711" y="393169"/>
                    <a:pt x="444406" y="404551"/>
                    <a:pt x="430431" y="404551"/>
                  </a:cubicBezTo>
                  <a:lnTo>
                    <a:pt x="126541" y="404551"/>
                  </a:lnTo>
                  <a:cubicBezTo>
                    <a:pt x="112566" y="404551"/>
                    <a:pt x="101261" y="393169"/>
                    <a:pt x="101261" y="379209"/>
                  </a:cubicBezTo>
                  <a:cubicBezTo>
                    <a:pt x="101261" y="365248"/>
                    <a:pt x="112566" y="353956"/>
                    <a:pt x="126541" y="353956"/>
                  </a:cubicBezTo>
                  <a:close/>
                  <a:moveTo>
                    <a:pt x="177203" y="252836"/>
                  </a:moveTo>
                  <a:lnTo>
                    <a:pt x="379769" y="252836"/>
                  </a:lnTo>
                  <a:cubicBezTo>
                    <a:pt x="393742" y="252836"/>
                    <a:pt x="405045" y="264113"/>
                    <a:pt x="405045" y="278054"/>
                  </a:cubicBezTo>
                  <a:cubicBezTo>
                    <a:pt x="405045" y="291995"/>
                    <a:pt x="393742" y="303361"/>
                    <a:pt x="379769" y="303361"/>
                  </a:cubicBezTo>
                  <a:lnTo>
                    <a:pt x="177203" y="303361"/>
                  </a:lnTo>
                  <a:cubicBezTo>
                    <a:pt x="163230" y="303361"/>
                    <a:pt x="151927" y="291995"/>
                    <a:pt x="151927" y="278054"/>
                  </a:cubicBezTo>
                  <a:cubicBezTo>
                    <a:pt x="151927" y="264113"/>
                    <a:pt x="163230" y="252836"/>
                    <a:pt x="177203" y="252836"/>
                  </a:cubicBezTo>
                  <a:close/>
                  <a:moveTo>
                    <a:pt x="430424" y="101120"/>
                  </a:moveTo>
                  <a:cubicBezTo>
                    <a:pt x="444403" y="101120"/>
                    <a:pt x="455712" y="112412"/>
                    <a:pt x="455712" y="126373"/>
                  </a:cubicBezTo>
                  <a:lnTo>
                    <a:pt x="455712" y="126462"/>
                  </a:lnTo>
                  <a:cubicBezTo>
                    <a:pt x="455712" y="140422"/>
                    <a:pt x="444403" y="151715"/>
                    <a:pt x="430424" y="151715"/>
                  </a:cubicBezTo>
                  <a:cubicBezTo>
                    <a:pt x="416355" y="151715"/>
                    <a:pt x="405046" y="140422"/>
                    <a:pt x="405046" y="126462"/>
                  </a:cubicBezTo>
                  <a:cubicBezTo>
                    <a:pt x="405046" y="112501"/>
                    <a:pt x="416355" y="101120"/>
                    <a:pt x="430424" y="101120"/>
                  </a:cubicBezTo>
                  <a:close/>
                  <a:moveTo>
                    <a:pt x="329126" y="101120"/>
                  </a:moveTo>
                  <a:cubicBezTo>
                    <a:pt x="343086" y="101120"/>
                    <a:pt x="354379" y="112412"/>
                    <a:pt x="354379" y="126373"/>
                  </a:cubicBezTo>
                  <a:lnTo>
                    <a:pt x="354379" y="126462"/>
                  </a:lnTo>
                  <a:cubicBezTo>
                    <a:pt x="354379" y="140422"/>
                    <a:pt x="343086" y="151715"/>
                    <a:pt x="329126" y="151715"/>
                  </a:cubicBezTo>
                  <a:cubicBezTo>
                    <a:pt x="315166" y="151715"/>
                    <a:pt x="303784" y="140422"/>
                    <a:pt x="303784" y="126462"/>
                  </a:cubicBezTo>
                  <a:cubicBezTo>
                    <a:pt x="303784" y="112501"/>
                    <a:pt x="315166" y="101120"/>
                    <a:pt x="329126" y="101120"/>
                  </a:cubicBezTo>
                  <a:close/>
                  <a:moveTo>
                    <a:pt x="227856" y="101120"/>
                  </a:moveTo>
                  <a:cubicBezTo>
                    <a:pt x="241821" y="101120"/>
                    <a:pt x="253118" y="112412"/>
                    <a:pt x="253118" y="126373"/>
                  </a:cubicBezTo>
                  <a:lnTo>
                    <a:pt x="253118" y="126462"/>
                  </a:lnTo>
                  <a:cubicBezTo>
                    <a:pt x="253118" y="140422"/>
                    <a:pt x="241821" y="151715"/>
                    <a:pt x="227856" y="151715"/>
                  </a:cubicBezTo>
                  <a:cubicBezTo>
                    <a:pt x="213890" y="151715"/>
                    <a:pt x="202593" y="140422"/>
                    <a:pt x="202593" y="126462"/>
                  </a:cubicBezTo>
                  <a:cubicBezTo>
                    <a:pt x="202593" y="112501"/>
                    <a:pt x="213890" y="101120"/>
                    <a:pt x="227856" y="101120"/>
                  </a:cubicBezTo>
                  <a:close/>
                  <a:moveTo>
                    <a:pt x="25276" y="0"/>
                  </a:moveTo>
                  <a:lnTo>
                    <a:pt x="531608" y="0"/>
                  </a:lnTo>
                  <a:cubicBezTo>
                    <a:pt x="545581" y="0"/>
                    <a:pt x="556973" y="11376"/>
                    <a:pt x="556973" y="25329"/>
                  </a:cubicBezTo>
                  <a:lnTo>
                    <a:pt x="556973" y="328654"/>
                  </a:lnTo>
                  <a:cubicBezTo>
                    <a:pt x="556973" y="342607"/>
                    <a:pt x="545581" y="353983"/>
                    <a:pt x="531608" y="353983"/>
                  </a:cubicBezTo>
                  <a:cubicBezTo>
                    <a:pt x="517634" y="353983"/>
                    <a:pt x="506331" y="342607"/>
                    <a:pt x="506331" y="328654"/>
                  </a:cubicBezTo>
                  <a:lnTo>
                    <a:pt x="506331" y="50569"/>
                  </a:lnTo>
                  <a:lnTo>
                    <a:pt x="50642" y="50569"/>
                  </a:lnTo>
                  <a:lnTo>
                    <a:pt x="50642" y="455032"/>
                  </a:lnTo>
                  <a:lnTo>
                    <a:pt x="379770" y="455032"/>
                  </a:lnTo>
                  <a:cubicBezTo>
                    <a:pt x="393744" y="455032"/>
                    <a:pt x="405047" y="466408"/>
                    <a:pt x="405047" y="480361"/>
                  </a:cubicBezTo>
                  <a:cubicBezTo>
                    <a:pt x="405047" y="494314"/>
                    <a:pt x="393744" y="505601"/>
                    <a:pt x="379770" y="505601"/>
                  </a:cubicBezTo>
                  <a:lnTo>
                    <a:pt x="25276" y="505601"/>
                  </a:lnTo>
                  <a:cubicBezTo>
                    <a:pt x="11303" y="505601"/>
                    <a:pt x="0" y="494314"/>
                    <a:pt x="0" y="480361"/>
                  </a:cubicBezTo>
                  <a:lnTo>
                    <a:pt x="0" y="25329"/>
                  </a:lnTo>
                  <a:cubicBezTo>
                    <a:pt x="0" y="11376"/>
                    <a:pt x="11303" y="0"/>
                    <a:pt x="25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731650" y="2292439"/>
              <a:ext cx="2884485" cy="1013203"/>
              <a:chOff x="5488613" y="1849096"/>
              <a:chExt cx="2584759" cy="1013203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5488613" y="1849096"/>
                <a:ext cx="2584759" cy="5648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工作绩效总结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488613" y="2430180"/>
                <a:ext cx="2255091" cy="432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84239" y="3811818"/>
            <a:ext cx="5171142" cy="1818252"/>
            <a:chOff x="592138" y="3959226"/>
            <a:chExt cx="5474293" cy="1924844"/>
          </a:xfrm>
        </p:grpSpPr>
        <p:sp>
          <p:nvSpPr>
            <p:cNvPr id="30" name="矩形 29"/>
            <p:cNvSpPr/>
            <p:nvPr/>
          </p:nvSpPr>
          <p:spPr>
            <a:xfrm>
              <a:off x="592138" y="3959227"/>
              <a:ext cx="1990617" cy="1924843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2582756" y="3959226"/>
              <a:ext cx="3456094" cy="19248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132813" y="4471705"/>
              <a:ext cx="899886" cy="89988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8" name="圆角矩形 28"/>
            <p:cNvSpPr/>
            <p:nvPr/>
          </p:nvSpPr>
          <p:spPr>
            <a:xfrm>
              <a:off x="2374612" y="4750425"/>
              <a:ext cx="416288" cy="342448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181946" y="4408295"/>
              <a:ext cx="2884485" cy="1013202"/>
              <a:chOff x="5488613" y="1849096"/>
              <a:chExt cx="2584759" cy="101320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488613" y="1849096"/>
                <a:ext cx="2584759" cy="5648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工作经验欠缺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488613" y="2430180"/>
                <a:ext cx="2255091" cy="432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72200" y="3811818"/>
            <a:ext cx="5145088" cy="1818251"/>
            <a:chOff x="6172200" y="3959226"/>
            <a:chExt cx="5446712" cy="1924844"/>
          </a:xfrm>
        </p:grpSpPr>
        <p:sp>
          <p:nvSpPr>
            <p:cNvPr id="44" name="矩形 43"/>
            <p:cNvSpPr/>
            <p:nvPr/>
          </p:nvSpPr>
          <p:spPr>
            <a:xfrm>
              <a:off x="6172200" y="3959227"/>
              <a:ext cx="1990617" cy="1924843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8162818" y="3959226"/>
              <a:ext cx="3456094" cy="19248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712875" y="4471705"/>
              <a:ext cx="899886" cy="89988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圆角矩形 42"/>
            <p:cNvSpPr/>
            <p:nvPr/>
          </p:nvSpPr>
          <p:spPr>
            <a:xfrm>
              <a:off x="7961413" y="4713504"/>
              <a:ext cx="402810" cy="416288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731650" y="4408295"/>
              <a:ext cx="2884485" cy="1013203"/>
              <a:chOff x="5488613" y="1849096"/>
              <a:chExt cx="2584759" cy="101320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488613" y="1849096"/>
                <a:ext cx="2584759" cy="5648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</a:rPr>
                  <a:t>后续工作计划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488613" y="2430180"/>
                <a:ext cx="2255091" cy="432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9A32898-8FA5-4AD2-BFDC-C5964BCA97C8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B29F182C-D091-4EA2-AEE6-A3A104F2BCA6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D67BF70-2F70-4D02-8EEA-0AAB78AA98FE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06450D67-5B9B-42D3-8E45-9ED99A3B7FD0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FBEC4F60-52BB-4E0D-81D8-AD9D770FC60D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4" name="椭圆 51">
            <a:extLst>
              <a:ext uri="{FF2B5EF4-FFF2-40B4-BE49-F238E27FC236}">
                <a16:creationId xmlns="" xmlns:a16="http://schemas.microsoft.com/office/drawing/2014/main" id="{2A23F41A-577F-40E6-8B8A-0DEECBAE6936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椭圆 52">
            <a:extLst>
              <a:ext uri="{FF2B5EF4-FFF2-40B4-BE49-F238E27FC236}">
                <a16:creationId xmlns="" xmlns:a16="http://schemas.microsoft.com/office/drawing/2014/main" id="{6B358283-0D6D-458A-BCCA-B7AA9EBD90F4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EB1760C8-DA67-4170-9BCA-B72ED9154D25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117DD5EF-656A-4010-8CC0-60B85E0BE1BC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F505176A-887F-4636-83EA-C2DCF7B7816A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01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33714" y="5214745"/>
            <a:ext cx="2815772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88114" y="5214745"/>
            <a:ext cx="2815772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42514" y="5214745"/>
            <a:ext cx="2815772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62136" y="1694771"/>
            <a:ext cx="3492581" cy="3452602"/>
            <a:chOff x="862136" y="1694771"/>
            <a:chExt cx="3492581" cy="3452602"/>
          </a:xfrm>
        </p:grpSpPr>
        <p:sp>
          <p:nvSpPr>
            <p:cNvPr id="2" name="矩形 1"/>
            <p:cNvSpPr/>
            <p:nvPr/>
          </p:nvSpPr>
          <p:spPr>
            <a:xfrm>
              <a:off x="1233714" y="1694771"/>
              <a:ext cx="2815772" cy="338523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049486" y="1957321"/>
              <a:ext cx="305231" cy="3150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latin typeface="Century Gothic" panose="020B0502020202020204" pitchFamily="34" charset="0"/>
                </a:rPr>
                <a:t>1</a:t>
              </a:r>
              <a:endParaRPr lang="zh-CN" altLang="en-US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-203051" y="3710609"/>
              <a:ext cx="2501951" cy="3715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16537" y="1694771"/>
            <a:ext cx="3492579" cy="3452602"/>
            <a:chOff x="4316537" y="1694771"/>
            <a:chExt cx="3492579" cy="3452602"/>
          </a:xfrm>
        </p:grpSpPr>
        <p:sp>
          <p:nvSpPr>
            <p:cNvPr id="3" name="矩形 2"/>
            <p:cNvSpPr/>
            <p:nvPr/>
          </p:nvSpPr>
          <p:spPr>
            <a:xfrm>
              <a:off x="4688114" y="1694771"/>
              <a:ext cx="2815772" cy="338523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503885" y="3147852"/>
              <a:ext cx="305231" cy="3150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latin typeface="Century Gothic" panose="020B0502020202020204" pitchFamily="34" charset="0"/>
                </a:rPr>
                <a:t>2</a:t>
              </a:r>
              <a:endParaRPr lang="zh-CN" altLang="en-US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6200000">
              <a:off x="3251350" y="3710609"/>
              <a:ext cx="2501951" cy="3715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56565" y="1694771"/>
            <a:ext cx="3506952" cy="3452602"/>
            <a:chOff x="7756565" y="1694771"/>
            <a:chExt cx="3506952" cy="3452602"/>
          </a:xfrm>
        </p:grpSpPr>
        <p:sp>
          <p:nvSpPr>
            <p:cNvPr id="4" name="矩形 3"/>
            <p:cNvSpPr/>
            <p:nvPr/>
          </p:nvSpPr>
          <p:spPr>
            <a:xfrm>
              <a:off x="8142514" y="1694771"/>
              <a:ext cx="2815772" cy="338523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958286" y="4338383"/>
              <a:ext cx="305231" cy="31509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latin typeface="Century Gothic" panose="020B0502020202020204" pitchFamily="34" charset="0"/>
                </a:rPr>
                <a:t>3</a:t>
              </a:r>
              <a:endParaRPr lang="zh-CN" altLang="en-US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6200000">
              <a:off x="6691378" y="3710609"/>
              <a:ext cx="2501951" cy="3715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745EF19-8E5D-4F6B-9618-3896153BD781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115ED0D9-19E1-4A52-AD93-1191EFDF6A07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="" xmlns:a16="http://schemas.microsoft.com/office/drawing/2014/main" id="{5B9CCE06-84FB-444F-9E9F-F7730555A08C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="" xmlns:a16="http://schemas.microsoft.com/office/drawing/2014/main" id="{2A914EFA-BDF2-4B73-95A3-7C9E5988F493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="" xmlns:a16="http://schemas.microsoft.com/office/drawing/2014/main" id="{C67A9040-9EE6-45E6-B607-5B63A69CF256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椭圆 51">
            <a:extLst>
              <a:ext uri="{FF2B5EF4-FFF2-40B4-BE49-F238E27FC236}">
                <a16:creationId xmlns="" xmlns:a16="http://schemas.microsoft.com/office/drawing/2014/main" id="{D566D3CD-483E-457C-AC1B-A5CB122A97D2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52">
            <a:extLst>
              <a:ext uri="{FF2B5EF4-FFF2-40B4-BE49-F238E27FC236}">
                <a16:creationId xmlns="" xmlns:a16="http://schemas.microsoft.com/office/drawing/2014/main" id="{5CB8AEC2-318F-4E74-8686-A16A19176265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1C09F316-C2C5-4A85-8036-3D21A5F3AFC7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43C8D8D6-3BB7-4DF2-95A5-6C6450E97B1C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14E00A41-D53C-48FA-8190-CC9DEC9F82BD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932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E624F2F-559C-4A44-8A9A-77CC9921BD0E}"/>
              </a:ext>
            </a:extLst>
          </p:cNvPr>
          <p:cNvGrpSpPr/>
          <p:nvPr/>
        </p:nvGrpSpPr>
        <p:grpSpPr>
          <a:xfrm>
            <a:off x="6395170" y="-1"/>
            <a:ext cx="5796830" cy="6413502"/>
            <a:chOff x="6395170" y="-1"/>
            <a:chExt cx="5796830" cy="6413502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D19E4595-9FFE-40FB-9CC7-B6F39B9A7FEB}"/>
                </a:ext>
              </a:extLst>
            </p:cNvPr>
            <p:cNvSpPr/>
            <p:nvPr/>
          </p:nvSpPr>
          <p:spPr>
            <a:xfrm rot="16200000">
              <a:off x="6618313" y="839814"/>
              <a:ext cx="6413502" cy="4733872"/>
            </a:xfrm>
            <a:custGeom>
              <a:avLst/>
              <a:gdLst>
                <a:gd name="connsiteX0" fmla="*/ 6026438 w 6026438"/>
                <a:gd name="connsiteY0" fmla="*/ 3944622 h 4448176"/>
                <a:gd name="connsiteX1" fmla="*/ 6026438 w 6026438"/>
                <a:gd name="connsiteY1" fmla="*/ 4448176 h 4448176"/>
                <a:gd name="connsiteX2" fmla="*/ 0 w 6026438"/>
                <a:gd name="connsiteY2" fmla="*/ 4448175 h 4448176"/>
                <a:gd name="connsiteX3" fmla="*/ 2579942 w 6026438"/>
                <a:gd name="connsiteY3" fmla="*/ 0 h 4448176"/>
                <a:gd name="connsiteX4" fmla="*/ 3738559 w 6026438"/>
                <a:gd name="connsiteY4" fmla="*/ 0 h 4448176"/>
                <a:gd name="connsiteX5" fmla="*/ 6026438 w 6026438"/>
                <a:gd name="connsiteY5" fmla="*/ 3944622 h 44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6438" h="4448176">
                  <a:moveTo>
                    <a:pt x="6026438" y="3944622"/>
                  </a:moveTo>
                  <a:lnTo>
                    <a:pt x="6026438" y="4448176"/>
                  </a:lnTo>
                  <a:lnTo>
                    <a:pt x="0" y="4448175"/>
                  </a:lnTo>
                  <a:lnTo>
                    <a:pt x="2579942" y="0"/>
                  </a:lnTo>
                  <a:lnTo>
                    <a:pt x="3738559" y="0"/>
                  </a:lnTo>
                  <a:lnTo>
                    <a:pt x="6026438" y="39446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1F99C807-0714-4303-8526-7E80FB4C0098}"/>
                </a:ext>
              </a:extLst>
            </p:cNvPr>
            <p:cNvSpPr/>
            <p:nvPr/>
          </p:nvSpPr>
          <p:spPr>
            <a:xfrm rot="16200000">
              <a:off x="6339327" y="2702321"/>
              <a:ext cx="809721" cy="698035"/>
            </a:xfrm>
            <a:custGeom>
              <a:avLst/>
              <a:gdLst>
                <a:gd name="connsiteX0" fmla="*/ 760853 w 760853"/>
                <a:gd name="connsiteY0" fmla="*/ 655908 h 655908"/>
                <a:gd name="connsiteX1" fmla="*/ 0 w 760853"/>
                <a:gd name="connsiteY1" fmla="*/ 655908 h 655908"/>
                <a:gd name="connsiteX2" fmla="*/ 380427 w 760853"/>
                <a:gd name="connsiteY2" fmla="*/ 0 h 655908"/>
                <a:gd name="connsiteX3" fmla="*/ 760853 w 760853"/>
                <a:gd name="connsiteY3" fmla="*/ 655908 h 65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0853" h="655908">
                  <a:moveTo>
                    <a:pt x="760853" y="655908"/>
                  </a:moveTo>
                  <a:lnTo>
                    <a:pt x="0" y="655908"/>
                  </a:lnTo>
                  <a:lnTo>
                    <a:pt x="380427" y="0"/>
                  </a:lnTo>
                  <a:lnTo>
                    <a:pt x="760853" y="65590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等腰三角形 10">
            <a:extLst>
              <a:ext uri="{FF2B5EF4-FFF2-40B4-BE49-F238E27FC236}">
                <a16:creationId xmlns="" xmlns:a16="http://schemas.microsoft.com/office/drawing/2014/main" id="{44720A03-634B-438B-84BD-3F8B742A1FB3}"/>
              </a:ext>
            </a:extLst>
          </p:cNvPr>
          <p:cNvSpPr/>
          <p:nvPr/>
        </p:nvSpPr>
        <p:spPr>
          <a:xfrm rot="16200000" flipH="1">
            <a:off x="6129856" y="2401449"/>
            <a:ext cx="3847028" cy="331640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="" xmlns:a16="http://schemas.microsoft.com/office/drawing/2014/main" id="{2FB3FC6A-971E-48DE-A1E2-DB45A27FD92A}"/>
              </a:ext>
            </a:extLst>
          </p:cNvPr>
          <p:cNvSpPr/>
          <p:nvPr/>
        </p:nvSpPr>
        <p:spPr>
          <a:xfrm rot="5400000">
            <a:off x="7053664" y="782699"/>
            <a:ext cx="2982777" cy="257136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9E329C03-3B38-4259-84D9-842AF4603713}"/>
              </a:ext>
            </a:extLst>
          </p:cNvPr>
          <p:cNvSpPr/>
          <p:nvPr/>
        </p:nvSpPr>
        <p:spPr>
          <a:xfrm rot="5400000">
            <a:off x="9903395" y="677616"/>
            <a:ext cx="1071904" cy="9240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BADFCDFC-9B0D-42EA-B63E-BEDFC753B216}"/>
              </a:ext>
            </a:extLst>
          </p:cNvPr>
          <p:cNvSpPr/>
          <p:nvPr/>
        </p:nvSpPr>
        <p:spPr>
          <a:xfrm rot="16200000" flipH="1">
            <a:off x="6948114" y="1561313"/>
            <a:ext cx="4624656" cy="3986771"/>
          </a:xfrm>
          <a:prstGeom prst="triangl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03BBAEF1-A124-4F73-A3B9-9AEC8ABB4775}"/>
              </a:ext>
            </a:extLst>
          </p:cNvPr>
          <p:cNvSpPr/>
          <p:nvPr/>
        </p:nvSpPr>
        <p:spPr>
          <a:xfrm rot="5400000">
            <a:off x="11364884" y="1404992"/>
            <a:ext cx="799115" cy="68889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="" xmlns:a16="http://schemas.microsoft.com/office/drawing/2014/main" id="{90F44052-45BD-4FFD-8D49-D749E1C3D896}"/>
              </a:ext>
            </a:extLst>
          </p:cNvPr>
          <p:cNvSpPr/>
          <p:nvPr/>
        </p:nvSpPr>
        <p:spPr>
          <a:xfrm rot="5400000">
            <a:off x="9791960" y="5288767"/>
            <a:ext cx="745833" cy="64296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FBF72C9-B020-4293-B3EA-00E749C43EAF}"/>
              </a:ext>
            </a:extLst>
          </p:cNvPr>
          <p:cNvSpPr txBox="1"/>
          <p:nvPr/>
        </p:nvSpPr>
        <p:spPr>
          <a:xfrm>
            <a:off x="782352" y="285020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感谢您的观看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C5284F0-7AF5-461F-9CBB-99705AE1283F}"/>
              </a:ext>
            </a:extLst>
          </p:cNvPr>
          <p:cNvSpPr txBox="1"/>
          <p:nvPr/>
        </p:nvSpPr>
        <p:spPr>
          <a:xfrm>
            <a:off x="791588" y="3916685"/>
            <a:ext cx="566373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5C50D02-22CA-4311-96DE-F8394229FDEB}"/>
              </a:ext>
            </a:extLst>
          </p:cNvPr>
          <p:cNvGrpSpPr/>
          <p:nvPr/>
        </p:nvGrpSpPr>
        <p:grpSpPr>
          <a:xfrm>
            <a:off x="882755" y="4634519"/>
            <a:ext cx="1652628" cy="420081"/>
            <a:chOff x="882755" y="4634519"/>
            <a:chExt cx="1652628" cy="420081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E05EFD36-59B0-48B8-8A10-DC98D2A32B98}"/>
                </a:ext>
              </a:extLst>
            </p:cNvPr>
            <p:cNvSpPr/>
            <p:nvPr/>
          </p:nvSpPr>
          <p:spPr>
            <a:xfrm>
              <a:off x="882755" y="4634519"/>
              <a:ext cx="1652628" cy="42008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3BCE1D39-20B4-40B9-AAFB-3ED1850568C7}"/>
                </a:ext>
              </a:extLst>
            </p:cNvPr>
            <p:cNvSpPr txBox="1"/>
            <p:nvPr/>
          </p:nvSpPr>
          <p:spPr>
            <a:xfrm>
              <a:off x="985551" y="468412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汇报人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：张三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4EE9C88-2EA8-4BF1-AD7F-6F9096819A16}"/>
              </a:ext>
            </a:extLst>
          </p:cNvPr>
          <p:cNvSpPr txBox="1"/>
          <p:nvPr/>
        </p:nvSpPr>
        <p:spPr>
          <a:xfrm>
            <a:off x="782352" y="1551639"/>
            <a:ext cx="260359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201X</a:t>
            </a:r>
            <a:endParaRPr lang="zh-CN" altLang="en-US" sz="80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6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9 -0.00324 L 2.29167E-6 -3.33333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16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53 -0.00115 L 4.58333E-6 -4.81481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  <p:bldP spid="10" grpId="0" animBg="1"/>
      <p:bldP spid="12" grpId="0" animBg="1"/>
      <p:bldP spid="20" grpId="0"/>
      <p:bldP spid="20" grpId="1"/>
      <p:bldP spid="21" grpId="0"/>
      <p:bldP spid="21" grpId="1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3673" y="2429164"/>
            <a:ext cx="528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8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85DEBB8-57A6-46D6-9B24-AB6D6911ECA8}"/>
              </a:ext>
            </a:extLst>
          </p:cNvPr>
          <p:cNvGrpSpPr/>
          <p:nvPr/>
        </p:nvGrpSpPr>
        <p:grpSpPr>
          <a:xfrm rot="16200000" flipV="1">
            <a:off x="-195065" y="2209845"/>
            <a:ext cx="2828438" cy="2438308"/>
            <a:chOff x="1290699" y="4006312"/>
            <a:chExt cx="3307958" cy="2851688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10DE988-C5C4-4EE9-9287-F6EFF99B8C53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EE532F25-5E12-4ACE-AC5E-94B0EEBCD658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C4CB7D30-6E9F-4339-8BA3-82BFC1C4452C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87AF9CB-3041-4F0F-8B53-D23816B94436}"/>
              </a:ext>
            </a:extLst>
          </p:cNvPr>
          <p:cNvGrpSpPr/>
          <p:nvPr/>
        </p:nvGrpSpPr>
        <p:grpSpPr>
          <a:xfrm rot="16200000" flipH="1">
            <a:off x="9555141" y="2209845"/>
            <a:ext cx="2828438" cy="2438308"/>
            <a:chOff x="1290699" y="4006312"/>
            <a:chExt cx="3307958" cy="2851688"/>
          </a:xfrm>
        </p:grpSpPr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0557421C-0BBF-4010-9820-C203F57AB5C2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B71CE1A5-CF84-4238-B5F6-FC717F3E45D1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0CAA16DF-F1E3-4831-B686-5ABE5E8958FB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0AA8577-7713-4EEA-A74D-93E5806248A2}"/>
              </a:ext>
            </a:extLst>
          </p:cNvPr>
          <p:cNvSpPr txBox="1"/>
          <p:nvPr/>
        </p:nvSpPr>
        <p:spPr>
          <a:xfrm>
            <a:off x="3693600" y="300669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开展工作计划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983F6F7-38F1-4E6F-83D8-F6D8AEF97D3B}"/>
              </a:ext>
            </a:extLst>
          </p:cNvPr>
          <p:cNvSpPr txBox="1"/>
          <p:nvPr/>
        </p:nvSpPr>
        <p:spPr>
          <a:xfrm>
            <a:off x="2827538" y="4138926"/>
            <a:ext cx="653343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874D5A1-AF85-4EC2-A596-64FF46C1C1CD}"/>
              </a:ext>
            </a:extLst>
          </p:cNvPr>
          <p:cNvCxnSpPr/>
          <p:nvPr/>
        </p:nvCxnSpPr>
        <p:spPr>
          <a:xfrm>
            <a:off x="5200073" y="5605608"/>
            <a:ext cx="17918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D04A869-0B16-475E-9720-5D64E6A937D7}"/>
              </a:ext>
            </a:extLst>
          </p:cNvPr>
          <p:cNvGrpSpPr/>
          <p:nvPr/>
        </p:nvGrpSpPr>
        <p:grpSpPr>
          <a:xfrm>
            <a:off x="5486400" y="1258590"/>
            <a:ext cx="1219200" cy="1219200"/>
            <a:chOff x="5794272" y="1865032"/>
            <a:chExt cx="603456" cy="60345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DD147387-6FF1-40B4-A24E-E9289BD4111B}"/>
                </a:ext>
              </a:extLst>
            </p:cNvPr>
            <p:cNvSpPr/>
            <p:nvPr/>
          </p:nvSpPr>
          <p:spPr>
            <a:xfrm>
              <a:off x="5794272" y="1865032"/>
              <a:ext cx="603456" cy="6034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18">
              <a:extLst>
                <a:ext uri="{FF2B5EF4-FFF2-40B4-BE49-F238E27FC236}">
                  <a16:creationId xmlns="" xmlns:a16="http://schemas.microsoft.com/office/drawing/2014/main" id="{32EFA851-DFD9-4F85-9151-D12D27FFC3F9}"/>
                </a:ext>
              </a:extLst>
            </p:cNvPr>
            <p:cNvSpPr/>
            <p:nvPr/>
          </p:nvSpPr>
          <p:spPr>
            <a:xfrm>
              <a:off x="5944020" y="2026408"/>
              <a:ext cx="303960" cy="280703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407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9606 L 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79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0024 L 2.08333E-7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79"/>
          <p:cNvSpPr/>
          <p:nvPr/>
        </p:nvSpPr>
        <p:spPr>
          <a:xfrm>
            <a:off x="4522348" y="3487298"/>
            <a:ext cx="851944" cy="851944"/>
          </a:xfrm>
          <a:prstGeom prst="ellipse">
            <a:avLst/>
          </a:prstGeom>
          <a:solidFill>
            <a:schemeClr val="accent1"/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7" name="Rectangle: Rounded Corners 80"/>
          <p:cNvSpPr/>
          <p:nvPr/>
        </p:nvSpPr>
        <p:spPr>
          <a:xfrm>
            <a:off x="6248132" y="3487298"/>
            <a:ext cx="851944" cy="851944"/>
          </a:xfrm>
          <a:prstGeom prst="ellipse">
            <a:avLst/>
          </a:prstGeom>
          <a:solidFill>
            <a:schemeClr val="accent2"/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  <a:latin typeface="Century Gothic" panose="020B0502020202020204" pitchFamily="34" charset="0"/>
              </a:rPr>
              <a:t>02</a:t>
            </a:r>
          </a:p>
        </p:txBody>
      </p:sp>
      <p:sp>
        <p:nvSpPr>
          <p:cNvPr id="8" name="Rectangle: Rounded Corners 81"/>
          <p:cNvSpPr/>
          <p:nvPr/>
        </p:nvSpPr>
        <p:spPr>
          <a:xfrm>
            <a:off x="7973916" y="3487298"/>
            <a:ext cx="851944" cy="851944"/>
          </a:xfrm>
          <a:prstGeom prst="ellipse">
            <a:avLst/>
          </a:prstGeom>
          <a:solidFill>
            <a:schemeClr val="accent1"/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  <a:latin typeface="Century Gothic" panose="020B0502020202020204" pitchFamily="34" charset="0"/>
              </a:rPr>
              <a:t>03</a:t>
            </a:r>
          </a:p>
        </p:txBody>
      </p:sp>
      <p:sp>
        <p:nvSpPr>
          <p:cNvPr id="9" name="Rectangle: Rounded Corners 82"/>
          <p:cNvSpPr/>
          <p:nvPr/>
        </p:nvSpPr>
        <p:spPr>
          <a:xfrm>
            <a:off x="9699700" y="3487298"/>
            <a:ext cx="851944" cy="851944"/>
          </a:xfrm>
          <a:prstGeom prst="ellipse">
            <a:avLst/>
          </a:prstGeom>
          <a:solidFill>
            <a:schemeClr val="accent2"/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  <a:latin typeface="Century Gothic" panose="020B0502020202020204" pitchFamily="34" charset="0"/>
              </a:rPr>
              <a:t>04</a:t>
            </a:r>
          </a:p>
        </p:txBody>
      </p:sp>
      <p:grpSp>
        <p:nvGrpSpPr>
          <p:cNvPr id="15" name="Group 65"/>
          <p:cNvGrpSpPr/>
          <p:nvPr/>
        </p:nvGrpSpPr>
        <p:grpSpPr>
          <a:xfrm>
            <a:off x="1751077" y="1618688"/>
            <a:ext cx="1810803" cy="4565336"/>
            <a:chOff x="4178985" y="2597150"/>
            <a:chExt cx="801573" cy="2020900"/>
          </a:xfrm>
          <a:effectLst/>
        </p:grpSpPr>
        <p:sp>
          <p:nvSpPr>
            <p:cNvPr id="16" name="Freeform: Shape 66"/>
            <p:cNvSpPr>
              <a:spLocks/>
            </p:cNvSpPr>
            <p:nvPr/>
          </p:nvSpPr>
          <p:spPr bwMode="auto">
            <a:xfrm flipH="1">
              <a:off x="4380108" y="3983646"/>
              <a:ext cx="383148" cy="634404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67"/>
            <p:cNvSpPr>
              <a:spLocks/>
            </p:cNvSpPr>
            <p:nvPr/>
          </p:nvSpPr>
          <p:spPr bwMode="auto">
            <a:xfrm flipH="1">
              <a:off x="4413792" y="3978274"/>
              <a:ext cx="312270" cy="399544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68"/>
            <p:cNvSpPr>
              <a:spLocks/>
            </p:cNvSpPr>
            <p:nvPr/>
          </p:nvSpPr>
          <p:spPr bwMode="auto">
            <a:xfrm flipH="1">
              <a:off x="4464149" y="3992708"/>
              <a:ext cx="204536" cy="288808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9"/>
            <p:cNvSpPr>
              <a:spLocks/>
            </p:cNvSpPr>
            <p:nvPr/>
          </p:nvSpPr>
          <p:spPr bwMode="auto">
            <a:xfrm flipH="1">
              <a:off x="417898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460944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1"/>
            <p:cNvSpPr>
              <a:spLocks/>
            </p:cNvSpPr>
            <p:nvPr/>
          </p:nvSpPr>
          <p:spPr bwMode="auto">
            <a:xfrm>
              <a:off x="4226296" y="2597150"/>
              <a:ext cx="709127" cy="1298838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72"/>
            <p:cNvSpPr>
              <a:spLocks/>
            </p:cNvSpPr>
            <p:nvPr/>
          </p:nvSpPr>
          <p:spPr bwMode="auto">
            <a:xfrm>
              <a:off x="4464149" y="3008591"/>
              <a:ext cx="236859" cy="2307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73"/>
            <p:cNvSpPr>
              <a:spLocks/>
            </p:cNvSpPr>
            <p:nvPr/>
          </p:nvSpPr>
          <p:spPr bwMode="auto">
            <a:xfrm>
              <a:off x="4511491" y="3311397"/>
              <a:ext cx="142175" cy="1469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4"/>
            <p:cNvSpPr>
              <a:spLocks/>
            </p:cNvSpPr>
            <p:nvPr/>
          </p:nvSpPr>
          <p:spPr bwMode="auto">
            <a:xfrm>
              <a:off x="4538857" y="3530389"/>
              <a:ext cx="87443" cy="8556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 75"/>
            <p:cNvSpPr/>
            <p:nvPr/>
          </p:nvSpPr>
          <p:spPr>
            <a:xfrm>
              <a:off x="4499622" y="3895987"/>
              <a:ext cx="144641" cy="8863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156240" y="4536259"/>
            <a:ext cx="1584160" cy="9344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882024" y="4536259"/>
            <a:ext cx="1584160" cy="9344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607808" y="4536259"/>
            <a:ext cx="1584160" cy="9344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333592" y="4536259"/>
            <a:ext cx="1584160" cy="9344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56240" y="2106440"/>
            <a:ext cx="6613360" cy="996948"/>
            <a:chOff x="1383689" y="1817149"/>
            <a:chExt cx="6613360" cy="1096641"/>
          </a:xfrm>
        </p:grpSpPr>
        <p:sp>
          <p:nvSpPr>
            <p:cNvPr id="33" name="矩形 32"/>
            <p:cNvSpPr/>
            <p:nvPr/>
          </p:nvSpPr>
          <p:spPr>
            <a:xfrm>
              <a:off x="1383690" y="1817149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83689" y="2194645"/>
              <a:ext cx="6613360" cy="7191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ABD4562F-5397-4FB9-A7AE-BE7C731EF0EF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150692D6-18CC-4D28-9A36-2DF068526429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0D8ABF4A-6AB7-4C16-9640-11E3DFA6BD61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="" xmlns:a16="http://schemas.microsoft.com/office/drawing/2014/main" id="{0B507630-1FC4-43FA-9EF0-C0099EC6C2F1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53B64AE1-E7D6-44E9-9A26-CB3A900D469C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8" name="椭圆 51">
            <a:extLst>
              <a:ext uri="{FF2B5EF4-FFF2-40B4-BE49-F238E27FC236}">
                <a16:creationId xmlns="" xmlns:a16="http://schemas.microsoft.com/office/drawing/2014/main" id="{F00D4EC1-1B3F-478D-B450-8E8E3E42DAB6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椭圆 52">
            <a:extLst>
              <a:ext uri="{FF2B5EF4-FFF2-40B4-BE49-F238E27FC236}">
                <a16:creationId xmlns="" xmlns:a16="http://schemas.microsoft.com/office/drawing/2014/main" id="{A8025B03-967A-455E-B90A-32E2470A1F08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BAAC1FA-8A8A-4D96-B423-180E6789AFF6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41999E51-07A9-43DB-BBC0-CE5C388FC05D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开展工作计划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DF8FB48B-7185-4132-8962-1791FFED2075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50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33"/>
          <p:cNvCxnSpPr/>
          <p:nvPr/>
        </p:nvCxnSpPr>
        <p:spPr>
          <a:xfrm>
            <a:off x="1584975" y="2370607"/>
            <a:ext cx="9074027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34"/>
          <p:cNvCxnSpPr/>
          <p:nvPr/>
        </p:nvCxnSpPr>
        <p:spPr>
          <a:xfrm>
            <a:off x="1584972" y="2370609"/>
            <a:ext cx="0" cy="183654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35"/>
          <p:cNvCxnSpPr/>
          <p:nvPr/>
        </p:nvCxnSpPr>
        <p:spPr>
          <a:xfrm>
            <a:off x="10658999" y="2370609"/>
            <a:ext cx="0" cy="183654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Oval 116"/>
          <p:cNvSpPr/>
          <p:nvPr/>
        </p:nvSpPr>
        <p:spPr>
          <a:xfrm>
            <a:off x="5511099" y="1772688"/>
            <a:ext cx="1168104" cy="11681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Oval 119"/>
          <p:cNvSpPr/>
          <p:nvPr/>
        </p:nvSpPr>
        <p:spPr>
          <a:xfrm>
            <a:off x="1539181" y="2316704"/>
            <a:ext cx="107811" cy="1078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Oval 120"/>
          <p:cNvSpPr/>
          <p:nvPr/>
        </p:nvSpPr>
        <p:spPr>
          <a:xfrm>
            <a:off x="10601413" y="2316704"/>
            <a:ext cx="107811" cy="1078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6" name="组合 45"/>
          <p:cNvGrpSpPr/>
          <p:nvPr/>
        </p:nvGrpSpPr>
        <p:grpSpPr>
          <a:xfrm>
            <a:off x="7925627" y="3749005"/>
            <a:ext cx="877615" cy="877615"/>
            <a:chOff x="8377051" y="3533105"/>
            <a:chExt cx="877615" cy="877615"/>
          </a:xfrm>
        </p:grpSpPr>
        <p:sp>
          <p:nvSpPr>
            <p:cNvPr id="47" name="Oval 37"/>
            <p:cNvSpPr/>
            <p:nvPr/>
          </p:nvSpPr>
          <p:spPr>
            <a:xfrm>
              <a:off x="8377051" y="3533105"/>
              <a:ext cx="877615" cy="8776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Oval 37"/>
            <p:cNvSpPr/>
            <p:nvPr/>
          </p:nvSpPr>
          <p:spPr>
            <a:xfrm>
              <a:off x="8633928" y="3858184"/>
              <a:ext cx="363862" cy="227456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54279" y="3749005"/>
            <a:ext cx="877615" cy="877615"/>
            <a:chOff x="1154279" y="3533105"/>
            <a:chExt cx="877615" cy="877615"/>
          </a:xfrm>
        </p:grpSpPr>
        <p:sp>
          <p:nvSpPr>
            <p:cNvPr id="38" name="Oval 43"/>
            <p:cNvSpPr/>
            <p:nvPr/>
          </p:nvSpPr>
          <p:spPr>
            <a:xfrm>
              <a:off x="1154279" y="3533105"/>
              <a:ext cx="877615" cy="8776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Oval 43"/>
            <p:cNvSpPr/>
            <p:nvPr/>
          </p:nvSpPr>
          <p:spPr>
            <a:xfrm>
              <a:off x="1411156" y="3804177"/>
              <a:ext cx="363862" cy="335471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182742" y="3749005"/>
            <a:ext cx="877615" cy="877615"/>
            <a:chOff x="10182742" y="3533105"/>
            <a:chExt cx="877615" cy="877615"/>
          </a:xfrm>
        </p:grpSpPr>
        <p:sp>
          <p:nvSpPr>
            <p:cNvPr id="50" name="Oval 49"/>
            <p:cNvSpPr/>
            <p:nvPr/>
          </p:nvSpPr>
          <p:spPr>
            <a:xfrm>
              <a:off x="10182742" y="3533105"/>
              <a:ext cx="877615" cy="8776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Oval 49"/>
            <p:cNvSpPr/>
            <p:nvPr/>
          </p:nvSpPr>
          <p:spPr>
            <a:xfrm>
              <a:off x="10445509" y="3789982"/>
              <a:ext cx="352080" cy="363862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68511" y="3749005"/>
            <a:ext cx="877615" cy="877615"/>
            <a:chOff x="6571358" y="3533105"/>
            <a:chExt cx="877615" cy="877615"/>
          </a:xfrm>
        </p:grpSpPr>
        <p:sp>
          <p:nvSpPr>
            <p:cNvPr id="44" name="Oval 58"/>
            <p:cNvSpPr/>
            <p:nvPr/>
          </p:nvSpPr>
          <p:spPr>
            <a:xfrm>
              <a:off x="6571358" y="3533105"/>
              <a:ext cx="877615" cy="8776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Oval 58"/>
            <p:cNvSpPr/>
            <p:nvPr/>
          </p:nvSpPr>
          <p:spPr>
            <a:xfrm>
              <a:off x="6828235" y="3790256"/>
              <a:ext cx="363862" cy="363313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11395" y="3749005"/>
            <a:ext cx="877615" cy="877615"/>
            <a:chOff x="4765665" y="3533105"/>
            <a:chExt cx="877615" cy="877615"/>
          </a:xfrm>
        </p:grpSpPr>
        <p:sp>
          <p:nvSpPr>
            <p:cNvPr id="41" name="Oval 71"/>
            <p:cNvSpPr/>
            <p:nvPr/>
          </p:nvSpPr>
          <p:spPr>
            <a:xfrm>
              <a:off x="4765665" y="3533105"/>
              <a:ext cx="877615" cy="8776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Oval 71"/>
            <p:cNvSpPr/>
            <p:nvPr/>
          </p:nvSpPr>
          <p:spPr>
            <a:xfrm>
              <a:off x="5022542" y="3803902"/>
              <a:ext cx="363862" cy="336021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6" name="Oval 116"/>
          <p:cNvSpPr/>
          <p:nvPr/>
        </p:nvSpPr>
        <p:spPr>
          <a:xfrm>
            <a:off x="5853002" y="2150530"/>
            <a:ext cx="484298" cy="412420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文本框 20"/>
          <p:cNvSpPr txBox="1"/>
          <p:nvPr/>
        </p:nvSpPr>
        <p:spPr>
          <a:xfrm>
            <a:off x="674333" y="4883497"/>
            <a:ext cx="1837506" cy="794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931449" y="4883497"/>
            <a:ext cx="1837506" cy="794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203235" y="4883497"/>
            <a:ext cx="1837506" cy="794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445681" y="4883497"/>
            <a:ext cx="1837506" cy="794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715496" y="4883497"/>
            <a:ext cx="1837506" cy="794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2" name="矩形 31"/>
          <p:cNvSpPr/>
          <p:nvPr/>
        </p:nvSpPr>
        <p:spPr>
          <a:xfrm>
            <a:off x="4850781" y="3070594"/>
            <a:ext cx="2501951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1962664-50F2-4E2E-A714-5343BC3EF0FD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55B1D0B8-3233-4482-B46A-0091108A4F82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77246BE9-CC10-4AFF-AC44-A2CB256A9EEF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39A27CCC-DAAA-4173-8913-C19313E820C1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="" xmlns:a16="http://schemas.microsoft.com/office/drawing/2014/main" id="{D84D3401-DDFC-4973-9112-C7EFCCA51710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4" name="椭圆 51">
            <a:extLst>
              <a:ext uri="{FF2B5EF4-FFF2-40B4-BE49-F238E27FC236}">
                <a16:creationId xmlns="" xmlns:a16="http://schemas.microsoft.com/office/drawing/2014/main" id="{5720BC8A-6B1E-46C3-A5FA-4DB9FEE67AC4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椭圆 52">
            <a:extLst>
              <a:ext uri="{FF2B5EF4-FFF2-40B4-BE49-F238E27FC236}">
                <a16:creationId xmlns="" xmlns:a16="http://schemas.microsoft.com/office/drawing/2014/main" id="{756AD07B-278A-47C9-9C5B-16737E8C07DD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71ED19CA-3ED9-48F9-BF2F-2AB23315E68B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B6D722C6-70F4-402B-A2DF-D4187A203B32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开展工作计划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9C687267-FAA0-437D-888B-56CB93B2DEB7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02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36" grpId="0" animBg="1"/>
      <p:bldP spid="21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070874" y="2151528"/>
            <a:ext cx="5025126" cy="3527797"/>
            <a:chOff x="1069696" y="1974703"/>
            <a:chExt cx="5169739" cy="3629320"/>
          </a:xfrm>
        </p:grpSpPr>
        <p:sp>
          <p:nvSpPr>
            <p:cNvPr id="30" name="íšlîde"/>
            <p:cNvSpPr>
              <a:spLocks/>
            </p:cNvSpPr>
            <p:nvPr/>
          </p:nvSpPr>
          <p:spPr bwMode="auto">
            <a:xfrm>
              <a:off x="1069696" y="1974703"/>
              <a:ext cx="5169739" cy="1830348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1" name="íš1íḍe"/>
            <p:cNvSpPr>
              <a:spLocks/>
            </p:cNvSpPr>
            <p:nvPr/>
          </p:nvSpPr>
          <p:spPr bwMode="auto">
            <a:xfrm>
              <a:off x="1542672" y="3583667"/>
              <a:ext cx="681966" cy="2020356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2" name="iš1ïḍê"/>
            <p:cNvSpPr>
              <a:spLocks/>
            </p:cNvSpPr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3" name="iṥḷíḑé"/>
            <p:cNvSpPr>
              <a:spLocks/>
            </p:cNvSpPr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4" name="î$ḻïḋe"/>
            <p:cNvSpPr>
              <a:spLocks/>
            </p:cNvSpPr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5" name="işľïḍe"/>
            <p:cNvSpPr>
              <a:spLocks/>
            </p:cNvSpPr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6" name="íṩḷídè"/>
            <p:cNvSpPr>
              <a:spLocks/>
            </p:cNvSpPr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7" name="iṩ1ide"/>
            <p:cNvSpPr>
              <a:spLocks/>
            </p:cNvSpPr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8" name="ïś1ïďê"/>
            <p:cNvSpPr>
              <a:spLocks/>
            </p:cNvSpPr>
            <p:nvPr/>
          </p:nvSpPr>
          <p:spPr bwMode="auto">
            <a:xfrm>
              <a:off x="5003831" y="2764368"/>
              <a:ext cx="681966" cy="2839654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44" name="îSḻïḑê"/>
            <p:cNvSpPr/>
            <p:nvPr/>
          </p:nvSpPr>
          <p:spPr>
            <a:xfrm rot="16200000">
              <a:off x="1261371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5" name="iṩḻïḍé"/>
            <p:cNvSpPr/>
            <p:nvPr/>
          </p:nvSpPr>
          <p:spPr>
            <a:xfrm rot="16200000">
              <a:off x="2153464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6" name="íşḷíḋê"/>
            <p:cNvSpPr/>
            <p:nvPr/>
          </p:nvSpPr>
          <p:spPr>
            <a:xfrm rot="16200000">
              <a:off x="3041983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7" name="iś1ïḑê"/>
            <p:cNvSpPr/>
            <p:nvPr/>
          </p:nvSpPr>
          <p:spPr>
            <a:xfrm rot="16200000">
              <a:off x="3877237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8" name="îsḻídé"/>
            <p:cNvSpPr/>
            <p:nvPr/>
          </p:nvSpPr>
          <p:spPr>
            <a:xfrm rot="16200000">
              <a:off x="4732975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575347" y="2608191"/>
            <a:ext cx="4707513" cy="781752"/>
            <a:chOff x="3624779" y="2412339"/>
            <a:chExt cx="4707513" cy="781752"/>
          </a:xfrm>
        </p:grpSpPr>
        <p:sp>
          <p:nvSpPr>
            <p:cNvPr id="101" name="文本框 10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75347" y="3732711"/>
            <a:ext cx="4707513" cy="781752"/>
            <a:chOff x="3624779" y="2412339"/>
            <a:chExt cx="4707513" cy="781752"/>
          </a:xfrm>
        </p:grpSpPr>
        <p:sp>
          <p:nvSpPr>
            <p:cNvPr id="104" name="文本框 10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575347" y="4857231"/>
            <a:ext cx="4707513" cy="781752"/>
            <a:chOff x="3624779" y="2412339"/>
            <a:chExt cx="4707513" cy="781752"/>
          </a:xfrm>
        </p:grpSpPr>
        <p:sp>
          <p:nvSpPr>
            <p:cNvPr id="107" name="文本框 10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9635286-12A8-444B-97E3-42F2D7AA6A6B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41432704-286B-4337-9AD1-CFC8413B09AB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0799A378-E5E4-423E-B14A-590713DBCB1A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="" xmlns:a16="http://schemas.microsoft.com/office/drawing/2014/main" id="{A629E71D-7D4F-4267-BEE7-D64B77AFD532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78BA675F-786E-41E0-8D0E-194F9FE07C92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0" name="椭圆 51">
            <a:extLst>
              <a:ext uri="{FF2B5EF4-FFF2-40B4-BE49-F238E27FC236}">
                <a16:creationId xmlns="" xmlns:a16="http://schemas.microsoft.com/office/drawing/2014/main" id="{0D5120BF-D96B-46A8-B6A2-41B29C4B3ED1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52">
            <a:extLst>
              <a:ext uri="{FF2B5EF4-FFF2-40B4-BE49-F238E27FC236}">
                <a16:creationId xmlns="" xmlns:a16="http://schemas.microsoft.com/office/drawing/2014/main" id="{46E85E55-98F2-41AD-A5FE-1EB321A84002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A1AE8852-B2F9-4EB8-8FAA-C5875951EC70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73A2B293-A5DF-4F1E-899B-FA0F238035FE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开展工作计划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A176EF06-6FD3-4F47-AF07-B39C05BC7D0B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91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990296" y="2340470"/>
            <a:ext cx="2965476" cy="862966"/>
            <a:chOff x="8386922" y="2192795"/>
            <a:chExt cx="2965476" cy="862966"/>
          </a:xfrm>
        </p:grpSpPr>
        <p:sp>
          <p:nvSpPr>
            <p:cNvPr id="12" name="矩形 11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90296" y="4545591"/>
            <a:ext cx="2965476" cy="862966"/>
            <a:chOff x="8386922" y="2192795"/>
            <a:chExt cx="2965476" cy="862966"/>
          </a:xfrm>
        </p:grpSpPr>
        <p:sp>
          <p:nvSpPr>
            <p:cNvPr id="15" name="矩形 14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35671" y="2340470"/>
            <a:ext cx="2965476" cy="862966"/>
            <a:chOff x="8386922" y="2192795"/>
            <a:chExt cx="2965476" cy="862966"/>
          </a:xfrm>
        </p:grpSpPr>
        <p:sp>
          <p:nvSpPr>
            <p:cNvPr id="18" name="矩形 17"/>
            <p:cNvSpPr/>
            <p:nvPr/>
          </p:nvSpPr>
          <p:spPr>
            <a:xfrm>
              <a:off x="8850447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35671" y="4545591"/>
            <a:ext cx="2965476" cy="862966"/>
            <a:chOff x="8386922" y="2192795"/>
            <a:chExt cx="2965476" cy="862966"/>
          </a:xfrm>
        </p:grpSpPr>
        <p:sp>
          <p:nvSpPr>
            <p:cNvPr id="21" name="矩形 20"/>
            <p:cNvSpPr/>
            <p:nvPr/>
          </p:nvSpPr>
          <p:spPr>
            <a:xfrm>
              <a:off x="8850447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8136" y="1821499"/>
            <a:ext cx="3935730" cy="3935727"/>
            <a:chOff x="4128136" y="1821499"/>
            <a:chExt cx="3935730" cy="3935727"/>
          </a:xfrm>
        </p:grpSpPr>
        <p:grpSp>
          <p:nvGrpSpPr>
            <p:cNvPr id="4" name="Group 3"/>
            <p:cNvGrpSpPr/>
            <p:nvPr/>
          </p:nvGrpSpPr>
          <p:grpSpPr>
            <a:xfrm rot="18585315">
              <a:off x="4128137" y="1821498"/>
              <a:ext cx="3935727" cy="3935730"/>
              <a:chOff x="5291138" y="2225674"/>
              <a:chExt cx="6767512" cy="6767514"/>
            </a:xfrm>
          </p:grpSpPr>
          <p:sp>
            <p:nvSpPr>
              <p:cNvPr id="22" name="Freeform: Shape 4"/>
              <p:cNvSpPr>
                <a:spLocks/>
              </p:cNvSpPr>
              <p:nvPr/>
            </p:nvSpPr>
            <p:spPr bwMode="auto">
              <a:xfrm>
                <a:off x="7639050" y="5411788"/>
                <a:ext cx="2813050" cy="3581400"/>
              </a:xfrm>
              <a:custGeom>
                <a:avLst/>
                <a:gdLst>
                  <a:gd name="T0" fmla="*/ 1772 w 1772"/>
                  <a:gd name="T1" fmla="*/ 1095 h 2256"/>
                  <a:gd name="T2" fmla="*/ 1598 w 1772"/>
                  <a:gd name="T3" fmla="*/ 0 h 2256"/>
                  <a:gd name="T4" fmla="*/ 0 w 1772"/>
                  <a:gd name="T5" fmla="*/ 2088 h 2256"/>
                  <a:gd name="T6" fmla="*/ 883 w 1772"/>
                  <a:gd name="T7" fmla="*/ 2256 h 2256"/>
                  <a:gd name="T8" fmla="*/ 1772 w 1772"/>
                  <a:gd name="T9" fmla="*/ 1095 h 2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2" h="2256">
                    <a:moveTo>
                      <a:pt x="1772" y="1095"/>
                    </a:moveTo>
                    <a:lnTo>
                      <a:pt x="1598" y="0"/>
                    </a:lnTo>
                    <a:lnTo>
                      <a:pt x="0" y="2088"/>
                    </a:lnTo>
                    <a:lnTo>
                      <a:pt x="883" y="2256"/>
                    </a:lnTo>
                    <a:lnTo>
                      <a:pt x="1772" y="1095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5"/>
              <p:cNvSpPr>
                <a:spLocks/>
              </p:cNvSpPr>
              <p:nvPr/>
            </p:nvSpPr>
            <p:spPr bwMode="auto">
              <a:xfrm>
                <a:off x="8474075" y="3832225"/>
                <a:ext cx="3584575" cy="2813050"/>
              </a:xfrm>
              <a:custGeom>
                <a:avLst/>
                <a:gdLst>
                  <a:gd name="T0" fmla="*/ 1097 w 2258"/>
                  <a:gd name="T1" fmla="*/ 0 h 1772"/>
                  <a:gd name="T2" fmla="*/ 0 w 2258"/>
                  <a:gd name="T3" fmla="*/ 174 h 1772"/>
                  <a:gd name="T4" fmla="*/ 2088 w 2258"/>
                  <a:gd name="T5" fmla="*/ 1772 h 1772"/>
                  <a:gd name="T6" fmla="*/ 2258 w 2258"/>
                  <a:gd name="T7" fmla="*/ 889 h 1772"/>
                  <a:gd name="T8" fmla="*/ 1097 w 2258"/>
                  <a:gd name="T9" fmla="*/ 0 h 1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8" h="1772">
                    <a:moveTo>
                      <a:pt x="1097" y="0"/>
                    </a:moveTo>
                    <a:lnTo>
                      <a:pt x="0" y="174"/>
                    </a:lnTo>
                    <a:lnTo>
                      <a:pt x="2088" y="1772"/>
                    </a:lnTo>
                    <a:lnTo>
                      <a:pt x="2258" y="889"/>
                    </a:lnTo>
                    <a:lnTo>
                      <a:pt x="109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6"/>
              <p:cNvSpPr>
                <a:spLocks/>
              </p:cNvSpPr>
              <p:nvPr/>
            </p:nvSpPr>
            <p:spPr bwMode="auto">
              <a:xfrm>
                <a:off x="6894512" y="2225674"/>
                <a:ext cx="2816225" cy="3584575"/>
              </a:xfrm>
              <a:custGeom>
                <a:avLst/>
                <a:gdLst>
                  <a:gd name="T0" fmla="*/ 0 w 1774"/>
                  <a:gd name="T1" fmla="*/ 1161 h 2258"/>
                  <a:gd name="T2" fmla="*/ 176 w 1774"/>
                  <a:gd name="T3" fmla="*/ 2258 h 2258"/>
                  <a:gd name="T4" fmla="*/ 1774 w 1774"/>
                  <a:gd name="T5" fmla="*/ 170 h 2258"/>
                  <a:gd name="T6" fmla="*/ 889 w 1774"/>
                  <a:gd name="T7" fmla="*/ 0 h 2258"/>
                  <a:gd name="T8" fmla="*/ 0 w 1774"/>
                  <a:gd name="T9" fmla="*/ 1161 h 2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4" h="2258">
                    <a:moveTo>
                      <a:pt x="0" y="1161"/>
                    </a:moveTo>
                    <a:lnTo>
                      <a:pt x="176" y="2258"/>
                    </a:lnTo>
                    <a:lnTo>
                      <a:pt x="1774" y="170"/>
                    </a:lnTo>
                    <a:lnTo>
                      <a:pt x="889" y="0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7"/>
              <p:cNvSpPr>
                <a:spLocks/>
              </p:cNvSpPr>
              <p:nvPr/>
            </p:nvSpPr>
            <p:spPr bwMode="auto">
              <a:xfrm>
                <a:off x="5291138" y="4573588"/>
                <a:ext cx="3581400" cy="2816225"/>
              </a:xfrm>
              <a:custGeom>
                <a:avLst/>
                <a:gdLst>
                  <a:gd name="T0" fmla="*/ 1161 w 2256"/>
                  <a:gd name="T1" fmla="*/ 1774 h 1774"/>
                  <a:gd name="T2" fmla="*/ 2256 w 2256"/>
                  <a:gd name="T3" fmla="*/ 1598 h 1774"/>
                  <a:gd name="T4" fmla="*/ 168 w 2256"/>
                  <a:gd name="T5" fmla="*/ 0 h 1774"/>
                  <a:gd name="T6" fmla="*/ 0 w 2256"/>
                  <a:gd name="T7" fmla="*/ 885 h 1774"/>
                  <a:gd name="T8" fmla="*/ 1161 w 2256"/>
                  <a:gd name="T9" fmla="*/ 1774 h 1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6" h="1774">
                    <a:moveTo>
                      <a:pt x="1161" y="1774"/>
                    </a:moveTo>
                    <a:lnTo>
                      <a:pt x="2256" y="1598"/>
                    </a:lnTo>
                    <a:lnTo>
                      <a:pt x="168" y="0"/>
                    </a:lnTo>
                    <a:lnTo>
                      <a:pt x="0" y="885"/>
                    </a:lnTo>
                    <a:lnTo>
                      <a:pt x="1161" y="1774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8"/>
              <p:cNvSpPr>
                <a:spLocks/>
              </p:cNvSpPr>
              <p:nvPr/>
            </p:nvSpPr>
            <p:spPr bwMode="auto">
              <a:xfrm>
                <a:off x="8474075" y="2495550"/>
                <a:ext cx="1741487" cy="1612900"/>
              </a:xfrm>
              <a:custGeom>
                <a:avLst/>
                <a:gdLst>
                  <a:gd name="T0" fmla="*/ 779 w 1097"/>
                  <a:gd name="T1" fmla="*/ 0 h 1016"/>
                  <a:gd name="T2" fmla="*/ 1097 w 1097"/>
                  <a:gd name="T3" fmla="*/ 842 h 1016"/>
                  <a:gd name="T4" fmla="*/ 0 w 1097"/>
                  <a:gd name="T5" fmla="*/ 1016 h 1016"/>
                  <a:gd name="T6" fmla="*/ 779 w 1097"/>
                  <a:gd name="T7" fmla="*/ 0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7" h="1016">
                    <a:moveTo>
                      <a:pt x="779" y="0"/>
                    </a:moveTo>
                    <a:lnTo>
                      <a:pt x="1097" y="842"/>
                    </a:lnTo>
                    <a:lnTo>
                      <a:pt x="0" y="1016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9"/>
              <p:cNvSpPr>
                <a:spLocks/>
              </p:cNvSpPr>
              <p:nvPr/>
            </p:nvSpPr>
            <p:spPr bwMode="auto">
              <a:xfrm>
                <a:off x="10175875" y="5411788"/>
                <a:ext cx="1612900" cy="1738313"/>
              </a:xfrm>
              <a:custGeom>
                <a:avLst/>
                <a:gdLst>
                  <a:gd name="T0" fmla="*/ 1016 w 1016"/>
                  <a:gd name="T1" fmla="*/ 777 h 1095"/>
                  <a:gd name="T2" fmla="*/ 174 w 1016"/>
                  <a:gd name="T3" fmla="*/ 1095 h 1095"/>
                  <a:gd name="T4" fmla="*/ 0 w 1016"/>
                  <a:gd name="T5" fmla="*/ 0 h 1095"/>
                  <a:gd name="T6" fmla="*/ 1016 w 1016"/>
                  <a:gd name="T7" fmla="*/ 777 h 1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6" h="1095">
                    <a:moveTo>
                      <a:pt x="1016" y="777"/>
                    </a:moveTo>
                    <a:lnTo>
                      <a:pt x="174" y="1095"/>
                    </a:lnTo>
                    <a:lnTo>
                      <a:pt x="0" y="0"/>
                    </a:lnTo>
                    <a:lnTo>
                      <a:pt x="1016" y="777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0"/>
              <p:cNvSpPr>
                <a:spLocks/>
              </p:cNvSpPr>
              <p:nvPr/>
            </p:nvSpPr>
            <p:spPr bwMode="auto">
              <a:xfrm>
                <a:off x="5557838" y="4068763"/>
                <a:ext cx="1616075" cy="1741488"/>
              </a:xfrm>
              <a:custGeom>
                <a:avLst/>
                <a:gdLst>
                  <a:gd name="T0" fmla="*/ 0 w 1018"/>
                  <a:gd name="T1" fmla="*/ 318 h 1097"/>
                  <a:gd name="T2" fmla="*/ 842 w 1018"/>
                  <a:gd name="T3" fmla="*/ 0 h 1097"/>
                  <a:gd name="T4" fmla="*/ 1018 w 1018"/>
                  <a:gd name="T5" fmla="*/ 1097 h 1097"/>
                  <a:gd name="T6" fmla="*/ 0 w 1018"/>
                  <a:gd name="T7" fmla="*/ 31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8" h="1097">
                    <a:moveTo>
                      <a:pt x="0" y="318"/>
                    </a:moveTo>
                    <a:lnTo>
                      <a:pt x="842" y="0"/>
                    </a:lnTo>
                    <a:lnTo>
                      <a:pt x="1018" y="1097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1"/>
              <p:cNvSpPr>
                <a:spLocks/>
              </p:cNvSpPr>
              <p:nvPr/>
            </p:nvSpPr>
            <p:spPr bwMode="auto">
              <a:xfrm>
                <a:off x="7134225" y="7110413"/>
                <a:ext cx="1738312" cy="1616075"/>
              </a:xfrm>
              <a:custGeom>
                <a:avLst/>
                <a:gdLst>
                  <a:gd name="T0" fmla="*/ 318 w 1095"/>
                  <a:gd name="T1" fmla="*/ 1018 h 1018"/>
                  <a:gd name="T2" fmla="*/ 0 w 1095"/>
                  <a:gd name="T3" fmla="*/ 176 h 1018"/>
                  <a:gd name="T4" fmla="*/ 1095 w 1095"/>
                  <a:gd name="T5" fmla="*/ 0 h 1018"/>
                  <a:gd name="T6" fmla="*/ 318 w 1095"/>
                  <a:gd name="T7" fmla="*/ 1018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5" h="1018">
                    <a:moveTo>
                      <a:pt x="318" y="1018"/>
                    </a:moveTo>
                    <a:lnTo>
                      <a:pt x="0" y="176"/>
                    </a:lnTo>
                    <a:lnTo>
                      <a:pt x="1095" y="0"/>
                    </a:lnTo>
                    <a:lnTo>
                      <a:pt x="318" y="10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" name="矩形 1"/>
            <p:cNvSpPr/>
            <p:nvPr/>
          </p:nvSpPr>
          <p:spPr>
            <a:xfrm rot="20802776">
              <a:off x="5507960" y="3209546"/>
              <a:ext cx="1176081" cy="117608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501D649-158C-45B2-AE49-6C75018F3E93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4342214-75E9-456E-994C-681462A65EF9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0691B949-A577-4C46-99C2-5D567ED9BDDB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7CD95A17-DABE-423A-83FA-50225314033B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36D2F10A-693B-4987-920C-A7F9909BF0FA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6" name="椭圆 51">
            <a:extLst>
              <a:ext uri="{FF2B5EF4-FFF2-40B4-BE49-F238E27FC236}">
                <a16:creationId xmlns="" xmlns:a16="http://schemas.microsoft.com/office/drawing/2014/main" id="{3B54101C-295E-4770-823C-C225153B135A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椭圆 52">
            <a:extLst>
              <a:ext uri="{FF2B5EF4-FFF2-40B4-BE49-F238E27FC236}">
                <a16:creationId xmlns="" xmlns:a16="http://schemas.microsoft.com/office/drawing/2014/main" id="{D4FB6513-0198-4119-B055-39215AB0CA62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1E3D13C-216D-427B-946C-6CC856C7D6FB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AF6CB799-52E5-4185-B5AE-94B07CFE3237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开展工作计划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A4846FB0-F27A-4873-AAC9-DA94378CA1B1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627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31850" y="2173947"/>
            <a:ext cx="10528300" cy="2103406"/>
            <a:chOff x="831850" y="2173947"/>
            <a:chExt cx="10528300" cy="2103406"/>
          </a:xfrm>
        </p:grpSpPr>
        <p:grpSp>
          <p:nvGrpSpPr>
            <p:cNvPr id="3" name="f26e534a-a8ac-4ec5-a571-356ab5beb5c9" descr="OQAAAB+LCAAAAAAABACrVlIpqSxIVbJSCs5NLCpxyUxML0rM9SxJzVXSUfJMUbLKK83J0VFyysxLycxLdy/KLy0oVrKKjq0FALpUkis5AAAA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831850" y="2173947"/>
              <a:ext cx="10528300" cy="2103406"/>
              <a:chOff x="831850" y="2464388"/>
              <a:chExt cx="10528452" cy="2103437"/>
            </a:xfrm>
          </p:grpSpPr>
          <p:grpSp>
            <p:nvGrpSpPr>
              <p:cNvPr id="4" name="iṡļiḍé"/>
              <p:cNvGrpSpPr>
                <a:grpSpLocks/>
              </p:cNvGrpSpPr>
              <p:nvPr/>
            </p:nvGrpSpPr>
            <p:grpSpPr bwMode="auto">
              <a:xfrm>
                <a:off x="831850" y="3388313"/>
                <a:ext cx="10528452" cy="209550"/>
                <a:chOff x="832509" y="3538536"/>
                <a:chExt cx="10527134" cy="209828"/>
              </a:xfrm>
            </p:grpSpPr>
            <p:sp>
              <p:nvSpPr>
                <p:cNvPr id="35" name="iṥlïḓê"/>
                <p:cNvSpPr/>
                <p:nvPr/>
              </p:nvSpPr>
              <p:spPr>
                <a:xfrm>
                  <a:off x="937271" y="3621196"/>
                  <a:ext cx="10379363" cy="4450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6" name="íṩ1ïḍè"/>
                <p:cNvSpPr/>
                <p:nvPr/>
              </p:nvSpPr>
              <p:spPr>
                <a:xfrm rot="2700000">
                  <a:off x="832357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37" name="ïṥḻîḍe"/>
                <p:cNvSpPr/>
                <p:nvPr/>
              </p:nvSpPr>
              <p:spPr>
                <a:xfrm rot="18900000" flipH="1">
                  <a:off x="11149815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5" name="íṡliḓé"/>
              <p:cNvSpPr/>
              <p:nvPr/>
            </p:nvSpPr>
            <p:spPr>
              <a:xfrm>
                <a:off x="2240544" y="3402600"/>
                <a:ext cx="180975" cy="180975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íślîḋe"/>
              <p:cNvSpPr/>
              <p:nvPr/>
            </p:nvSpPr>
            <p:spPr>
              <a:xfrm>
                <a:off x="1180095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îŝlîḑè"/>
              <p:cNvSpPr/>
              <p:nvPr/>
            </p:nvSpPr>
            <p:spPr>
              <a:xfrm>
                <a:off x="3371313" y="3402600"/>
                <a:ext cx="179388" cy="18097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íśḷïḍé"/>
              <p:cNvSpPr/>
              <p:nvPr/>
            </p:nvSpPr>
            <p:spPr>
              <a:xfrm rot="10800000">
                <a:off x="3015713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işľíḋe"/>
              <p:cNvSpPr/>
              <p:nvPr/>
            </p:nvSpPr>
            <p:spPr>
              <a:xfrm>
                <a:off x="5146026" y="3402600"/>
                <a:ext cx="180975" cy="180975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ísḷïďê"/>
              <p:cNvSpPr/>
              <p:nvPr/>
            </p:nvSpPr>
            <p:spPr>
              <a:xfrm>
                <a:off x="6577012" y="3402600"/>
                <a:ext cx="180975" cy="180975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isḷîḑè"/>
              <p:cNvSpPr/>
              <p:nvPr/>
            </p:nvSpPr>
            <p:spPr>
              <a:xfrm>
                <a:off x="8541799" y="3402600"/>
                <a:ext cx="180975" cy="180975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îŝlïḋê"/>
              <p:cNvSpPr/>
              <p:nvPr/>
            </p:nvSpPr>
            <p:spPr>
              <a:xfrm>
                <a:off x="9784300" y="3402600"/>
                <a:ext cx="180975" cy="180975"/>
              </a:xfrm>
              <a:prstGeom prst="ellipse">
                <a:avLst/>
              </a:prstGeom>
              <a:solidFill>
                <a:schemeClr val="accent6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iśḻíḋe"/>
              <p:cNvSpPr/>
              <p:nvPr/>
            </p:nvSpPr>
            <p:spPr>
              <a:xfrm rot="10800000">
                <a:off x="6219825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íṩḻîḓê"/>
              <p:cNvSpPr txBox="1"/>
              <p:nvPr/>
            </p:nvSpPr>
            <p:spPr>
              <a:xfrm>
                <a:off x="208497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2014</a:t>
                </a:r>
              </a:p>
            </p:txBody>
          </p:sp>
          <p:sp>
            <p:nvSpPr>
              <p:cNvPr id="15" name="iS1iḋe"/>
              <p:cNvSpPr txBox="1"/>
              <p:nvPr/>
            </p:nvSpPr>
            <p:spPr>
              <a:xfrm>
                <a:off x="4990451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2016</a:t>
                </a:r>
              </a:p>
            </p:txBody>
          </p:sp>
          <p:sp>
            <p:nvSpPr>
              <p:cNvPr id="16" name="íšḷíḑè"/>
              <p:cNvSpPr txBox="1"/>
              <p:nvPr/>
            </p:nvSpPr>
            <p:spPr>
              <a:xfrm>
                <a:off x="8386224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2020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îṣḷíḋê"/>
              <p:cNvSpPr txBox="1"/>
              <p:nvPr/>
            </p:nvSpPr>
            <p:spPr>
              <a:xfrm>
                <a:off x="3214151" y="3610563"/>
                <a:ext cx="503237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2015</a:t>
                </a:r>
              </a:p>
            </p:txBody>
          </p:sp>
          <p:sp>
            <p:nvSpPr>
              <p:cNvPr id="18" name="í$ḷîḋê"/>
              <p:cNvSpPr txBox="1"/>
              <p:nvPr/>
            </p:nvSpPr>
            <p:spPr>
              <a:xfrm>
                <a:off x="6421437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2019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işḻîḋè"/>
              <p:cNvSpPr txBox="1"/>
              <p:nvPr/>
            </p:nvSpPr>
            <p:spPr>
              <a:xfrm>
                <a:off x="963507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2030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ïṡľiḑé"/>
              <p:cNvSpPr/>
              <p:nvPr/>
            </p:nvSpPr>
            <p:spPr>
              <a:xfrm>
                <a:off x="7501987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íṩľiḓè"/>
              <p:cNvSpPr/>
              <p:nvPr/>
            </p:nvSpPr>
            <p:spPr>
              <a:xfrm rot="10800000">
                <a:off x="9423938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ṧ1íde"/>
              <p:cNvSpPr/>
              <p:nvPr/>
            </p:nvSpPr>
            <p:spPr>
              <a:xfrm>
                <a:off x="4082402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íṡlíḑe"/>
              <p:cNvSpPr txBox="1">
                <a:spLocks/>
              </p:cNvSpPr>
              <p:nvPr/>
            </p:nvSpPr>
            <p:spPr bwMode="auto">
              <a:xfrm flipH="1">
                <a:off x="1183692" y="3817133"/>
                <a:ext cx="1593850" cy="74255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144000" tIns="0" rIns="144000" bIns="0" anchor="ctr" anchorCtr="1">
                <a:normAutofit/>
                <a:sp3d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100" b="0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iṥḻiďe"/>
              <p:cNvSpPr txBox="1">
                <a:spLocks/>
              </p:cNvSpPr>
              <p:nvPr/>
            </p:nvSpPr>
            <p:spPr bwMode="auto">
              <a:xfrm flipH="1">
                <a:off x="4078697" y="3817133"/>
                <a:ext cx="1593850" cy="74255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144000" tIns="0" rIns="144000" bIns="0" anchor="ctr" anchorCtr="1">
                <a:normAutofit/>
                <a:sp3d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100" b="0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317205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00217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623458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45381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37958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37248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11346" y="4697503"/>
            <a:ext cx="9995705" cy="994775"/>
            <a:chOff x="1595130" y="4136810"/>
            <a:chExt cx="9995705" cy="994775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1595130" y="4136810"/>
              <a:ext cx="9995705" cy="994775"/>
              <a:chOff x="1085272" y="2301502"/>
              <a:chExt cx="9995705" cy="994775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085273" y="23015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标题文字添加此处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85272" y="2782931"/>
                <a:ext cx="9995705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fieldThe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user can demonstrate on a projector or computer, or print the to be used in a wider field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F9B098EF-9FE9-4C64-AAB4-4E7746F4190F}"/>
              </a:ext>
            </a:extLst>
          </p:cNvPr>
          <p:cNvGrpSpPr/>
          <p:nvPr/>
        </p:nvGrpSpPr>
        <p:grpSpPr>
          <a:xfrm>
            <a:off x="1" y="-1"/>
            <a:ext cx="1153894" cy="1268413"/>
            <a:chOff x="1" y="0"/>
            <a:chExt cx="958066" cy="1053150"/>
          </a:xfrm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3A9DE811-747B-4ADB-824C-8ED5BCCE348E}"/>
                </a:ext>
              </a:extLst>
            </p:cNvPr>
            <p:cNvSpPr/>
            <p:nvPr/>
          </p:nvSpPr>
          <p:spPr>
            <a:xfrm rot="5400000">
              <a:off x="-12207" y="12208"/>
              <a:ext cx="982481" cy="958066"/>
            </a:xfrm>
            <a:custGeom>
              <a:avLst/>
              <a:gdLst>
                <a:gd name="connsiteX0" fmla="*/ 0 w 982481"/>
                <a:gd name="connsiteY0" fmla="*/ 958066 h 958066"/>
                <a:gd name="connsiteX1" fmla="*/ 0 w 982481"/>
                <a:gd name="connsiteY1" fmla="*/ 735870 h 958066"/>
                <a:gd name="connsiteX2" fmla="*/ 426804 w 982481"/>
                <a:gd name="connsiteY2" fmla="*/ 0 h 958066"/>
                <a:gd name="connsiteX3" fmla="*/ 982481 w 982481"/>
                <a:gd name="connsiteY3" fmla="*/ 958066 h 95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481" h="958066">
                  <a:moveTo>
                    <a:pt x="0" y="958066"/>
                  </a:moveTo>
                  <a:lnTo>
                    <a:pt x="0" y="735870"/>
                  </a:lnTo>
                  <a:lnTo>
                    <a:pt x="426804" y="0"/>
                  </a:lnTo>
                  <a:lnTo>
                    <a:pt x="982481" y="958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15F3E87C-1A68-4034-8F97-F8243EF7A3F6}"/>
                </a:ext>
              </a:extLst>
            </p:cNvPr>
            <p:cNvSpPr/>
            <p:nvPr/>
          </p:nvSpPr>
          <p:spPr>
            <a:xfrm rot="5400000">
              <a:off x="-47960" y="405667"/>
              <a:ext cx="695444" cy="59952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="" xmlns:a16="http://schemas.microsoft.com/office/drawing/2014/main" id="{F39B0620-7E71-4596-8C9E-EDCEE077D9E4}"/>
                </a:ext>
              </a:extLst>
            </p:cNvPr>
            <p:cNvSpPr/>
            <p:nvPr/>
          </p:nvSpPr>
          <p:spPr>
            <a:xfrm rot="16200000" flipH="1">
              <a:off x="647213" y="472090"/>
              <a:ext cx="333880" cy="287829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="" xmlns:a16="http://schemas.microsoft.com/office/drawing/2014/main" id="{55995D8D-FF47-4232-8C90-41F8D4B633B1}"/>
                </a:ext>
              </a:extLst>
            </p:cNvPr>
            <p:cNvSpPr/>
            <p:nvPr/>
          </p:nvSpPr>
          <p:spPr>
            <a:xfrm rot="5400000">
              <a:off x="-31240" y="170353"/>
              <a:ext cx="453007" cy="3905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" name="椭圆 51">
            <a:extLst>
              <a:ext uri="{FF2B5EF4-FFF2-40B4-BE49-F238E27FC236}">
                <a16:creationId xmlns="" xmlns:a16="http://schemas.microsoft.com/office/drawing/2014/main" id="{7EBC78DF-E9F2-4BF8-872F-30AE09E9BCD1}"/>
              </a:ext>
            </a:extLst>
          </p:cNvPr>
          <p:cNvSpPr/>
          <p:nvPr/>
        </p:nvSpPr>
        <p:spPr>
          <a:xfrm rot="16200000">
            <a:off x="109124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椭圆 52">
            <a:extLst>
              <a:ext uri="{FF2B5EF4-FFF2-40B4-BE49-F238E27FC236}">
                <a16:creationId xmlns="" xmlns:a16="http://schemas.microsoft.com/office/drawing/2014/main" id="{E990D21C-61F3-4C1E-9F0F-3998BB926C1E}"/>
              </a:ext>
            </a:extLst>
          </p:cNvPr>
          <p:cNvSpPr/>
          <p:nvPr/>
        </p:nvSpPr>
        <p:spPr>
          <a:xfrm rot="5400000">
            <a:off x="11382375" y="6308987"/>
            <a:ext cx="346075" cy="345552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1636 w 6827"/>
              <a:gd name="T11" fmla="*/ 3971 h 6827"/>
              <a:gd name="T12" fmla="*/ 3413 w 6827"/>
              <a:gd name="T13" fmla="*/ 2194 h 6827"/>
              <a:gd name="T14" fmla="*/ 5190 w 6827"/>
              <a:gd name="T15" fmla="*/ 3971 h 6827"/>
              <a:gd name="T16" fmla="*/ 1636 w 6827"/>
              <a:gd name="T17" fmla="*/ 397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1636" y="3971"/>
                </a:moveTo>
                <a:lnTo>
                  <a:pt x="3413" y="2194"/>
                </a:lnTo>
                <a:lnTo>
                  <a:pt x="5190" y="3971"/>
                </a:lnTo>
                <a:lnTo>
                  <a:pt x="1636" y="39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82470B9D-9DC4-4AD7-8612-028DC00869A8}"/>
              </a:ext>
            </a:extLst>
          </p:cNvPr>
          <p:cNvGrpSpPr/>
          <p:nvPr/>
        </p:nvGrpSpPr>
        <p:grpSpPr>
          <a:xfrm>
            <a:off x="1314539" y="454569"/>
            <a:ext cx="5035461" cy="746074"/>
            <a:chOff x="7318011" y="1470994"/>
            <a:chExt cx="5035461" cy="746074"/>
          </a:xfrm>
        </p:grpSpPr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D07BC0CF-57C4-4D2B-8B41-64D49ADE419C}"/>
                </a:ext>
              </a:extLst>
            </p:cNvPr>
            <p:cNvSpPr txBox="1"/>
            <p:nvPr/>
          </p:nvSpPr>
          <p:spPr>
            <a:xfrm>
              <a:off x="7318011" y="147099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开展工作计划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E4F7F005-476A-4395-B759-A6D811B1F4CB}"/>
                </a:ext>
              </a:extLst>
            </p:cNvPr>
            <p:cNvSpPr txBox="1"/>
            <p:nvPr/>
          </p:nvSpPr>
          <p:spPr>
            <a:xfrm>
              <a:off x="7318011" y="1940517"/>
              <a:ext cx="50354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2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85DEBB8-57A6-46D6-9B24-AB6D6911ECA8}"/>
              </a:ext>
            </a:extLst>
          </p:cNvPr>
          <p:cNvGrpSpPr/>
          <p:nvPr/>
        </p:nvGrpSpPr>
        <p:grpSpPr>
          <a:xfrm rot="16200000" flipV="1">
            <a:off x="-195065" y="2209845"/>
            <a:ext cx="2828438" cy="2438308"/>
            <a:chOff x="1290699" y="4006312"/>
            <a:chExt cx="3307958" cy="2851688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10DE988-C5C4-4EE9-9287-F6EFF99B8C53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EE532F25-5E12-4ACE-AC5E-94B0EEBCD658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C4CB7D30-6E9F-4339-8BA3-82BFC1C4452C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87AF9CB-3041-4F0F-8B53-D23816B94436}"/>
              </a:ext>
            </a:extLst>
          </p:cNvPr>
          <p:cNvGrpSpPr/>
          <p:nvPr/>
        </p:nvGrpSpPr>
        <p:grpSpPr>
          <a:xfrm rot="16200000" flipH="1">
            <a:off x="9555141" y="2209845"/>
            <a:ext cx="2828438" cy="2438308"/>
            <a:chOff x="1290699" y="4006312"/>
            <a:chExt cx="3307958" cy="2851688"/>
          </a:xfrm>
        </p:grpSpPr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0557421C-0BBF-4010-9820-C203F57AB5C2}"/>
                </a:ext>
              </a:extLst>
            </p:cNvPr>
            <p:cNvSpPr/>
            <p:nvPr/>
          </p:nvSpPr>
          <p:spPr>
            <a:xfrm>
              <a:off x="1290699" y="4006312"/>
              <a:ext cx="3307958" cy="285168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B71CE1A5-CF84-4238-B5F6-FC717F3E45D1}"/>
                </a:ext>
              </a:extLst>
            </p:cNvPr>
            <p:cNvSpPr/>
            <p:nvPr/>
          </p:nvSpPr>
          <p:spPr>
            <a:xfrm>
              <a:off x="2274997" y="4854844"/>
              <a:ext cx="2323660" cy="20031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0CAA16DF-F1E3-4831-B686-5ABE5E8958FB}"/>
                </a:ext>
              </a:extLst>
            </p:cNvPr>
            <p:cNvSpPr/>
            <p:nvPr/>
          </p:nvSpPr>
          <p:spPr>
            <a:xfrm>
              <a:off x="2274997" y="5703376"/>
              <a:ext cx="1339363" cy="1154623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0AA8577-7713-4EEA-A74D-93E5806248A2}"/>
              </a:ext>
            </a:extLst>
          </p:cNvPr>
          <p:cNvSpPr txBox="1"/>
          <p:nvPr/>
        </p:nvSpPr>
        <p:spPr>
          <a:xfrm>
            <a:off x="3693600" y="300669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工作目标展示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983F6F7-38F1-4E6F-83D8-F6D8AEF97D3B}"/>
              </a:ext>
            </a:extLst>
          </p:cNvPr>
          <p:cNvSpPr txBox="1"/>
          <p:nvPr/>
        </p:nvSpPr>
        <p:spPr>
          <a:xfrm>
            <a:off x="2827538" y="4138926"/>
            <a:ext cx="653343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874D5A1-AF85-4EC2-A596-64FF46C1C1CD}"/>
              </a:ext>
            </a:extLst>
          </p:cNvPr>
          <p:cNvCxnSpPr/>
          <p:nvPr/>
        </p:nvCxnSpPr>
        <p:spPr>
          <a:xfrm>
            <a:off x="5200073" y="5605608"/>
            <a:ext cx="17918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D04A869-0B16-475E-9720-5D64E6A937D7}"/>
              </a:ext>
            </a:extLst>
          </p:cNvPr>
          <p:cNvGrpSpPr/>
          <p:nvPr/>
        </p:nvGrpSpPr>
        <p:grpSpPr>
          <a:xfrm>
            <a:off x="5486400" y="1258590"/>
            <a:ext cx="1219200" cy="1219200"/>
            <a:chOff x="5794272" y="1865032"/>
            <a:chExt cx="603456" cy="60345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DD147387-6FF1-40B4-A24E-E9289BD4111B}"/>
                </a:ext>
              </a:extLst>
            </p:cNvPr>
            <p:cNvSpPr/>
            <p:nvPr/>
          </p:nvSpPr>
          <p:spPr>
            <a:xfrm>
              <a:off x="5794272" y="1865032"/>
              <a:ext cx="603456" cy="6034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18">
              <a:extLst>
                <a:ext uri="{FF2B5EF4-FFF2-40B4-BE49-F238E27FC236}">
                  <a16:creationId xmlns="" xmlns:a16="http://schemas.microsoft.com/office/drawing/2014/main" id="{32EFA851-DFD9-4F85-9151-D12D27FFC3F9}"/>
                </a:ext>
              </a:extLst>
            </p:cNvPr>
            <p:cNvSpPr/>
            <p:nvPr/>
          </p:nvSpPr>
          <p:spPr>
            <a:xfrm>
              <a:off x="5944020" y="2015008"/>
              <a:ext cx="303960" cy="303502"/>
            </a:xfrm>
            <a:custGeom>
              <a:avLst/>
              <a:gdLst>
                <a:gd name="connsiteX0" fmla="*/ 497258 w 607634"/>
                <a:gd name="connsiteY0" fmla="*/ 328620 h 606719"/>
                <a:gd name="connsiteX1" fmla="*/ 544969 w 607634"/>
                <a:gd name="connsiteY1" fmla="*/ 350839 h 606719"/>
                <a:gd name="connsiteX2" fmla="*/ 543545 w 607634"/>
                <a:gd name="connsiteY2" fmla="*/ 393856 h 606719"/>
                <a:gd name="connsiteX3" fmla="*/ 541230 w 607634"/>
                <a:gd name="connsiteY3" fmla="*/ 396167 h 606719"/>
                <a:gd name="connsiteX4" fmla="*/ 540607 w 607634"/>
                <a:gd name="connsiteY4" fmla="*/ 409588 h 606719"/>
                <a:gd name="connsiteX5" fmla="*/ 545236 w 607634"/>
                <a:gd name="connsiteY5" fmla="*/ 413676 h 606719"/>
                <a:gd name="connsiteX6" fmla="*/ 550933 w 607634"/>
                <a:gd name="connsiteY6" fmla="*/ 432074 h 606719"/>
                <a:gd name="connsiteX7" fmla="*/ 548173 w 607634"/>
                <a:gd name="connsiteY7" fmla="*/ 454116 h 606719"/>
                <a:gd name="connsiteX8" fmla="*/ 535534 w 607634"/>
                <a:gd name="connsiteY8" fmla="*/ 472158 h 606719"/>
                <a:gd name="connsiteX9" fmla="*/ 515684 w 607634"/>
                <a:gd name="connsiteY9" fmla="*/ 511353 h 606719"/>
                <a:gd name="connsiteX10" fmla="*/ 517286 w 607634"/>
                <a:gd name="connsiteY10" fmla="*/ 517663 h 606719"/>
                <a:gd name="connsiteX11" fmla="*/ 555295 w 607634"/>
                <a:gd name="connsiteY11" fmla="*/ 527173 h 606719"/>
                <a:gd name="connsiteX12" fmla="*/ 607634 w 607634"/>
                <a:gd name="connsiteY12" fmla="*/ 594009 h 606719"/>
                <a:gd name="connsiteX13" fmla="*/ 594905 w 607634"/>
                <a:gd name="connsiteY13" fmla="*/ 606719 h 606719"/>
                <a:gd name="connsiteX14" fmla="*/ 341752 w 607634"/>
                <a:gd name="connsiteY14" fmla="*/ 606719 h 606719"/>
                <a:gd name="connsiteX15" fmla="*/ 329112 w 607634"/>
                <a:gd name="connsiteY15" fmla="*/ 594098 h 606719"/>
                <a:gd name="connsiteX16" fmla="*/ 381363 w 607634"/>
                <a:gd name="connsiteY16" fmla="*/ 527173 h 606719"/>
                <a:gd name="connsiteX17" fmla="*/ 419372 w 607634"/>
                <a:gd name="connsiteY17" fmla="*/ 517663 h 606719"/>
                <a:gd name="connsiteX18" fmla="*/ 421241 w 607634"/>
                <a:gd name="connsiteY18" fmla="*/ 510286 h 606719"/>
                <a:gd name="connsiteX19" fmla="*/ 402459 w 607634"/>
                <a:gd name="connsiteY19" fmla="*/ 472513 h 606719"/>
                <a:gd name="connsiteX20" fmla="*/ 388484 w 607634"/>
                <a:gd name="connsiteY20" fmla="*/ 454116 h 606719"/>
                <a:gd name="connsiteX21" fmla="*/ 385725 w 607634"/>
                <a:gd name="connsiteY21" fmla="*/ 432074 h 606719"/>
                <a:gd name="connsiteX22" fmla="*/ 391510 w 607634"/>
                <a:gd name="connsiteY22" fmla="*/ 413587 h 606719"/>
                <a:gd name="connsiteX23" fmla="*/ 396584 w 607634"/>
                <a:gd name="connsiteY23" fmla="*/ 409232 h 606719"/>
                <a:gd name="connsiteX24" fmla="*/ 395071 w 607634"/>
                <a:gd name="connsiteY24" fmla="*/ 390746 h 606719"/>
                <a:gd name="connsiteX25" fmla="*/ 453375 w 607634"/>
                <a:gd name="connsiteY25" fmla="*/ 339641 h 606719"/>
                <a:gd name="connsiteX26" fmla="*/ 497258 w 607634"/>
                <a:gd name="connsiteY26" fmla="*/ 328620 h 606719"/>
                <a:gd name="connsiteX27" fmla="*/ 316494 w 607634"/>
                <a:gd name="connsiteY27" fmla="*/ 278076 h 606719"/>
                <a:gd name="connsiteX28" fmla="*/ 300206 w 607634"/>
                <a:gd name="connsiteY28" fmla="*/ 281898 h 606719"/>
                <a:gd name="connsiteX29" fmla="*/ 325395 w 607634"/>
                <a:gd name="connsiteY29" fmla="*/ 307050 h 606719"/>
                <a:gd name="connsiteX30" fmla="*/ 325395 w 607634"/>
                <a:gd name="connsiteY30" fmla="*/ 324913 h 606719"/>
                <a:gd name="connsiteX31" fmla="*/ 316494 w 607634"/>
                <a:gd name="connsiteY31" fmla="*/ 328646 h 606719"/>
                <a:gd name="connsiteX32" fmla="*/ 307505 w 607634"/>
                <a:gd name="connsiteY32" fmla="*/ 324913 h 606719"/>
                <a:gd name="connsiteX33" fmla="*/ 282316 w 607634"/>
                <a:gd name="connsiteY33" fmla="*/ 299762 h 606719"/>
                <a:gd name="connsiteX34" fmla="*/ 278489 w 607634"/>
                <a:gd name="connsiteY34" fmla="*/ 316026 h 606719"/>
                <a:gd name="connsiteX35" fmla="*/ 316494 w 607634"/>
                <a:gd name="connsiteY35" fmla="*/ 353887 h 606719"/>
                <a:gd name="connsiteX36" fmla="*/ 354411 w 607634"/>
                <a:gd name="connsiteY36" fmla="*/ 316026 h 606719"/>
                <a:gd name="connsiteX37" fmla="*/ 316494 w 607634"/>
                <a:gd name="connsiteY37" fmla="*/ 278076 h 606719"/>
                <a:gd name="connsiteX38" fmla="*/ 175289 w 607634"/>
                <a:gd name="connsiteY38" fmla="*/ 238820 h 606719"/>
                <a:gd name="connsiteX39" fmla="*/ 184947 w 607634"/>
                <a:gd name="connsiteY39" fmla="*/ 239342 h 606719"/>
                <a:gd name="connsiteX40" fmla="*/ 190911 w 607634"/>
                <a:gd name="connsiteY40" fmla="*/ 256137 h 606719"/>
                <a:gd name="connsiteX41" fmla="*/ 177202 w 607634"/>
                <a:gd name="connsiteY41" fmla="*/ 315941 h 606719"/>
                <a:gd name="connsiteX42" fmla="*/ 348911 w 607634"/>
                <a:gd name="connsiteY42" fmla="*/ 451012 h 606719"/>
                <a:gd name="connsiteX43" fmla="*/ 364133 w 607634"/>
                <a:gd name="connsiteY43" fmla="*/ 460431 h 606719"/>
                <a:gd name="connsiteX44" fmla="*/ 354786 w 607634"/>
                <a:gd name="connsiteY44" fmla="*/ 475626 h 606719"/>
                <a:gd name="connsiteX45" fmla="*/ 316510 w 607634"/>
                <a:gd name="connsiteY45" fmla="*/ 480336 h 606719"/>
                <a:gd name="connsiteX46" fmla="*/ 151922 w 607634"/>
                <a:gd name="connsiteY46" fmla="*/ 316030 h 606719"/>
                <a:gd name="connsiteX47" fmla="*/ 168034 w 607634"/>
                <a:gd name="connsiteY47" fmla="*/ 245296 h 606719"/>
                <a:gd name="connsiteX48" fmla="*/ 175289 w 607634"/>
                <a:gd name="connsiteY48" fmla="*/ 238820 h 606719"/>
                <a:gd name="connsiteX49" fmla="*/ 102834 w 607634"/>
                <a:gd name="connsiteY49" fmla="*/ 164298 h 606719"/>
                <a:gd name="connsiteX50" fmla="*/ 112334 w 607634"/>
                <a:gd name="connsiteY50" fmla="*/ 166119 h 606719"/>
                <a:gd name="connsiteX51" fmla="*/ 115894 w 607634"/>
                <a:gd name="connsiteY51" fmla="*/ 183626 h 606719"/>
                <a:gd name="connsiteX52" fmla="*/ 75936 w 607634"/>
                <a:gd name="connsiteY52" fmla="*/ 316038 h 606719"/>
                <a:gd name="connsiteX53" fmla="*/ 295840 w 607634"/>
                <a:gd name="connsiteY53" fmla="*/ 555090 h 606719"/>
                <a:gd name="connsiteX54" fmla="*/ 307409 w 607634"/>
                <a:gd name="connsiteY54" fmla="*/ 568775 h 606719"/>
                <a:gd name="connsiteX55" fmla="*/ 294772 w 607634"/>
                <a:gd name="connsiteY55" fmla="*/ 580328 h 606719"/>
                <a:gd name="connsiteX56" fmla="*/ 293704 w 607634"/>
                <a:gd name="connsiteY56" fmla="*/ 580328 h 606719"/>
                <a:gd name="connsiteX57" fmla="*/ 50661 w 607634"/>
                <a:gd name="connsiteY57" fmla="*/ 316038 h 606719"/>
                <a:gd name="connsiteX58" fmla="*/ 94802 w 607634"/>
                <a:gd name="connsiteY58" fmla="*/ 169674 h 606719"/>
                <a:gd name="connsiteX59" fmla="*/ 102834 w 607634"/>
                <a:gd name="connsiteY59" fmla="*/ 164298 h 606719"/>
                <a:gd name="connsiteX60" fmla="*/ 316510 w 607634"/>
                <a:gd name="connsiteY60" fmla="*/ 151713 h 606719"/>
                <a:gd name="connsiteX61" fmla="*/ 479124 w 607634"/>
                <a:gd name="connsiteY61" fmla="*/ 292417 h 606719"/>
                <a:gd name="connsiteX62" fmla="*/ 468443 w 607634"/>
                <a:gd name="connsiteY62" fmla="*/ 306727 h 606719"/>
                <a:gd name="connsiteX63" fmla="*/ 466574 w 607634"/>
                <a:gd name="connsiteY63" fmla="*/ 306816 h 606719"/>
                <a:gd name="connsiteX64" fmla="*/ 454113 w 607634"/>
                <a:gd name="connsiteY64" fmla="*/ 295972 h 606719"/>
                <a:gd name="connsiteX65" fmla="*/ 316510 w 607634"/>
                <a:gd name="connsiteY65" fmla="*/ 176956 h 606719"/>
                <a:gd name="connsiteX66" fmla="*/ 256609 w 607634"/>
                <a:gd name="connsiteY66" fmla="*/ 190644 h 606719"/>
                <a:gd name="connsiteX67" fmla="*/ 239697 w 607634"/>
                <a:gd name="connsiteY67" fmla="*/ 184689 h 606719"/>
                <a:gd name="connsiteX68" fmla="*/ 245661 w 607634"/>
                <a:gd name="connsiteY68" fmla="*/ 167890 h 606719"/>
                <a:gd name="connsiteX69" fmla="*/ 316510 w 607634"/>
                <a:gd name="connsiteY69" fmla="*/ 151713 h 606719"/>
                <a:gd name="connsiteX70" fmla="*/ 316477 w 607634"/>
                <a:gd name="connsiteY70" fmla="*/ 50592 h 606719"/>
                <a:gd name="connsiteX71" fmla="*/ 582230 w 607634"/>
                <a:gd name="connsiteY71" fmla="*/ 316062 h 606719"/>
                <a:gd name="connsiteX72" fmla="*/ 582141 w 607634"/>
                <a:gd name="connsiteY72" fmla="*/ 319350 h 606719"/>
                <a:gd name="connsiteX73" fmla="*/ 569325 w 607634"/>
                <a:gd name="connsiteY73" fmla="*/ 332148 h 606719"/>
                <a:gd name="connsiteX74" fmla="*/ 568880 w 607634"/>
                <a:gd name="connsiteY74" fmla="*/ 332148 h 606719"/>
                <a:gd name="connsiteX75" fmla="*/ 556687 w 607634"/>
                <a:gd name="connsiteY75" fmla="*/ 320416 h 606719"/>
                <a:gd name="connsiteX76" fmla="*/ 556865 w 607634"/>
                <a:gd name="connsiteY76" fmla="*/ 317661 h 606719"/>
                <a:gd name="connsiteX77" fmla="*/ 316477 w 607634"/>
                <a:gd name="connsiteY77" fmla="*/ 75832 h 606719"/>
                <a:gd name="connsiteX78" fmla="*/ 183956 w 607634"/>
                <a:gd name="connsiteY78" fmla="*/ 115737 h 606719"/>
                <a:gd name="connsiteX79" fmla="*/ 166334 w 607634"/>
                <a:gd name="connsiteY79" fmla="*/ 112182 h 606719"/>
                <a:gd name="connsiteX80" fmla="*/ 169894 w 607634"/>
                <a:gd name="connsiteY80" fmla="*/ 94674 h 606719"/>
                <a:gd name="connsiteX81" fmla="*/ 316477 w 607634"/>
                <a:gd name="connsiteY81" fmla="*/ 50592 h 606719"/>
                <a:gd name="connsiteX82" fmla="*/ 58464 w 607634"/>
                <a:gd name="connsiteY82" fmla="*/ 964 h 606719"/>
                <a:gd name="connsiteX83" fmla="*/ 72260 w 607634"/>
                <a:gd name="connsiteY83" fmla="*/ 3719 h 606719"/>
                <a:gd name="connsiteX84" fmla="*/ 122905 w 607634"/>
                <a:gd name="connsiteY84" fmla="*/ 54289 h 606719"/>
                <a:gd name="connsiteX85" fmla="*/ 126554 w 607634"/>
                <a:gd name="connsiteY85" fmla="*/ 63177 h 606719"/>
                <a:gd name="connsiteX86" fmla="*/ 126554 w 607634"/>
                <a:gd name="connsiteY86" fmla="*/ 108503 h 606719"/>
                <a:gd name="connsiteX87" fmla="*/ 281604 w 607634"/>
                <a:gd name="connsiteY87" fmla="*/ 263323 h 606719"/>
                <a:gd name="connsiteX88" fmla="*/ 316494 w 607634"/>
                <a:gd name="connsiteY88" fmla="*/ 252836 h 606719"/>
                <a:gd name="connsiteX89" fmla="*/ 379778 w 607634"/>
                <a:gd name="connsiteY89" fmla="*/ 316026 h 606719"/>
                <a:gd name="connsiteX90" fmla="*/ 316494 w 607634"/>
                <a:gd name="connsiteY90" fmla="*/ 379216 h 606719"/>
                <a:gd name="connsiteX91" fmla="*/ 253122 w 607634"/>
                <a:gd name="connsiteY91" fmla="*/ 316026 h 606719"/>
                <a:gd name="connsiteX92" fmla="*/ 263713 w 607634"/>
                <a:gd name="connsiteY92" fmla="*/ 281187 h 606719"/>
                <a:gd name="connsiteX93" fmla="*/ 108664 w 607634"/>
                <a:gd name="connsiteY93" fmla="*/ 126367 h 606719"/>
                <a:gd name="connsiteX94" fmla="*/ 63270 w 607634"/>
                <a:gd name="connsiteY94" fmla="*/ 126367 h 606719"/>
                <a:gd name="connsiteX95" fmla="*/ 54280 w 607634"/>
                <a:gd name="connsiteY95" fmla="*/ 122723 h 606719"/>
                <a:gd name="connsiteX96" fmla="*/ 3724 w 607634"/>
                <a:gd name="connsiteY96" fmla="*/ 72153 h 606719"/>
                <a:gd name="connsiteX97" fmla="*/ 965 w 607634"/>
                <a:gd name="connsiteY97" fmla="*/ 58377 h 606719"/>
                <a:gd name="connsiteX98" fmla="*/ 12625 w 607634"/>
                <a:gd name="connsiteY98" fmla="*/ 50556 h 606719"/>
                <a:gd name="connsiteX99" fmla="*/ 50631 w 607634"/>
                <a:gd name="connsiteY99" fmla="*/ 50556 h 606719"/>
                <a:gd name="connsiteX100" fmla="*/ 50631 w 607634"/>
                <a:gd name="connsiteY100" fmla="*/ 12607 h 606719"/>
                <a:gd name="connsiteX101" fmla="*/ 58464 w 607634"/>
                <a:gd name="connsiteY101" fmla="*/ 964 h 60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7634" h="606719">
                  <a:moveTo>
                    <a:pt x="497258" y="328620"/>
                  </a:moveTo>
                  <a:cubicBezTo>
                    <a:pt x="524674" y="328620"/>
                    <a:pt x="538293" y="340707"/>
                    <a:pt x="544969" y="350839"/>
                  </a:cubicBezTo>
                  <a:cubicBezTo>
                    <a:pt x="558944" y="372170"/>
                    <a:pt x="550132" y="386924"/>
                    <a:pt x="543545" y="393856"/>
                  </a:cubicBezTo>
                  <a:lnTo>
                    <a:pt x="541230" y="396167"/>
                  </a:lnTo>
                  <a:lnTo>
                    <a:pt x="540607" y="409588"/>
                  </a:lnTo>
                  <a:cubicBezTo>
                    <a:pt x="542299" y="410743"/>
                    <a:pt x="543901" y="412076"/>
                    <a:pt x="545236" y="413676"/>
                  </a:cubicBezTo>
                  <a:cubicBezTo>
                    <a:pt x="549687" y="418742"/>
                    <a:pt x="551734" y="425408"/>
                    <a:pt x="550933" y="432074"/>
                  </a:cubicBezTo>
                  <a:lnTo>
                    <a:pt x="548173" y="454116"/>
                  </a:lnTo>
                  <a:cubicBezTo>
                    <a:pt x="547105" y="462026"/>
                    <a:pt x="542299" y="468692"/>
                    <a:pt x="535534" y="472158"/>
                  </a:cubicBezTo>
                  <a:cubicBezTo>
                    <a:pt x="532596" y="486556"/>
                    <a:pt x="525564" y="500510"/>
                    <a:pt x="515684" y="511353"/>
                  </a:cubicBezTo>
                  <a:lnTo>
                    <a:pt x="517286" y="517663"/>
                  </a:lnTo>
                  <a:lnTo>
                    <a:pt x="555295" y="527173"/>
                  </a:lnTo>
                  <a:cubicBezTo>
                    <a:pt x="586093" y="534817"/>
                    <a:pt x="607634" y="562369"/>
                    <a:pt x="607634" y="594009"/>
                  </a:cubicBezTo>
                  <a:cubicBezTo>
                    <a:pt x="607634" y="601031"/>
                    <a:pt x="601937" y="606719"/>
                    <a:pt x="594905" y="606719"/>
                  </a:cubicBezTo>
                  <a:lnTo>
                    <a:pt x="341752" y="606719"/>
                  </a:lnTo>
                  <a:cubicBezTo>
                    <a:pt x="334809" y="606719"/>
                    <a:pt x="329112" y="601031"/>
                    <a:pt x="329112" y="594098"/>
                  </a:cubicBezTo>
                  <a:cubicBezTo>
                    <a:pt x="329112" y="562369"/>
                    <a:pt x="350653" y="534817"/>
                    <a:pt x="381363" y="527173"/>
                  </a:cubicBezTo>
                  <a:lnTo>
                    <a:pt x="419372" y="517663"/>
                  </a:lnTo>
                  <a:lnTo>
                    <a:pt x="421241" y="510286"/>
                  </a:lnTo>
                  <a:cubicBezTo>
                    <a:pt x="411983" y="499621"/>
                    <a:pt x="405307" y="486289"/>
                    <a:pt x="402459" y="472513"/>
                  </a:cubicBezTo>
                  <a:cubicBezTo>
                    <a:pt x="394804" y="469136"/>
                    <a:pt x="389552" y="462381"/>
                    <a:pt x="388484" y="454116"/>
                  </a:cubicBezTo>
                  <a:lnTo>
                    <a:pt x="385725" y="432074"/>
                  </a:lnTo>
                  <a:cubicBezTo>
                    <a:pt x="384923" y="425408"/>
                    <a:pt x="386971" y="418653"/>
                    <a:pt x="391510" y="413587"/>
                  </a:cubicBezTo>
                  <a:cubicBezTo>
                    <a:pt x="392935" y="411899"/>
                    <a:pt x="394715" y="410388"/>
                    <a:pt x="396584" y="409232"/>
                  </a:cubicBezTo>
                  <a:cubicBezTo>
                    <a:pt x="395872" y="402655"/>
                    <a:pt x="395071" y="394834"/>
                    <a:pt x="395071" y="390746"/>
                  </a:cubicBezTo>
                  <a:cubicBezTo>
                    <a:pt x="395071" y="369504"/>
                    <a:pt x="401213" y="341507"/>
                    <a:pt x="453375" y="339641"/>
                  </a:cubicBezTo>
                  <a:cubicBezTo>
                    <a:pt x="470999" y="328620"/>
                    <a:pt x="489247" y="328620"/>
                    <a:pt x="497258" y="328620"/>
                  </a:cubicBezTo>
                  <a:close/>
                  <a:moveTo>
                    <a:pt x="316494" y="278076"/>
                  </a:moveTo>
                  <a:cubicBezTo>
                    <a:pt x="310620" y="278076"/>
                    <a:pt x="305102" y="279498"/>
                    <a:pt x="300206" y="281898"/>
                  </a:cubicBezTo>
                  <a:lnTo>
                    <a:pt x="325395" y="307050"/>
                  </a:lnTo>
                  <a:cubicBezTo>
                    <a:pt x="330379" y="312027"/>
                    <a:pt x="330379" y="320025"/>
                    <a:pt x="325395" y="324913"/>
                  </a:cubicBezTo>
                  <a:cubicBezTo>
                    <a:pt x="322903" y="327402"/>
                    <a:pt x="319699" y="328646"/>
                    <a:pt x="316494" y="328646"/>
                  </a:cubicBezTo>
                  <a:cubicBezTo>
                    <a:pt x="313201" y="328646"/>
                    <a:pt x="309997" y="327402"/>
                    <a:pt x="307505" y="324913"/>
                  </a:cubicBezTo>
                  <a:lnTo>
                    <a:pt x="282316" y="299762"/>
                  </a:lnTo>
                  <a:cubicBezTo>
                    <a:pt x="279913" y="304739"/>
                    <a:pt x="278489" y="310160"/>
                    <a:pt x="278489" y="316026"/>
                  </a:cubicBezTo>
                  <a:cubicBezTo>
                    <a:pt x="278489" y="336912"/>
                    <a:pt x="295489" y="353887"/>
                    <a:pt x="316494" y="353887"/>
                  </a:cubicBezTo>
                  <a:cubicBezTo>
                    <a:pt x="337411" y="353887"/>
                    <a:pt x="354411" y="336912"/>
                    <a:pt x="354411" y="316026"/>
                  </a:cubicBezTo>
                  <a:cubicBezTo>
                    <a:pt x="354411" y="295051"/>
                    <a:pt x="337411" y="278076"/>
                    <a:pt x="316494" y="278076"/>
                  </a:cubicBezTo>
                  <a:close/>
                  <a:moveTo>
                    <a:pt x="175289" y="238820"/>
                  </a:moveTo>
                  <a:cubicBezTo>
                    <a:pt x="178360" y="237743"/>
                    <a:pt x="181831" y="237832"/>
                    <a:pt x="184947" y="239342"/>
                  </a:cubicBezTo>
                  <a:cubicBezTo>
                    <a:pt x="191267" y="242364"/>
                    <a:pt x="193937" y="249828"/>
                    <a:pt x="190911" y="256137"/>
                  </a:cubicBezTo>
                  <a:cubicBezTo>
                    <a:pt x="181831" y="275154"/>
                    <a:pt x="177202" y="295236"/>
                    <a:pt x="177202" y="315941"/>
                  </a:cubicBezTo>
                  <a:cubicBezTo>
                    <a:pt x="177202" y="403115"/>
                    <a:pt x="257048" y="472783"/>
                    <a:pt x="348911" y="451012"/>
                  </a:cubicBezTo>
                  <a:cubicBezTo>
                    <a:pt x="355766" y="449412"/>
                    <a:pt x="362531" y="453589"/>
                    <a:pt x="364133" y="460431"/>
                  </a:cubicBezTo>
                  <a:cubicBezTo>
                    <a:pt x="365735" y="467273"/>
                    <a:pt x="361552" y="474027"/>
                    <a:pt x="354786" y="475626"/>
                  </a:cubicBezTo>
                  <a:cubicBezTo>
                    <a:pt x="341790" y="478736"/>
                    <a:pt x="328972" y="480336"/>
                    <a:pt x="316510" y="480336"/>
                  </a:cubicBezTo>
                  <a:cubicBezTo>
                    <a:pt x="225715" y="480336"/>
                    <a:pt x="151922" y="406581"/>
                    <a:pt x="151922" y="316030"/>
                  </a:cubicBezTo>
                  <a:cubicBezTo>
                    <a:pt x="151922" y="291504"/>
                    <a:pt x="157352" y="267689"/>
                    <a:pt x="168034" y="245296"/>
                  </a:cubicBezTo>
                  <a:cubicBezTo>
                    <a:pt x="169547" y="242142"/>
                    <a:pt x="172218" y="239898"/>
                    <a:pt x="175289" y="238820"/>
                  </a:cubicBezTo>
                  <a:close/>
                  <a:moveTo>
                    <a:pt x="102834" y="164298"/>
                  </a:moveTo>
                  <a:cubicBezTo>
                    <a:pt x="106016" y="163653"/>
                    <a:pt x="109442" y="164209"/>
                    <a:pt x="112334" y="166119"/>
                  </a:cubicBezTo>
                  <a:cubicBezTo>
                    <a:pt x="118119" y="169941"/>
                    <a:pt x="119721" y="177850"/>
                    <a:pt x="115894" y="183626"/>
                  </a:cubicBezTo>
                  <a:cubicBezTo>
                    <a:pt x="89730" y="222994"/>
                    <a:pt x="75936" y="268849"/>
                    <a:pt x="75936" y="316038"/>
                  </a:cubicBezTo>
                  <a:cubicBezTo>
                    <a:pt x="75936" y="439652"/>
                    <a:pt x="172583" y="544604"/>
                    <a:pt x="295840" y="555090"/>
                  </a:cubicBezTo>
                  <a:cubicBezTo>
                    <a:pt x="302782" y="555712"/>
                    <a:pt x="307943" y="561844"/>
                    <a:pt x="307409" y="568775"/>
                  </a:cubicBezTo>
                  <a:cubicBezTo>
                    <a:pt x="306875" y="575351"/>
                    <a:pt x="301358" y="580328"/>
                    <a:pt x="294772" y="580328"/>
                  </a:cubicBezTo>
                  <a:cubicBezTo>
                    <a:pt x="294416" y="580328"/>
                    <a:pt x="294060" y="580328"/>
                    <a:pt x="293704" y="580328"/>
                  </a:cubicBezTo>
                  <a:cubicBezTo>
                    <a:pt x="157454" y="568775"/>
                    <a:pt x="50661" y="452626"/>
                    <a:pt x="50661" y="316038"/>
                  </a:cubicBezTo>
                  <a:cubicBezTo>
                    <a:pt x="50661" y="263873"/>
                    <a:pt x="65879" y="213219"/>
                    <a:pt x="94802" y="169674"/>
                  </a:cubicBezTo>
                  <a:cubicBezTo>
                    <a:pt x="96716" y="166786"/>
                    <a:pt x="99653" y="164942"/>
                    <a:pt x="102834" y="164298"/>
                  </a:cubicBezTo>
                  <a:close/>
                  <a:moveTo>
                    <a:pt x="316510" y="151713"/>
                  </a:moveTo>
                  <a:cubicBezTo>
                    <a:pt x="397594" y="151713"/>
                    <a:pt x="467553" y="212154"/>
                    <a:pt x="479124" y="292417"/>
                  </a:cubicBezTo>
                  <a:cubicBezTo>
                    <a:pt x="480192" y="299350"/>
                    <a:pt x="475297" y="305749"/>
                    <a:pt x="468443" y="306727"/>
                  </a:cubicBezTo>
                  <a:cubicBezTo>
                    <a:pt x="467820" y="306816"/>
                    <a:pt x="467197" y="306816"/>
                    <a:pt x="466574" y="306816"/>
                  </a:cubicBezTo>
                  <a:cubicBezTo>
                    <a:pt x="460433" y="306816"/>
                    <a:pt x="455003" y="302283"/>
                    <a:pt x="454113" y="295972"/>
                  </a:cubicBezTo>
                  <a:cubicBezTo>
                    <a:pt x="444323" y="228153"/>
                    <a:pt x="385134" y="176956"/>
                    <a:pt x="316510" y="176956"/>
                  </a:cubicBezTo>
                  <a:cubicBezTo>
                    <a:pt x="295771" y="176956"/>
                    <a:pt x="275567" y="181578"/>
                    <a:pt x="256609" y="190644"/>
                  </a:cubicBezTo>
                  <a:cubicBezTo>
                    <a:pt x="250200" y="193666"/>
                    <a:pt x="242724" y="191000"/>
                    <a:pt x="239697" y="184689"/>
                  </a:cubicBezTo>
                  <a:cubicBezTo>
                    <a:pt x="236671" y="178378"/>
                    <a:pt x="239341" y="170823"/>
                    <a:pt x="245661" y="167890"/>
                  </a:cubicBezTo>
                  <a:cubicBezTo>
                    <a:pt x="268090" y="157135"/>
                    <a:pt x="291944" y="151713"/>
                    <a:pt x="316510" y="151713"/>
                  </a:cubicBezTo>
                  <a:close/>
                  <a:moveTo>
                    <a:pt x="316477" y="50592"/>
                  </a:moveTo>
                  <a:cubicBezTo>
                    <a:pt x="463060" y="50592"/>
                    <a:pt x="582230" y="169684"/>
                    <a:pt x="582230" y="316062"/>
                  </a:cubicBezTo>
                  <a:cubicBezTo>
                    <a:pt x="582230" y="316328"/>
                    <a:pt x="582141" y="319083"/>
                    <a:pt x="582141" y="319350"/>
                  </a:cubicBezTo>
                  <a:cubicBezTo>
                    <a:pt x="581607" y="326016"/>
                    <a:pt x="576000" y="332148"/>
                    <a:pt x="569325" y="332148"/>
                  </a:cubicBezTo>
                  <a:lnTo>
                    <a:pt x="568880" y="332148"/>
                  </a:lnTo>
                  <a:cubicBezTo>
                    <a:pt x="562027" y="331881"/>
                    <a:pt x="556598" y="327349"/>
                    <a:pt x="556687" y="320416"/>
                  </a:cubicBezTo>
                  <a:cubicBezTo>
                    <a:pt x="556687" y="320239"/>
                    <a:pt x="556865" y="317839"/>
                    <a:pt x="556865" y="317661"/>
                  </a:cubicBezTo>
                  <a:cubicBezTo>
                    <a:pt x="556954" y="183638"/>
                    <a:pt x="449087" y="75832"/>
                    <a:pt x="316477" y="75832"/>
                  </a:cubicBezTo>
                  <a:cubicBezTo>
                    <a:pt x="269129" y="75832"/>
                    <a:pt x="223294" y="89608"/>
                    <a:pt x="183956" y="115737"/>
                  </a:cubicBezTo>
                  <a:cubicBezTo>
                    <a:pt x="178082" y="119559"/>
                    <a:pt x="170250" y="118048"/>
                    <a:pt x="166334" y="112182"/>
                  </a:cubicBezTo>
                  <a:cubicBezTo>
                    <a:pt x="162507" y="106317"/>
                    <a:pt x="164109" y="98496"/>
                    <a:pt x="169894" y="94674"/>
                  </a:cubicBezTo>
                  <a:cubicBezTo>
                    <a:pt x="213504" y="65878"/>
                    <a:pt x="264145" y="50592"/>
                    <a:pt x="316477" y="50592"/>
                  </a:cubicBezTo>
                  <a:close/>
                  <a:moveTo>
                    <a:pt x="58464" y="964"/>
                  </a:moveTo>
                  <a:cubicBezTo>
                    <a:pt x="63181" y="-991"/>
                    <a:pt x="68611" y="75"/>
                    <a:pt x="72260" y="3719"/>
                  </a:cubicBezTo>
                  <a:lnTo>
                    <a:pt x="122905" y="54289"/>
                  </a:lnTo>
                  <a:cubicBezTo>
                    <a:pt x="125219" y="56600"/>
                    <a:pt x="126554" y="59799"/>
                    <a:pt x="126554" y="63177"/>
                  </a:cubicBezTo>
                  <a:lnTo>
                    <a:pt x="126554" y="108503"/>
                  </a:lnTo>
                  <a:lnTo>
                    <a:pt x="281604" y="263323"/>
                  </a:lnTo>
                  <a:cubicBezTo>
                    <a:pt x="291662" y="256657"/>
                    <a:pt x="303588" y="252836"/>
                    <a:pt x="316494" y="252836"/>
                  </a:cubicBezTo>
                  <a:cubicBezTo>
                    <a:pt x="351385" y="252836"/>
                    <a:pt x="379778" y="281187"/>
                    <a:pt x="379778" y="316026"/>
                  </a:cubicBezTo>
                  <a:cubicBezTo>
                    <a:pt x="379778" y="350865"/>
                    <a:pt x="351385" y="379216"/>
                    <a:pt x="316494" y="379216"/>
                  </a:cubicBezTo>
                  <a:cubicBezTo>
                    <a:pt x="281515" y="379216"/>
                    <a:pt x="253122" y="350865"/>
                    <a:pt x="253122" y="316026"/>
                  </a:cubicBezTo>
                  <a:cubicBezTo>
                    <a:pt x="253122" y="303139"/>
                    <a:pt x="257038" y="291230"/>
                    <a:pt x="263713" y="281187"/>
                  </a:cubicBezTo>
                  <a:lnTo>
                    <a:pt x="108664" y="126367"/>
                  </a:lnTo>
                  <a:lnTo>
                    <a:pt x="63270" y="126367"/>
                  </a:lnTo>
                  <a:cubicBezTo>
                    <a:pt x="59888" y="126367"/>
                    <a:pt x="56684" y="125034"/>
                    <a:pt x="54280" y="122723"/>
                  </a:cubicBezTo>
                  <a:lnTo>
                    <a:pt x="3724" y="72153"/>
                  </a:lnTo>
                  <a:cubicBezTo>
                    <a:pt x="75" y="68509"/>
                    <a:pt x="-993" y="63088"/>
                    <a:pt x="965" y="58377"/>
                  </a:cubicBezTo>
                  <a:cubicBezTo>
                    <a:pt x="2923" y="53667"/>
                    <a:pt x="7551" y="50556"/>
                    <a:pt x="12625" y="50556"/>
                  </a:cubicBezTo>
                  <a:lnTo>
                    <a:pt x="50631" y="50556"/>
                  </a:lnTo>
                  <a:lnTo>
                    <a:pt x="50631" y="12607"/>
                  </a:lnTo>
                  <a:cubicBezTo>
                    <a:pt x="50631" y="7541"/>
                    <a:pt x="53746" y="2919"/>
                    <a:pt x="58464" y="9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636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9606 L 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79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0024 L 2.08333E-7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26e534a-a8ac-4ec5-a571-356ab5beb5c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3c5dc9-c36e-4d33-9832-9851530ac36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e494b3-e87f-4b61-abcc-ad2afebc9f1f"/>
</p:tagLst>
</file>

<file path=ppt/theme/theme1.xml><?xml version="1.0" encoding="utf-8"?>
<a:theme xmlns:a="http://schemas.openxmlformats.org/drawingml/2006/main" name="第一PPT，www.1ppt.com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9E1B"/>
      </a:accent1>
      <a:accent2>
        <a:srgbClr val="3A3838"/>
      </a:accent2>
      <a:accent3>
        <a:srgbClr val="F89E1B"/>
      </a:accent3>
      <a:accent4>
        <a:srgbClr val="3A3838"/>
      </a:accent4>
      <a:accent5>
        <a:srgbClr val="F89E1B"/>
      </a:accent5>
      <a:accent6>
        <a:srgbClr val="3A3838"/>
      </a:accent6>
      <a:hlink>
        <a:srgbClr val="F89E1B"/>
      </a:hlink>
      <a:folHlink>
        <a:srgbClr val="F89E1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393</TotalTime>
  <Words>2865</Words>
  <Application>Microsoft Office PowerPoint</Application>
  <PresentationFormat>宽屏</PresentationFormat>
  <Paragraphs>252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Century Gothic</vt:lpstr>
      <vt:lpstr>等线</vt:lpstr>
      <vt:lpstr>微软雅黑</vt:lpstr>
      <vt:lpstr>Agency FB</vt:lpstr>
      <vt:lpstr>Arial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——</dc:creator>
  <cp:keywords>——</cp:keywords>
  <dc:description>——</dc:description>
  <cp:lastModifiedBy>YANGs</cp:lastModifiedBy>
  <cp:revision>72</cp:revision>
  <dcterms:created xsi:type="dcterms:W3CDTF">2017-08-18T03:02:00Z</dcterms:created>
  <dcterms:modified xsi:type="dcterms:W3CDTF">2021-01-10T14:24:18Z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