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9" r:id="rId1"/>
  </p:sldMasterIdLst>
  <p:notesMasterIdLst>
    <p:notesMasterId r:id="rId19"/>
  </p:notesMasterIdLst>
  <p:sldIdLst>
    <p:sldId id="331" r:id="rId2"/>
    <p:sldId id="385" r:id="rId3"/>
    <p:sldId id="313" r:id="rId4"/>
    <p:sldId id="322" r:id="rId5"/>
    <p:sldId id="314" r:id="rId6"/>
    <p:sldId id="324" r:id="rId7"/>
    <p:sldId id="315" r:id="rId8"/>
    <p:sldId id="387" r:id="rId9"/>
    <p:sldId id="317" r:id="rId10"/>
    <p:sldId id="318" r:id="rId11"/>
    <p:sldId id="320" r:id="rId12"/>
    <p:sldId id="321" r:id="rId13"/>
    <p:sldId id="389" r:id="rId14"/>
    <p:sldId id="549" r:id="rId15"/>
    <p:sldId id="550" r:id="rId16"/>
    <p:sldId id="551" r:id="rId17"/>
    <p:sldId id="552" r:id="rId1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0F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42" d="100"/>
          <a:sy n="142" d="100"/>
        </p:scale>
        <p:origin x="708" y="126"/>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EC4-46AF-B8CC-B6D628391C9C}"/>
            </c:ext>
          </c:extLst>
        </c:ser>
        <c:ser>
          <c:idx val="1"/>
          <c:order val="1"/>
          <c:tx>
            <c:strRef>
              <c:f>Sheet1!$C$1</c:f>
              <c:strCache>
                <c:ptCount val="1"/>
                <c:pt idx="0">
                  <c:v>Series 2</c:v>
                </c:pt>
              </c:strCache>
            </c:strRef>
          </c:tx>
          <c:spPr>
            <a:solidFill>
              <a:schemeClr val="accent2"/>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EC4-46AF-B8CC-B6D628391C9C}"/>
            </c:ext>
          </c:extLst>
        </c:ser>
        <c:dLbls>
          <c:showLegendKey val="0"/>
          <c:showVal val="0"/>
          <c:showCatName val="0"/>
          <c:showSerName val="0"/>
          <c:showPercent val="0"/>
          <c:showBubbleSize val="0"/>
        </c:dLbls>
        <c:gapWidth val="150"/>
        <c:axId val="-659508032"/>
        <c:axId val="-659502592"/>
      </c:barChart>
      <c:catAx>
        <c:axId val="-659508032"/>
        <c:scaling>
          <c:orientation val="minMax"/>
        </c:scaling>
        <c:delete val="1"/>
        <c:axPos val="b"/>
        <c:numFmt formatCode="General" sourceLinked="0"/>
        <c:majorTickMark val="out"/>
        <c:minorTickMark val="none"/>
        <c:tickLblPos val="nextTo"/>
        <c:crossAx val="-659502592"/>
        <c:crosses val="autoZero"/>
        <c:auto val="1"/>
        <c:lblAlgn val="ctr"/>
        <c:lblOffset val="100"/>
        <c:noMultiLvlLbl val="0"/>
      </c:catAx>
      <c:valAx>
        <c:axId val="-659502592"/>
        <c:scaling>
          <c:orientation val="minMax"/>
        </c:scaling>
        <c:delete val="0"/>
        <c:axPos val="l"/>
        <c:majorGridlines/>
        <c:numFmt formatCode="General" sourceLinked="1"/>
        <c:majorTickMark val="out"/>
        <c:minorTickMark val="none"/>
        <c:tickLblPos val="nextTo"/>
        <c:crossAx val="-659508032"/>
        <c:crosses val="autoZero"/>
        <c:crossBetween val="between"/>
      </c:valAx>
    </c:plotArea>
    <c:plotVisOnly val="1"/>
    <c:dispBlanksAs val="gap"/>
    <c:showDLblsOverMax val="0"/>
  </c:chart>
  <c:txPr>
    <a:bodyPr/>
    <a:lstStyle/>
    <a:p>
      <a:pPr>
        <a:defRPr sz="1800">
          <a:latin typeface="Lato Regular"/>
          <a:cs typeface="Lato Regula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4"/>
            </a:solidFill>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2</c:v>
                </c:pt>
                <c:pt idx="1">
                  <c:v>2.5</c:v>
                </c:pt>
                <c:pt idx="2">
                  <c:v>3.5</c:v>
                </c:pt>
                <c:pt idx="3">
                  <c:v>4.5</c:v>
                </c:pt>
              </c:numCache>
            </c:numRef>
          </c:val>
          <c:extLst xmlns:c16r2="http://schemas.microsoft.com/office/drawing/2015/06/chart">
            <c:ext xmlns:c16="http://schemas.microsoft.com/office/drawing/2014/chart" uri="{C3380CC4-5D6E-409C-BE32-E72D297353CC}">
              <c16:uniqueId val="{00000000-E814-4FE3-983D-A8D4889AD3F3}"/>
            </c:ext>
          </c:extLst>
        </c:ser>
        <c:ser>
          <c:idx val="1"/>
          <c:order val="1"/>
          <c:tx>
            <c:strRef>
              <c:f>Sheet1!$C$1</c:f>
              <c:strCache>
                <c:ptCount val="1"/>
                <c:pt idx="0">
                  <c:v>Series 2</c:v>
                </c:pt>
              </c:strCache>
            </c:strRef>
          </c:tx>
          <c:spPr>
            <a:solidFill>
              <a:schemeClr val="accent3"/>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814-4FE3-983D-A8D4889AD3F3}"/>
            </c:ext>
          </c:extLst>
        </c:ser>
        <c:dLbls>
          <c:showLegendKey val="0"/>
          <c:showVal val="0"/>
          <c:showCatName val="0"/>
          <c:showSerName val="0"/>
          <c:showPercent val="0"/>
          <c:showBubbleSize val="0"/>
        </c:dLbls>
        <c:gapWidth val="150"/>
        <c:axId val="-659506944"/>
        <c:axId val="-659524896"/>
      </c:barChart>
      <c:catAx>
        <c:axId val="-659506944"/>
        <c:scaling>
          <c:orientation val="minMax"/>
        </c:scaling>
        <c:delete val="1"/>
        <c:axPos val="b"/>
        <c:numFmt formatCode="General" sourceLinked="0"/>
        <c:majorTickMark val="out"/>
        <c:minorTickMark val="none"/>
        <c:tickLblPos val="nextTo"/>
        <c:crossAx val="-659524896"/>
        <c:crosses val="autoZero"/>
        <c:auto val="1"/>
        <c:lblAlgn val="ctr"/>
        <c:lblOffset val="100"/>
        <c:noMultiLvlLbl val="0"/>
      </c:catAx>
      <c:valAx>
        <c:axId val="-659524896"/>
        <c:scaling>
          <c:orientation val="minMax"/>
        </c:scaling>
        <c:delete val="0"/>
        <c:axPos val="l"/>
        <c:majorGridlines/>
        <c:numFmt formatCode="General" sourceLinked="1"/>
        <c:majorTickMark val="out"/>
        <c:minorTickMark val="none"/>
        <c:tickLblPos val="nextTo"/>
        <c:crossAx val="-659506944"/>
        <c:crosses val="autoZero"/>
        <c:crossBetween val="between"/>
      </c:valAx>
    </c:plotArea>
    <c:plotVisOnly val="1"/>
    <c:dispBlanksAs val="gap"/>
    <c:showDLblsOverMax val="0"/>
  </c:chart>
  <c:txPr>
    <a:bodyPr/>
    <a:lstStyle/>
    <a:p>
      <a:pPr>
        <a:defRPr sz="1800">
          <a:latin typeface="Lato Regular"/>
          <a:cs typeface="Lato Regula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2"/>
            </a:solidFill>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3</c:v>
                </c:pt>
                <c:pt idx="2">
                  <c:v>3.5</c:v>
                </c:pt>
                <c:pt idx="3">
                  <c:v>4.5</c:v>
                </c:pt>
              </c:numCache>
            </c:numRef>
          </c:val>
          <c:extLst xmlns:c16r2="http://schemas.microsoft.com/office/drawing/2015/06/chart">
            <c:ext xmlns:c16="http://schemas.microsoft.com/office/drawing/2014/chart" uri="{C3380CC4-5D6E-409C-BE32-E72D297353CC}">
              <c16:uniqueId val="{00000000-53DA-4EED-B08A-CBC6BAA60577}"/>
            </c:ext>
          </c:extLst>
        </c:ser>
        <c:ser>
          <c:idx val="1"/>
          <c:order val="1"/>
          <c:tx>
            <c:strRef>
              <c:f>Sheet1!$C$1</c:f>
              <c:strCache>
                <c:ptCount val="1"/>
                <c:pt idx="0">
                  <c:v>Series 2</c:v>
                </c:pt>
              </c:strCache>
            </c:strRef>
          </c:tx>
          <c:spPr>
            <a:solidFill>
              <a:schemeClr val="accent3"/>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c:v>
                </c:pt>
                <c:pt idx="2">
                  <c:v>1.8</c:v>
                </c:pt>
                <c:pt idx="3">
                  <c:v>2.8</c:v>
                </c:pt>
              </c:numCache>
            </c:numRef>
          </c:val>
          <c:extLst xmlns:c16r2="http://schemas.microsoft.com/office/drawing/2015/06/chart">
            <c:ext xmlns:c16="http://schemas.microsoft.com/office/drawing/2014/chart" uri="{C3380CC4-5D6E-409C-BE32-E72D297353CC}">
              <c16:uniqueId val="{00000001-53DA-4EED-B08A-CBC6BAA60577}"/>
            </c:ext>
          </c:extLst>
        </c:ser>
        <c:dLbls>
          <c:showLegendKey val="0"/>
          <c:showVal val="0"/>
          <c:showCatName val="0"/>
          <c:showSerName val="0"/>
          <c:showPercent val="0"/>
          <c:showBubbleSize val="0"/>
        </c:dLbls>
        <c:gapWidth val="150"/>
        <c:axId val="-659588304"/>
        <c:axId val="-659736816"/>
      </c:barChart>
      <c:catAx>
        <c:axId val="-659588304"/>
        <c:scaling>
          <c:orientation val="minMax"/>
        </c:scaling>
        <c:delete val="1"/>
        <c:axPos val="b"/>
        <c:numFmt formatCode="General" sourceLinked="0"/>
        <c:majorTickMark val="out"/>
        <c:minorTickMark val="none"/>
        <c:tickLblPos val="nextTo"/>
        <c:crossAx val="-659736816"/>
        <c:crosses val="autoZero"/>
        <c:auto val="1"/>
        <c:lblAlgn val="ctr"/>
        <c:lblOffset val="100"/>
        <c:noMultiLvlLbl val="0"/>
      </c:catAx>
      <c:valAx>
        <c:axId val="-659736816"/>
        <c:scaling>
          <c:orientation val="minMax"/>
        </c:scaling>
        <c:delete val="0"/>
        <c:axPos val="l"/>
        <c:majorGridlines/>
        <c:numFmt formatCode="General" sourceLinked="1"/>
        <c:majorTickMark val="out"/>
        <c:minorTickMark val="none"/>
        <c:tickLblPos val="nextTo"/>
        <c:crossAx val="-659588304"/>
        <c:crosses val="autoZero"/>
        <c:crossBetween val="between"/>
      </c:valAx>
    </c:plotArea>
    <c:plotVisOnly val="1"/>
    <c:dispBlanksAs val="gap"/>
    <c:showDLblsOverMax val="0"/>
  </c:chart>
  <c:txPr>
    <a:bodyPr/>
    <a:lstStyle/>
    <a:p>
      <a:pPr>
        <a:defRPr sz="1800">
          <a:latin typeface="Lato Regular"/>
          <a:cs typeface="Lato Regula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tx1"/>
                </a:solidFill>
                <a:latin typeface="Lato Light"/>
                <a:cs typeface="Lato Light"/>
              </a:defRPr>
            </a:pPr>
            <a:r>
              <a:rPr lang="en-US">
                <a:solidFill>
                  <a:schemeClr val="tx1"/>
                </a:solidFill>
                <a:latin typeface="Lato Light"/>
                <a:cs typeface="Lato Light"/>
              </a:rPr>
              <a:t>Yearly Sales</a:t>
            </a:r>
          </a:p>
        </c:rich>
      </c:tx>
      <c:layout/>
      <c:overlay val="0"/>
    </c:title>
    <c:autoTitleDeleted val="0"/>
    <c:plotArea>
      <c:layout/>
      <c:lineChart>
        <c:grouping val="standard"/>
        <c:varyColors val="0"/>
        <c:ser>
          <c:idx val="0"/>
          <c:order val="0"/>
          <c:tx>
            <c:strRef>
              <c:f>Sheet1!$B$1</c:f>
              <c:strCache>
                <c:ptCount val="1"/>
                <c:pt idx="0">
                  <c:v>Sales</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Sheet1!$B$2:$B$8</c:f>
              <c:numCache>
                <c:formatCode>General</c:formatCode>
                <c:ptCount val="7"/>
                <c:pt idx="0">
                  <c:v>3.1</c:v>
                </c:pt>
                <c:pt idx="1">
                  <c:v>3.8</c:v>
                </c:pt>
                <c:pt idx="2">
                  <c:v>5.4</c:v>
                </c:pt>
                <c:pt idx="3">
                  <c:v>4.0999999999999996</c:v>
                </c:pt>
                <c:pt idx="4">
                  <c:v>5.5</c:v>
                </c:pt>
                <c:pt idx="5">
                  <c:v>4.9000000000000004</c:v>
                </c:pt>
                <c:pt idx="6">
                  <c:v>9.4</c:v>
                </c:pt>
              </c:numCache>
            </c:numRef>
          </c:val>
          <c:smooth val="0"/>
          <c:extLst xmlns:c16r2="http://schemas.microsoft.com/office/drawing/2015/06/chart">
            <c:ext xmlns:c16="http://schemas.microsoft.com/office/drawing/2014/chart" uri="{C3380CC4-5D6E-409C-BE32-E72D297353CC}">
              <c16:uniqueId val="{00000000-1DFB-468A-970E-670BB2176EFE}"/>
            </c:ext>
          </c:extLst>
        </c:ser>
        <c:ser>
          <c:idx val="1"/>
          <c:order val="1"/>
          <c:tx>
            <c:strRef>
              <c:f>Sheet1!$C$1</c:f>
              <c:strCache>
                <c:ptCount val="1"/>
                <c:pt idx="0">
                  <c:v>Growth</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Sheet1!$C$2:$C$8</c:f>
              <c:numCache>
                <c:formatCode>General</c:formatCode>
                <c:ptCount val="7"/>
                <c:pt idx="0">
                  <c:v>2.4</c:v>
                </c:pt>
                <c:pt idx="1">
                  <c:v>3.6</c:v>
                </c:pt>
                <c:pt idx="2">
                  <c:v>2.9</c:v>
                </c:pt>
                <c:pt idx="3">
                  <c:v>3.5</c:v>
                </c:pt>
                <c:pt idx="4">
                  <c:v>4</c:v>
                </c:pt>
                <c:pt idx="5">
                  <c:v>5</c:v>
                </c:pt>
                <c:pt idx="6">
                  <c:v>7</c:v>
                </c:pt>
              </c:numCache>
            </c:numRef>
          </c:val>
          <c:smooth val="0"/>
          <c:extLst xmlns:c16r2="http://schemas.microsoft.com/office/drawing/2015/06/chart">
            <c:ext xmlns:c16="http://schemas.microsoft.com/office/drawing/2014/chart" uri="{C3380CC4-5D6E-409C-BE32-E72D297353CC}">
              <c16:uniqueId val="{00000001-1DFB-468A-970E-670BB2176EFE}"/>
            </c:ext>
          </c:extLst>
        </c:ser>
        <c:dLbls>
          <c:showLegendKey val="0"/>
          <c:showVal val="0"/>
          <c:showCatName val="0"/>
          <c:showSerName val="0"/>
          <c:showPercent val="0"/>
          <c:showBubbleSize val="0"/>
        </c:dLbls>
        <c:marker val="1"/>
        <c:smooth val="0"/>
        <c:axId val="-105717360"/>
        <c:axId val="-105735856"/>
      </c:lineChart>
      <c:catAx>
        <c:axId val="-105717360"/>
        <c:scaling>
          <c:orientation val="minMax"/>
        </c:scaling>
        <c:delete val="0"/>
        <c:axPos val="b"/>
        <c:numFmt formatCode="General" sourceLinked="1"/>
        <c:majorTickMark val="none"/>
        <c:minorTickMark val="none"/>
        <c:tickLblPos val="nextTo"/>
        <c:txPr>
          <a:bodyPr/>
          <a:lstStyle/>
          <a:p>
            <a:pPr>
              <a:defRPr sz="1600" b="0">
                <a:solidFill>
                  <a:schemeClr val="tx1"/>
                </a:solidFill>
                <a:latin typeface="Lato Light"/>
                <a:cs typeface="Lato Light"/>
              </a:defRPr>
            </a:pPr>
            <a:endParaRPr lang="zh-CN"/>
          </a:p>
        </c:txPr>
        <c:crossAx val="-105735856"/>
        <c:crosses val="autoZero"/>
        <c:auto val="1"/>
        <c:lblAlgn val="ctr"/>
        <c:lblOffset val="100"/>
        <c:noMultiLvlLbl val="0"/>
      </c:catAx>
      <c:valAx>
        <c:axId val="-105735856"/>
        <c:scaling>
          <c:orientation val="minMax"/>
        </c:scaling>
        <c:delete val="0"/>
        <c:axPos val="l"/>
        <c:majorGridlines/>
        <c:numFmt formatCode="General" sourceLinked="1"/>
        <c:majorTickMark val="none"/>
        <c:minorTickMark val="none"/>
        <c:tickLblPos val="nextTo"/>
        <c:txPr>
          <a:bodyPr/>
          <a:lstStyle/>
          <a:p>
            <a:pPr>
              <a:defRPr sz="1600">
                <a:solidFill>
                  <a:schemeClr val="tx1"/>
                </a:solidFill>
                <a:latin typeface="Lato Light"/>
                <a:cs typeface="Lato Light"/>
              </a:defRPr>
            </a:pPr>
            <a:endParaRPr lang="zh-CN"/>
          </a:p>
        </c:txPr>
        <c:crossAx val="-105717360"/>
        <c:crosses val="autoZero"/>
        <c:crossBetween val="between"/>
      </c:valAx>
    </c:plotArea>
    <c:legend>
      <c:legendPos val="b"/>
      <c:layout/>
      <c:overlay val="0"/>
      <c:txPr>
        <a:bodyPr/>
        <a:lstStyle/>
        <a:p>
          <a:pPr>
            <a:defRPr sz="2000">
              <a:solidFill>
                <a:schemeClr val="tx1"/>
              </a:solidFill>
              <a:latin typeface="Lato Light"/>
              <a:cs typeface="Lato Light"/>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tx1"/>
                </a:solidFill>
                <a:latin typeface="Lato Light"/>
                <a:cs typeface="Lato Light"/>
              </a:defRPr>
            </a:pPr>
            <a:r>
              <a:rPr lang="en-US">
                <a:solidFill>
                  <a:schemeClr val="tx1"/>
                </a:solidFill>
                <a:latin typeface="Lato Light"/>
                <a:cs typeface="Lato Light"/>
              </a:rPr>
              <a:t>Yearly Sales</a:t>
            </a:r>
          </a:p>
        </c:rich>
      </c:tx>
      <c:layout/>
      <c:overlay val="0"/>
    </c:title>
    <c:autoTitleDeleted val="0"/>
    <c:plotArea>
      <c:layout/>
      <c:lineChart>
        <c:grouping val="standard"/>
        <c:varyColors val="0"/>
        <c:ser>
          <c:idx val="0"/>
          <c:order val="0"/>
          <c:tx>
            <c:strRef>
              <c:f>Sheet1!$B$1</c:f>
              <c:strCache>
                <c:ptCount val="1"/>
                <c:pt idx="0">
                  <c:v>Sales</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Sheet1!$B$2:$B$8</c:f>
              <c:numCache>
                <c:formatCode>General</c:formatCode>
                <c:ptCount val="7"/>
                <c:pt idx="0">
                  <c:v>3.1</c:v>
                </c:pt>
                <c:pt idx="1">
                  <c:v>3.8</c:v>
                </c:pt>
                <c:pt idx="2">
                  <c:v>5.4</c:v>
                </c:pt>
                <c:pt idx="3">
                  <c:v>4.0999999999999996</c:v>
                </c:pt>
                <c:pt idx="4">
                  <c:v>5.5</c:v>
                </c:pt>
                <c:pt idx="5">
                  <c:v>4.9000000000000004</c:v>
                </c:pt>
                <c:pt idx="6">
                  <c:v>9.4</c:v>
                </c:pt>
              </c:numCache>
            </c:numRef>
          </c:val>
          <c:smooth val="0"/>
          <c:extLst xmlns:c16r2="http://schemas.microsoft.com/office/drawing/2015/06/chart">
            <c:ext xmlns:c16="http://schemas.microsoft.com/office/drawing/2014/chart" uri="{C3380CC4-5D6E-409C-BE32-E72D297353CC}">
              <c16:uniqueId val="{00000000-E199-498E-8460-A0FAA74340FF}"/>
            </c:ext>
          </c:extLst>
        </c:ser>
        <c:ser>
          <c:idx val="1"/>
          <c:order val="1"/>
          <c:tx>
            <c:strRef>
              <c:f>Sheet1!$C$1</c:f>
              <c:strCache>
                <c:ptCount val="1"/>
                <c:pt idx="0">
                  <c:v>Growth</c:v>
                </c:pt>
              </c:strCache>
            </c:strRef>
          </c:tx>
          <c:cat>
            <c:numRef>
              <c:f>Sheet1!$A$2:$A$8</c:f>
              <c:numCache>
                <c:formatCode>General</c:formatCode>
                <c:ptCount val="7"/>
                <c:pt idx="0">
                  <c:v>2009</c:v>
                </c:pt>
                <c:pt idx="1">
                  <c:v>2010</c:v>
                </c:pt>
                <c:pt idx="2">
                  <c:v>2011</c:v>
                </c:pt>
                <c:pt idx="3">
                  <c:v>2012</c:v>
                </c:pt>
                <c:pt idx="4">
                  <c:v>2013</c:v>
                </c:pt>
                <c:pt idx="5">
                  <c:v>2014</c:v>
                </c:pt>
                <c:pt idx="6">
                  <c:v>2015</c:v>
                </c:pt>
              </c:numCache>
            </c:numRef>
          </c:cat>
          <c:val>
            <c:numRef>
              <c:f>Sheet1!$C$2:$C$8</c:f>
              <c:numCache>
                <c:formatCode>General</c:formatCode>
                <c:ptCount val="7"/>
                <c:pt idx="0">
                  <c:v>2.4</c:v>
                </c:pt>
                <c:pt idx="1">
                  <c:v>3.6</c:v>
                </c:pt>
                <c:pt idx="2">
                  <c:v>2.9</c:v>
                </c:pt>
                <c:pt idx="3">
                  <c:v>3.5</c:v>
                </c:pt>
                <c:pt idx="4">
                  <c:v>4</c:v>
                </c:pt>
                <c:pt idx="5">
                  <c:v>5</c:v>
                </c:pt>
                <c:pt idx="6">
                  <c:v>7</c:v>
                </c:pt>
              </c:numCache>
            </c:numRef>
          </c:val>
          <c:smooth val="0"/>
          <c:extLst xmlns:c16r2="http://schemas.microsoft.com/office/drawing/2015/06/chart">
            <c:ext xmlns:c16="http://schemas.microsoft.com/office/drawing/2014/chart" uri="{C3380CC4-5D6E-409C-BE32-E72D297353CC}">
              <c16:uniqueId val="{00000001-E199-498E-8460-A0FAA74340FF}"/>
            </c:ext>
          </c:extLst>
        </c:ser>
        <c:dLbls>
          <c:showLegendKey val="0"/>
          <c:showVal val="0"/>
          <c:showCatName val="0"/>
          <c:showSerName val="0"/>
          <c:showPercent val="0"/>
          <c:showBubbleSize val="0"/>
        </c:dLbls>
        <c:marker val="1"/>
        <c:smooth val="0"/>
        <c:axId val="-105734768"/>
        <c:axId val="-105732592"/>
      </c:lineChart>
      <c:catAx>
        <c:axId val="-105734768"/>
        <c:scaling>
          <c:orientation val="minMax"/>
        </c:scaling>
        <c:delete val="0"/>
        <c:axPos val="b"/>
        <c:numFmt formatCode="General" sourceLinked="1"/>
        <c:majorTickMark val="none"/>
        <c:minorTickMark val="none"/>
        <c:tickLblPos val="nextTo"/>
        <c:txPr>
          <a:bodyPr/>
          <a:lstStyle/>
          <a:p>
            <a:pPr>
              <a:defRPr sz="1600">
                <a:solidFill>
                  <a:schemeClr val="tx1"/>
                </a:solidFill>
                <a:latin typeface="Lato Light"/>
                <a:cs typeface="Lato Light"/>
              </a:defRPr>
            </a:pPr>
            <a:endParaRPr lang="zh-CN"/>
          </a:p>
        </c:txPr>
        <c:crossAx val="-105732592"/>
        <c:crosses val="autoZero"/>
        <c:auto val="1"/>
        <c:lblAlgn val="ctr"/>
        <c:lblOffset val="100"/>
        <c:noMultiLvlLbl val="0"/>
      </c:catAx>
      <c:valAx>
        <c:axId val="-105732592"/>
        <c:scaling>
          <c:orientation val="minMax"/>
        </c:scaling>
        <c:delete val="0"/>
        <c:axPos val="l"/>
        <c:majorGridlines/>
        <c:numFmt formatCode="General" sourceLinked="1"/>
        <c:majorTickMark val="none"/>
        <c:minorTickMark val="none"/>
        <c:tickLblPos val="nextTo"/>
        <c:txPr>
          <a:bodyPr/>
          <a:lstStyle/>
          <a:p>
            <a:pPr>
              <a:defRPr sz="1600">
                <a:solidFill>
                  <a:schemeClr val="tx1"/>
                </a:solidFill>
                <a:latin typeface="Lato Light"/>
                <a:cs typeface="Lato Light"/>
              </a:defRPr>
            </a:pPr>
            <a:endParaRPr lang="zh-CN"/>
          </a:p>
        </c:txPr>
        <c:crossAx val="-105734768"/>
        <c:crosses val="autoZero"/>
        <c:crossBetween val="between"/>
      </c:valAx>
    </c:plotArea>
    <c:legend>
      <c:legendPos val="b"/>
      <c:layout/>
      <c:overlay val="0"/>
      <c:txPr>
        <a:bodyPr/>
        <a:lstStyle/>
        <a:p>
          <a:pPr>
            <a:defRPr sz="1800">
              <a:solidFill>
                <a:schemeClr val="tx1"/>
              </a:solidFill>
              <a:latin typeface="Lato Light"/>
              <a:cs typeface="Lato Light"/>
            </a:defRPr>
          </a:pPr>
          <a:endParaRPr lang="zh-CN"/>
        </a:p>
      </c:txPr>
    </c:legend>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4A3340-C542-46E3-BB6B-1E3F28D53E89}" type="datetimeFigureOut">
              <a:rPr lang="zh-CN" altLang="en-US" smtClean="0"/>
              <a:t>2021/1/11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EAA4AF-B0AE-42C7-9AD8-C74E868F5800}" type="slidenum">
              <a:rPr lang="zh-CN" altLang="en-US" smtClean="0"/>
              <a:t>‹#›</a:t>
            </a:fld>
            <a:endParaRPr lang="zh-CN" altLang="en-US"/>
          </a:p>
        </p:txBody>
      </p:sp>
    </p:spTree>
    <p:extLst>
      <p:ext uri="{BB962C8B-B14F-4D97-AF65-F5344CB8AC3E}">
        <p14:creationId xmlns:p14="http://schemas.microsoft.com/office/powerpoint/2010/main" val="37941146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470616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89321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3">
    <p:spTree>
      <p:nvGrpSpPr>
        <p:cNvPr id="1" name=""/>
        <p:cNvGrpSpPr/>
        <p:nvPr/>
      </p:nvGrpSpPr>
      <p:grpSpPr>
        <a:xfrm>
          <a:off x="0" y="0"/>
          <a:ext cx="0" cy="0"/>
          <a:chOff x="0" y="0"/>
          <a:chExt cx="0" cy="0"/>
        </a:xfrm>
      </p:grpSpPr>
      <p:sp>
        <p:nvSpPr>
          <p:cNvPr id="14" name="Picture Placeholder 13"/>
          <p:cNvSpPr>
            <a:spLocks noGrp="1" noChangeAspect="1"/>
          </p:cNvSpPr>
          <p:nvPr>
            <p:ph type="pic" sz="quarter" idx="10"/>
          </p:nvPr>
        </p:nvSpPr>
        <p:spPr>
          <a:xfrm>
            <a:off x="1066412" y="1235760"/>
            <a:ext cx="1738058" cy="1736470"/>
          </a:xfrm>
          <a:prstGeom prst="rect">
            <a:avLst/>
          </a:prstGeom>
          <a:ln>
            <a:noFill/>
          </a:ln>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28" name="Picture Placeholder 13"/>
          <p:cNvSpPr>
            <a:spLocks noGrp="1" noChangeAspect="1"/>
          </p:cNvSpPr>
          <p:nvPr>
            <p:ph type="pic" sz="quarter" idx="14"/>
          </p:nvPr>
        </p:nvSpPr>
        <p:spPr>
          <a:xfrm>
            <a:off x="4584860" y="1235760"/>
            <a:ext cx="1738058" cy="1736470"/>
          </a:xfrm>
          <a:prstGeom prst="rect">
            <a:avLst/>
          </a:prstGeom>
          <a:ln>
            <a:noFill/>
          </a:ln>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0" name="Picture Placeholder 13"/>
          <p:cNvSpPr>
            <a:spLocks noGrp="1" noChangeAspect="1"/>
          </p:cNvSpPr>
          <p:nvPr>
            <p:ph type="pic" sz="quarter" idx="15"/>
          </p:nvPr>
        </p:nvSpPr>
        <p:spPr>
          <a:xfrm>
            <a:off x="1066412" y="2971116"/>
            <a:ext cx="1738058" cy="1736470"/>
          </a:xfrm>
          <a:prstGeom prst="rect">
            <a:avLst/>
          </a:prstGeom>
          <a:ln>
            <a:noFill/>
          </a:ln>
          <a:effectLst/>
        </p:spPr>
        <p:txBody>
          <a:bodyPr>
            <a:normAutofit/>
          </a:bodyPr>
          <a:lstStyle>
            <a:lvl1pPr marL="0" indent="0">
              <a:buNone/>
              <a:defRPr sz="1575">
                <a:ln>
                  <a:noFill/>
                </a:ln>
                <a:solidFill>
                  <a:schemeClr val="bg1">
                    <a:lumMod val="85000"/>
                  </a:schemeClr>
                </a:solidFill>
              </a:defRPr>
            </a:lvl1pPr>
          </a:lstStyle>
          <a:p>
            <a:endParaRPr lang="en-US" dirty="0"/>
          </a:p>
        </p:txBody>
      </p:sp>
      <p:sp>
        <p:nvSpPr>
          <p:cNvPr id="33" name="Picture Placeholder 13"/>
          <p:cNvSpPr>
            <a:spLocks noGrp="1" noChangeAspect="1"/>
          </p:cNvSpPr>
          <p:nvPr>
            <p:ph type="pic" sz="quarter" idx="16"/>
          </p:nvPr>
        </p:nvSpPr>
        <p:spPr>
          <a:xfrm>
            <a:off x="4584860" y="2971116"/>
            <a:ext cx="1738058" cy="1736470"/>
          </a:xfrm>
          <a:prstGeom prst="rect">
            <a:avLst/>
          </a:prstGeom>
          <a:ln>
            <a:noFill/>
          </a:ln>
          <a:effectLst/>
        </p:spPr>
        <p:txBody>
          <a:bodyPr>
            <a:normAutofit/>
          </a:bodyPr>
          <a:lstStyle>
            <a:lvl1pPr marL="0" indent="0">
              <a:buNone/>
              <a:defRPr sz="1575">
                <a:ln>
                  <a:noFill/>
                </a:ln>
                <a:solidFill>
                  <a:schemeClr val="bg1">
                    <a:lumMod val="85000"/>
                  </a:schemeClr>
                </a:solidFill>
              </a:defRPr>
            </a:lvl1pPr>
          </a:lstStyle>
          <a:p>
            <a:endParaRPr lang="en-US" dirty="0"/>
          </a:p>
        </p:txBody>
      </p:sp>
    </p:spTree>
    <p:extLst>
      <p:ext uri="{BB962C8B-B14F-4D97-AF65-F5344CB8AC3E}">
        <p14:creationId xmlns:p14="http://schemas.microsoft.com/office/powerpoint/2010/main" val="2079119064"/>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ortfolio-7">
    <p:spTree>
      <p:nvGrpSpPr>
        <p:cNvPr id="1" name=""/>
        <p:cNvGrpSpPr/>
        <p:nvPr/>
      </p:nvGrpSpPr>
      <p:grpSpPr>
        <a:xfrm>
          <a:off x="0" y="0"/>
          <a:ext cx="0" cy="0"/>
          <a:chOff x="0" y="0"/>
          <a:chExt cx="0" cy="0"/>
        </a:xfrm>
      </p:grpSpPr>
      <p:sp>
        <p:nvSpPr>
          <p:cNvPr id="17" name="Picture Placeholder 12"/>
          <p:cNvSpPr>
            <a:spLocks noGrp="1" noChangeAspect="1"/>
          </p:cNvSpPr>
          <p:nvPr>
            <p:ph type="pic" sz="quarter" idx="14"/>
          </p:nvPr>
        </p:nvSpPr>
        <p:spPr>
          <a:xfrm>
            <a:off x="628330" y="1830522"/>
            <a:ext cx="3048509" cy="2868478"/>
          </a:xfrm>
          <a:prstGeom prst="rect">
            <a:avLst/>
          </a:prstGeom>
        </p:spPr>
        <p:txBody>
          <a:bodyPr>
            <a:normAutofit/>
          </a:bodyPr>
          <a:lstStyle>
            <a:lvl1pPr>
              <a:defRPr sz="1050"/>
            </a:lvl1pPr>
          </a:lstStyle>
          <a:p>
            <a:endParaRPr lang="en-US" dirty="0"/>
          </a:p>
        </p:txBody>
      </p:sp>
      <p:sp>
        <p:nvSpPr>
          <p:cNvPr id="18" name="Picture Placeholder 12"/>
          <p:cNvSpPr>
            <a:spLocks noGrp="1" noChangeAspect="1"/>
          </p:cNvSpPr>
          <p:nvPr>
            <p:ph type="pic" sz="quarter" idx="15"/>
          </p:nvPr>
        </p:nvSpPr>
        <p:spPr>
          <a:xfrm>
            <a:off x="3673633" y="3264761"/>
            <a:ext cx="1608361" cy="1434239"/>
          </a:xfrm>
          <a:prstGeom prst="rect">
            <a:avLst/>
          </a:prstGeom>
        </p:spPr>
        <p:txBody>
          <a:bodyPr>
            <a:normAutofit/>
          </a:bodyPr>
          <a:lstStyle>
            <a:lvl1pPr>
              <a:defRPr sz="1050"/>
            </a:lvl1pPr>
          </a:lstStyle>
          <a:p>
            <a:endParaRPr lang="en-US" dirty="0"/>
          </a:p>
        </p:txBody>
      </p:sp>
      <p:sp>
        <p:nvSpPr>
          <p:cNvPr id="19" name="Picture Placeholder 12"/>
          <p:cNvSpPr>
            <a:spLocks noGrp="1" noChangeAspect="1"/>
          </p:cNvSpPr>
          <p:nvPr>
            <p:ph type="pic" sz="quarter" idx="16"/>
          </p:nvPr>
        </p:nvSpPr>
        <p:spPr>
          <a:xfrm>
            <a:off x="5274833" y="3264761"/>
            <a:ext cx="1608361" cy="1434239"/>
          </a:xfrm>
          <a:prstGeom prst="rect">
            <a:avLst/>
          </a:prstGeom>
        </p:spPr>
        <p:txBody>
          <a:bodyPr>
            <a:normAutofit/>
          </a:bodyPr>
          <a:lstStyle>
            <a:lvl1pPr>
              <a:defRPr sz="1050"/>
            </a:lvl1pPr>
          </a:lstStyle>
          <a:p>
            <a:endParaRPr lang="en-US" dirty="0"/>
          </a:p>
        </p:txBody>
      </p:sp>
      <p:sp>
        <p:nvSpPr>
          <p:cNvPr id="20" name="Picture Placeholder 12"/>
          <p:cNvSpPr>
            <a:spLocks noGrp="1" noChangeAspect="1"/>
          </p:cNvSpPr>
          <p:nvPr>
            <p:ph type="pic" sz="quarter" idx="17"/>
          </p:nvPr>
        </p:nvSpPr>
        <p:spPr>
          <a:xfrm>
            <a:off x="6871329" y="3264761"/>
            <a:ext cx="1608361" cy="1434239"/>
          </a:xfrm>
          <a:prstGeom prst="rect">
            <a:avLst/>
          </a:prstGeom>
        </p:spPr>
        <p:txBody>
          <a:bodyPr>
            <a:normAutofit/>
          </a:bodyPr>
          <a:lstStyle>
            <a:lvl1pPr>
              <a:defRPr sz="1050"/>
            </a:lvl1pPr>
          </a:lstStyle>
          <a:p>
            <a:endParaRPr lang="en-US" dirty="0"/>
          </a:p>
        </p:txBody>
      </p:sp>
    </p:spTree>
    <p:extLst>
      <p:ext uri="{BB962C8B-B14F-4D97-AF65-F5344CB8AC3E}">
        <p14:creationId xmlns:p14="http://schemas.microsoft.com/office/powerpoint/2010/main" val="528643011"/>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App Design 01">
    <p:spTree>
      <p:nvGrpSpPr>
        <p:cNvPr id="1" name=""/>
        <p:cNvGrpSpPr/>
        <p:nvPr/>
      </p:nvGrpSpPr>
      <p:grpSpPr>
        <a:xfrm>
          <a:off x="0" y="0"/>
          <a:ext cx="0" cy="0"/>
          <a:chOff x="0" y="0"/>
          <a:chExt cx="0" cy="0"/>
        </a:xfrm>
      </p:grpSpPr>
      <p:sp>
        <p:nvSpPr>
          <p:cNvPr id="23" name="Picture Placeholder 16"/>
          <p:cNvSpPr>
            <a:spLocks noGrp="1" noChangeAspect="1"/>
          </p:cNvSpPr>
          <p:nvPr userDrawn="1">
            <p:ph type="pic" sz="quarter" idx="13"/>
          </p:nvPr>
        </p:nvSpPr>
        <p:spPr>
          <a:xfrm>
            <a:off x="3227939" y="1917899"/>
            <a:ext cx="708653" cy="1929140"/>
          </a:xfrm>
          <a:prstGeom prst="rect">
            <a:avLst/>
          </a:prstGeom>
        </p:spPr>
        <p:txBody>
          <a:bodyPr>
            <a:normAutofit/>
          </a:bodyPr>
          <a:lstStyle>
            <a:lvl1pPr marL="0" indent="0">
              <a:buNone/>
              <a:defRPr sz="525"/>
            </a:lvl1pPr>
          </a:lstStyle>
          <a:p>
            <a:endParaRPr lang="en-US" dirty="0"/>
          </a:p>
        </p:txBody>
      </p:sp>
      <p:sp>
        <p:nvSpPr>
          <p:cNvPr id="24" name="Picture Placeholder 16"/>
          <p:cNvSpPr>
            <a:spLocks noGrp="1" noChangeAspect="1"/>
          </p:cNvSpPr>
          <p:nvPr userDrawn="1">
            <p:ph type="pic" sz="quarter" idx="14"/>
          </p:nvPr>
        </p:nvSpPr>
        <p:spPr>
          <a:xfrm>
            <a:off x="873875" y="1912606"/>
            <a:ext cx="672015" cy="1929141"/>
          </a:xfrm>
          <a:prstGeom prst="rect">
            <a:avLst/>
          </a:prstGeom>
        </p:spPr>
        <p:txBody>
          <a:bodyPr>
            <a:normAutofit/>
          </a:bodyPr>
          <a:lstStyle>
            <a:lvl1pPr marL="0" indent="0">
              <a:buNone/>
              <a:defRPr sz="525"/>
            </a:lvl1pPr>
          </a:lstStyle>
          <a:p>
            <a:endParaRPr lang="en-US" dirty="0"/>
          </a:p>
        </p:txBody>
      </p:sp>
      <p:sp>
        <p:nvSpPr>
          <p:cNvPr id="25" name="Picture Placeholder 16"/>
          <p:cNvSpPr>
            <a:spLocks noGrp="1" noChangeAspect="1"/>
          </p:cNvSpPr>
          <p:nvPr>
            <p:ph type="pic" sz="quarter" idx="10"/>
          </p:nvPr>
        </p:nvSpPr>
        <p:spPr>
          <a:xfrm>
            <a:off x="1689651" y="1700940"/>
            <a:ext cx="1417308" cy="2527100"/>
          </a:xfrm>
          <a:prstGeom prst="rect">
            <a:avLst/>
          </a:prstGeom>
        </p:spPr>
        <p:txBody>
          <a:bodyPr>
            <a:normAutofit/>
          </a:bodyPr>
          <a:lstStyle>
            <a:lvl1pPr marL="0" indent="0">
              <a:buNone/>
              <a:defRPr sz="525"/>
            </a:lvl1pPr>
          </a:lstStyle>
          <a:p>
            <a:endParaRPr lang="en-US" dirty="0"/>
          </a:p>
        </p:txBody>
      </p:sp>
    </p:spTree>
    <p:extLst>
      <p:ext uri="{BB962C8B-B14F-4D97-AF65-F5344CB8AC3E}">
        <p14:creationId xmlns:p14="http://schemas.microsoft.com/office/powerpoint/2010/main" val="2986966128"/>
      </p:ext>
    </p:extLst>
  </p:cSld>
  <p:clrMapOvr>
    <a:masterClrMapping/>
  </p:clrMapOvr>
  <mc:AlternateContent xmlns:mc="http://schemas.openxmlformats.org/markup-compatibility/2006" xmlns:p14="http://schemas.microsoft.com/office/powerpoint/2010/main">
    <mc:Choice Requires="p14">
      <p:transition spd="slow" p14:dur="1500" advClick="0" advTm="3000">
        <p14:reveal/>
      </p:transition>
    </mc:Choice>
    <mc:Fallback xmlns="">
      <p:transition xmlns:p14="http://schemas.microsoft.com/office/powerpoint/2010/mai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209397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xmlns:p14="http://schemas.microsoft.com/office/powerpoint/2010/mai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aster Slide 1">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719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862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4527322"/>
      </p:ext>
    </p:extLst>
  </p:cSld>
  <p:clrMap bg1="lt1" tx1="dk1" bg2="lt2" tx2="dk2" accent1="accent1" accent2="accent2" accent3="accent3" accent4="accent4" accent5="accent5" accent6="accent6" hlink="hlink" folHlink="folHlink"/>
  <p:sldLayoutIdLst>
    <p:sldLayoutId id="2147483770" r:id="rId1"/>
    <p:sldLayoutId id="2147483772" r:id="rId2"/>
    <p:sldLayoutId id="2147483775" r:id="rId3"/>
    <p:sldLayoutId id="2147483776" r:id="rId4"/>
    <p:sldLayoutId id="2147483777" r:id="rId5"/>
    <p:sldLayoutId id="2147483778" r:id="rId6"/>
    <p:sldLayoutId id="2147483779" r:id="rId7"/>
    <p:sldLayoutId id="2147483781" r:id="rId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kevin/"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5.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2A040748-1771-41F1-90EC-F9046005F6DA}"/>
              </a:ext>
            </a:extLst>
          </p:cNvPr>
          <p:cNvGrpSpPr/>
          <p:nvPr/>
        </p:nvGrpSpPr>
        <p:grpSpPr>
          <a:xfrm>
            <a:off x="675205" y="1728000"/>
            <a:ext cx="2412278" cy="519818"/>
            <a:chOff x="3366057" y="1634400"/>
            <a:chExt cx="2412278" cy="519818"/>
          </a:xfrm>
        </p:grpSpPr>
        <p:sp>
          <p:nvSpPr>
            <p:cNvPr id="2" name="椭圆 1">
              <a:extLst>
                <a:ext uri="{FF2B5EF4-FFF2-40B4-BE49-F238E27FC236}">
                  <a16:creationId xmlns:a16="http://schemas.microsoft.com/office/drawing/2014/main" xmlns="" id="{2CAE3867-C9F0-4783-BFAF-BBCBE4B65473}"/>
                </a:ext>
              </a:extLst>
            </p:cNvPr>
            <p:cNvSpPr/>
            <p:nvPr/>
          </p:nvSpPr>
          <p:spPr>
            <a:xfrm>
              <a:off x="336605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20" name="椭圆 19">
              <a:extLst>
                <a:ext uri="{FF2B5EF4-FFF2-40B4-BE49-F238E27FC236}">
                  <a16:creationId xmlns:a16="http://schemas.microsoft.com/office/drawing/2014/main" xmlns="" id="{47B27146-7630-4024-A22C-016186ACD21D}"/>
                </a:ext>
              </a:extLst>
            </p:cNvPr>
            <p:cNvSpPr/>
            <p:nvPr/>
          </p:nvSpPr>
          <p:spPr>
            <a:xfrm>
              <a:off x="399687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a:t>
              </a:r>
              <a:endParaRPr lang="zh-CN" altLang="en-US" sz="3200" b="1" dirty="0"/>
            </a:p>
          </p:txBody>
        </p:sp>
        <p:sp>
          <p:nvSpPr>
            <p:cNvPr id="21" name="椭圆 20">
              <a:extLst>
                <a:ext uri="{FF2B5EF4-FFF2-40B4-BE49-F238E27FC236}">
                  <a16:creationId xmlns:a16="http://schemas.microsoft.com/office/drawing/2014/main" xmlns="" id="{7FB27DDF-880B-4211-B214-F78F727748BE}"/>
                </a:ext>
              </a:extLst>
            </p:cNvPr>
            <p:cNvSpPr/>
            <p:nvPr/>
          </p:nvSpPr>
          <p:spPr>
            <a:xfrm>
              <a:off x="462769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22" name="椭圆 21">
              <a:extLst>
                <a:ext uri="{FF2B5EF4-FFF2-40B4-BE49-F238E27FC236}">
                  <a16:creationId xmlns:a16="http://schemas.microsoft.com/office/drawing/2014/main" xmlns="" id="{388A9A41-7423-4A13-9A16-76DE403C0389}"/>
                </a:ext>
              </a:extLst>
            </p:cNvPr>
            <p:cNvSpPr/>
            <p:nvPr/>
          </p:nvSpPr>
          <p:spPr>
            <a:xfrm>
              <a:off x="525851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X</a:t>
              </a:r>
              <a:endParaRPr lang="zh-CN" altLang="en-US" sz="3200" b="1" dirty="0"/>
            </a:p>
          </p:txBody>
        </p:sp>
      </p:gr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62ADF91-B219-4392-A541-39EB40F6AA21}"/>
              </a:ext>
            </a:extLst>
          </p:cNvPr>
          <p:cNvSpPr/>
          <p:nvPr/>
        </p:nvSpPr>
        <p:spPr>
          <a:xfrm>
            <a:off x="604937" y="3134418"/>
            <a:ext cx="5871411"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pulvinar lorem lacinia.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a:extLst>
              <a:ext uri="{FF2B5EF4-FFF2-40B4-BE49-F238E27FC236}">
                <a16:creationId xmlns:a16="http://schemas.microsoft.com/office/drawing/2014/main" xmlns="" id="{4621459B-3BF9-4F98-85F9-C3A620B14F33}"/>
              </a:ext>
            </a:extLst>
          </p:cNvPr>
          <p:cNvSpPr txBox="1"/>
          <p:nvPr/>
        </p:nvSpPr>
        <p:spPr>
          <a:xfrm>
            <a:off x="604937" y="2487907"/>
            <a:ext cx="4083169" cy="584775"/>
          </a:xfrm>
          <a:prstGeom prst="rect">
            <a:avLst/>
          </a:prstGeom>
          <a:noFill/>
        </p:spPr>
        <p:txBody>
          <a:bodyPr wrap="none" rtlCol="0">
            <a:spAutoFit/>
          </a:bodyPr>
          <a:lstStyle/>
          <a:p>
            <a:r>
              <a:rPr lang="zh-CN" altLang="en-US" sz="3200" b="1" spc="600" dirty="0">
                <a:solidFill>
                  <a:schemeClr val="tx2"/>
                </a:solidFill>
              </a:rPr>
              <a:t>简约通用工作模板</a:t>
            </a:r>
          </a:p>
        </p:txBody>
      </p:sp>
      <p:grpSp>
        <p:nvGrpSpPr>
          <p:cNvPr id="7" name="组合 6">
            <a:extLst>
              <a:ext uri="{FF2B5EF4-FFF2-40B4-BE49-F238E27FC236}">
                <a16:creationId xmlns:a16="http://schemas.microsoft.com/office/drawing/2014/main" xmlns="" id="{DCB7D228-8AF6-4EC6-B432-6E66FD82A48A}"/>
              </a:ext>
            </a:extLst>
          </p:cNvPr>
          <p:cNvGrpSpPr/>
          <p:nvPr/>
        </p:nvGrpSpPr>
        <p:grpSpPr>
          <a:xfrm>
            <a:off x="5716714" y="0"/>
            <a:ext cx="3427286" cy="5143500"/>
            <a:chOff x="9168511" y="0"/>
            <a:chExt cx="3427286" cy="5143500"/>
          </a:xfrm>
        </p:grpSpPr>
        <p:sp>
          <p:nvSpPr>
            <p:cNvPr id="25" name="任意多边形: 形状 24">
              <a:extLst>
                <a:ext uri="{FF2B5EF4-FFF2-40B4-BE49-F238E27FC236}">
                  <a16:creationId xmlns:a16="http://schemas.microsoft.com/office/drawing/2014/main" xmlns="" id="{15D46270-426A-4013-9F77-515D4940881E}"/>
                </a:ext>
              </a:extLst>
            </p:cNvPr>
            <p:cNvSpPr/>
            <p:nvPr/>
          </p:nvSpPr>
          <p:spPr>
            <a:xfrm rot="16200000" flipH="1">
              <a:off x="8310404" y="858107"/>
              <a:ext cx="5143500" cy="3427286"/>
            </a:xfrm>
            <a:custGeom>
              <a:avLst/>
              <a:gdLst>
                <a:gd name="connsiteX0" fmla="*/ 0 w 5143500"/>
                <a:gd name="connsiteY0" fmla="*/ 0 h 3427286"/>
                <a:gd name="connsiteX1" fmla="*/ 0 w 5143500"/>
                <a:gd name="connsiteY1" fmla="*/ 3427286 h 3427286"/>
                <a:gd name="connsiteX2" fmla="*/ 5143500 w 5143500"/>
                <a:gd name="connsiteY2" fmla="*/ 3427285 h 3427286"/>
                <a:gd name="connsiteX3" fmla="*/ 5143500 w 5143500"/>
                <a:gd name="connsiteY3" fmla="*/ 3427284 h 3427286"/>
                <a:gd name="connsiteX4" fmla="*/ 1 w 5143500"/>
                <a:gd name="connsiteY4" fmla="*/ 3427285 h 3427286"/>
                <a:gd name="connsiteX5" fmla="*/ 1 w 5143500"/>
                <a:gd name="connsiteY5" fmla="*/ 0 h 3427286"/>
                <a:gd name="connsiteX6" fmla="*/ 0 w 5143500"/>
                <a:gd name="connsiteY6" fmla="*/ 0 h 342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0" h="3427286">
                  <a:moveTo>
                    <a:pt x="0" y="0"/>
                  </a:moveTo>
                  <a:lnTo>
                    <a:pt x="0" y="3427286"/>
                  </a:lnTo>
                  <a:lnTo>
                    <a:pt x="5143500" y="3427285"/>
                  </a:lnTo>
                  <a:lnTo>
                    <a:pt x="5143500" y="3427284"/>
                  </a:lnTo>
                  <a:lnTo>
                    <a:pt x="1" y="3427285"/>
                  </a:lnTo>
                  <a:lnTo>
                    <a:pt x="1" y="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4" name="任意多边形: 形状 23">
              <a:extLst>
                <a:ext uri="{FF2B5EF4-FFF2-40B4-BE49-F238E27FC236}">
                  <a16:creationId xmlns:a16="http://schemas.microsoft.com/office/drawing/2014/main" xmlns="" id="{E791C7BF-D6CE-42B4-AE11-FEFB067EE9D5}"/>
                </a:ext>
              </a:extLst>
            </p:cNvPr>
            <p:cNvSpPr/>
            <p:nvPr/>
          </p:nvSpPr>
          <p:spPr>
            <a:xfrm rot="16200000" flipH="1">
              <a:off x="8713635" y="1237923"/>
              <a:ext cx="5096672" cy="2667652"/>
            </a:xfrm>
            <a:custGeom>
              <a:avLst/>
              <a:gdLst>
                <a:gd name="connsiteX0" fmla="*/ 0 w 5096672"/>
                <a:gd name="connsiteY0" fmla="*/ 2667652 h 2667652"/>
                <a:gd name="connsiteX1" fmla="*/ 5096672 w 5096672"/>
                <a:gd name="connsiteY1" fmla="*/ 2667651 h 2667652"/>
                <a:gd name="connsiteX2" fmla="*/ 2548336 w 5096672"/>
                <a:gd name="connsiteY2" fmla="*/ 0 h 2667652"/>
                <a:gd name="connsiteX3" fmla="*/ 0 w 5096672"/>
                <a:gd name="connsiteY3" fmla="*/ 2667652 h 2667652"/>
              </a:gdLst>
              <a:ahLst/>
              <a:cxnLst>
                <a:cxn ang="0">
                  <a:pos x="connsiteX0" y="connsiteY0"/>
                </a:cxn>
                <a:cxn ang="0">
                  <a:pos x="connsiteX1" y="connsiteY1"/>
                </a:cxn>
                <a:cxn ang="0">
                  <a:pos x="connsiteX2" y="connsiteY2"/>
                </a:cxn>
                <a:cxn ang="0">
                  <a:pos x="connsiteX3" y="connsiteY3"/>
                </a:cxn>
              </a:cxnLst>
              <a:rect l="l" t="t" r="r" b="b"/>
              <a:pathLst>
                <a:path w="5096672" h="2667652">
                  <a:moveTo>
                    <a:pt x="0" y="2667652"/>
                  </a:moveTo>
                  <a:lnTo>
                    <a:pt x="5096672" y="2667651"/>
                  </a:lnTo>
                  <a:lnTo>
                    <a:pt x="2548336" y="0"/>
                  </a:lnTo>
                  <a:lnTo>
                    <a:pt x="0" y="2667652"/>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9" name="任意多边形: 形状 28">
              <a:extLst>
                <a:ext uri="{FF2B5EF4-FFF2-40B4-BE49-F238E27FC236}">
                  <a16:creationId xmlns:a16="http://schemas.microsoft.com/office/drawing/2014/main" xmlns="" id="{1DDAD5FD-1AFD-44B9-9AA0-F2AB4E04F113}"/>
                </a:ext>
              </a:extLst>
            </p:cNvPr>
            <p:cNvSpPr/>
            <p:nvPr/>
          </p:nvSpPr>
          <p:spPr>
            <a:xfrm rot="16200000" flipH="1">
              <a:off x="9134391" y="1382490"/>
              <a:ext cx="4544284" cy="2378528"/>
            </a:xfrm>
            <a:custGeom>
              <a:avLst/>
              <a:gdLst>
                <a:gd name="connsiteX0" fmla="*/ 0 w 4544284"/>
                <a:gd name="connsiteY0" fmla="*/ 2378528 h 2378528"/>
                <a:gd name="connsiteX1" fmla="*/ 1102377 w 4544284"/>
                <a:gd name="connsiteY1" fmla="*/ 2378528 h 2378528"/>
                <a:gd name="connsiteX2" fmla="*/ 2272141 w 4544284"/>
                <a:gd name="connsiteY2" fmla="*/ 1153992 h 2378528"/>
                <a:gd name="connsiteX3" fmla="*/ 3441907 w 4544284"/>
                <a:gd name="connsiteY3" fmla="*/ 2378528 h 2378528"/>
                <a:gd name="connsiteX4" fmla="*/ 4544284 w 4544284"/>
                <a:gd name="connsiteY4" fmla="*/ 2378528 h 2378528"/>
                <a:gd name="connsiteX5" fmla="*/ 2272141 w 4544284"/>
                <a:gd name="connsiteY5" fmla="*/ 0 h 2378528"/>
                <a:gd name="connsiteX6" fmla="*/ 0 w 4544284"/>
                <a:gd name="connsiteY6" fmla="*/ 2378528 h 237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4284" h="2378528">
                  <a:moveTo>
                    <a:pt x="0" y="2378528"/>
                  </a:moveTo>
                  <a:lnTo>
                    <a:pt x="1102377" y="2378528"/>
                  </a:lnTo>
                  <a:lnTo>
                    <a:pt x="2272141" y="1153992"/>
                  </a:lnTo>
                  <a:lnTo>
                    <a:pt x="3441907" y="2378528"/>
                  </a:lnTo>
                  <a:lnTo>
                    <a:pt x="4544284" y="2378528"/>
                  </a:lnTo>
                  <a:lnTo>
                    <a:pt x="2272141" y="0"/>
                  </a:lnTo>
                  <a:lnTo>
                    <a:pt x="0" y="2378528"/>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p>
          </p:txBody>
        </p:sp>
      </p:grpSp>
    </p:spTree>
    <p:extLst>
      <p:ext uri="{BB962C8B-B14F-4D97-AF65-F5344CB8AC3E}">
        <p14:creationId xmlns:p14="http://schemas.microsoft.com/office/powerpoint/2010/main" val="26513859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Freeform 2"/>
          <p:cNvSpPr>
            <a:spLocks noChangeArrowheads="1"/>
          </p:cNvSpPr>
          <p:nvPr/>
        </p:nvSpPr>
        <p:spPr bwMode="auto">
          <a:xfrm>
            <a:off x="1552127" y="3940661"/>
            <a:ext cx="1973378" cy="501555"/>
          </a:xfrm>
          <a:custGeom>
            <a:avLst/>
            <a:gdLst>
              <a:gd name="T0" fmla="*/ 5208 w 8889"/>
              <a:gd name="T1" fmla="*/ 0 h 2263"/>
              <a:gd name="T2" fmla="*/ 5208 w 8889"/>
              <a:gd name="T3" fmla="*/ 0 h 2263"/>
              <a:gd name="T4" fmla="*/ 5208 w 8889"/>
              <a:gd name="T5" fmla="*/ 156 h 2263"/>
              <a:gd name="T6" fmla="*/ 5230 w 8889"/>
              <a:gd name="T7" fmla="*/ 222 h 2263"/>
              <a:gd name="T8" fmla="*/ 5296 w 8889"/>
              <a:gd name="T9" fmla="*/ 377 h 2263"/>
              <a:gd name="T10" fmla="*/ 5363 w 8889"/>
              <a:gd name="T11" fmla="*/ 621 h 2263"/>
              <a:gd name="T12" fmla="*/ 5363 w 8889"/>
              <a:gd name="T13" fmla="*/ 621 h 2263"/>
              <a:gd name="T14" fmla="*/ 5363 w 8889"/>
              <a:gd name="T15" fmla="*/ 643 h 2263"/>
              <a:gd name="T16" fmla="*/ 5363 w 8889"/>
              <a:gd name="T17" fmla="*/ 643 h 2263"/>
              <a:gd name="T18" fmla="*/ 4942 w 8889"/>
              <a:gd name="T19" fmla="*/ 975 h 2263"/>
              <a:gd name="T20" fmla="*/ 4521 w 8889"/>
              <a:gd name="T21" fmla="*/ 599 h 2263"/>
              <a:gd name="T22" fmla="*/ 4521 w 8889"/>
              <a:gd name="T23" fmla="*/ 599 h 2263"/>
              <a:gd name="T24" fmla="*/ 4609 w 8889"/>
              <a:gd name="T25" fmla="*/ 377 h 2263"/>
              <a:gd name="T26" fmla="*/ 4676 w 8889"/>
              <a:gd name="T27" fmla="*/ 244 h 2263"/>
              <a:gd name="T28" fmla="*/ 4698 w 8889"/>
              <a:gd name="T29" fmla="*/ 156 h 2263"/>
              <a:gd name="T30" fmla="*/ 4698 w 8889"/>
              <a:gd name="T31" fmla="*/ 156 h 2263"/>
              <a:gd name="T32" fmla="*/ 4698 w 8889"/>
              <a:gd name="T33" fmla="*/ 0 h 2263"/>
              <a:gd name="T34" fmla="*/ 177 w 8889"/>
              <a:gd name="T35" fmla="*/ 0 h 2263"/>
              <a:gd name="T36" fmla="*/ 0 w 8889"/>
              <a:gd name="T37" fmla="*/ 1020 h 2263"/>
              <a:gd name="T38" fmla="*/ 5496 w 8889"/>
              <a:gd name="T39" fmla="*/ 2262 h 2263"/>
              <a:gd name="T40" fmla="*/ 5961 w 8889"/>
              <a:gd name="T41" fmla="*/ 843 h 2263"/>
              <a:gd name="T42" fmla="*/ 8533 w 8889"/>
              <a:gd name="T43" fmla="*/ 843 h 2263"/>
              <a:gd name="T44" fmla="*/ 8888 w 8889"/>
              <a:gd name="T45" fmla="*/ 0 h 2263"/>
              <a:gd name="T46" fmla="*/ 5208 w 8889"/>
              <a:gd name="T47" fmla="*/ 0 h 2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89" h="2263">
                <a:moveTo>
                  <a:pt x="5208" y="0"/>
                </a:moveTo>
                <a:lnTo>
                  <a:pt x="5208" y="0"/>
                </a:lnTo>
                <a:cubicBezTo>
                  <a:pt x="5208" y="156"/>
                  <a:pt x="5208" y="156"/>
                  <a:pt x="5208" y="156"/>
                </a:cubicBezTo>
                <a:cubicBezTo>
                  <a:pt x="5230" y="222"/>
                  <a:pt x="5230" y="222"/>
                  <a:pt x="5230" y="222"/>
                </a:cubicBezTo>
                <a:cubicBezTo>
                  <a:pt x="5252" y="288"/>
                  <a:pt x="5252" y="311"/>
                  <a:pt x="5296" y="377"/>
                </a:cubicBezTo>
                <a:cubicBezTo>
                  <a:pt x="5363" y="444"/>
                  <a:pt x="5385" y="532"/>
                  <a:pt x="5363" y="621"/>
                </a:cubicBezTo>
                <a:lnTo>
                  <a:pt x="5363" y="621"/>
                </a:lnTo>
                <a:cubicBezTo>
                  <a:pt x="5363" y="643"/>
                  <a:pt x="5363" y="643"/>
                  <a:pt x="5363" y="643"/>
                </a:cubicBezTo>
                <a:lnTo>
                  <a:pt x="5363" y="643"/>
                </a:lnTo>
                <a:cubicBezTo>
                  <a:pt x="5363" y="820"/>
                  <a:pt x="5164" y="975"/>
                  <a:pt x="4942" y="975"/>
                </a:cubicBezTo>
                <a:cubicBezTo>
                  <a:pt x="4721" y="975"/>
                  <a:pt x="4521" y="798"/>
                  <a:pt x="4521" y="599"/>
                </a:cubicBezTo>
                <a:lnTo>
                  <a:pt x="4521" y="599"/>
                </a:lnTo>
                <a:cubicBezTo>
                  <a:pt x="4521" y="510"/>
                  <a:pt x="4543" y="444"/>
                  <a:pt x="4609" y="377"/>
                </a:cubicBezTo>
                <a:cubicBezTo>
                  <a:pt x="4632" y="333"/>
                  <a:pt x="4654" y="288"/>
                  <a:pt x="4676" y="244"/>
                </a:cubicBezTo>
                <a:cubicBezTo>
                  <a:pt x="4698" y="156"/>
                  <a:pt x="4698" y="156"/>
                  <a:pt x="4698" y="156"/>
                </a:cubicBezTo>
                <a:lnTo>
                  <a:pt x="4698" y="156"/>
                </a:lnTo>
                <a:cubicBezTo>
                  <a:pt x="4698" y="0"/>
                  <a:pt x="4698" y="0"/>
                  <a:pt x="4698" y="0"/>
                </a:cubicBezTo>
                <a:cubicBezTo>
                  <a:pt x="177" y="0"/>
                  <a:pt x="177" y="0"/>
                  <a:pt x="177" y="0"/>
                </a:cubicBezTo>
                <a:cubicBezTo>
                  <a:pt x="111" y="554"/>
                  <a:pt x="0" y="1020"/>
                  <a:pt x="0" y="1020"/>
                </a:cubicBezTo>
                <a:cubicBezTo>
                  <a:pt x="5496" y="2262"/>
                  <a:pt x="5496" y="2262"/>
                  <a:pt x="5496" y="2262"/>
                </a:cubicBezTo>
                <a:cubicBezTo>
                  <a:pt x="5496" y="2262"/>
                  <a:pt x="5696" y="931"/>
                  <a:pt x="5961" y="843"/>
                </a:cubicBezTo>
                <a:cubicBezTo>
                  <a:pt x="6250" y="731"/>
                  <a:pt x="8001" y="1486"/>
                  <a:pt x="8533" y="843"/>
                </a:cubicBezTo>
                <a:cubicBezTo>
                  <a:pt x="8754" y="554"/>
                  <a:pt x="8866" y="244"/>
                  <a:pt x="8888" y="0"/>
                </a:cubicBezTo>
                <a:lnTo>
                  <a:pt x="5208" y="0"/>
                </a:lnTo>
              </a:path>
            </a:pathLst>
          </a:custGeom>
          <a:solidFill>
            <a:schemeClr val="accent5"/>
          </a:solidFill>
          <a:ln>
            <a:noFill/>
          </a:ln>
          <a:effectLst/>
        </p:spPr>
        <p:txBody>
          <a:bodyPr wrap="none" lIns="91420" tIns="45710" rIns="91420" bIns="45710" anchor="ctr"/>
          <a:lstStyle/>
          <a:p>
            <a:pPr defTabSz="685663"/>
            <a:endParaRPr lang="en-US" sz="1013" dirty="0">
              <a:solidFill>
                <a:srgbClr val="A1A1A1"/>
              </a:solidFill>
              <a:latin typeface="Lato Light"/>
            </a:endParaRPr>
          </a:p>
        </p:txBody>
      </p:sp>
      <p:grpSp>
        <p:nvGrpSpPr>
          <p:cNvPr id="14" name="Group 13"/>
          <p:cNvGrpSpPr/>
          <p:nvPr/>
        </p:nvGrpSpPr>
        <p:grpSpPr>
          <a:xfrm>
            <a:off x="1301415" y="3237312"/>
            <a:ext cx="2554130" cy="604412"/>
            <a:chOff x="1734083" y="4316414"/>
            <a:chExt cx="3406393" cy="805883"/>
          </a:xfrm>
        </p:grpSpPr>
        <p:sp>
          <p:nvSpPr>
            <p:cNvPr id="59" name="Freeform 5"/>
            <p:cNvSpPr>
              <a:spLocks noChangeArrowheads="1"/>
            </p:cNvSpPr>
            <p:nvPr/>
          </p:nvSpPr>
          <p:spPr bwMode="auto">
            <a:xfrm>
              <a:off x="1734083" y="4316414"/>
              <a:ext cx="1317887" cy="805883"/>
            </a:xfrm>
            <a:custGeom>
              <a:avLst/>
              <a:gdLst>
                <a:gd name="T0" fmla="*/ 1751 w 4456"/>
                <a:gd name="T1" fmla="*/ 0 h 2727"/>
                <a:gd name="T2" fmla="*/ 1751 w 4456"/>
                <a:gd name="T3" fmla="*/ 0 h 2727"/>
                <a:gd name="T4" fmla="*/ 1751 w 4456"/>
                <a:gd name="T5" fmla="*/ 112 h 2727"/>
                <a:gd name="T6" fmla="*/ 1773 w 4456"/>
                <a:gd name="T7" fmla="*/ 200 h 2727"/>
                <a:gd name="T8" fmla="*/ 1840 w 4456"/>
                <a:gd name="T9" fmla="*/ 333 h 2727"/>
                <a:gd name="T10" fmla="*/ 1906 w 4456"/>
                <a:gd name="T11" fmla="*/ 577 h 2727"/>
                <a:gd name="T12" fmla="*/ 1906 w 4456"/>
                <a:gd name="T13" fmla="*/ 577 h 2727"/>
                <a:gd name="T14" fmla="*/ 1906 w 4456"/>
                <a:gd name="T15" fmla="*/ 599 h 2727"/>
                <a:gd name="T16" fmla="*/ 1906 w 4456"/>
                <a:gd name="T17" fmla="*/ 599 h 2727"/>
                <a:gd name="T18" fmla="*/ 1486 w 4456"/>
                <a:gd name="T19" fmla="*/ 931 h 2727"/>
                <a:gd name="T20" fmla="*/ 1064 w 4456"/>
                <a:gd name="T21" fmla="*/ 554 h 2727"/>
                <a:gd name="T22" fmla="*/ 1064 w 4456"/>
                <a:gd name="T23" fmla="*/ 554 h 2727"/>
                <a:gd name="T24" fmla="*/ 1131 w 4456"/>
                <a:gd name="T25" fmla="*/ 333 h 2727"/>
                <a:gd name="T26" fmla="*/ 1220 w 4456"/>
                <a:gd name="T27" fmla="*/ 200 h 2727"/>
                <a:gd name="T28" fmla="*/ 1242 w 4456"/>
                <a:gd name="T29" fmla="*/ 112 h 2727"/>
                <a:gd name="T30" fmla="*/ 1242 w 4456"/>
                <a:gd name="T31" fmla="*/ 112 h 2727"/>
                <a:gd name="T32" fmla="*/ 1242 w 4456"/>
                <a:gd name="T33" fmla="*/ 0 h 2727"/>
                <a:gd name="T34" fmla="*/ 0 w 4456"/>
                <a:gd name="T35" fmla="*/ 0 h 2727"/>
                <a:gd name="T36" fmla="*/ 1220 w 4456"/>
                <a:gd name="T37" fmla="*/ 1552 h 2727"/>
                <a:gd name="T38" fmla="*/ 1374 w 4456"/>
                <a:gd name="T39" fmla="*/ 2726 h 2727"/>
                <a:gd name="T40" fmla="*/ 4455 w 4456"/>
                <a:gd name="T41" fmla="*/ 2726 h 2727"/>
                <a:gd name="T42" fmla="*/ 4455 w 4456"/>
                <a:gd name="T43" fmla="*/ 0 h 2727"/>
                <a:gd name="T44" fmla="*/ 1751 w 4456"/>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6" h="2727">
                  <a:moveTo>
                    <a:pt x="1751" y="0"/>
                  </a:moveTo>
                  <a:lnTo>
                    <a:pt x="1751" y="0"/>
                  </a:lnTo>
                  <a:cubicBezTo>
                    <a:pt x="1751" y="112"/>
                    <a:pt x="1751" y="112"/>
                    <a:pt x="1751" y="112"/>
                  </a:cubicBezTo>
                  <a:cubicBezTo>
                    <a:pt x="1773" y="200"/>
                    <a:pt x="1773" y="200"/>
                    <a:pt x="1773" y="200"/>
                  </a:cubicBezTo>
                  <a:cubicBezTo>
                    <a:pt x="1795" y="244"/>
                    <a:pt x="1795" y="266"/>
                    <a:pt x="1840" y="333"/>
                  </a:cubicBezTo>
                  <a:cubicBezTo>
                    <a:pt x="1906" y="399"/>
                    <a:pt x="1929" y="488"/>
                    <a:pt x="1906" y="577"/>
                  </a:cubicBezTo>
                  <a:lnTo>
                    <a:pt x="1906" y="577"/>
                  </a:lnTo>
                  <a:cubicBezTo>
                    <a:pt x="1906" y="599"/>
                    <a:pt x="1906" y="599"/>
                    <a:pt x="1906" y="599"/>
                  </a:cubicBezTo>
                  <a:lnTo>
                    <a:pt x="1906" y="599"/>
                  </a:lnTo>
                  <a:cubicBezTo>
                    <a:pt x="1884" y="776"/>
                    <a:pt x="1707" y="931"/>
                    <a:pt x="1486" y="931"/>
                  </a:cubicBezTo>
                  <a:cubicBezTo>
                    <a:pt x="1264" y="931"/>
                    <a:pt x="1064" y="754"/>
                    <a:pt x="1064" y="554"/>
                  </a:cubicBezTo>
                  <a:lnTo>
                    <a:pt x="1064" y="554"/>
                  </a:lnTo>
                  <a:cubicBezTo>
                    <a:pt x="1064" y="466"/>
                    <a:pt x="1086" y="399"/>
                    <a:pt x="1131" y="333"/>
                  </a:cubicBezTo>
                  <a:cubicBezTo>
                    <a:pt x="1175" y="289"/>
                    <a:pt x="1197" y="244"/>
                    <a:pt x="1220" y="200"/>
                  </a:cubicBezTo>
                  <a:cubicBezTo>
                    <a:pt x="1242" y="112"/>
                    <a:pt x="1242" y="112"/>
                    <a:pt x="1242" y="112"/>
                  </a:cubicBezTo>
                  <a:lnTo>
                    <a:pt x="1242" y="112"/>
                  </a:lnTo>
                  <a:cubicBezTo>
                    <a:pt x="1242" y="0"/>
                    <a:pt x="1242" y="0"/>
                    <a:pt x="1242" y="0"/>
                  </a:cubicBezTo>
                  <a:cubicBezTo>
                    <a:pt x="0" y="0"/>
                    <a:pt x="0" y="0"/>
                    <a:pt x="0" y="0"/>
                  </a:cubicBezTo>
                  <a:cubicBezTo>
                    <a:pt x="311" y="532"/>
                    <a:pt x="710" y="1042"/>
                    <a:pt x="1220" y="1552"/>
                  </a:cubicBezTo>
                  <a:cubicBezTo>
                    <a:pt x="1397" y="1729"/>
                    <a:pt x="1419" y="2217"/>
                    <a:pt x="1374" y="2726"/>
                  </a:cubicBezTo>
                  <a:cubicBezTo>
                    <a:pt x="4455" y="2726"/>
                    <a:pt x="4455" y="2726"/>
                    <a:pt x="4455" y="2726"/>
                  </a:cubicBezTo>
                  <a:cubicBezTo>
                    <a:pt x="4455" y="0"/>
                    <a:pt x="4455" y="0"/>
                    <a:pt x="4455" y="0"/>
                  </a:cubicBezTo>
                  <a:lnTo>
                    <a:pt x="1751" y="0"/>
                  </a:lnTo>
                </a:path>
              </a:pathLst>
            </a:custGeom>
            <a:solidFill>
              <a:schemeClr val="accent4"/>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66" name="Freeform 8"/>
            <p:cNvSpPr>
              <a:spLocks noChangeArrowheads="1"/>
            </p:cNvSpPr>
            <p:nvPr/>
          </p:nvSpPr>
          <p:spPr bwMode="auto">
            <a:xfrm>
              <a:off x="3191726" y="4316414"/>
              <a:ext cx="1948750" cy="805883"/>
            </a:xfrm>
            <a:custGeom>
              <a:avLst/>
              <a:gdLst>
                <a:gd name="T0" fmla="*/ 6582 w 6583"/>
                <a:gd name="T1" fmla="*/ 0 h 2727"/>
                <a:gd name="T2" fmla="*/ 6582 w 6583"/>
                <a:gd name="T3" fmla="*/ 0 h 2727"/>
                <a:gd name="T4" fmla="*/ 0 w 6583"/>
                <a:gd name="T5" fmla="*/ 0 h 2727"/>
                <a:gd name="T6" fmla="*/ 0 w 6583"/>
                <a:gd name="T7" fmla="*/ 2726 h 2727"/>
                <a:gd name="T8" fmla="*/ 4832 w 6583"/>
                <a:gd name="T9" fmla="*/ 2726 h 2727"/>
                <a:gd name="T10" fmla="*/ 4832 w 6583"/>
                <a:gd name="T11" fmla="*/ 2726 h 2727"/>
                <a:gd name="T12" fmla="*/ 5098 w 6583"/>
                <a:gd name="T13" fmla="*/ 2726 h 2727"/>
                <a:gd name="T14" fmla="*/ 5098 w 6583"/>
                <a:gd name="T15" fmla="*/ 2305 h 2727"/>
                <a:gd name="T16" fmla="*/ 5452 w 6583"/>
                <a:gd name="T17" fmla="*/ 1995 h 2727"/>
                <a:gd name="T18" fmla="*/ 5342 w 6583"/>
                <a:gd name="T19" fmla="*/ 1662 h 2727"/>
                <a:gd name="T20" fmla="*/ 5541 w 6583"/>
                <a:gd name="T21" fmla="*/ 1264 h 2727"/>
                <a:gd name="T22" fmla="*/ 5407 w 6583"/>
                <a:gd name="T23" fmla="*/ 864 h 2727"/>
                <a:gd name="T24" fmla="*/ 5519 w 6583"/>
                <a:gd name="T25" fmla="*/ 532 h 2727"/>
                <a:gd name="T26" fmla="*/ 5585 w 6583"/>
                <a:gd name="T27" fmla="*/ 399 h 2727"/>
                <a:gd name="T28" fmla="*/ 6582 w 6583"/>
                <a:gd name="T29"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83" h="2727">
                  <a:moveTo>
                    <a:pt x="6582" y="0"/>
                  </a:moveTo>
                  <a:lnTo>
                    <a:pt x="6582" y="0"/>
                  </a:lnTo>
                  <a:cubicBezTo>
                    <a:pt x="0" y="0"/>
                    <a:pt x="0" y="0"/>
                    <a:pt x="0" y="0"/>
                  </a:cubicBezTo>
                  <a:cubicBezTo>
                    <a:pt x="0" y="2726"/>
                    <a:pt x="0" y="2726"/>
                    <a:pt x="0" y="2726"/>
                  </a:cubicBezTo>
                  <a:cubicBezTo>
                    <a:pt x="4832" y="2726"/>
                    <a:pt x="4832" y="2726"/>
                    <a:pt x="4832" y="2726"/>
                  </a:cubicBezTo>
                  <a:lnTo>
                    <a:pt x="4832" y="2726"/>
                  </a:lnTo>
                  <a:cubicBezTo>
                    <a:pt x="5098" y="2726"/>
                    <a:pt x="5098" y="2726"/>
                    <a:pt x="5098" y="2726"/>
                  </a:cubicBezTo>
                  <a:cubicBezTo>
                    <a:pt x="5098" y="2305"/>
                    <a:pt x="5098" y="2305"/>
                    <a:pt x="5098" y="2305"/>
                  </a:cubicBezTo>
                  <a:cubicBezTo>
                    <a:pt x="5098" y="2305"/>
                    <a:pt x="5385" y="2106"/>
                    <a:pt x="5452" y="1995"/>
                  </a:cubicBezTo>
                  <a:cubicBezTo>
                    <a:pt x="5541" y="1751"/>
                    <a:pt x="5342" y="1662"/>
                    <a:pt x="5342" y="1662"/>
                  </a:cubicBezTo>
                  <a:cubicBezTo>
                    <a:pt x="5342" y="1662"/>
                    <a:pt x="5651" y="1463"/>
                    <a:pt x="5541" y="1264"/>
                  </a:cubicBezTo>
                  <a:cubicBezTo>
                    <a:pt x="5496" y="1175"/>
                    <a:pt x="5407" y="864"/>
                    <a:pt x="5407" y="864"/>
                  </a:cubicBezTo>
                  <a:cubicBezTo>
                    <a:pt x="5519" y="532"/>
                    <a:pt x="5519" y="532"/>
                    <a:pt x="5519" y="532"/>
                  </a:cubicBezTo>
                  <a:cubicBezTo>
                    <a:pt x="5585" y="399"/>
                    <a:pt x="5585" y="399"/>
                    <a:pt x="5585" y="399"/>
                  </a:cubicBezTo>
                  <a:lnTo>
                    <a:pt x="6582" y="0"/>
                  </a:lnTo>
                </a:path>
              </a:pathLst>
            </a:custGeom>
            <a:solidFill>
              <a:schemeClr val="accent4"/>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grpSp>
      <p:grpSp>
        <p:nvGrpSpPr>
          <p:cNvPr id="11" name="Group 10"/>
          <p:cNvGrpSpPr/>
          <p:nvPr/>
        </p:nvGrpSpPr>
        <p:grpSpPr>
          <a:xfrm>
            <a:off x="1428731" y="1193868"/>
            <a:ext cx="1989048" cy="535841"/>
            <a:chOff x="1903881" y="1591822"/>
            <a:chExt cx="2652755" cy="714455"/>
          </a:xfrm>
        </p:grpSpPr>
        <p:sp>
          <p:nvSpPr>
            <p:cNvPr id="61" name="Freeform 6"/>
            <p:cNvSpPr>
              <a:spLocks noChangeArrowheads="1"/>
            </p:cNvSpPr>
            <p:nvPr/>
          </p:nvSpPr>
          <p:spPr bwMode="auto">
            <a:xfrm>
              <a:off x="2475967" y="1591822"/>
              <a:ext cx="2080669" cy="714455"/>
            </a:xfrm>
            <a:custGeom>
              <a:avLst/>
              <a:gdLst>
                <a:gd name="T0" fmla="*/ 4965 w 7027"/>
                <a:gd name="T1" fmla="*/ 909 h 2418"/>
                <a:gd name="T2" fmla="*/ 4965 w 7027"/>
                <a:gd name="T3" fmla="*/ 909 h 2418"/>
                <a:gd name="T4" fmla="*/ 0 w 7027"/>
                <a:gd name="T5" fmla="*/ 842 h 2418"/>
                <a:gd name="T6" fmla="*/ 0 w 7027"/>
                <a:gd name="T7" fmla="*/ 2417 h 2418"/>
                <a:gd name="T8" fmla="*/ 3790 w 7027"/>
                <a:gd name="T9" fmla="*/ 2417 h 2418"/>
                <a:gd name="T10" fmla="*/ 3790 w 7027"/>
                <a:gd name="T11" fmla="*/ 2151 h 2418"/>
                <a:gd name="T12" fmla="*/ 3768 w 7027"/>
                <a:gd name="T13" fmla="*/ 2062 h 2418"/>
                <a:gd name="T14" fmla="*/ 3679 w 7027"/>
                <a:gd name="T15" fmla="*/ 1929 h 2418"/>
                <a:gd name="T16" fmla="*/ 3613 w 7027"/>
                <a:gd name="T17" fmla="*/ 1686 h 2418"/>
                <a:gd name="T18" fmla="*/ 3613 w 7027"/>
                <a:gd name="T19" fmla="*/ 1663 h 2418"/>
                <a:gd name="T20" fmla="*/ 3613 w 7027"/>
                <a:gd name="T21" fmla="*/ 1663 h 2418"/>
                <a:gd name="T22" fmla="*/ 4034 w 7027"/>
                <a:gd name="T23" fmla="*/ 1330 h 2418"/>
                <a:gd name="T24" fmla="*/ 4454 w 7027"/>
                <a:gd name="T25" fmla="*/ 1686 h 2418"/>
                <a:gd name="T26" fmla="*/ 4454 w 7027"/>
                <a:gd name="T27" fmla="*/ 1686 h 2418"/>
                <a:gd name="T28" fmla="*/ 4388 w 7027"/>
                <a:gd name="T29" fmla="*/ 1929 h 2418"/>
                <a:gd name="T30" fmla="*/ 4322 w 7027"/>
                <a:gd name="T31" fmla="*/ 2040 h 2418"/>
                <a:gd name="T32" fmla="*/ 4300 w 7027"/>
                <a:gd name="T33" fmla="*/ 2151 h 2418"/>
                <a:gd name="T34" fmla="*/ 4277 w 7027"/>
                <a:gd name="T35" fmla="*/ 2151 h 2418"/>
                <a:gd name="T36" fmla="*/ 4277 w 7027"/>
                <a:gd name="T37" fmla="*/ 2417 h 2418"/>
                <a:gd name="T38" fmla="*/ 7026 w 7027"/>
                <a:gd name="T39" fmla="*/ 2417 h 2418"/>
                <a:gd name="T40" fmla="*/ 4965 w 7027"/>
                <a:gd name="T41" fmla="*/ 909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27" h="2418">
                  <a:moveTo>
                    <a:pt x="4965" y="909"/>
                  </a:moveTo>
                  <a:lnTo>
                    <a:pt x="4965" y="909"/>
                  </a:lnTo>
                  <a:cubicBezTo>
                    <a:pt x="2970" y="0"/>
                    <a:pt x="1286" y="200"/>
                    <a:pt x="0" y="842"/>
                  </a:cubicBezTo>
                  <a:cubicBezTo>
                    <a:pt x="0" y="2417"/>
                    <a:pt x="0" y="2417"/>
                    <a:pt x="0" y="2417"/>
                  </a:cubicBezTo>
                  <a:cubicBezTo>
                    <a:pt x="3790" y="2417"/>
                    <a:pt x="3790" y="2417"/>
                    <a:pt x="3790" y="2417"/>
                  </a:cubicBezTo>
                  <a:cubicBezTo>
                    <a:pt x="3790" y="2151"/>
                    <a:pt x="3790" y="2151"/>
                    <a:pt x="3790" y="2151"/>
                  </a:cubicBezTo>
                  <a:cubicBezTo>
                    <a:pt x="3768" y="2062"/>
                    <a:pt x="3768" y="2062"/>
                    <a:pt x="3768" y="2062"/>
                  </a:cubicBezTo>
                  <a:cubicBezTo>
                    <a:pt x="3745" y="1995"/>
                    <a:pt x="3723" y="1973"/>
                    <a:pt x="3679" y="1929"/>
                  </a:cubicBezTo>
                  <a:cubicBezTo>
                    <a:pt x="3635" y="1840"/>
                    <a:pt x="3613" y="1774"/>
                    <a:pt x="3613" y="1686"/>
                  </a:cubicBezTo>
                  <a:cubicBezTo>
                    <a:pt x="3613" y="1663"/>
                    <a:pt x="3613" y="1663"/>
                    <a:pt x="3613" y="1663"/>
                  </a:cubicBezTo>
                  <a:lnTo>
                    <a:pt x="3613" y="1663"/>
                  </a:lnTo>
                  <a:cubicBezTo>
                    <a:pt x="3635" y="1486"/>
                    <a:pt x="3812" y="1330"/>
                    <a:pt x="4034" y="1330"/>
                  </a:cubicBezTo>
                  <a:cubicBezTo>
                    <a:pt x="4277" y="1330"/>
                    <a:pt x="4454" y="1486"/>
                    <a:pt x="4454" y="1686"/>
                  </a:cubicBezTo>
                  <a:lnTo>
                    <a:pt x="4454" y="1686"/>
                  </a:lnTo>
                  <a:cubicBezTo>
                    <a:pt x="4454" y="1774"/>
                    <a:pt x="4432" y="1863"/>
                    <a:pt x="4388" y="1929"/>
                  </a:cubicBezTo>
                  <a:cubicBezTo>
                    <a:pt x="4343" y="1973"/>
                    <a:pt x="4322" y="1995"/>
                    <a:pt x="4322" y="2040"/>
                  </a:cubicBezTo>
                  <a:cubicBezTo>
                    <a:pt x="4300" y="2151"/>
                    <a:pt x="4300" y="2151"/>
                    <a:pt x="4300" y="2151"/>
                  </a:cubicBezTo>
                  <a:cubicBezTo>
                    <a:pt x="4277" y="2151"/>
                    <a:pt x="4277" y="2151"/>
                    <a:pt x="4277" y="2151"/>
                  </a:cubicBezTo>
                  <a:cubicBezTo>
                    <a:pt x="4277" y="2417"/>
                    <a:pt x="4277" y="2417"/>
                    <a:pt x="4277" y="2417"/>
                  </a:cubicBezTo>
                  <a:cubicBezTo>
                    <a:pt x="7026" y="2417"/>
                    <a:pt x="7026" y="2417"/>
                    <a:pt x="7026" y="2417"/>
                  </a:cubicBezTo>
                  <a:cubicBezTo>
                    <a:pt x="6560" y="1863"/>
                    <a:pt x="5896" y="1352"/>
                    <a:pt x="4965" y="909"/>
                  </a:cubicBezTo>
                </a:path>
              </a:pathLst>
            </a:custGeom>
            <a:solidFill>
              <a:schemeClr val="accent1"/>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68" name="Freeform 11"/>
            <p:cNvSpPr>
              <a:spLocks noChangeArrowheads="1"/>
            </p:cNvSpPr>
            <p:nvPr/>
          </p:nvSpPr>
          <p:spPr bwMode="auto">
            <a:xfrm>
              <a:off x="1903881" y="1919662"/>
              <a:ext cx="432329" cy="386615"/>
            </a:xfrm>
            <a:custGeom>
              <a:avLst/>
              <a:gdLst>
                <a:gd name="T0" fmla="*/ 1462 w 1463"/>
                <a:gd name="T1" fmla="*/ 1309 h 1310"/>
                <a:gd name="T2" fmla="*/ 1462 w 1463"/>
                <a:gd name="T3" fmla="*/ 1309 h 1310"/>
                <a:gd name="T4" fmla="*/ 1462 w 1463"/>
                <a:gd name="T5" fmla="*/ 0 h 1310"/>
                <a:gd name="T6" fmla="*/ 0 w 1463"/>
                <a:gd name="T7" fmla="*/ 1309 h 1310"/>
                <a:gd name="T8" fmla="*/ 1462 w 1463"/>
                <a:gd name="T9" fmla="*/ 1309 h 1310"/>
              </a:gdLst>
              <a:ahLst/>
              <a:cxnLst>
                <a:cxn ang="0">
                  <a:pos x="T0" y="T1"/>
                </a:cxn>
                <a:cxn ang="0">
                  <a:pos x="T2" y="T3"/>
                </a:cxn>
                <a:cxn ang="0">
                  <a:pos x="T4" y="T5"/>
                </a:cxn>
                <a:cxn ang="0">
                  <a:pos x="T6" y="T7"/>
                </a:cxn>
                <a:cxn ang="0">
                  <a:pos x="T8" y="T9"/>
                </a:cxn>
              </a:cxnLst>
              <a:rect l="0" t="0" r="r" b="b"/>
              <a:pathLst>
                <a:path w="1463" h="1310">
                  <a:moveTo>
                    <a:pt x="1462" y="1309"/>
                  </a:moveTo>
                  <a:lnTo>
                    <a:pt x="1462" y="1309"/>
                  </a:lnTo>
                  <a:cubicBezTo>
                    <a:pt x="1462" y="0"/>
                    <a:pt x="1462" y="0"/>
                    <a:pt x="1462" y="0"/>
                  </a:cubicBezTo>
                  <a:cubicBezTo>
                    <a:pt x="886" y="378"/>
                    <a:pt x="377" y="821"/>
                    <a:pt x="0" y="1309"/>
                  </a:cubicBezTo>
                  <a:lnTo>
                    <a:pt x="1462" y="1309"/>
                  </a:lnTo>
                </a:path>
              </a:pathLst>
            </a:custGeom>
            <a:solidFill>
              <a:schemeClr val="accent1"/>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grpSp>
      <p:sp>
        <p:nvSpPr>
          <p:cNvPr id="69" name="Freeform 13"/>
          <p:cNvSpPr>
            <a:spLocks noChangeArrowheads="1"/>
          </p:cNvSpPr>
          <p:nvPr/>
        </p:nvSpPr>
        <p:spPr bwMode="auto">
          <a:xfrm>
            <a:off x="1129049" y="4423604"/>
            <a:ext cx="2066417" cy="727842"/>
          </a:xfrm>
          <a:custGeom>
            <a:avLst/>
            <a:gdLst>
              <a:gd name="T0" fmla="*/ 0 w 9309"/>
              <a:gd name="T1" fmla="*/ 3279 h 3280"/>
              <a:gd name="T2" fmla="*/ 1219 w 9309"/>
              <a:gd name="T3" fmla="*/ 0 h 3280"/>
              <a:gd name="T4" fmla="*/ 7779 w 9309"/>
              <a:gd name="T5" fmla="*/ 1396 h 3280"/>
              <a:gd name="T6" fmla="*/ 7779 w 9309"/>
              <a:gd name="T7" fmla="*/ 1174 h 3280"/>
              <a:gd name="T8" fmla="*/ 9308 w 9309"/>
              <a:gd name="T9" fmla="*/ 3279 h 3280"/>
              <a:gd name="T10" fmla="*/ 0 w 9309"/>
              <a:gd name="T11" fmla="*/ 3279 h 3280"/>
            </a:gdLst>
            <a:ahLst/>
            <a:cxnLst>
              <a:cxn ang="0">
                <a:pos x="T0" y="T1"/>
              </a:cxn>
              <a:cxn ang="0">
                <a:pos x="T2" y="T3"/>
              </a:cxn>
              <a:cxn ang="0">
                <a:pos x="T4" y="T5"/>
              </a:cxn>
              <a:cxn ang="0">
                <a:pos x="T6" y="T7"/>
              </a:cxn>
              <a:cxn ang="0">
                <a:pos x="T8" y="T9"/>
              </a:cxn>
              <a:cxn ang="0">
                <a:pos x="T10" y="T11"/>
              </a:cxn>
            </a:cxnLst>
            <a:rect l="0" t="0" r="r" b="b"/>
            <a:pathLst>
              <a:path w="9309" h="3280">
                <a:moveTo>
                  <a:pt x="0" y="3279"/>
                </a:moveTo>
                <a:lnTo>
                  <a:pt x="1219" y="0"/>
                </a:lnTo>
                <a:lnTo>
                  <a:pt x="7779" y="1396"/>
                </a:lnTo>
                <a:lnTo>
                  <a:pt x="7779" y="1174"/>
                </a:lnTo>
                <a:lnTo>
                  <a:pt x="9308" y="3279"/>
                </a:lnTo>
                <a:lnTo>
                  <a:pt x="0" y="3279"/>
                </a:lnTo>
              </a:path>
            </a:pathLst>
          </a:custGeom>
          <a:solidFill>
            <a:schemeClr val="bg1">
              <a:lumMod val="50000"/>
            </a:schemeClr>
          </a:solidFill>
          <a:ln>
            <a:noFill/>
          </a:ln>
          <a:effectLst/>
        </p:spPr>
        <p:txBody>
          <a:bodyPr wrap="none" lIns="91420" tIns="45710" rIns="91420" bIns="45710" anchor="ctr"/>
          <a:lstStyle/>
          <a:p>
            <a:pPr defTabSz="685663"/>
            <a:endParaRPr lang="en-US" sz="1013" dirty="0">
              <a:solidFill>
                <a:srgbClr val="A1A1A1"/>
              </a:solidFill>
              <a:latin typeface="Lato Light"/>
            </a:endParaRPr>
          </a:p>
        </p:txBody>
      </p:sp>
      <p:sp>
        <p:nvSpPr>
          <p:cNvPr id="70" name="Freeform 14"/>
          <p:cNvSpPr>
            <a:spLocks noChangeArrowheads="1"/>
          </p:cNvSpPr>
          <p:nvPr/>
        </p:nvSpPr>
        <p:spPr bwMode="auto">
          <a:xfrm>
            <a:off x="1399349" y="4059193"/>
            <a:ext cx="1456284" cy="673964"/>
          </a:xfrm>
          <a:custGeom>
            <a:avLst/>
            <a:gdLst>
              <a:gd name="T0" fmla="*/ 6560 w 6561"/>
              <a:gd name="T1" fmla="*/ 3037 h 3038"/>
              <a:gd name="T2" fmla="*/ 0 w 6561"/>
              <a:gd name="T3" fmla="*/ 1641 h 3038"/>
              <a:gd name="T4" fmla="*/ 554 w 6561"/>
              <a:gd name="T5" fmla="*/ 0 h 3038"/>
              <a:gd name="T6" fmla="*/ 6560 w 6561"/>
              <a:gd name="T7" fmla="*/ 1419 h 3038"/>
              <a:gd name="T8" fmla="*/ 6560 w 6561"/>
              <a:gd name="T9" fmla="*/ 3037 h 3038"/>
            </a:gdLst>
            <a:ahLst/>
            <a:cxnLst>
              <a:cxn ang="0">
                <a:pos x="T0" y="T1"/>
              </a:cxn>
              <a:cxn ang="0">
                <a:pos x="T2" y="T3"/>
              </a:cxn>
              <a:cxn ang="0">
                <a:pos x="T4" y="T5"/>
              </a:cxn>
              <a:cxn ang="0">
                <a:pos x="T6" y="T7"/>
              </a:cxn>
              <a:cxn ang="0">
                <a:pos x="T8" y="T9"/>
              </a:cxn>
            </a:cxnLst>
            <a:rect l="0" t="0" r="r" b="b"/>
            <a:pathLst>
              <a:path w="6561" h="3038">
                <a:moveTo>
                  <a:pt x="6560" y="3037"/>
                </a:moveTo>
                <a:lnTo>
                  <a:pt x="0" y="1641"/>
                </a:lnTo>
                <a:lnTo>
                  <a:pt x="554" y="0"/>
                </a:lnTo>
                <a:lnTo>
                  <a:pt x="6560" y="1419"/>
                </a:lnTo>
                <a:lnTo>
                  <a:pt x="6560" y="3037"/>
                </a:lnTo>
              </a:path>
            </a:pathLst>
          </a:custGeom>
          <a:solidFill>
            <a:schemeClr val="bg2"/>
          </a:solidFill>
          <a:ln>
            <a:noFill/>
          </a:ln>
          <a:effectLst/>
        </p:spPr>
        <p:txBody>
          <a:bodyPr wrap="none" lIns="91420" tIns="45710" rIns="91420" bIns="45710" anchor="ctr"/>
          <a:lstStyle/>
          <a:p>
            <a:pPr defTabSz="685663"/>
            <a:endParaRPr lang="en-US" sz="1013" dirty="0">
              <a:solidFill>
                <a:srgbClr val="A1A1A1"/>
              </a:solidFill>
              <a:latin typeface="Lato Light"/>
            </a:endParaRPr>
          </a:p>
        </p:txBody>
      </p:sp>
      <p:grpSp>
        <p:nvGrpSpPr>
          <p:cNvPr id="13" name="Group 12"/>
          <p:cNvGrpSpPr/>
          <p:nvPr/>
        </p:nvGrpSpPr>
        <p:grpSpPr>
          <a:xfrm>
            <a:off x="1114360" y="2532980"/>
            <a:ext cx="2716700" cy="604412"/>
            <a:chOff x="1484612" y="3377305"/>
            <a:chExt cx="3623210" cy="805883"/>
          </a:xfrm>
        </p:grpSpPr>
        <p:sp>
          <p:nvSpPr>
            <p:cNvPr id="58" name="Freeform 4"/>
            <p:cNvSpPr>
              <a:spLocks noChangeArrowheads="1"/>
            </p:cNvSpPr>
            <p:nvPr/>
          </p:nvSpPr>
          <p:spPr bwMode="auto">
            <a:xfrm>
              <a:off x="2475967" y="3377305"/>
              <a:ext cx="1330949" cy="805883"/>
            </a:xfrm>
            <a:custGeom>
              <a:avLst/>
              <a:gdLst>
                <a:gd name="T0" fmla="*/ 4499 w 4500"/>
                <a:gd name="T1" fmla="*/ 0 h 2727"/>
                <a:gd name="T2" fmla="*/ 4499 w 4500"/>
                <a:gd name="T3" fmla="*/ 0 h 2727"/>
                <a:gd name="T4" fmla="*/ 0 w 4500"/>
                <a:gd name="T5" fmla="*/ 0 h 2727"/>
                <a:gd name="T6" fmla="*/ 0 w 4500"/>
                <a:gd name="T7" fmla="*/ 2726 h 2727"/>
                <a:gd name="T8" fmla="*/ 399 w 4500"/>
                <a:gd name="T9" fmla="*/ 2726 h 2727"/>
                <a:gd name="T10" fmla="*/ 399 w 4500"/>
                <a:gd name="T11" fmla="*/ 2593 h 2727"/>
                <a:gd name="T12" fmla="*/ 377 w 4500"/>
                <a:gd name="T13" fmla="*/ 2504 h 2727"/>
                <a:gd name="T14" fmla="*/ 311 w 4500"/>
                <a:gd name="T15" fmla="*/ 2349 h 2727"/>
                <a:gd name="T16" fmla="*/ 244 w 4500"/>
                <a:gd name="T17" fmla="*/ 2105 h 2727"/>
                <a:gd name="T18" fmla="*/ 244 w 4500"/>
                <a:gd name="T19" fmla="*/ 2105 h 2727"/>
                <a:gd name="T20" fmla="*/ 244 w 4500"/>
                <a:gd name="T21" fmla="*/ 2105 h 2727"/>
                <a:gd name="T22" fmla="*/ 244 w 4500"/>
                <a:gd name="T23" fmla="*/ 2105 h 2727"/>
                <a:gd name="T24" fmla="*/ 665 w 4500"/>
                <a:gd name="T25" fmla="*/ 1773 h 2727"/>
                <a:gd name="T26" fmla="*/ 1086 w 4500"/>
                <a:gd name="T27" fmla="*/ 2128 h 2727"/>
                <a:gd name="T28" fmla="*/ 1086 w 4500"/>
                <a:gd name="T29" fmla="*/ 2128 h 2727"/>
                <a:gd name="T30" fmla="*/ 997 w 4500"/>
                <a:gd name="T31" fmla="*/ 2349 h 2727"/>
                <a:gd name="T32" fmla="*/ 931 w 4500"/>
                <a:gd name="T33" fmla="*/ 2481 h 2727"/>
                <a:gd name="T34" fmla="*/ 908 w 4500"/>
                <a:gd name="T35" fmla="*/ 2593 h 2727"/>
                <a:gd name="T36" fmla="*/ 908 w 4500"/>
                <a:gd name="T37" fmla="*/ 2593 h 2727"/>
                <a:gd name="T38" fmla="*/ 908 w 4500"/>
                <a:gd name="T39" fmla="*/ 2726 h 2727"/>
                <a:gd name="T40" fmla="*/ 4499 w 4500"/>
                <a:gd name="T41" fmla="*/ 2726 h 2727"/>
                <a:gd name="T42" fmla="*/ 4499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4499" y="0"/>
                  </a:moveTo>
                  <a:lnTo>
                    <a:pt x="4499" y="0"/>
                  </a:lnTo>
                  <a:cubicBezTo>
                    <a:pt x="0" y="0"/>
                    <a:pt x="0" y="0"/>
                    <a:pt x="0" y="0"/>
                  </a:cubicBezTo>
                  <a:cubicBezTo>
                    <a:pt x="0" y="2726"/>
                    <a:pt x="0" y="2726"/>
                    <a:pt x="0" y="2726"/>
                  </a:cubicBezTo>
                  <a:cubicBezTo>
                    <a:pt x="399" y="2726"/>
                    <a:pt x="399" y="2726"/>
                    <a:pt x="399" y="2726"/>
                  </a:cubicBezTo>
                  <a:cubicBezTo>
                    <a:pt x="399" y="2593"/>
                    <a:pt x="399" y="2593"/>
                    <a:pt x="399" y="2593"/>
                  </a:cubicBezTo>
                  <a:cubicBezTo>
                    <a:pt x="377" y="2504"/>
                    <a:pt x="377" y="2504"/>
                    <a:pt x="377" y="2504"/>
                  </a:cubicBezTo>
                  <a:cubicBezTo>
                    <a:pt x="355" y="2437"/>
                    <a:pt x="355" y="2416"/>
                    <a:pt x="311" y="2349"/>
                  </a:cubicBezTo>
                  <a:cubicBezTo>
                    <a:pt x="244" y="2282"/>
                    <a:pt x="222" y="2216"/>
                    <a:pt x="244" y="2105"/>
                  </a:cubicBezTo>
                  <a:lnTo>
                    <a:pt x="244" y="2105"/>
                  </a:lnTo>
                  <a:lnTo>
                    <a:pt x="244" y="2105"/>
                  </a:lnTo>
                  <a:lnTo>
                    <a:pt x="244" y="2105"/>
                  </a:lnTo>
                  <a:cubicBezTo>
                    <a:pt x="244" y="1906"/>
                    <a:pt x="443" y="1773"/>
                    <a:pt x="665" y="1773"/>
                  </a:cubicBezTo>
                  <a:cubicBezTo>
                    <a:pt x="886" y="1773"/>
                    <a:pt x="1086" y="1928"/>
                    <a:pt x="1086" y="2128"/>
                  </a:cubicBezTo>
                  <a:lnTo>
                    <a:pt x="1086" y="2128"/>
                  </a:lnTo>
                  <a:cubicBezTo>
                    <a:pt x="1086" y="2216"/>
                    <a:pt x="1064" y="2282"/>
                    <a:pt x="997" y="2349"/>
                  </a:cubicBezTo>
                  <a:cubicBezTo>
                    <a:pt x="975" y="2416"/>
                    <a:pt x="953" y="2437"/>
                    <a:pt x="931" y="2481"/>
                  </a:cubicBezTo>
                  <a:cubicBezTo>
                    <a:pt x="908" y="2593"/>
                    <a:pt x="908" y="2593"/>
                    <a:pt x="908" y="2593"/>
                  </a:cubicBezTo>
                  <a:lnTo>
                    <a:pt x="908" y="2593"/>
                  </a:lnTo>
                  <a:cubicBezTo>
                    <a:pt x="908" y="2726"/>
                    <a:pt x="908" y="2726"/>
                    <a:pt x="908" y="2726"/>
                  </a:cubicBezTo>
                  <a:cubicBezTo>
                    <a:pt x="4499" y="2726"/>
                    <a:pt x="4499" y="2726"/>
                    <a:pt x="4499" y="2726"/>
                  </a:cubicBezTo>
                  <a:lnTo>
                    <a:pt x="4499" y="0"/>
                  </a:lnTo>
                </a:path>
              </a:pathLst>
            </a:custGeom>
            <a:solidFill>
              <a:schemeClr val="accent3"/>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67" name="Freeform 9"/>
            <p:cNvSpPr>
              <a:spLocks noChangeArrowheads="1"/>
            </p:cNvSpPr>
            <p:nvPr/>
          </p:nvSpPr>
          <p:spPr bwMode="auto">
            <a:xfrm>
              <a:off x="1484612" y="3377305"/>
              <a:ext cx="852904" cy="805883"/>
            </a:xfrm>
            <a:custGeom>
              <a:avLst/>
              <a:gdLst>
                <a:gd name="T0" fmla="*/ 2881 w 2882"/>
                <a:gd name="T1" fmla="*/ 0 h 2727"/>
                <a:gd name="T2" fmla="*/ 2881 w 2882"/>
                <a:gd name="T3" fmla="*/ 0 h 2727"/>
                <a:gd name="T4" fmla="*/ 22 w 2882"/>
                <a:gd name="T5" fmla="*/ 0 h 2727"/>
                <a:gd name="T6" fmla="*/ 598 w 2882"/>
                <a:gd name="T7" fmla="*/ 2726 h 2727"/>
                <a:gd name="T8" fmla="*/ 2881 w 2882"/>
                <a:gd name="T9" fmla="*/ 2726 h 2727"/>
                <a:gd name="T10" fmla="*/ 2881 w 2882"/>
                <a:gd name="T11" fmla="*/ 0 h 2727"/>
              </a:gdLst>
              <a:ahLst/>
              <a:cxnLst>
                <a:cxn ang="0">
                  <a:pos x="T0" y="T1"/>
                </a:cxn>
                <a:cxn ang="0">
                  <a:pos x="T2" y="T3"/>
                </a:cxn>
                <a:cxn ang="0">
                  <a:pos x="T4" y="T5"/>
                </a:cxn>
                <a:cxn ang="0">
                  <a:pos x="T6" y="T7"/>
                </a:cxn>
                <a:cxn ang="0">
                  <a:pos x="T8" y="T9"/>
                </a:cxn>
                <a:cxn ang="0">
                  <a:pos x="T10" y="T11"/>
                </a:cxn>
              </a:cxnLst>
              <a:rect l="0" t="0" r="r" b="b"/>
              <a:pathLst>
                <a:path w="2882" h="2727">
                  <a:moveTo>
                    <a:pt x="2881" y="0"/>
                  </a:moveTo>
                  <a:lnTo>
                    <a:pt x="2881" y="0"/>
                  </a:lnTo>
                  <a:cubicBezTo>
                    <a:pt x="22" y="0"/>
                    <a:pt x="22" y="0"/>
                    <a:pt x="22" y="0"/>
                  </a:cubicBezTo>
                  <a:cubicBezTo>
                    <a:pt x="0" y="864"/>
                    <a:pt x="133" y="1773"/>
                    <a:pt x="598" y="2726"/>
                  </a:cubicBezTo>
                  <a:cubicBezTo>
                    <a:pt x="2881" y="2726"/>
                    <a:pt x="2881" y="2726"/>
                    <a:pt x="2881" y="2726"/>
                  </a:cubicBezTo>
                  <a:lnTo>
                    <a:pt x="2881" y="0"/>
                  </a:lnTo>
                </a:path>
              </a:pathLst>
            </a:custGeom>
            <a:solidFill>
              <a:schemeClr val="accent3"/>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71" name="Freeform 15"/>
            <p:cNvSpPr>
              <a:spLocks noChangeArrowheads="1"/>
            </p:cNvSpPr>
            <p:nvPr/>
          </p:nvSpPr>
          <p:spPr bwMode="auto">
            <a:xfrm>
              <a:off x="3946671" y="3377305"/>
              <a:ext cx="1161151" cy="805883"/>
            </a:xfrm>
            <a:custGeom>
              <a:avLst/>
              <a:gdLst>
                <a:gd name="T0" fmla="*/ 1927 w 3923"/>
                <a:gd name="T1" fmla="*/ 2459 h 2727"/>
                <a:gd name="T2" fmla="*/ 1927 w 3923"/>
                <a:gd name="T3" fmla="*/ 2459 h 2727"/>
                <a:gd name="T4" fmla="*/ 1839 w 3923"/>
                <a:gd name="T5" fmla="*/ 2305 h 2727"/>
                <a:gd name="T6" fmla="*/ 1772 w 3923"/>
                <a:gd name="T7" fmla="*/ 2061 h 2727"/>
                <a:gd name="T8" fmla="*/ 1772 w 3923"/>
                <a:gd name="T9" fmla="*/ 2061 h 2727"/>
                <a:gd name="T10" fmla="*/ 1772 w 3923"/>
                <a:gd name="T11" fmla="*/ 2039 h 2727"/>
                <a:gd name="T12" fmla="*/ 1772 w 3923"/>
                <a:gd name="T13" fmla="*/ 2039 h 2727"/>
                <a:gd name="T14" fmla="*/ 2194 w 3923"/>
                <a:gd name="T15" fmla="*/ 1707 h 2727"/>
                <a:gd name="T16" fmla="*/ 2615 w 3923"/>
                <a:gd name="T17" fmla="*/ 2083 h 2727"/>
                <a:gd name="T18" fmla="*/ 2615 w 3923"/>
                <a:gd name="T19" fmla="*/ 2083 h 2727"/>
                <a:gd name="T20" fmla="*/ 2549 w 3923"/>
                <a:gd name="T21" fmla="*/ 2305 h 2727"/>
                <a:gd name="T22" fmla="*/ 2482 w 3923"/>
                <a:gd name="T23" fmla="*/ 2437 h 2727"/>
                <a:gd name="T24" fmla="*/ 2460 w 3923"/>
                <a:gd name="T25" fmla="*/ 2526 h 2727"/>
                <a:gd name="T26" fmla="*/ 2438 w 3923"/>
                <a:gd name="T27" fmla="*/ 2526 h 2727"/>
                <a:gd name="T28" fmla="*/ 2438 w 3923"/>
                <a:gd name="T29" fmla="*/ 2726 h 2727"/>
                <a:gd name="T30" fmla="*/ 3922 w 3923"/>
                <a:gd name="T31" fmla="*/ 2726 h 2727"/>
                <a:gd name="T32" fmla="*/ 2925 w 3923"/>
                <a:gd name="T33" fmla="*/ 443 h 2727"/>
                <a:gd name="T34" fmla="*/ 3014 w 3923"/>
                <a:gd name="T35" fmla="*/ 0 h 2727"/>
                <a:gd name="T36" fmla="*/ 0 w 3923"/>
                <a:gd name="T37" fmla="*/ 0 h 2727"/>
                <a:gd name="T38" fmla="*/ 0 w 3923"/>
                <a:gd name="T39" fmla="*/ 466 h 2727"/>
                <a:gd name="T40" fmla="*/ 177 w 3923"/>
                <a:gd name="T41" fmla="*/ 466 h 2727"/>
                <a:gd name="T42" fmla="*/ 266 w 3923"/>
                <a:gd name="T43" fmla="*/ 443 h 2727"/>
                <a:gd name="T44" fmla="*/ 399 w 3923"/>
                <a:gd name="T45" fmla="*/ 354 h 2727"/>
                <a:gd name="T46" fmla="*/ 642 w 3923"/>
                <a:gd name="T47" fmla="*/ 288 h 2727"/>
                <a:gd name="T48" fmla="*/ 665 w 3923"/>
                <a:gd name="T49" fmla="*/ 288 h 2727"/>
                <a:gd name="T50" fmla="*/ 665 w 3923"/>
                <a:gd name="T51" fmla="*/ 288 h 2727"/>
                <a:gd name="T52" fmla="*/ 665 w 3923"/>
                <a:gd name="T53" fmla="*/ 288 h 2727"/>
                <a:gd name="T54" fmla="*/ 996 w 3923"/>
                <a:gd name="T55" fmla="*/ 710 h 2727"/>
                <a:gd name="T56" fmla="*/ 620 w 3923"/>
                <a:gd name="T57" fmla="*/ 1130 h 2727"/>
                <a:gd name="T58" fmla="*/ 620 w 3923"/>
                <a:gd name="T59" fmla="*/ 1130 h 2727"/>
                <a:gd name="T60" fmla="*/ 399 w 3923"/>
                <a:gd name="T61" fmla="*/ 1064 h 2727"/>
                <a:gd name="T62" fmla="*/ 266 w 3923"/>
                <a:gd name="T63" fmla="*/ 998 h 2727"/>
                <a:gd name="T64" fmla="*/ 177 w 3923"/>
                <a:gd name="T65" fmla="*/ 976 h 2727"/>
                <a:gd name="T66" fmla="*/ 177 w 3923"/>
                <a:gd name="T67" fmla="*/ 953 h 2727"/>
                <a:gd name="T68" fmla="*/ 0 w 3923"/>
                <a:gd name="T69" fmla="*/ 953 h 2727"/>
                <a:gd name="T70" fmla="*/ 0 w 3923"/>
                <a:gd name="T71" fmla="*/ 2726 h 2727"/>
                <a:gd name="T72" fmla="*/ 1949 w 3923"/>
                <a:gd name="T73" fmla="*/ 2726 h 2727"/>
                <a:gd name="T74" fmla="*/ 1949 w 3923"/>
                <a:gd name="T75" fmla="*/ 2526 h 2727"/>
                <a:gd name="T76" fmla="*/ 1927 w 3923"/>
                <a:gd name="T77" fmla="*/ 2459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23" h="2727">
                  <a:moveTo>
                    <a:pt x="1927" y="2459"/>
                  </a:moveTo>
                  <a:lnTo>
                    <a:pt x="1927" y="2459"/>
                  </a:lnTo>
                  <a:cubicBezTo>
                    <a:pt x="1905" y="2394"/>
                    <a:pt x="1883" y="2371"/>
                    <a:pt x="1839" y="2305"/>
                  </a:cubicBezTo>
                  <a:cubicBezTo>
                    <a:pt x="1794" y="2238"/>
                    <a:pt x="1772" y="2150"/>
                    <a:pt x="1772" y="2061"/>
                  </a:cubicBezTo>
                  <a:lnTo>
                    <a:pt x="1772" y="2061"/>
                  </a:lnTo>
                  <a:cubicBezTo>
                    <a:pt x="1772" y="2039"/>
                    <a:pt x="1772" y="2039"/>
                    <a:pt x="1772" y="2039"/>
                  </a:cubicBezTo>
                  <a:lnTo>
                    <a:pt x="1772" y="2039"/>
                  </a:lnTo>
                  <a:cubicBezTo>
                    <a:pt x="1794" y="1862"/>
                    <a:pt x="1972" y="1707"/>
                    <a:pt x="2194" y="1707"/>
                  </a:cubicBezTo>
                  <a:cubicBezTo>
                    <a:pt x="2438" y="1707"/>
                    <a:pt x="2615" y="1884"/>
                    <a:pt x="2615" y="2083"/>
                  </a:cubicBezTo>
                  <a:lnTo>
                    <a:pt x="2615" y="2083"/>
                  </a:lnTo>
                  <a:cubicBezTo>
                    <a:pt x="2615" y="2172"/>
                    <a:pt x="2592" y="2238"/>
                    <a:pt x="2549" y="2305"/>
                  </a:cubicBezTo>
                  <a:cubicBezTo>
                    <a:pt x="2504" y="2349"/>
                    <a:pt x="2482" y="2394"/>
                    <a:pt x="2482" y="2437"/>
                  </a:cubicBezTo>
                  <a:cubicBezTo>
                    <a:pt x="2460" y="2526"/>
                    <a:pt x="2460" y="2526"/>
                    <a:pt x="2460" y="2526"/>
                  </a:cubicBezTo>
                  <a:cubicBezTo>
                    <a:pt x="2438" y="2526"/>
                    <a:pt x="2438" y="2526"/>
                    <a:pt x="2438" y="2526"/>
                  </a:cubicBezTo>
                  <a:cubicBezTo>
                    <a:pt x="2438" y="2726"/>
                    <a:pt x="2438" y="2726"/>
                    <a:pt x="2438" y="2726"/>
                  </a:cubicBezTo>
                  <a:cubicBezTo>
                    <a:pt x="3922" y="2726"/>
                    <a:pt x="3922" y="2726"/>
                    <a:pt x="3922" y="2726"/>
                  </a:cubicBezTo>
                  <a:cubicBezTo>
                    <a:pt x="3922" y="2726"/>
                    <a:pt x="2947" y="1064"/>
                    <a:pt x="2925" y="443"/>
                  </a:cubicBezTo>
                  <a:cubicBezTo>
                    <a:pt x="2925" y="332"/>
                    <a:pt x="2970" y="288"/>
                    <a:pt x="3014" y="0"/>
                  </a:cubicBezTo>
                  <a:cubicBezTo>
                    <a:pt x="0" y="0"/>
                    <a:pt x="0" y="0"/>
                    <a:pt x="0" y="0"/>
                  </a:cubicBezTo>
                  <a:cubicBezTo>
                    <a:pt x="0" y="466"/>
                    <a:pt x="0" y="466"/>
                    <a:pt x="0" y="466"/>
                  </a:cubicBezTo>
                  <a:cubicBezTo>
                    <a:pt x="177" y="466"/>
                    <a:pt x="177" y="466"/>
                    <a:pt x="177" y="466"/>
                  </a:cubicBezTo>
                  <a:cubicBezTo>
                    <a:pt x="266" y="443"/>
                    <a:pt x="266" y="443"/>
                    <a:pt x="266" y="443"/>
                  </a:cubicBezTo>
                  <a:cubicBezTo>
                    <a:pt x="310" y="421"/>
                    <a:pt x="332" y="399"/>
                    <a:pt x="399" y="354"/>
                  </a:cubicBezTo>
                  <a:cubicBezTo>
                    <a:pt x="465" y="311"/>
                    <a:pt x="553" y="288"/>
                    <a:pt x="642" y="288"/>
                  </a:cubicBezTo>
                  <a:cubicBezTo>
                    <a:pt x="665" y="288"/>
                    <a:pt x="665" y="288"/>
                    <a:pt x="665" y="288"/>
                  </a:cubicBezTo>
                  <a:lnTo>
                    <a:pt x="665" y="288"/>
                  </a:lnTo>
                  <a:lnTo>
                    <a:pt x="665" y="288"/>
                  </a:lnTo>
                  <a:cubicBezTo>
                    <a:pt x="842" y="311"/>
                    <a:pt x="996" y="488"/>
                    <a:pt x="996" y="710"/>
                  </a:cubicBezTo>
                  <a:cubicBezTo>
                    <a:pt x="996" y="953"/>
                    <a:pt x="819" y="1130"/>
                    <a:pt x="620" y="1130"/>
                  </a:cubicBezTo>
                  <a:lnTo>
                    <a:pt x="620" y="1130"/>
                  </a:lnTo>
                  <a:cubicBezTo>
                    <a:pt x="553" y="1130"/>
                    <a:pt x="465" y="1108"/>
                    <a:pt x="399" y="1064"/>
                  </a:cubicBezTo>
                  <a:cubicBezTo>
                    <a:pt x="354" y="1020"/>
                    <a:pt x="332" y="998"/>
                    <a:pt x="266" y="998"/>
                  </a:cubicBezTo>
                  <a:cubicBezTo>
                    <a:pt x="177" y="976"/>
                    <a:pt x="177" y="976"/>
                    <a:pt x="177" y="976"/>
                  </a:cubicBezTo>
                  <a:cubicBezTo>
                    <a:pt x="177" y="953"/>
                    <a:pt x="177" y="953"/>
                    <a:pt x="177" y="953"/>
                  </a:cubicBezTo>
                  <a:cubicBezTo>
                    <a:pt x="0" y="953"/>
                    <a:pt x="0" y="953"/>
                    <a:pt x="0" y="953"/>
                  </a:cubicBezTo>
                  <a:cubicBezTo>
                    <a:pt x="0" y="2726"/>
                    <a:pt x="0" y="2726"/>
                    <a:pt x="0" y="2726"/>
                  </a:cubicBezTo>
                  <a:cubicBezTo>
                    <a:pt x="1949" y="2726"/>
                    <a:pt x="1949" y="2726"/>
                    <a:pt x="1949" y="2726"/>
                  </a:cubicBezTo>
                  <a:cubicBezTo>
                    <a:pt x="1949" y="2526"/>
                    <a:pt x="1949" y="2526"/>
                    <a:pt x="1949" y="2526"/>
                  </a:cubicBezTo>
                  <a:lnTo>
                    <a:pt x="1927" y="2459"/>
                  </a:lnTo>
                </a:path>
              </a:pathLst>
            </a:custGeom>
            <a:solidFill>
              <a:schemeClr val="accent3"/>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grpSp>
      <p:grpSp>
        <p:nvGrpSpPr>
          <p:cNvPr id="12" name="Group 11"/>
          <p:cNvGrpSpPr/>
          <p:nvPr/>
        </p:nvGrpSpPr>
        <p:grpSpPr>
          <a:xfrm>
            <a:off x="1129050" y="1828648"/>
            <a:ext cx="2524749" cy="604412"/>
            <a:chOff x="1504203" y="2438196"/>
            <a:chExt cx="3367209" cy="805883"/>
          </a:xfrm>
        </p:grpSpPr>
        <p:sp>
          <p:nvSpPr>
            <p:cNvPr id="54" name="Freeform 3"/>
            <p:cNvSpPr>
              <a:spLocks noChangeArrowheads="1"/>
            </p:cNvSpPr>
            <p:nvPr/>
          </p:nvSpPr>
          <p:spPr bwMode="auto">
            <a:xfrm>
              <a:off x="3946671" y="2438196"/>
              <a:ext cx="924741" cy="805883"/>
            </a:xfrm>
            <a:custGeom>
              <a:avLst/>
              <a:gdLst>
                <a:gd name="T0" fmla="*/ 2393 w 3125"/>
                <a:gd name="T1" fmla="*/ 0 h 2727"/>
                <a:gd name="T2" fmla="*/ 2393 w 3125"/>
                <a:gd name="T3" fmla="*/ 0 h 2727"/>
                <a:gd name="T4" fmla="*/ 0 w 3125"/>
                <a:gd name="T5" fmla="*/ 0 h 2727"/>
                <a:gd name="T6" fmla="*/ 0 w 3125"/>
                <a:gd name="T7" fmla="*/ 2726 h 2727"/>
                <a:gd name="T8" fmla="*/ 399 w 3125"/>
                <a:gd name="T9" fmla="*/ 2726 h 2727"/>
                <a:gd name="T10" fmla="*/ 399 w 3125"/>
                <a:gd name="T11" fmla="*/ 2637 h 2727"/>
                <a:gd name="T12" fmla="*/ 376 w 3125"/>
                <a:gd name="T13" fmla="*/ 2571 h 2727"/>
                <a:gd name="T14" fmla="*/ 310 w 3125"/>
                <a:gd name="T15" fmla="*/ 2415 h 2727"/>
                <a:gd name="T16" fmla="*/ 244 w 3125"/>
                <a:gd name="T17" fmla="*/ 2171 h 2727"/>
                <a:gd name="T18" fmla="*/ 244 w 3125"/>
                <a:gd name="T19" fmla="*/ 2171 h 2727"/>
                <a:gd name="T20" fmla="*/ 244 w 3125"/>
                <a:gd name="T21" fmla="*/ 2149 h 2727"/>
                <a:gd name="T22" fmla="*/ 244 w 3125"/>
                <a:gd name="T23" fmla="*/ 2149 h 2727"/>
                <a:gd name="T24" fmla="*/ 665 w 3125"/>
                <a:gd name="T25" fmla="*/ 1817 h 2727"/>
                <a:gd name="T26" fmla="*/ 1085 w 3125"/>
                <a:gd name="T27" fmla="*/ 2194 h 2727"/>
                <a:gd name="T28" fmla="*/ 1085 w 3125"/>
                <a:gd name="T29" fmla="*/ 2194 h 2727"/>
                <a:gd name="T30" fmla="*/ 1019 w 3125"/>
                <a:gd name="T31" fmla="*/ 2415 h 2727"/>
                <a:gd name="T32" fmla="*/ 931 w 3125"/>
                <a:gd name="T33" fmla="*/ 2549 h 2727"/>
                <a:gd name="T34" fmla="*/ 908 w 3125"/>
                <a:gd name="T35" fmla="*/ 2637 h 2727"/>
                <a:gd name="T36" fmla="*/ 908 w 3125"/>
                <a:gd name="T37" fmla="*/ 2637 h 2727"/>
                <a:gd name="T38" fmla="*/ 908 w 3125"/>
                <a:gd name="T39" fmla="*/ 2726 h 2727"/>
                <a:gd name="T40" fmla="*/ 3080 w 3125"/>
                <a:gd name="T41" fmla="*/ 2726 h 2727"/>
                <a:gd name="T42" fmla="*/ 2393 w 3125"/>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25" h="2727">
                  <a:moveTo>
                    <a:pt x="2393" y="0"/>
                  </a:moveTo>
                  <a:lnTo>
                    <a:pt x="2393" y="0"/>
                  </a:lnTo>
                  <a:cubicBezTo>
                    <a:pt x="0" y="0"/>
                    <a:pt x="0" y="0"/>
                    <a:pt x="0" y="0"/>
                  </a:cubicBezTo>
                  <a:cubicBezTo>
                    <a:pt x="0" y="2726"/>
                    <a:pt x="0" y="2726"/>
                    <a:pt x="0" y="2726"/>
                  </a:cubicBezTo>
                  <a:cubicBezTo>
                    <a:pt x="399" y="2726"/>
                    <a:pt x="399" y="2726"/>
                    <a:pt x="399" y="2726"/>
                  </a:cubicBezTo>
                  <a:cubicBezTo>
                    <a:pt x="399" y="2637"/>
                    <a:pt x="399" y="2637"/>
                    <a:pt x="399" y="2637"/>
                  </a:cubicBezTo>
                  <a:cubicBezTo>
                    <a:pt x="376" y="2571"/>
                    <a:pt x="376" y="2571"/>
                    <a:pt x="376" y="2571"/>
                  </a:cubicBezTo>
                  <a:cubicBezTo>
                    <a:pt x="376" y="2504"/>
                    <a:pt x="354" y="2482"/>
                    <a:pt x="310" y="2415"/>
                  </a:cubicBezTo>
                  <a:cubicBezTo>
                    <a:pt x="244" y="2349"/>
                    <a:pt x="244" y="2260"/>
                    <a:pt x="244" y="2171"/>
                  </a:cubicBezTo>
                  <a:lnTo>
                    <a:pt x="244" y="2171"/>
                  </a:lnTo>
                  <a:cubicBezTo>
                    <a:pt x="244" y="2149"/>
                    <a:pt x="244" y="2149"/>
                    <a:pt x="244" y="2149"/>
                  </a:cubicBezTo>
                  <a:lnTo>
                    <a:pt x="244" y="2149"/>
                  </a:lnTo>
                  <a:cubicBezTo>
                    <a:pt x="266" y="1972"/>
                    <a:pt x="443" y="1817"/>
                    <a:pt x="665" y="1817"/>
                  </a:cubicBezTo>
                  <a:cubicBezTo>
                    <a:pt x="886" y="1817"/>
                    <a:pt x="1085" y="1994"/>
                    <a:pt x="1085" y="2194"/>
                  </a:cubicBezTo>
                  <a:lnTo>
                    <a:pt x="1085" y="2194"/>
                  </a:lnTo>
                  <a:cubicBezTo>
                    <a:pt x="1085" y="2282"/>
                    <a:pt x="1063" y="2349"/>
                    <a:pt x="1019" y="2415"/>
                  </a:cubicBezTo>
                  <a:cubicBezTo>
                    <a:pt x="975" y="2460"/>
                    <a:pt x="953" y="2504"/>
                    <a:pt x="931" y="2549"/>
                  </a:cubicBezTo>
                  <a:cubicBezTo>
                    <a:pt x="908" y="2637"/>
                    <a:pt x="908" y="2637"/>
                    <a:pt x="908" y="2637"/>
                  </a:cubicBezTo>
                  <a:lnTo>
                    <a:pt x="908" y="2637"/>
                  </a:lnTo>
                  <a:cubicBezTo>
                    <a:pt x="908" y="2726"/>
                    <a:pt x="908" y="2726"/>
                    <a:pt x="908" y="2726"/>
                  </a:cubicBezTo>
                  <a:cubicBezTo>
                    <a:pt x="3080" y="2726"/>
                    <a:pt x="3080" y="2726"/>
                    <a:pt x="3080" y="2726"/>
                  </a:cubicBezTo>
                  <a:cubicBezTo>
                    <a:pt x="3124" y="2017"/>
                    <a:pt x="3036" y="997"/>
                    <a:pt x="2393" y="0"/>
                  </a:cubicBezTo>
                </a:path>
              </a:pathLst>
            </a:custGeom>
            <a:solidFill>
              <a:schemeClr val="accent2"/>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62" name="Freeform 7"/>
            <p:cNvSpPr>
              <a:spLocks noChangeArrowheads="1"/>
            </p:cNvSpPr>
            <p:nvPr/>
          </p:nvSpPr>
          <p:spPr bwMode="auto">
            <a:xfrm>
              <a:off x="2475967" y="2438196"/>
              <a:ext cx="1330949" cy="805883"/>
            </a:xfrm>
            <a:custGeom>
              <a:avLst/>
              <a:gdLst>
                <a:gd name="T0" fmla="*/ 0 w 4500"/>
                <a:gd name="T1" fmla="*/ 0 h 2727"/>
                <a:gd name="T2" fmla="*/ 0 w 4500"/>
                <a:gd name="T3" fmla="*/ 0 h 2727"/>
                <a:gd name="T4" fmla="*/ 0 w 4500"/>
                <a:gd name="T5" fmla="*/ 2726 h 2727"/>
                <a:gd name="T6" fmla="*/ 3479 w 4500"/>
                <a:gd name="T7" fmla="*/ 2726 h 2727"/>
                <a:gd name="T8" fmla="*/ 3479 w 4500"/>
                <a:gd name="T9" fmla="*/ 2460 h 2727"/>
                <a:gd name="T10" fmla="*/ 3457 w 4500"/>
                <a:gd name="T11" fmla="*/ 2371 h 2727"/>
                <a:gd name="T12" fmla="*/ 3391 w 4500"/>
                <a:gd name="T13" fmla="*/ 2238 h 2727"/>
                <a:gd name="T14" fmla="*/ 3324 w 4500"/>
                <a:gd name="T15" fmla="*/ 1972 h 2727"/>
                <a:gd name="T16" fmla="*/ 3324 w 4500"/>
                <a:gd name="T17" fmla="*/ 1972 h 2727"/>
                <a:gd name="T18" fmla="*/ 3324 w 4500"/>
                <a:gd name="T19" fmla="*/ 1972 h 2727"/>
                <a:gd name="T20" fmla="*/ 3324 w 4500"/>
                <a:gd name="T21" fmla="*/ 1972 h 2727"/>
                <a:gd name="T22" fmla="*/ 3745 w 4500"/>
                <a:gd name="T23" fmla="*/ 1640 h 2727"/>
                <a:gd name="T24" fmla="*/ 4166 w 4500"/>
                <a:gd name="T25" fmla="*/ 1994 h 2727"/>
                <a:gd name="T26" fmla="*/ 4166 w 4500"/>
                <a:gd name="T27" fmla="*/ 1994 h 2727"/>
                <a:gd name="T28" fmla="*/ 4100 w 4500"/>
                <a:gd name="T29" fmla="*/ 2238 h 2727"/>
                <a:gd name="T30" fmla="*/ 4011 w 4500"/>
                <a:gd name="T31" fmla="*/ 2349 h 2727"/>
                <a:gd name="T32" fmla="*/ 3989 w 4500"/>
                <a:gd name="T33" fmla="*/ 2460 h 2727"/>
                <a:gd name="T34" fmla="*/ 3989 w 4500"/>
                <a:gd name="T35" fmla="*/ 2460 h 2727"/>
                <a:gd name="T36" fmla="*/ 3989 w 4500"/>
                <a:gd name="T37" fmla="*/ 2726 h 2727"/>
                <a:gd name="T38" fmla="*/ 4499 w 4500"/>
                <a:gd name="T39" fmla="*/ 2726 h 2727"/>
                <a:gd name="T40" fmla="*/ 4499 w 4500"/>
                <a:gd name="T41" fmla="*/ 0 h 2727"/>
                <a:gd name="T42" fmla="*/ 0 w 4500"/>
                <a:gd name="T43"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00" h="2727">
                  <a:moveTo>
                    <a:pt x="0" y="0"/>
                  </a:moveTo>
                  <a:lnTo>
                    <a:pt x="0" y="0"/>
                  </a:lnTo>
                  <a:cubicBezTo>
                    <a:pt x="0" y="2726"/>
                    <a:pt x="0" y="2726"/>
                    <a:pt x="0" y="2726"/>
                  </a:cubicBezTo>
                  <a:cubicBezTo>
                    <a:pt x="3479" y="2726"/>
                    <a:pt x="3479" y="2726"/>
                    <a:pt x="3479" y="2726"/>
                  </a:cubicBezTo>
                  <a:cubicBezTo>
                    <a:pt x="3479" y="2460"/>
                    <a:pt x="3479" y="2460"/>
                    <a:pt x="3479" y="2460"/>
                  </a:cubicBezTo>
                  <a:cubicBezTo>
                    <a:pt x="3457" y="2371"/>
                    <a:pt x="3457" y="2371"/>
                    <a:pt x="3457" y="2371"/>
                  </a:cubicBezTo>
                  <a:cubicBezTo>
                    <a:pt x="3435" y="2305"/>
                    <a:pt x="3435" y="2282"/>
                    <a:pt x="3391" y="2238"/>
                  </a:cubicBezTo>
                  <a:cubicBezTo>
                    <a:pt x="3324" y="2149"/>
                    <a:pt x="3302" y="2083"/>
                    <a:pt x="3324" y="1972"/>
                  </a:cubicBezTo>
                  <a:lnTo>
                    <a:pt x="3324" y="1972"/>
                  </a:lnTo>
                  <a:lnTo>
                    <a:pt x="3324" y="1972"/>
                  </a:lnTo>
                  <a:lnTo>
                    <a:pt x="3324" y="1972"/>
                  </a:lnTo>
                  <a:cubicBezTo>
                    <a:pt x="3347" y="1795"/>
                    <a:pt x="3524" y="1640"/>
                    <a:pt x="3745" y="1640"/>
                  </a:cubicBezTo>
                  <a:cubicBezTo>
                    <a:pt x="3967" y="1640"/>
                    <a:pt x="4166" y="1795"/>
                    <a:pt x="4166" y="1994"/>
                  </a:cubicBezTo>
                  <a:lnTo>
                    <a:pt x="4166" y="1994"/>
                  </a:lnTo>
                  <a:cubicBezTo>
                    <a:pt x="4166" y="2083"/>
                    <a:pt x="4144" y="2171"/>
                    <a:pt x="4100" y="2238"/>
                  </a:cubicBezTo>
                  <a:cubicBezTo>
                    <a:pt x="4056" y="2282"/>
                    <a:pt x="4034" y="2305"/>
                    <a:pt x="4011" y="2349"/>
                  </a:cubicBezTo>
                  <a:cubicBezTo>
                    <a:pt x="3989" y="2460"/>
                    <a:pt x="3989" y="2460"/>
                    <a:pt x="3989" y="2460"/>
                  </a:cubicBezTo>
                  <a:lnTo>
                    <a:pt x="3989" y="2460"/>
                  </a:lnTo>
                  <a:cubicBezTo>
                    <a:pt x="3989" y="2726"/>
                    <a:pt x="3989" y="2726"/>
                    <a:pt x="3989" y="2726"/>
                  </a:cubicBezTo>
                  <a:cubicBezTo>
                    <a:pt x="4499" y="2726"/>
                    <a:pt x="4499" y="2726"/>
                    <a:pt x="4499" y="2726"/>
                  </a:cubicBezTo>
                  <a:cubicBezTo>
                    <a:pt x="4499" y="0"/>
                    <a:pt x="4499" y="0"/>
                    <a:pt x="4499" y="0"/>
                  </a:cubicBezTo>
                  <a:lnTo>
                    <a:pt x="0" y="0"/>
                  </a:lnTo>
                </a:path>
              </a:pathLst>
            </a:custGeom>
            <a:solidFill>
              <a:schemeClr val="accent2"/>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sp>
          <p:nvSpPr>
            <p:cNvPr id="74" name="Freeform 16"/>
            <p:cNvSpPr>
              <a:spLocks noChangeArrowheads="1"/>
            </p:cNvSpPr>
            <p:nvPr/>
          </p:nvSpPr>
          <p:spPr bwMode="auto">
            <a:xfrm>
              <a:off x="1504203" y="2438196"/>
              <a:ext cx="832006" cy="805883"/>
            </a:xfrm>
            <a:custGeom>
              <a:avLst/>
              <a:gdLst>
                <a:gd name="T0" fmla="*/ 2814 w 2815"/>
                <a:gd name="T1" fmla="*/ 0 h 2727"/>
                <a:gd name="T2" fmla="*/ 2814 w 2815"/>
                <a:gd name="T3" fmla="*/ 0 h 2727"/>
                <a:gd name="T4" fmla="*/ 997 w 2815"/>
                <a:gd name="T5" fmla="*/ 0 h 2727"/>
                <a:gd name="T6" fmla="*/ 620 w 2815"/>
                <a:gd name="T7" fmla="*/ 642 h 2727"/>
                <a:gd name="T8" fmla="*/ 0 w 2815"/>
                <a:gd name="T9" fmla="*/ 2726 h 2727"/>
                <a:gd name="T10" fmla="*/ 1706 w 2815"/>
                <a:gd name="T11" fmla="*/ 2726 h 2727"/>
                <a:gd name="T12" fmla="*/ 1706 w 2815"/>
                <a:gd name="T13" fmla="*/ 2460 h 2727"/>
                <a:gd name="T14" fmla="*/ 1684 w 2815"/>
                <a:gd name="T15" fmla="*/ 2371 h 2727"/>
                <a:gd name="T16" fmla="*/ 1596 w 2815"/>
                <a:gd name="T17" fmla="*/ 2238 h 2727"/>
                <a:gd name="T18" fmla="*/ 1529 w 2815"/>
                <a:gd name="T19" fmla="*/ 1994 h 2727"/>
                <a:gd name="T20" fmla="*/ 1529 w 2815"/>
                <a:gd name="T21" fmla="*/ 1972 h 2727"/>
                <a:gd name="T22" fmla="*/ 1529 w 2815"/>
                <a:gd name="T23" fmla="*/ 1972 h 2727"/>
                <a:gd name="T24" fmla="*/ 1529 w 2815"/>
                <a:gd name="T25" fmla="*/ 1972 h 2727"/>
                <a:gd name="T26" fmla="*/ 1950 w 2815"/>
                <a:gd name="T27" fmla="*/ 1640 h 2727"/>
                <a:gd name="T28" fmla="*/ 2371 w 2815"/>
                <a:gd name="T29" fmla="*/ 2017 h 2727"/>
                <a:gd name="T30" fmla="*/ 2371 w 2815"/>
                <a:gd name="T31" fmla="*/ 2017 h 2727"/>
                <a:gd name="T32" fmla="*/ 2305 w 2815"/>
                <a:gd name="T33" fmla="*/ 2238 h 2727"/>
                <a:gd name="T34" fmla="*/ 2238 w 2815"/>
                <a:gd name="T35" fmla="*/ 2371 h 2727"/>
                <a:gd name="T36" fmla="*/ 2216 w 2815"/>
                <a:gd name="T37" fmla="*/ 2460 h 2727"/>
                <a:gd name="T38" fmla="*/ 2216 w 2815"/>
                <a:gd name="T39" fmla="*/ 2460 h 2727"/>
                <a:gd name="T40" fmla="*/ 2216 w 2815"/>
                <a:gd name="T41" fmla="*/ 2726 h 2727"/>
                <a:gd name="T42" fmla="*/ 2814 w 2815"/>
                <a:gd name="T43" fmla="*/ 2726 h 2727"/>
                <a:gd name="T44" fmla="*/ 2814 w 2815"/>
                <a:gd name="T45" fmla="*/ 0 h 2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15" h="2727">
                  <a:moveTo>
                    <a:pt x="2814" y="0"/>
                  </a:moveTo>
                  <a:lnTo>
                    <a:pt x="2814" y="0"/>
                  </a:lnTo>
                  <a:cubicBezTo>
                    <a:pt x="997" y="0"/>
                    <a:pt x="997" y="0"/>
                    <a:pt x="997" y="0"/>
                  </a:cubicBezTo>
                  <a:cubicBezTo>
                    <a:pt x="842" y="221"/>
                    <a:pt x="730" y="443"/>
                    <a:pt x="620" y="642"/>
                  </a:cubicBezTo>
                  <a:cubicBezTo>
                    <a:pt x="332" y="1241"/>
                    <a:pt x="88" y="1928"/>
                    <a:pt x="0" y="2726"/>
                  </a:cubicBezTo>
                  <a:cubicBezTo>
                    <a:pt x="1706" y="2726"/>
                    <a:pt x="1706" y="2726"/>
                    <a:pt x="1706" y="2726"/>
                  </a:cubicBezTo>
                  <a:cubicBezTo>
                    <a:pt x="1706" y="2460"/>
                    <a:pt x="1706" y="2460"/>
                    <a:pt x="1706" y="2460"/>
                  </a:cubicBezTo>
                  <a:cubicBezTo>
                    <a:pt x="1684" y="2371"/>
                    <a:pt x="1684" y="2371"/>
                    <a:pt x="1684" y="2371"/>
                  </a:cubicBezTo>
                  <a:cubicBezTo>
                    <a:pt x="1662" y="2327"/>
                    <a:pt x="1639" y="2305"/>
                    <a:pt x="1596" y="2238"/>
                  </a:cubicBezTo>
                  <a:cubicBezTo>
                    <a:pt x="1551" y="2171"/>
                    <a:pt x="1529" y="2083"/>
                    <a:pt x="1529" y="1994"/>
                  </a:cubicBezTo>
                  <a:cubicBezTo>
                    <a:pt x="1529" y="1972"/>
                    <a:pt x="1529" y="1972"/>
                    <a:pt x="1529" y="1972"/>
                  </a:cubicBezTo>
                  <a:lnTo>
                    <a:pt x="1529" y="1972"/>
                  </a:lnTo>
                  <a:lnTo>
                    <a:pt x="1529" y="1972"/>
                  </a:lnTo>
                  <a:cubicBezTo>
                    <a:pt x="1551" y="1795"/>
                    <a:pt x="1729" y="1640"/>
                    <a:pt x="1950" y="1640"/>
                  </a:cubicBezTo>
                  <a:cubicBezTo>
                    <a:pt x="2194" y="1640"/>
                    <a:pt x="2371" y="1817"/>
                    <a:pt x="2371" y="2017"/>
                  </a:cubicBezTo>
                  <a:lnTo>
                    <a:pt x="2371" y="2017"/>
                  </a:lnTo>
                  <a:cubicBezTo>
                    <a:pt x="2371" y="2083"/>
                    <a:pt x="2349" y="2171"/>
                    <a:pt x="2305" y="2238"/>
                  </a:cubicBezTo>
                  <a:cubicBezTo>
                    <a:pt x="2261" y="2282"/>
                    <a:pt x="2261" y="2305"/>
                    <a:pt x="2238" y="2371"/>
                  </a:cubicBezTo>
                  <a:cubicBezTo>
                    <a:pt x="2216" y="2460"/>
                    <a:pt x="2216" y="2460"/>
                    <a:pt x="2216" y="2460"/>
                  </a:cubicBezTo>
                  <a:lnTo>
                    <a:pt x="2216" y="2460"/>
                  </a:lnTo>
                  <a:cubicBezTo>
                    <a:pt x="2216" y="2726"/>
                    <a:pt x="2216" y="2726"/>
                    <a:pt x="2216" y="2726"/>
                  </a:cubicBezTo>
                  <a:cubicBezTo>
                    <a:pt x="2814" y="2726"/>
                    <a:pt x="2814" y="2726"/>
                    <a:pt x="2814" y="2726"/>
                  </a:cubicBezTo>
                  <a:lnTo>
                    <a:pt x="2814" y="0"/>
                  </a:lnTo>
                </a:path>
              </a:pathLst>
            </a:custGeom>
            <a:solidFill>
              <a:schemeClr val="accent2"/>
            </a:solidFill>
            <a:ln>
              <a:noFill/>
            </a:ln>
            <a:effectLst/>
          </p:spPr>
          <p:txBody>
            <a:bodyPr wrap="none" lIns="45719" tIns="22859" rIns="45719" bIns="22859" anchor="ctr"/>
            <a:lstStyle/>
            <a:p>
              <a:pPr defTabSz="685663"/>
              <a:endParaRPr lang="en-US" sz="1013" dirty="0">
                <a:solidFill>
                  <a:srgbClr val="A1A1A1"/>
                </a:solidFill>
                <a:latin typeface="Lato Light"/>
              </a:endParaRPr>
            </a:p>
          </p:txBody>
        </p:sp>
      </p:grpSp>
      <p:grpSp>
        <p:nvGrpSpPr>
          <p:cNvPr id="17" name="Group 16"/>
          <p:cNvGrpSpPr/>
          <p:nvPr/>
        </p:nvGrpSpPr>
        <p:grpSpPr>
          <a:xfrm>
            <a:off x="4650763" y="2727966"/>
            <a:ext cx="3807476" cy="315659"/>
            <a:chOff x="6111902" y="3291948"/>
            <a:chExt cx="5077956" cy="420878"/>
          </a:xfrm>
        </p:grpSpPr>
        <p:sp>
          <p:nvSpPr>
            <p:cNvPr id="46" name="Rectangle 45"/>
            <p:cNvSpPr/>
            <p:nvPr/>
          </p:nvSpPr>
          <p:spPr bwMode="auto">
            <a:xfrm>
              <a:off x="6580927" y="3305801"/>
              <a:ext cx="4608931" cy="3712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47" name="Rectangle 46"/>
            <p:cNvSpPr/>
            <p:nvPr/>
          </p:nvSpPr>
          <p:spPr bwMode="auto">
            <a:xfrm>
              <a:off x="6580927" y="3305801"/>
              <a:ext cx="1152233" cy="3712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48" name="Content Placeholder 2"/>
            <p:cNvSpPr txBox="1">
              <a:spLocks/>
            </p:cNvSpPr>
            <p:nvPr/>
          </p:nvSpPr>
          <p:spPr bwMode="auto">
            <a:xfrm>
              <a:off x="6559731" y="3291948"/>
              <a:ext cx="655170" cy="353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1125" b="1" dirty="0">
                  <a:solidFill>
                    <a:prstClr val="white"/>
                  </a:solidFill>
                  <a:latin typeface="Lato Black"/>
                  <a:cs typeface="Lato Black"/>
                </a:rPr>
                <a:t>45%</a:t>
              </a:r>
            </a:p>
          </p:txBody>
        </p:sp>
        <p:sp>
          <p:nvSpPr>
            <p:cNvPr id="78" name="Oval 77"/>
            <p:cNvSpPr/>
            <p:nvPr/>
          </p:nvSpPr>
          <p:spPr>
            <a:xfrm>
              <a:off x="6111902" y="3293153"/>
              <a:ext cx="419675" cy="41967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85663"/>
              <a:r>
                <a:rPr lang="en-US" sz="1013" dirty="0">
                  <a:solidFill>
                    <a:prstClr val="white"/>
                  </a:solidFill>
                  <a:latin typeface="Lato Light"/>
                </a:rPr>
                <a:t> </a:t>
              </a:r>
            </a:p>
          </p:txBody>
        </p:sp>
        <p:grpSp>
          <p:nvGrpSpPr>
            <p:cNvPr id="79" name="Group 78"/>
            <p:cNvGrpSpPr/>
            <p:nvPr/>
          </p:nvGrpSpPr>
          <p:grpSpPr>
            <a:xfrm>
              <a:off x="6214097" y="3379464"/>
              <a:ext cx="223777" cy="239331"/>
              <a:chOff x="494476" y="2241785"/>
              <a:chExt cx="239742" cy="256405"/>
            </a:xfrm>
            <a:solidFill>
              <a:schemeClr val="bg1"/>
            </a:solidFill>
          </p:grpSpPr>
          <p:sp>
            <p:nvSpPr>
              <p:cNvPr id="80"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1"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2"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18" name="Group 17"/>
          <p:cNvGrpSpPr/>
          <p:nvPr/>
        </p:nvGrpSpPr>
        <p:grpSpPr>
          <a:xfrm>
            <a:off x="4644157" y="3149832"/>
            <a:ext cx="3814082" cy="314755"/>
            <a:chOff x="6103092" y="3854434"/>
            <a:chExt cx="5086766" cy="419673"/>
          </a:xfrm>
        </p:grpSpPr>
        <p:sp>
          <p:nvSpPr>
            <p:cNvPr id="34" name="Rectangle 33"/>
            <p:cNvSpPr/>
            <p:nvPr/>
          </p:nvSpPr>
          <p:spPr bwMode="auto">
            <a:xfrm>
              <a:off x="6580927" y="3869862"/>
              <a:ext cx="4608931" cy="3736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35" name="Rectangle 34"/>
            <p:cNvSpPr/>
            <p:nvPr/>
          </p:nvSpPr>
          <p:spPr bwMode="auto">
            <a:xfrm>
              <a:off x="6580927" y="3869862"/>
              <a:ext cx="3435004" cy="3736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36" name="Content Placeholder 2"/>
            <p:cNvSpPr txBox="1">
              <a:spLocks/>
            </p:cNvSpPr>
            <p:nvPr/>
          </p:nvSpPr>
          <p:spPr bwMode="auto">
            <a:xfrm>
              <a:off x="6559731" y="3856055"/>
              <a:ext cx="655170" cy="353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1125" b="1" dirty="0">
                  <a:solidFill>
                    <a:prstClr val="white"/>
                  </a:solidFill>
                  <a:latin typeface="Lato Black"/>
                  <a:cs typeface="Lato Black"/>
                </a:rPr>
                <a:t>33%</a:t>
              </a:r>
            </a:p>
          </p:txBody>
        </p:sp>
        <p:sp>
          <p:nvSpPr>
            <p:cNvPr id="77" name="Oval 76"/>
            <p:cNvSpPr/>
            <p:nvPr/>
          </p:nvSpPr>
          <p:spPr>
            <a:xfrm>
              <a:off x="6103092" y="3854434"/>
              <a:ext cx="419673" cy="41967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45719" tIns="22859" rIns="45719" bIns="22859" rtlCol="0" anchor="ctr"/>
            <a:lstStyle/>
            <a:p>
              <a:pPr algn="ctr" defTabSz="685663"/>
              <a:endParaRPr lang="en-US" sz="1013" dirty="0">
                <a:solidFill>
                  <a:prstClr val="white"/>
                </a:solidFill>
                <a:latin typeface="Lato Light"/>
              </a:endParaRPr>
            </a:p>
          </p:txBody>
        </p:sp>
        <p:sp>
          <p:nvSpPr>
            <p:cNvPr id="83" name="Freeform 73"/>
            <p:cNvSpPr>
              <a:spLocks noEditPoints="1"/>
            </p:cNvSpPr>
            <p:nvPr/>
          </p:nvSpPr>
          <p:spPr bwMode="auto">
            <a:xfrm>
              <a:off x="6207660" y="3940745"/>
              <a:ext cx="209955" cy="239331"/>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nvGrpSpPr>
          <p:cNvPr id="16" name="Group 15"/>
          <p:cNvGrpSpPr/>
          <p:nvPr/>
        </p:nvGrpSpPr>
        <p:grpSpPr>
          <a:xfrm>
            <a:off x="4639729" y="2286381"/>
            <a:ext cx="3818510" cy="314966"/>
            <a:chOff x="6097186" y="2703168"/>
            <a:chExt cx="5092672" cy="419954"/>
          </a:xfrm>
        </p:grpSpPr>
        <p:sp>
          <p:nvSpPr>
            <p:cNvPr id="39" name="Rectangle 38"/>
            <p:cNvSpPr/>
            <p:nvPr/>
          </p:nvSpPr>
          <p:spPr bwMode="auto">
            <a:xfrm>
              <a:off x="6580927" y="2717631"/>
              <a:ext cx="4608931" cy="3736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42" name="Rectangle 41"/>
            <p:cNvSpPr/>
            <p:nvPr/>
          </p:nvSpPr>
          <p:spPr bwMode="auto">
            <a:xfrm>
              <a:off x="6580927" y="2717631"/>
              <a:ext cx="2711845" cy="3736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43" name="Content Placeholder 2"/>
            <p:cNvSpPr txBox="1">
              <a:spLocks/>
            </p:cNvSpPr>
            <p:nvPr/>
          </p:nvSpPr>
          <p:spPr bwMode="auto">
            <a:xfrm>
              <a:off x="6559730" y="2703168"/>
              <a:ext cx="655171" cy="353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1125" b="1" dirty="0">
                  <a:solidFill>
                    <a:prstClr val="white"/>
                  </a:solidFill>
                  <a:latin typeface="Lato Black"/>
                  <a:cs typeface="Lato Black"/>
                </a:rPr>
                <a:t>68%</a:t>
              </a:r>
            </a:p>
          </p:txBody>
        </p:sp>
        <p:sp>
          <p:nvSpPr>
            <p:cNvPr id="76" name="Oval 75"/>
            <p:cNvSpPr/>
            <p:nvPr/>
          </p:nvSpPr>
          <p:spPr>
            <a:xfrm>
              <a:off x="6097186" y="2703449"/>
              <a:ext cx="419673" cy="41967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719" tIns="22859" rIns="45719" bIns="22859" rtlCol="0" anchor="ctr"/>
            <a:lstStyle/>
            <a:p>
              <a:pPr algn="ctr" defTabSz="685663"/>
              <a:endParaRPr lang="en-US" sz="1013" dirty="0">
                <a:solidFill>
                  <a:prstClr val="white"/>
                </a:solidFill>
                <a:latin typeface="Lato Light"/>
              </a:endParaRPr>
            </a:p>
          </p:txBody>
        </p:sp>
        <p:grpSp>
          <p:nvGrpSpPr>
            <p:cNvPr id="84" name="Group 83"/>
            <p:cNvGrpSpPr/>
            <p:nvPr/>
          </p:nvGrpSpPr>
          <p:grpSpPr>
            <a:xfrm>
              <a:off x="6230986" y="2797494"/>
              <a:ext cx="163729" cy="239331"/>
              <a:chOff x="527333" y="1217552"/>
              <a:chExt cx="175409" cy="256405"/>
            </a:xfrm>
            <a:solidFill>
              <a:schemeClr val="bg1"/>
            </a:solidFill>
          </p:grpSpPr>
          <p:sp>
            <p:nvSpPr>
              <p:cNvPr id="85"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6"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15" name="Group 14"/>
          <p:cNvGrpSpPr/>
          <p:nvPr/>
        </p:nvGrpSpPr>
        <p:grpSpPr>
          <a:xfrm>
            <a:off x="4639730" y="1870361"/>
            <a:ext cx="3818511" cy="316163"/>
            <a:chOff x="6097186" y="2148475"/>
            <a:chExt cx="5092674" cy="421550"/>
          </a:xfrm>
        </p:grpSpPr>
        <p:sp>
          <p:nvSpPr>
            <p:cNvPr id="22" name="Rectangle 21"/>
            <p:cNvSpPr/>
            <p:nvPr/>
          </p:nvSpPr>
          <p:spPr bwMode="auto">
            <a:xfrm>
              <a:off x="6580927" y="2160797"/>
              <a:ext cx="4608933" cy="3736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23" name="Rectangle 22"/>
            <p:cNvSpPr/>
            <p:nvPr/>
          </p:nvSpPr>
          <p:spPr bwMode="auto">
            <a:xfrm>
              <a:off x="6580927" y="2160797"/>
              <a:ext cx="2304466" cy="3736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24" name="Content Placeholder 2"/>
            <p:cNvSpPr txBox="1">
              <a:spLocks/>
            </p:cNvSpPr>
            <p:nvPr/>
          </p:nvSpPr>
          <p:spPr bwMode="auto">
            <a:xfrm>
              <a:off x="6559730" y="2148475"/>
              <a:ext cx="655169" cy="353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1125" b="1" dirty="0">
                  <a:solidFill>
                    <a:prstClr val="white"/>
                  </a:solidFill>
                  <a:latin typeface="Lato Black"/>
                  <a:cs typeface="Lato Black"/>
                </a:rPr>
                <a:t>34%</a:t>
              </a:r>
            </a:p>
          </p:txBody>
        </p:sp>
        <p:sp>
          <p:nvSpPr>
            <p:cNvPr id="75" name="Oval 74"/>
            <p:cNvSpPr/>
            <p:nvPr/>
          </p:nvSpPr>
          <p:spPr>
            <a:xfrm>
              <a:off x="6097186" y="2150352"/>
              <a:ext cx="419673" cy="41967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45719" tIns="22859" rIns="45719" bIns="22859" rtlCol="0" anchor="ctr"/>
            <a:lstStyle/>
            <a:p>
              <a:pPr algn="ctr" defTabSz="685663"/>
              <a:endParaRPr lang="en-US" sz="1013" dirty="0">
                <a:solidFill>
                  <a:prstClr val="white"/>
                </a:solidFill>
                <a:latin typeface="Lato Light"/>
              </a:endParaRPr>
            </a:p>
          </p:txBody>
        </p:sp>
        <p:grpSp>
          <p:nvGrpSpPr>
            <p:cNvPr id="87" name="Group 86"/>
            <p:cNvGrpSpPr/>
            <p:nvPr/>
          </p:nvGrpSpPr>
          <p:grpSpPr>
            <a:xfrm>
              <a:off x="6188294" y="2251049"/>
              <a:ext cx="239764" cy="201746"/>
              <a:chOff x="1511296" y="730196"/>
              <a:chExt cx="256867" cy="216138"/>
            </a:xfrm>
            <a:solidFill>
              <a:schemeClr val="bg1"/>
            </a:solidFill>
          </p:grpSpPr>
          <p:sp>
            <p:nvSpPr>
              <p:cNvPr id="88"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89" name="Freeform 82"/>
              <p:cNvSpPr>
                <a:spLocks/>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90"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19" name="Group 18"/>
          <p:cNvGrpSpPr/>
          <p:nvPr/>
        </p:nvGrpSpPr>
        <p:grpSpPr>
          <a:xfrm>
            <a:off x="4661799" y="3562584"/>
            <a:ext cx="3796441" cy="314755"/>
            <a:chOff x="6126619" y="4404770"/>
            <a:chExt cx="5063239" cy="419673"/>
          </a:xfrm>
        </p:grpSpPr>
        <p:sp>
          <p:nvSpPr>
            <p:cNvPr id="27" name="Rectangle 26"/>
            <p:cNvSpPr/>
            <p:nvPr/>
          </p:nvSpPr>
          <p:spPr bwMode="auto">
            <a:xfrm>
              <a:off x="6580927" y="4433924"/>
              <a:ext cx="4608931" cy="3736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28" name="Rectangle 27"/>
            <p:cNvSpPr/>
            <p:nvPr/>
          </p:nvSpPr>
          <p:spPr bwMode="auto">
            <a:xfrm>
              <a:off x="6580927" y="4433924"/>
              <a:ext cx="1897087" cy="3736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63">
                <a:defRPr/>
              </a:pPr>
              <a:endParaRPr lang="en-US" sz="1013" dirty="0">
                <a:solidFill>
                  <a:prstClr val="white"/>
                </a:solidFill>
                <a:latin typeface="Lato Light"/>
              </a:endParaRPr>
            </a:p>
          </p:txBody>
        </p:sp>
        <p:sp>
          <p:nvSpPr>
            <p:cNvPr id="29" name="Content Placeholder 2"/>
            <p:cNvSpPr txBox="1">
              <a:spLocks/>
            </p:cNvSpPr>
            <p:nvPr/>
          </p:nvSpPr>
          <p:spPr bwMode="auto">
            <a:xfrm>
              <a:off x="6559730" y="4421654"/>
              <a:ext cx="655171" cy="35394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685663">
                <a:spcBef>
                  <a:spcPct val="20000"/>
                </a:spcBef>
              </a:pPr>
              <a:r>
                <a:rPr lang="en-US" sz="1125" b="1" dirty="0">
                  <a:solidFill>
                    <a:prstClr val="white"/>
                  </a:solidFill>
                  <a:latin typeface="Lato Black"/>
                  <a:cs typeface="Lato Black"/>
                </a:rPr>
                <a:t>64%</a:t>
              </a:r>
            </a:p>
          </p:txBody>
        </p:sp>
        <p:sp>
          <p:nvSpPr>
            <p:cNvPr id="93" name="Oval 92"/>
            <p:cNvSpPr/>
            <p:nvPr/>
          </p:nvSpPr>
          <p:spPr>
            <a:xfrm>
              <a:off x="6126619" y="4404770"/>
              <a:ext cx="419673" cy="41967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45719" tIns="22859" rIns="45719" bIns="22859" rtlCol="0" anchor="ctr"/>
            <a:lstStyle/>
            <a:p>
              <a:pPr algn="ctr" defTabSz="685663"/>
              <a:endParaRPr lang="en-US" sz="1013" dirty="0">
                <a:solidFill>
                  <a:prstClr val="white"/>
                </a:solidFill>
                <a:latin typeface="Lato Light"/>
              </a:endParaRPr>
            </a:p>
          </p:txBody>
        </p:sp>
        <p:grpSp>
          <p:nvGrpSpPr>
            <p:cNvPr id="94" name="Group 93"/>
            <p:cNvGrpSpPr/>
            <p:nvPr/>
          </p:nvGrpSpPr>
          <p:grpSpPr>
            <a:xfrm>
              <a:off x="6260419" y="4498814"/>
              <a:ext cx="163729" cy="239331"/>
              <a:chOff x="527333" y="1217552"/>
              <a:chExt cx="175409" cy="256405"/>
            </a:xfrm>
            <a:solidFill>
              <a:schemeClr val="bg1"/>
            </a:solidFill>
          </p:grpSpPr>
          <p:sp>
            <p:nvSpPr>
              <p:cNvPr id="95"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96"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sp>
        <p:nvSpPr>
          <p:cNvPr id="60" name="文本框 59">
            <a:extLst>
              <a:ext uri="{FF2B5EF4-FFF2-40B4-BE49-F238E27FC236}">
                <a16:creationId xmlns:a16="http://schemas.microsoft.com/office/drawing/2014/main" xmlns="" id="{16405081-572D-40C4-AE30-09A9741A29EA}"/>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63" name="矩形 62">
            <a:extLst>
              <a:ext uri="{FF2B5EF4-FFF2-40B4-BE49-F238E27FC236}">
                <a16:creationId xmlns:a16="http://schemas.microsoft.com/office/drawing/2014/main" xmlns="" id="{AB4F4099-C50D-4B41-AB08-B7007704CECF}"/>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64" name="矩形 63">
            <a:extLst>
              <a:ext uri="{FF2B5EF4-FFF2-40B4-BE49-F238E27FC236}">
                <a16:creationId xmlns:a16="http://schemas.microsoft.com/office/drawing/2014/main" xmlns="" id="{18FBA19C-E0C5-447C-B4A5-D3DFC428A4DD}"/>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68236540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1+#ppt_w/2"/>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69"/>
                                        </p:tgtEl>
                                        <p:attrNameLst>
                                          <p:attrName>style.visibility</p:attrName>
                                        </p:attrNameLst>
                                      </p:cBhvr>
                                      <p:to>
                                        <p:strVal val="visible"/>
                                      </p:to>
                                    </p:set>
                                    <p:anim calcmode="lin" valueType="num">
                                      <p:cBhvr>
                                        <p:cTn id="32" dur="500" fill="hold"/>
                                        <p:tgtEl>
                                          <p:spTgt spid="69"/>
                                        </p:tgtEl>
                                        <p:attrNameLst>
                                          <p:attrName>ppt_w</p:attrName>
                                        </p:attrNameLst>
                                      </p:cBhvr>
                                      <p:tavLst>
                                        <p:tav tm="0">
                                          <p:val>
                                            <p:fltVal val="0"/>
                                          </p:val>
                                        </p:tav>
                                        <p:tav tm="100000">
                                          <p:val>
                                            <p:strVal val="#ppt_w"/>
                                          </p:val>
                                        </p:tav>
                                      </p:tavLst>
                                    </p:anim>
                                    <p:anim calcmode="lin" valueType="num">
                                      <p:cBhvr>
                                        <p:cTn id="33" dur="500" fill="hold"/>
                                        <p:tgtEl>
                                          <p:spTgt spid="69"/>
                                        </p:tgtEl>
                                        <p:attrNameLst>
                                          <p:attrName>ppt_h</p:attrName>
                                        </p:attrNameLst>
                                      </p:cBhvr>
                                      <p:tavLst>
                                        <p:tav tm="0">
                                          <p:val>
                                            <p:fltVal val="0"/>
                                          </p:val>
                                        </p:tav>
                                        <p:tav tm="100000">
                                          <p:val>
                                            <p:strVal val="#ppt_h"/>
                                          </p:val>
                                        </p:tav>
                                      </p:tavLst>
                                    </p:anim>
                                    <p:animEffect transition="in" filter="fade">
                                      <p:cBhvr>
                                        <p:cTn id="34" dur="500"/>
                                        <p:tgtEl>
                                          <p:spTgt spid="69"/>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left)">
                                      <p:cBhvr>
                                        <p:cTn id="42" dur="500"/>
                                        <p:tgtEl>
                                          <p:spTgt spid="1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left)">
                                      <p:cBhvr>
                                        <p:cTn id="46" dur="500"/>
                                        <p:tgtEl>
                                          <p:spTgt spid="17"/>
                                        </p:tgtEl>
                                      </p:cBhvr>
                                    </p:animEffect>
                                  </p:childTnLst>
                                </p:cTn>
                              </p:par>
                            </p:childTnLst>
                          </p:cTn>
                        </p:par>
                        <p:par>
                          <p:cTn id="47" fill="hold">
                            <p:stCondLst>
                              <p:cond delay="4500"/>
                            </p:stCondLst>
                            <p:childTnLst>
                              <p:par>
                                <p:cTn id="48" presetID="22" presetClass="entr" presetSubtype="8"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6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noChangeArrowheads="1"/>
          </p:cNvSpPr>
          <p:nvPr/>
        </p:nvSpPr>
        <p:spPr bwMode="auto">
          <a:xfrm>
            <a:off x="6448572" y="1440104"/>
            <a:ext cx="1062538" cy="1029235"/>
          </a:xfrm>
          <a:custGeom>
            <a:avLst/>
            <a:gdLst>
              <a:gd name="T0" fmla="*/ 4968 w 6000"/>
              <a:gd name="T1" fmla="*/ 3500 h 5814"/>
              <a:gd name="T2" fmla="*/ 4968 w 6000"/>
              <a:gd name="T3" fmla="*/ 3500 h 5814"/>
              <a:gd name="T4" fmla="*/ 5999 w 6000"/>
              <a:gd name="T5" fmla="*/ 2469 h 5814"/>
              <a:gd name="T6" fmla="*/ 5999 w 6000"/>
              <a:gd name="T7" fmla="*/ 2469 h 5814"/>
              <a:gd name="T8" fmla="*/ 0 w 6000"/>
              <a:gd name="T9" fmla="*/ 0 h 5814"/>
              <a:gd name="T10" fmla="*/ 0 w 6000"/>
              <a:gd name="T11" fmla="*/ 4688 h 5814"/>
              <a:gd name="T12" fmla="*/ 2656 w 6000"/>
              <a:gd name="T13" fmla="*/ 5813 h 5814"/>
              <a:gd name="T14" fmla="*/ 2656 w 6000"/>
              <a:gd name="T15" fmla="*/ 5813 h 5814"/>
              <a:gd name="T16" fmla="*/ 3937 w 6000"/>
              <a:gd name="T17" fmla="*/ 4532 h 5814"/>
              <a:gd name="T18" fmla="*/ 4905 w 6000"/>
              <a:gd name="T19" fmla="*/ 4500 h 5814"/>
              <a:gd name="T20" fmla="*/ 4968 w 6000"/>
              <a:gd name="T21" fmla="*/ 3500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0" h="5814">
                <a:moveTo>
                  <a:pt x="4968" y="3500"/>
                </a:moveTo>
                <a:lnTo>
                  <a:pt x="4968" y="3500"/>
                </a:lnTo>
                <a:cubicBezTo>
                  <a:pt x="5999" y="2469"/>
                  <a:pt x="5999" y="2469"/>
                  <a:pt x="5999" y="2469"/>
                </a:cubicBezTo>
                <a:lnTo>
                  <a:pt x="5999" y="2469"/>
                </a:lnTo>
                <a:cubicBezTo>
                  <a:pt x="4343" y="813"/>
                  <a:pt x="2156" y="0"/>
                  <a:pt x="0" y="0"/>
                </a:cubicBezTo>
                <a:cubicBezTo>
                  <a:pt x="0" y="4688"/>
                  <a:pt x="0" y="4688"/>
                  <a:pt x="0" y="4688"/>
                </a:cubicBezTo>
                <a:cubicBezTo>
                  <a:pt x="968" y="4688"/>
                  <a:pt x="1937" y="5063"/>
                  <a:pt x="2656" y="5813"/>
                </a:cubicBezTo>
                <a:lnTo>
                  <a:pt x="2656" y="5813"/>
                </a:lnTo>
                <a:cubicBezTo>
                  <a:pt x="3937" y="4532"/>
                  <a:pt x="3937" y="4532"/>
                  <a:pt x="3937" y="4532"/>
                </a:cubicBezTo>
                <a:cubicBezTo>
                  <a:pt x="4905" y="4500"/>
                  <a:pt x="4905" y="4500"/>
                  <a:pt x="4905" y="4500"/>
                </a:cubicBezTo>
                <a:lnTo>
                  <a:pt x="4968" y="3500"/>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grpSp>
        <p:nvGrpSpPr>
          <p:cNvPr id="24" name="Group 23"/>
          <p:cNvGrpSpPr/>
          <p:nvPr/>
        </p:nvGrpSpPr>
        <p:grpSpPr>
          <a:xfrm>
            <a:off x="1439606" y="1309045"/>
            <a:ext cx="737474" cy="1923669"/>
            <a:chOff x="2323305" y="2203133"/>
            <a:chExt cx="979488" cy="2554284"/>
          </a:xfrm>
          <a:solidFill>
            <a:schemeClr val="accent2"/>
          </a:solidFill>
        </p:grpSpPr>
        <p:sp>
          <p:nvSpPr>
            <p:cNvPr id="25" name="Freeform 3"/>
            <p:cNvSpPr>
              <a:spLocks noChangeArrowheads="1"/>
            </p:cNvSpPr>
            <p:nvPr/>
          </p:nvSpPr>
          <p:spPr bwMode="auto">
            <a:xfrm>
              <a:off x="2323305" y="2720656"/>
              <a:ext cx="979488" cy="2036761"/>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endParaRPr lang="en-US" sz="1013" dirty="0">
                <a:solidFill>
                  <a:srgbClr val="A1A1A1"/>
                </a:solidFill>
                <a:latin typeface="Lato Light"/>
              </a:endParaRPr>
            </a:p>
          </p:txBody>
        </p:sp>
        <p:sp>
          <p:nvSpPr>
            <p:cNvPr id="26"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endParaRPr lang="en-US" sz="1013" dirty="0">
                <a:solidFill>
                  <a:srgbClr val="A1A1A1"/>
                </a:solidFill>
                <a:latin typeface="Lato Light"/>
              </a:endParaRPr>
            </a:p>
          </p:txBody>
        </p:sp>
      </p:grpSp>
      <p:grpSp>
        <p:nvGrpSpPr>
          <p:cNvPr id="27" name="Group 26"/>
          <p:cNvGrpSpPr/>
          <p:nvPr/>
        </p:nvGrpSpPr>
        <p:grpSpPr>
          <a:xfrm>
            <a:off x="3138170" y="1320082"/>
            <a:ext cx="844040" cy="1923664"/>
            <a:chOff x="5481408" y="1426062"/>
            <a:chExt cx="341669" cy="778500"/>
          </a:xfrm>
          <a:solidFill>
            <a:schemeClr val="accent3"/>
          </a:solidFill>
        </p:grpSpPr>
        <p:sp>
          <p:nvSpPr>
            <p:cNvPr id="28" name="Freeform 1"/>
            <p:cNvSpPr>
              <a:spLocks noChangeArrowheads="1"/>
            </p:cNvSpPr>
            <p:nvPr/>
          </p:nvSpPr>
          <p:spPr bwMode="auto">
            <a:xfrm>
              <a:off x="5481408" y="1565662"/>
              <a:ext cx="341669" cy="63890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endParaRPr lang="en-US" sz="1013" dirty="0">
                <a:solidFill>
                  <a:srgbClr val="A1A1A1"/>
                </a:solidFill>
                <a:latin typeface="Lato Light"/>
              </a:endParaRPr>
            </a:p>
          </p:txBody>
        </p:sp>
        <p:sp>
          <p:nvSpPr>
            <p:cNvPr id="29"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663"/>
              <a:endParaRPr lang="en-US" sz="1013" dirty="0">
                <a:solidFill>
                  <a:srgbClr val="A1A1A1"/>
                </a:solidFill>
                <a:latin typeface="Lato Light"/>
              </a:endParaRPr>
            </a:p>
          </p:txBody>
        </p:sp>
      </p:grpSp>
      <p:sp>
        <p:nvSpPr>
          <p:cNvPr id="30" name="TextBox 29"/>
          <p:cNvSpPr txBox="1"/>
          <p:nvPr/>
        </p:nvSpPr>
        <p:spPr>
          <a:xfrm>
            <a:off x="880715" y="3402178"/>
            <a:ext cx="1873801" cy="923309"/>
          </a:xfrm>
          <a:prstGeom prst="rect">
            <a:avLst/>
          </a:prstGeom>
          <a:noFill/>
        </p:spPr>
        <p:txBody>
          <a:bodyPr wrap="square" lIns="91420" tIns="45710" rIns="91420" bIns="45710" rtlCol="0">
            <a:spAutoFit/>
          </a:bodyPr>
          <a:lstStyle/>
          <a:p>
            <a:pPr algn="ctr" defTabSz="685663"/>
            <a:r>
              <a:rPr lang="en-US" sz="5400" b="1" dirty="0">
                <a:solidFill>
                  <a:srgbClr val="216AA9"/>
                </a:solidFill>
                <a:latin typeface="Lato Light"/>
              </a:rPr>
              <a:t>55%</a:t>
            </a:r>
          </a:p>
        </p:txBody>
      </p:sp>
      <p:sp>
        <p:nvSpPr>
          <p:cNvPr id="31" name="TextBox 30"/>
          <p:cNvSpPr txBox="1"/>
          <p:nvPr/>
        </p:nvSpPr>
        <p:spPr>
          <a:xfrm>
            <a:off x="2549677" y="3366397"/>
            <a:ext cx="2040527" cy="923309"/>
          </a:xfrm>
          <a:prstGeom prst="rect">
            <a:avLst/>
          </a:prstGeom>
          <a:noFill/>
        </p:spPr>
        <p:txBody>
          <a:bodyPr wrap="square" lIns="91420" tIns="45710" rIns="91420" bIns="45710" rtlCol="0">
            <a:spAutoFit/>
          </a:bodyPr>
          <a:lstStyle/>
          <a:p>
            <a:pPr algn="ctr" defTabSz="685663"/>
            <a:r>
              <a:rPr lang="en-US" sz="5400" b="1" dirty="0">
                <a:solidFill>
                  <a:srgbClr val="8B8B8B"/>
                </a:solidFill>
                <a:latin typeface="Lato Light"/>
              </a:rPr>
              <a:t>65%</a:t>
            </a:r>
          </a:p>
        </p:txBody>
      </p:sp>
      <p:sp>
        <p:nvSpPr>
          <p:cNvPr id="32" name="TextBox 31"/>
          <p:cNvSpPr txBox="1"/>
          <p:nvPr/>
        </p:nvSpPr>
        <p:spPr>
          <a:xfrm>
            <a:off x="1044356" y="4166423"/>
            <a:ext cx="1560505" cy="392405"/>
          </a:xfrm>
          <a:prstGeom prst="rect">
            <a:avLst/>
          </a:prstGeom>
          <a:noFill/>
        </p:spPr>
        <p:txBody>
          <a:bodyPr wrap="square" lIns="0" tIns="45710" rIns="0" bIns="0" rtlCol="0">
            <a:spAutoFit/>
          </a:bodyPr>
          <a:lstStyle/>
          <a:p>
            <a:pPr algn="ctr" defTabSz="685663"/>
            <a:r>
              <a:rPr lang="en-US" sz="750" dirty="0">
                <a:solidFill>
                  <a:srgbClr val="A1A1A1"/>
                </a:solidFill>
                <a:latin typeface="Lato Light"/>
                <a:cs typeface="Lato Light"/>
              </a:rPr>
              <a:t>Lorem ipsum dolor sit amet,consectetur adipisicing elit, sed do eiusmod tempor incididunt ut.</a:t>
            </a:r>
          </a:p>
        </p:txBody>
      </p:sp>
      <p:sp>
        <p:nvSpPr>
          <p:cNvPr id="33" name="TextBox 32"/>
          <p:cNvSpPr txBox="1"/>
          <p:nvPr/>
        </p:nvSpPr>
        <p:spPr>
          <a:xfrm>
            <a:off x="2782528" y="4178032"/>
            <a:ext cx="1560505" cy="392405"/>
          </a:xfrm>
          <a:prstGeom prst="rect">
            <a:avLst/>
          </a:prstGeom>
          <a:noFill/>
        </p:spPr>
        <p:txBody>
          <a:bodyPr wrap="square" lIns="0" tIns="45710" rIns="0" bIns="0" rtlCol="0">
            <a:spAutoFit/>
          </a:bodyPr>
          <a:lstStyle/>
          <a:p>
            <a:pPr algn="ctr" defTabSz="685663"/>
            <a:r>
              <a:rPr lang="en-US" sz="750" dirty="0">
                <a:solidFill>
                  <a:srgbClr val="A1A1A1"/>
                </a:solidFill>
                <a:latin typeface="Lato Light"/>
                <a:cs typeface="Lato Light"/>
              </a:rPr>
              <a:t>Lorem ipsum dolor sit amet,consectetur adipisicing elit, sed do eiusmod tempor incididunt ut.</a:t>
            </a:r>
          </a:p>
        </p:txBody>
      </p:sp>
      <p:sp>
        <p:nvSpPr>
          <p:cNvPr id="34" name="TextBox 33"/>
          <p:cNvSpPr txBox="1"/>
          <p:nvPr/>
        </p:nvSpPr>
        <p:spPr>
          <a:xfrm>
            <a:off x="1344102" y="3288802"/>
            <a:ext cx="963586" cy="288530"/>
          </a:xfrm>
          <a:prstGeom prst="rect">
            <a:avLst/>
          </a:prstGeom>
          <a:noFill/>
        </p:spPr>
        <p:txBody>
          <a:bodyPr wrap="square" lIns="0" tIns="45710" rIns="0" bIns="0" rtlCol="0">
            <a:spAutoFit/>
          </a:bodyPr>
          <a:lstStyle/>
          <a:p>
            <a:pPr algn="ctr" defTabSz="685663"/>
            <a:r>
              <a:rPr lang="en-US" sz="1575" dirty="0">
                <a:solidFill>
                  <a:srgbClr val="216AA9"/>
                </a:solidFill>
                <a:latin typeface="Lato Regular"/>
                <a:cs typeface="Lato Regular"/>
              </a:rPr>
              <a:t>Men</a:t>
            </a:r>
          </a:p>
        </p:txBody>
      </p:sp>
      <p:sp>
        <p:nvSpPr>
          <p:cNvPr id="35" name="TextBox 34"/>
          <p:cNvSpPr txBox="1"/>
          <p:nvPr/>
        </p:nvSpPr>
        <p:spPr>
          <a:xfrm>
            <a:off x="3071991" y="3281393"/>
            <a:ext cx="963586" cy="288530"/>
          </a:xfrm>
          <a:prstGeom prst="rect">
            <a:avLst/>
          </a:prstGeom>
          <a:noFill/>
        </p:spPr>
        <p:txBody>
          <a:bodyPr wrap="square" lIns="0" tIns="45710" rIns="0" bIns="0" rtlCol="0">
            <a:spAutoFit/>
          </a:bodyPr>
          <a:lstStyle/>
          <a:p>
            <a:pPr algn="ctr" defTabSz="685663"/>
            <a:r>
              <a:rPr lang="en-US" sz="1575" dirty="0">
                <a:solidFill>
                  <a:srgbClr val="216AA9"/>
                </a:solidFill>
                <a:latin typeface="Lato Regular"/>
                <a:cs typeface="Lato Regular"/>
              </a:rPr>
              <a:t>Women</a:t>
            </a:r>
          </a:p>
        </p:txBody>
      </p:sp>
      <p:sp>
        <p:nvSpPr>
          <p:cNvPr id="7" name="Freeform 6"/>
          <p:cNvSpPr>
            <a:spLocks noChangeArrowheads="1"/>
          </p:cNvSpPr>
          <p:nvPr/>
        </p:nvSpPr>
        <p:spPr bwMode="auto">
          <a:xfrm>
            <a:off x="5391500" y="1436696"/>
            <a:ext cx="1178081" cy="1029235"/>
          </a:xfrm>
          <a:custGeom>
            <a:avLst/>
            <a:gdLst>
              <a:gd name="T0" fmla="*/ 5968 w 6656"/>
              <a:gd name="T1" fmla="*/ 1438 h 5814"/>
              <a:gd name="T2" fmla="*/ 5968 w 6656"/>
              <a:gd name="T3" fmla="*/ 1438 h 5814"/>
              <a:gd name="T4" fmla="*/ 5968 w 6656"/>
              <a:gd name="T5" fmla="*/ 0 h 5814"/>
              <a:gd name="T6" fmla="*/ 5968 w 6656"/>
              <a:gd name="T7" fmla="*/ 0 h 5814"/>
              <a:gd name="T8" fmla="*/ 0 w 6656"/>
              <a:gd name="T9" fmla="*/ 2469 h 5814"/>
              <a:gd name="T10" fmla="*/ 3312 w 6656"/>
              <a:gd name="T11" fmla="*/ 5813 h 5814"/>
              <a:gd name="T12" fmla="*/ 5968 w 6656"/>
              <a:gd name="T13" fmla="*/ 4688 h 5814"/>
              <a:gd name="T14" fmla="*/ 5968 w 6656"/>
              <a:gd name="T15" fmla="*/ 4688 h 5814"/>
              <a:gd name="T16" fmla="*/ 5968 w 6656"/>
              <a:gd name="T17" fmla="*/ 2907 h 5814"/>
              <a:gd name="T18" fmla="*/ 6655 w 6656"/>
              <a:gd name="T19" fmla="*/ 2188 h 5814"/>
              <a:gd name="T20" fmla="*/ 5968 w 6656"/>
              <a:gd name="T21" fmla="*/ 1438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56" h="5814">
                <a:moveTo>
                  <a:pt x="5968" y="1438"/>
                </a:moveTo>
                <a:lnTo>
                  <a:pt x="5968" y="1438"/>
                </a:lnTo>
                <a:cubicBezTo>
                  <a:pt x="5968" y="0"/>
                  <a:pt x="5968" y="0"/>
                  <a:pt x="5968" y="0"/>
                </a:cubicBezTo>
                <a:lnTo>
                  <a:pt x="5968" y="0"/>
                </a:lnTo>
                <a:cubicBezTo>
                  <a:pt x="3625" y="0"/>
                  <a:pt x="1531" y="938"/>
                  <a:pt x="0" y="2469"/>
                </a:cubicBezTo>
                <a:cubicBezTo>
                  <a:pt x="3312" y="5813"/>
                  <a:pt x="3312" y="5813"/>
                  <a:pt x="3312" y="5813"/>
                </a:cubicBezTo>
                <a:cubicBezTo>
                  <a:pt x="4000" y="5125"/>
                  <a:pt x="4937" y="4688"/>
                  <a:pt x="5968" y="4688"/>
                </a:cubicBezTo>
                <a:lnTo>
                  <a:pt x="5968" y="4688"/>
                </a:lnTo>
                <a:cubicBezTo>
                  <a:pt x="5968" y="2907"/>
                  <a:pt x="5968" y="2907"/>
                  <a:pt x="5968" y="2907"/>
                </a:cubicBezTo>
                <a:cubicBezTo>
                  <a:pt x="6655" y="2188"/>
                  <a:pt x="6655" y="2188"/>
                  <a:pt x="6655" y="2188"/>
                </a:cubicBezTo>
                <a:lnTo>
                  <a:pt x="5968" y="1438"/>
                </a:lnTo>
              </a:path>
            </a:pathLst>
          </a:custGeom>
          <a:solidFill>
            <a:schemeClr val="accent1"/>
          </a:solidFill>
          <a:ln>
            <a:noFill/>
          </a:ln>
          <a:effectLst/>
        </p:spPr>
        <p:txBody>
          <a:bodyPr wrap="none" lIns="91420" tIns="45710" rIns="91420" bIns="45710" anchor="ctr"/>
          <a:lstStyle/>
          <a:p>
            <a:pPr defTabSz="685663"/>
            <a:endParaRPr lang="en-US" sz="1013" dirty="0">
              <a:solidFill>
                <a:srgbClr val="A1A1A1"/>
              </a:solidFill>
              <a:latin typeface="Lato Light"/>
            </a:endParaRPr>
          </a:p>
        </p:txBody>
      </p:sp>
      <p:sp>
        <p:nvSpPr>
          <p:cNvPr id="8" name="Freeform 7"/>
          <p:cNvSpPr>
            <a:spLocks noChangeArrowheads="1"/>
          </p:cNvSpPr>
          <p:nvPr/>
        </p:nvSpPr>
        <p:spPr bwMode="auto">
          <a:xfrm>
            <a:off x="4948841" y="1874004"/>
            <a:ext cx="1028967" cy="1062814"/>
          </a:xfrm>
          <a:custGeom>
            <a:avLst/>
            <a:gdLst>
              <a:gd name="T0" fmla="*/ 0 w 5814"/>
              <a:gd name="T1" fmla="*/ 6000 h 6001"/>
              <a:gd name="T2" fmla="*/ 0 w 5814"/>
              <a:gd name="T3" fmla="*/ 6000 h 6001"/>
              <a:gd name="T4" fmla="*/ 4719 w 5814"/>
              <a:gd name="T5" fmla="*/ 6000 h 6001"/>
              <a:gd name="T6" fmla="*/ 5813 w 5814"/>
              <a:gd name="T7" fmla="*/ 3344 h 6001"/>
              <a:gd name="T8" fmla="*/ 4532 w 5814"/>
              <a:gd name="T9" fmla="*/ 2063 h 6001"/>
              <a:gd name="T10" fmla="*/ 4501 w 5814"/>
              <a:gd name="T11" fmla="*/ 1031 h 6001"/>
              <a:gd name="T12" fmla="*/ 3532 w 5814"/>
              <a:gd name="T13" fmla="*/ 1031 h 6001"/>
              <a:gd name="T14" fmla="*/ 2501 w 5814"/>
              <a:gd name="T15" fmla="*/ 0 h 6001"/>
              <a:gd name="T16" fmla="*/ 0 w 5814"/>
              <a:gd name="T17" fmla="*/ 6000 h 6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001">
                <a:moveTo>
                  <a:pt x="0" y="6000"/>
                </a:moveTo>
                <a:lnTo>
                  <a:pt x="0" y="6000"/>
                </a:lnTo>
                <a:cubicBezTo>
                  <a:pt x="4719" y="6000"/>
                  <a:pt x="4719" y="6000"/>
                  <a:pt x="4719" y="6000"/>
                </a:cubicBezTo>
                <a:cubicBezTo>
                  <a:pt x="4719" y="5031"/>
                  <a:pt x="5094" y="4063"/>
                  <a:pt x="5813" y="3344"/>
                </a:cubicBezTo>
                <a:cubicBezTo>
                  <a:pt x="4532" y="2063"/>
                  <a:pt x="4532" y="2063"/>
                  <a:pt x="4532" y="2063"/>
                </a:cubicBezTo>
                <a:cubicBezTo>
                  <a:pt x="4501" y="1031"/>
                  <a:pt x="4501" y="1031"/>
                  <a:pt x="4501" y="1031"/>
                </a:cubicBezTo>
                <a:cubicBezTo>
                  <a:pt x="3532" y="1031"/>
                  <a:pt x="3532" y="1031"/>
                  <a:pt x="3532" y="1031"/>
                </a:cubicBezTo>
                <a:cubicBezTo>
                  <a:pt x="2501" y="0"/>
                  <a:pt x="2501" y="0"/>
                  <a:pt x="2501" y="0"/>
                </a:cubicBezTo>
                <a:cubicBezTo>
                  <a:pt x="844" y="1656"/>
                  <a:pt x="0" y="3813"/>
                  <a:pt x="0" y="6000"/>
                </a:cubicBez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9" name="Freeform 8"/>
          <p:cNvSpPr>
            <a:spLocks noChangeArrowheads="1"/>
          </p:cNvSpPr>
          <p:nvPr/>
        </p:nvSpPr>
        <p:spPr bwMode="auto">
          <a:xfrm>
            <a:off x="4948841" y="2814996"/>
            <a:ext cx="1028967" cy="1178389"/>
          </a:xfrm>
          <a:custGeom>
            <a:avLst/>
            <a:gdLst>
              <a:gd name="T0" fmla="*/ 2501 w 5814"/>
              <a:gd name="T1" fmla="*/ 6655 h 6656"/>
              <a:gd name="T2" fmla="*/ 2501 w 5814"/>
              <a:gd name="T3" fmla="*/ 6655 h 6656"/>
              <a:gd name="T4" fmla="*/ 5813 w 5814"/>
              <a:gd name="T5" fmla="*/ 3342 h 6656"/>
              <a:gd name="T6" fmla="*/ 4719 w 5814"/>
              <a:gd name="T7" fmla="*/ 687 h 6656"/>
              <a:gd name="T8" fmla="*/ 2907 w 5814"/>
              <a:gd name="T9" fmla="*/ 687 h 6656"/>
              <a:gd name="T10" fmla="*/ 2157 w 5814"/>
              <a:gd name="T11" fmla="*/ 0 h 6656"/>
              <a:gd name="T12" fmla="*/ 1469 w 5814"/>
              <a:gd name="T13" fmla="*/ 687 h 6656"/>
              <a:gd name="T14" fmla="*/ 0 w 5814"/>
              <a:gd name="T15" fmla="*/ 687 h 6656"/>
              <a:gd name="T16" fmla="*/ 2501 w 5814"/>
              <a:gd name="T17" fmla="*/ 6655 h 6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4" h="6656">
                <a:moveTo>
                  <a:pt x="2501" y="6655"/>
                </a:moveTo>
                <a:lnTo>
                  <a:pt x="2501" y="6655"/>
                </a:lnTo>
                <a:cubicBezTo>
                  <a:pt x="5813" y="3342"/>
                  <a:pt x="5813" y="3342"/>
                  <a:pt x="5813" y="3342"/>
                </a:cubicBezTo>
                <a:cubicBezTo>
                  <a:pt x="5126" y="2655"/>
                  <a:pt x="4719" y="1717"/>
                  <a:pt x="4719" y="687"/>
                </a:cubicBezTo>
                <a:cubicBezTo>
                  <a:pt x="2907" y="687"/>
                  <a:pt x="2907" y="687"/>
                  <a:pt x="2907" y="687"/>
                </a:cubicBezTo>
                <a:cubicBezTo>
                  <a:pt x="2157" y="0"/>
                  <a:pt x="2157" y="0"/>
                  <a:pt x="2157" y="0"/>
                </a:cubicBezTo>
                <a:cubicBezTo>
                  <a:pt x="1469" y="687"/>
                  <a:pt x="1469" y="687"/>
                  <a:pt x="1469" y="687"/>
                </a:cubicBezTo>
                <a:cubicBezTo>
                  <a:pt x="0" y="687"/>
                  <a:pt x="0" y="687"/>
                  <a:pt x="0" y="687"/>
                </a:cubicBezTo>
                <a:cubicBezTo>
                  <a:pt x="0" y="2999"/>
                  <a:pt x="969" y="5123"/>
                  <a:pt x="2501" y="6655"/>
                </a:cubicBez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10" name="Freeform 9"/>
          <p:cNvSpPr>
            <a:spLocks noChangeArrowheads="1"/>
          </p:cNvSpPr>
          <p:nvPr/>
        </p:nvSpPr>
        <p:spPr bwMode="auto">
          <a:xfrm>
            <a:off x="5391500" y="3406923"/>
            <a:ext cx="1057073" cy="1029235"/>
          </a:xfrm>
          <a:custGeom>
            <a:avLst/>
            <a:gdLst>
              <a:gd name="T0" fmla="*/ 5968 w 5969"/>
              <a:gd name="T1" fmla="*/ 5813 h 5814"/>
              <a:gd name="T2" fmla="*/ 5968 w 5969"/>
              <a:gd name="T3" fmla="*/ 5813 h 5814"/>
              <a:gd name="T4" fmla="*/ 5968 w 5969"/>
              <a:gd name="T5" fmla="*/ 1094 h 5814"/>
              <a:gd name="T6" fmla="*/ 3312 w 5969"/>
              <a:gd name="T7" fmla="*/ 0 h 5814"/>
              <a:gd name="T8" fmla="*/ 2031 w 5969"/>
              <a:gd name="T9" fmla="*/ 1250 h 5814"/>
              <a:gd name="T10" fmla="*/ 1031 w 5969"/>
              <a:gd name="T11" fmla="*/ 1313 h 5814"/>
              <a:gd name="T12" fmla="*/ 1031 w 5969"/>
              <a:gd name="T13" fmla="*/ 2282 h 5814"/>
              <a:gd name="T14" fmla="*/ 0 w 5969"/>
              <a:gd name="T15" fmla="*/ 3313 h 5814"/>
              <a:gd name="T16" fmla="*/ 5968 w 5969"/>
              <a:gd name="T17" fmla="*/ 58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69" h="5814">
                <a:moveTo>
                  <a:pt x="5968" y="5813"/>
                </a:moveTo>
                <a:lnTo>
                  <a:pt x="5968" y="5813"/>
                </a:lnTo>
                <a:cubicBezTo>
                  <a:pt x="5968" y="1094"/>
                  <a:pt x="5968" y="1094"/>
                  <a:pt x="5968" y="1094"/>
                </a:cubicBezTo>
                <a:cubicBezTo>
                  <a:pt x="5000" y="1094"/>
                  <a:pt x="4062" y="719"/>
                  <a:pt x="3312" y="0"/>
                </a:cubicBezTo>
                <a:cubicBezTo>
                  <a:pt x="2031" y="1250"/>
                  <a:pt x="2031" y="1250"/>
                  <a:pt x="2031" y="1250"/>
                </a:cubicBezTo>
                <a:cubicBezTo>
                  <a:pt x="1031" y="1313"/>
                  <a:pt x="1031" y="1313"/>
                  <a:pt x="1031" y="1313"/>
                </a:cubicBezTo>
                <a:cubicBezTo>
                  <a:pt x="1031" y="2282"/>
                  <a:pt x="1031" y="2282"/>
                  <a:pt x="1031" y="2282"/>
                </a:cubicBezTo>
                <a:cubicBezTo>
                  <a:pt x="0" y="3313"/>
                  <a:pt x="0" y="3313"/>
                  <a:pt x="0" y="3313"/>
                </a:cubicBezTo>
                <a:cubicBezTo>
                  <a:pt x="1625" y="4969"/>
                  <a:pt x="3812" y="5813"/>
                  <a:pt x="5968" y="5813"/>
                </a:cubicBezTo>
              </a:path>
            </a:pathLst>
          </a:custGeom>
          <a:solidFill>
            <a:schemeClr val="accent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11" name="Freeform 10"/>
          <p:cNvSpPr>
            <a:spLocks noChangeArrowheads="1"/>
          </p:cNvSpPr>
          <p:nvPr/>
        </p:nvSpPr>
        <p:spPr bwMode="auto">
          <a:xfrm>
            <a:off x="6326002" y="3406923"/>
            <a:ext cx="1183547" cy="1029235"/>
          </a:xfrm>
          <a:custGeom>
            <a:avLst/>
            <a:gdLst>
              <a:gd name="T0" fmla="*/ 6686 w 6687"/>
              <a:gd name="T1" fmla="*/ 3313 h 5814"/>
              <a:gd name="T2" fmla="*/ 6686 w 6687"/>
              <a:gd name="T3" fmla="*/ 3313 h 5814"/>
              <a:gd name="T4" fmla="*/ 3343 w 6687"/>
              <a:gd name="T5" fmla="*/ 0 h 5814"/>
              <a:gd name="T6" fmla="*/ 687 w 6687"/>
              <a:gd name="T7" fmla="*/ 1094 h 5814"/>
              <a:gd name="T8" fmla="*/ 687 w 6687"/>
              <a:gd name="T9" fmla="*/ 2907 h 5814"/>
              <a:gd name="T10" fmla="*/ 0 w 6687"/>
              <a:gd name="T11" fmla="*/ 3625 h 5814"/>
              <a:gd name="T12" fmla="*/ 687 w 6687"/>
              <a:gd name="T13" fmla="*/ 4344 h 5814"/>
              <a:gd name="T14" fmla="*/ 687 w 6687"/>
              <a:gd name="T15" fmla="*/ 5813 h 5814"/>
              <a:gd name="T16" fmla="*/ 6686 w 6687"/>
              <a:gd name="T17" fmla="*/ 3313 h 5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7" h="5814">
                <a:moveTo>
                  <a:pt x="6686" y="3313"/>
                </a:moveTo>
                <a:lnTo>
                  <a:pt x="6686" y="3313"/>
                </a:lnTo>
                <a:cubicBezTo>
                  <a:pt x="3343" y="0"/>
                  <a:pt x="3343" y="0"/>
                  <a:pt x="3343" y="0"/>
                </a:cubicBezTo>
                <a:cubicBezTo>
                  <a:pt x="2655" y="657"/>
                  <a:pt x="1718" y="1094"/>
                  <a:pt x="687" y="1094"/>
                </a:cubicBezTo>
                <a:cubicBezTo>
                  <a:pt x="687" y="2907"/>
                  <a:pt x="687" y="2907"/>
                  <a:pt x="687" y="2907"/>
                </a:cubicBezTo>
                <a:cubicBezTo>
                  <a:pt x="0" y="3625"/>
                  <a:pt x="0" y="3625"/>
                  <a:pt x="0" y="3625"/>
                </a:cubicBezTo>
                <a:cubicBezTo>
                  <a:pt x="687" y="4344"/>
                  <a:pt x="687" y="4344"/>
                  <a:pt x="687" y="4344"/>
                </a:cubicBezTo>
                <a:cubicBezTo>
                  <a:pt x="687" y="5813"/>
                  <a:pt x="687" y="5813"/>
                  <a:pt x="687" y="5813"/>
                </a:cubicBezTo>
                <a:cubicBezTo>
                  <a:pt x="3030" y="5813"/>
                  <a:pt x="5155" y="4844"/>
                  <a:pt x="6686" y="3313"/>
                </a:cubicBezTo>
              </a:path>
            </a:pathLst>
          </a:custGeom>
          <a:solidFill>
            <a:schemeClr val="accent5"/>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12" name="Freeform 11"/>
          <p:cNvSpPr>
            <a:spLocks noChangeArrowheads="1"/>
          </p:cNvSpPr>
          <p:nvPr/>
        </p:nvSpPr>
        <p:spPr bwMode="auto">
          <a:xfrm>
            <a:off x="6917513" y="2938166"/>
            <a:ext cx="1028967" cy="1057348"/>
          </a:xfrm>
          <a:custGeom>
            <a:avLst/>
            <a:gdLst>
              <a:gd name="T0" fmla="*/ 2312 w 5813"/>
              <a:gd name="T1" fmla="*/ 4937 h 5969"/>
              <a:gd name="T2" fmla="*/ 2312 w 5813"/>
              <a:gd name="T3" fmla="*/ 4937 h 5969"/>
              <a:gd name="T4" fmla="*/ 3343 w 5813"/>
              <a:gd name="T5" fmla="*/ 5968 h 5969"/>
              <a:gd name="T6" fmla="*/ 3343 w 5813"/>
              <a:gd name="T7" fmla="*/ 5968 h 5969"/>
              <a:gd name="T8" fmla="*/ 5812 w 5813"/>
              <a:gd name="T9" fmla="*/ 0 h 5969"/>
              <a:gd name="T10" fmla="*/ 1093 w 5813"/>
              <a:gd name="T11" fmla="*/ 0 h 5969"/>
              <a:gd name="T12" fmla="*/ 0 w 5813"/>
              <a:gd name="T13" fmla="*/ 2655 h 5969"/>
              <a:gd name="T14" fmla="*/ 0 w 5813"/>
              <a:gd name="T15" fmla="*/ 2655 h 5969"/>
              <a:gd name="T16" fmla="*/ 1281 w 5813"/>
              <a:gd name="T17" fmla="*/ 3905 h 5969"/>
              <a:gd name="T18" fmla="*/ 1281 w 5813"/>
              <a:gd name="T19" fmla="*/ 4905 h 5969"/>
              <a:gd name="T20" fmla="*/ 2312 w 5813"/>
              <a:gd name="T21" fmla="*/ 4937 h 5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5969">
                <a:moveTo>
                  <a:pt x="2312" y="4937"/>
                </a:moveTo>
                <a:lnTo>
                  <a:pt x="2312" y="4937"/>
                </a:lnTo>
                <a:cubicBezTo>
                  <a:pt x="3343" y="5968"/>
                  <a:pt x="3343" y="5968"/>
                  <a:pt x="3343" y="5968"/>
                </a:cubicBezTo>
                <a:lnTo>
                  <a:pt x="3343" y="5968"/>
                </a:lnTo>
                <a:cubicBezTo>
                  <a:pt x="5000" y="4312"/>
                  <a:pt x="5812" y="2155"/>
                  <a:pt x="5812" y="0"/>
                </a:cubicBezTo>
                <a:cubicBezTo>
                  <a:pt x="1093" y="0"/>
                  <a:pt x="1093" y="0"/>
                  <a:pt x="1093" y="0"/>
                </a:cubicBezTo>
                <a:cubicBezTo>
                  <a:pt x="1093" y="937"/>
                  <a:pt x="750" y="1905"/>
                  <a:pt x="0" y="2655"/>
                </a:cubicBezTo>
                <a:lnTo>
                  <a:pt x="0" y="2655"/>
                </a:lnTo>
                <a:cubicBezTo>
                  <a:pt x="1281" y="3905"/>
                  <a:pt x="1281" y="3905"/>
                  <a:pt x="1281" y="3905"/>
                </a:cubicBezTo>
                <a:cubicBezTo>
                  <a:pt x="1281" y="4905"/>
                  <a:pt x="1281" y="4905"/>
                  <a:pt x="1281" y="4905"/>
                </a:cubicBezTo>
                <a:lnTo>
                  <a:pt x="2312" y="4937"/>
                </a:lnTo>
              </a:path>
            </a:pathLst>
          </a:custGeom>
          <a:solidFill>
            <a:schemeClr val="accent4"/>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13" name="Freeform 12"/>
          <p:cNvSpPr>
            <a:spLocks noChangeArrowheads="1"/>
          </p:cNvSpPr>
          <p:nvPr/>
        </p:nvSpPr>
        <p:spPr bwMode="auto">
          <a:xfrm>
            <a:off x="6918156" y="1877377"/>
            <a:ext cx="1028967" cy="1183854"/>
          </a:xfrm>
          <a:custGeom>
            <a:avLst/>
            <a:gdLst>
              <a:gd name="T0" fmla="*/ 4343 w 5813"/>
              <a:gd name="T1" fmla="*/ 6000 h 6687"/>
              <a:gd name="T2" fmla="*/ 4343 w 5813"/>
              <a:gd name="T3" fmla="*/ 6000 h 6687"/>
              <a:gd name="T4" fmla="*/ 5812 w 5813"/>
              <a:gd name="T5" fmla="*/ 6000 h 6687"/>
              <a:gd name="T6" fmla="*/ 5812 w 5813"/>
              <a:gd name="T7" fmla="*/ 6000 h 6687"/>
              <a:gd name="T8" fmla="*/ 3343 w 5813"/>
              <a:gd name="T9" fmla="*/ 0 h 6687"/>
              <a:gd name="T10" fmla="*/ 0 w 5813"/>
              <a:gd name="T11" fmla="*/ 3344 h 6687"/>
              <a:gd name="T12" fmla="*/ 1093 w 5813"/>
              <a:gd name="T13" fmla="*/ 6000 h 6687"/>
              <a:gd name="T14" fmla="*/ 1093 w 5813"/>
              <a:gd name="T15" fmla="*/ 6000 h 6687"/>
              <a:gd name="T16" fmla="*/ 2906 w 5813"/>
              <a:gd name="T17" fmla="*/ 6000 h 6687"/>
              <a:gd name="T18" fmla="*/ 3625 w 5813"/>
              <a:gd name="T19" fmla="*/ 6686 h 6687"/>
              <a:gd name="T20" fmla="*/ 4343 w 5813"/>
              <a:gd name="T21" fmla="*/ 6000 h 6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13" h="6687">
                <a:moveTo>
                  <a:pt x="4343" y="6000"/>
                </a:moveTo>
                <a:lnTo>
                  <a:pt x="4343" y="6000"/>
                </a:lnTo>
                <a:cubicBezTo>
                  <a:pt x="5812" y="6000"/>
                  <a:pt x="5812" y="6000"/>
                  <a:pt x="5812" y="6000"/>
                </a:cubicBezTo>
                <a:lnTo>
                  <a:pt x="5812" y="6000"/>
                </a:lnTo>
                <a:cubicBezTo>
                  <a:pt x="5812" y="3656"/>
                  <a:pt x="4875" y="1531"/>
                  <a:pt x="3343" y="0"/>
                </a:cubicBezTo>
                <a:cubicBezTo>
                  <a:pt x="0" y="3344"/>
                  <a:pt x="0" y="3344"/>
                  <a:pt x="0" y="3344"/>
                </a:cubicBezTo>
                <a:cubicBezTo>
                  <a:pt x="687" y="4000"/>
                  <a:pt x="1093" y="4938"/>
                  <a:pt x="1093" y="6000"/>
                </a:cubicBezTo>
                <a:lnTo>
                  <a:pt x="1093" y="6000"/>
                </a:lnTo>
                <a:cubicBezTo>
                  <a:pt x="2906" y="6000"/>
                  <a:pt x="2906" y="6000"/>
                  <a:pt x="2906" y="6000"/>
                </a:cubicBezTo>
                <a:cubicBezTo>
                  <a:pt x="3625" y="6686"/>
                  <a:pt x="3625" y="6686"/>
                  <a:pt x="3625" y="6686"/>
                </a:cubicBezTo>
                <a:lnTo>
                  <a:pt x="4343" y="6000"/>
                </a:lnTo>
              </a:path>
            </a:pathLst>
          </a:custGeom>
          <a:solidFill>
            <a:schemeClr val="accent3"/>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sp>
        <p:nvSpPr>
          <p:cNvPr id="14" name="Freeform 13"/>
          <p:cNvSpPr>
            <a:spLocks noChangeArrowheads="1"/>
          </p:cNvSpPr>
          <p:nvPr/>
        </p:nvSpPr>
        <p:spPr bwMode="auto">
          <a:xfrm>
            <a:off x="7144960" y="2056735"/>
            <a:ext cx="182685" cy="177266"/>
          </a:xfrm>
          <a:custGeom>
            <a:avLst/>
            <a:gdLst>
              <a:gd name="T0" fmla="*/ 1031 w 1032"/>
              <a:gd name="T1" fmla="*/ 0 h 1001"/>
              <a:gd name="T2" fmla="*/ 968 w 1032"/>
              <a:gd name="T3" fmla="*/ 1000 h 1001"/>
              <a:gd name="T4" fmla="*/ 0 w 1032"/>
              <a:gd name="T5" fmla="*/ 1000 h 1001"/>
              <a:gd name="T6" fmla="*/ 1031 w 1032"/>
              <a:gd name="T7" fmla="*/ 0 h 1001"/>
            </a:gdLst>
            <a:ahLst/>
            <a:cxnLst>
              <a:cxn ang="0">
                <a:pos x="T0" y="T1"/>
              </a:cxn>
              <a:cxn ang="0">
                <a:pos x="T2" y="T3"/>
              </a:cxn>
              <a:cxn ang="0">
                <a:pos x="T4" y="T5"/>
              </a:cxn>
              <a:cxn ang="0">
                <a:pos x="T6" y="T7"/>
              </a:cxn>
            </a:cxnLst>
            <a:rect l="0" t="0" r="r" b="b"/>
            <a:pathLst>
              <a:path w="1032" h="1001">
                <a:moveTo>
                  <a:pt x="1031" y="0"/>
                </a:moveTo>
                <a:lnTo>
                  <a:pt x="968" y="1000"/>
                </a:lnTo>
                <a:lnTo>
                  <a:pt x="0" y="1000"/>
                </a:lnTo>
                <a:lnTo>
                  <a:pt x="1031" y="0"/>
                </a:lnTo>
              </a:path>
            </a:pathLst>
          </a:custGeom>
          <a:solidFill>
            <a:schemeClr val="accent2"/>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lIns="91420" tIns="45710" rIns="91420" bIns="45710" anchor="ctr"/>
          <a:lstStyle/>
          <a:p>
            <a:pPr defTabSz="685663"/>
            <a:endParaRPr lang="en-US" sz="1013" dirty="0">
              <a:solidFill>
                <a:srgbClr val="A1A1A1"/>
              </a:solidFill>
              <a:latin typeface="Lato Light"/>
            </a:endParaRPr>
          </a:p>
        </p:txBody>
      </p:sp>
      <p:cxnSp>
        <p:nvCxnSpPr>
          <p:cNvPr id="38" name="Straight Connector 37"/>
          <p:cNvCxnSpPr/>
          <p:nvPr/>
        </p:nvCxnSpPr>
        <p:spPr>
          <a:xfrm>
            <a:off x="4576763" y="1535188"/>
            <a:ext cx="0" cy="2809007"/>
          </a:xfrm>
          <a:prstGeom prst="line">
            <a:avLst/>
          </a:prstGeom>
          <a:ln>
            <a:solidFill>
              <a:schemeClr val="bg1">
                <a:lumMod val="75000"/>
              </a:schemeClr>
            </a:solidFill>
            <a:prstDash val="dash"/>
            <a:headEnd type="diamond"/>
            <a:tailEnd type="triangle"/>
          </a:ln>
        </p:spPr>
        <p:style>
          <a:lnRef idx="1">
            <a:schemeClr val="accent1"/>
          </a:lnRef>
          <a:fillRef idx="0">
            <a:schemeClr val="accent1"/>
          </a:fillRef>
          <a:effectRef idx="0">
            <a:schemeClr val="accent1"/>
          </a:effectRef>
          <a:fontRef idx="minor">
            <a:schemeClr val="tx1"/>
          </a:fontRef>
        </p:style>
      </p:cxnSp>
      <p:sp>
        <p:nvSpPr>
          <p:cNvPr id="41" name="Freeform 41"/>
          <p:cNvSpPr>
            <a:spLocks noEditPoints="1"/>
          </p:cNvSpPr>
          <p:nvPr/>
        </p:nvSpPr>
        <p:spPr bwMode="auto">
          <a:xfrm>
            <a:off x="5817035" y="3839308"/>
            <a:ext cx="410604" cy="308151"/>
          </a:xfrm>
          <a:custGeom>
            <a:avLst/>
            <a:gdLst>
              <a:gd name="T0" fmla="*/ 899 w 1092"/>
              <a:gd name="T1" fmla="*/ 20 h 819"/>
              <a:gd name="T2" fmla="*/ 242 w 1092"/>
              <a:gd name="T3" fmla="*/ 0 h 819"/>
              <a:gd name="T4" fmla="*/ 20 w 1092"/>
              <a:gd name="T5" fmla="*/ 193 h 819"/>
              <a:gd name="T6" fmla="*/ 17 w 1092"/>
              <a:gd name="T7" fmla="*/ 287 h 819"/>
              <a:gd name="T8" fmla="*/ 546 w 1092"/>
              <a:gd name="T9" fmla="*/ 819 h 819"/>
              <a:gd name="T10" fmla="*/ 1075 w 1092"/>
              <a:gd name="T11" fmla="*/ 287 h 819"/>
              <a:gd name="T12" fmla="*/ 1072 w 1092"/>
              <a:gd name="T13" fmla="*/ 193 h 819"/>
              <a:gd name="T14" fmla="*/ 470 w 1092"/>
              <a:gd name="T15" fmla="*/ 239 h 819"/>
              <a:gd name="T16" fmla="*/ 622 w 1092"/>
              <a:gd name="T17" fmla="*/ 239 h 819"/>
              <a:gd name="T18" fmla="*/ 666 w 1092"/>
              <a:gd name="T19" fmla="*/ 76 h 819"/>
              <a:gd name="T20" fmla="*/ 648 w 1092"/>
              <a:gd name="T21" fmla="*/ 217 h 819"/>
              <a:gd name="T22" fmla="*/ 444 w 1092"/>
              <a:gd name="T23" fmla="*/ 217 h 819"/>
              <a:gd name="T24" fmla="*/ 426 w 1092"/>
              <a:gd name="T25" fmla="*/ 76 h 819"/>
              <a:gd name="T26" fmla="*/ 444 w 1092"/>
              <a:gd name="T27" fmla="*/ 217 h 819"/>
              <a:gd name="T28" fmla="*/ 546 w 1092"/>
              <a:gd name="T29" fmla="*/ 698 h 819"/>
              <a:gd name="T30" fmla="*/ 631 w 1092"/>
              <a:gd name="T31" fmla="*/ 273 h 819"/>
              <a:gd name="T32" fmla="*/ 833 w 1092"/>
              <a:gd name="T33" fmla="*/ 273 h 819"/>
              <a:gd name="T34" fmla="*/ 666 w 1092"/>
              <a:gd name="T35" fmla="*/ 273 h 819"/>
              <a:gd name="T36" fmla="*/ 759 w 1092"/>
              <a:gd name="T37" fmla="*/ 169 h 819"/>
              <a:gd name="T38" fmla="*/ 675 w 1092"/>
              <a:gd name="T39" fmla="*/ 239 h 819"/>
              <a:gd name="T40" fmla="*/ 826 w 1092"/>
              <a:gd name="T41" fmla="*/ 68 h 819"/>
              <a:gd name="T42" fmla="*/ 707 w 1092"/>
              <a:gd name="T43" fmla="*/ 68 h 819"/>
              <a:gd name="T44" fmla="*/ 470 w 1092"/>
              <a:gd name="T45" fmla="*/ 68 h 819"/>
              <a:gd name="T46" fmla="*/ 546 w 1092"/>
              <a:gd name="T47" fmla="*/ 131 h 819"/>
              <a:gd name="T48" fmla="*/ 266 w 1092"/>
              <a:gd name="T49" fmla="*/ 68 h 819"/>
              <a:gd name="T50" fmla="*/ 331 w 1092"/>
              <a:gd name="T51" fmla="*/ 123 h 819"/>
              <a:gd name="T52" fmla="*/ 417 w 1092"/>
              <a:gd name="T53" fmla="*/ 239 h 819"/>
              <a:gd name="T54" fmla="*/ 333 w 1092"/>
              <a:gd name="T55" fmla="*/ 169 h 819"/>
              <a:gd name="T56" fmla="*/ 510 w 1092"/>
              <a:gd name="T57" fmla="*/ 692 h 819"/>
              <a:gd name="T58" fmla="*/ 426 w 1092"/>
              <a:gd name="T59" fmla="*/ 273 h 819"/>
              <a:gd name="T60" fmla="*/ 98 w 1092"/>
              <a:gd name="T61" fmla="*/ 273 h 819"/>
              <a:gd name="T62" fmla="*/ 434 w 1092"/>
              <a:gd name="T63" fmla="*/ 631 h 819"/>
              <a:gd name="T64" fmla="*/ 994 w 1092"/>
              <a:gd name="T65" fmla="*/ 273 h 819"/>
              <a:gd name="T66" fmla="*/ 873 w 1092"/>
              <a:gd name="T67" fmla="*/ 273 h 819"/>
              <a:gd name="T68" fmla="*/ 785 w 1092"/>
              <a:gd name="T69" fmla="*/ 147 h 819"/>
              <a:gd name="T70" fmla="*/ 1021 w 1092"/>
              <a:gd name="T71" fmla="*/ 239 h 819"/>
              <a:gd name="T72" fmla="*/ 228 w 1092"/>
              <a:gd name="T73" fmla="*/ 82 h 819"/>
              <a:gd name="T74" fmla="*/ 215 w 1092"/>
              <a:gd name="T75" fmla="*/ 239 h 819"/>
              <a:gd name="T76" fmla="*/ 228 w 1092"/>
              <a:gd name="T77" fmla="*/ 82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2" h="819">
                <a:moveTo>
                  <a:pt x="1072" y="193"/>
                </a:moveTo>
                <a:cubicBezTo>
                  <a:pt x="899" y="20"/>
                  <a:pt x="899" y="20"/>
                  <a:pt x="899" y="20"/>
                </a:cubicBezTo>
                <a:cubicBezTo>
                  <a:pt x="886" y="7"/>
                  <a:pt x="868" y="0"/>
                  <a:pt x="850" y="0"/>
                </a:cubicBezTo>
                <a:cubicBezTo>
                  <a:pt x="242" y="0"/>
                  <a:pt x="242" y="0"/>
                  <a:pt x="242" y="0"/>
                </a:cubicBezTo>
                <a:cubicBezTo>
                  <a:pt x="224" y="0"/>
                  <a:pt x="206" y="7"/>
                  <a:pt x="193" y="20"/>
                </a:cubicBezTo>
                <a:cubicBezTo>
                  <a:pt x="20" y="193"/>
                  <a:pt x="20" y="193"/>
                  <a:pt x="20" y="193"/>
                </a:cubicBezTo>
                <a:cubicBezTo>
                  <a:pt x="7" y="207"/>
                  <a:pt x="0" y="224"/>
                  <a:pt x="0" y="242"/>
                </a:cubicBezTo>
                <a:cubicBezTo>
                  <a:pt x="0" y="258"/>
                  <a:pt x="6" y="274"/>
                  <a:pt x="17" y="287"/>
                </a:cubicBezTo>
                <a:cubicBezTo>
                  <a:pt x="495" y="796"/>
                  <a:pt x="495" y="796"/>
                  <a:pt x="495" y="796"/>
                </a:cubicBezTo>
                <a:cubicBezTo>
                  <a:pt x="508" y="810"/>
                  <a:pt x="527" y="819"/>
                  <a:pt x="546" y="819"/>
                </a:cubicBezTo>
                <a:cubicBezTo>
                  <a:pt x="565" y="819"/>
                  <a:pt x="584" y="810"/>
                  <a:pt x="597" y="796"/>
                </a:cubicBezTo>
                <a:cubicBezTo>
                  <a:pt x="1075" y="287"/>
                  <a:pt x="1075" y="287"/>
                  <a:pt x="1075" y="287"/>
                </a:cubicBezTo>
                <a:cubicBezTo>
                  <a:pt x="1086" y="274"/>
                  <a:pt x="1092" y="257"/>
                  <a:pt x="1092" y="241"/>
                </a:cubicBezTo>
                <a:cubicBezTo>
                  <a:pt x="1092" y="224"/>
                  <a:pt x="1085" y="207"/>
                  <a:pt x="1072" y="193"/>
                </a:cubicBezTo>
                <a:close/>
                <a:moveTo>
                  <a:pt x="622" y="239"/>
                </a:moveTo>
                <a:cubicBezTo>
                  <a:pt x="470" y="239"/>
                  <a:pt x="470" y="239"/>
                  <a:pt x="470" y="239"/>
                </a:cubicBezTo>
                <a:cubicBezTo>
                  <a:pt x="546" y="176"/>
                  <a:pt x="546" y="176"/>
                  <a:pt x="546" y="176"/>
                </a:cubicBezTo>
                <a:lnTo>
                  <a:pt x="622" y="239"/>
                </a:lnTo>
                <a:close/>
                <a:moveTo>
                  <a:pt x="573" y="154"/>
                </a:moveTo>
                <a:cubicBezTo>
                  <a:pt x="666" y="76"/>
                  <a:pt x="666" y="76"/>
                  <a:pt x="666" y="76"/>
                </a:cubicBezTo>
                <a:cubicBezTo>
                  <a:pt x="735" y="145"/>
                  <a:pt x="735" y="145"/>
                  <a:pt x="735" y="145"/>
                </a:cubicBezTo>
                <a:cubicBezTo>
                  <a:pt x="648" y="217"/>
                  <a:pt x="648" y="217"/>
                  <a:pt x="648" y="217"/>
                </a:cubicBezTo>
                <a:lnTo>
                  <a:pt x="573" y="154"/>
                </a:lnTo>
                <a:close/>
                <a:moveTo>
                  <a:pt x="444" y="217"/>
                </a:moveTo>
                <a:cubicBezTo>
                  <a:pt x="357" y="145"/>
                  <a:pt x="357" y="145"/>
                  <a:pt x="357" y="145"/>
                </a:cubicBezTo>
                <a:cubicBezTo>
                  <a:pt x="426" y="76"/>
                  <a:pt x="426" y="76"/>
                  <a:pt x="426" y="76"/>
                </a:cubicBezTo>
                <a:cubicBezTo>
                  <a:pt x="519" y="154"/>
                  <a:pt x="519" y="154"/>
                  <a:pt x="519" y="154"/>
                </a:cubicBezTo>
                <a:lnTo>
                  <a:pt x="444" y="217"/>
                </a:lnTo>
                <a:close/>
                <a:moveTo>
                  <a:pt x="631" y="273"/>
                </a:moveTo>
                <a:cubicBezTo>
                  <a:pt x="546" y="698"/>
                  <a:pt x="546" y="698"/>
                  <a:pt x="546" y="698"/>
                </a:cubicBezTo>
                <a:cubicBezTo>
                  <a:pt x="461" y="273"/>
                  <a:pt x="461" y="273"/>
                  <a:pt x="461" y="273"/>
                </a:cubicBezTo>
                <a:lnTo>
                  <a:pt x="631" y="273"/>
                </a:lnTo>
                <a:close/>
                <a:moveTo>
                  <a:pt x="666" y="273"/>
                </a:moveTo>
                <a:cubicBezTo>
                  <a:pt x="833" y="273"/>
                  <a:pt x="833" y="273"/>
                  <a:pt x="833" y="273"/>
                </a:cubicBezTo>
                <a:cubicBezTo>
                  <a:pt x="582" y="692"/>
                  <a:pt x="582" y="692"/>
                  <a:pt x="582" y="692"/>
                </a:cubicBezTo>
                <a:lnTo>
                  <a:pt x="666" y="273"/>
                </a:lnTo>
                <a:close/>
                <a:moveTo>
                  <a:pt x="675" y="239"/>
                </a:moveTo>
                <a:cubicBezTo>
                  <a:pt x="759" y="169"/>
                  <a:pt x="759" y="169"/>
                  <a:pt x="759" y="169"/>
                </a:cubicBezTo>
                <a:cubicBezTo>
                  <a:pt x="829" y="239"/>
                  <a:pt x="829" y="239"/>
                  <a:pt x="829" y="239"/>
                </a:cubicBezTo>
                <a:lnTo>
                  <a:pt x="675" y="239"/>
                </a:lnTo>
                <a:close/>
                <a:moveTo>
                  <a:pt x="707" y="68"/>
                </a:moveTo>
                <a:cubicBezTo>
                  <a:pt x="826" y="68"/>
                  <a:pt x="826" y="68"/>
                  <a:pt x="826" y="68"/>
                </a:cubicBezTo>
                <a:cubicBezTo>
                  <a:pt x="761" y="123"/>
                  <a:pt x="761" y="123"/>
                  <a:pt x="761" y="123"/>
                </a:cubicBezTo>
                <a:lnTo>
                  <a:pt x="707" y="68"/>
                </a:lnTo>
                <a:close/>
                <a:moveTo>
                  <a:pt x="546" y="131"/>
                </a:moveTo>
                <a:cubicBezTo>
                  <a:pt x="470" y="68"/>
                  <a:pt x="470" y="68"/>
                  <a:pt x="470" y="68"/>
                </a:cubicBezTo>
                <a:cubicBezTo>
                  <a:pt x="622" y="68"/>
                  <a:pt x="622" y="68"/>
                  <a:pt x="622" y="68"/>
                </a:cubicBezTo>
                <a:lnTo>
                  <a:pt x="546" y="131"/>
                </a:lnTo>
                <a:close/>
                <a:moveTo>
                  <a:pt x="331" y="123"/>
                </a:moveTo>
                <a:cubicBezTo>
                  <a:pt x="266" y="68"/>
                  <a:pt x="266" y="68"/>
                  <a:pt x="266" y="68"/>
                </a:cubicBezTo>
                <a:cubicBezTo>
                  <a:pt x="385" y="68"/>
                  <a:pt x="385" y="68"/>
                  <a:pt x="385" y="68"/>
                </a:cubicBezTo>
                <a:lnTo>
                  <a:pt x="331" y="123"/>
                </a:lnTo>
                <a:close/>
                <a:moveTo>
                  <a:pt x="333" y="169"/>
                </a:moveTo>
                <a:cubicBezTo>
                  <a:pt x="417" y="239"/>
                  <a:pt x="417" y="239"/>
                  <a:pt x="417" y="239"/>
                </a:cubicBezTo>
                <a:cubicBezTo>
                  <a:pt x="263" y="239"/>
                  <a:pt x="263" y="239"/>
                  <a:pt x="263" y="239"/>
                </a:cubicBezTo>
                <a:lnTo>
                  <a:pt x="333" y="169"/>
                </a:lnTo>
                <a:close/>
                <a:moveTo>
                  <a:pt x="426" y="273"/>
                </a:moveTo>
                <a:cubicBezTo>
                  <a:pt x="510" y="692"/>
                  <a:pt x="510" y="692"/>
                  <a:pt x="510" y="692"/>
                </a:cubicBezTo>
                <a:cubicBezTo>
                  <a:pt x="259" y="273"/>
                  <a:pt x="259" y="273"/>
                  <a:pt x="259" y="273"/>
                </a:cubicBezTo>
                <a:lnTo>
                  <a:pt x="426" y="273"/>
                </a:lnTo>
                <a:close/>
                <a:moveTo>
                  <a:pt x="434" y="631"/>
                </a:moveTo>
                <a:cubicBezTo>
                  <a:pt x="98" y="273"/>
                  <a:pt x="98" y="273"/>
                  <a:pt x="98" y="273"/>
                </a:cubicBezTo>
                <a:cubicBezTo>
                  <a:pt x="219" y="273"/>
                  <a:pt x="219" y="273"/>
                  <a:pt x="219" y="273"/>
                </a:cubicBezTo>
                <a:lnTo>
                  <a:pt x="434" y="631"/>
                </a:lnTo>
                <a:close/>
                <a:moveTo>
                  <a:pt x="873" y="273"/>
                </a:moveTo>
                <a:cubicBezTo>
                  <a:pt x="994" y="273"/>
                  <a:pt x="994" y="273"/>
                  <a:pt x="994" y="273"/>
                </a:cubicBezTo>
                <a:cubicBezTo>
                  <a:pt x="658" y="631"/>
                  <a:pt x="658" y="631"/>
                  <a:pt x="658" y="631"/>
                </a:cubicBezTo>
                <a:lnTo>
                  <a:pt x="873" y="273"/>
                </a:lnTo>
                <a:close/>
                <a:moveTo>
                  <a:pt x="877" y="239"/>
                </a:moveTo>
                <a:cubicBezTo>
                  <a:pt x="785" y="147"/>
                  <a:pt x="785" y="147"/>
                  <a:pt x="785" y="147"/>
                </a:cubicBezTo>
                <a:cubicBezTo>
                  <a:pt x="864" y="82"/>
                  <a:pt x="864" y="82"/>
                  <a:pt x="864" y="82"/>
                </a:cubicBezTo>
                <a:cubicBezTo>
                  <a:pt x="1021" y="239"/>
                  <a:pt x="1021" y="239"/>
                  <a:pt x="1021" y="239"/>
                </a:cubicBezTo>
                <a:lnTo>
                  <a:pt x="877" y="239"/>
                </a:lnTo>
                <a:close/>
                <a:moveTo>
                  <a:pt x="228" y="82"/>
                </a:moveTo>
                <a:cubicBezTo>
                  <a:pt x="307" y="147"/>
                  <a:pt x="307" y="147"/>
                  <a:pt x="307" y="147"/>
                </a:cubicBezTo>
                <a:cubicBezTo>
                  <a:pt x="215" y="239"/>
                  <a:pt x="215" y="239"/>
                  <a:pt x="215" y="239"/>
                </a:cubicBezTo>
                <a:cubicBezTo>
                  <a:pt x="68" y="239"/>
                  <a:pt x="68" y="239"/>
                  <a:pt x="68" y="239"/>
                </a:cubicBezTo>
                <a:lnTo>
                  <a:pt x="228" y="82"/>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pPr defTabSz="685663"/>
            <a:endParaRPr lang="id-ID" sz="1013">
              <a:solidFill>
                <a:srgbClr val="A1A1A1"/>
              </a:solidFill>
              <a:latin typeface="Lato Light"/>
            </a:endParaRPr>
          </a:p>
        </p:txBody>
      </p:sp>
      <p:sp>
        <p:nvSpPr>
          <p:cNvPr id="42" name="Freeform 45"/>
          <p:cNvSpPr>
            <a:spLocks noEditPoints="1"/>
          </p:cNvSpPr>
          <p:nvPr/>
        </p:nvSpPr>
        <p:spPr bwMode="auto">
          <a:xfrm>
            <a:off x="5798898" y="1614681"/>
            <a:ext cx="417012" cy="417121"/>
          </a:xfrm>
          <a:custGeom>
            <a:avLst/>
            <a:gdLst>
              <a:gd name="T0" fmla="*/ 419 w 425"/>
              <a:gd name="T1" fmla="*/ 2 h 425"/>
              <a:gd name="T2" fmla="*/ 411 w 425"/>
              <a:gd name="T3" fmla="*/ 0 h 425"/>
              <a:gd name="T4" fmla="*/ 404 w 425"/>
              <a:gd name="T5" fmla="*/ 3 h 425"/>
              <a:gd name="T6" fmla="*/ 6 w 425"/>
              <a:gd name="T7" fmla="*/ 268 h 425"/>
              <a:gd name="T8" fmla="*/ 0 w 425"/>
              <a:gd name="T9" fmla="*/ 280 h 425"/>
              <a:gd name="T10" fmla="*/ 8 w 425"/>
              <a:gd name="T11" fmla="*/ 291 h 425"/>
              <a:gd name="T12" fmla="*/ 112 w 425"/>
              <a:gd name="T13" fmla="*/ 333 h 425"/>
              <a:gd name="T14" fmla="*/ 161 w 425"/>
              <a:gd name="T15" fmla="*/ 418 h 425"/>
              <a:gd name="T16" fmla="*/ 172 w 425"/>
              <a:gd name="T17" fmla="*/ 425 h 425"/>
              <a:gd name="T18" fmla="*/ 173 w 425"/>
              <a:gd name="T19" fmla="*/ 425 h 425"/>
              <a:gd name="T20" fmla="*/ 184 w 425"/>
              <a:gd name="T21" fmla="*/ 419 h 425"/>
              <a:gd name="T22" fmla="*/ 211 w 425"/>
              <a:gd name="T23" fmla="*/ 373 h 425"/>
              <a:gd name="T24" fmla="*/ 340 w 425"/>
              <a:gd name="T25" fmla="*/ 424 h 425"/>
              <a:gd name="T26" fmla="*/ 345 w 425"/>
              <a:gd name="T27" fmla="*/ 425 h 425"/>
              <a:gd name="T28" fmla="*/ 352 w 425"/>
              <a:gd name="T29" fmla="*/ 423 h 425"/>
              <a:gd name="T30" fmla="*/ 358 w 425"/>
              <a:gd name="T31" fmla="*/ 414 h 425"/>
              <a:gd name="T32" fmla="*/ 424 w 425"/>
              <a:gd name="T33" fmla="*/ 16 h 425"/>
              <a:gd name="T34" fmla="*/ 419 w 425"/>
              <a:gd name="T35" fmla="*/ 2 h 425"/>
              <a:gd name="T36" fmla="*/ 42 w 425"/>
              <a:gd name="T37" fmla="*/ 276 h 425"/>
              <a:gd name="T38" fmla="*/ 349 w 425"/>
              <a:gd name="T39" fmla="*/ 71 h 425"/>
              <a:gd name="T40" fmla="*/ 126 w 425"/>
              <a:gd name="T41" fmla="*/ 310 h 425"/>
              <a:gd name="T42" fmla="*/ 122 w 425"/>
              <a:gd name="T43" fmla="*/ 308 h 425"/>
              <a:gd name="T44" fmla="*/ 42 w 425"/>
              <a:gd name="T45" fmla="*/ 276 h 425"/>
              <a:gd name="T46" fmla="*/ 135 w 425"/>
              <a:gd name="T47" fmla="*/ 320 h 425"/>
              <a:gd name="T48" fmla="*/ 135 w 425"/>
              <a:gd name="T49" fmla="*/ 320 h 425"/>
              <a:gd name="T50" fmla="*/ 386 w 425"/>
              <a:gd name="T51" fmla="*/ 51 h 425"/>
              <a:gd name="T52" fmla="*/ 172 w 425"/>
              <a:gd name="T53" fmla="*/ 384 h 425"/>
              <a:gd name="T54" fmla="*/ 135 w 425"/>
              <a:gd name="T55" fmla="*/ 320 h 425"/>
              <a:gd name="T56" fmla="*/ 335 w 425"/>
              <a:gd name="T57" fmla="*/ 393 h 425"/>
              <a:gd name="T58" fmla="*/ 221 w 425"/>
              <a:gd name="T59" fmla="*/ 348 h 425"/>
              <a:gd name="T60" fmla="*/ 213 w 425"/>
              <a:gd name="T61" fmla="*/ 346 h 425"/>
              <a:gd name="T62" fmla="*/ 388 w 425"/>
              <a:gd name="T63" fmla="*/ 76 h 425"/>
              <a:gd name="T64" fmla="*/ 335 w 425"/>
              <a:gd name="T65" fmla="*/ 393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5" h="425">
                <a:moveTo>
                  <a:pt x="419" y="2"/>
                </a:moveTo>
                <a:cubicBezTo>
                  <a:pt x="416" y="1"/>
                  <a:pt x="414" y="0"/>
                  <a:pt x="411" y="0"/>
                </a:cubicBezTo>
                <a:cubicBezTo>
                  <a:pt x="409" y="0"/>
                  <a:pt x="406" y="1"/>
                  <a:pt x="404" y="3"/>
                </a:cubicBezTo>
                <a:cubicBezTo>
                  <a:pt x="6" y="268"/>
                  <a:pt x="6" y="268"/>
                  <a:pt x="6" y="268"/>
                </a:cubicBezTo>
                <a:cubicBezTo>
                  <a:pt x="2" y="271"/>
                  <a:pt x="0" y="276"/>
                  <a:pt x="0" y="280"/>
                </a:cubicBezTo>
                <a:cubicBezTo>
                  <a:pt x="1" y="285"/>
                  <a:pt x="4" y="290"/>
                  <a:pt x="8" y="291"/>
                </a:cubicBezTo>
                <a:cubicBezTo>
                  <a:pt x="112" y="333"/>
                  <a:pt x="112" y="333"/>
                  <a:pt x="112" y="333"/>
                </a:cubicBezTo>
                <a:cubicBezTo>
                  <a:pt x="161" y="418"/>
                  <a:pt x="161" y="418"/>
                  <a:pt x="161" y="418"/>
                </a:cubicBezTo>
                <a:cubicBezTo>
                  <a:pt x="163" y="422"/>
                  <a:pt x="168" y="425"/>
                  <a:pt x="172" y="425"/>
                </a:cubicBezTo>
                <a:cubicBezTo>
                  <a:pt x="172" y="425"/>
                  <a:pt x="172" y="425"/>
                  <a:pt x="173" y="425"/>
                </a:cubicBezTo>
                <a:cubicBezTo>
                  <a:pt x="177" y="425"/>
                  <a:pt x="181" y="423"/>
                  <a:pt x="184" y="419"/>
                </a:cubicBezTo>
                <a:cubicBezTo>
                  <a:pt x="211" y="373"/>
                  <a:pt x="211" y="373"/>
                  <a:pt x="211" y="373"/>
                </a:cubicBezTo>
                <a:cubicBezTo>
                  <a:pt x="340" y="424"/>
                  <a:pt x="340" y="424"/>
                  <a:pt x="340" y="424"/>
                </a:cubicBezTo>
                <a:cubicBezTo>
                  <a:pt x="342" y="425"/>
                  <a:pt x="343" y="425"/>
                  <a:pt x="345" y="425"/>
                </a:cubicBezTo>
                <a:cubicBezTo>
                  <a:pt x="347" y="425"/>
                  <a:pt x="350" y="424"/>
                  <a:pt x="352" y="423"/>
                </a:cubicBezTo>
                <a:cubicBezTo>
                  <a:pt x="355" y="421"/>
                  <a:pt x="357" y="418"/>
                  <a:pt x="358" y="414"/>
                </a:cubicBezTo>
                <a:cubicBezTo>
                  <a:pt x="424" y="16"/>
                  <a:pt x="424" y="16"/>
                  <a:pt x="424" y="16"/>
                </a:cubicBezTo>
                <a:cubicBezTo>
                  <a:pt x="425" y="11"/>
                  <a:pt x="423" y="5"/>
                  <a:pt x="419" y="2"/>
                </a:cubicBezTo>
                <a:close/>
                <a:moveTo>
                  <a:pt x="42" y="276"/>
                </a:moveTo>
                <a:cubicBezTo>
                  <a:pt x="349" y="71"/>
                  <a:pt x="349" y="71"/>
                  <a:pt x="349" y="71"/>
                </a:cubicBezTo>
                <a:cubicBezTo>
                  <a:pt x="126" y="310"/>
                  <a:pt x="126" y="310"/>
                  <a:pt x="126" y="310"/>
                </a:cubicBezTo>
                <a:cubicBezTo>
                  <a:pt x="124" y="310"/>
                  <a:pt x="123" y="309"/>
                  <a:pt x="122" y="308"/>
                </a:cubicBezTo>
                <a:lnTo>
                  <a:pt x="42" y="276"/>
                </a:lnTo>
                <a:close/>
                <a:moveTo>
                  <a:pt x="135" y="320"/>
                </a:moveTo>
                <a:cubicBezTo>
                  <a:pt x="135" y="320"/>
                  <a:pt x="135" y="320"/>
                  <a:pt x="135" y="320"/>
                </a:cubicBezTo>
                <a:cubicBezTo>
                  <a:pt x="386" y="51"/>
                  <a:pt x="386" y="51"/>
                  <a:pt x="386" y="51"/>
                </a:cubicBezTo>
                <a:cubicBezTo>
                  <a:pt x="172" y="384"/>
                  <a:pt x="172" y="384"/>
                  <a:pt x="172" y="384"/>
                </a:cubicBezTo>
                <a:lnTo>
                  <a:pt x="135" y="320"/>
                </a:lnTo>
                <a:close/>
                <a:moveTo>
                  <a:pt x="335" y="393"/>
                </a:moveTo>
                <a:cubicBezTo>
                  <a:pt x="221" y="348"/>
                  <a:pt x="221" y="348"/>
                  <a:pt x="221" y="348"/>
                </a:cubicBezTo>
                <a:cubicBezTo>
                  <a:pt x="219" y="347"/>
                  <a:pt x="216" y="347"/>
                  <a:pt x="213" y="346"/>
                </a:cubicBezTo>
                <a:cubicBezTo>
                  <a:pt x="388" y="76"/>
                  <a:pt x="388" y="76"/>
                  <a:pt x="388" y="76"/>
                </a:cubicBezTo>
                <a:lnTo>
                  <a:pt x="335" y="393"/>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pPr defTabSz="685663"/>
            <a:endParaRPr lang="id-ID" sz="1013">
              <a:solidFill>
                <a:srgbClr val="A1A1A1"/>
              </a:solidFill>
              <a:latin typeface="Lato Light"/>
            </a:endParaRPr>
          </a:p>
        </p:txBody>
      </p:sp>
      <p:grpSp>
        <p:nvGrpSpPr>
          <p:cNvPr id="43" name="Group 42"/>
          <p:cNvGrpSpPr/>
          <p:nvPr/>
        </p:nvGrpSpPr>
        <p:grpSpPr>
          <a:xfrm>
            <a:off x="7326892" y="3218428"/>
            <a:ext cx="367477" cy="393119"/>
            <a:chOff x="494476" y="2241785"/>
            <a:chExt cx="239742" cy="256405"/>
          </a:xfrm>
          <a:solidFill>
            <a:schemeClr val="bg1"/>
          </a:solidFill>
        </p:grpSpPr>
        <p:sp>
          <p:nvSpPr>
            <p:cNvPr id="44"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5"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6"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sp>
        <p:nvSpPr>
          <p:cNvPr id="47" name="Freeform 73"/>
          <p:cNvSpPr>
            <a:spLocks noEditPoints="1"/>
          </p:cNvSpPr>
          <p:nvPr/>
        </p:nvSpPr>
        <p:spPr bwMode="auto">
          <a:xfrm>
            <a:off x="6689726" y="3796820"/>
            <a:ext cx="344777" cy="393119"/>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68567" tIns="34283" rIns="68567" bIns="34283" numCol="1" anchor="t" anchorCtr="0" compatLnSpc="1">
            <a:prstTxWarp prst="textNoShape">
              <a:avLst/>
            </a:prstTxWarp>
          </a:bodyPr>
          <a:lstStyle/>
          <a:p>
            <a:pPr defTabSz="685663"/>
            <a:endParaRPr lang="id-ID" sz="1013">
              <a:solidFill>
                <a:srgbClr val="A1A1A1"/>
              </a:solidFill>
              <a:latin typeface="Lato Light"/>
            </a:endParaRPr>
          </a:p>
        </p:txBody>
      </p:sp>
      <p:grpSp>
        <p:nvGrpSpPr>
          <p:cNvPr id="48" name="Group 47"/>
          <p:cNvGrpSpPr/>
          <p:nvPr/>
        </p:nvGrpSpPr>
        <p:grpSpPr>
          <a:xfrm>
            <a:off x="7392568" y="2329144"/>
            <a:ext cx="268868" cy="393119"/>
            <a:chOff x="527333" y="1217552"/>
            <a:chExt cx="175409" cy="256405"/>
          </a:xfrm>
          <a:solidFill>
            <a:schemeClr val="bg1"/>
          </a:solidFill>
        </p:grpSpPr>
        <p:sp>
          <p:nvSpPr>
            <p:cNvPr id="49"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0"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nvGrpSpPr>
          <p:cNvPr id="51" name="Group 50"/>
          <p:cNvGrpSpPr/>
          <p:nvPr/>
        </p:nvGrpSpPr>
        <p:grpSpPr>
          <a:xfrm>
            <a:off x="6699557" y="1709441"/>
            <a:ext cx="393728" cy="331384"/>
            <a:chOff x="1511296" y="730196"/>
            <a:chExt cx="256867" cy="216138"/>
          </a:xfrm>
          <a:solidFill>
            <a:schemeClr val="bg1"/>
          </a:solidFill>
        </p:grpSpPr>
        <p:sp>
          <p:nvSpPr>
            <p:cNvPr id="52"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3" name="Freeform 82"/>
            <p:cNvSpPr>
              <a:spLocks/>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4"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nvGrpSpPr>
          <p:cNvPr id="59" name="Group 58"/>
          <p:cNvGrpSpPr/>
          <p:nvPr/>
        </p:nvGrpSpPr>
        <p:grpSpPr>
          <a:xfrm>
            <a:off x="5229927" y="3127395"/>
            <a:ext cx="277118" cy="406252"/>
            <a:chOff x="1559893" y="2241774"/>
            <a:chExt cx="174947" cy="256404"/>
          </a:xfrm>
          <a:solidFill>
            <a:schemeClr val="bg1"/>
          </a:solidFill>
        </p:grpSpPr>
        <p:sp>
          <p:nvSpPr>
            <p:cNvPr id="60" name="Oval 49"/>
            <p:cNvSpPr>
              <a:spLocks noChangeArrowheads="1"/>
            </p:cNvSpPr>
            <p:nvPr/>
          </p:nvSpPr>
          <p:spPr bwMode="auto">
            <a:xfrm>
              <a:off x="1630705" y="2313975"/>
              <a:ext cx="16662" cy="16662"/>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1" name="Oval 50"/>
            <p:cNvSpPr>
              <a:spLocks noChangeArrowheads="1"/>
            </p:cNvSpPr>
            <p:nvPr/>
          </p:nvSpPr>
          <p:spPr bwMode="auto">
            <a:xfrm>
              <a:off x="1630705" y="2410242"/>
              <a:ext cx="16662"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2" name="Oval 51"/>
            <p:cNvSpPr>
              <a:spLocks noChangeArrowheads="1"/>
            </p:cNvSpPr>
            <p:nvPr/>
          </p:nvSpPr>
          <p:spPr bwMode="auto">
            <a:xfrm>
              <a:off x="1583960" y="2362108"/>
              <a:ext cx="15273"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3" name="Oval 52"/>
            <p:cNvSpPr>
              <a:spLocks noChangeArrowheads="1"/>
            </p:cNvSpPr>
            <p:nvPr/>
          </p:nvSpPr>
          <p:spPr bwMode="auto">
            <a:xfrm>
              <a:off x="1679301" y="2362108"/>
              <a:ext cx="16199" cy="15273"/>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4" name="Freeform 53"/>
            <p:cNvSpPr>
              <a:spLocks/>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5" name="Freeform 54"/>
            <p:cNvSpPr>
              <a:spLocks/>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6" name="Freeform 55"/>
            <p:cNvSpPr>
              <a:spLocks/>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7" name="Freeform 56"/>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8" name="Freeform 57"/>
            <p:cNvSpPr>
              <a:spLocks/>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nvGrpSpPr>
          <p:cNvPr id="69" name="Group 68"/>
          <p:cNvGrpSpPr/>
          <p:nvPr/>
        </p:nvGrpSpPr>
        <p:grpSpPr>
          <a:xfrm>
            <a:off x="5273980" y="2290604"/>
            <a:ext cx="314111" cy="293775"/>
            <a:chOff x="998489" y="2241774"/>
            <a:chExt cx="256404" cy="239742"/>
          </a:xfrm>
          <a:solidFill>
            <a:schemeClr val="bg1"/>
          </a:solidFill>
        </p:grpSpPr>
        <p:sp>
          <p:nvSpPr>
            <p:cNvPr id="70"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1"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2"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3"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4"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5"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6"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7"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8"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sp>
        <p:nvSpPr>
          <p:cNvPr id="83" name="Freeform 372"/>
          <p:cNvSpPr>
            <a:spLocks noChangeArrowheads="1"/>
          </p:cNvSpPr>
          <p:nvPr/>
        </p:nvSpPr>
        <p:spPr bwMode="auto">
          <a:xfrm>
            <a:off x="6121686" y="2542604"/>
            <a:ext cx="684365" cy="684550"/>
          </a:xfrm>
          <a:custGeom>
            <a:avLst/>
            <a:gdLst>
              <a:gd name="T0" fmla="*/ 530 w 560"/>
              <a:gd name="T1" fmla="*/ 140 h 561"/>
              <a:gd name="T2" fmla="*/ 530 w 560"/>
              <a:gd name="T3" fmla="*/ 140 h 561"/>
              <a:gd name="T4" fmla="*/ 309 w 560"/>
              <a:gd name="T5" fmla="*/ 140 h 561"/>
              <a:gd name="T6" fmla="*/ 431 w 560"/>
              <a:gd name="T7" fmla="*/ 29 h 561"/>
              <a:gd name="T8" fmla="*/ 431 w 560"/>
              <a:gd name="T9" fmla="*/ 6 h 561"/>
              <a:gd name="T10" fmla="*/ 414 w 560"/>
              <a:gd name="T11" fmla="*/ 6 h 561"/>
              <a:gd name="T12" fmla="*/ 280 w 560"/>
              <a:gd name="T13" fmla="*/ 117 h 561"/>
              <a:gd name="T14" fmla="*/ 151 w 560"/>
              <a:gd name="T15" fmla="*/ 6 h 561"/>
              <a:gd name="T16" fmla="*/ 128 w 560"/>
              <a:gd name="T17" fmla="*/ 6 h 561"/>
              <a:gd name="T18" fmla="*/ 134 w 560"/>
              <a:gd name="T19" fmla="*/ 29 h 561"/>
              <a:gd name="T20" fmla="*/ 256 w 560"/>
              <a:gd name="T21" fmla="*/ 140 h 561"/>
              <a:gd name="T22" fmla="*/ 29 w 560"/>
              <a:gd name="T23" fmla="*/ 140 h 561"/>
              <a:gd name="T24" fmla="*/ 0 w 560"/>
              <a:gd name="T25" fmla="*/ 169 h 561"/>
              <a:gd name="T26" fmla="*/ 0 w 560"/>
              <a:gd name="T27" fmla="*/ 531 h 561"/>
              <a:gd name="T28" fmla="*/ 29 w 560"/>
              <a:gd name="T29" fmla="*/ 560 h 561"/>
              <a:gd name="T30" fmla="*/ 530 w 560"/>
              <a:gd name="T31" fmla="*/ 560 h 561"/>
              <a:gd name="T32" fmla="*/ 559 w 560"/>
              <a:gd name="T33" fmla="*/ 531 h 561"/>
              <a:gd name="T34" fmla="*/ 559 w 560"/>
              <a:gd name="T35" fmla="*/ 169 h 561"/>
              <a:gd name="T36" fmla="*/ 530 w 560"/>
              <a:gd name="T37" fmla="*/ 140 h 561"/>
              <a:gd name="T38" fmla="*/ 414 w 560"/>
              <a:gd name="T39" fmla="*/ 484 h 561"/>
              <a:gd name="T40" fmla="*/ 414 w 560"/>
              <a:gd name="T41" fmla="*/ 484 h 561"/>
              <a:gd name="T42" fmla="*/ 385 w 560"/>
              <a:gd name="T43" fmla="*/ 513 h 561"/>
              <a:gd name="T44" fmla="*/ 76 w 560"/>
              <a:gd name="T45" fmla="*/ 513 h 561"/>
              <a:gd name="T46" fmla="*/ 46 w 560"/>
              <a:gd name="T47" fmla="*/ 484 h 561"/>
              <a:gd name="T48" fmla="*/ 46 w 560"/>
              <a:gd name="T49" fmla="*/ 216 h 561"/>
              <a:gd name="T50" fmla="*/ 76 w 560"/>
              <a:gd name="T51" fmla="*/ 187 h 561"/>
              <a:gd name="T52" fmla="*/ 385 w 560"/>
              <a:gd name="T53" fmla="*/ 187 h 561"/>
              <a:gd name="T54" fmla="*/ 414 w 560"/>
              <a:gd name="T55" fmla="*/ 216 h 561"/>
              <a:gd name="T56" fmla="*/ 414 w 560"/>
              <a:gd name="T57" fmla="*/ 484 h 561"/>
              <a:gd name="T58" fmla="*/ 513 w 560"/>
              <a:gd name="T59" fmla="*/ 478 h 561"/>
              <a:gd name="T60" fmla="*/ 513 w 560"/>
              <a:gd name="T61" fmla="*/ 478 h 561"/>
              <a:gd name="T62" fmla="*/ 501 w 560"/>
              <a:gd name="T63" fmla="*/ 484 h 561"/>
              <a:gd name="T64" fmla="*/ 478 w 560"/>
              <a:gd name="T65" fmla="*/ 484 h 561"/>
              <a:gd name="T66" fmla="*/ 472 w 560"/>
              <a:gd name="T67" fmla="*/ 478 h 561"/>
              <a:gd name="T68" fmla="*/ 472 w 560"/>
              <a:gd name="T69" fmla="*/ 420 h 561"/>
              <a:gd name="T70" fmla="*/ 478 w 560"/>
              <a:gd name="T71" fmla="*/ 414 h 561"/>
              <a:gd name="T72" fmla="*/ 501 w 560"/>
              <a:gd name="T73" fmla="*/ 414 h 561"/>
              <a:gd name="T74" fmla="*/ 513 w 560"/>
              <a:gd name="T75" fmla="*/ 420 h 561"/>
              <a:gd name="T76" fmla="*/ 513 w 560"/>
              <a:gd name="T77" fmla="*/ 478 h 561"/>
              <a:gd name="T78" fmla="*/ 472 w 560"/>
              <a:gd name="T79" fmla="*/ 332 h 561"/>
              <a:gd name="T80" fmla="*/ 472 w 560"/>
              <a:gd name="T81" fmla="*/ 332 h 561"/>
              <a:gd name="T82" fmla="*/ 489 w 560"/>
              <a:gd name="T83" fmla="*/ 309 h 561"/>
              <a:gd name="T84" fmla="*/ 513 w 560"/>
              <a:gd name="T85" fmla="*/ 332 h 561"/>
              <a:gd name="T86" fmla="*/ 489 w 560"/>
              <a:gd name="T87" fmla="*/ 350 h 561"/>
              <a:gd name="T88" fmla="*/ 472 w 560"/>
              <a:gd name="T89" fmla="*/ 332 h 561"/>
              <a:gd name="T90" fmla="*/ 489 w 560"/>
              <a:gd name="T91" fmla="*/ 286 h 561"/>
              <a:gd name="T92" fmla="*/ 489 w 560"/>
              <a:gd name="T93" fmla="*/ 286 h 561"/>
              <a:gd name="T94" fmla="*/ 449 w 560"/>
              <a:gd name="T95" fmla="*/ 245 h 561"/>
              <a:gd name="T96" fmla="*/ 489 w 560"/>
              <a:gd name="T97" fmla="*/ 204 h 561"/>
              <a:gd name="T98" fmla="*/ 530 w 560"/>
              <a:gd name="T99" fmla="*/ 245 h 561"/>
              <a:gd name="T100" fmla="*/ 489 w 560"/>
              <a:gd name="T101" fmla="*/ 28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0" h="561">
                <a:moveTo>
                  <a:pt x="530" y="140"/>
                </a:moveTo>
                <a:lnTo>
                  <a:pt x="530" y="140"/>
                </a:lnTo>
                <a:cubicBezTo>
                  <a:pt x="309" y="140"/>
                  <a:pt x="309" y="140"/>
                  <a:pt x="309" y="140"/>
                </a:cubicBezTo>
                <a:cubicBezTo>
                  <a:pt x="431" y="29"/>
                  <a:pt x="431" y="29"/>
                  <a:pt x="431" y="29"/>
                </a:cubicBezTo>
                <a:cubicBezTo>
                  <a:pt x="437" y="24"/>
                  <a:pt x="437" y="12"/>
                  <a:pt x="431" y="6"/>
                </a:cubicBezTo>
                <a:cubicBezTo>
                  <a:pt x="425" y="0"/>
                  <a:pt x="419" y="0"/>
                  <a:pt x="414" y="6"/>
                </a:cubicBezTo>
                <a:cubicBezTo>
                  <a:pt x="280" y="117"/>
                  <a:pt x="280" y="117"/>
                  <a:pt x="280" y="117"/>
                </a:cubicBezTo>
                <a:cubicBezTo>
                  <a:pt x="151" y="6"/>
                  <a:pt x="151" y="6"/>
                  <a:pt x="151" y="6"/>
                </a:cubicBezTo>
                <a:cubicBezTo>
                  <a:pt x="146" y="0"/>
                  <a:pt x="134" y="0"/>
                  <a:pt x="128" y="6"/>
                </a:cubicBezTo>
                <a:cubicBezTo>
                  <a:pt x="122" y="12"/>
                  <a:pt x="128" y="24"/>
                  <a:pt x="134" y="29"/>
                </a:cubicBezTo>
                <a:cubicBezTo>
                  <a:pt x="256" y="140"/>
                  <a:pt x="256" y="140"/>
                  <a:pt x="256" y="140"/>
                </a:cubicBezTo>
                <a:cubicBezTo>
                  <a:pt x="29" y="140"/>
                  <a:pt x="29" y="140"/>
                  <a:pt x="29" y="140"/>
                </a:cubicBezTo>
                <a:cubicBezTo>
                  <a:pt x="12" y="140"/>
                  <a:pt x="0" y="152"/>
                  <a:pt x="0" y="169"/>
                </a:cubicBezTo>
                <a:cubicBezTo>
                  <a:pt x="0" y="531"/>
                  <a:pt x="0" y="531"/>
                  <a:pt x="0" y="531"/>
                </a:cubicBezTo>
                <a:cubicBezTo>
                  <a:pt x="0" y="548"/>
                  <a:pt x="12" y="560"/>
                  <a:pt x="29" y="560"/>
                </a:cubicBezTo>
                <a:cubicBezTo>
                  <a:pt x="530" y="560"/>
                  <a:pt x="530" y="560"/>
                  <a:pt x="530" y="560"/>
                </a:cubicBezTo>
                <a:cubicBezTo>
                  <a:pt x="548" y="560"/>
                  <a:pt x="559" y="548"/>
                  <a:pt x="559" y="531"/>
                </a:cubicBezTo>
                <a:cubicBezTo>
                  <a:pt x="559" y="169"/>
                  <a:pt x="559" y="169"/>
                  <a:pt x="559" y="169"/>
                </a:cubicBezTo>
                <a:cubicBezTo>
                  <a:pt x="559" y="152"/>
                  <a:pt x="548" y="140"/>
                  <a:pt x="530" y="140"/>
                </a:cubicBezTo>
                <a:close/>
                <a:moveTo>
                  <a:pt x="414" y="484"/>
                </a:moveTo>
                <a:lnTo>
                  <a:pt x="414" y="484"/>
                </a:lnTo>
                <a:cubicBezTo>
                  <a:pt x="414" y="502"/>
                  <a:pt x="402" y="513"/>
                  <a:pt x="385" y="513"/>
                </a:cubicBezTo>
                <a:cubicBezTo>
                  <a:pt x="76" y="513"/>
                  <a:pt x="76" y="513"/>
                  <a:pt x="76" y="513"/>
                </a:cubicBezTo>
                <a:cubicBezTo>
                  <a:pt x="58" y="513"/>
                  <a:pt x="46" y="502"/>
                  <a:pt x="46" y="484"/>
                </a:cubicBezTo>
                <a:cubicBezTo>
                  <a:pt x="46" y="216"/>
                  <a:pt x="46" y="216"/>
                  <a:pt x="46" y="216"/>
                </a:cubicBezTo>
                <a:cubicBezTo>
                  <a:pt x="46" y="198"/>
                  <a:pt x="58" y="187"/>
                  <a:pt x="76" y="187"/>
                </a:cubicBezTo>
                <a:cubicBezTo>
                  <a:pt x="385" y="187"/>
                  <a:pt x="385" y="187"/>
                  <a:pt x="385" y="187"/>
                </a:cubicBezTo>
                <a:cubicBezTo>
                  <a:pt x="402" y="187"/>
                  <a:pt x="414" y="198"/>
                  <a:pt x="414" y="216"/>
                </a:cubicBezTo>
                <a:lnTo>
                  <a:pt x="414" y="484"/>
                </a:lnTo>
                <a:close/>
                <a:moveTo>
                  <a:pt x="513" y="478"/>
                </a:moveTo>
                <a:lnTo>
                  <a:pt x="513" y="478"/>
                </a:lnTo>
                <a:cubicBezTo>
                  <a:pt x="513" y="484"/>
                  <a:pt x="507" y="484"/>
                  <a:pt x="501" y="484"/>
                </a:cubicBezTo>
                <a:cubicBezTo>
                  <a:pt x="478" y="484"/>
                  <a:pt x="478" y="484"/>
                  <a:pt x="478" y="484"/>
                </a:cubicBezTo>
                <a:cubicBezTo>
                  <a:pt x="472" y="484"/>
                  <a:pt x="472" y="484"/>
                  <a:pt x="472" y="478"/>
                </a:cubicBezTo>
                <a:cubicBezTo>
                  <a:pt x="472" y="420"/>
                  <a:pt x="472" y="420"/>
                  <a:pt x="472" y="420"/>
                </a:cubicBezTo>
                <a:cubicBezTo>
                  <a:pt x="472" y="420"/>
                  <a:pt x="472" y="414"/>
                  <a:pt x="478" y="414"/>
                </a:cubicBezTo>
                <a:cubicBezTo>
                  <a:pt x="501" y="414"/>
                  <a:pt x="501" y="414"/>
                  <a:pt x="501" y="414"/>
                </a:cubicBezTo>
                <a:cubicBezTo>
                  <a:pt x="507" y="414"/>
                  <a:pt x="513" y="420"/>
                  <a:pt x="513" y="420"/>
                </a:cubicBezTo>
                <a:lnTo>
                  <a:pt x="513" y="478"/>
                </a:lnTo>
                <a:close/>
                <a:moveTo>
                  <a:pt x="472" y="332"/>
                </a:moveTo>
                <a:lnTo>
                  <a:pt x="472" y="332"/>
                </a:lnTo>
                <a:cubicBezTo>
                  <a:pt x="472" y="321"/>
                  <a:pt x="478" y="309"/>
                  <a:pt x="489" y="309"/>
                </a:cubicBezTo>
                <a:cubicBezTo>
                  <a:pt x="501" y="309"/>
                  <a:pt x="513" y="321"/>
                  <a:pt x="513" y="332"/>
                </a:cubicBezTo>
                <a:cubicBezTo>
                  <a:pt x="513" y="344"/>
                  <a:pt x="501" y="350"/>
                  <a:pt x="489" y="350"/>
                </a:cubicBezTo>
                <a:cubicBezTo>
                  <a:pt x="478" y="350"/>
                  <a:pt x="472" y="344"/>
                  <a:pt x="472" y="332"/>
                </a:cubicBezTo>
                <a:close/>
                <a:moveTo>
                  <a:pt x="489" y="286"/>
                </a:moveTo>
                <a:lnTo>
                  <a:pt x="489" y="286"/>
                </a:lnTo>
                <a:cubicBezTo>
                  <a:pt x="466" y="286"/>
                  <a:pt x="449" y="268"/>
                  <a:pt x="449" y="245"/>
                </a:cubicBezTo>
                <a:cubicBezTo>
                  <a:pt x="449" y="222"/>
                  <a:pt x="466" y="204"/>
                  <a:pt x="489" y="204"/>
                </a:cubicBezTo>
                <a:cubicBezTo>
                  <a:pt x="513" y="204"/>
                  <a:pt x="530" y="222"/>
                  <a:pt x="530" y="245"/>
                </a:cubicBezTo>
                <a:cubicBezTo>
                  <a:pt x="530" y="268"/>
                  <a:pt x="513" y="286"/>
                  <a:pt x="489" y="286"/>
                </a:cubicBezTo>
                <a:close/>
              </a:path>
            </a:pathLst>
          </a:custGeom>
          <a:solidFill>
            <a:schemeClr val="accent3"/>
          </a:solidFill>
          <a:ln>
            <a:noFill/>
          </a:ln>
          <a:effectLst/>
        </p:spPr>
        <p:txBody>
          <a:bodyPr wrap="none" lIns="57137" tIns="28569" rIns="57137" bIns="28569" anchor="ctr"/>
          <a:lstStyle/>
          <a:p>
            <a:pPr defTabSz="685663"/>
            <a:endParaRPr lang="en-US" sz="1013">
              <a:solidFill>
                <a:srgbClr val="A1A1A1"/>
              </a:solidFill>
              <a:latin typeface="Lato Light"/>
            </a:endParaRPr>
          </a:p>
        </p:txBody>
      </p:sp>
      <p:sp>
        <p:nvSpPr>
          <p:cNvPr id="79" name="文本框 78">
            <a:extLst>
              <a:ext uri="{FF2B5EF4-FFF2-40B4-BE49-F238E27FC236}">
                <a16:creationId xmlns:a16="http://schemas.microsoft.com/office/drawing/2014/main" xmlns="" id="{2EB503EE-AFF8-4F2A-B7AF-F46F243BC8BF}"/>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80" name="矩形 79">
            <a:extLst>
              <a:ext uri="{FF2B5EF4-FFF2-40B4-BE49-F238E27FC236}">
                <a16:creationId xmlns:a16="http://schemas.microsoft.com/office/drawing/2014/main" xmlns="" id="{90F87F89-948A-4C2C-A247-495A97960E2A}"/>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81" name="矩形 80">
            <a:extLst>
              <a:ext uri="{FF2B5EF4-FFF2-40B4-BE49-F238E27FC236}">
                <a16:creationId xmlns:a16="http://schemas.microsoft.com/office/drawing/2014/main" xmlns="" id="{B377310F-2B67-4C23-A89A-4ED2659DFFCA}"/>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51634541"/>
      </p:ext>
    </p:extLst>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ppt_w</p:attrName>
                                        </p:attrNameLst>
                                      </p:cBhvr>
                                      <p:tavLst>
                                        <p:tav tm="0">
                                          <p:val>
                                            <p:fltVal val="0"/>
                                          </p:val>
                                        </p:tav>
                                        <p:tav tm="100000">
                                          <p:val>
                                            <p:strVal val="#ppt_w"/>
                                          </p:val>
                                        </p:tav>
                                      </p:tavLst>
                                    </p:anim>
                                    <p:anim calcmode="lin" valueType="num">
                                      <p:cBhvr>
                                        <p:cTn id="52" dur="500" fill="hold"/>
                                        <p:tgtEl>
                                          <p:spTgt spid="83"/>
                                        </p:tgtEl>
                                        <p:attrNameLst>
                                          <p:attrName>ppt_h</p:attrName>
                                        </p:attrNameLst>
                                      </p:cBhvr>
                                      <p:tavLst>
                                        <p:tav tm="0">
                                          <p:val>
                                            <p:fltVal val="0"/>
                                          </p:val>
                                        </p:tav>
                                        <p:tav tm="100000">
                                          <p:val>
                                            <p:strVal val="#ppt_h"/>
                                          </p:val>
                                        </p:tav>
                                      </p:tavLst>
                                    </p:anim>
                                    <p:animEffect transition="in" filter="fade">
                                      <p:cBhvr>
                                        <p:cTn id="53" dur="500"/>
                                        <p:tgtEl>
                                          <p:spTgt spid="83"/>
                                        </p:tgtEl>
                                      </p:cBhvr>
                                    </p:animEffect>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500"/>
                                        <p:tgtEl>
                                          <p:spTgt spid="7"/>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Effect transition="in" filter="fade">
                                      <p:cBhvr>
                                        <p:cTn id="63" dur="500"/>
                                        <p:tgtEl>
                                          <p:spTgt spid="4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childTnLst>
                          </p:cTn>
                        </p:par>
                        <p:par>
                          <p:cTn id="68" fill="hold">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childTnLst>
                          </p:cTn>
                        </p:par>
                        <p:par>
                          <p:cTn id="72" fill="hold">
                            <p:stCondLst>
                              <p:cond delay="7000"/>
                            </p:stCondLst>
                            <p:childTnLst>
                              <p:par>
                                <p:cTn id="73" presetID="53" presetClass="entr" presetSubtype="16" fill="hold"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7500"/>
                            </p:stCondLst>
                            <p:childTnLst>
                              <p:par>
                                <p:cTn id="79" presetID="10" presetClass="entr" presetSubtype="0" fill="hold" grpId="0" nodeType="afterEffect">
                                  <p:stCondLst>
                                    <p:cond delay="0"/>
                                  </p:stCondLst>
                                  <p:childTnLst>
                                    <p:set>
                                      <p:cBhvr>
                                        <p:cTn id="80" dur="1" fill="hold">
                                          <p:stCondLst>
                                            <p:cond delay="0"/>
                                          </p:stCondLst>
                                        </p:cTn>
                                        <p:tgtEl>
                                          <p:spTgt spid="13"/>
                                        </p:tgtEl>
                                        <p:attrNameLst>
                                          <p:attrName>style.visibility</p:attrName>
                                        </p:attrNameLst>
                                      </p:cBhvr>
                                      <p:to>
                                        <p:strVal val="visible"/>
                                      </p:to>
                                    </p:set>
                                    <p:animEffect transition="in" filter="fade">
                                      <p:cBhvr>
                                        <p:cTn id="81" dur="500"/>
                                        <p:tgtEl>
                                          <p:spTgt spid="13"/>
                                        </p:tgtEl>
                                      </p:cBhvr>
                                    </p:animEffect>
                                  </p:childTnLst>
                                </p:cTn>
                              </p:par>
                            </p:childTnLst>
                          </p:cTn>
                        </p:par>
                        <p:par>
                          <p:cTn id="82" fill="hold">
                            <p:stCondLst>
                              <p:cond delay="8000"/>
                            </p:stCondLst>
                            <p:childTnLst>
                              <p:par>
                                <p:cTn id="83" presetID="53" presetClass="entr" presetSubtype="16" fill="hold" nodeType="after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p:cTn id="85" dur="500" fill="hold"/>
                                        <p:tgtEl>
                                          <p:spTgt spid="48"/>
                                        </p:tgtEl>
                                        <p:attrNameLst>
                                          <p:attrName>ppt_w</p:attrName>
                                        </p:attrNameLst>
                                      </p:cBhvr>
                                      <p:tavLst>
                                        <p:tav tm="0">
                                          <p:val>
                                            <p:fltVal val="0"/>
                                          </p:val>
                                        </p:tav>
                                        <p:tav tm="100000">
                                          <p:val>
                                            <p:strVal val="#ppt_w"/>
                                          </p:val>
                                        </p:tav>
                                      </p:tavLst>
                                    </p:anim>
                                    <p:anim calcmode="lin" valueType="num">
                                      <p:cBhvr>
                                        <p:cTn id="86" dur="500" fill="hold"/>
                                        <p:tgtEl>
                                          <p:spTgt spid="48"/>
                                        </p:tgtEl>
                                        <p:attrNameLst>
                                          <p:attrName>ppt_h</p:attrName>
                                        </p:attrNameLst>
                                      </p:cBhvr>
                                      <p:tavLst>
                                        <p:tav tm="0">
                                          <p:val>
                                            <p:fltVal val="0"/>
                                          </p:val>
                                        </p:tav>
                                        <p:tav tm="100000">
                                          <p:val>
                                            <p:strVal val="#ppt_h"/>
                                          </p:val>
                                        </p:tav>
                                      </p:tavLst>
                                    </p:anim>
                                    <p:animEffect transition="in" filter="fade">
                                      <p:cBhvr>
                                        <p:cTn id="87" dur="500"/>
                                        <p:tgtEl>
                                          <p:spTgt spid="48"/>
                                        </p:tgtEl>
                                      </p:cBhvr>
                                    </p:animEffect>
                                  </p:childTnLst>
                                </p:cTn>
                              </p:par>
                            </p:childTnLst>
                          </p:cTn>
                        </p:par>
                        <p:par>
                          <p:cTn id="88" fill="hold">
                            <p:stCondLst>
                              <p:cond delay="8500"/>
                            </p:stCondLst>
                            <p:childTnLst>
                              <p:par>
                                <p:cTn id="89" presetID="10" presetClass="entr" presetSubtype="0"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childTnLst>
                          </p:cTn>
                        </p:par>
                        <p:par>
                          <p:cTn id="92" fill="hold">
                            <p:stCondLst>
                              <p:cond delay="9000"/>
                            </p:stCondLst>
                            <p:childTnLst>
                              <p:par>
                                <p:cTn id="93" presetID="53" presetClass="entr" presetSubtype="16" fill="hold"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500" fill="hold"/>
                                        <p:tgtEl>
                                          <p:spTgt spid="43"/>
                                        </p:tgtEl>
                                        <p:attrNameLst>
                                          <p:attrName>ppt_w</p:attrName>
                                        </p:attrNameLst>
                                      </p:cBhvr>
                                      <p:tavLst>
                                        <p:tav tm="0">
                                          <p:val>
                                            <p:fltVal val="0"/>
                                          </p:val>
                                        </p:tav>
                                        <p:tav tm="100000">
                                          <p:val>
                                            <p:strVal val="#ppt_w"/>
                                          </p:val>
                                        </p:tav>
                                      </p:tavLst>
                                    </p:anim>
                                    <p:anim calcmode="lin" valueType="num">
                                      <p:cBhvr>
                                        <p:cTn id="96" dur="500" fill="hold"/>
                                        <p:tgtEl>
                                          <p:spTgt spid="43"/>
                                        </p:tgtEl>
                                        <p:attrNameLst>
                                          <p:attrName>ppt_h</p:attrName>
                                        </p:attrNameLst>
                                      </p:cBhvr>
                                      <p:tavLst>
                                        <p:tav tm="0">
                                          <p:val>
                                            <p:fltVal val="0"/>
                                          </p:val>
                                        </p:tav>
                                        <p:tav tm="100000">
                                          <p:val>
                                            <p:strVal val="#ppt_h"/>
                                          </p:val>
                                        </p:tav>
                                      </p:tavLst>
                                    </p:anim>
                                    <p:animEffect transition="in" filter="fade">
                                      <p:cBhvr>
                                        <p:cTn id="97" dur="500"/>
                                        <p:tgtEl>
                                          <p:spTgt spid="43"/>
                                        </p:tgtEl>
                                      </p:cBhvr>
                                    </p:animEffect>
                                  </p:childTnLst>
                                </p:cTn>
                              </p:par>
                            </p:childTnLst>
                          </p:cTn>
                        </p:par>
                        <p:par>
                          <p:cTn id="98" fill="hold">
                            <p:stCondLst>
                              <p:cond delay="9500"/>
                            </p:stCondLst>
                            <p:childTnLst>
                              <p:par>
                                <p:cTn id="99" presetID="10" presetClass="entr" presetSubtype="0" fill="hold" grpId="0" nodeType="afterEffect">
                                  <p:stCondLst>
                                    <p:cond delay="0"/>
                                  </p:stCondLst>
                                  <p:childTnLst>
                                    <p:set>
                                      <p:cBhvr>
                                        <p:cTn id="100" dur="1" fill="hold">
                                          <p:stCondLst>
                                            <p:cond delay="0"/>
                                          </p:stCondLst>
                                        </p:cTn>
                                        <p:tgtEl>
                                          <p:spTgt spid="11"/>
                                        </p:tgtEl>
                                        <p:attrNameLst>
                                          <p:attrName>style.visibility</p:attrName>
                                        </p:attrNameLst>
                                      </p:cBhvr>
                                      <p:to>
                                        <p:strVal val="visible"/>
                                      </p:to>
                                    </p:set>
                                    <p:animEffect transition="in" filter="fade">
                                      <p:cBhvr>
                                        <p:cTn id="101" dur="500"/>
                                        <p:tgtEl>
                                          <p:spTgt spid="11"/>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 calcmode="lin" valueType="num">
                                      <p:cBhvr>
                                        <p:cTn id="105" dur="500" fill="hold"/>
                                        <p:tgtEl>
                                          <p:spTgt spid="47"/>
                                        </p:tgtEl>
                                        <p:attrNameLst>
                                          <p:attrName>ppt_w</p:attrName>
                                        </p:attrNameLst>
                                      </p:cBhvr>
                                      <p:tavLst>
                                        <p:tav tm="0">
                                          <p:val>
                                            <p:fltVal val="0"/>
                                          </p:val>
                                        </p:tav>
                                        <p:tav tm="100000">
                                          <p:val>
                                            <p:strVal val="#ppt_w"/>
                                          </p:val>
                                        </p:tav>
                                      </p:tavLst>
                                    </p:anim>
                                    <p:anim calcmode="lin" valueType="num">
                                      <p:cBhvr>
                                        <p:cTn id="106" dur="500" fill="hold"/>
                                        <p:tgtEl>
                                          <p:spTgt spid="47"/>
                                        </p:tgtEl>
                                        <p:attrNameLst>
                                          <p:attrName>ppt_h</p:attrName>
                                        </p:attrNameLst>
                                      </p:cBhvr>
                                      <p:tavLst>
                                        <p:tav tm="0">
                                          <p:val>
                                            <p:fltVal val="0"/>
                                          </p:val>
                                        </p:tav>
                                        <p:tav tm="100000">
                                          <p:val>
                                            <p:strVal val="#ppt_h"/>
                                          </p:val>
                                        </p:tav>
                                      </p:tavLst>
                                    </p:anim>
                                    <p:animEffect transition="in" filter="fade">
                                      <p:cBhvr>
                                        <p:cTn id="107" dur="500"/>
                                        <p:tgtEl>
                                          <p:spTgt spid="47"/>
                                        </p:tgtEl>
                                      </p:cBhvr>
                                    </p:animEffect>
                                  </p:childTnLst>
                                </p:cTn>
                              </p:par>
                            </p:childTnLst>
                          </p:cTn>
                        </p:par>
                        <p:par>
                          <p:cTn id="108" fill="hold">
                            <p:stCondLst>
                              <p:cond delay="10500"/>
                            </p:stCondLst>
                            <p:childTnLst>
                              <p:par>
                                <p:cTn id="109" presetID="10" presetClass="entr" presetSubtype="0"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500"/>
                                        <p:tgtEl>
                                          <p:spTgt spid="10"/>
                                        </p:tgtEl>
                                      </p:cBhvr>
                                    </p:animEffect>
                                  </p:childTnLst>
                                </p:cTn>
                              </p:par>
                            </p:childTnLst>
                          </p:cTn>
                        </p:par>
                        <p:par>
                          <p:cTn id="112" fill="hold">
                            <p:stCondLst>
                              <p:cond delay="11000"/>
                            </p:stCondLst>
                            <p:childTnLst>
                              <p:par>
                                <p:cTn id="113" presetID="53" presetClass="entr" presetSubtype="16" fill="hold" grpId="0" nodeType="after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500" fill="hold"/>
                                        <p:tgtEl>
                                          <p:spTgt spid="41"/>
                                        </p:tgtEl>
                                        <p:attrNameLst>
                                          <p:attrName>ppt_w</p:attrName>
                                        </p:attrNameLst>
                                      </p:cBhvr>
                                      <p:tavLst>
                                        <p:tav tm="0">
                                          <p:val>
                                            <p:fltVal val="0"/>
                                          </p:val>
                                        </p:tav>
                                        <p:tav tm="100000">
                                          <p:val>
                                            <p:strVal val="#ppt_w"/>
                                          </p:val>
                                        </p:tav>
                                      </p:tavLst>
                                    </p:anim>
                                    <p:anim calcmode="lin" valueType="num">
                                      <p:cBhvr>
                                        <p:cTn id="116" dur="500" fill="hold"/>
                                        <p:tgtEl>
                                          <p:spTgt spid="41"/>
                                        </p:tgtEl>
                                        <p:attrNameLst>
                                          <p:attrName>ppt_h</p:attrName>
                                        </p:attrNameLst>
                                      </p:cBhvr>
                                      <p:tavLst>
                                        <p:tav tm="0">
                                          <p:val>
                                            <p:fltVal val="0"/>
                                          </p:val>
                                        </p:tav>
                                        <p:tav tm="100000">
                                          <p:val>
                                            <p:strVal val="#ppt_h"/>
                                          </p:val>
                                        </p:tav>
                                      </p:tavLst>
                                    </p:anim>
                                    <p:animEffect transition="in" filter="fade">
                                      <p:cBhvr>
                                        <p:cTn id="117" dur="500"/>
                                        <p:tgtEl>
                                          <p:spTgt spid="41"/>
                                        </p:tgtEl>
                                      </p:cBhvr>
                                    </p:animEffect>
                                  </p:childTnLst>
                                </p:cTn>
                              </p:par>
                            </p:childTnLst>
                          </p:cTn>
                        </p:par>
                        <p:par>
                          <p:cTn id="118" fill="hold">
                            <p:stCondLst>
                              <p:cond delay="11500"/>
                            </p:stCondLst>
                            <p:childTnLst>
                              <p:par>
                                <p:cTn id="119" presetID="10" presetClass="entr" presetSubtype="0" fill="hold" grpId="0" nodeType="after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fade">
                                      <p:cBhvr>
                                        <p:cTn id="121" dur="500"/>
                                        <p:tgtEl>
                                          <p:spTgt spid="9"/>
                                        </p:tgtEl>
                                      </p:cBhvr>
                                    </p:animEffect>
                                  </p:childTnLst>
                                </p:cTn>
                              </p:par>
                            </p:childTnLst>
                          </p:cTn>
                        </p:par>
                        <p:par>
                          <p:cTn id="122" fill="hold">
                            <p:stCondLst>
                              <p:cond delay="12000"/>
                            </p:stCondLst>
                            <p:childTnLst>
                              <p:par>
                                <p:cTn id="123" presetID="53" presetClass="entr" presetSubtype="16" fill="hold" nodeType="afterEffect">
                                  <p:stCondLst>
                                    <p:cond delay="0"/>
                                  </p:stCondLst>
                                  <p:childTnLst>
                                    <p:set>
                                      <p:cBhvr>
                                        <p:cTn id="124" dur="1" fill="hold">
                                          <p:stCondLst>
                                            <p:cond delay="0"/>
                                          </p:stCondLst>
                                        </p:cTn>
                                        <p:tgtEl>
                                          <p:spTgt spid="59"/>
                                        </p:tgtEl>
                                        <p:attrNameLst>
                                          <p:attrName>style.visibility</p:attrName>
                                        </p:attrNameLst>
                                      </p:cBhvr>
                                      <p:to>
                                        <p:strVal val="visible"/>
                                      </p:to>
                                    </p:set>
                                    <p:anim calcmode="lin" valueType="num">
                                      <p:cBhvr>
                                        <p:cTn id="125" dur="500" fill="hold"/>
                                        <p:tgtEl>
                                          <p:spTgt spid="59"/>
                                        </p:tgtEl>
                                        <p:attrNameLst>
                                          <p:attrName>ppt_w</p:attrName>
                                        </p:attrNameLst>
                                      </p:cBhvr>
                                      <p:tavLst>
                                        <p:tav tm="0">
                                          <p:val>
                                            <p:fltVal val="0"/>
                                          </p:val>
                                        </p:tav>
                                        <p:tav tm="100000">
                                          <p:val>
                                            <p:strVal val="#ppt_w"/>
                                          </p:val>
                                        </p:tav>
                                      </p:tavLst>
                                    </p:anim>
                                    <p:anim calcmode="lin" valueType="num">
                                      <p:cBhvr>
                                        <p:cTn id="126" dur="500" fill="hold"/>
                                        <p:tgtEl>
                                          <p:spTgt spid="59"/>
                                        </p:tgtEl>
                                        <p:attrNameLst>
                                          <p:attrName>ppt_h</p:attrName>
                                        </p:attrNameLst>
                                      </p:cBhvr>
                                      <p:tavLst>
                                        <p:tav tm="0">
                                          <p:val>
                                            <p:fltVal val="0"/>
                                          </p:val>
                                        </p:tav>
                                        <p:tav tm="100000">
                                          <p:val>
                                            <p:strVal val="#ppt_h"/>
                                          </p:val>
                                        </p:tav>
                                      </p:tavLst>
                                    </p:anim>
                                    <p:animEffect transition="in" filter="fade">
                                      <p:cBhvr>
                                        <p:cTn id="127" dur="500"/>
                                        <p:tgtEl>
                                          <p:spTgt spid="59"/>
                                        </p:tgtEl>
                                      </p:cBhvr>
                                    </p:animEffect>
                                  </p:childTnLst>
                                </p:cTn>
                              </p:par>
                            </p:childTnLst>
                          </p:cTn>
                        </p:par>
                        <p:par>
                          <p:cTn id="128" fill="hold">
                            <p:stCondLst>
                              <p:cond delay="12500"/>
                            </p:stCondLst>
                            <p:childTnLst>
                              <p:par>
                                <p:cTn id="129" presetID="10" presetClass="entr" presetSubtype="0" fill="hold" grpId="0" nodeType="afterEffect">
                                  <p:stCondLst>
                                    <p:cond delay="0"/>
                                  </p:stCondLst>
                                  <p:childTnLst>
                                    <p:set>
                                      <p:cBhvr>
                                        <p:cTn id="130" dur="1" fill="hold">
                                          <p:stCondLst>
                                            <p:cond delay="0"/>
                                          </p:stCondLst>
                                        </p:cTn>
                                        <p:tgtEl>
                                          <p:spTgt spid="8"/>
                                        </p:tgtEl>
                                        <p:attrNameLst>
                                          <p:attrName>style.visibility</p:attrName>
                                        </p:attrNameLst>
                                      </p:cBhvr>
                                      <p:to>
                                        <p:strVal val="visible"/>
                                      </p:to>
                                    </p:set>
                                    <p:animEffect transition="in" filter="fade">
                                      <p:cBhvr>
                                        <p:cTn id="131" dur="500"/>
                                        <p:tgtEl>
                                          <p:spTgt spid="8"/>
                                        </p:tgtEl>
                                      </p:cBhvr>
                                    </p:animEffect>
                                  </p:childTnLst>
                                </p:cTn>
                              </p:par>
                            </p:childTnLst>
                          </p:cTn>
                        </p:par>
                        <p:par>
                          <p:cTn id="132" fill="hold">
                            <p:stCondLst>
                              <p:cond delay="13000"/>
                            </p:stCondLst>
                            <p:childTnLst>
                              <p:par>
                                <p:cTn id="133" presetID="53" presetClass="entr" presetSubtype="16" fill="hold" nodeType="afterEffect">
                                  <p:stCondLst>
                                    <p:cond delay="0"/>
                                  </p:stCondLst>
                                  <p:childTnLst>
                                    <p:set>
                                      <p:cBhvr>
                                        <p:cTn id="134" dur="1" fill="hold">
                                          <p:stCondLst>
                                            <p:cond delay="0"/>
                                          </p:stCondLst>
                                        </p:cTn>
                                        <p:tgtEl>
                                          <p:spTgt spid="69"/>
                                        </p:tgtEl>
                                        <p:attrNameLst>
                                          <p:attrName>style.visibility</p:attrName>
                                        </p:attrNameLst>
                                      </p:cBhvr>
                                      <p:to>
                                        <p:strVal val="visible"/>
                                      </p:to>
                                    </p:set>
                                    <p:anim calcmode="lin" valueType="num">
                                      <p:cBhvr>
                                        <p:cTn id="135" dur="500" fill="hold"/>
                                        <p:tgtEl>
                                          <p:spTgt spid="69"/>
                                        </p:tgtEl>
                                        <p:attrNameLst>
                                          <p:attrName>ppt_w</p:attrName>
                                        </p:attrNameLst>
                                      </p:cBhvr>
                                      <p:tavLst>
                                        <p:tav tm="0">
                                          <p:val>
                                            <p:fltVal val="0"/>
                                          </p:val>
                                        </p:tav>
                                        <p:tav tm="100000">
                                          <p:val>
                                            <p:strVal val="#ppt_w"/>
                                          </p:val>
                                        </p:tav>
                                      </p:tavLst>
                                    </p:anim>
                                    <p:anim calcmode="lin" valueType="num">
                                      <p:cBhvr>
                                        <p:cTn id="136" dur="500" fill="hold"/>
                                        <p:tgtEl>
                                          <p:spTgt spid="69"/>
                                        </p:tgtEl>
                                        <p:attrNameLst>
                                          <p:attrName>ppt_h</p:attrName>
                                        </p:attrNameLst>
                                      </p:cBhvr>
                                      <p:tavLst>
                                        <p:tav tm="0">
                                          <p:val>
                                            <p:fltVal val="0"/>
                                          </p:val>
                                        </p:tav>
                                        <p:tav tm="100000">
                                          <p:val>
                                            <p:strVal val="#ppt_h"/>
                                          </p:val>
                                        </p:tav>
                                      </p:tavLst>
                                    </p:anim>
                                    <p:animEffect transition="in" filter="fade">
                                      <p:cBhvr>
                                        <p:cTn id="13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p:bldP spid="31" grpId="0"/>
      <p:bldP spid="32" grpId="0"/>
      <p:bldP spid="33" grpId="0"/>
      <p:bldP spid="34" grpId="0"/>
      <p:bldP spid="35" grpId="0"/>
      <p:bldP spid="7" grpId="0" animBg="1"/>
      <p:bldP spid="8" grpId="0" animBg="1"/>
      <p:bldP spid="9" grpId="0" animBg="1"/>
      <p:bldP spid="10" grpId="0" animBg="1"/>
      <p:bldP spid="11" grpId="0" animBg="1"/>
      <p:bldP spid="12" grpId="0" animBg="1"/>
      <p:bldP spid="13" grpId="0" animBg="1"/>
      <p:bldP spid="14" grpId="0" animBg="1"/>
      <p:bldP spid="41" grpId="0" animBg="1"/>
      <p:bldP spid="42" grpId="0" animBg="1"/>
      <p:bldP spid="47" grpId="0" animBg="1"/>
      <p:bldP spid="8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2"/>
          <p:cNvGraphicFramePr>
            <a:graphicFrameLocks/>
          </p:cNvGraphicFramePr>
          <p:nvPr/>
        </p:nvGraphicFramePr>
        <p:xfrm>
          <a:off x="782915" y="2656781"/>
          <a:ext cx="3738338" cy="2006273"/>
        </p:xfrm>
        <a:graphic>
          <a:graphicData uri="http://schemas.openxmlformats.org/drawingml/2006/chart">
            <c:chart xmlns:c="http://schemas.openxmlformats.org/drawingml/2006/chart" xmlns:r="http://schemas.openxmlformats.org/officeDocument/2006/relationships" r:id="rId2"/>
          </a:graphicData>
        </a:graphic>
      </p:graphicFrame>
      <p:cxnSp>
        <p:nvCxnSpPr>
          <p:cNvPr id="60" name="Straight Connector 59"/>
          <p:cNvCxnSpPr/>
          <p:nvPr/>
        </p:nvCxnSpPr>
        <p:spPr>
          <a:xfrm>
            <a:off x="4572072" y="1413449"/>
            <a:ext cx="0" cy="2924175"/>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4860288" y="1434073"/>
            <a:ext cx="2739073" cy="1123321"/>
            <a:chOff x="6480484" y="1912096"/>
            <a:chExt cx="3653048" cy="1497761"/>
          </a:xfrm>
        </p:grpSpPr>
        <p:grpSp>
          <p:nvGrpSpPr>
            <p:cNvPr id="37" name="Group 36"/>
            <p:cNvGrpSpPr/>
            <p:nvPr/>
          </p:nvGrpSpPr>
          <p:grpSpPr>
            <a:xfrm>
              <a:off x="6503983" y="1982202"/>
              <a:ext cx="277647" cy="276819"/>
              <a:chOff x="2138511" y="2464802"/>
              <a:chExt cx="354012" cy="352956"/>
            </a:xfrm>
            <a:solidFill>
              <a:schemeClr val="accent2"/>
            </a:solidFill>
          </p:grpSpPr>
          <p:sp>
            <p:nvSpPr>
              <p:cNvPr id="38" name="Oval 37"/>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39" name="Freeform 38"/>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sp>
          <p:nvSpPr>
            <p:cNvPr id="40" name="TextBox 39"/>
            <p:cNvSpPr txBox="1"/>
            <p:nvPr/>
          </p:nvSpPr>
          <p:spPr>
            <a:xfrm>
              <a:off x="6825803" y="1912096"/>
              <a:ext cx="797844" cy="353935"/>
            </a:xfrm>
            <a:prstGeom prst="rect">
              <a:avLst/>
            </a:prstGeom>
            <a:noFill/>
          </p:spPr>
          <p:txBody>
            <a:bodyPr wrap="none" lIns="34283" tIns="17142" rIns="34283" bIns="17142" rtlCol="0">
              <a:spAutoFit/>
            </a:bodyPr>
            <a:lstStyle/>
            <a:p>
              <a:pPr defTabSz="685663"/>
              <a:r>
                <a:rPr lang="id-ID" sz="1500" b="1" dirty="0">
                  <a:solidFill>
                    <a:srgbClr val="A1A1A1"/>
                  </a:solidFill>
                  <a:latin typeface="Lato Regular"/>
                  <a:cs typeface="Lato Regular"/>
                </a:rPr>
                <a:t>Shoes</a:t>
              </a:r>
            </a:p>
          </p:txBody>
        </p:sp>
        <p:sp>
          <p:nvSpPr>
            <p:cNvPr id="41" name="TextBox 40"/>
            <p:cNvSpPr txBox="1"/>
            <p:nvPr/>
          </p:nvSpPr>
          <p:spPr>
            <a:xfrm>
              <a:off x="7635869" y="2386052"/>
              <a:ext cx="2497663" cy="667611"/>
            </a:xfrm>
            <a:prstGeom prst="rect">
              <a:avLst/>
            </a:prstGeom>
            <a:noFill/>
          </p:spPr>
          <p:txBody>
            <a:bodyPr wrap="square" lIns="34283" tIns="17142" rIns="34283" bIns="17142" rtlCol="0">
              <a:spAutoFit/>
            </a:bodyPr>
            <a:lstStyle/>
            <a:p>
              <a:pPr defTabSz="685663">
                <a:lnSpc>
                  <a:spcPct val="140000"/>
                </a:lnSpc>
              </a:pPr>
              <a:r>
                <a:rPr lang="en-US" sz="750" dirty="0">
                  <a:solidFill>
                    <a:srgbClr val="A1A1A1"/>
                  </a:solidFill>
                  <a:latin typeface="Lato Light"/>
                  <a:cs typeface="Lato Light"/>
                </a:rPr>
                <a:t>Creativity is the key to success in the future, and primary education is where teachers can bring creativity in children</a:t>
              </a:r>
            </a:p>
          </p:txBody>
        </p:sp>
        <p:grpSp>
          <p:nvGrpSpPr>
            <p:cNvPr id="52" name="Group 51"/>
            <p:cNvGrpSpPr/>
            <p:nvPr/>
          </p:nvGrpSpPr>
          <p:grpSpPr>
            <a:xfrm>
              <a:off x="6480484" y="2356294"/>
              <a:ext cx="1199225" cy="1053563"/>
              <a:chOff x="2894013" y="1827213"/>
              <a:chExt cx="1346200" cy="1182687"/>
            </a:xfrm>
          </p:grpSpPr>
          <p:sp>
            <p:nvSpPr>
              <p:cNvPr id="56"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2">
                  <a:lumMod val="40000"/>
                  <a:lumOff val="60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7"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2">
                  <a:lumMod val="20000"/>
                  <a:lumOff val="80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8"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2"/>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9"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nvGrpSpPr>
            <p:cNvPr id="63" name="Group 62"/>
            <p:cNvGrpSpPr/>
            <p:nvPr/>
          </p:nvGrpSpPr>
          <p:grpSpPr>
            <a:xfrm>
              <a:off x="6825804" y="2688863"/>
              <a:ext cx="432364" cy="330459"/>
              <a:chOff x="5516563" y="84138"/>
              <a:chExt cx="1414463" cy="1081087"/>
            </a:xfrm>
            <a:solidFill>
              <a:schemeClr val="bg1"/>
            </a:solidFill>
          </p:grpSpPr>
          <p:sp>
            <p:nvSpPr>
              <p:cNvPr id="64"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5"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6"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7"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8"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69"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0"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4" name="Group 3"/>
          <p:cNvGrpSpPr/>
          <p:nvPr/>
        </p:nvGrpSpPr>
        <p:grpSpPr>
          <a:xfrm>
            <a:off x="1184910" y="1367233"/>
            <a:ext cx="2739073" cy="1123320"/>
            <a:chOff x="1578702" y="1822976"/>
            <a:chExt cx="3653048" cy="1497760"/>
          </a:xfrm>
        </p:grpSpPr>
        <p:grpSp>
          <p:nvGrpSpPr>
            <p:cNvPr id="2" name="Group 1"/>
            <p:cNvGrpSpPr/>
            <p:nvPr/>
          </p:nvGrpSpPr>
          <p:grpSpPr>
            <a:xfrm>
              <a:off x="1578702" y="1822976"/>
              <a:ext cx="3653048" cy="1497760"/>
              <a:chOff x="1578702" y="1822976"/>
              <a:chExt cx="3653048" cy="1497760"/>
            </a:xfrm>
          </p:grpSpPr>
          <p:grpSp>
            <p:nvGrpSpPr>
              <p:cNvPr id="32" name="Group 31"/>
              <p:cNvGrpSpPr/>
              <p:nvPr/>
            </p:nvGrpSpPr>
            <p:grpSpPr>
              <a:xfrm>
                <a:off x="1602201" y="1893082"/>
                <a:ext cx="277647" cy="276819"/>
                <a:chOff x="2138511" y="2464802"/>
                <a:chExt cx="354012" cy="352956"/>
              </a:xfrm>
              <a:solidFill>
                <a:schemeClr val="accent1"/>
              </a:solidFill>
            </p:grpSpPr>
            <p:sp>
              <p:nvSpPr>
                <p:cNvPr id="33" name="Oval 32"/>
                <p:cNvSpPr>
                  <a:spLocks noChangeArrowheads="1"/>
                </p:cNvSpPr>
                <p:nvPr/>
              </p:nvSpPr>
              <p:spPr bwMode="auto">
                <a:xfrm>
                  <a:off x="2229830" y="2555417"/>
                  <a:ext cx="171376" cy="171727"/>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34" name="Freeform 3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sp>
            <p:nvSpPr>
              <p:cNvPr id="35" name="TextBox 34"/>
              <p:cNvSpPr txBox="1"/>
              <p:nvPr/>
            </p:nvSpPr>
            <p:spPr>
              <a:xfrm>
                <a:off x="1924023" y="1822976"/>
                <a:ext cx="752948" cy="353935"/>
              </a:xfrm>
              <a:prstGeom prst="rect">
                <a:avLst/>
              </a:prstGeom>
              <a:noFill/>
            </p:spPr>
            <p:txBody>
              <a:bodyPr wrap="none" lIns="34283" tIns="17142" rIns="34283" bIns="17142" rtlCol="0">
                <a:spAutoFit/>
              </a:bodyPr>
              <a:lstStyle/>
              <a:p>
                <a:pPr defTabSz="685663"/>
                <a:r>
                  <a:rPr lang="id-ID" sz="1500" b="1" dirty="0">
                    <a:solidFill>
                      <a:srgbClr val="A1A1A1"/>
                    </a:solidFill>
                    <a:latin typeface="Lato Regular"/>
                    <a:cs typeface="Lato Regular"/>
                  </a:rPr>
                  <a:t>Pants</a:t>
                </a:r>
              </a:p>
            </p:txBody>
          </p:sp>
          <p:sp>
            <p:nvSpPr>
              <p:cNvPr id="36" name="TextBox 35"/>
              <p:cNvSpPr txBox="1"/>
              <p:nvPr/>
            </p:nvSpPr>
            <p:spPr>
              <a:xfrm>
                <a:off x="2734087" y="2374912"/>
                <a:ext cx="2497663" cy="667611"/>
              </a:xfrm>
              <a:prstGeom prst="rect">
                <a:avLst/>
              </a:prstGeom>
              <a:noFill/>
            </p:spPr>
            <p:txBody>
              <a:bodyPr wrap="square" lIns="34283" tIns="17142" rIns="34283" bIns="17142" rtlCol="0">
                <a:spAutoFit/>
              </a:bodyPr>
              <a:lstStyle/>
              <a:p>
                <a:pPr defTabSz="685663">
                  <a:lnSpc>
                    <a:spcPct val="140000"/>
                  </a:lnSpc>
                </a:pPr>
                <a:r>
                  <a:rPr lang="en-US" sz="750" dirty="0">
                    <a:solidFill>
                      <a:srgbClr val="A1A1A1"/>
                    </a:solidFill>
                    <a:latin typeface="Lato Light"/>
                    <a:cs typeface="Lato Light"/>
                  </a:rPr>
                  <a:t>Creativity is the key to success in the future, and primary education is where teachers can bring creativity in children</a:t>
                </a:r>
              </a:p>
            </p:txBody>
          </p:sp>
          <p:grpSp>
            <p:nvGrpSpPr>
              <p:cNvPr id="43" name="Group 42"/>
              <p:cNvGrpSpPr/>
              <p:nvPr/>
            </p:nvGrpSpPr>
            <p:grpSpPr>
              <a:xfrm>
                <a:off x="1578702" y="2267174"/>
                <a:ext cx="1199225" cy="1053562"/>
                <a:chOff x="2894013" y="1827214"/>
                <a:chExt cx="1346200" cy="1182686"/>
              </a:xfrm>
            </p:grpSpPr>
            <p:sp>
              <p:nvSpPr>
                <p:cNvPr id="47" name="Freeform 25"/>
                <p:cNvSpPr>
                  <a:spLocks noEditPoints="1"/>
                </p:cNvSpPr>
                <p:nvPr/>
              </p:nvSpPr>
              <p:spPr bwMode="auto">
                <a:xfrm>
                  <a:off x="3000378" y="1893890"/>
                  <a:ext cx="1039814" cy="1041401"/>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1">
                    <a:lumMod val="60000"/>
                    <a:lumOff val="40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8" name="Freeform 26"/>
                <p:cNvSpPr>
                  <a:spLocks noEditPoints="1"/>
                </p:cNvSpPr>
                <p:nvPr/>
              </p:nvSpPr>
              <p:spPr bwMode="auto">
                <a:xfrm>
                  <a:off x="2894013" y="1827214"/>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bg1">
                    <a:lumMod val="85000"/>
                  </a:schemeClr>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49"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1"/>
                </a:solidFill>
                <a:ln>
                  <a:noFill/>
                </a:ln>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50"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pSp>
          <p:nvGrpSpPr>
            <p:cNvPr id="71" name="Group 70"/>
            <p:cNvGrpSpPr/>
            <p:nvPr/>
          </p:nvGrpSpPr>
          <p:grpSpPr>
            <a:xfrm>
              <a:off x="1937334" y="2581645"/>
              <a:ext cx="422173" cy="356663"/>
              <a:chOff x="13828713" y="2805113"/>
              <a:chExt cx="1381125" cy="1166812"/>
            </a:xfrm>
            <a:solidFill>
              <a:schemeClr val="bg1"/>
            </a:solidFill>
          </p:grpSpPr>
          <p:sp>
            <p:nvSpPr>
              <p:cNvPr id="72"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3"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sp>
            <p:nvSpPr>
              <p:cNvPr id="74"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pPr defTabSz="685663"/>
                <a:endParaRPr lang="id-ID" sz="1013">
                  <a:solidFill>
                    <a:srgbClr val="A1A1A1"/>
                  </a:solidFill>
                  <a:latin typeface="Lato Light"/>
                </a:endParaRPr>
              </a:p>
            </p:txBody>
          </p:sp>
        </p:grpSp>
      </p:grpSp>
      <p:graphicFrame>
        <p:nvGraphicFramePr>
          <p:cNvPr id="44" name="Content Placeholder 2"/>
          <p:cNvGraphicFramePr>
            <a:graphicFrameLocks/>
          </p:cNvGraphicFramePr>
          <p:nvPr/>
        </p:nvGraphicFramePr>
        <p:xfrm>
          <a:off x="4615174" y="2656837"/>
          <a:ext cx="3738338" cy="2006273"/>
        </p:xfrm>
        <a:graphic>
          <a:graphicData uri="http://schemas.openxmlformats.org/drawingml/2006/chart">
            <c:chart xmlns:c="http://schemas.openxmlformats.org/drawingml/2006/chart" xmlns:r="http://schemas.openxmlformats.org/officeDocument/2006/relationships" r:id="rId3"/>
          </a:graphicData>
        </a:graphic>
      </p:graphicFrame>
      <p:sp>
        <p:nvSpPr>
          <p:cNvPr id="42" name="文本框 41">
            <a:extLst>
              <a:ext uri="{FF2B5EF4-FFF2-40B4-BE49-F238E27FC236}">
                <a16:creationId xmlns:a16="http://schemas.microsoft.com/office/drawing/2014/main" xmlns="" id="{DEA8F520-CFE7-4557-923B-9BC62B722765}"/>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45" name="矩形 44">
            <a:extLst>
              <a:ext uri="{FF2B5EF4-FFF2-40B4-BE49-F238E27FC236}">
                <a16:creationId xmlns:a16="http://schemas.microsoft.com/office/drawing/2014/main" xmlns="" id="{A246E19C-3015-44E0-8D60-23A9D7D04586}"/>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46" name="矩形 45">
            <a:extLst>
              <a:ext uri="{FF2B5EF4-FFF2-40B4-BE49-F238E27FC236}">
                <a16:creationId xmlns:a16="http://schemas.microsoft.com/office/drawing/2014/main" xmlns="" id="{BCB338AF-4413-420F-A209-7269DBD11E4C}"/>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95513524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1000"/>
                                        <p:tgtEl>
                                          <p:spTgt spid="60"/>
                                        </p:tgtEl>
                                      </p:cBhvr>
                                    </p:animEffect>
                                    <p:anim calcmode="lin" valueType="num">
                                      <p:cBhvr>
                                        <p:cTn id="16" dur="1000" fill="hold"/>
                                        <p:tgtEl>
                                          <p:spTgt spid="60"/>
                                        </p:tgtEl>
                                        <p:attrNameLst>
                                          <p:attrName>ppt_x</p:attrName>
                                        </p:attrNameLst>
                                      </p:cBhvr>
                                      <p:tavLst>
                                        <p:tav tm="0">
                                          <p:val>
                                            <p:strVal val="#ppt_x"/>
                                          </p:val>
                                        </p:tav>
                                        <p:tav tm="100000">
                                          <p:val>
                                            <p:strVal val="#ppt_x"/>
                                          </p:val>
                                        </p:tav>
                                      </p:tavLst>
                                    </p:anim>
                                    <p:anim calcmode="lin" valueType="num">
                                      <p:cBhvr>
                                        <p:cTn id="17" dur="900" decel="100000" fill="hold"/>
                                        <p:tgtEl>
                                          <p:spTgt spid="6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60"/>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4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xmlns="" id="{2A040748-1771-41F1-90EC-F9046005F6DA}"/>
              </a:ext>
            </a:extLst>
          </p:cNvPr>
          <p:cNvGrpSpPr/>
          <p:nvPr/>
        </p:nvGrpSpPr>
        <p:grpSpPr>
          <a:xfrm>
            <a:off x="675205" y="1728000"/>
            <a:ext cx="2412278" cy="519818"/>
            <a:chOff x="3366057" y="1634400"/>
            <a:chExt cx="2412278" cy="519818"/>
          </a:xfrm>
        </p:grpSpPr>
        <p:sp>
          <p:nvSpPr>
            <p:cNvPr id="2" name="椭圆 1">
              <a:extLst>
                <a:ext uri="{FF2B5EF4-FFF2-40B4-BE49-F238E27FC236}">
                  <a16:creationId xmlns:a16="http://schemas.microsoft.com/office/drawing/2014/main" xmlns="" id="{2CAE3867-C9F0-4783-BFAF-BBCBE4B65473}"/>
                </a:ext>
              </a:extLst>
            </p:cNvPr>
            <p:cNvSpPr/>
            <p:nvPr/>
          </p:nvSpPr>
          <p:spPr>
            <a:xfrm>
              <a:off x="336605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20" name="椭圆 19">
              <a:extLst>
                <a:ext uri="{FF2B5EF4-FFF2-40B4-BE49-F238E27FC236}">
                  <a16:creationId xmlns:a16="http://schemas.microsoft.com/office/drawing/2014/main" xmlns="" id="{47B27146-7630-4024-A22C-016186ACD21D}"/>
                </a:ext>
              </a:extLst>
            </p:cNvPr>
            <p:cNvSpPr/>
            <p:nvPr/>
          </p:nvSpPr>
          <p:spPr>
            <a:xfrm>
              <a:off x="399687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0</a:t>
              </a:r>
              <a:endParaRPr lang="zh-CN" altLang="en-US" sz="3200" b="1" dirty="0"/>
            </a:p>
          </p:txBody>
        </p:sp>
        <p:sp>
          <p:nvSpPr>
            <p:cNvPr id="21" name="椭圆 20">
              <a:extLst>
                <a:ext uri="{FF2B5EF4-FFF2-40B4-BE49-F238E27FC236}">
                  <a16:creationId xmlns:a16="http://schemas.microsoft.com/office/drawing/2014/main" xmlns="" id="{7FB27DDF-880B-4211-B214-F78F727748BE}"/>
                </a:ext>
              </a:extLst>
            </p:cNvPr>
            <p:cNvSpPr/>
            <p:nvPr/>
          </p:nvSpPr>
          <p:spPr>
            <a:xfrm>
              <a:off x="462769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2</a:t>
              </a:r>
              <a:endParaRPr lang="zh-CN" altLang="en-US" sz="3200" b="1" dirty="0"/>
            </a:p>
          </p:txBody>
        </p:sp>
        <p:sp>
          <p:nvSpPr>
            <p:cNvPr id="22" name="椭圆 21">
              <a:extLst>
                <a:ext uri="{FF2B5EF4-FFF2-40B4-BE49-F238E27FC236}">
                  <a16:creationId xmlns:a16="http://schemas.microsoft.com/office/drawing/2014/main" xmlns="" id="{388A9A41-7423-4A13-9A16-76DE403C0389}"/>
                </a:ext>
              </a:extLst>
            </p:cNvPr>
            <p:cNvSpPr/>
            <p:nvPr/>
          </p:nvSpPr>
          <p:spPr>
            <a:xfrm>
              <a:off x="5258517" y="1634400"/>
              <a:ext cx="519818" cy="51981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t>X</a:t>
              </a:r>
              <a:endParaRPr lang="zh-CN" altLang="en-US" sz="3200" b="1" dirty="0"/>
            </a:p>
          </p:txBody>
        </p:sp>
      </p:grpSp>
      <p:sp>
        <p:nvSpPr>
          <p:cNvPr id="10" name="矩形 9"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B62ADF91-B219-4392-A541-39EB40F6AA21}"/>
              </a:ext>
            </a:extLst>
          </p:cNvPr>
          <p:cNvSpPr/>
          <p:nvPr/>
        </p:nvSpPr>
        <p:spPr>
          <a:xfrm>
            <a:off x="604937" y="3134418"/>
            <a:ext cx="5871411" cy="547137"/>
          </a:xfrm>
          <a:prstGeom prst="rect">
            <a:avLst/>
          </a:prstGeom>
        </p:spPr>
        <p:txBody>
          <a:bodyPr wrap="square">
            <a:spAutoFit/>
          </a:bodyPr>
          <a:lstStyle/>
          <a:p>
            <a:pPr>
              <a:lnSpc>
                <a:spcPct val="150000"/>
              </a:lnSpc>
            </a:pP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 pulvinar lorem lacinia.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Donec</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arcu</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justo</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Fusce</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eget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consequat</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5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risus</a:t>
            </a:r>
            <a:r>
              <a:rPr lang="en-US" altLang="zh-CN"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05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0">
            <a:extLst>
              <a:ext uri="{FF2B5EF4-FFF2-40B4-BE49-F238E27FC236}">
                <a16:creationId xmlns:a16="http://schemas.microsoft.com/office/drawing/2014/main" xmlns="" id="{4621459B-3BF9-4F98-85F9-C3A620B14F33}"/>
              </a:ext>
            </a:extLst>
          </p:cNvPr>
          <p:cNvSpPr txBox="1"/>
          <p:nvPr/>
        </p:nvSpPr>
        <p:spPr>
          <a:xfrm>
            <a:off x="604937" y="2487907"/>
            <a:ext cx="3595856" cy="584775"/>
          </a:xfrm>
          <a:prstGeom prst="rect">
            <a:avLst/>
          </a:prstGeom>
          <a:noFill/>
        </p:spPr>
        <p:txBody>
          <a:bodyPr wrap="none" rtlCol="0">
            <a:spAutoFit/>
          </a:bodyPr>
          <a:lstStyle/>
          <a:p>
            <a:r>
              <a:rPr lang="zh-CN" altLang="en-US" sz="3200" b="1" spc="600" dirty="0">
                <a:solidFill>
                  <a:schemeClr val="tx2"/>
                </a:solidFill>
              </a:rPr>
              <a:t>感谢大家的支持</a:t>
            </a:r>
          </a:p>
        </p:txBody>
      </p:sp>
      <p:grpSp>
        <p:nvGrpSpPr>
          <p:cNvPr id="7" name="组合 6">
            <a:extLst>
              <a:ext uri="{FF2B5EF4-FFF2-40B4-BE49-F238E27FC236}">
                <a16:creationId xmlns:a16="http://schemas.microsoft.com/office/drawing/2014/main" xmlns="" id="{DCB7D228-8AF6-4EC6-B432-6E66FD82A48A}"/>
              </a:ext>
            </a:extLst>
          </p:cNvPr>
          <p:cNvGrpSpPr/>
          <p:nvPr/>
        </p:nvGrpSpPr>
        <p:grpSpPr>
          <a:xfrm>
            <a:off x="5716714" y="0"/>
            <a:ext cx="3427286" cy="5143500"/>
            <a:chOff x="9168511" y="0"/>
            <a:chExt cx="3427286" cy="5143500"/>
          </a:xfrm>
        </p:grpSpPr>
        <p:sp>
          <p:nvSpPr>
            <p:cNvPr id="25" name="任意多边形: 形状 24">
              <a:extLst>
                <a:ext uri="{FF2B5EF4-FFF2-40B4-BE49-F238E27FC236}">
                  <a16:creationId xmlns:a16="http://schemas.microsoft.com/office/drawing/2014/main" xmlns="" id="{15D46270-426A-4013-9F77-515D4940881E}"/>
                </a:ext>
              </a:extLst>
            </p:cNvPr>
            <p:cNvSpPr/>
            <p:nvPr/>
          </p:nvSpPr>
          <p:spPr>
            <a:xfrm rot="16200000" flipH="1">
              <a:off x="8310404" y="858107"/>
              <a:ext cx="5143500" cy="3427286"/>
            </a:xfrm>
            <a:custGeom>
              <a:avLst/>
              <a:gdLst>
                <a:gd name="connsiteX0" fmla="*/ 0 w 5143500"/>
                <a:gd name="connsiteY0" fmla="*/ 0 h 3427286"/>
                <a:gd name="connsiteX1" fmla="*/ 0 w 5143500"/>
                <a:gd name="connsiteY1" fmla="*/ 3427286 h 3427286"/>
                <a:gd name="connsiteX2" fmla="*/ 5143500 w 5143500"/>
                <a:gd name="connsiteY2" fmla="*/ 3427285 h 3427286"/>
                <a:gd name="connsiteX3" fmla="*/ 5143500 w 5143500"/>
                <a:gd name="connsiteY3" fmla="*/ 3427284 h 3427286"/>
                <a:gd name="connsiteX4" fmla="*/ 1 w 5143500"/>
                <a:gd name="connsiteY4" fmla="*/ 3427285 h 3427286"/>
                <a:gd name="connsiteX5" fmla="*/ 1 w 5143500"/>
                <a:gd name="connsiteY5" fmla="*/ 0 h 3427286"/>
                <a:gd name="connsiteX6" fmla="*/ 0 w 5143500"/>
                <a:gd name="connsiteY6" fmla="*/ 0 h 342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0" h="3427286">
                  <a:moveTo>
                    <a:pt x="0" y="0"/>
                  </a:moveTo>
                  <a:lnTo>
                    <a:pt x="0" y="3427286"/>
                  </a:lnTo>
                  <a:lnTo>
                    <a:pt x="5143500" y="3427285"/>
                  </a:lnTo>
                  <a:lnTo>
                    <a:pt x="5143500" y="3427284"/>
                  </a:lnTo>
                  <a:lnTo>
                    <a:pt x="1" y="3427285"/>
                  </a:lnTo>
                  <a:lnTo>
                    <a:pt x="1" y="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4" name="任意多边形: 形状 23">
              <a:extLst>
                <a:ext uri="{FF2B5EF4-FFF2-40B4-BE49-F238E27FC236}">
                  <a16:creationId xmlns:a16="http://schemas.microsoft.com/office/drawing/2014/main" xmlns="" id="{E791C7BF-D6CE-42B4-AE11-FEFB067EE9D5}"/>
                </a:ext>
              </a:extLst>
            </p:cNvPr>
            <p:cNvSpPr/>
            <p:nvPr/>
          </p:nvSpPr>
          <p:spPr>
            <a:xfrm rot="16200000" flipH="1">
              <a:off x="8713635" y="1237923"/>
              <a:ext cx="5096672" cy="2667652"/>
            </a:xfrm>
            <a:custGeom>
              <a:avLst/>
              <a:gdLst>
                <a:gd name="connsiteX0" fmla="*/ 0 w 5096672"/>
                <a:gd name="connsiteY0" fmla="*/ 2667652 h 2667652"/>
                <a:gd name="connsiteX1" fmla="*/ 5096672 w 5096672"/>
                <a:gd name="connsiteY1" fmla="*/ 2667651 h 2667652"/>
                <a:gd name="connsiteX2" fmla="*/ 2548336 w 5096672"/>
                <a:gd name="connsiteY2" fmla="*/ 0 h 2667652"/>
                <a:gd name="connsiteX3" fmla="*/ 0 w 5096672"/>
                <a:gd name="connsiteY3" fmla="*/ 2667652 h 2667652"/>
              </a:gdLst>
              <a:ahLst/>
              <a:cxnLst>
                <a:cxn ang="0">
                  <a:pos x="connsiteX0" y="connsiteY0"/>
                </a:cxn>
                <a:cxn ang="0">
                  <a:pos x="connsiteX1" y="connsiteY1"/>
                </a:cxn>
                <a:cxn ang="0">
                  <a:pos x="connsiteX2" y="connsiteY2"/>
                </a:cxn>
                <a:cxn ang="0">
                  <a:pos x="connsiteX3" y="connsiteY3"/>
                </a:cxn>
              </a:cxnLst>
              <a:rect l="l" t="t" r="r" b="b"/>
              <a:pathLst>
                <a:path w="5096672" h="2667652">
                  <a:moveTo>
                    <a:pt x="0" y="2667652"/>
                  </a:moveTo>
                  <a:lnTo>
                    <a:pt x="5096672" y="2667651"/>
                  </a:lnTo>
                  <a:lnTo>
                    <a:pt x="2548336" y="0"/>
                  </a:lnTo>
                  <a:lnTo>
                    <a:pt x="0" y="2667652"/>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29" name="任意多边形: 形状 28">
              <a:extLst>
                <a:ext uri="{FF2B5EF4-FFF2-40B4-BE49-F238E27FC236}">
                  <a16:creationId xmlns:a16="http://schemas.microsoft.com/office/drawing/2014/main" xmlns="" id="{1DDAD5FD-1AFD-44B9-9AA0-F2AB4E04F113}"/>
                </a:ext>
              </a:extLst>
            </p:cNvPr>
            <p:cNvSpPr/>
            <p:nvPr/>
          </p:nvSpPr>
          <p:spPr>
            <a:xfrm rot="16200000" flipH="1">
              <a:off x="9134391" y="1382490"/>
              <a:ext cx="4544284" cy="2378528"/>
            </a:xfrm>
            <a:custGeom>
              <a:avLst/>
              <a:gdLst>
                <a:gd name="connsiteX0" fmla="*/ 0 w 4544284"/>
                <a:gd name="connsiteY0" fmla="*/ 2378528 h 2378528"/>
                <a:gd name="connsiteX1" fmla="*/ 1102377 w 4544284"/>
                <a:gd name="connsiteY1" fmla="*/ 2378528 h 2378528"/>
                <a:gd name="connsiteX2" fmla="*/ 2272141 w 4544284"/>
                <a:gd name="connsiteY2" fmla="*/ 1153992 h 2378528"/>
                <a:gd name="connsiteX3" fmla="*/ 3441907 w 4544284"/>
                <a:gd name="connsiteY3" fmla="*/ 2378528 h 2378528"/>
                <a:gd name="connsiteX4" fmla="*/ 4544284 w 4544284"/>
                <a:gd name="connsiteY4" fmla="*/ 2378528 h 2378528"/>
                <a:gd name="connsiteX5" fmla="*/ 2272141 w 4544284"/>
                <a:gd name="connsiteY5" fmla="*/ 0 h 2378528"/>
                <a:gd name="connsiteX6" fmla="*/ 0 w 4544284"/>
                <a:gd name="connsiteY6" fmla="*/ 2378528 h 2378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4284" h="2378528">
                  <a:moveTo>
                    <a:pt x="0" y="2378528"/>
                  </a:moveTo>
                  <a:lnTo>
                    <a:pt x="1102377" y="2378528"/>
                  </a:lnTo>
                  <a:lnTo>
                    <a:pt x="2272141" y="1153992"/>
                  </a:lnTo>
                  <a:lnTo>
                    <a:pt x="3441907" y="2378528"/>
                  </a:lnTo>
                  <a:lnTo>
                    <a:pt x="4544284" y="2378528"/>
                  </a:lnTo>
                  <a:lnTo>
                    <a:pt x="2272141" y="0"/>
                  </a:lnTo>
                  <a:lnTo>
                    <a:pt x="0" y="2378528"/>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dirty="0"/>
            </a:p>
          </p:txBody>
        </p:sp>
      </p:grpSp>
    </p:spTree>
    <p:extLst>
      <p:ext uri="{BB962C8B-B14F-4D97-AF65-F5344CB8AC3E}">
        <p14:creationId xmlns:p14="http://schemas.microsoft.com/office/powerpoint/2010/main" val="432249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B8A07D7-4E73-47CB-91D5-D93379BF2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666813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23877D68-910F-4A94-B639-F606BFB719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8" name="矩形 7">
            <a:extLst>
              <a:ext uri="{FF2B5EF4-FFF2-40B4-BE49-F238E27FC236}">
                <a16:creationId xmlns:a16="http://schemas.microsoft.com/office/drawing/2014/main" xmlns="" id="{362AFBE1-7BA4-473C-B42A-E10525909851}"/>
              </a:ext>
            </a:extLst>
          </p:cNvPr>
          <p:cNvSpPr/>
          <p:nvPr/>
        </p:nvSpPr>
        <p:spPr>
          <a:xfrm>
            <a:off x="693894" y="4195115"/>
            <a:ext cx="5442125" cy="346249"/>
          </a:xfrm>
          <a:prstGeom prst="rect">
            <a:avLst/>
          </a:prstGeom>
          <a:solidFill>
            <a:srgbClr val="F4664E"/>
          </a:solidFill>
          <a:ln w="12700" cap="flat" cmpd="sng" algn="ctr">
            <a:noFill/>
            <a:prstDash val="solid"/>
            <a:miter lim="800000"/>
          </a:ln>
          <a:effectLst/>
        </p:spPr>
        <p:txBody>
          <a:bodyPr rtlCol="0" anchor="ctr"/>
          <a:lstStyle/>
          <a:p>
            <a:pPr algn="dist" defTabSz="685800">
              <a:defRPr/>
            </a:pPr>
            <a:r>
              <a:rPr lang="zh-CN" altLang="en-US" sz="1200" b="1" kern="0" spc="225" dirty="0">
                <a:solidFill>
                  <a:srgbClr val="000000"/>
                </a:solidFill>
                <a:latin typeface="Calibri"/>
                <a:ea typeface="微软雅黑"/>
              </a:rPr>
              <a:t>微信扫描二维码，回复</a:t>
            </a:r>
            <a:r>
              <a:rPr lang="zh-CN" altLang="en-US" sz="1200" b="1" dirty="0">
                <a:solidFill>
                  <a:srgbClr val="0D0D0D"/>
                </a:solidFill>
                <a:latin typeface="Calibri"/>
                <a:ea typeface="微软雅黑"/>
              </a:rPr>
              <a:t>「</a:t>
            </a:r>
            <a:r>
              <a:rPr lang="zh-CN" altLang="en-US" sz="1500" b="1" kern="0" spc="225" dirty="0">
                <a:solidFill>
                  <a:srgbClr val="FFFF00"/>
                </a:solidFill>
                <a:effectLst>
                  <a:outerShdw blurRad="63500" sx="102000" sy="102000" algn="ctr" rotWithShape="0">
                    <a:prstClr val="black">
                      <a:alpha val="40000"/>
                    </a:prstClr>
                  </a:outerShdw>
                </a:effectLst>
                <a:latin typeface="Calibri"/>
                <a:ea typeface="微软雅黑"/>
              </a:rPr>
              <a:t>限时大礼包</a:t>
            </a:r>
            <a:r>
              <a:rPr lang="zh-CN" altLang="en-US" sz="1200" b="1" dirty="0">
                <a:solidFill>
                  <a:srgbClr val="0D0D0D"/>
                </a:solidFill>
                <a:latin typeface="Calibri"/>
                <a:ea typeface="微软雅黑"/>
              </a:rPr>
              <a:t>」</a:t>
            </a:r>
            <a:r>
              <a:rPr lang="zh-CN" altLang="en-US" sz="1200" b="1" kern="0" spc="225" dirty="0">
                <a:solidFill>
                  <a:srgbClr val="000000"/>
                </a:solidFill>
                <a:latin typeface="Calibri"/>
                <a:ea typeface="微软雅黑"/>
              </a:rPr>
              <a:t>免费领取大礼包</a:t>
            </a:r>
          </a:p>
        </p:txBody>
      </p:sp>
      <p:sp>
        <p:nvSpPr>
          <p:cNvPr id="9" name="文本框 8">
            <a:extLst>
              <a:ext uri="{FF2B5EF4-FFF2-40B4-BE49-F238E27FC236}">
                <a16:creationId xmlns:a16="http://schemas.microsoft.com/office/drawing/2014/main" xmlns="" id="{FF216972-8392-49E6-AE42-C1AE188A3A0A}"/>
              </a:ext>
            </a:extLst>
          </p:cNvPr>
          <p:cNvSpPr txBox="1"/>
          <p:nvPr/>
        </p:nvSpPr>
        <p:spPr>
          <a:xfrm>
            <a:off x="638736" y="4595841"/>
            <a:ext cx="4276164" cy="323165"/>
          </a:xfrm>
          <a:prstGeom prst="rect">
            <a:avLst/>
          </a:prstGeom>
          <a:noFill/>
        </p:spPr>
        <p:txBody>
          <a:bodyPr wrap="square" rtlCol="0">
            <a:spAutoFit/>
          </a:bodyPr>
          <a:lstStyle/>
          <a:p>
            <a:pPr algn="dist" defTabSz="342900">
              <a:defRPr/>
            </a:pPr>
            <a:r>
              <a:rPr lang="zh-CN" altLang="en-US" sz="1200" i="1" kern="0" spc="225" dirty="0">
                <a:solidFill>
                  <a:srgbClr val="000000"/>
                </a:solidFill>
                <a:latin typeface="Calibri"/>
                <a:ea typeface="微软雅黑"/>
              </a:rPr>
              <a:t>回复</a:t>
            </a:r>
            <a:r>
              <a:rPr lang="zh-CN" altLang="en-US" sz="1200" i="1" dirty="0">
                <a:solidFill>
                  <a:srgbClr val="0D0D0D"/>
                </a:solidFill>
                <a:latin typeface="Calibri"/>
                <a:ea typeface="微软雅黑"/>
              </a:rPr>
              <a:t>「</a:t>
            </a:r>
            <a:r>
              <a:rPr lang="en-US" altLang="zh-CN" sz="1500" b="1" i="1" kern="0" spc="225" dirty="0">
                <a:solidFill>
                  <a:srgbClr val="F4664E"/>
                </a:solidFill>
                <a:latin typeface="Calibri"/>
                <a:ea typeface="微软雅黑"/>
              </a:rPr>
              <a:t>202012</a:t>
            </a:r>
            <a:r>
              <a:rPr lang="zh-CN" altLang="en-US" sz="1200" i="1" dirty="0">
                <a:solidFill>
                  <a:srgbClr val="0D0D0D"/>
                </a:solidFill>
                <a:latin typeface="Calibri"/>
                <a:ea typeface="微软雅黑"/>
              </a:rPr>
              <a:t>」</a:t>
            </a:r>
            <a:r>
              <a:rPr lang="zh-CN" altLang="en-US" sz="1200" i="1" kern="0" spc="225" dirty="0">
                <a:solidFill>
                  <a:srgbClr val="000000"/>
                </a:solidFill>
                <a:latin typeface="Calibri"/>
                <a:ea typeface="微软雅黑"/>
              </a:rPr>
              <a:t>，获取本模板完整版</a:t>
            </a:r>
            <a:r>
              <a:rPr lang="en-US" altLang="zh-CN" sz="1400" b="1" i="1" kern="0" spc="225" dirty="0">
                <a:solidFill>
                  <a:srgbClr val="000000"/>
                </a:solidFill>
                <a:latin typeface="Calibri"/>
                <a:ea typeface="微软雅黑"/>
              </a:rPr>
              <a:t>30</a:t>
            </a:r>
            <a:r>
              <a:rPr lang="zh-CN" altLang="en-US" sz="1200" i="1" kern="0" spc="225" dirty="0">
                <a:solidFill>
                  <a:srgbClr val="000000"/>
                </a:solidFill>
                <a:latin typeface="Calibri"/>
                <a:ea typeface="微软雅黑"/>
              </a:rPr>
              <a:t>页</a:t>
            </a:r>
            <a:endParaRPr lang="zh-CN" altLang="en-US" sz="1200" i="1" kern="0" dirty="0">
              <a:solidFill>
                <a:srgbClr val="000000"/>
              </a:solidFill>
              <a:latin typeface="Calibri"/>
              <a:ea typeface="微软雅黑"/>
            </a:endParaRPr>
          </a:p>
        </p:txBody>
      </p:sp>
    </p:spTree>
    <p:extLst>
      <p:ext uri="{BB962C8B-B14F-4D97-AF65-F5344CB8AC3E}">
        <p14:creationId xmlns:p14="http://schemas.microsoft.com/office/powerpoint/2010/main" val="2663366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7773085-E7FA-42A6-B5B4-8EBC64426D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709399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2197" y="2421709"/>
            <a:ext cx="3727495" cy="1131079"/>
          </a:xfrm>
          <a:prstGeom prst="rect">
            <a:avLst/>
          </a:prstGeom>
        </p:spPr>
        <p:txBody>
          <a:bodyPr wrap="none">
            <a:spAutoFit/>
          </a:bodyPr>
          <a:lstStyle/>
          <a:p>
            <a:r>
              <a:rPr lang="en-US" altLang="zh-CN" dirty="0" err="1">
                <a:hlinkClick r:id="rId2"/>
              </a:rPr>
              <a:t>kevin</a:t>
            </a:r>
            <a:r>
              <a:rPr lang="zh-CN" altLang="en-US" dirty="0">
                <a:hlinkClick r:id="rId2"/>
              </a:rPr>
              <a:t>刘</a:t>
            </a:r>
            <a:r>
              <a:rPr lang="zh-CN" altLang="en-US" dirty="0" smtClean="0">
                <a:hlinkClick r:id="rId2"/>
              </a:rPr>
              <a:t>匠</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04802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a16="http://schemas.microsoft.com/office/drawing/2014/main" xmlns="" id="{9EFB9787-3F24-4DCB-A4BB-4369ECFF9B64}"/>
              </a:ext>
            </a:extLst>
          </p:cNvPr>
          <p:cNvSpPr txBox="1"/>
          <p:nvPr/>
        </p:nvSpPr>
        <p:spPr>
          <a:xfrm>
            <a:off x="2745666" y="1925419"/>
            <a:ext cx="1826334" cy="584775"/>
          </a:xfrm>
          <a:prstGeom prst="rect">
            <a:avLst/>
          </a:prstGeom>
          <a:noFill/>
        </p:spPr>
        <p:txBody>
          <a:bodyPr wrap="none" rtlCol="0">
            <a:spAutoFit/>
          </a:bodyPr>
          <a:lstStyle/>
          <a:p>
            <a:pPr algn="ctr"/>
            <a:r>
              <a:rPr lang="en-US" altLang="zh-CN" sz="3200" b="1" dirty="0">
                <a:solidFill>
                  <a:schemeClr val="tx2"/>
                </a:solidFill>
              </a:rPr>
              <a:t>CONTENT</a:t>
            </a:r>
            <a:endParaRPr lang="zh-CN" altLang="en-US" sz="3200" b="1" dirty="0">
              <a:solidFill>
                <a:schemeClr val="tx2"/>
              </a:solidFill>
            </a:endParaRP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DA3BB0C5-7D3B-45E8-A0AC-44DC5F5BDF4C}"/>
              </a:ext>
            </a:extLst>
          </p:cNvPr>
          <p:cNvSpPr/>
          <p:nvPr/>
        </p:nvSpPr>
        <p:spPr>
          <a:xfrm>
            <a:off x="2322358" y="2425343"/>
            <a:ext cx="2672944" cy="525465"/>
          </a:xfrm>
          <a:prstGeom prst="rect">
            <a:avLst/>
          </a:prstGeom>
        </p:spPr>
        <p:txBody>
          <a:bodyPr wrap="square">
            <a:spAutoFit/>
          </a:bodyPr>
          <a:lstStyle/>
          <a:p>
            <a:pPr algn="ctr">
              <a:lnSpc>
                <a:spcPct val="150000"/>
              </a:lnSpc>
            </a:pP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000" dirty="0">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000" dirty="0" err="1">
                <a:latin typeface="Arial" panose="020B0604020202020204" pitchFamily="34" charset="0"/>
                <a:ea typeface="微软雅黑" panose="020B0503020204020204" pitchFamily="34" charset="-122"/>
                <a:cs typeface="+mn-ea"/>
                <a:sym typeface="Arial" panose="020B0604020202020204" pitchFamily="34" charset="0"/>
              </a:rPr>
              <a:t>efficitur</a:t>
            </a:r>
            <a:endParaRPr lang="zh-CN" altLang="en-US" sz="10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文本框 3">
            <a:extLst>
              <a:ext uri="{FF2B5EF4-FFF2-40B4-BE49-F238E27FC236}">
                <a16:creationId xmlns:a16="http://schemas.microsoft.com/office/drawing/2014/main" xmlns="" id="{6BA303A7-3374-4E8E-BDC0-A75634685CDE}"/>
              </a:ext>
            </a:extLst>
          </p:cNvPr>
          <p:cNvSpPr txBox="1"/>
          <p:nvPr/>
        </p:nvSpPr>
        <p:spPr>
          <a:xfrm>
            <a:off x="5823084" y="79773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3" name="矩形 12">
            <a:extLst>
              <a:ext uri="{FF2B5EF4-FFF2-40B4-BE49-F238E27FC236}">
                <a16:creationId xmlns:a16="http://schemas.microsoft.com/office/drawing/2014/main" xmlns="" id="{0C192E9D-F6B9-462C-B93B-7C520B724DEA}"/>
              </a:ext>
            </a:extLst>
          </p:cNvPr>
          <p:cNvSpPr/>
          <p:nvPr/>
        </p:nvSpPr>
        <p:spPr>
          <a:xfrm>
            <a:off x="5823084" y="1130976"/>
            <a:ext cx="2026324" cy="276999"/>
          </a:xfrm>
          <a:prstGeom prst="rect">
            <a:avLst/>
          </a:prstGeom>
        </p:spPr>
        <p:txBody>
          <a:bodyPr wrap="none">
            <a:spAutoFit/>
          </a:bodyPr>
          <a:lstStyle/>
          <a:p>
            <a:r>
              <a:rPr lang="en-US" altLang="zh-CN" sz="1200" dirty="0"/>
              <a:t>PLEASE PUT YOUR TEXT HERE</a:t>
            </a:r>
          </a:p>
        </p:txBody>
      </p:sp>
      <p:sp>
        <p:nvSpPr>
          <p:cNvPr id="19" name="椭圆 18">
            <a:extLst>
              <a:ext uri="{FF2B5EF4-FFF2-40B4-BE49-F238E27FC236}">
                <a16:creationId xmlns:a16="http://schemas.microsoft.com/office/drawing/2014/main" xmlns="" id="{F585536F-6ACC-4496-9099-C61EBB55E5D4}"/>
              </a:ext>
            </a:extLst>
          </p:cNvPr>
          <p:cNvSpPr/>
          <p:nvPr/>
        </p:nvSpPr>
        <p:spPr>
          <a:xfrm>
            <a:off x="5131716" y="76352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一</a:t>
            </a:r>
          </a:p>
        </p:txBody>
      </p:sp>
      <p:sp>
        <p:nvSpPr>
          <p:cNvPr id="20" name="文本框 19">
            <a:extLst>
              <a:ext uri="{FF2B5EF4-FFF2-40B4-BE49-F238E27FC236}">
                <a16:creationId xmlns:a16="http://schemas.microsoft.com/office/drawing/2014/main" xmlns="" id="{230CDC8C-E0B2-48F6-89D5-89DE31EB3B31}"/>
              </a:ext>
            </a:extLst>
          </p:cNvPr>
          <p:cNvSpPr txBox="1"/>
          <p:nvPr/>
        </p:nvSpPr>
        <p:spPr>
          <a:xfrm>
            <a:off x="5823084" y="1771990"/>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1" name="矩形 20">
            <a:extLst>
              <a:ext uri="{FF2B5EF4-FFF2-40B4-BE49-F238E27FC236}">
                <a16:creationId xmlns:a16="http://schemas.microsoft.com/office/drawing/2014/main" xmlns="" id="{2896BA86-E504-46B3-8E2D-24860609F0CA}"/>
              </a:ext>
            </a:extLst>
          </p:cNvPr>
          <p:cNvSpPr/>
          <p:nvPr/>
        </p:nvSpPr>
        <p:spPr>
          <a:xfrm>
            <a:off x="5823084" y="2105227"/>
            <a:ext cx="2026324" cy="276999"/>
          </a:xfrm>
          <a:prstGeom prst="rect">
            <a:avLst/>
          </a:prstGeom>
        </p:spPr>
        <p:txBody>
          <a:bodyPr wrap="none">
            <a:spAutoFit/>
          </a:bodyPr>
          <a:lstStyle/>
          <a:p>
            <a:r>
              <a:rPr lang="en-US" altLang="zh-CN" sz="1200" dirty="0"/>
              <a:t>PLEASE PUT YOUR TEXT HERE</a:t>
            </a:r>
          </a:p>
        </p:txBody>
      </p:sp>
      <p:sp>
        <p:nvSpPr>
          <p:cNvPr id="22" name="椭圆 21">
            <a:extLst>
              <a:ext uri="{FF2B5EF4-FFF2-40B4-BE49-F238E27FC236}">
                <a16:creationId xmlns:a16="http://schemas.microsoft.com/office/drawing/2014/main" xmlns="" id="{795F435D-143A-4CC5-BBF0-957A8B9BAFC3}"/>
              </a:ext>
            </a:extLst>
          </p:cNvPr>
          <p:cNvSpPr/>
          <p:nvPr/>
        </p:nvSpPr>
        <p:spPr>
          <a:xfrm>
            <a:off x="5131716" y="1737774"/>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二</a:t>
            </a:r>
          </a:p>
        </p:txBody>
      </p:sp>
      <p:sp>
        <p:nvSpPr>
          <p:cNvPr id="23" name="文本框 22">
            <a:extLst>
              <a:ext uri="{FF2B5EF4-FFF2-40B4-BE49-F238E27FC236}">
                <a16:creationId xmlns:a16="http://schemas.microsoft.com/office/drawing/2014/main" xmlns="" id="{D1384DE0-AFDE-467C-A9A6-DC889ADFE18B}"/>
              </a:ext>
            </a:extLst>
          </p:cNvPr>
          <p:cNvSpPr txBox="1"/>
          <p:nvPr/>
        </p:nvSpPr>
        <p:spPr>
          <a:xfrm>
            <a:off x="5823084" y="2793318"/>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4" name="矩形 23">
            <a:extLst>
              <a:ext uri="{FF2B5EF4-FFF2-40B4-BE49-F238E27FC236}">
                <a16:creationId xmlns:a16="http://schemas.microsoft.com/office/drawing/2014/main" xmlns="" id="{9304D723-C354-4F71-B45E-C73B5D229374}"/>
              </a:ext>
            </a:extLst>
          </p:cNvPr>
          <p:cNvSpPr/>
          <p:nvPr/>
        </p:nvSpPr>
        <p:spPr>
          <a:xfrm>
            <a:off x="5823084" y="3126555"/>
            <a:ext cx="2026324" cy="276999"/>
          </a:xfrm>
          <a:prstGeom prst="rect">
            <a:avLst/>
          </a:prstGeom>
        </p:spPr>
        <p:txBody>
          <a:bodyPr wrap="none">
            <a:spAutoFit/>
          </a:bodyPr>
          <a:lstStyle/>
          <a:p>
            <a:r>
              <a:rPr lang="en-US" altLang="zh-CN" sz="1200" dirty="0"/>
              <a:t>PLEASE PUT YOUR TEXT HERE</a:t>
            </a:r>
          </a:p>
        </p:txBody>
      </p:sp>
      <p:sp>
        <p:nvSpPr>
          <p:cNvPr id="25" name="椭圆 24">
            <a:extLst>
              <a:ext uri="{FF2B5EF4-FFF2-40B4-BE49-F238E27FC236}">
                <a16:creationId xmlns:a16="http://schemas.microsoft.com/office/drawing/2014/main" xmlns="" id="{E67D8ECA-C37B-4DEA-B682-94CC39FE3D56}"/>
              </a:ext>
            </a:extLst>
          </p:cNvPr>
          <p:cNvSpPr/>
          <p:nvPr/>
        </p:nvSpPr>
        <p:spPr>
          <a:xfrm>
            <a:off x="5131716" y="2759102"/>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三</a:t>
            </a:r>
          </a:p>
        </p:txBody>
      </p:sp>
      <p:sp>
        <p:nvSpPr>
          <p:cNvPr id="26" name="文本框 25">
            <a:extLst>
              <a:ext uri="{FF2B5EF4-FFF2-40B4-BE49-F238E27FC236}">
                <a16:creationId xmlns:a16="http://schemas.microsoft.com/office/drawing/2014/main" xmlns="" id="{25169249-71D3-43A3-948F-00F3DD882C57}"/>
              </a:ext>
            </a:extLst>
          </p:cNvPr>
          <p:cNvSpPr txBox="1"/>
          <p:nvPr/>
        </p:nvSpPr>
        <p:spPr>
          <a:xfrm>
            <a:off x="5823084" y="3767569"/>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7" name="矩形 26">
            <a:extLst>
              <a:ext uri="{FF2B5EF4-FFF2-40B4-BE49-F238E27FC236}">
                <a16:creationId xmlns:a16="http://schemas.microsoft.com/office/drawing/2014/main" xmlns="" id="{404F5CEE-7ACC-46B8-8295-32349C6DD86A}"/>
              </a:ext>
            </a:extLst>
          </p:cNvPr>
          <p:cNvSpPr/>
          <p:nvPr/>
        </p:nvSpPr>
        <p:spPr>
          <a:xfrm>
            <a:off x="5823084" y="4100806"/>
            <a:ext cx="2026324" cy="276999"/>
          </a:xfrm>
          <a:prstGeom prst="rect">
            <a:avLst/>
          </a:prstGeom>
        </p:spPr>
        <p:txBody>
          <a:bodyPr wrap="none">
            <a:spAutoFit/>
          </a:bodyPr>
          <a:lstStyle/>
          <a:p>
            <a:r>
              <a:rPr lang="en-US" altLang="zh-CN" sz="1200" dirty="0"/>
              <a:t>PLEASE PUT YOUR TEXT HERE</a:t>
            </a:r>
          </a:p>
        </p:txBody>
      </p:sp>
      <p:sp>
        <p:nvSpPr>
          <p:cNvPr id="28" name="椭圆 27">
            <a:extLst>
              <a:ext uri="{FF2B5EF4-FFF2-40B4-BE49-F238E27FC236}">
                <a16:creationId xmlns:a16="http://schemas.microsoft.com/office/drawing/2014/main" xmlns="" id="{BFDD621A-B219-4B8E-8877-157AE7825706}"/>
              </a:ext>
            </a:extLst>
          </p:cNvPr>
          <p:cNvSpPr/>
          <p:nvPr/>
        </p:nvSpPr>
        <p:spPr>
          <a:xfrm>
            <a:off x="5131716" y="3733353"/>
            <a:ext cx="628153" cy="62815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四</a:t>
            </a:r>
          </a:p>
        </p:txBody>
      </p:sp>
      <p:sp>
        <p:nvSpPr>
          <p:cNvPr id="30" name="任意多边形: 形状 29">
            <a:extLst>
              <a:ext uri="{FF2B5EF4-FFF2-40B4-BE49-F238E27FC236}">
                <a16:creationId xmlns:a16="http://schemas.microsoft.com/office/drawing/2014/main" xmlns="" id="{7F324311-0C3F-43E1-AEB1-327C214974BE}"/>
              </a:ext>
            </a:extLst>
          </p:cNvPr>
          <p:cNvSpPr/>
          <p:nvPr/>
        </p:nvSpPr>
        <p:spPr>
          <a:xfrm rot="5400000">
            <a:off x="-2054720" y="1237923"/>
            <a:ext cx="5096672" cy="2667652"/>
          </a:xfrm>
          <a:custGeom>
            <a:avLst/>
            <a:gdLst>
              <a:gd name="connsiteX0" fmla="*/ 0 w 5096672"/>
              <a:gd name="connsiteY0" fmla="*/ 2667652 h 2667652"/>
              <a:gd name="connsiteX1" fmla="*/ 5096672 w 5096672"/>
              <a:gd name="connsiteY1" fmla="*/ 2667651 h 2667652"/>
              <a:gd name="connsiteX2" fmla="*/ 2548336 w 5096672"/>
              <a:gd name="connsiteY2" fmla="*/ 0 h 2667652"/>
              <a:gd name="connsiteX3" fmla="*/ 0 w 5096672"/>
              <a:gd name="connsiteY3" fmla="*/ 2667652 h 2667652"/>
            </a:gdLst>
            <a:ahLst/>
            <a:cxnLst>
              <a:cxn ang="0">
                <a:pos x="connsiteX0" y="connsiteY0"/>
              </a:cxn>
              <a:cxn ang="0">
                <a:pos x="connsiteX1" y="connsiteY1"/>
              </a:cxn>
              <a:cxn ang="0">
                <a:pos x="connsiteX2" y="connsiteY2"/>
              </a:cxn>
              <a:cxn ang="0">
                <a:pos x="connsiteX3" y="connsiteY3"/>
              </a:cxn>
            </a:cxnLst>
            <a:rect l="l" t="t" r="r" b="b"/>
            <a:pathLst>
              <a:path w="5096672" h="2667652">
                <a:moveTo>
                  <a:pt x="0" y="2667652"/>
                </a:moveTo>
                <a:lnTo>
                  <a:pt x="5096672" y="2667651"/>
                </a:lnTo>
                <a:lnTo>
                  <a:pt x="2548336" y="0"/>
                </a:lnTo>
                <a:lnTo>
                  <a:pt x="0" y="2667652"/>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31" name="任意多边形 20">
            <a:extLst>
              <a:ext uri="{FF2B5EF4-FFF2-40B4-BE49-F238E27FC236}">
                <a16:creationId xmlns:a16="http://schemas.microsoft.com/office/drawing/2014/main" xmlns="" id="{6B3D819C-BF14-4567-9C14-FE2735178FE4}"/>
              </a:ext>
            </a:extLst>
          </p:cNvPr>
          <p:cNvSpPr/>
          <p:nvPr/>
        </p:nvSpPr>
        <p:spPr>
          <a:xfrm rot="16200000" flipH="1">
            <a:off x="-1319307" y="648677"/>
            <a:ext cx="5143501" cy="3846156"/>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2702219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805628" y="1235760"/>
            <a:ext cx="1736908" cy="173647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1" name="Rectangle 10"/>
          <p:cNvSpPr/>
          <p:nvPr/>
        </p:nvSpPr>
        <p:spPr>
          <a:xfrm>
            <a:off x="6322462" y="1235760"/>
            <a:ext cx="1736908" cy="173647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2" name="Rectangle 11"/>
          <p:cNvSpPr/>
          <p:nvPr/>
        </p:nvSpPr>
        <p:spPr>
          <a:xfrm>
            <a:off x="2805628" y="2971116"/>
            <a:ext cx="1736908" cy="173647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3" name="Rectangle 12"/>
          <p:cNvSpPr/>
          <p:nvPr/>
        </p:nvSpPr>
        <p:spPr>
          <a:xfrm>
            <a:off x="6321648" y="2971116"/>
            <a:ext cx="1736908" cy="1736470"/>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6" name="Subtitle 2"/>
          <p:cNvSpPr txBox="1">
            <a:spLocks/>
          </p:cNvSpPr>
          <p:nvPr/>
        </p:nvSpPr>
        <p:spPr>
          <a:xfrm>
            <a:off x="2805628" y="1639093"/>
            <a:ext cx="1736908" cy="884046"/>
          </a:xfrm>
          <a:prstGeom prst="rect">
            <a:avLst/>
          </a:prstGeom>
        </p:spPr>
        <p:txBody>
          <a:bodyPr vert="horz" wrap="square" lIns="91400" tIns="45699" rIns="91400" bIns="4569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171450">
              <a:buNone/>
            </a:pPr>
            <a:r>
              <a:rPr lang="en-US" sz="2025" dirty="0">
                <a:solidFill>
                  <a:prstClr val="white"/>
                </a:solidFill>
                <a:latin typeface="Lato Light"/>
                <a:cs typeface="Lato Light"/>
              </a:rPr>
              <a:t>Project #1</a:t>
            </a:r>
          </a:p>
          <a:p>
            <a:pPr marL="0" indent="0" algn="ctr" defTabSz="171450">
              <a:buNone/>
            </a:pPr>
            <a:r>
              <a:rPr lang="en-US" sz="975" dirty="0">
                <a:solidFill>
                  <a:prstClr val="white"/>
                </a:solidFill>
                <a:latin typeface="Lato Light"/>
                <a:cs typeface="Lato Light"/>
              </a:rPr>
              <a:t>Lorem ipsum dolor sit amet, consectetur adipiscing elit. Integer pulvinar nulla ut.</a:t>
            </a:r>
          </a:p>
        </p:txBody>
      </p:sp>
      <p:sp>
        <p:nvSpPr>
          <p:cNvPr id="17" name="Subtitle 2"/>
          <p:cNvSpPr txBox="1">
            <a:spLocks/>
          </p:cNvSpPr>
          <p:nvPr/>
        </p:nvSpPr>
        <p:spPr>
          <a:xfrm>
            <a:off x="6322462" y="1639093"/>
            <a:ext cx="1736908" cy="884046"/>
          </a:xfrm>
          <a:prstGeom prst="rect">
            <a:avLst/>
          </a:prstGeom>
        </p:spPr>
        <p:txBody>
          <a:bodyPr vert="horz" wrap="square" lIns="91400" tIns="45699" rIns="91400" bIns="4569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171450">
              <a:buNone/>
            </a:pPr>
            <a:r>
              <a:rPr lang="en-US" sz="2025" dirty="0">
                <a:solidFill>
                  <a:prstClr val="white"/>
                </a:solidFill>
                <a:latin typeface="Lato Light"/>
                <a:cs typeface="Lato Light"/>
              </a:rPr>
              <a:t>Project #2</a:t>
            </a:r>
          </a:p>
          <a:p>
            <a:pPr marL="0" indent="0" algn="ctr" defTabSz="171450">
              <a:buNone/>
            </a:pPr>
            <a:r>
              <a:rPr lang="en-US" sz="975" dirty="0">
                <a:solidFill>
                  <a:prstClr val="white"/>
                </a:solidFill>
                <a:latin typeface="Lato Light"/>
                <a:cs typeface="Lato Light"/>
              </a:rPr>
              <a:t>Lorem ipsum dolor sit amet, consectetur adipiscing elit. Integer pulvinar nulla ut.</a:t>
            </a:r>
          </a:p>
        </p:txBody>
      </p:sp>
      <p:sp>
        <p:nvSpPr>
          <p:cNvPr id="18" name="Subtitle 2"/>
          <p:cNvSpPr txBox="1">
            <a:spLocks/>
          </p:cNvSpPr>
          <p:nvPr/>
        </p:nvSpPr>
        <p:spPr>
          <a:xfrm>
            <a:off x="2805628" y="3384231"/>
            <a:ext cx="1736908" cy="884046"/>
          </a:xfrm>
          <a:prstGeom prst="rect">
            <a:avLst/>
          </a:prstGeom>
        </p:spPr>
        <p:txBody>
          <a:bodyPr vert="horz" wrap="square" lIns="91400" tIns="45699" rIns="91400" bIns="4569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171450">
              <a:buNone/>
            </a:pPr>
            <a:r>
              <a:rPr lang="en-US" sz="2025" dirty="0">
                <a:solidFill>
                  <a:prstClr val="white"/>
                </a:solidFill>
                <a:latin typeface="Lato Light"/>
                <a:cs typeface="Lato Light"/>
              </a:rPr>
              <a:t>Project #3</a:t>
            </a:r>
          </a:p>
          <a:p>
            <a:pPr marL="0" indent="0" algn="ctr" defTabSz="171450">
              <a:buNone/>
            </a:pPr>
            <a:r>
              <a:rPr lang="en-US" sz="975" dirty="0">
                <a:solidFill>
                  <a:prstClr val="white"/>
                </a:solidFill>
                <a:latin typeface="Lato Light"/>
                <a:cs typeface="Lato Light"/>
              </a:rPr>
              <a:t>Lorem ipsum dolor sit amet, consectetur adipiscing elit. Integer pulvinar nulla ut.</a:t>
            </a:r>
          </a:p>
        </p:txBody>
      </p:sp>
      <p:sp>
        <p:nvSpPr>
          <p:cNvPr id="19" name="Subtitle 2"/>
          <p:cNvSpPr txBox="1">
            <a:spLocks/>
          </p:cNvSpPr>
          <p:nvPr/>
        </p:nvSpPr>
        <p:spPr>
          <a:xfrm>
            <a:off x="6322462" y="3384231"/>
            <a:ext cx="1736908" cy="884046"/>
          </a:xfrm>
          <a:prstGeom prst="rect">
            <a:avLst/>
          </a:prstGeom>
        </p:spPr>
        <p:txBody>
          <a:bodyPr vert="horz" wrap="square" lIns="91400" tIns="45699" rIns="91400" bIns="4569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defTabSz="171450">
              <a:buNone/>
            </a:pPr>
            <a:r>
              <a:rPr lang="en-US" sz="2025" dirty="0">
                <a:solidFill>
                  <a:prstClr val="white"/>
                </a:solidFill>
                <a:latin typeface="Lato Light"/>
                <a:cs typeface="Lato Light"/>
              </a:rPr>
              <a:t>Project #4</a:t>
            </a:r>
          </a:p>
          <a:p>
            <a:pPr marL="0" indent="0" algn="ctr" defTabSz="171450">
              <a:buNone/>
            </a:pPr>
            <a:r>
              <a:rPr lang="en-US" sz="975" dirty="0">
                <a:solidFill>
                  <a:prstClr val="white"/>
                </a:solidFill>
                <a:latin typeface="Lato Light"/>
                <a:cs typeface="Lato Light"/>
              </a:rPr>
              <a:t>Lorem ipsum dolor sit amet, consectetur adipiscing elit. Integer pulvinar nulla ut.</a:t>
            </a:r>
          </a:p>
        </p:txBody>
      </p:sp>
      <p:pic>
        <p:nvPicPr>
          <p:cNvPr id="7" name="图片占位符 6">
            <a:extLst>
              <a:ext uri="{FF2B5EF4-FFF2-40B4-BE49-F238E27FC236}">
                <a16:creationId xmlns:a16="http://schemas.microsoft.com/office/drawing/2014/main" xmlns="" id="{AC8EC2FA-5D83-4D65-867D-B49FC685836B}"/>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6685" r="16685"/>
          <a:stretch>
            <a:fillRect/>
          </a:stretch>
        </p:blipFill>
        <p:spPr/>
      </p:pic>
      <p:pic>
        <p:nvPicPr>
          <p:cNvPr id="9" name="图片占位符 8">
            <a:extLst>
              <a:ext uri="{FF2B5EF4-FFF2-40B4-BE49-F238E27FC236}">
                <a16:creationId xmlns:a16="http://schemas.microsoft.com/office/drawing/2014/main" xmlns="" id="{40186ED7-39A2-4CC4-8110-7B3F14B7708B}"/>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6610" r="16610"/>
          <a:stretch>
            <a:fillRect/>
          </a:stretch>
        </p:blipFill>
        <p:spPr/>
      </p:pic>
      <p:pic>
        <p:nvPicPr>
          <p:cNvPr id="15" name="图片占位符 14">
            <a:extLst>
              <a:ext uri="{FF2B5EF4-FFF2-40B4-BE49-F238E27FC236}">
                <a16:creationId xmlns:a16="http://schemas.microsoft.com/office/drawing/2014/main" xmlns="" id="{F7659C1D-C1EC-4ADC-95BF-769CD48ED8F6}"/>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6667" r="16667"/>
          <a:stretch>
            <a:fillRect/>
          </a:stretch>
        </p:blipFill>
        <p:spPr/>
      </p:pic>
      <p:pic>
        <p:nvPicPr>
          <p:cNvPr id="21" name="图片占位符 20">
            <a:extLst>
              <a:ext uri="{FF2B5EF4-FFF2-40B4-BE49-F238E27FC236}">
                <a16:creationId xmlns:a16="http://schemas.microsoft.com/office/drawing/2014/main" xmlns="" id="{9BCAA18D-216D-435F-953E-6B6A51FDC26E}"/>
              </a:ext>
            </a:extLst>
          </p:cNvPr>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6644" r="16644"/>
          <a:stretch>
            <a:fillRect/>
          </a:stretch>
        </p:blipFill>
        <p:spPr/>
      </p:pic>
      <p:sp>
        <p:nvSpPr>
          <p:cNvPr id="14" name="文本框 13">
            <a:extLst>
              <a:ext uri="{FF2B5EF4-FFF2-40B4-BE49-F238E27FC236}">
                <a16:creationId xmlns:a16="http://schemas.microsoft.com/office/drawing/2014/main" xmlns="" id="{7CEB48B2-EBAF-4FEC-AFBA-7C3F0D8CE9FA}"/>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0" name="矩形 19">
            <a:extLst>
              <a:ext uri="{FF2B5EF4-FFF2-40B4-BE49-F238E27FC236}">
                <a16:creationId xmlns:a16="http://schemas.microsoft.com/office/drawing/2014/main" xmlns="" id="{328BDFF8-FDC1-47FE-8E60-4F8CAF281C1E}"/>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22" name="矩形 21">
            <a:extLst>
              <a:ext uri="{FF2B5EF4-FFF2-40B4-BE49-F238E27FC236}">
                <a16:creationId xmlns:a16="http://schemas.microsoft.com/office/drawing/2014/main" xmlns="" id="{69C9CD76-5050-43DF-882C-F9870CC58A27}"/>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1547884829"/>
      </p:ext>
    </p:extLst>
  </p:cSld>
  <p:clrMapOvr>
    <a:masterClrMapping/>
  </p:clrMapOvr>
  <mc:AlternateContent xmlns:mc="http://schemas.openxmlformats.org/markup-compatibility/2006" xmlns:p14="http://schemas.microsoft.com/office/powerpoint/2010/main">
    <mc:Choice Requires="p14">
      <p:transition spd="slow" p14:dur="2000" advClick="0" advTm="3000">
        <p14:ferris dir="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nvGraphicFramePr>
        <p:xfrm>
          <a:off x="921901" y="1608922"/>
          <a:ext cx="2190454" cy="1460684"/>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oup 6"/>
          <p:cNvGrpSpPr/>
          <p:nvPr/>
        </p:nvGrpSpPr>
        <p:grpSpPr>
          <a:xfrm>
            <a:off x="3330354" y="3075485"/>
            <a:ext cx="2468237" cy="719048"/>
            <a:chOff x="3330030" y="2957186"/>
            <a:chExt cx="2468880" cy="719047"/>
          </a:xfrm>
        </p:grpSpPr>
        <p:sp>
          <p:nvSpPr>
            <p:cNvPr id="8" name="TextBox 7"/>
            <p:cNvSpPr txBox="1"/>
            <p:nvPr/>
          </p:nvSpPr>
          <p:spPr>
            <a:xfrm>
              <a:off x="3330030" y="2957186"/>
              <a:ext cx="2468880" cy="230832"/>
            </a:xfrm>
            <a:prstGeom prst="rect">
              <a:avLst/>
            </a:prstGeom>
            <a:noFill/>
          </p:spPr>
          <p:txBody>
            <a:bodyPr wrap="square" lIns="0" rIns="0" bIns="0" rtlCol="0">
              <a:spAutoFit/>
            </a:bodyPr>
            <a:lstStyle/>
            <a:p>
              <a:pPr algn="ctr" defTabSz="685663">
                <a:tabLst>
                  <a:tab pos="1025346" algn="l"/>
                </a:tabLst>
              </a:pPr>
              <a:r>
                <a:rPr lang="en-US" sz="1200" b="1" dirty="0">
                  <a:solidFill>
                    <a:srgbClr val="216AA9"/>
                  </a:solidFill>
                  <a:latin typeface="Lato Regular"/>
                  <a:cs typeface="Lato Regular"/>
                </a:rPr>
                <a:t>April Sales</a:t>
              </a:r>
            </a:p>
          </p:txBody>
        </p:sp>
        <p:sp>
          <p:nvSpPr>
            <p:cNvPr id="9" name="TextBox 8"/>
            <p:cNvSpPr txBox="1"/>
            <p:nvPr/>
          </p:nvSpPr>
          <p:spPr>
            <a:xfrm>
              <a:off x="3500666" y="3162439"/>
              <a:ext cx="2113728" cy="513794"/>
            </a:xfrm>
            <a:prstGeom prst="rect">
              <a:avLst/>
            </a:prstGeom>
            <a:noFill/>
          </p:spPr>
          <p:txBody>
            <a:bodyPr wrap="square" lIns="0" rIns="0" bIns="0" rtlCol="0">
              <a:spAutoFit/>
            </a:bodyPr>
            <a:lstStyle/>
            <a:p>
              <a:pPr algn="ctr" defTabSz="685663"/>
              <a:r>
                <a:rPr lang="en-US" sz="1013" dirty="0">
                  <a:solidFill>
                    <a:srgbClr val="216AA9"/>
                  </a:solidFill>
                  <a:latin typeface="Lato Light"/>
                  <a:cs typeface="Lato Light"/>
                </a:rPr>
                <a:t>Lorem ipsum dolor sit amet,consectetur adipisicing elit, sed do eiusmod tempor incididunt ut.</a:t>
              </a:r>
            </a:p>
          </p:txBody>
        </p:sp>
      </p:grpSp>
      <p:grpSp>
        <p:nvGrpSpPr>
          <p:cNvPr id="10" name="Group 9"/>
          <p:cNvGrpSpPr/>
          <p:nvPr/>
        </p:nvGrpSpPr>
        <p:grpSpPr>
          <a:xfrm>
            <a:off x="790540" y="3075485"/>
            <a:ext cx="2468237" cy="725060"/>
            <a:chOff x="789554" y="2957186"/>
            <a:chExt cx="2468880" cy="725059"/>
          </a:xfrm>
        </p:grpSpPr>
        <p:sp>
          <p:nvSpPr>
            <p:cNvPr id="11" name="TextBox 10"/>
            <p:cNvSpPr txBox="1"/>
            <p:nvPr/>
          </p:nvSpPr>
          <p:spPr>
            <a:xfrm>
              <a:off x="789554" y="2957186"/>
              <a:ext cx="2468880" cy="230832"/>
            </a:xfrm>
            <a:prstGeom prst="rect">
              <a:avLst/>
            </a:prstGeom>
            <a:noFill/>
          </p:spPr>
          <p:txBody>
            <a:bodyPr wrap="square" lIns="0" rIns="0" bIns="0" rtlCol="0">
              <a:spAutoFit/>
            </a:bodyPr>
            <a:lstStyle/>
            <a:p>
              <a:pPr algn="ctr" defTabSz="685663">
                <a:tabLst>
                  <a:tab pos="1025346" algn="l"/>
                </a:tabLst>
              </a:pPr>
              <a:r>
                <a:rPr lang="en-US" sz="1200" b="1" dirty="0">
                  <a:solidFill>
                    <a:srgbClr val="A1A1A1"/>
                  </a:solidFill>
                  <a:latin typeface="Lato Regular"/>
                  <a:cs typeface="Lato Regular"/>
                </a:rPr>
                <a:t>March Sales</a:t>
              </a:r>
            </a:p>
          </p:txBody>
        </p:sp>
        <p:sp>
          <p:nvSpPr>
            <p:cNvPr id="12" name="TextBox 11"/>
            <p:cNvSpPr txBox="1"/>
            <p:nvPr/>
          </p:nvSpPr>
          <p:spPr>
            <a:xfrm>
              <a:off x="962436" y="3168451"/>
              <a:ext cx="2113728" cy="513794"/>
            </a:xfrm>
            <a:prstGeom prst="rect">
              <a:avLst/>
            </a:prstGeom>
            <a:noFill/>
          </p:spPr>
          <p:txBody>
            <a:bodyPr wrap="square" lIns="0" rIns="0" bIns="0" rtlCol="0">
              <a:spAutoFit/>
            </a:bodyPr>
            <a:lstStyle/>
            <a:p>
              <a:pPr algn="ctr" defTabSz="685663"/>
              <a:r>
                <a:rPr lang="en-US" sz="1013" dirty="0">
                  <a:solidFill>
                    <a:srgbClr val="A1A1A1"/>
                  </a:solidFill>
                  <a:latin typeface="Lato Light"/>
                  <a:cs typeface="Lato Light"/>
                </a:rPr>
                <a:t>Lorem ipsum dolor sit amet,consectetur adipisicing elit, sed do eiusmod tempor incididunt ut.</a:t>
              </a:r>
            </a:p>
          </p:txBody>
        </p:sp>
      </p:grpSp>
      <p:grpSp>
        <p:nvGrpSpPr>
          <p:cNvPr id="13" name="Group 12"/>
          <p:cNvGrpSpPr/>
          <p:nvPr/>
        </p:nvGrpSpPr>
        <p:grpSpPr>
          <a:xfrm>
            <a:off x="5910100" y="3075485"/>
            <a:ext cx="2468237" cy="735643"/>
            <a:chOff x="5910448" y="2957186"/>
            <a:chExt cx="2468880" cy="735642"/>
          </a:xfrm>
        </p:grpSpPr>
        <p:sp>
          <p:nvSpPr>
            <p:cNvPr id="14" name="TextBox 13"/>
            <p:cNvSpPr txBox="1"/>
            <p:nvPr/>
          </p:nvSpPr>
          <p:spPr>
            <a:xfrm>
              <a:off x="5910448" y="2957186"/>
              <a:ext cx="2468880" cy="230832"/>
            </a:xfrm>
            <a:prstGeom prst="rect">
              <a:avLst/>
            </a:prstGeom>
            <a:noFill/>
          </p:spPr>
          <p:txBody>
            <a:bodyPr wrap="square" lIns="0" rIns="0" bIns="0" rtlCol="0">
              <a:spAutoFit/>
            </a:bodyPr>
            <a:lstStyle/>
            <a:p>
              <a:pPr algn="ctr" defTabSz="685663">
                <a:tabLst>
                  <a:tab pos="1025346" algn="l"/>
                </a:tabLst>
              </a:pPr>
              <a:r>
                <a:rPr lang="en-US" sz="1200" b="1" dirty="0">
                  <a:solidFill>
                    <a:srgbClr val="216AA9"/>
                  </a:solidFill>
                  <a:latin typeface="Lato Regular"/>
                  <a:cs typeface="Lato Regular"/>
                </a:rPr>
                <a:t>May Sales</a:t>
              </a:r>
            </a:p>
          </p:txBody>
        </p:sp>
        <p:sp>
          <p:nvSpPr>
            <p:cNvPr id="15" name="TextBox 14"/>
            <p:cNvSpPr txBox="1"/>
            <p:nvPr/>
          </p:nvSpPr>
          <p:spPr>
            <a:xfrm>
              <a:off x="6095257" y="3179034"/>
              <a:ext cx="2113728" cy="513794"/>
            </a:xfrm>
            <a:prstGeom prst="rect">
              <a:avLst/>
            </a:prstGeom>
            <a:noFill/>
          </p:spPr>
          <p:txBody>
            <a:bodyPr wrap="square" lIns="0" rIns="0" bIns="0" rtlCol="0">
              <a:spAutoFit/>
            </a:bodyPr>
            <a:lstStyle/>
            <a:p>
              <a:pPr algn="ctr" defTabSz="685663"/>
              <a:r>
                <a:rPr lang="en-US" sz="1013" dirty="0">
                  <a:solidFill>
                    <a:srgbClr val="216AA9"/>
                  </a:solidFill>
                  <a:latin typeface="Lato Light"/>
                  <a:cs typeface="Lato Light"/>
                </a:rPr>
                <a:t>Lorem ipsum dolor sit amet,consectetur adipisicing elit, sed do eiusmod tempor incididunt ut.</a:t>
              </a:r>
            </a:p>
          </p:txBody>
        </p:sp>
      </p:grpSp>
      <p:graphicFrame>
        <p:nvGraphicFramePr>
          <p:cNvPr id="16" name="Chart 15"/>
          <p:cNvGraphicFramePr/>
          <p:nvPr/>
        </p:nvGraphicFramePr>
        <p:xfrm>
          <a:off x="3444484" y="1598422"/>
          <a:ext cx="2190454" cy="146068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p:nvPr/>
        </p:nvGraphicFramePr>
        <p:xfrm>
          <a:off x="6010647" y="1598422"/>
          <a:ext cx="2190454" cy="1460684"/>
        </p:xfrm>
        <a:graphic>
          <a:graphicData uri="http://schemas.openxmlformats.org/drawingml/2006/chart">
            <c:chart xmlns:c="http://schemas.openxmlformats.org/drawingml/2006/chart" xmlns:r="http://schemas.openxmlformats.org/officeDocument/2006/relationships" r:id="rId4"/>
          </a:graphicData>
        </a:graphic>
      </p:graphicFrame>
      <p:sp>
        <p:nvSpPr>
          <p:cNvPr id="18" name="文本框 17">
            <a:extLst>
              <a:ext uri="{FF2B5EF4-FFF2-40B4-BE49-F238E27FC236}">
                <a16:creationId xmlns:a16="http://schemas.microsoft.com/office/drawing/2014/main" xmlns="" id="{4C65DF9C-EF59-4B03-B989-BC6E93A6D1A9}"/>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9" name="矩形 18">
            <a:extLst>
              <a:ext uri="{FF2B5EF4-FFF2-40B4-BE49-F238E27FC236}">
                <a16:creationId xmlns:a16="http://schemas.microsoft.com/office/drawing/2014/main" xmlns="" id="{628844EC-8FCA-4B21-9E25-39A65A902780}"/>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20" name="矩形 19">
            <a:extLst>
              <a:ext uri="{FF2B5EF4-FFF2-40B4-BE49-F238E27FC236}">
                <a16:creationId xmlns:a16="http://schemas.microsoft.com/office/drawing/2014/main" xmlns="" id="{6FDD2554-E0D6-44BB-9596-017560C0FA61}"/>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571787277"/>
      </p:ext>
    </p:extLst>
  </p:cSld>
  <p:clrMapOvr>
    <a:masterClrMapping/>
  </p:clrMapOvr>
  <mc:AlternateContent xmlns:mc="http://schemas.openxmlformats.org/markup-compatibility/2006" xmlns:p14="http://schemas.microsoft.com/office/powerpoint/2010/main">
    <mc:Choice Requires="p14">
      <p:transition spd="slow" p14:dur="3400" advClick="0" advTm="3000">
        <p14:reveal/>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down)">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graphicEl>
                                              <a:chart seriesIdx="-4" categoryIdx="0" bldStep="category"/>
                                            </p:graphicEl>
                                          </p:spTgt>
                                        </p:tgtEl>
                                        <p:attrNameLst>
                                          <p:attrName>style.visibility</p:attrName>
                                        </p:attrNameLst>
                                      </p:cBhvr>
                                      <p:to>
                                        <p:strVal val="visible"/>
                                      </p:to>
                                    </p:set>
                                    <p:animEffect transition="in" filter="wipe(down)">
                                      <p:cBhvr>
                                        <p:cTn id="11" dur="500"/>
                                        <p:tgtEl>
                                          <p:spTgt spid="6">
                                            <p:graphicEl>
                                              <a:chart seriesIdx="-4" categoryIdx="0" bldStep="category"/>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graphicEl>
                                              <a:chart seriesIdx="-4" categoryIdx="1" bldStep="category"/>
                                            </p:graphicEl>
                                          </p:spTgt>
                                        </p:tgtEl>
                                        <p:attrNameLst>
                                          <p:attrName>style.visibility</p:attrName>
                                        </p:attrNameLst>
                                      </p:cBhvr>
                                      <p:to>
                                        <p:strVal val="visible"/>
                                      </p:to>
                                    </p:set>
                                    <p:animEffect transition="in" filter="wipe(down)">
                                      <p:cBhvr>
                                        <p:cTn id="15" dur="500"/>
                                        <p:tgtEl>
                                          <p:spTgt spid="6">
                                            <p:graphicEl>
                                              <a:chart seriesIdx="-4" categoryIdx="1" bldStep="category"/>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graphicEl>
                                              <a:chart seriesIdx="-4" categoryIdx="2" bldStep="category"/>
                                            </p:graphicEl>
                                          </p:spTgt>
                                        </p:tgtEl>
                                        <p:attrNameLst>
                                          <p:attrName>style.visibility</p:attrName>
                                        </p:attrNameLst>
                                      </p:cBhvr>
                                      <p:to>
                                        <p:strVal val="visible"/>
                                      </p:to>
                                    </p:set>
                                    <p:animEffect transition="in" filter="wipe(down)">
                                      <p:cBhvr>
                                        <p:cTn id="19" dur="500"/>
                                        <p:tgtEl>
                                          <p:spTgt spid="6">
                                            <p:graphicEl>
                                              <a:chart seriesIdx="-4" categoryIdx="2" bldStep="category"/>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
                                            <p:graphicEl>
                                              <a:chart seriesIdx="-4" categoryIdx="3" bldStep="category"/>
                                            </p:graphicEl>
                                          </p:spTgt>
                                        </p:tgtEl>
                                        <p:attrNameLst>
                                          <p:attrName>style.visibility</p:attrName>
                                        </p:attrNameLst>
                                      </p:cBhvr>
                                      <p:to>
                                        <p:strVal val="visible"/>
                                      </p:to>
                                    </p:set>
                                    <p:animEffect transition="in" filter="wipe(down)">
                                      <p:cBhvr>
                                        <p:cTn id="23" dur="500"/>
                                        <p:tgtEl>
                                          <p:spTgt spid="6">
                                            <p:graphicEl>
                                              <a:chart seriesIdx="-4" categoryIdx="3" bldStep="category"/>
                                            </p:graphic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6">
                                            <p:graphicEl>
                                              <a:chart seriesIdx="-3" categoryIdx="-3" bldStep="gridLegend"/>
                                            </p:graphicEl>
                                          </p:spTgt>
                                        </p:tgtEl>
                                        <p:attrNameLst>
                                          <p:attrName>style.visibility</p:attrName>
                                        </p:attrNameLst>
                                      </p:cBhvr>
                                      <p:to>
                                        <p:strVal val="visible"/>
                                      </p:to>
                                    </p:set>
                                    <p:animEffect transition="in" filter="wipe(down)">
                                      <p:cBhvr>
                                        <p:cTn id="31" dur="500"/>
                                        <p:tgtEl>
                                          <p:spTgt spid="16">
                                            <p:graphicEl>
                                              <a:chart seriesIdx="-3" categoryIdx="-3" bldStep="gridLegend"/>
                                            </p:graphicEl>
                                          </p:spTgt>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6">
                                            <p:graphicEl>
                                              <a:chart seriesIdx="-4" categoryIdx="0" bldStep="category"/>
                                            </p:graphicEl>
                                          </p:spTgt>
                                        </p:tgtEl>
                                        <p:attrNameLst>
                                          <p:attrName>style.visibility</p:attrName>
                                        </p:attrNameLst>
                                      </p:cBhvr>
                                      <p:to>
                                        <p:strVal val="visible"/>
                                      </p:to>
                                    </p:set>
                                    <p:animEffect transition="in" filter="wipe(down)">
                                      <p:cBhvr>
                                        <p:cTn id="35" dur="500"/>
                                        <p:tgtEl>
                                          <p:spTgt spid="16">
                                            <p:graphicEl>
                                              <a:chart seriesIdx="-4" categoryIdx="0" bldStep="category"/>
                                            </p:graphicEl>
                                          </p:spTgt>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6">
                                            <p:graphicEl>
                                              <a:chart seriesIdx="-4" categoryIdx="1" bldStep="category"/>
                                            </p:graphicEl>
                                          </p:spTgt>
                                        </p:tgtEl>
                                        <p:attrNameLst>
                                          <p:attrName>style.visibility</p:attrName>
                                        </p:attrNameLst>
                                      </p:cBhvr>
                                      <p:to>
                                        <p:strVal val="visible"/>
                                      </p:to>
                                    </p:set>
                                    <p:animEffect transition="in" filter="wipe(down)">
                                      <p:cBhvr>
                                        <p:cTn id="39" dur="500"/>
                                        <p:tgtEl>
                                          <p:spTgt spid="16">
                                            <p:graphicEl>
                                              <a:chart seriesIdx="-4" categoryIdx="1" bldStep="category"/>
                                            </p:graphicEl>
                                          </p:spTgt>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16">
                                            <p:graphicEl>
                                              <a:chart seriesIdx="-4" categoryIdx="2" bldStep="category"/>
                                            </p:graphicEl>
                                          </p:spTgt>
                                        </p:tgtEl>
                                        <p:attrNameLst>
                                          <p:attrName>style.visibility</p:attrName>
                                        </p:attrNameLst>
                                      </p:cBhvr>
                                      <p:to>
                                        <p:strVal val="visible"/>
                                      </p:to>
                                    </p:set>
                                    <p:animEffect transition="in" filter="wipe(down)">
                                      <p:cBhvr>
                                        <p:cTn id="43" dur="500"/>
                                        <p:tgtEl>
                                          <p:spTgt spid="16">
                                            <p:graphicEl>
                                              <a:chart seriesIdx="-4" categoryIdx="2" bldStep="category"/>
                                            </p:graphicEl>
                                          </p:spTgt>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6">
                                            <p:graphicEl>
                                              <a:chart seriesIdx="-4" categoryIdx="3" bldStep="category"/>
                                            </p:graphicEl>
                                          </p:spTgt>
                                        </p:tgtEl>
                                        <p:attrNameLst>
                                          <p:attrName>style.visibility</p:attrName>
                                        </p:attrNameLst>
                                      </p:cBhvr>
                                      <p:to>
                                        <p:strVal val="visible"/>
                                      </p:to>
                                    </p:set>
                                    <p:animEffect transition="in" filter="wipe(down)">
                                      <p:cBhvr>
                                        <p:cTn id="47" dur="500"/>
                                        <p:tgtEl>
                                          <p:spTgt spid="16">
                                            <p:graphicEl>
                                              <a:chart seriesIdx="-4" categoryIdx="3" bldStep="category"/>
                                            </p:graphicEl>
                                          </p:spTgt>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7">
                                            <p:graphicEl>
                                              <a:chart seriesIdx="-3" categoryIdx="-3" bldStep="gridLegend"/>
                                            </p:graphicEl>
                                          </p:spTgt>
                                        </p:tgtEl>
                                        <p:attrNameLst>
                                          <p:attrName>style.visibility</p:attrName>
                                        </p:attrNameLst>
                                      </p:cBhvr>
                                      <p:to>
                                        <p:strVal val="visible"/>
                                      </p:to>
                                    </p:set>
                                    <p:animEffect transition="in" filter="wipe(down)">
                                      <p:cBhvr>
                                        <p:cTn id="55" dur="500"/>
                                        <p:tgtEl>
                                          <p:spTgt spid="17">
                                            <p:graphicEl>
                                              <a:chart seriesIdx="-3" categoryIdx="-3" bldStep="gridLegend"/>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7">
                                            <p:graphicEl>
                                              <a:chart seriesIdx="-4" categoryIdx="0" bldStep="category"/>
                                            </p:graphicEl>
                                          </p:spTgt>
                                        </p:tgtEl>
                                        <p:attrNameLst>
                                          <p:attrName>style.visibility</p:attrName>
                                        </p:attrNameLst>
                                      </p:cBhvr>
                                      <p:to>
                                        <p:strVal val="visible"/>
                                      </p:to>
                                    </p:set>
                                    <p:animEffect transition="in" filter="wipe(down)">
                                      <p:cBhvr>
                                        <p:cTn id="60" dur="500"/>
                                        <p:tgtEl>
                                          <p:spTgt spid="17">
                                            <p:graphicEl>
                                              <a:chart seriesIdx="-4" categoryIdx="0" bldStep="category"/>
                                            </p:graphicEl>
                                          </p:spTgt>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7">
                                            <p:graphicEl>
                                              <a:chart seriesIdx="-4" categoryIdx="1" bldStep="category"/>
                                            </p:graphicEl>
                                          </p:spTgt>
                                        </p:tgtEl>
                                        <p:attrNameLst>
                                          <p:attrName>style.visibility</p:attrName>
                                        </p:attrNameLst>
                                      </p:cBhvr>
                                      <p:to>
                                        <p:strVal val="visible"/>
                                      </p:to>
                                    </p:set>
                                    <p:animEffect transition="in" filter="wipe(down)">
                                      <p:cBhvr>
                                        <p:cTn id="65" dur="500"/>
                                        <p:tgtEl>
                                          <p:spTgt spid="17">
                                            <p:graphicEl>
                                              <a:chart seriesIdx="-4" categoryIdx="1" bldStep="category"/>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7">
                                            <p:graphicEl>
                                              <a:chart seriesIdx="-4" categoryIdx="2" bldStep="category"/>
                                            </p:graphicEl>
                                          </p:spTgt>
                                        </p:tgtEl>
                                        <p:attrNameLst>
                                          <p:attrName>style.visibility</p:attrName>
                                        </p:attrNameLst>
                                      </p:cBhvr>
                                      <p:to>
                                        <p:strVal val="visible"/>
                                      </p:to>
                                    </p:set>
                                    <p:animEffect transition="in" filter="wipe(down)">
                                      <p:cBhvr>
                                        <p:cTn id="70" dur="500"/>
                                        <p:tgtEl>
                                          <p:spTgt spid="17">
                                            <p:graphicEl>
                                              <a:chart seriesIdx="-4" categoryIdx="2" bldStep="category"/>
                                            </p:graphicEl>
                                          </p:spTgt>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7">
                                            <p:graphicEl>
                                              <a:chart seriesIdx="-4" categoryIdx="3" bldStep="category"/>
                                            </p:graphicEl>
                                          </p:spTgt>
                                        </p:tgtEl>
                                        <p:attrNameLst>
                                          <p:attrName>style.visibility</p:attrName>
                                        </p:attrNameLst>
                                      </p:cBhvr>
                                      <p:to>
                                        <p:strVal val="visible"/>
                                      </p:to>
                                    </p:set>
                                    <p:animEffect transition="in" filter="wipe(down)">
                                      <p:cBhvr>
                                        <p:cTn id="75" dur="500"/>
                                        <p:tgtEl>
                                          <p:spTgt spid="17">
                                            <p:graphicEl>
                                              <a:chart seriesIdx="-4" categoryIdx="3" bldStep="category"/>
                                            </p:graphicEl>
                                          </p:spTgt>
                                        </p:tgtEl>
                                      </p:cBhvr>
                                    </p:animEffect>
                                  </p:childTnLst>
                                </p:cTn>
                              </p:par>
                            </p:childTnLst>
                          </p:cTn>
                        </p:par>
                        <p:par>
                          <p:cTn id="76" fill="hold">
                            <p:stCondLst>
                              <p:cond delay="500"/>
                            </p:stCondLst>
                            <p:childTnLst>
                              <p:par>
                                <p:cTn id="77" presetID="10" presetClass="entr" presetSubtype="0" fill="hold"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category"/>
        </p:bldSub>
      </p:bldGraphic>
      <p:bldGraphic spid="16" grpId="0">
        <p:bldSub>
          <a:bldChart bld="category"/>
        </p:bldSub>
      </p:bldGraphic>
      <p:bldGraphic spid="17" grpId="0">
        <p:bldSub>
          <a:bldChart bld="category"/>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673867" y="1830522"/>
            <a:ext cx="1607942" cy="143423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3" name="Title 20"/>
          <p:cNvSpPr txBox="1">
            <a:spLocks/>
          </p:cNvSpPr>
          <p:nvPr/>
        </p:nvSpPr>
        <p:spPr>
          <a:xfrm>
            <a:off x="3660511" y="1903096"/>
            <a:ext cx="1611347" cy="1227624"/>
          </a:xfrm>
          <a:prstGeom prst="rect">
            <a:avLst/>
          </a:prstGeom>
        </p:spPr>
        <p:txBody>
          <a:bodyPr vert="horz" wrap="square" lIns="91420" tIns="45710" rIns="91420" bIns="4571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1650" dirty="0">
                <a:solidFill>
                  <a:prstClr val="white"/>
                </a:solidFill>
                <a:latin typeface="Lato Regular"/>
                <a:cs typeface="Lato Regular"/>
              </a:rPr>
              <a:t>Project Name</a:t>
            </a:r>
          </a:p>
          <a:p>
            <a:pPr defTabSz="171450">
              <a:lnSpc>
                <a:spcPct val="130000"/>
              </a:lnSpc>
            </a:pPr>
            <a:r>
              <a:rPr lang="pt-BR" sz="900" dirty="0">
                <a:solidFill>
                  <a:prstClr val="white"/>
                </a:solidFill>
                <a:latin typeface="Lato Light"/>
                <a:cs typeface="Lato Light"/>
              </a:rPr>
              <a:t>Lorem ipsum dolor sit amet, consectetur adipiscing elit. Aliquam tincidunt ante nec sem congue convallis. Pellentesque</a:t>
            </a:r>
            <a:endParaRPr lang="en-US" sz="900" dirty="0">
              <a:solidFill>
                <a:prstClr val="white"/>
              </a:solidFill>
              <a:latin typeface="Lato Light"/>
              <a:cs typeface="Lato Light"/>
            </a:endParaRPr>
          </a:p>
        </p:txBody>
      </p:sp>
      <p:sp>
        <p:nvSpPr>
          <p:cNvPr id="14" name="Rectangle 13"/>
          <p:cNvSpPr/>
          <p:nvPr/>
        </p:nvSpPr>
        <p:spPr>
          <a:xfrm>
            <a:off x="5273152" y="1830522"/>
            <a:ext cx="1625814" cy="143423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5" name="Title 20"/>
          <p:cNvSpPr txBox="1">
            <a:spLocks/>
          </p:cNvSpPr>
          <p:nvPr/>
        </p:nvSpPr>
        <p:spPr>
          <a:xfrm>
            <a:off x="5286325" y="1903096"/>
            <a:ext cx="1611347" cy="1227624"/>
          </a:xfrm>
          <a:prstGeom prst="rect">
            <a:avLst/>
          </a:prstGeom>
        </p:spPr>
        <p:txBody>
          <a:bodyPr vert="horz" wrap="square" lIns="91420" tIns="45710" rIns="91420" bIns="4571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1650" dirty="0">
                <a:solidFill>
                  <a:prstClr val="white"/>
                </a:solidFill>
                <a:latin typeface="Lato Regular"/>
                <a:cs typeface="Lato Regular"/>
              </a:rPr>
              <a:t>Project Name</a:t>
            </a:r>
          </a:p>
          <a:p>
            <a:pPr defTabSz="171450">
              <a:lnSpc>
                <a:spcPct val="130000"/>
              </a:lnSpc>
            </a:pPr>
            <a:r>
              <a:rPr lang="pt-BR" sz="900" dirty="0">
                <a:solidFill>
                  <a:prstClr val="white"/>
                </a:solidFill>
                <a:latin typeface="Lato Light"/>
                <a:cs typeface="Lato Light"/>
              </a:rPr>
              <a:t>Lorem ipsum dolor sit amet, consectetur adipiscing elit. Aliquam tincidunt ante nec sem congue convallis. Pellentesque</a:t>
            </a:r>
            <a:endParaRPr lang="en-US" sz="900" dirty="0">
              <a:solidFill>
                <a:prstClr val="white"/>
              </a:solidFill>
              <a:latin typeface="Lato Light"/>
              <a:cs typeface="Lato Light"/>
            </a:endParaRPr>
          </a:p>
        </p:txBody>
      </p:sp>
      <p:sp>
        <p:nvSpPr>
          <p:cNvPr id="16" name="Rectangle 15"/>
          <p:cNvSpPr/>
          <p:nvPr/>
        </p:nvSpPr>
        <p:spPr>
          <a:xfrm>
            <a:off x="6871163" y="1830522"/>
            <a:ext cx="1607509" cy="143423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20" tIns="45710" rIns="91420" bIns="45710" rtlCol="0" anchor="ctr"/>
          <a:lstStyle/>
          <a:p>
            <a:pPr algn="ctr" defTabSz="685663"/>
            <a:endParaRPr lang="en-US" sz="1013" dirty="0">
              <a:solidFill>
                <a:prstClr val="white"/>
              </a:solidFill>
              <a:latin typeface="Lato Light"/>
            </a:endParaRPr>
          </a:p>
        </p:txBody>
      </p:sp>
      <p:sp>
        <p:nvSpPr>
          <p:cNvPr id="17" name="Title 20"/>
          <p:cNvSpPr txBox="1">
            <a:spLocks/>
          </p:cNvSpPr>
          <p:nvPr/>
        </p:nvSpPr>
        <p:spPr>
          <a:xfrm>
            <a:off x="6920792" y="1813072"/>
            <a:ext cx="1557879" cy="1407673"/>
          </a:xfrm>
          <a:prstGeom prst="rect">
            <a:avLst/>
          </a:prstGeom>
        </p:spPr>
        <p:txBody>
          <a:bodyPr vert="horz" wrap="square" lIns="91420" tIns="45710" rIns="91420" bIns="4571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171450"/>
            <a:r>
              <a:rPr lang="en-US" sz="1650" dirty="0">
                <a:solidFill>
                  <a:prstClr val="white"/>
                </a:solidFill>
                <a:latin typeface="Lato Regular"/>
                <a:cs typeface="Lato Regular"/>
              </a:rPr>
              <a:t>Project Name</a:t>
            </a:r>
          </a:p>
          <a:p>
            <a:pPr defTabSz="171450">
              <a:lnSpc>
                <a:spcPct val="130000"/>
              </a:lnSpc>
            </a:pPr>
            <a:r>
              <a:rPr lang="pt-BR" sz="900" dirty="0">
                <a:solidFill>
                  <a:prstClr val="white"/>
                </a:solidFill>
                <a:latin typeface="Lato Light"/>
                <a:cs typeface="Lato Light"/>
              </a:rPr>
              <a:t>Lorem ipsum dolor sit amet, consectetur adipiscing elit. Aliquam tincidunt ante nec sem congue convallis. Pellentesque</a:t>
            </a:r>
            <a:endParaRPr lang="en-US" sz="900" dirty="0">
              <a:solidFill>
                <a:prstClr val="white"/>
              </a:solidFill>
              <a:latin typeface="Lato Light"/>
              <a:cs typeface="Lato Light"/>
            </a:endParaRPr>
          </a:p>
        </p:txBody>
      </p:sp>
      <p:sp>
        <p:nvSpPr>
          <p:cNvPr id="18" name="Title 20"/>
          <p:cNvSpPr txBox="1">
            <a:spLocks/>
          </p:cNvSpPr>
          <p:nvPr/>
        </p:nvSpPr>
        <p:spPr>
          <a:xfrm>
            <a:off x="689952" y="1129529"/>
            <a:ext cx="7797375" cy="433560"/>
          </a:xfrm>
          <a:prstGeom prst="rect">
            <a:avLst/>
          </a:prstGeom>
        </p:spPr>
        <p:txBody>
          <a:bodyPr vert="horz" wrap="square" lIns="91420" tIns="45710" rIns="91420" bIns="45710" numCol="1" spcCol="975141"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defTabSz="171450">
              <a:lnSpc>
                <a:spcPct val="130000"/>
              </a:lnSpc>
            </a:pPr>
            <a:r>
              <a:rPr lang="fr-FR" sz="900" dirty="0">
                <a:solidFill>
                  <a:srgbClr val="A1A1A1"/>
                </a:solidFill>
                <a:latin typeface="Lato Light"/>
                <a:cs typeface="Lato Light"/>
              </a:rPr>
              <a:t>Lorem ipsum dolor sit amet, consectetur adipiscing elit. Aliquam tincidunt ante nec sem congue convallis. Pellentesque vel mauris quis nisl ornare rutrum in id risus. Proin vehicula ut sem et tempus. Interdum et malesuada fames ac ante ipsum primis in faucibus. Pellentesque rhoncus</a:t>
            </a:r>
            <a:endParaRPr lang="en-US" sz="900" dirty="0">
              <a:solidFill>
                <a:srgbClr val="A1A1A1"/>
              </a:solidFill>
              <a:latin typeface="Lato Light"/>
              <a:cs typeface="Lato Light"/>
            </a:endParaRPr>
          </a:p>
        </p:txBody>
      </p:sp>
      <p:pic>
        <p:nvPicPr>
          <p:cNvPr id="7" name="图片占位符 6">
            <a:extLst>
              <a:ext uri="{FF2B5EF4-FFF2-40B4-BE49-F238E27FC236}">
                <a16:creationId xmlns:a16="http://schemas.microsoft.com/office/drawing/2014/main" xmlns="" id="{4F82B8FD-1B7F-4012-B33B-B88E6B60568F}"/>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14636" r="14636"/>
          <a:stretch>
            <a:fillRect/>
          </a:stretch>
        </p:blipFill>
        <p:spPr/>
      </p:pic>
      <p:pic>
        <p:nvPicPr>
          <p:cNvPr id="9" name="图片占位符 8">
            <a:extLst>
              <a:ext uri="{FF2B5EF4-FFF2-40B4-BE49-F238E27FC236}">
                <a16:creationId xmlns:a16="http://schemas.microsoft.com/office/drawing/2014/main" xmlns="" id="{2DFFE703-AECA-4501-BE64-CA390ED74AAE}"/>
              </a:ext>
            </a:extLst>
          </p:cNvPr>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l="14505" r="14505"/>
          <a:stretch>
            <a:fillRect/>
          </a:stretch>
        </p:blipFill>
        <p:spPr/>
      </p:pic>
      <p:pic>
        <p:nvPicPr>
          <p:cNvPr id="11" name="图片占位符 10">
            <a:extLst>
              <a:ext uri="{FF2B5EF4-FFF2-40B4-BE49-F238E27FC236}">
                <a16:creationId xmlns:a16="http://schemas.microsoft.com/office/drawing/2014/main" xmlns="" id="{8CFEDE50-A2BF-4F5D-836B-2066FEA736D2}"/>
              </a:ext>
            </a:extLst>
          </p:cNvPr>
          <p:cNvPicPr>
            <a:picLocks noGrp="1" noChangeAspect="1"/>
          </p:cNvPicPr>
          <p:nvPr>
            <p:ph type="pic" sz="quarter" idx="16"/>
          </p:nvPr>
        </p:nvPicPr>
        <p:blipFill>
          <a:blip r:embed="rId4" cstate="print">
            <a:extLst>
              <a:ext uri="{28A0092B-C50C-407E-A947-70E740481C1C}">
                <a14:useLocalDpi xmlns:a14="http://schemas.microsoft.com/office/drawing/2010/main" val="0"/>
              </a:ext>
            </a:extLst>
          </a:blip>
          <a:srcRect l="12615" r="12615"/>
          <a:stretch>
            <a:fillRect/>
          </a:stretch>
        </p:blipFill>
        <p:spPr/>
      </p:pic>
      <p:pic>
        <p:nvPicPr>
          <p:cNvPr id="20" name="图片占位符 19">
            <a:extLst>
              <a:ext uri="{FF2B5EF4-FFF2-40B4-BE49-F238E27FC236}">
                <a16:creationId xmlns:a16="http://schemas.microsoft.com/office/drawing/2014/main" xmlns="" id="{F9069208-39AD-4784-8A68-D8F4623A0B41}"/>
              </a:ext>
            </a:extLst>
          </p:cNvPr>
          <p:cNvPicPr>
            <a:picLocks noGrp="1" noChangeAspect="1"/>
          </p:cNvPicPr>
          <p:nvPr>
            <p:ph type="pic" sz="quarter" idx="17"/>
          </p:nvPr>
        </p:nvPicPr>
        <p:blipFill>
          <a:blip r:embed="rId5" cstate="print">
            <a:extLst>
              <a:ext uri="{28A0092B-C50C-407E-A947-70E740481C1C}">
                <a14:useLocalDpi xmlns:a14="http://schemas.microsoft.com/office/drawing/2010/main" val="0"/>
              </a:ext>
            </a:extLst>
          </a:blip>
          <a:srcRect l="12628" r="12628"/>
          <a:stretch>
            <a:fillRect/>
          </a:stretch>
        </p:blipFill>
        <p:spPr/>
      </p:pic>
      <p:sp>
        <p:nvSpPr>
          <p:cNvPr id="19" name="文本框 18">
            <a:extLst>
              <a:ext uri="{FF2B5EF4-FFF2-40B4-BE49-F238E27FC236}">
                <a16:creationId xmlns:a16="http://schemas.microsoft.com/office/drawing/2014/main" xmlns="" id="{F3D2F0B9-8EBA-4F46-B39D-B8249AF3F178}"/>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21" name="矩形 20">
            <a:extLst>
              <a:ext uri="{FF2B5EF4-FFF2-40B4-BE49-F238E27FC236}">
                <a16:creationId xmlns:a16="http://schemas.microsoft.com/office/drawing/2014/main" xmlns="" id="{D0D4C3C0-BBC9-431A-A9B8-9F2B0CDD2D02}"/>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22" name="矩形 21">
            <a:extLst>
              <a:ext uri="{FF2B5EF4-FFF2-40B4-BE49-F238E27FC236}">
                <a16:creationId xmlns:a16="http://schemas.microsoft.com/office/drawing/2014/main" xmlns="" id="{43824754-9835-4D4F-964A-BB1E50459626}"/>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58093266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p:bldP spid="16" grpId="0" animBg="1"/>
      <p:bldP spid="17"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678441" y="3209345"/>
            <a:ext cx="7852768" cy="1138812"/>
            <a:chOff x="-27767" y="2273094"/>
            <a:chExt cx="9910833" cy="832210"/>
          </a:xfrm>
        </p:grpSpPr>
        <p:sp>
          <p:nvSpPr>
            <p:cNvPr id="51" name="TextBox 50"/>
            <p:cNvSpPr txBox="1"/>
            <p:nvPr/>
          </p:nvSpPr>
          <p:spPr>
            <a:xfrm>
              <a:off x="-27767" y="2809261"/>
              <a:ext cx="9909706" cy="296043"/>
            </a:xfrm>
            <a:prstGeom prst="rect">
              <a:avLst/>
            </a:prstGeom>
            <a:noFill/>
          </p:spPr>
          <p:txBody>
            <a:bodyPr wrap="square" rtlCol="0">
              <a:spAutoFit/>
            </a:bodyPr>
            <a:lstStyle/>
            <a:p>
              <a:pPr algn="just" defTabSz="685663">
                <a:lnSpc>
                  <a:spcPct val="130000"/>
                </a:lnSpc>
              </a:pPr>
              <a:r>
                <a:rPr lang="pt-BR" sz="825" dirty="0">
                  <a:solidFill>
                    <a:srgbClr val="A1A1A1"/>
                  </a:solidFill>
                  <a:latin typeface="Lato Light"/>
                  <a:cs typeface="Lato Light"/>
                </a:rPr>
                <a:t>Lorem ipsum dolor sit amet, consectetur adipiscing elit. Aliquam tincidunt ante nec sem congue convallis. Pellentesque vel mauris quis nisl ornare rutrum in id risus. Proin vehicula ut sem et tempus. Interdum et malesuada fames ac ante ipsum primis in faucibus.</a:t>
              </a:r>
              <a:endParaRPr lang="en-US" sz="825" dirty="0">
                <a:solidFill>
                  <a:srgbClr val="A1A1A1"/>
                </a:solidFill>
                <a:latin typeface="Lato Light"/>
                <a:cs typeface="Lato Light"/>
              </a:endParaRPr>
            </a:p>
          </p:txBody>
        </p:sp>
        <p:sp>
          <p:nvSpPr>
            <p:cNvPr id="53" name="TextBox 52"/>
            <p:cNvSpPr txBox="1"/>
            <p:nvPr/>
          </p:nvSpPr>
          <p:spPr>
            <a:xfrm>
              <a:off x="-6117" y="2273094"/>
              <a:ext cx="1864345" cy="236159"/>
            </a:xfrm>
            <a:prstGeom prst="rect">
              <a:avLst/>
            </a:prstGeom>
            <a:noFill/>
          </p:spPr>
          <p:txBody>
            <a:bodyPr wrap="none" rtlCol="0">
              <a:spAutoFit/>
            </a:bodyPr>
            <a:lstStyle/>
            <a:p>
              <a:pPr defTabSz="685663"/>
              <a:r>
                <a:rPr lang="id-ID" sz="1500" b="1" dirty="0">
                  <a:solidFill>
                    <a:srgbClr val="A1A1A1"/>
                  </a:solidFill>
                  <a:latin typeface="Lato Regular"/>
                  <a:cs typeface="Lato Regular"/>
                </a:rPr>
                <a:t>Service Circles</a:t>
              </a:r>
            </a:p>
          </p:txBody>
        </p:sp>
        <p:sp>
          <p:nvSpPr>
            <p:cNvPr id="54" name="TextBox 53"/>
            <p:cNvSpPr txBox="1"/>
            <p:nvPr/>
          </p:nvSpPr>
          <p:spPr>
            <a:xfrm>
              <a:off x="1312357" y="2497033"/>
              <a:ext cx="8570709" cy="296043"/>
            </a:xfrm>
            <a:prstGeom prst="rect">
              <a:avLst/>
            </a:prstGeom>
            <a:noFill/>
          </p:spPr>
          <p:txBody>
            <a:bodyPr wrap="square" rtlCol="0">
              <a:spAutoFit/>
            </a:bodyPr>
            <a:lstStyle/>
            <a:p>
              <a:pPr algn="just" defTabSz="685663">
                <a:lnSpc>
                  <a:spcPct val="130000"/>
                </a:lnSpc>
              </a:pPr>
              <a:r>
                <a:rPr lang="pt-BR" sz="825" dirty="0">
                  <a:solidFill>
                    <a:srgbClr val="A1A1A1"/>
                  </a:solidFill>
                  <a:latin typeface="Lato Light"/>
                  <a:cs typeface="Lato Light"/>
                </a:rPr>
                <a:t>Lorem ipsum dolor sit amet, consectetur adipiscing elit. Aliquam tincidunt ante nec sem Pellentesque vel mauris quis nisl ornare rutrum in id risus. Proin vehicula ut sem et tempus. Interdum et malesuada fames ac ante ipsum primis in faucibus.</a:t>
              </a:r>
              <a:endParaRPr lang="en-US" sz="825" dirty="0">
                <a:solidFill>
                  <a:srgbClr val="A1A1A1"/>
                </a:solidFill>
                <a:latin typeface="Lato Light"/>
                <a:cs typeface="Lato Light"/>
              </a:endParaRPr>
            </a:p>
          </p:txBody>
        </p:sp>
        <p:sp>
          <p:nvSpPr>
            <p:cNvPr id="55" name="TextBox 54"/>
            <p:cNvSpPr txBox="1"/>
            <p:nvPr/>
          </p:nvSpPr>
          <p:spPr>
            <a:xfrm>
              <a:off x="-27767" y="2408813"/>
              <a:ext cx="1554534" cy="522925"/>
            </a:xfrm>
            <a:prstGeom prst="rect">
              <a:avLst/>
            </a:prstGeom>
            <a:noFill/>
          </p:spPr>
          <p:txBody>
            <a:bodyPr wrap="square" rtlCol="0">
              <a:spAutoFit/>
            </a:bodyPr>
            <a:lstStyle/>
            <a:p>
              <a:pPr defTabSz="685663"/>
              <a:r>
                <a:rPr lang="id-ID" sz="4050" b="1" dirty="0">
                  <a:solidFill>
                    <a:srgbClr val="216AA9"/>
                  </a:solidFill>
                  <a:latin typeface="Lato Light"/>
                  <a:cs typeface="Lato Light"/>
                </a:rPr>
                <a:t>45%</a:t>
              </a:r>
            </a:p>
          </p:txBody>
        </p:sp>
      </p:grpSp>
      <p:grpSp>
        <p:nvGrpSpPr>
          <p:cNvPr id="2" name="Group 1"/>
          <p:cNvGrpSpPr/>
          <p:nvPr/>
        </p:nvGrpSpPr>
        <p:grpSpPr>
          <a:xfrm>
            <a:off x="1465237" y="646257"/>
            <a:ext cx="1190697" cy="1998331"/>
            <a:chOff x="3904123" y="1723350"/>
            <a:chExt cx="3175191" cy="5328881"/>
          </a:xfrm>
        </p:grpSpPr>
        <p:sp>
          <p:nvSpPr>
            <p:cNvPr id="16" name="Donut 15"/>
            <p:cNvSpPr/>
            <p:nvPr/>
          </p:nvSpPr>
          <p:spPr>
            <a:xfrm>
              <a:off x="3904123" y="4558859"/>
              <a:ext cx="2493372" cy="2493372"/>
            </a:xfrm>
            <a:prstGeom prst="donut">
              <a:avLst>
                <a:gd name="adj" fmla="val 20000"/>
              </a:avLst>
            </a:prstGeom>
            <a:solidFill>
              <a:schemeClr val="accent1"/>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nvGrpSpPr>
            <p:cNvPr id="17" name="Group 16"/>
            <p:cNvGrpSpPr/>
            <p:nvPr/>
          </p:nvGrpSpPr>
          <p:grpSpPr>
            <a:xfrm>
              <a:off x="5585576" y="1723350"/>
              <a:ext cx="1493738" cy="3099539"/>
              <a:chOff x="3105851" y="170438"/>
              <a:chExt cx="1493738" cy="3099539"/>
            </a:xfrm>
          </p:grpSpPr>
          <p:sp>
            <p:nvSpPr>
              <p:cNvPr id="52" name="Rectangle 51"/>
              <p:cNvSpPr/>
              <p:nvPr/>
            </p:nvSpPr>
            <p:spPr>
              <a:xfrm rot="17700000">
                <a:off x="2302950" y="973339"/>
                <a:ext cx="3099539" cy="149373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6" name="Rectangle 55"/>
              <p:cNvSpPr/>
              <p:nvPr/>
            </p:nvSpPr>
            <p:spPr>
              <a:xfrm rot="17700000">
                <a:off x="2302950" y="973339"/>
                <a:ext cx="3099539" cy="14937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050" tIns="0" rIns="0" bIns="0" numCol="1" spcCol="1270" anchor="ctr" anchorCtr="0">
                <a:noAutofit/>
              </a:bodyPr>
              <a:lstStyle/>
              <a:p>
                <a:pPr defTabSz="333375">
                  <a:lnSpc>
                    <a:spcPct val="90000"/>
                  </a:lnSpc>
                  <a:spcBef>
                    <a:spcPct val="0"/>
                  </a:spcBef>
                  <a:spcAft>
                    <a:spcPct val="35000"/>
                  </a:spcAft>
                </a:pPr>
                <a:r>
                  <a:rPr lang="es-HN" sz="750" dirty="0">
                    <a:solidFill>
                      <a:srgbClr val="A1A1A1"/>
                    </a:solidFill>
                    <a:latin typeface="Lato Light"/>
                    <a:cs typeface="Lato Light"/>
                  </a:rPr>
                  <a:t>Video</a:t>
                </a:r>
                <a:endParaRPr lang="en-US" sz="1013" dirty="0">
                  <a:solidFill>
                    <a:srgbClr val="A1A1A1"/>
                  </a:solidFill>
                  <a:latin typeface="Lato Light"/>
                  <a:cs typeface="Lato Light"/>
                </a:endParaRPr>
              </a:p>
            </p:txBody>
          </p:sp>
        </p:grpSp>
      </p:grpSp>
      <p:grpSp>
        <p:nvGrpSpPr>
          <p:cNvPr id="3" name="Group 2"/>
          <p:cNvGrpSpPr/>
          <p:nvPr/>
        </p:nvGrpSpPr>
        <p:grpSpPr>
          <a:xfrm>
            <a:off x="2156206" y="1934414"/>
            <a:ext cx="799806" cy="1420639"/>
            <a:chOff x="5746707" y="5158436"/>
            <a:chExt cx="2132816" cy="3788369"/>
          </a:xfrm>
        </p:grpSpPr>
        <p:sp>
          <p:nvSpPr>
            <p:cNvPr id="18" name="Oval 17"/>
            <p:cNvSpPr/>
            <p:nvPr/>
          </p:nvSpPr>
          <p:spPr>
            <a:xfrm>
              <a:off x="6585305" y="5158436"/>
              <a:ext cx="1294218" cy="1294218"/>
            </a:xfrm>
            <a:prstGeom prst="ellipse">
              <a:avLst/>
            </a:prstGeom>
            <a:solidFill>
              <a:schemeClr val="bg1">
                <a:lumMod val="75000"/>
              </a:schemeClr>
            </a:soli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sp>
        <p:grpSp>
          <p:nvGrpSpPr>
            <p:cNvPr id="19" name="Group 18"/>
            <p:cNvGrpSpPr/>
            <p:nvPr/>
          </p:nvGrpSpPr>
          <p:grpSpPr>
            <a:xfrm>
              <a:off x="5746707" y="6265558"/>
              <a:ext cx="1292796" cy="2681247"/>
              <a:chOff x="3266982" y="4712646"/>
              <a:chExt cx="1292796" cy="2681247"/>
            </a:xfrm>
          </p:grpSpPr>
          <p:sp>
            <p:nvSpPr>
              <p:cNvPr id="49" name="Rectangle 48"/>
              <p:cNvSpPr/>
              <p:nvPr/>
            </p:nvSpPr>
            <p:spPr>
              <a:xfrm rot="17700000">
                <a:off x="2572756"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50" name="Rectangle 49"/>
              <p:cNvSpPr/>
              <p:nvPr/>
            </p:nvSpPr>
            <p:spPr>
              <a:xfrm rot="17700000">
                <a:off x="2572756"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Photos</a:t>
                </a:r>
                <a:endParaRPr lang="en-US" sz="1013" dirty="0">
                  <a:solidFill>
                    <a:srgbClr val="A1A1A1"/>
                  </a:solidFill>
                  <a:latin typeface="Lato Light"/>
                  <a:cs typeface="Lato Light"/>
                </a:endParaRPr>
              </a:p>
            </p:txBody>
          </p:sp>
        </p:grpSp>
      </p:grpSp>
      <p:grpSp>
        <p:nvGrpSpPr>
          <p:cNvPr id="4" name="Group 3"/>
          <p:cNvGrpSpPr/>
          <p:nvPr/>
        </p:nvGrpSpPr>
        <p:grpSpPr>
          <a:xfrm>
            <a:off x="2711892" y="1934414"/>
            <a:ext cx="799807" cy="1420639"/>
            <a:chOff x="7228535" y="5158436"/>
            <a:chExt cx="2132817" cy="3788369"/>
          </a:xfrm>
        </p:grpSpPr>
        <p:sp>
          <p:nvSpPr>
            <p:cNvPr id="20" name="Oval 19"/>
            <p:cNvSpPr/>
            <p:nvPr/>
          </p:nvSpPr>
          <p:spPr>
            <a:xfrm>
              <a:off x="8067134" y="5158436"/>
              <a:ext cx="1294218" cy="1294218"/>
            </a:xfrm>
            <a:prstGeom prst="ellipse">
              <a:avLst/>
            </a:prstGeom>
            <a:solidFill>
              <a:schemeClr val="accent2"/>
            </a:solidFill>
            <a:ln>
              <a:noFill/>
            </a:ln>
          </p:spPr>
          <p:style>
            <a:lnRef idx="2">
              <a:scrgbClr r="0" g="0" b="0"/>
            </a:lnRef>
            <a:fillRef idx="1">
              <a:scrgbClr r="0" g="0" b="0"/>
            </a:fillRef>
            <a:effectRef idx="0">
              <a:schemeClr val="accent4">
                <a:hueOff val="2517924"/>
                <a:satOff val="-7756"/>
                <a:lumOff val="-2471"/>
                <a:alphaOff val="0"/>
              </a:schemeClr>
            </a:effectRef>
            <a:fontRef idx="minor">
              <a:schemeClr val="lt1"/>
            </a:fontRef>
          </p:style>
        </p:sp>
        <p:grpSp>
          <p:nvGrpSpPr>
            <p:cNvPr id="21" name="Group 20"/>
            <p:cNvGrpSpPr/>
            <p:nvPr/>
          </p:nvGrpSpPr>
          <p:grpSpPr>
            <a:xfrm>
              <a:off x="7228535" y="6265558"/>
              <a:ext cx="1292796" cy="2681247"/>
              <a:chOff x="4748810" y="4712646"/>
              <a:chExt cx="1292796" cy="2681247"/>
            </a:xfrm>
          </p:grpSpPr>
          <p:sp>
            <p:nvSpPr>
              <p:cNvPr id="47" name="Rectangle 46"/>
              <p:cNvSpPr/>
              <p:nvPr/>
            </p:nvSpPr>
            <p:spPr>
              <a:xfrm rot="17700000">
                <a:off x="4054584"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8" name="Rectangle 47"/>
              <p:cNvSpPr/>
              <p:nvPr/>
            </p:nvSpPr>
            <p:spPr>
              <a:xfrm rot="17700000">
                <a:off x="4054584"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Slideshow</a:t>
                </a:r>
                <a:endParaRPr lang="en-US" sz="1013" dirty="0">
                  <a:solidFill>
                    <a:srgbClr val="A1A1A1"/>
                  </a:solidFill>
                  <a:latin typeface="Lato Light"/>
                  <a:cs typeface="Lato Light"/>
                </a:endParaRPr>
              </a:p>
            </p:txBody>
          </p:sp>
        </p:grpSp>
      </p:grpSp>
      <p:grpSp>
        <p:nvGrpSpPr>
          <p:cNvPr id="5" name="Group 4"/>
          <p:cNvGrpSpPr/>
          <p:nvPr/>
        </p:nvGrpSpPr>
        <p:grpSpPr>
          <a:xfrm>
            <a:off x="3267578" y="1934414"/>
            <a:ext cx="799807" cy="1420639"/>
            <a:chOff x="8710364" y="5158436"/>
            <a:chExt cx="2132817" cy="3788369"/>
          </a:xfrm>
        </p:grpSpPr>
        <p:sp>
          <p:nvSpPr>
            <p:cNvPr id="22" name="Oval 21"/>
            <p:cNvSpPr/>
            <p:nvPr/>
          </p:nvSpPr>
          <p:spPr>
            <a:xfrm>
              <a:off x="9548963" y="5158436"/>
              <a:ext cx="1294218" cy="1294218"/>
            </a:xfrm>
            <a:prstGeom prst="ellipse">
              <a:avLst/>
            </a:prstGeom>
            <a:solidFill>
              <a:schemeClr val="tx1">
                <a:lumMod val="50000"/>
                <a:lumOff val="50000"/>
              </a:schemeClr>
            </a:solidFill>
            <a:ln>
              <a:noFill/>
            </a:ln>
          </p:spPr>
          <p:style>
            <a:lnRef idx="2">
              <a:scrgbClr r="0" g="0" b="0"/>
            </a:lnRef>
            <a:fillRef idx="1">
              <a:scrgbClr r="0" g="0" b="0"/>
            </a:fillRef>
            <a:effectRef idx="0">
              <a:schemeClr val="accent4">
                <a:hueOff val="5035848"/>
                <a:satOff val="-15513"/>
                <a:lumOff val="-4941"/>
                <a:alphaOff val="0"/>
              </a:schemeClr>
            </a:effectRef>
            <a:fontRef idx="minor">
              <a:schemeClr val="lt1"/>
            </a:fontRef>
          </p:style>
        </p:sp>
        <p:grpSp>
          <p:nvGrpSpPr>
            <p:cNvPr id="23" name="Group 22"/>
            <p:cNvGrpSpPr/>
            <p:nvPr/>
          </p:nvGrpSpPr>
          <p:grpSpPr>
            <a:xfrm>
              <a:off x="8710364" y="6265558"/>
              <a:ext cx="1292796" cy="2681247"/>
              <a:chOff x="6230639" y="4712646"/>
              <a:chExt cx="1292796" cy="2681247"/>
            </a:xfrm>
          </p:grpSpPr>
          <p:sp>
            <p:nvSpPr>
              <p:cNvPr id="45" name="Rectangle 44"/>
              <p:cNvSpPr/>
              <p:nvPr/>
            </p:nvSpPr>
            <p:spPr>
              <a:xfrm rot="17700000">
                <a:off x="5536413"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6" name="Rectangle 45"/>
              <p:cNvSpPr/>
              <p:nvPr/>
            </p:nvSpPr>
            <p:spPr>
              <a:xfrm rot="17700000">
                <a:off x="5536413"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Vegas</a:t>
                </a:r>
                <a:endParaRPr lang="en-US" sz="1013" dirty="0">
                  <a:solidFill>
                    <a:srgbClr val="A1A1A1"/>
                  </a:solidFill>
                  <a:latin typeface="Lato Light"/>
                  <a:cs typeface="Lato Light"/>
                </a:endParaRPr>
              </a:p>
            </p:txBody>
          </p:sp>
        </p:grpSp>
      </p:grpSp>
      <p:grpSp>
        <p:nvGrpSpPr>
          <p:cNvPr id="6" name="Group 5"/>
          <p:cNvGrpSpPr/>
          <p:nvPr/>
        </p:nvGrpSpPr>
        <p:grpSpPr>
          <a:xfrm>
            <a:off x="4137812" y="646257"/>
            <a:ext cx="1190697" cy="1998331"/>
            <a:chOff x="11030991" y="1723350"/>
            <a:chExt cx="3175191" cy="5328881"/>
          </a:xfrm>
        </p:grpSpPr>
        <p:sp>
          <p:nvSpPr>
            <p:cNvPr id="24" name="Donut 23"/>
            <p:cNvSpPr/>
            <p:nvPr/>
          </p:nvSpPr>
          <p:spPr>
            <a:xfrm>
              <a:off x="11030991" y="4558859"/>
              <a:ext cx="2493372" cy="2493372"/>
            </a:xfrm>
            <a:prstGeom prst="donut">
              <a:avLst>
                <a:gd name="adj" fmla="val 20000"/>
              </a:avLst>
            </a:prstGeom>
            <a:solidFill>
              <a:schemeClr val="accent3"/>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nvGrpSpPr>
            <p:cNvPr id="25" name="Group 24"/>
            <p:cNvGrpSpPr/>
            <p:nvPr/>
          </p:nvGrpSpPr>
          <p:grpSpPr>
            <a:xfrm>
              <a:off x="12712444" y="1723350"/>
              <a:ext cx="1493738" cy="3099539"/>
              <a:chOff x="10232719" y="170438"/>
              <a:chExt cx="1493738" cy="3099539"/>
            </a:xfrm>
          </p:grpSpPr>
          <p:sp>
            <p:nvSpPr>
              <p:cNvPr id="41" name="Rectangle 40"/>
              <p:cNvSpPr/>
              <p:nvPr/>
            </p:nvSpPr>
            <p:spPr>
              <a:xfrm rot="17700000">
                <a:off x="9429818" y="973339"/>
                <a:ext cx="3099539" cy="149373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3" name="Rectangle 42"/>
              <p:cNvSpPr/>
              <p:nvPr/>
            </p:nvSpPr>
            <p:spPr>
              <a:xfrm rot="17700000">
                <a:off x="9429818" y="973339"/>
                <a:ext cx="3099539" cy="14937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050" tIns="0" rIns="0" bIns="0" numCol="1" spcCol="1270" anchor="ctr" anchorCtr="0">
                <a:noAutofit/>
              </a:bodyPr>
              <a:lstStyle/>
              <a:p>
                <a:pPr defTabSz="333375">
                  <a:lnSpc>
                    <a:spcPct val="90000"/>
                  </a:lnSpc>
                  <a:spcBef>
                    <a:spcPct val="0"/>
                  </a:spcBef>
                  <a:spcAft>
                    <a:spcPct val="35000"/>
                  </a:spcAft>
                </a:pPr>
                <a:r>
                  <a:rPr lang="es-HN" sz="750" dirty="0">
                    <a:solidFill>
                      <a:srgbClr val="A1A1A1"/>
                    </a:solidFill>
                    <a:latin typeface="Lato Light"/>
                    <a:cs typeface="Lato Light"/>
                  </a:rPr>
                  <a:t>Audio</a:t>
                </a:r>
                <a:endParaRPr lang="en-US" sz="1013" dirty="0">
                  <a:solidFill>
                    <a:srgbClr val="A1A1A1"/>
                  </a:solidFill>
                  <a:latin typeface="Lato Light"/>
                  <a:cs typeface="Lato Light"/>
                </a:endParaRPr>
              </a:p>
            </p:txBody>
          </p:sp>
        </p:grpSp>
      </p:grpSp>
      <p:grpSp>
        <p:nvGrpSpPr>
          <p:cNvPr id="7" name="Group 6"/>
          <p:cNvGrpSpPr/>
          <p:nvPr/>
        </p:nvGrpSpPr>
        <p:grpSpPr>
          <a:xfrm>
            <a:off x="4828781" y="1934414"/>
            <a:ext cx="799806" cy="1420639"/>
            <a:chOff x="12873575" y="5158436"/>
            <a:chExt cx="2132816" cy="3788369"/>
          </a:xfrm>
        </p:grpSpPr>
        <p:sp>
          <p:nvSpPr>
            <p:cNvPr id="26" name="Oval 25"/>
            <p:cNvSpPr/>
            <p:nvPr/>
          </p:nvSpPr>
          <p:spPr>
            <a:xfrm>
              <a:off x="13712173" y="5158436"/>
              <a:ext cx="1294218" cy="1294218"/>
            </a:xfrm>
            <a:prstGeom prst="ellipse">
              <a:avLst/>
            </a:prstGeom>
            <a:solidFill>
              <a:schemeClr val="bg1">
                <a:lumMod val="75000"/>
              </a:schemeClr>
            </a:solidFill>
            <a:ln>
              <a:noFill/>
            </a:ln>
          </p:spPr>
          <p:style>
            <a:lnRef idx="2">
              <a:scrgbClr r="0" g="0" b="0"/>
            </a:lnRef>
            <a:fillRef idx="1">
              <a:scrgbClr r="0" g="0" b="0"/>
            </a:fillRef>
            <a:effectRef idx="0">
              <a:schemeClr val="accent4">
                <a:hueOff val="7553772"/>
                <a:satOff val="-23269"/>
                <a:lumOff val="-7412"/>
                <a:alphaOff val="0"/>
              </a:schemeClr>
            </a:effectRef>
            <a:fontRef idx="minor">
              <a:schemeClr val="lt1"/>
            </a:fontRef>
          </p:style>
        </p:sp>
        <p:grpSp>
          <p:nvGrpSpPr>
            <p:cNvPr id="27" name="Group 26"/>
            <p:cNvGrpSpPr/>
            <p:nvPr/>
          </p:nvGrpSpPr>
          <p:grpSpPr>
            <a:xfrm>
              <a:off x="12873575" y="6265558"/>
              <a:ext cx="1292796" cy="2681247"/>
              <a:chOff x="10393850" y="4712646"/>
              <a:chExt cx="1292796" cy="2681247"/>
            </a:xfrm>
          </p:grpSpPr>
          <p:sp>
            <p:nvSpPr>
              <p:cNvPr id="39" name="Rectangle 38"/>
              <p:cNvSpPr/>
              <p:nvPr/>
            </p:nvSpPr>
            <p:spPr>
              <a:xfrm rot="17700000">
                <a:off x="9699624"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40" name="Rectangle 39"/>
              <p:cNvSpPr/>
              <p:nvPr/>
            </p:nvSpPr>
            <p:spPr>
              <a:xfrm rot="17700000">
                <a:off x="9699624"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Mastering</a:t>
                </a:r>
                <a:endParaRPr lang="en-US" sz="1013" dirty="0">
                  <a:solidFill>
                    <a:srgbClr val="A1A1A1"/>
                  </a:solidFill>
                  <a:latin typeface="Lato Light"/>
                  <a:cs typeface="Lato Light"/>
                </a:endParaRPr>
              </a:p>
            </p:txBody>
          </p:sp>
        </p:grpSp>
      </p:grpSp>
      <p:grpSp>
        <p:nvGrpSpPr>
          <p:cNvPr id="8" name="Group 7"/>
          <p:cNvGrpSpPr/>
          <p:nvPr/>
        </p:nvGrpSpPr>
        <p:grpSpPr>
          <a:xfrm>
            <a:off x="5384467" y="1934414"/>
            <a:ext cx="799807" cy="1420639"/>
            <a:chOff x="14355403" y="5158436"/>
            <a:chExt cx="2132817" cy="3788369"/>
          </a:xfrm>
        </p:grpSpPr>
        <p:sp>
          <p:nvSpPr>
            <p:cNvPr id="28" name="Oval 27"/>
            <p:cNvSpPr/>
            <p:nvPr/>
          </p:nvSpPr>
          <p:spPr>
            <a:xfrm>
              <a:off x="15194002" y="5158436"/>
              <a:ext cx="1294218" cy="1294218"/>
            </a:xfrm>
            <a:prstGeom prst="ellipse">
              <a:avLst/>
            </a:prstGeom>
            <a:solidFill>
              <a:schemeClr val="accent4"/>
            </a:solidFill>
            <a:ln>
              <a:noFill/>
            </a:ln>
          </p:spPr>
          <p:style>
            <a:lnRef idx="2">
              <a:scrgbClr r="0" g="0" b="0"/>
            </a:lnRef>
            <a:fillRef idx="1">
              <a:scrgbClr r="0" g="0" b="0"/>
            </a:fillRef>
            <a:effectRef idx="0">
              <a:schemeClr val="accent4">
                <a:hueOff val="10071696"/>
                <a:satOff val="-31026"/>
                <a:lumOff val="-9882"/>
                <a:alphaOff val="0"/>
              </a:schemeClr>
            </a:effectRef>
            <a:fontRef idx="minor">
              <a:schemeClr val="lt1"/>
            </a:fontRef>
          </p:style>
        </p:sp>
        <p:grpSp>
          <p:nvGrpSpPr>
            <p:cNvPr id="29" name="Group 28"/>
            <p:cNvGrpSpPr/>
            <p:nvPr/>
          </p:nvGrpSpPr>
          <p:grpSpPr>
            <a:xfrm>
              <a:off x="14355403" y="6265558"/>
              <a:ext cx="1292796" cy="2681247"/>
              <a:chOff x="11875678" y="4712646"/>
              <a:chExt cx="1292796" cy="2681247"/>
            </a:xfrm>
          </p:grpSpPr>
          <p:sp>
            <p:nvSpPr>
              <p:cNvPr id="37" name="Rectangle 36"/>
              <p:cNvSpPr/>
              <p:nvPr/>
            </p:nvSpPr>
            <p:spPr>
              <a:xfrm rot="17700000">
                <a:off x="11181452"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8" name="Rectangle 37"/>
              <p:cNvSpPr/>
              <p:nvPr/>
            </p:nvSpPr>
            <p:spPr>
              <a:xfrm rot="17700000">
                <a:off x="11181452"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Mixing</a:t>
                </a:r>
                <a:endParaRPr lang="en-US" sz="1013" dirty="0">
                  <a:solidFill>
                    <a:srgbClr val="A1A1A1"/>
                  </a:solidFill>
                  <a:latin typeface="Lato Light"/>
                  <a:cs typeface="Lato Light"/>
                </a:endParaRPr>
              </a:p>
            </p:txBody>
          </p:sp>
        </p:grpSp>
      </p:grpSp>
      <p:grpSp>
        <p:nvGrpSpPr>
          <p:cNvPr id="9" name="Group 8"/>
          <p:cNvGrpSpPr/>
          <p:nvPr/>
        </p:nvGrpSpPr>
        <p:grpSpPr>
          <a:xfrm>
            <a:off x="6254702" y="646257"/>
            <a:ext cx="1190697" cy="1998331"/>
            <a:chOff x="16676030" y="1723350"/>
            <a:chExt cx="3175191" cy="5328881"/>
          </a:xfrm>
        </p:grpSpPr>
        <p:sp>
          <p:nvSpPr>
            <p:cNvPr id="30" name="Donut 29"/>
            <p:cNvSpPr/>
            <p:nvPr/>
          </p:nvSpPr>
          <p:spPr>
            <a:xfrm>
              <a:off x="16676030" y="4558859"/>
              <a:ext cx="2493372" cy="2493372"/>
            </a:xfrm>
            <a:prstGeom prst="donut">
              <a:avLst>
                <a:gd name="adj" fmla="val 20000"/>
              </a:avLst>
            </a:prstGeom>
            <a:solidFill>
              <a:schemeClr val="bg1">
                <a:lumMod val="50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grpSp>
          <p:nvGrpSpPr>
            <p:cNvPr id="31" name="Group 30"/>
            <p:cNvGrpSpPr/>
            <p:nvPr/>
          </p:nvGrpSpPr>
          <p:grpSpPr>
            <a:xfrm>
              <a:off x="18357483" y="1723350"/>
              <a:ext cx="1493738" cy="3099539"/>
              <a:chOff x="15877758" y="170438"/>
              <a:chExt cx="1493738" cy="3099539"/>
            </a:xfrm>
          </p:grpSpPr>
          <p:sp>
            <p:nvSpPr>
              <p:cNvPr id="35" name="Rectangle 34"/>
              <p:cNvSpPr/>
              <p:nvPr/>
            </p:nvSpPr>
            <p:spPr>
              <a:xfrm rot="17700000">
                <a:off x="15074857" y="973339"/>
                <a:ext cx="3099539" cy="1493738"/>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36" name="Rectangle 35"/>
              <p:cNvSpPr/>
              <p:nvPr/>
            </p:nvSpPr>
            <p:spPr>
              <a:xfrm rot="17700000">
                <a:off x="15074857" y="973339"/>
                <a:ext cx="3099539" cy="149373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9050" tIns="0" rIns="0" bIns="0" numCol="1" spcCol="1270" anchor="ctr" anchorCtr="0">
                <a:noAutofit/>
              </a:bodyPr>
              <a:lstStyle/>
              <a:p>
                <a:pPr defTabSz="333375">
                  <a:lnSpc>
                    <a:spcPct val="90000"/>
                  </a:lnSpc>
                  <a:spcBef>
                    <a:spcPct val="0"/>
                  </a:spcBef>
                  <a:spcAft>
                    <a:spcPct val="35000"/>
                  </a:spcAft>
                </a:pPr>
                <a:r>
                  <a:rPr lang="es-HN" sz="750" dirty="0">
                    <a:solidFill>
                      <a:srgbClr val="A1A1A1"/>
                    </a:solidFill>
                    <a:latin typeface="Lato Light"/>
                    <a:cs typeface="Lato Light"/>
                  </a:rPr>
                  <a:t>Voice</a:t>
                </a:r>
                <a:endParaRPr lang="en-US" sz="1013" dirty="0">
                  <a:solidFill>
                    <a:srgbClr val="A1A1A1"/>
                  </a:solidFill>
                  <a:latin typeface="Lato Light"/>
                  <a:cs typeface="Lato Light"/>
                </a:endParaRPr>
              </a:p>
            </p:txBody>
          </p:sp>
        </p:grpSp>
      </p:grpSp>
      <p:grpSp>
        <p:nvGrpSpPr>
          <p:cNvPr id="57" name="Group 56"/>
          <p:cNvGrpSpPr/>
          <p:nvPr/>
        </p:nvGrpSpPr>
        <p:grpSpPr>
          <a:xfrm>
            <a:off x="6939673" y="1934414"/>
            <a:ext cx="799806" cy="1420639"/>
            <a:chOff x="12873575" y="5158436"/>
            <a:chExt cx="2132816" cy="3788369"/>
          </a:xfrm>
        </p:grpSpPr>
        <p:sp>
          <p:nvSpPr>
            <p:cNvPr id="58" name="Oval 57"/>
            <p:cNvSpPr/>
            <p:nvPr/>
          </p:nvSpPr>
          <p:spPr>
            <a:xfrm>
              <a:off x="13712173" y="5158436"/>
              <a:ext cx="1294218" cy="1294218"/>
            </a:xfrm>
            <a:prstGeom prst="ellipse">
              <a:avLst/>
            </a:prstGeom>
            <a:solidFill>
              <a:schemeClr val="bg1">
                <a:lumMod val="75000"/>
              </a:schemeClr>
            </a:solidFill>
            <a:ln>
              <a:noFill/>
            </a:ln>
          </p:spPr>
          <p:style>
            <a:lnRef idx="2">
              <a:scrgbClr r="0" g="0" b="0"/>
            </a:lnRef>
            <a:fillRef idx="1">
              <a:scrgbClr r="0" g="0" b="0"/>
            </a:fillRef>
            <a:effectRef idx="0">
              <a:schemeClr val="accent4">
                <a:hueOff val="7553772"/>
                <a:satOff val="-23269"/>
                <a:lumOff val="-7412"/>
                <a:alphaOff val="0"/>
              </a:schemeClr>
            </a:effectRef>
            <a:fontRef idx="minor">
              <a:schemeClr val="lt1"/>
            </a:fontRef>
          </p:style>
        </p:sp>
        <p:grpSp>
          <p:nvGrpSpPr>
            <p:cNvPr id="59" name="Group 58"/>
            <p:cNvGrpSpPr/>
            <p:nvPr/>
          </p:nvGrpSpPr>
          <p:grpSpPr>
            <a:xfrm>
              <a:off x="12873575" y="6265558"/>
              <a:ext cx="1292796" cy="2681247"/>
              <a:chOff x="10393850" y="4712646"/>
              <a:chExt cx="1292796" cy="2681247"/>
            </a:xfrm>
          </p:grpSpPr>
          <p:sp>
            <p:nvSpPr>
              <p:cNvPr id="60" name="Rectangle 59"/>
              <p:cNvSpPr/>
              <p:nvPr/>
            </p:nvSpPr>
            <p:spPr>
              <a:xfrm rot="17700000">
                <a:off x="9699624" y="5406872"/>
                <a:ext cx="2681247" cy="129279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1" name="Rectangle 60"/>
              <p:cNvSpPr/>
              <p:nvPr/>
            </p:nvSpPr>
            <p:spPr>
              <a:xfrm rot="17700000">
                <a:off x="9699624" y="5406872"/>
                <a:ext cx="2681247" cy="1292796"/>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19050" bIns="0" numCol="1" spcCol="1270" anchor="ctr" anchorCtr="0">
                <a:noAutofit/>
              </a:bodyPr>
              <a:lstStyle/>
              <a:p>
                <a:pPr algn="r" defTabSz="333375">
                  <a:lnSpc>
                    <a:spcPct val="90000"/>
                  </a:lnSpc>
                  <a:spcBef>
                    <a:spcPct val="0"/>
                  </a:spcBef>
                  <a:spcAft>
                    <a:spcPct val="35000"/>
                  </a:spcAft>
                </a:pPr>
                <a:r>
                  <a:rPr lang="es-HN" sz="750" dirty="0">
                    <a:solidFill>
                      <a:srgbClr val="A1A1A1"/>
                    </a:solidFill>
                    <a:latin typeface="Lato Light"/>
                    <a:cs typeface="Lato Light"/>
                  </a:rPr>
                  <a:t>Mastering</a:t>
                </a:r>
                <a:endParaRPr lang="en-US" sz="1013" dirty="0">
                  <a:solidFill>
                    <a:srgbClr val="A1A1A1"/>
                  </a:solidFill>
                  <a:latin typeface="Lato Light"/>
                  <a:cs typeface="Lato Light"/>
                </a:endParaRPr>
              </a:p>
            </p:txBody>
          </p:sp>
        </p:grpSp>
      </p:grpSp>
      <p:sp>
        <p:nvSpPr>
          <p:cNvPr id="62" name="文本框 61">
            <a:extLst>
              <a:ext uri="{FF2B5EF4-FFF2-40B4-BE49-F238E27FC236}">
                <a16:creationId xmlns:a16="http://schemas.microsoft.com/office/drawing/2014/main" xmlns="" id="{A4BEEBE2-8BF9-46E7-85E5-3017492C1126}"/>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63" name="矩形 62">
            <a:extLst>
              <a:ext uri="{FF2B5EF4-FFF2-40B4-BE49-F238E27FC236}">
                <a16:creationId xmlns:a16="http://schemas.microsoft.com/office/drawing/2014/main" xmlns="" id="{E771431E-7086-4BAE-80A1-5B8B37505172}"/>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64" name="矩形 63">
            <a:extLst>
              <a:ext uri="{FF2B5EF4-FFF2-40B4-BE49-F238E27FC236}">
                <a16:creationId xmlns:a16="http://schemas.microsoft.com/office/drawing/2014/main" xmlns="" id="{4D6D940A-F3FF-414B-8835-E99B9BD88D5F}"/>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3308189504"/>
      </p:ext>
    </p:extLst>
  </p:cSld>
  <p:clrMapOvr>
    <a:masterClrMapping/>
  </p:clrMapOvr>
  <mc:AlternateContent xmlns:mc="http://schemas.openxmlformats.org/markup-compatibility/2006" xmlns:p14="http://schemas.microsoft.com/office/powerpoint/2010/main">
    <mc:Choice Requires="p14">
      <p:transition spd="slow" p14:dur="800" advClick="0" advTm="3000">
        <p14:flythrough/>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4"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2" presetClass="entr" presetSubtype="4"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10" presetClass="entr" presetSubtype="0"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2"/>
          <a:stretch>
            <a:fillRect/>
          </a:stretch>
        </p:blipFill>
        <p:spPr>
          <a:xfrm>
            <a:off x="2743385" y="1507749"/>
            <a:ext cx="1297036" cy="2761601"/>
          </a:xfrm>
          <a:prstGeom prst="rect">
            <a:avLst/>
          </a:prstGeom>
        </p:spPr>
      </p:pic>
      <p:pic>
        <p:nvPicPr>
          <p:cNvPr id="16" name="Picture 15"/>
          <p:cNvPicPr>
            <a:picLocks noChangeAspect="1"/>
          </p:cNvPicPr>
          <p:nvPr/>
        </p:nvPicPr>
        <p:blipFill>
          <a:blip r:embed="rId2"/>
          <a:stretch>
            <a:fillRect/>
          </a:stretch>
        </p:blipFill>
        <p:spPr>
          <a:xfrm>
            <a:off x="758137" y="1507749"/>
            <a:ext cx="1297036" cy="2761601"/>
          </a:xfrm>
          <a:prstGeom prst="rect">
            <a:avLst/>
          </a:prstGeom>
        </p:spPr>
      </p:pic>
      <p:pic>
        <p:nvPicPr>
          <p:cNvPr id="17" name="Picture 16"/>
          <p:cNvPicPr>
            <a:picLocks noChangeAspect="1"/>
          </p:cNvPicPr>
          <p:nvPr/>
        </p:nvPicPr>
        <p:blipFill>
          <a:blip r:embed="rId2"/>
          <a:stretch>
            <a:fillRect/>
          </a:stretch>
        </p:blipFill>
        <p:spPr>
          <a:xfrm>
            <a:off x="1546678" y="1172254"/>
            <a:ext cx="1681610" cy="3580423"/>
          </a:xfrm>
          <a:prstGeom prst="rect">
            <a:avLst/>
          </a:prstGeom>
        </p:spPr>
      </p:pic>
      <p:sp>
        <p:nvSpPr>
          <p:cNvPr id="6" name="TextBox 5"/>
          <p:cNvSpPr txBox="1"/>
          <p:nvPr/>
        </p:nvSpPr>
        <p:spPr>
          <a:xfrm>
            <a:off x="4512325" y="1465055"/>
            <a:ext cx="3966947" cy="2776317"/>
          </a:xfrm>
          <a:prstGeom prst="rect">
            <a:avLst/>
          </a:prstGeom>
          <a:noFill/>
        </p:spPr>
        <p:txBody>
          <a:bodyPr wrap="square" lIns="91420" tIns="45710" rIns="91420" bIns="45710" rtlCol="0">
            <a:spAutoFit/>
          </a:bodyPr>
          <a:lstStyle/>
          <a:p>
            <a:pPr defTabSz="685663">
              <a:lnSpc>
                <a:spcPct val="120000"/>
              </a:lnSpc>
            </a:pPr>
            <a:r>
              <a:rPr lang="en-US" sz="975" b="1" dirty="0">
                <a:solidFill>
                  <a:srgbClr val="A1A1A1"/>
                </a:solidFill>
                <a:latin typeface="Lato Regular"/>
                <a:cs typeface="Lato Regular"/>
              </a:rPr>
              <a:t>Lorem ipsum dolor </a:t>
            </a:r>
            <a:r>
              <a:rPr lang="en-US" sz="975" dirty="0">
                <a:solidFill>
                  <a:srgbClr val="A1A1A1"/>
                </a:solidFill>
                <a:latin typeface="Lato Light"/>
                <a:cs typeface="Lato Light"/>
              </a:rPr>
              <a:t>sit amet, consectetur adipiscing elit. In in tortor in urna pulvinar blandit. Aliquam dolor nulla, interdum non quam ac, ultricies porttitor tellus. Vivamus vitae vestibulum mauris. In ut congue arcu. In lectus nibh, ultricies a elit ac, laoreet dictum nulla. </a:t>
            </a:r>
          </a:p>
          <a:p>
            <a:pPr defTabSz="685663">
              <a:lnSpc>
                <a:spcPct val="120000"/>
              </a:lnSpc>
            </a:pPr>
            <a:endParaRPr lang="en-US" sz="975" dirty="0">
              <a:solidFill>
                <a:srgbClr val="A1A1A1"/>
              </a:solidFill>
              <a:latin typeface="Lato Light"/>
              <a:cs typeface="Lato Light"/>
            </a:endParaRPr>
          </a:p>
          <a:p>
            <a:pPr defTabSz="685663">
              <a:lnSpc>
                <a:spcPct val="120000"/>
              </a:lnSpc>
            </a:pPr>
            <a:r>
              <a:rPr lang="en-US" sz="975" dirty="0">
                <a:solidFill>
                  <a:srgbClr val="A1A1A1"/>
                </a:solidFill>
                <a:latin typeface="Lato Light"/>
                <a:cs typeface="Lato Light"/>
              </a:rPr>
              <a:t>Proin sed nisi justo. Cras quis placerat ipsum. Duis consequat ornare mollis. In luctus justo at dapibus pretium. Donec euismod ex et erat placerat viverra. Praesent sed convallis augue. Aenean facilisis nisi id neque faucibus, nec pharetra erat luctus.</a:t>
            </a:r>
          </a:p>
          <a:p>
            <a:pPr defTabSz="685663">
              <a:lnSpc>
                <a:spcPct val="120000"/>
              </a:lnSpc>
            </a:pPr>
            <a:endParaRPr lang="en-US" sz="975" dirty="0">
              <a:solidFill>
                <a:srgbClr val="A1A1A1"/>
              </a:solidFill>
              <a:latin typeface="Lato Light"/>
              <a:cs typeface="Lato Light"/>
            </a:endParaRPr>
          </a:p>
          <a:p>
            <a:pPr defTabSz="685663">
              <a:lnSpc>
                <a:spcPct val="120000"/>
              </a:lnSpc>
            </a:pPr>
            <a:r>
              <a:rPr lang="en-US" sz="975" dirty="0">
                <a:solidFill>
                  <a:srgbClr val="A1A1A1"/>
                </a:solidFill>
                <a:latin typeface="Lato Light"/>
                <a:cs typeface="Lato Light"/>
              </a:rPr>
              <a:t>Pellentesque sit amet massa in tortor mattis ultricies. Proin eget dui sed diam aliquet suscipit. Cras semper, leo non hendrerit tempus, est turpis bibendum enim, sit amet commodo dui nunc ultrices metus. Donec sapien erat, pellentesque eget commodo id, rutrum quis mi. Proin sed nisi sapien. </a:t>
            </a:r>
          </a:p>
        </p:txBody>
      </p:sp>
      <p:pic>
        <p:nvPicPr>
          <p:cNvPr id="7" name="图片占位符 6">
            <a:extLst>
              <a:ext uri="{FF2B5EF4-FFF2-40B4-BE49-F238E27FC236}">
                <a16:creationId xmlns:a16="http://schemas.microsoft.com/office/drawing/2014/main" xmlns="" id="{4F0FFE36-07C7-452B-B8FC-9D247F973F73}"/>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38985" r="38985"/>
          <a:stretch>
            <a:fillRect/>
          </a:stretch>
        </p:blipFill>
        <p:spPr/>
      </p:pic>
      <p:pic>
        <p:nvPicPr>
          <p:cNvPr id="9" name="图片占位符 8">
            <a:extLst>
              <a:ext uri="{FF2B5EF4-FFF2-40B4-BE49-F238E27FC236}">
                <a16:creationId xmlns:a16="http://schemas.microsoft.com/office/drawing/2014/main" xmlns="" id="{A2BB69FB-2B1C-4CB9-820D-CEB3FDC65056}"/>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31285" r="31285"/>
          <a:stretch>
            <a:fillRect/>
          </a:stretch>
        </p:blipFill>
        <p:spPr/>
      </p:pic>
      <p:pic>
        <p:nvPicPr>
          <p:cNvPr id="18" name="图片占位符 17">
            <a:extLst>
              <a:ext uri="{FF2B5EF4-FFF2-40B4-BE49-F238E27FC236}">
                <a16:creationId xmlns:a16="http://schemas.microsoft.com/office/drawing/2014/main" xmlns="" id="{706EF2CB-96A7-4C0A-8B00-D89955473E98}"/>
              </a:ext>
            </a:extLst>
          </p:cNvPr>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40531" r="40531"/>
          <a:stretch>
            <a:fillRect/>
          </a:stretch>
        </p:blipFill>
        <p:spPr/>
      </p:pic>
      <p:sp>
        <p:nvSpPr>
          <p:cNvPr id="10" name="文本框 9">
            <a:extLst>
              <a:ext uri="{FF2B5EF4-FFF2-40B4-BE49-F238E27FC236}">
                <a16:creationId xmlns:a16="http://schemas.microsoft.com/office/drawing/2014/main" xmlns="" id="{77E70FA7-D5A5-487C-95B6-FACB966B1C22}"/>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11" name="矩形 10">
            <a:extLst>
              <a:ext uri="{FF2B5EF4-FFF2-40B4-BE49-F238E27FC236}">
                <a16:creationId xmlns:a16="http://schemas.microsoft.com/office/drawing/2014/main" xmlns="" id="{CA8ED1C4-522D-45F6-997D-50461669460F}"/>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12" name="矩形 11">
            <a:extLst>
              <a:ext uri="{FF2B5EF4-FFF2-40B4-BE49-F238E27FC236}">
                <a16:creationId xmlns:a16="http://schemas.microsoft.com/office/drawing/2014/main" xmlns="" id="{EF4F64EB-4606-4353-8014-3CFF27AC5B71}"/>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508350033"/>
      </p:ext>
    </p:extLst>
  </p:cSld>
  <p:clrMapOvr>
    <a:masterClrMapping/>
  </p:clrMapOvr>
  <mc:AlternateContent xmlns:mc="http://schemas.openxmlformats.org/markup-compatibility/2006" xmlns:p14="http://schemas.microsoft.com/office/powerpoint/2010/main">
    <mc:Choice Requires="p14">
      <p:transition spd="slow" p14:dur="1500" advClick="0" advTm="3000">
        <p14:window dir="vert"/>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DBF7B28-4FFE-45F6-AF3B-7E87AC62F28A}"/>
              </a:ext>
            </a:extLst>
          </p:cNvPr>
          <p:cNvGrpSpPr/>
          <p:nvPr/>
        </p:nvGrpSpPr>
        <p:grpSpPr>
          <a:xfrm>
            <a:off x="5716714" y="0"/>
            <a:ext cx="3427286" cy="5143500"/>
            <a:chOff x="9168511" y="0"/>
            <a:chExt cx="3427286" cy="5143500"/>
          </a:xfrm>
        </p:grpSpPr>
        <p:sp>
          <p:nvSpPr>
            <p:cNvPr id="7" name="任意多边形: 形状 6">
              <a:extLst>
                <a:ext uri="{FF2B5EF4-FFF2-40B4-BE49-F238E27FC236}">
                  <a16:creationId xmlns:a16="http://schemas.microsoft.com/office/drawing/2014/main" xmlns="" id="{BF37842E-5DD0-460A-811E-D4010B47F734}"/>
                </a:ext>
              </a:extLst>
            </p:cNvPr>
            <p:cNvSpPr/>
            <p:nvPr/>
          </p:nvSpPr>
          <p:spPr>
            <a:xfrm rot="16200000" flipH="1">
              <a:off x="8310404" y="858107"/>
              <a:ext cx="5143500" cy="3427286"/>
            </a:xfrm>
            <a:custGeom>
              <a:avLst/>
              <a:gdLst>
                <a:gd name="connsiteX0" fmla="*/ 0 w 5143500"/>
                <a:gd name="connsiteY0" fmla="*/ 0 h 3427286"/>
                <a:gd name="connsiteX1" fmla="*/ 0 w 5143500"/>
                <a:gd name="connsiteY1" fmla="*/ 3427286 h 3427286"/>
                <a:gd name="connsiteX2" fmla="*/ 5143500 w 5143500"/>
                <a:gd name="connsiteY2" fmla="*/ 3427285 h 3427286"/>
                <a:gd name="connsiteX3" fmla="*/ 5143500 w 5143500"/>
                <a:gd name="connsiteY3" fmla="*/ 3427284 h 3427286"/>
                <a:gd name="connsiteX4" fmla="*/ 1 w 5143500"/>
                <a:gd name="connsiteY4" fmla="*/ 3427285 h 3427286"/>
                <a:gd name="connsiteX5" fmla="*/ 1 w 5143500"/>
                <a:gd name="connsiteY5" fmla="*/ 0 h 3427286"/>
                <a:gd name="connsiteX6" fmla="*/ 0 w 5143500"/>
                <a:gd name="connsiteY6" fmla="*/ 0 h 342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3500" h="3427286">
                  <a:moveTo>
                    <a:pt x="0" y="0"/>
                  </a:moveTo>
                  <a:lnTo>
                    <a:pt x="0" y="3427286"/>
                  </a:lnTo>
                  <a:lnTo>
                    <a:pt x="5143500" y="3427285"/>
                  </a:lnTo>
                  <a:lnTo>
                    <a:pt x="5143500" y="3427284"/>
                  </a:lnTo>
                  <a:lnTo>
                    <a:pt x="1" y="3427285"/>
                  </a:lnTo>
                  <a:lnTo>
                    <a:pt x="1" y="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sp>
          <p:nvSpPr>
            <p:cNvPr id="8" name="任意多边形: 形状 7">
              <a:extLst>
                <a:ext uri="{FF2B5EF4-FFF2-40B4-BE49-F238E27FC236}">
                  <a16:creationId xmlns:a16="http://schemas.microsoft.com/office/drawing/2014/main" xmlns="" id="{1454D426-018F-47DD-B52E-EA2792C1E088}"/>
                </a:ext>
              </a:extLst>
            </p:cNvPr>
            <p:cNvSpPr/>
            <p:nvPr/>
          </p:nvSpPr>
          <p:spPr>
            <a:xfrm rot="16200000" flipH="1">
              <a:off x="8713635" y="1237923"/>
              <a:ext cx="5096672" cy="2667652"/>
            </a:xfrm>
            <a:custGeom>
              <a:avLst/>
              <a:gdLst>
                <a:gd name="connsiteX0" fmla="*/ 0 w 5096672"/>
                <a:gd name="connsiteY0" fmla="*/ 2667652 h 2667652"/>
                <a:gd name="connsiteX1" fmla="*/ 5096672 w 5096672"/>
                <a:gd name="connsiteY1" fmla="*/ 2667651 h 2667652"/>
                <a:gd name="connsiteX2" fmla="*/ 2548336 w 5096672"/>
                <a:gd name="connsiteY2" fmla="*/ 0 h 2667652"/>
                <a:gd name="connsiteX3" fmla="*/ 0 w 5096672"/>
                <a:gd name="connsiteY3" fmla="*/ 2667652 h 2667652"/>
              </a:gdLst>
              <a:ahLst/>
              <a:cxnLst>
                <a:cxn ang="0">
                  <a:pos x="connsiteX0" y="connsiteY0"/>
                </a:cxn>
                <a:cxn ang="0">
                  <a:pos x="connsiteX1" y="connsiteY1"/>
                </a:cxn>
                <a:cxn ang="0">
                  <a:pos x="connsiteX2" y="connsiteY2"/>
                </a:cxn>
                <a:cxn ang="0">
                  <a:pos x="connsiteX3" y="connsiteY3"/>
                </a:cxn>
              </a:cxnLst>
              <a:rect l="l" t="t" r="r" b="b"/>
              <a:pathLst>
                <a:path w="5096672" h="2667652">
                  <a:moveTo>
                    <a:pt x="0" y="2667652"/>
                  </a:moveTo>
                  <a:lnTo>
                    <a:pt x="5096672" y="2667651"/>
                  </a:lnTo>
                  <a:lnTo>
                    <a:pt x="2548336" y="0"/>
                  </a:lnTo>
                  <a:lnTo>
                    <a:pt x="0" y="2667652"/>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013"/>
            </a:p>
          </p:txBody>
        </p:sp>
      </p:grpSp>
      <p:sp>
        <p:nvSpPr>
          <p:cNvPr id="10" name="任意多边形 20">
            <a:extLst>
              <a:ext uri="{FF2B5EF4-FFF2-40B4-BE49-F238E27FC236}">
                <a16:creationId xmlns:a16="http://schemas.microsoft.com/office/drawing/2014/main" xmlns="" id="{B56BF671-E2E3-4944-B6F2-CB3D9E247FBE}"/>
              </a:ext>
            </a:extLst>
          </p:cNvPr>
          <p:cNvSpPr/>
          <p:nvPr/>
        </p:nvSpPr>
        <p:spPr>
          <a:xfrm rot="5400000" flipH="1">
            <a:off x="4344514" y="648678"/>
            <a:ext cx="5143501" cy="3846156"/>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矩形 10">
            <a:extLst>
              <a:ext uri="{FF2B5EF4-FFF2-40B4-BE49-F238E27FC236}">
                <a16:creationId xmlns:a16="http://schemas.microsoft.com/office/drawing/2014/main" xmlns="" id="{3D48D066-83E5-43C2-BB6F-CB859228F32C}"/>
              </a:ext>
            </a:extLst>
          </p:cNvPr>
          <p:cNvSpPr/>
          <p:nvPr/>
        </p:nvSpPr>
        <p:spPr>
          <a:xfrm>
            <a:off x="1083646" y="1632977"/>
            <a:ext cx="1032665" cy="3471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altLang="zh-CN" sz="1400" b="1" dirty="0"/>
              <a:t>Part 01</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xmlns="" id="{E68A9BF7-B6CB-4832-99C0-918082120E55}"/>
              </a:ext>
            </a:extLst>
          </p:cNvPr>
          <p:cNvSpPr/>
          <p:nvPr/>
        </p:nvSpPr>
        <p:spPr>
          <a:xfrm>
            <a:off x="964458" y="2571750"/>
            <a:ext cx="4066674" cy="612155"/>
          </a:xfrm>
          <a:prstGeom prst="rect">
            <a:avLst/>
          </a:prstGeom>
        </p:spPr>
        <p:txBody>
          <a:bodyPr wrap="square">
            <a:spAutoFit/>
          </a:bodyPr>
          <a:lstStyle/>
          <a:p>
            <a:pPr>
              <a:lnSpc>
                <a:spcPct val="150000"/>
              </a:lnSpc>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Lorem ipsum dolor sit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amet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consectetur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adipiscing</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elit</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Ut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efficitur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ipsum vitae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tortor</a:t>
            </a: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err="1">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accumsan</a:t>
            </a:r>
            <a:endPar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文本框 12">
            <a:extLst>
              <a:ext uri="{FF2B5EF4-FFF2-40B4-BE49-F238E27FC236}">
                <a16:creationId xmlns:a16="http://schemas.microsoft.com/office/drawing/2014/main" xmlns="" id="{DB1E0842-E69D-499E-9324-14313C1C7F1E}"/>
              </a:ext>
            </a:extLst>
          </p:cNvPr>
          <p:cNvSpPr txBox="1"/>
          <p:nvPr/>
        </p:nvSpPr>
        <p:spPr>
          <a:xfrm>
            <a:off x="964458" y="2048530"/>
            <a:ext cx="2339102" cy="523220"/>
          </a:xfrm>
          <a:prstGeom prst="rect">
            <a:avLst/>
          </a:prstGeom>
          <a:noFill/>
        </p:spPr>
        <p:txBody>
          <a:bodyPr wrap="none" rtlCol="0">
            <a:spAutoFit/>
          </a:bodyPr>
          <a:lstStyle/>
          <a:p>
            <a:r>
              <a:rPr lang="zh-CN" altLang="en-US" sz="2800" b="1" dirty="0">
                <a:solidFill>
                  <a:schemeClr val="tx2"/>
                </a:solidFill>
              </a:rPr>
              <a:t>输入你的文本</a:t>
            </a:r>
          </a:p>
        </p:txBody>
      </p:sp>
    </p:spTree>
    <p:extLst>
      <p:ext uri="{BB962C8B-B14F-4D97-AF65-F5344CB8AC3E}">
        <p14:creationId xmlns:p14="http://schemas.microsoft.com/office/powerpoint/2010/main" val="38757083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 name="Group 162"/>
          <p:cNvGrpSpPr/>
          <p:nvPr/>
        </p:nvGrpSpPr>
        <p:grpSpPr>
          <a:xfrm>
            <a:off x="743679" y="1337629"/>
            <a:ext cx="7644550" cy="2666546"/>
            <a:chOff x="2002248" y="3443132"/>
            <a:chExt cx="20385465" cy="7110787"/>
          </a:xfrm>
        </p:grpSpPr>
        <p:sp>
          <p:nvSpPr>
            <p:cNvPr id="95" name="Rectangle 94"/>
            <p:cNvSpPr/>
            <p:nvPr/>
          </p:nvSpPr>
          <p:spPr>
            <a:xfrm>
              <a:off x="12087101" y="3454269"/>
              <a:ext cx="3431113" cy="1239447"/>
            </a:xfrm>
            <a:prstGeom prst="rect">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lIns="87906" tIns="43953" rIns="87906" bIns="43953" rtlCol="0" anchor="ctr"/>
            <a:lstStyle/>
            <a:p>
              <a:pPr algn="ctr" defTabSz="685663"/>
              <a:endParaRPr lang="en-US" sz="1013">
                <a:solidFill>
                  <a:srgbClr val="A1A1A1"/>
                </a:solidFill>
                <a:latin typeface="Lato Light"/>
              </a:endParaRPr>
            </a:p>
          </p:txBody>
        </p:sp>
        <p:cxnSp>
          <p:nvCxnSpPr>
            <p:cNvPr id="9" name="Straight Connector 8"/>
            <p:cNvCxnSpPr/>
            <p:nvPr/>
          </p:nvCxnSpPr>
          <p:spPr>
            <a:xfrm>
              <a:off x="8665352" y="4687957"/>
              <a:ext cx="13719517"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2002250" y="10371249"/>
              <a:ext cx="20382620"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20" name="Rectangle 19"/>
            <p:cNvSpPr/>
            <p:nvPr/>
          </p:nvSpPr>
          <p:spPr>
            <a:xfrm>
              <a:off x="8664118" y="3443132"/>
              <a:ext cx="3431113" cy="1239447"/>
            </a:xfrm>
            <a:prstGeom prst="rect">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685663"/>
              <a:endParaRPr lang="en-US" sz="1013">
                <a:solidFill>
                  <a:srgbClr val="A1A1A1"/>
                </a:solidFill>
                <a:latin typeface="Lato Light"/>
              </a:endParaRPr>
            </a:p>
          </p:txBody>
        </p:sp>
        <p:sp>
          <p:nvSpPr>
            <p:cNvPr id="22" name="Rectangle 21"/>
            <p:cNvSpPr/>
            <p:nvPr/>
          </p:nvSpPr>
          <p:spPr>
            <a:xfrm>
              <a:off x="15523875" y="3443132"/>
              <a:ext cx="3431113" cy="1239447"/>
            </a:xfrm>
            <a:prstGeom prst="rect">
              <a:avLst/>
            </a:prstGeom>
            <a:solidFill>
              <a:schemeClr val="accent4"/>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685663"/>
              <a:endParaRPr lang="en-US" sz="1013">
                <a:solidFill>
                  <a:srgbClr val="A1A1A1"/>
                </a:solidFill>
                <a:latin typeface="Lato Light"/>
              </a:endParaRPr>
            </a:p>
          </p:txBody>
        </p:sp>
        <p:sp>
          <p:nvSpPr>
            <p:cNvPr id="23" name="Rectangle 22"/>
            <p:cNvSpPr/>
            <p:nvPr/>
          </p:nvSpPr>
          <p:spPr>
            <a:xfrm>
              <a:off x="18953756" y="3443132"/>
              <a:ext cx="3431113" cy="1239447"/>
            </a:xfrm>
            <a:prstGeom prst="rect">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685663"/>
              <a:endParaRPr lang="en-US" sz="1013">
                <a:solidFill>
                  <a:srgbClr val="A1A1A1"/>
                </a:solidFill>
                <a:latin typeface="Lato Light"/>
              </a:endParaRPr>
            </a:p>
          </p:txBody>
        </p:sp>
        <p:sp>
          <p:nvSpPr>
            <p:cNvPr id="24" name="Rectangle 129"/>
            <p:cNvSpPr>
              <a:spLocks/>
            </p:cNvSpPr>
            <p:nvPr/>
          </p:nvSpPr>
          <p:spPr bwMode="auto">
            <a:xfrm>
              <a:off x="8665352" y="3742597"/>
              <a:ext cx="3421749" cy="528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013" b="1" dirty="0">
                  <a:solidFill>
                    <a:prstClr val="white"/>
                  </a:solidFill>
                  <a:latin typeface="Lato Regular"/>
                  <a:ea typeface="ＭＳ Ｐゴシック" charset="0"/>
                  <a:cs typeface="Lato Regular"/>
                  <a:sym typeface="Helvetica" charset="0"/>
                </a:rPr>
                <a:t>STORE 1</a:t>
              </a:r>
            </a:p>
          </p:txBody>
        </p:sp>
        <p:sp>
          <p:nvSpPr>
            <p:cNvPr id="26" name="Rectangle 129"/>
            <p:cNvSpPr>
              <a:spLocks/>
            </p:cNvSpPr>
            <p:nvPr/>
          </p:nvSpPr>
          <p:spPr bwMode="auto">
            <a:xfrm>
              <a:off x="15525111" y="3742597"/>
              <a:ext cx="3428644" cy="528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013" b="1" dirty="0">
                  <a:solidFill>
                    <a:prstClr val="white"/>
                  </a:solidFill>
                  <a:latin typeface="Lato Regular"/>
                  <a:ea typeface="ＭＳ Ｐゴシック" charset="0"/>
                  <a:cs typeface="Lato Regular"/>
                  <a:sym typeface="Helvetica" charset="0"/>
                </a:rPr>
                <a:t>STORE 3</a:t>
              </a:r>
            </a:p>
          </p:txBody>
        </p:sp>
        <p:sp>
          <p:nvSpPr>
            <p:cNvPr id="27" name="Rectangle 129"/>
            <p:cNvSpPr>
              <a:spLocks/>
            </p:cNvSpPr>
            <p:nvPr/>
          </p:nvSpPr>
          <p:spPr bwMode="auto">
            <a:xfrm>
              <a:off x="18954990" y="3742597"/>
              <a:ext cx="3429879" cy="528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013" b="1" dirty="0">
                  <a:solidFill>
                    <a:prstClr val="white"/>
                  </a:solidFill>
                  <a:latin typeface="Lato Regular"/>
                  <a:ea typeface="ＭＳ Ｐゴシック" charset="0"/>
                  <a:cs typeface="Lato Regular"/>
                  <a:sym typeface="Helvetica" charset="0"/>
                </a:rPr>
                <a:t>STORE 4</a:t>
              </a:r>
            </a:p>
          </p:txBody>
        </p:sp>
        <p:sp>
          <p:nvSpPr>
            <p:cNvPr id="80" name="Rectangle 129"/>
            <p:cNvSpPr>
              <a:spLocks/>
            </p:cNvSpPr>
            <p:nvPr/>
          </p:nvSpPr>
          <p:spPr bwMode="auto">
            <a:xfrm>
              <a:off x="8970982" y="4797012"/>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1" name="Rectangle 129"/>
            <p:cNvSpPr>
              <a:spLocks/>
            </p:cNvSpPr>
            <p:nvPr/>
          </p:nvSpPr>
          <p:spPr bwMode="auto">
            <a:xfrm>
              <a:off x="8970982" y="5504405"/>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2" name="Rectangle 129"/>
            <p:cNvSpPr>
              <a:spLocks/>
            </p:cNvSpPr>
            <p:nvPr/>
          </p:nvSpPr>
          <p:spPr bwMode="auto">
            <a:xfrm>
              <a:off x="8970982" y="6211799"/>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3" name="Rectangle 129"/>
            <p:cNvSpPr>
              <a:spLocks/>
            </p:cNvSpPr>
            <p:nvPr/>
          </p:nvSpPr>
          <p:spPr bwMode="auto">
            <a:xfrm>
              <a:off x="8970982" y="6852354"/>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4" name="Rectangle 129"/>
            <p:cNvSpPr>
              <a:spLocks/>
            </p:cNvSpPr>
            <p:nvPr/>
          </p:nvSpPr>
          <p:spPr bwMode="auto">
            <a:xfrm>
              <a:off x="8970982" y="7537467"/>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5" name="Rectangle 129"/>
            <p:cNvSpPr>
              <a:spLocks/>
            </p:cNvSpPr>
            <p:nvPr/>
          </p:nvSpPr>
          <p:spPr bwMode="auto">
            <a:xfrm>
              <a:off x="8970982" y="8222579"/>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86" name="Rectangle 129"/>
            <p:cNvSpPr>
              <a:spLocks/>
            </p:cNvSpPr>
            <p:nvPr/>
          </p:nvSpPr>
          <p:spPr bwMode="auto">
            <a:xfrm>
              <a:off x="8970982" y="8840842"/>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05" name="Rectangle 129"/>
            <p:cNvSpPr>
              <a:spLocks/>
            </p:cNvSpPr>
            <p:nvPr/>
          </p:nvSpPr>
          <p:spPr bwMode="auto">
            <a:xfrm>
              <a:off x="15839287" y="4791953"/>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14" name="Rectangle 129"/>
            <p:cNvSpPr>
              <a:spLocks/>
            </p:cNvSpPr>
            <p:nvPr/>
          </p:nvSpPr>
          <p:spPr bwMode="auto">
            <a:xfrm>
              <a:off x="15839287" y="5499344"/>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23" name="Rectangle 129"/>
            <p:cNvSpPr>
              <a:spLocks/>
            </p:cNvSpPr>
            <p:nvPr/>
          </p:nvSpPr>
          <p:spPr bwMode="auto">
            <a:xfrm>
              <a:off x="15839287" y="6206735"/>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28" name="Rectangle 129"/>
            <p:cNvSpPr>
              <a:spLocks/>
            </p:cNvSpPr>
            <p:nvPr/>
          </p:nvSpPr>
          <p:spPr bwMode="auto">
            <a:xfrm>
              <a:off x="15839287" y="6847287"/>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29" name="Rectangle 129"/>
            <p:cNvSpPr>
              <a:spLocks/>
            </p:cNvSpPr>
            <p:nvPr/>
          </p:nvSpPr>
          <p:spPr bwMode="auto">
            <a:xfrm>
              <a:off x="15839287" y="7532403"/>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31" name="Rectangle 129"/>
            <p:cNvSpPr>
              <a:spLocks/>
            </p:cNvSpPr>
            <p:nvPr/>
          </p:nvSpPr>
          <p:spPr bwMode="auto">
            <a:xfrm>
              <a:off x="15839287" y="8217515"/>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32" name="Rectangle 129"/>
            <p:cNvSpPr>
              <a:spLocks/>
            </p:cNvSpPr>
            <p:nvPr/>
          </p:nvSpPr>
          <p:spPr bwMode="auto">
            <a:xfrm>
              <a:off x="15839287" y="8835778"/>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$2500</a:t>
              </a:r>
            </a:p>
          </p:txBody>
        </p:sp>
        <p:sp>
          <p:nvSpPr>
            <p:cNvPr id="133" name="Rectangle 129"/>
            <p:cNvSpPr>
              <a:spLocks/>
            </p:cNvSpPr>
            <p:nvPr/>
          </p:nvSpPr>
          <p:spPr bwMode="auto">
            <a:xfrm>
              <a:off x="12347827" y="4789562"/>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4" name="Rectangle 129"/>
            <p:cNvSpPr>
              <a:spLocks/>
            </p:cNvSpPr>
            <p:nvPr/>
          </p:nvSpPr>
          <p:spPr bwMode="auto">
            <a:xfrm>
              <a:off x="12347827" y="5496948"/>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5" name="Rectangle 129"/>
            <p:cNvSpPr>
              <a:spLocks/>
            </p:cNvSpPr>
            <p:nvPr/>
          </p:nvSpPr>
          <p:spPr bwMode="auto">
            <a:xfrm>
              <a:off x="12347827" y="6204341"/>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6" name="Rectangle 129"/>
            <p:cNvSpPr>
              <a:spLocks/>
            </p:cNvSpPr>
            <p:nvPr/>
          </p:nvSpPr>
          <p:spPr bwMode="auto">
            <a:xfrm>
              <a:off x="12347827" y="6844896"/>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7" name="Rectangle 129"/>
            <p:cNvSpPr>
              <a:spLocks/>
            </p:cNvSpPr>
            <p:nvPr/>
          </p:nvSpPr>
          <p:spPr bwMode="auto">
            <a:xfrm>
              <a:off x="12347827" y="7530003"/>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8" name="Rectangle 129"/>
            <p:cNvSpPr>
              <a:spLocks/>
            </p:cNvSpPr>
            <p:nvPr/>
          </p:nvSpPr>
          <p:spPr bwMode="auto">
            <a:xfrm>
              <a:off x="12347827" y="8215121"/>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39" name="Rectangle 129"/>
            <p:cNvSpPr>
              <a:spLocks/>
            </p:cNvSpPr>
            <p:nvPr/>
          </p:nvSpPr>
          <p:spPr bwMode="auto">
            <a:xfrm>
              <a:off x="12347827" y="8833395"/>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0" name="Rectangle 129"/>
            <p:cNvSpPr>
              <a:spLocks/>
            </p:cNvSpPr>
            <p:nvPr/>
          </p:nvSpPr>
          <p:spPr bwMode="auto">
            <a:xfrm>
              <a:off x="19270602" y="4791210"/>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1" name="Rectangle 129"/>
            <p:cNvSpPr>
              <a:spLocks/>
            </p:cNvSpPr>
            <p:nvPr/>
          </p:nvSpPr>
          <p:spPr bwMode="auto">
            <a:xfrm>
              <a:off x="19270604" y="5498590"/>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2" name="Rectangle 129"/>
            <p:cNvSpPr>
              <a:spLocks/>
            </p:cNvSpPr>
            <p:nvPr/>
          </p:nvSpPr>
          <p:spPr bwMode="auto">
            <a:xfrm>
              <a:off x="19270604" y="6205987"/>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3" name="Rectangle 129"/>
            <p:cNvSpPr>
              <a:spLocks/>
            </p:cNvSpPr>
            <p:nvPr/>
          </p:nvSpPr>
          <p:spPr bwMode="auto">
            <a:xfrm>
              <a:off x="19270604" y="6846539"/>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4" name="Rectangle 129"/>
            <p:cNvSpPr>
              <a:spLocks/>
            </p:cNvSpPr>
            <p:nvPr/>
          </p:nvSpPr>
          <p:spPr bwMode="auto">
            <a:xfrm>
              <a:off x="19270604" y="7531649"/>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5" name="Rectangle 129"/>
            <p:cNvSpPr>
              <a:spLocks/>
            </p:cNvSpPr>
            <p:nvPr/>
          </p:nvSpPr>
          <p:spPr bwMode="auto">
            <a:xfrm>
              <a:off x="19270604" y="8216761"/>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sp>
          <p:nvSpPr>
            <p:cNvPr id="146" name="Rectangle 129"/>
            <p:cNvSpPr>
              <a:spLocks/>
            </p:cNvSpPr>
            <p:nvPr/>
          </p:nvSpPr>
          <p:spPr bwMode="auto">
            <a:xfrm>
              <a:off x="19270604" y="8835027"/>
              <a:ext cx="2802560" cy="5285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$400,000</a:t>
              </a:r>
            </a:p>
          </p:txBody>
        </p:sp>
        <p:cxnSp>
          <p:nvCxnSpPr>
            <p:cNvPr id="31" name="Straight Connector 30"/>
            <p:cNvCxnSpPr/>
            <p:nvPr/>
          </p:nvCxnSpPr>
          <p:spPr>
            <a:xfrm>
              <a:off x="12093996" y="4705172"/>
              <a:ext cx="343111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12093996" y="5410922"/>
              <a:ext cx="3431116" cy="0"/>
            </a:xfrm>
            <a:prstGeom prst="line">
              <a:avLst/>
            </a:prstGeom>
            <a:ln w="3175">
              <a:solidFill>
                <a:schemeClr val="bg1">
                  <a:alpha val="40000"/>
                </a:schemeClr>
              </a:solidFill>
              <a:prstDash val="solid"/>
            </a:ln>
          </p:spPr>
          <p:style>
            <a:lnRef idx="1">
              <a:schemeClr val="dk1"/>
            </a:lnRef>
            <a:fillRef idx="0">
              <a:schemeClr val="dk1"/>
            </a:fillRef>
            <a:effectRef idx="0">
              <a:schemeClr val="dk1"/>
            </a:effectRef>
            <a:fontRef idx="minor">
              <a:schemeClr val="tx1"/>
            </a:fontRef>
          </p:style>
        </p:cxnSp>
        <p:grpSp>
          <p:nvGrpSpPr>
            <p:cNvPr id="41" name="Group 40"/>
            <p:cNvGrpSpPr/>
            <p:nvPr/>
          </p:nvGrpSpPr>
          <p:grpSpPr>
            <a:xfrm>
              <a:off x="8970982" y="9569161"/>
              <a:ext cx="13102180" cy="984758"/>
              <a:chOff x="561809" y="3807168"/>
              <a:chExt cx="6390075" cy="363252"/>
            </a:xfrm>
          </p:grpSpPr>
          <p:sp>
            <p:nvSpPr>
              <p:cNvPr id="55" name="Rectangle 129"/>
              <p:cNvSpPr>
                <a:spLocks/>
              </p:cNvSpPr>
              <p:nvPr/>
            </p:nvSpPr>
            <p:spPr bwMode="auto">
              <a:xfrm>
                <a:off x="561809" y="3807168"/>
                <a:ext cx="1366838" cy="355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538" b="1" dirty="0">
                    <a:solidFill>
                      <a:srgbClr val="216AA9"/>
                    </a:solidFill>
                    <a:latin typeface="Lato Regular"/>
                    <a:ea typeface="ＭＳ Ｐゴシック" charset="0"/>
                    <a:cs typeface="Lato Regular"/>
                    <a:sym typeface="Helvetica" charset="0"/>
                  </a:rPr>
                  <a:t>$30000</a:t>
                </a:r>
              </a:p>
            </p:txBody>
          </p:sp>
          <p:sp>
            <p:nvSpPr>
              <p:cNvPr id="104" name="Rectangle 129"/>
              <p:cNvSpPr>
                <a:spLocks/>
              </p:cNvSpPr>
              <p:nvPr/>
            </p:nvSpPr>
            <p:spPr bwMode="auto">
              <a:xfrm>
                <a:off x="2230465" y="3815094"/>
                <a:ext cx="1366838" cy="355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538" b="1" dirty="0">
                    <a:solidFill>
                      <a:srgbClr val="216AA9"/>
                    </a:solidFill>
                    <a:latin typeface="Lato Regular"/>
                    <a:ea typeface="ＭＳ Ｐゴシック" charset="0"/>
                    <a:cs typeface="Lato Regular"/>
                    <a:sym typeface="Helvetica" charset="0"/>
                  </a:rPr>
                  <a:t>$30000</a:t>
                </a:r>
              </a:p>
            </p:txBody>
          </p:sp>
          <p:sp>
            <p:nvSpPr>
              <p:cNvPr id="113" name="Rectangle 129"/>
              <p:cNvSpPr>
                <a:spLocks/>
              </p:cNvSpPr>
              <p:nvPr/>
            </p:nvSpPr>
            <p:spPr bwMode="auto">
              <a:xfrm>
                <a:off x="3897851" y="3808234"/>
                <a:ext cx="1366838" cy="355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538" b="1" dirty="0">
                    <a:solidFill>
                      <a:srgbClr val="216AA9"/>
                    </a:solidFill>
                    <a:latin typeface="Lato Regular"/>
                    <a:ea typeface="ＭＳ Ｐゴシック" charset="0"/>
                    <a:cs typeface="Lato Regular"/>
                    <a:sym typeface="Helvetica" charset="0"/>
                  </a:rPr>
                  <a:t>$30000</a:t>
                </a:r>
              </a:p>
            </p:txBody>
          </p:sp>
          <p:sp>
            <p:nvSpPr>
              <p:cNvPr id="122" name="Rectangle 129"/>
              <p:cNvSpPr>
                <a:spLocks/>
              </p:cNvSpPr>
              <p:nvPr/>
            </p:nvSpPr>
            <p:spPr bwMode="auto">
              <a:xfrm>
                <a:off x="5585046" y="3807168"/>
                <a:ext cx="1366838" cy="355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538" b="1" dirty="0">
                    <a:solidFill>
                      <a:srgbClr val="216AA9"/>
                    </a:solidFill>
                    <a:latin typeface="Lato Regular"/>
                    <a:ea typeface="ＭＳ Ｐゴシック" charset="0"/>
                    <a:cs typeface="Lato Regular"/>
                    <a:sym typeface="Helvetica" charset="0"/>
                  </a:rPr>
                  <a:t>$30000</a:t>
                </a:r>
              </a:p>
            </p:txBody>
          </p:sp>
        </p:grpSp>
        <p:cxnSp>
          <p:nvCxnSpPr>
            <p:cNvPr id="46" name="Straight Connector 45"/>
            <p:cNvCxnSpPr/>
            <p:nvPr/>
          </p:nvCxnSpPr>
          <p:spPr>
            <a:xfrm>
              <a:off x="18954990"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48" name="Straight Connector 47"/>
            <p:cNvCxnSpPr/>
            <p:nvPr/>
          </p:nvCxnSpPr>
          <p:spPr>
            <a:xfrm flipH="1">
              <a:off x="22387712" y="3454269"/>
              <a:ext cx="1"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25" name="Rectangle 129"/>
            <p:cNvSpPr>
              <a:spLocks/>
            </p:cNvSpPr>
            <p:nvPr/>
          </p:nvSpPr>
          <p:spPr bwMode="auto">
            <a:xfrm>
              <a:off x="12095230" y="3772797"/>
              <a:ext cx="3422983" cy="528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013" b="1" dirty="0">
                  <a:solidFill>
                    <a:prstClr val="white"/>
                  </a:solidFill>
                  <a:latin typeface="Lato Regular"/>
                  <a:ea typeface="ＭＳ Ｐゴシック" charset="0"/>
                  <a:cs typeface="Lato Regular"/>
                  <a:sym typeface="Helvetica" charset="0"/>
                </a:rPr>
                <a:t>STORE 2</a:t>
              </a:r>
            </a:p>
          </p:txBody>
        </p:sp>
        <p:cxnSp>
          <p:nvCxnSpPr>
            <p:cNvPr id="94" name="Straight Connector 93"/>
            <p:cNvCxnSpPr/>
            <p:nvPr/>
          </p:nvCxnSpPr>
          <p:spPr>
            <a:xfrm>
              <a:off x="12087101" y="3443132"/>
              <a:ext cx="0" cy="6939254"/>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96" name="Straight Connector 95"/>
            <p:cNvCxnSpPr/>
            <p:nvPr/>
          </p:nvCxnSpPr>
          <p:spPr>
            <a:xfrm>
              <a:off x="15518212"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47" name="Rectangle 146"/>
            <p:cNvSpPr/>
            <p:nvPr/>
          </p:nvSpPr>
          <p:spPr>
            <a:xfrm>
              <a:off x="2002249" y="3443132"/>
              <a:ext cx="6661867" cy="1239447"/>
            </a:xfrm>
            <a:prstGeom prst="rect">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685663"/>
              <a:endParaRPr lang="en-US" sz="1013">
                <a:solidFill>
                  <a:srgbClr val="A1A1A1"/>
                </a:solidFill>
                <a:latin typeface="Lato Light"/>
              </a:endParaRPr>
            </a:p>
          </p:txBody>
        </p:sp>
        <p:cxnSp>
          <p:nvCxnSpPr>
            <p:cNvPr id="10" name="Straight Connector 9"/>
            <p:cNvCxnSpPr/>
            <p:nvPr/>
          </p:nvCxnSpPr>
          <p:spPr>
            <a:xfrm>
              <a:off x="2012495" y="5393708"/>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2012495" y="6688839"/>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2012495" y="8040289"/>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2012495" y="9359332"/>
              <a:ext cx="20372374" cy="0"/>
            </a:xfrm>
            <a:prstGeom prst="line">
              <a:avLst/>
            </a:prstGeom>
            <a:ln w="57150" cmpd="sng">
              <a:solidFill>
                <a:schemeClr val="tx2"/>
              </a:solidFill>
              <a:prstDash val="solid"/>
            </a:ln>
          </p:spPr>
          <p:style>
            <a:lnRef idx="1">
              <a:schemeClr val="dk1"/>
            </a:lnRef>
            <a:fillRef idx="0">
              <a:schemeClr val="dk1"/>
            </a:fillRef>
            <a:effectRef idx="0">
              <a:schemeClr val="dk1"/>
            </a:effectRef>
            <a:fontRef idx="minor">
              <a:schemeClr val="tx1"/>
            </a:fontRef>
          </p:style>
        </p:cxnSp>
        <p:cxnSp>
          <p:nvCxnSpPr>
            <p:cNvPr id="148" name="Straight Connector 147"/>
            <p:cNvCxnSpPr/>
            <p:nvPr/>
          </p:nvCxnSpPr>
          <p:spPr>
            <a:xfrm>
              <a:off x="2012495" y="6020680"/>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a:off x="2002251" y="7368077"/>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a:off x="2015338" y="8706122"/>
              <a:ext cx="20372374" cy="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51" name="Straight Connector 150"/>
            <p:cNvCxnSpPr/>
            <p:nvPr/>
          </p:nvCxnSpPr>
          <p:spPr>
            <a:xfrm>
              <a:off x="8654143" y="3454269"/>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152" name="Straight Connector 151"/>
            <p:cNvCxnSpPr/>
            <p:nvPr/>
          </p:nvCxnSpPr>
          <p:spPr>
            <a:xfrm>
              <a:off x="2002368" y="3443132"/>
              <a:ext cx="0" cy="6928117"/>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
          <p:nvSpPr>
            <p:cNvPr id="153" name="Rectangle 129"/>
            <p:cNvSpPr>
              <a:spLocks/>
            </p:cNvSpPr>
            <p:nvPr/>
          </p:nvSpPr>
          <p:spPr bwMode="auto">
            <a:xfrm>
              <a:off x="2015337" y="9527261"/>
              <a:ext cx="6638805" cy="6323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538" b="1" dirty="0">
                  <a:solidFill>
                    <a:srgbClr val="216AA9"/>
                  </a:solidFill>
                  <a:latin typeface="Lato Regular"/>
                  <a:ea typeface="ＭＳ Ｐゴシック" charset="0"/>
                  <a:cs typeface="Lato Regular"/>
                  <a:sym typeface="Helvetica" charset="0"/>
                </a:rPr>
                <a:t>TOTAL</a:t>
              </a:r>
            </a:p>
          </p:txBody>
        </p:sp>
        <p:sp>
          <p:nvSpPr>
            <p:cNvPr id="154" name="Rectangle 129"/>
            <p:cNvSpPr>
              <a:spLocks/>
            </p:cNvSpPr>
            <p:nvPr/>
          </p:nvSpPr>
          <p:spPr bwMode="auto">
            <a:xfrm>
              <a:off x="2002249" y="3742597"/>
              <a:ext cx="6651893" cy="528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1013" b="1" dirty="0">
                  <a:solidFill>
                    <a:prstClr val="white"/>
                  </a:solidFill>
                  <a:latin typeface="Lato Regular"/>
                  <a:ea typeface="ＭＳ Ｐゴシック" charset="0"/>
                  <a:cs typeface="Lato Regular"/>
                  <a:sym typeface="Helvetica" charset="0"/>
                </a:rPr>
                <a:t>ITEM DESCRIPTION</a:t>
              </a:r>
            </a:p>
          </p:txBody>
        </p:sp>
        <p:sp>
          <p:nvSpPr>
            <p:cNvPr id="155" name="Rectangle 129"/>
            <p:cNvSpPr>
              <a:spLocks/>
            </p:cNvSpPr>
            <p:nvPr/>
          </p:nvSpPr>
          <p:spPr bwMode="auto">
            <a:xfrm>
              <a:off x="2002248" y="4797012"/>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56" name="Rectangle 129"/>
            <p:cNvSpPr>
              <a:spLocks/>
            </p:cNvSpPr>
            <p:nvPr/>
          </p:nvSpPr>
          <p:spPr bwMode="auto">
            <a:xfrm>
              <a:off x="2002248" y="5493321"/>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57" name="Rectangle 129"/>
            <p:cNvSpPr>
              <a:spLocks/>
            </p:cNvSpPr>
            <p:nvPr/>
          </p:nvSpPr>
          <p:spPr bwMode="auto">
            <a:xfrm>
              <a:off x="2013320" y="6828897"/>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58" name="Rectangle 129"/>
            <p:cNvSpPr>
              <a:spLocks/>
            </p:cNvSpPr>
            <p:nvPr/>
          </p:nvSpPr>
          <p:spPr bwMode="auto">
            <a:xfrm>
              <a:off x="2013320" y="6159988"/>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59" name="Rectangle 129"/>
            <p:cNvSpPr>
              <a:spLocks/>
            </p:cNvSpPr>
            <p:nvPr/>
          </p:nvSpPr>
          <p:spPr bwMode="auto">
            <a:xfrm>
              <a:off x="2006559" y="7475539"/>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60" name="Rectangle 129"/>
            <p:cNvSpPr>
              <a:spLocks/>
            </p:cNvSpPr>
            <p:nvPr/>
          </p:nvSpPr>
          <p:spPr bwMode="auto">
            <a:xfrm>
              <a:off x="2017631" y="8833395"/>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sp>
          <p:nvSpPr>
            <p:cNvPr id="161" name="Rectangle 129"/>
            <p:cNvSpPr>
              <a:spLocks/>
            </p:cNvSpPr>
            <p:nvPr/>
          </p:nvSpPr>
          <p:spPr bwMode="auto">
            <a:xfrm>
              <a:off x="2017631" y="8209046"/>
              <a:ext cx="6663103" cy="5211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chemeClr val="tx1"/>
                  </a:solidFill>
                  <a:miter lim="800000"/>
                  <a:headEnd/>
                  <a:tailEnd/>
                </a14:hiddenLine>
              </a:ext>
            </a:extLst>
          </p:spPr>
          <p:txBody>
            <a:bodyPr lIns="0" tIns="0" rIns="0" bIns="0"/>
            <a:lstStyle/>
            <a:p>
              <a:pPr algn="ctr" defTabSz="685663">
                <a:tabLst>
                  <a:tab pos="341856" algn="l"/>
                  <a:tab pos="683712" algn="l"/>
                  <a:tab pos="1025568" algn="l"/>
                  <a:tab pos="1367425" algn="l"/>
                  <a:tab pos="1709281" algn="l"/>
                  <a:tab pos="2051137" algn="l"/>
                  <a:tab pos="2392993" algn="l"/>
                  <a:tab pos="2734849" algn="l"/>
                  <a:tab pos="3076705" algn="l"/>
                  <a:tab pos="3418561" algn="l"/>
                  <a:tab pos="3760417" algn="l"/>
                  <a:tab pos="4102273" algn="l"/>
                </a:tabLst>
              </a:pPr>
              <a:r>
                <a:rPr lang="en-US" sz="863" dirty="0">
                  <a:solidFill>
                    <a:srgbClr val="216AA9"/>
                  </a:solidFill>
                  <a:latin typeface="Lato Regular"/>
                  <a:ea typeface="ＭＳ Ｐゴシック" charset="0"/>
                  <a:cs typeface="Lato Regular"/>
                  <a:sym typeface="Helvetica" charset="0"/>
                </a:rPr>
                <a:t>Desktop Computers</a:t>
              </a:r>
            </a:p>
          </p:txBody>
        </p:sp>
      </p:grpSp>
      <p:sp>
        <p:nvSpPr>
          <p:cNvPr id="71" name="文本框 70">
            <a:extLst>
              <a:ext uri="{FF2B5EF4-FFF2-40B4-BE49-F238E27FC236}">
                <a16:creationId xmlns:a16="http://schemas.microsoft.com/office/drawing/2014/main" xmlns="" id="{AD756FD4-B3DC-4517-A266-150ECBE7FCE8}"/>
              </a:ext>
            </a:extLst>
          </p:cNvPr>
          <p:cNvSpPr txBox="1"/>
          <p:nvPr/>
        </p:nvSpPr>
        <p:spPr>
          <a:xfrm>
            <a:off x="691490" y="193242"/>
            <a:ext cx="1569660" cy="369332"/>
          </a:xfrm>
          <a:prstGeom prst="rect">
            <a:avLst/>
          </a:prstGeom>
          <a:noFill/>
        </p:spPr>
        <p:txBody>
          <a:bodyPr wrap="none" rtlCol="0">
            <a:spAutoFit/>
          </a:bodyPr>
          <a:lstStyle/>
          <a:p>
            <a:r>
              <a:rPr lang="zh-CN" altLang="en-US" b="1" dirty="0">
                <a:solidFill>
                  <a:schemeClr val="tx2"/>
                </a:solidFill>
              </a:rPr>
              <a:t>输入你的文本</a:t>
            </a:r>
          </a:p>
        </p:txBody>
      </p:sp>
      <p:sp>
        <p:nvSpPr>
          <p:cNvPr id="72" name="矩形 71">
            <a:extLst>
              <a:ext uri="{FF2B5EF4-FFF2-40B4-BE49-F238E27FC236}">
                <a16:creationId xmlns:a16="http://schemas.microsoft.com/office/drawing/2014/main" xmlns="" id="{7B7436C7-6C98-4A6E-AF92-CC7CE854136A}"/>
              </a:ext>
            </a:extLst>
          </p:cNvPr>
          <p:cNvSpPr/>
          <p:nvPr/>
        </p:nvSpPr>
        <p:spPr>
          <a:xfrm>
            <a:off x="691490" y="526479"/>
            <a:ext cx="2026324" cy="276999"/>
          </a:xfrm>
          <a:prstGeom prst="rect">
            <a:avLst/>
          </a:prstGeom>
        </p:spPr>
        <p:txBody>
          <a:bodyPr wrap="none">
            <a:spAutoFit/>
          </a:bodyPr>
          <a:lstStyle/>
          <a:p>
            <a:r>
              <a:rPr lang="en-US" altLang="zh-CN" sz="1200" dirty="0"/>
              <a:t>PLEASE PUT YOUR TEXT HERE</a:t>
            </a:r>
          </a:p>
        </p:txBody>
      </p:sp>
      <p:sp>
        <p:nvSpPr>
          <p:cNvPr id="73" name="矩形 72">
            <a:extLst>
              <a:ext uri="{FF2B5EF4-FFF2-40B4-BE49-F238E27FC236}">
                <a16:creationId xmlns:a16="http://schemas.microsoft.com/office/drawing/2014/main" xmlns="" id="{0628A337-30BC-45A7-8C6A-DFBB84EF3496}"/>
              </a:ext>
            </a:extLst>
          </p:cNvPr>
          <p:cNvSpPr/>
          <p:nvPr/>
        </p:nvSpPr>
        <p:spPr>
          <a:xfrm>
            <a:off x="274168" y="0"/>
            <a:ext cx="357565" cy="8034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en-US" altLang="zh-CN" sz="3200" b="1" dirty="0"/>
          </a:p>
        </p:txBody>
      </p:sp>
    </p:spTree>
    <p:extLst>
      <p:ext uri="{BB962C8B-B14F-4D97-AF65-F5344CB8AC3E}">
        <p14:creationId xmlns:p14="http://schemas.microsoft.com/office/powerpoint/2010/main" val="2214400617"/>
      </p:ext>
    </p:extLst>
  </p:cSld>
  <p:clrMapOvr>
    <a:masterClrMapping/>
  </p:clrMapOvr>
  <mc:AlternateContent xmlns:mc="http://schemas.openxmlformats.org/markup-compatibility/2006" xmlns:p14="http://schemas.microsoft.com/office/powerpoint/2010/main">
    <mc:Choice Requires="p14">
      <p:transition spd="slow" p14:dur="2000" advClick="0" advTm="3000">
        <p14:prism isContent="1"/>
      </p:transition>
    </mc:Choice>
    <mc:Fallback xmlns="">
      <p:transition xmlns:p14="http://schemas.microsoft.com/office/powerpoint/2010/mai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_Office 主题​​">
  <a:themeElements>
    <a:clrScheme name="X1">
      <a:dk1>
        <a:srgbClr val="7F7F7F"/>
      </a:dk1>
      <a:lt1>
        <a:srgbClr val="FFFFFF"/>
      </a:lt1>
      <a:dk2>
        <a:srgbClr val="000000"/>
      </a:dk2>
      <a:lt2>
        <a:srgbClr val="FFFFFF"/>
      </a:lt2>
      <a:accent1>
        <a:srgbClr val="1D6DC2"/>
      </a:accent1>
      <a:accent2>
        <a:srgbClr val="69A6E8"/>
      </a:accent2>
      <a:accent3>
        <a:srgbClr val="155191"/>
      </a:accent3>
      <a:accent4>
        <a:srgbClr val="000000"/>
      </a:accent4>
      <a:accent5>
        <a:srgbClr val="4B5050"/>
      </a:accent5>
      <a:accent6>
        <a:srgbClr val="91969B"/>
      </a:accent6>
      <a:hlink>
        <a:srgbClr val="F33B48"/>
      </a:hlink>
      <a:folHlink>
        <a:srgbClr val="FFC000"/>
      </a:folHlink>
    </a:clrScheme>
    <a:fontScheme name="标准">
      <a:majorFont>
        <a:latin typeface="Calibri"/>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587</TotalTime>
  <Words>1004</Words>
  <Application>Microsoft Office PowerPoint</Application>
  <PresentationFormat>全屏显示(16:9)</PresentationFormat>
  <Paragraphs>156</Paragraphs>
  <Slides>17</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Lato Black</vt:lpstr>
      <vt:lpstr>Lato Light</vt:lpstr>
      <vt:lpstr>Lato Regular</vt:lpstr>
      <vt:lpstr>ＭＳ Ｐゴシック</vt:lpstr>
      <vt:lpstr>等线</vt:lpstr>
      <vt:lpstr>微软雅黑</vt:lpstr>
      <vt:lpstr>Arial</vt:lpstr>
      <vt:lpstr>Calibri</vt:lpstr>
      <vt:lpstr>Helvetica</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几何风</dc:title>
  <dc:creator>kevin刘匠</dc:creator>
  <cp:keywords>51PPT模板网</cp:keywords>
  <dc:description>www.51pptmoban.com</dc:description>
  <cp:lastModifiedBy>YANGs</cp:lastModifiedBy>
  <cp:revision>86</cp:revision>
  <dcterms:created xsi:type="dcterms:W3CDTF">2017-05-02T06:39:58Z</dcterms:created>
  <dcterms:modified xsi:type="dcterms:W3CDTF">2021-01-11T12:17:30Z</dcterms:modified>
</cp:coreProperties>
</file>