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6"/>
  </p:notesMasterIdLst>
  <p:sldIdLst>
    <p:sldId id="11088050" r:id="rId3"/>
    <p:sldId id="1580" r:id="rId4"/>
    <p:sldId id="1576" r:id="rId5"/>
    <p:sldId id="1583" r:id="rId6"/>
    <p:sldId id="1584" r:id="rId7"/>
    <p:sldId id="1585" r:id="rId8"/>
    <p:sldId id="11088049" r:id="rId9"/>
    <p:sldId id="1588" r:id="rId10"/>
    <p:sldId id="11088048" r:id="rId11"/>
    <p:sldId id="1591" r:id="rId12"/>
    <p:sldId id="11088045" r:id="rId13"/>
    <p:sldId id="11088053" r:id="rId14"/>
    <p:sldId id="11088054" r:id="rId1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26AFC"/>
    <a:srgbClr val="DC6E7C"/>
    <a:srgbClr val="DED4CE"/>
    <a:srgbClr val="DCD1CB"/>
    <a:srgbClr val="0367FA"/>
    <a:srgbClr val="4695FB"/>
    <a:srgbClr val="158FE7"/>
    <a:srgbClr val="F4C6A8"/>
    <a:srgbClr val="FFC92B"/>
    <a:srgbClr val="FFDE5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 varScale="1">
        <p:scale>
          <a:sx n="99" d="100"/>
          <a:sy n="99" d="100"/>
        </p:scale>
        <p:origin x="90" y="28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6794EE8-64C2-4797-A576-6738C3BE769D}" type="datetimeFigureOut">
              <a:rPr lang="zh-CN" altLang="en-US" smtClean="0"/>
              <a:t>2021/1/11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12B9573-3F78-4FC5-8A90-1F2CE0EDA7F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09240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12B9573-3F78-4FC5-8A90-1F2CE0EDA7FE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667327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jp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27DF7CD4-1219-48DF-A995-1BB4AF27912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xmlns="" id="{E8110474-0AD3-4965-AFE9-2D3814853C6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574BC023-E037-4F32-8FFA-94D1F1AB20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02E4E4-D0A0-4B94-8C67-9FFC40E67523}" type="datetimeFigureOut">
              <a:rPr lang="zh-CN" altLang="en-US" smtClean="0"/>
              <a:t>2021/1/11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DF268B94-9800-46F2-859A-B8D860B5C1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38D5BF55-6407-4D71-B1A1-71E481282E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837BA3-F8D8-4A68-944B-1E801DF2EFC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45551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1B142AB0-9C5A-420B-8C05-1108CCAB54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9A1BA503-33A2-4106-A91A-CC25664B570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1ED4BEAF-3542-44C6-A543-F464B0CE57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02E4E4-D0A0-4B94-8C67-9FFC40E67523}" type="datetimeFigureOut">
              <a:rPr lang="zh-CN" altLang="en-US" smtClean="0"/>
              <a:t>2021/1/11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34859759-E421-43F5-A20F-5307FC0C5B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1BF382C6-43AF-4421-AB81-A9E62A4D16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837BA3-F8D8-4A68-944B-1E801DF2EFC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65368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xmlns="" id="{2A3F3CEF-5D8C-48C5-971D-D3D73791324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D29E3933-870D-43B5-94DA-135760D652F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2E7E7B29-6B2A-4904-80EE-AC663EC435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02E4E4-D0A0-4B94-8C67-9FFC40E67523}" type="datetimeFigureOut">
              <a:rPr lang="zh-CN" altLang="en-US" smtClean="0"/>
              <a:t>2021/1/11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25442A82-BCE9-404A-9917-290D9BD22B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E65010E4-CBAA-46C6-95DC-D38B674335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837BA3-F8D8-4A68-944B-1E801DF2EFC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963449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1D1BB260-D3FC-4203-976F-E8BE226879C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xmlns="" id="{4715EE54-1221-46B6-B1A1-4E088A9EE31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618ED528-A632-4C8F-8ABE-ACE046733A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30566-20B7-44DA-889B-CF567619B3DD}" type="datetimeFigureOut">
              <a:rPr lang="zh-CN" altLang="en-US" smtClean="0"/>
              <a:t>2021/1/11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157F8B05-E7D8-4F82-B1DB-56EDCD46D4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DD03848A-8C4E-49DD-A1D3-E1DE1903F5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52D1CA-F6E4-4BA4-8EB7-3FEEB883AB8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010166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5D36C6A8-2FF9-4946-A96E-8A19D69244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30E9D1C1-A226-42AF-B587-FE1FAAD0D7A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3FE3056A-84CA-4B4F-BC37-7A2C6B0412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30566-20B7-44DA-889B-CF567619B3DD}" type="datetimeFigureOut">
              <a:rPr lang="zh-CN" altLang="en-US" smtClean="0"/>
              <a:t>2021/1/11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8E167512-BC72-4FF9-99DE-B7A7EE317B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B0072154-C404-42A1-B37C-451BA7D65E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52D1CA-F6E4-4BA4-8EB7-3FEEB883AB8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590993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441CA16E-40D7-4BA8-83F7-BBC22BC929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CC7FD045-B881-4E06-8183-91998D45995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C6F6B09E-37CA-470E-A561-AD01D43385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30566-20B7-44DA-889B-CF567619B3DD}" type="datetimeFigureOut">
              <a:rPr lang="zh-CN" altLang="en-US" smtClean="0"/>
              <a:t>2021/1/11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BD03A83F-77E4-4F2F-B745-04DB162426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A1875FD5-0F41-4F18-90D8-D0E00F089C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52D1CA-F6E4-4BA4-8EB7-3FEEB883AB8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67499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7B8F46E-83D2-4A93-9FC0-17E5019411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96C98FAB-374D-4709-89C5-A9468DB0AB1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DA4C8B45-C58C-413D-8A6F-42ACC41508C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80EA4454-9A40-4888-88AE-5694B8B4A1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30566-20B7-44DA-889B-CF567619B3DD}" type="datetimeFigureOut">
              <a:rPr lang="zh-CN" altLang="en-US" smtClean="0"/>
              <a:t>2021/1/11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6068C641-DB09-40EA-9246-B3BA330758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6BA0C2D4-8D35-4960-87C4-BF0720EA31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52D1CA-F6E4-4BA4-8EB7-3FEEB883AB8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896981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19EFAD25-E44C-4E4E-BE30-CF684C2336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8A7AD65C-DB80-4E90-B440-2D23579E77D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4E53E5D6-B1A5-48E0-9E55-703766BD735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xmlns="" id="{88D70EB8-A57E-4B30-9718-01586C345E6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xmlns="" id="{DEA12019-3CE1-478F-8763-43A94B9667F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xmlns="" id="{B6774439-22BD-4080-8AD2-176BC39FB4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30566-20B7-44DA-889B-CF567619B3DD}" type="datetimeFigureOut">
              <a:rPr lang="zh-CN" altLang="en-US" smtClean="0"/>
              <a:t>2021/1/11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xmlns="" id="{868EDF6B-89DA-406F-9766-34D5C2F894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xmlns="" id="{F324DFD2-2A1C-4066-A085-03971C3F2C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52D1CA-F6E4-4BA4-8EB7-3FEEB883AB8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584506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9B1CC10A-9485-4940-A09A-923756F8DE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8D1A89F3-8A31-4273-A530-A947C758FF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30566-20B7-44DA-889B-CF567619B3DD}" type="datetimeFigureOut">
              <a:rPr lang="zh-CN" altLang="en-US" smtClean="0"/>
              <a:t>2021/1/11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CB795A90-652C-4206-A0C6-611408259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5BF25924-33AE-4EEE-9E9A-8625A4D6F6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52D1CA-F6E4-4BA4-8EB7-3FEEB883AB8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646238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5F14B0A4-9D6E-4367-9B5F-BC7D3BC2C5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30566-20B7-44DA-889B-CF567619B3DD}" type="datetimeFigureOut">
              <a:rPr lang="zh-CN" altLang="en-US" smtClean="0"/>
              <a:t>2021/1/11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FDF207EC-D096-49D2-BCED-02BB8EB7B0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55F1701A-575A-49D1-B629-DC1A61266C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52D1CA-F6E4-4BA4-8EB7-3FEEB883AB8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381467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39300DC3-32F4-4B75-A851-0722D954CC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6B4F632E-12F5-4C1A-BCCC-28B9428DDF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CD8EE3F3-B985-4444-987C-B4AE7C1E63B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207D4080-08D2-43DD-95D8-821B009C16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30566-20B7-44DA-889B-CF567619B3DD}" type="datetimeFigureOut">
              <a:rPr lang="zh-CN" altLang="en-US" smtClean="0"/>
              <a:t>2021/1/11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0872D8AA-E581-4C3A-B3EB-999611DDC4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C5411735-C7CF-49D4-8A5E-01E9FFA9F4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52D1CA-F6E4-4BA4-8EB7-3FEEB883AB8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8005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49C0E34A-16B0-478F-B1E0-FED6104BE0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2037187F-DA1F-42C3-AD5C-9C69BB18402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4476BE68-2C10-4F5C-B47E-9C7915349F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02E4E4-D0A0-4B94-8C67-9FFC40E67523}" type="datetimeFigureOut">
              <a:rPr lang="zh-CN" altLang="en-US" smtClean="0"/>
              <a:t>2021/1/11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4F229400-8541-44FA-B6FF-A34DD14322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395DA444-4923-49E4-AABC-C70A7743E6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837BA3-F8D8-4A68-944B-1E801DF2EFC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553307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A83F8A3-0E7C-4359-93F6-0E9CC3E98D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xmlns="" id="{1DCB9453-1B19-4A07-BB22-DB5B46B9030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0F1317AA-B98E-43F3-B23F-84B16E1ABD8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ED9FB02C-D4ED-48CA-8E3C-2D3E248281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30566-20B7-44DA-889B-CF567619B3DD}" type="datetimeFigureOut">
              <a:rPr lang="zh-CN" altLang="en-US" smtClean="0"/>
              <a:t>2021/1/11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F07BE848-AFC6-4006-9373-944B7C6269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0857400A-9F12-4319-8023-0672FB3465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52D1CA-F6E4-4BA4-8EB7-3FEEB883AB8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808023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0B3E92D9-0347-479A-B2B7-EA7A607180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F7CC8868-AC04-409E-9720-5415E5D01BE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7E1ED0CE-3E0F-46A2-B39D-1388C22831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30566-20B7-44DA-889B-CF567619B3DD}" type="datetimeFigureOut">
              <a:rPr lang="zh-CN" altLang="en-US" smtClean="0"/>
              <a:t>2021/1/11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00D0D9BD-44A3-42F4-A5A5-58F64BD159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E50B1FF9-4591-4CB6-BF5C-D12A179340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52D1CA-F6E4-4BA4-8EB7-3FEEB883AB8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994560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xmlns="" id="{709DF0FC-8B95-4231-9C6B-CCBEE6F5F4F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EBFBB186-0AFC-4896-B449-61BA6908671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75EA7B5A-02E9-47F5-9AB5-6314AFA9CF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30566-20B7-44DA-889B-CF567619B3DD}" type="datetimeFigureOut">
              <a:rPr lang="zh-CN" altLang="en-US" smtClean="0"/>
              <a:t>2021/1/11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9492D34F-680D-4FA7-A3C7-822BA8A38E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8627717D-532F-4A30-8E2C-8135304B1A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52D1CA-F6E4-4BA4-8EB7-3FEEB883AB8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721455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8868212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 advClick="0" advTm="500">
        <p159:morph option="byObject"/>
      </p:transition>
    </mc:Choice>
    <mc:Fallback>
      <p:transition spd="slow" advClick="0" advTm="500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2547">
          <p15:clr>
            <a:srgbClr val="FBAE40"/>
          </p15:clr>
        </p15:guide>
        <p15:guide id="3" orient="horz" pos="482">
          <p15:clr>
            <a:srgbClr val="FBAE40"/>
          </p15:clr>
        </p15:guide>
        <p15:guide id="4" pos="483">
          <p15:clr>
            <a:srgbClr val="FBAE40"/>
          </p15:clr>
        </p15:guide>
        <p15:guide id="5" pos="7219">
          <p15:clr>
            <a:srgbClr val="FBAE40"/>
          </p15:clr>
        </p15:guide>
        <p15:guide id="6" orient="horz" pos="3838">
          <p15:clr>
            <a:srgbClr val="FBAE40"/>
          </p15:clr>
        </p15:guide>
        <p15:guide id="7" pos="5110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C9C2D038-25D1-42BF-9B78-E7043FD0CA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3DCCFD29-C257-46B9-88B8-7EBDB247275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66D47CB4-B714-4FEF-8B1B-25D8928ABA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02E4E4-D0A0-4B94-8C67-9FFC40E67523}" type="datetimeFigureOut">
              <a:rPr lang="zh-CN" altLang="en-US" smtClean="0"/>
              <a:t>2021/1/11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A239688C-F809-4A97-9EDD-5DEC2357CD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EC3A64F7-9780-49AA-97E2-FD601597E4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837BA3-F8D8-4A68-944B-1E801DF2EFC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38072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E951FFFD-1B06-4888-8F8F-D870F2CB59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258981B9-316A-40E7-BDEC-318875FD378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24440288-818D-4287-BF2E-4B125EBA274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61CDF72D-41E8-4741-A785-D5AD9F9019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02E4E4-D0A0-4B94-8C67-9FFC40E67523}" type="datetimeFigureOut">
              <a:rPr lang="zh-CN" altLang="en-US" smtClean="0"/>
              <a:t>2021/1/11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C519524F-9764-4295-8AA1-DE19412630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BB4A482C-064B-481F-B1C9-F461549315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837BA3-F8D8-4A68-944B-1E801DF2EFC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1857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AE95FC4D-3B4B-488B-AE1F-D529F89A33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93484422-CF91-4A15-85DA-1E0ABB19872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64D2D4DA-BB16-4F65-A08B-41A72660768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xmlns="" id="{6FC4D88C-0934-436F-8669-F40D66921D2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xmlns="" id="{E29CC3D5-8856-439A-9095-087D0530F6A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xmlns="" id="{2FF7F269-92C3-4C66-BFED-2B01977A47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02E4E4-D0A0-4B94-8C67-9FFC40E67523}" type="datetimeFigureOut">
              <a:rPr lang="zh-CN" altLang="en-US" smtClean="0"/>
              <a:t>2021/1/11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xmlns="" id="{2A6B4485-2212-49F9-9A6A-A9561E69A1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xmlns="" id="{6D6FE33C-F3F0-4BA8-A241-A43A01E80A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837BA3-F8D8-4A68-944B-1E801DF2EFC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50940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4D293CA3-EE73-486D-B1FA-2B2ED7F794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B441611D-B1EA-425E-AE7D-8CA9FBDF17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02E4E4-D0A0-4B94-8C67-9FFC40E67523}" type="datetimeFigureOut">
              <a:rPr lang="zh-CN" altLang="en-US" smtClean="0"/>
              <a:t>2021/1/11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03B32120-F28A-4E22-8398-22248B82BD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379B48DD-0576-4C63-B9A9-6AA5DC89AA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837BA3-F8D8-4A68-944B-1E801DF2EFC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2241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" name="图片 39">
            <a:extLst>
              <a:ext uri="{FF2B5EF4-FFF2-40B4-BE49-F238E27FC236}">
                <a16:creationId xmlns:a16="http://schemas.microsoft.com/office/drawing/2014/main" xmlns="" id="{66BEB084-FAA7-4240-8CC2-A77ED814F5E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r="29312" b="34264"/>
          <a:stretch/>
        </p:blipFill>
        <p:spPr>
          <a:xfrm>
            <a:off x="3846339" y="-946227"/>
            <a:ext cx="8392208" cy="7804227"/>
          </a:xfrm>
          <a:prstGeom prst="rect">
            <a:avLst/>
          </a:prstGeom>
        </p:spPr>
      </p:pic>
      <p:pic>
        <p:nvPicPr>
          <p:cNvPr id="41" name="图片 40">
            <a:extLst>
              <a:ext uri="{FF2B5EF4-FFF2-40B4-BE49-F238E27FC236}">
                <a16:creationId xmlns:a16="http://schemas.microsoft.com/office/drawing/2014/main" xmlns="" id="{BCC4CEF8-A4F7-42B2-AC6F-D9495C5B0F0B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471" y="5857199"/>
            <a:ext cx="822968" cy="621124"/>
          </a:xfrm>
          <a:prstGeom prst="rect">
            <a:avLst/>
          </a:prstGeom>
        </p:spPr>
      </p:pic>
      <p:sp>
        <p:nvSpPr>
          <p:cNvPr id="42" name="矩形 41">
            <a:extLst>
              <a:ext uri="{FF2B5EF4-FFF2-40B4-BE49-F238E27FC236}">
                <a16:creationId xmlns:a16="http://schemas.microsoft.com/office/drawing/2014/main" xmlns="" id="{B06C0729-D8BB-4A2A-9B2E-8AE34E25CA3D}"/>
              </a:ext>
            </a:extLst>
          </p:cNvPr>
          <p:cNvSpPr/>
          <p:nvPr userDrawn="1"/>
        </p:nvSpPr>
        <p:spPr>
          <a:xfrm>
            <a:off x="806049" y="1957489"/>
            <a:ext cx="6505887" cy="4126296"/>
          </a:xfrm>
          <a:prstGeom prst="rect">
            <a:avLst/>
          </a:prstGeom>
          <a:solidFill>
            <a:schemeClr val="bg1"/>
          </a:solidFill>
          <a:ln w="50800">
            <a:solidFill>
              <a:srgbClr val="0367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3" name="组合 42">
            <a:extLst>
              <a:ext uri="{FF2B5EF4-FFF2-40B4-BE49-F238E27FC236}">
                <a16:creationId xmlns:a16="http://schemas.microsoft.com/office/drawing/2014/main" xmlns="" id="{00140C6C-E6D0-4CBD-AAA0-F71198262909}"/>
              </a:ext>
            </a:extLst>
          </p:cNvPr>
          <p:cNvGrpSpPr/>
          <p:nvPr userDrawn="1"/>
        </p:nvGrpSpPr>
        <p:grpSpPr>
          <a:xfrm>
            <a:off x="727611" y="1849962"/>
            <a:ext cx="6626870" cy="280446"/>
            <a:chOff x="627742" y="2229015"/>
            <a:chExt cx="6626870" cy="280446"/>
          </a:xfrm>
        </p:grpSpPr>
        <p:sp>
          <p:nvSpPr>
            <p:cNvPr id="44" name="矩形 43">
              <a:extLst>
                <a:ext uri="{FF2B5EF4-FFF2-40B4-BE49-F238E27FC236}">
                  <a16:creationId xmlns:a16="http://schemas.microsoft.com/office/drawing/2014/main" xmlns="" id="{2E4CE9A1-656B-456E-8C54-1DBB2AFD6E07}"/>
                </a:ext>
              </a:extLst>
            </p:cNvPr>
            <p:cNvSpPr/>
            <p:nvPr/>
          </p:nvSpPr>
          <p:spPr>
            <a:xfrm>
              <a:off x="627742" y="2229015"/>
              <a:ext cx="258320" cy="280446"/>
            </a:xfrm>
            <a:prstGeom prst="rect">
              <a:avLst/>
            </a:prstGeom>
            <a:solidFill>
              <a:schemeClr val="bg1"/>
            </a:solidFill>
            <a:ln w="50800">
              <a:solidFill>
                <a:srgbClr val="0367F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矩形 44">
              <a:extLst>
                <a:ext uri="{FF2B5EF4-FFF2-40B4-BE49-F238E27FC236}">
                  <a16:creationId xmlns:a16="http://schemas.microsoft.com/office/drawing/2014/main" xmlns="" id="{24E4FFF3-0898-4454-8352-BD9777899A8C}"/>
                </a:ext>
              </a:extLst>
            </p:cNvPr>
            <p:cNvSpPr/>
            <p:nvPr/>
          </p:nvSpPr>
          <p:spPr>
            <a:xfrm>
              <a:off x="6996292" y="2229015"/>
              <a:ext cx="258320" cy="280446"/>
            </a:xfrm>
            <a:prstGeom prst="rect">
              <a:avLst/>
            </a:prstGeom>
            <a:solidFill>
              <a:schemeClr val="bg1"/>
            </a:solidFill>
            <a:ln w="50800">
              <a:solidFill>
                <a:srgbClr val="0367F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6" name="矩形 45">
            <a:extLst>
              <a:ext uri="{FF2B5EF4-FFF2-40B4-BE49-F238E27FC236}">
                <a16:creationId xmlns:a16="http://schemas.microsoft.com/office/drawing/2014/main" xmlns="" id="{DD7BD813-6F88-4CE8-A771-87000F1D6BAC}"/>
              </a:ext>
            </a:extLst>
          </p:cNvPr>
          <p:cNvSpPr/>
          <p:nvPr userDrawn="1"/>
        </p:nvSpPr>
        <p:spPr>
          <a:xfrm>
            <a:off x="1195439" y="2398572"/>
            <a:ext cx="4260210" cy="5108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rgbClr val="0367FA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回复</a:t>
            </a:r>
            <a:r>
              <a:rPr lang="en-US" altLang="zh-CN" sz="2000" dirty="0">
                <a:solidFill>
                  <a:srgbClr val="0367FA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【</a:t>
            </a:r>
            <a:r>
              <a:rPr lang="zh-CN" altLang="en-US" sz="2000" dirty="0">
                <a:solidFill>
                  <a:srgbClr val="0367FA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新人福利</a:t>
            </a:r>
            <a:r>
              <a:rPr lang="en-US" altLang="zh-CN" sz="2000" dirty="0">
                <a:solidFill>
                  <a:srgbClr val="0367FA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】</a:t>
            </a:r>
            <a:r>
              <a:rPr lang="zh-CN" altLang="en-US" sz="2000" dirty="0">
                <a:solidFill>
                  <a:srgbClr val="0367FA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直接领取：</a:t>
            </a:r>
            <a:endParaRPr lang="en-US" altLang="zh-CN" sz="2000" dirty="0">
              <a:solidFill>
                <a:srgbClr val="0367FA"/>
              </a:soli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grpSp>
        <p:nvGrpSpPr>
          <p:cNvPr id="47" name="组合 46">
            <a:extLst>
              <a:ext uri="{FF2B5EF4-FFF2-40B4-BE49-F238E27FC236}">
                <a16:creationId xmlns:a16="http://schemas.microsoft.com/office/drawing/2014/main" xmlns="" id="{77B56C93-8F8F-43AD-A708-A30ECD832B1C}"/>
              </a:ext>
            </a:extLst>
          </p:cNvPr>
          <p:cNvGrpSpPr/>
          <p:nvPr userDrawn="1"/>
        </p:nvGrpSpPr>
        <p:grpSpPr>
          <a:xfrm>
            <a:off x="1264374" y="2928090"/>
            <a:ext cx="3803097" cy="385298"/>
            <a:chOff x="1373944" y="3240180"/>
            <a:chExt cx="3803097" cy="385298"/>
          </a:xfrm>
        </p:grpSpPr>
        <p:sp>
          <p:nvSpPr>
            <p:cNvPr id="48" name="矩形 47">
              <a:extLst>
                <a:ext uri="{FF2B5EF4-FFF2-40B4-BE49-F238E27FC236}">
                  <a16:creationId xmlns:a16="http://schemas.microsoft.com/office/drawing/2014/main" xmlns="" id="{6CC18852-2469-4FCE-815E-ADA8E4563A13}"/>
                </a:ext>
              </a:extLst>
            </p:cNvPr>
            <p:cNvSpPr/>
            <p:nvPr/>
          </p:nvSpPr>
          <p:spPr>
            <a:xfrm>
              <a:off x="1373944" y="3240180"/>
              <a:ext cx="1765227" cy="38529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342900" indent="-342900">
                <a:lnSpc>
                  <a:spcPct val="150000"/>
                </a:lnSpc>
                <a:buFont typeface="Wingdings" panose="05000000000000000000" pitchFamily="2" charset="2"/>
                <a:buChar char="Ø"/>
              </a:pPr>
              <a:r>
                <a:rPr lang="zh-CN" altLang="en-US" sz="140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可商用字体合集</a:t>
              </a:r>
              <a:endPara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endParaRPr>
            </a:p>
          </p:txBody>
        </p:sp>
        <p:sp>
          <p:nvSpPr>
            <p:cNvPr id="49" name="矩形 48">
              <a:extLst>
                <a:ext uri="{FF2B5EF4-FFF2-40B4-BE49-F238E27FC236}">
                  <a16:creationId xmlns:a16="http://schemas.microsoft.com/office/drawing/2014/main" xmlns="" id="{BEE744A0-B79E-4E92-BCAB-7D642747A2D6}"/>
                </a:ext>
              </a:extLst>
            </p:cNvPr>
            <p:cNvSpPr/>
            <p:nvPr/>
          </p:nvSpPr>
          <p:spPr>
            <a:xfrm>
              <a:off x="3221056" y="3240180"/>
              <a:ext cx="1955985" cy="38529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342900" indent="-342900">
                <a:lnSpc>
                  <a:spcPct val="150000"/>
                </a:lnSpc>
                <a:buFont typeface="Wingdings" panose="05000000000000000000" pitchFamily="2" charset="2"/>
                <a:buChar char="Ø"/>
              </a:pPr>
              <a:r>
                <a:rPr lang="en-US" altLang="zh-CN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2000</a:t>
              </a:r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精美</a:t>
              </a:r>
              <a:r>
                <a:rPr lang="en-US" altLang="zh-CN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PPT</a:t>
              </a:r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图标</a:t>
              </a:r>
              <a:endPara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endParaRPr>
            </a:p>
          </p:txBody>
        </p:sp>
      </p:grpSp>
      <p:grpSp>
        <p:nvGrpSpPr>
          <p:cNvPr id="50" name="组合 49">
            <a:extLst>
              <a:ext uri="{FF2B5EF4-FFF2-40B4-BE49-F238E27FC236}">
                <a16:creationId xmlns:a16="http://schemas.microsoft.com/office/drawing/2014/main" xmlns="" id="{7B5EC83B-E44E-4607-94A8-1147E55802CE}"/>
              </a:ext>
            </a:extLst>
          </p:cNvPr>
          <p:cNvGrpSpPr/>
          <p:nvPr userDrawn="1"/>
        </p:nvGrpSpPr>
        <p:grpSpPr>
          <a:xfrm>
            <a:off x="1264374" y="3248954"/>
            <a:ext cx="3399469" cy="385298"/>
            <a:chOff x="1373944" y="3729513"/>
            <a:chExt cx="3399469" cy="385298"/>
          </a:xfrm>
        </p:grpSpPr>
        <p:sp>
          <p:nvSpPr>
            <p:cNvPr id="51" name="矩形 50">
              <a:extLst>
                <a:ext uri="{FF2B5EF4-FFF2-40B4-BE49-F238E27FC236}">
                  <a16:creationId xmlns:a16="http://schemas.microsoft.com/office/drawing/2014/main" xmlns="" id="{6F239C20-84AD-4298-8919-2035CF1741AF}"/>
                </a:ext>
              </a:extLst>
            </p:cNvPr>
            <p:cNvSpPr/>
            <p:nvPr/>
          </p:nvSpPr>
          <p:spPr>
            <a:xfrm>
              <a:off x="1373944" y="3729513"/>
              <a:ext cx="1779654" cy="38529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342900" indent="-342900">
                <a:lnSpc>
                  <a:spcPct val="150000"/>
                </a:lnSpc>
                <a:buFont typeface="Wingdings" panose="05000000000000000000" pitchFamily="2" charset="2"/>
                <a:buChar char="Ø"/>
              </a:pPr>
              <a:r>
                <a:rPr lang="en-US" altLang="zh-CN" sz="140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1800</a:t>
              </a:r>
              <a:r>
                <a:rPr lang="zh-CN" altLang="en-US" sz="140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套</a:t>
              </a:r>
              <a:r>
                <a:rPr lang="en-US" altLang="zh-CN" sz="140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PPT</a:t>
              </a:r>
              <a:r>
                <a:rPr lang="zh-CN" altLang="en-US" sz="140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模板</a:t>
              </a:r>
              <a:endPara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endParaRPr>
            </a:p>
          </p:txBody>
        </p:sp>
        <p:sp>
          <p:nvSpPr>
            <p:cNvPr id="52" name="矩形 51">
              <a:extLst>
                <a:ext uri="{FF2B5EF4-FFF2-40B4-BE49-F238E27FC236}">
                  <a16:creationId xmlns:a16="http://schemas.microsoft.com/office/drawing/2014/main" xmlns="" id="{C79BDDAC-C4F0-4435-8A54-D4F56CA7B8AB}"/>
                </a:ext>
              </a:extLst>
            </p:cNvPr>
            <p:cNvSpPr/>
            <p:nvPr/>
          </p:nvSpPr>
          <p:spPr>
            <a:xfrm>
              <a:off x="3227797" y="3729513"/>
              <a:ext cx="1545616" cy="38529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342900" indent="-342900">
                <a:lnSpc>
                  <a:spcPct val="150000"/>
                </a:lnSpc>
                <a:buFont typeface="Wingdings" panose="05000000000000000000" pitchFamily="2" charset="2"/>
                <a:buChar char="Ø"/>
              </a:pPr>
              <a:r>
                <a:rPr lang="en-US" altLang="zh-CN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PPT</a:t>
              </a:r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必备图表</a:t>
              </a:r>
              <a:endPara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endParaRPr>
            </a:p>
          </p:txBody>
        </p:sp>
      </p:grpSp>
      <p:sp>
        <p:nvSpPr>
          <p:cNvPr id="53" name="矩形 52">
            <a:extLst>
              <a:ext uri="{FF2B5EF4-FFF2-40B4-BE49-F238E27FC236}">
                <a16:creationId xmlns:a16="http://schemas.microsoft.com/office/drawing/2014/main" xmlns="" id="{D959B0E1-5038-4746-A71D-7815D270C757}"/>
              </a:ext>
            </a:extLst>
          </p:cNvPr>
          <p:cNvSpPr/>
          <p:nvPr userDrawn="1"/>
        </p:nvSpPr>
        <p:spPr>
          <a:xfrm>
            <a:off x="5126048" y="2917952"/>
            <a:ext cx="1545616" cy="3852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高效插件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</a:endParaRPr>
          </a:p>
        </p:txBody>
      </p:sp>
      <p:grpSp>
        <p:nvGrpSpPr>
          <p:cNvPr id="54" name="组合 53">
            <a:extLst>
              <a:ext uri="{FF2B5EF4-FFF2-40B4-BE49-F238E27FC236}">
                <a16:creationId xmlns:a16="http://schemas.microsoft.com/office/drawing/2014/main" xmlns="" id="{C29E3552-CFB7-4D3E-B3BC-0AD2EB8A6C2D}"/>
              </a:ext>
            </a:extLst>
          </p:cNvPr>
          <p:cNvGrpSpPr/>
          <p:nvPr userDrawn="1"/>
        </p:nvGrpSpPr>
        <p:grpSpPr>
          <a:xfrm>
            <a:off x="1195439" y="3706860"/>
            <a:ext cx="4260210" cy="877688"/>
            <a:chOff x="1080625" y="4046930"/>
            <a:chExt cx="4260210" cy="877688"/>
          </a:xfrm>
        </p:grpSpPr>
        <p:sp>
          <p:nvSpPr>
            <p:cNvPr id="55" name="矩形 54">
              <a:extLst>
                <a:ext uri="{FF2B5EF4-FFF2-40B4-BE49-F238E27FC236}">
                  <a16:creationId xmlns:a16="http://schemas.microsoft.com/office/drawing/2014/main" xmlns="" id="{07065BF5-6FD7-4910-BD2F-E6016250BEA2}"/>
                </a:ext>
              </a:extLst>
            </p:cNvPr>
            <p:cNvSpPr/>
            <p:nvPr/>
          </p:nvSpPr>
          <p:spPr>
            <a:xfrm>
              <a:off x="1080625" y="4046930"/>
              <a:ext cx="4260210" cy="51084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000" dirty="0">
                  <a:solidFill>
                    <a:srgbClr val="0367FA"/>
                  </a:solidFill>
                  <a:latin typeface="阿里巴巴普惠体 B" panose="00020600040101010101" pitchFamily="18" charset="-122"/>
                  <a:ea typeface="阿里巴巴普惠体 B" panose="00020600040101010101" pitchFamily="18" charset="-122"/>
                  <a:cs typeface="阿里巴巴普惠体 B" panose="00020600040101010101" pitchFamily="18" charset="-122"/>
                </a:rPr>
                <a:t>回复</a:t>
              </a:r>
              <a:r>
                <a:rPr lang="en-US" altLang="zh-CN" sz="2000" dirty="0">
                  <a:solidFill>
                    <a:srgbClr val="0367FA"/>
                  </a:solidFill>
                  <a:latin typeface="阿里巴巴普惠体 B" panose="00020600040101010101" pitchFamily="18" charset="-122"/>
                  <a:ea typeface="阿里巴巴普惠体 B" panose="00020600040101010101" pitchFamily="18" charset="-122"/>
                  <a:cs typeface="阿里巴巴普惠体 B" panose="00020600040101010101" pitchFamily="18" charset="-122"/>
                </a:rPr>
                <a:t>【</a:t>
              </a:r>
              <a:r>
                <a:rPr lang="zh-CN" altLang="en-US" sz="2000" dirty="0">
                  <a:solidFill>
                    <a:srgbClr val="0367FA"/>
                  </a:solidFill>
                  <a:latin typeface="阿里巴巴普惠体 B" panose="00020600040101010101" pitchFamily="18" charset="-122"/>
                  <a:ea typeface="阿里巴巴普惠体 B" panose="00020600040101010101" pitchFamily="18" charset="-122"/>
                  <a:cs typeface="阿里巴巴普惠体 B" panose="00020600040101010101" pitchFamily="18" charset="-122"/>
                </a:rPr>
                <a:t>每日一</a:t>
              </a:r>
              <a:r>
                <a:rPr lang="en-US" altLang="zh-CN" sz="2000" dirty="0">
                  <a:solidFill>
                    <a:srgbClr val="0367FA"/>
                  </a:solidFill>
                  <a:latin typeface="阿里巴巴普惠体 B" panose="00020600040101010101" pitchFamily="18" charset="-122"/>
                  <a:ea typeface="阿里巴巴普惠体 B" panose="00020600040101010101" pitchFamily="18" charset="-122"/>
                  <a:cs typeface="阿里巴巴普惠体 B" panose="00020600040101010101" pitchFamily="18" charset="-122"/>
                </a:rPr>
                <a:t>P】</a:t>
              </a:r>
              <a:r>
                <a:rPr lang="zh-CN" altLang="en-US" sz="2000" dirty="0">
                  <a:solidFill>
                    <a:srgbClr val="0367FA"/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直接领取：</a:t>
              </a:r>
              <a:endParaRPr lang="en-US" altLang="zh-CN" sz="2000" dirty="0">
                <a:solidFill>
                  <a:srgbClr val="0367FA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endParaRPr>
            </a:p>
          </p:txBody>
        </p:sp>
        <p:sp>
          <p:nvSpPr>
            <p:cNvPr id="56" name="矩形 55">
              <a:extLst>
                <a:ext uri="{FF2B5EF4-FFF2-40B4-BE49-F238E27FC236}">
                  <a16:creationId xmlns:a16="http://schemas.microsoft.com/office/drawing/2014/main" xmlns="" id="{E4C309B0-ED2E-4A38-9436-724EA2929E82}"/>
                </a:ext>
              </a:extLst>
            </p:cNvPr>
            <p:cNvSpPr/>
            <p:nvPr/>
          </p:nvSpPr>
          <p:spPr>
            <a:xfrm>
              <a:off x="1112471" y="4539320"/>
              <a:ext cx="3517310" cy="38529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342900" indent="-342900">
                <a:lnSpc>
                  <a:spcPct val="150000"/>
                </a:lnSpc>
                <a:buFont typeface="Wingdings" panose="05000000000000000000" pitchFamily="2" charset="2"/>
                <a:buChar char="Ø"/>
              </a:pPr>
              <a:r>
                <a:rPr lang="en-US" altLang="zh-CN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2020</a:t>
              </a:r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年每日一</a:t>
              </a:r>
              <a:r>
                <a:rPr lang="en-US" altLang="zh-CN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P</a:t>
              </a:r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模板合集，且持续更新</a:t>
              </a:r>
              <a:endPara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endParaRPr>
            </a:p>
          </p:txBody>
        </p:sp>
      </p:grpSp>
      <p:grpSp>
        <p:nvGrpSpPr>
          <p:cNvPr id="57" name="组合 56">
            <a:extLst>
              <a:ext uri="{FF2B5EF4-FFF2-40B4-BE49-F238E27FC236}">
                <a16:creationId xmlns:a16="http://schemas.microsoft.com/office/drawing/2014/main" xmlns="" id="{E51FF067-02A1-4D52-971E-C16B3BFD9101}"/>
              </a:ext>
            </a:extLst>
          </p:cNvPr>
          <p:cNvGrpSpPr/>
          <p:nvPr userDrawn="1"/>
        </p:nvGrpSpPr>
        <p:grpSpPr>
          <a:xfrm>
            <a:off x="1195439" y="4734428"/>
            <a:ext cx="4260210" cy="914816"/>
            <a:chOff x="1078811" y="4978381"/>
            <a:chExt cx="4260210" cy="914816"/>
          </a:xfrm>
        </p:grpSpPr>
        <p:sp>
          <p:nvSpPr>
            <p:cNvPr id="58" name="矩形 57">
              <a:extLst>
                <a:ext uri="{FF2B5EF4-FFF2-40B4-BE49-F238E27FC236}">
                  <a16:creationId xmlns:a16="http://schemas.microsoft.com/office/drawing/2014/main" xmlns="" id="{702F02F7-965A-444C-9AA8-49CA2CFCB55A}"/>
                </a:ext>
              </a:extLst>
            </p:cNvPr>
            <p:cNvSpPr/>
            <p:nvPr/>
          </p:nvSpPr>
          <p:spPr>
            <a:xfrm>
              <a:off x="1078811" y="4978381"/>
              <a:ext cx="4260210" cy="51084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000" dirty="0">
                  <a:solidFill>
                    <a:srgbClr val="0367FA"/>
                  </a:solidFill>
                  <a:latin typeface="阿里巴巴普惠体 B" panose="00020600040101010101" pitchFamily="18" charset="-122"/>
                  <a:ea typeface="阿里巴巴普惠体 B" panose="00020600040101010101" pitchFamily="18" charset="-122"/>
                  <a:cs typeface="阿里巴巴普惠体 B" panose="00020600040101010101" pitchFamily="18" charset="-122"/>
                </a:rPr>
                <a:t>回复</a:t>
              </a:r>
              <a:r>
                <a:rPr lang="en-US" altLang="zh-CN" sz="2000" dirty="0">
                  <a:solidFill>
                    <a:srgbClr val="0367FA"/>
                  </a:solidFill>
                  <a:latin typeface="阿里巴巴普惠体 B" panose="00020600040101010101" pitchFamily="18" charset="-122"/>
                  <a:ea typeface="阿里巴巴普惠体 B" panose="00020600040101010101" pitchFamily="18" charset="-122"/>
                  <a:cs typeface="阿里巴巴普惠体 B" panose="00020600040101010101" pitchFamily="18" charset="-122"/>
                </a:rPr>
                <a:t>【</a:t>
              </a:r>
              <a:r>
                <a:rPr lang="zh-CN" altLang="en-US" sz="2000" dirty="0">
                  <a:solidFill>
                    <a:srgbClr val="0367FA"/>
                  </a:solidFill>
                  <a:latin typeface="阿里巴巴普惠体 B" panose="00020600040101010101" pitchFamily="18" charset="-122"/>
                  <a:ea typeface="阿里巴巴普惠体 B" panose="00020600040101010101" pitchFamily="18" charset="-122"/>
                  <a:cs typeface="阿里巴巴普惠体 B" panose="00020600040101010101" pitchFamily="18" charset="-122"/>
                </a:rPr>
                <a:t>灵感合集</a:t>
              </a:r>
              <a:r>
                <a:rPr lang="en-US" altLang="zh-CN" sz="2000" dirty="0">
                  <a:solidFill>
                    <a:srgbClr val="0367FA"/>
                  </a:solidFill>
                  <a:latin typeface="阿里巴巴普惠体 B" panose="00020600040101010101" pitchFamily="18" charset="-122"/>
                  <a:ea typeface="阿里巴巴普惠体 B" panose="00020600040101010101" pitchFamily="18" charset="-122"/>
                  <a:cs typeface="阿里巴巴普惠体 B" panose="00020600040101010101" pitchFamily="18" charset="-122"/>
                </a:rPr>
                <a:t>】</a:t>
              </a:r>
              <a:r>
                <a:rPr lang="zh-CN" altLang="en-US" sz="2000" dirty="0">
                  <a:solidFill>
                    <a:srgbClr val="0367FA"/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直接领取：</a:t>
              </a:r>
              <a:endParaRPr lang="en-US" altLang="zh-CN" sz="2000" dirty="0">
                <a:solidFill>
                  <a:srgbClr val="0367FA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endParaRPr>
            </a:p>
          </p:txBody>
        </p:sp>
        <p:sp>
          <p:nvSpPr>
            <p:cNvPr id="59" name="矩形 58">
              <a:extLst>
                <a:ext uri="{FF2B5EF4-FFF2-40B4-BE49-F238E27FC236}">
                  <a16:creationId xmlns:a16="http://schemas.microsoft.com/office/drawing/2014/main" xmlns="" id="{1678023B-2836-46F3-BC49-0BA56CF526C8}"/>
                </a:ext>
              </a:extLst>
            </p:cNvPr>
            <p:cNvSpPr/>
            <p:nvPr/>
          </p:nvSpPr>
          <p:spPr>
            <a:xfrm>
              <a:off x="1147746" y="5507899"/>
              <a:ext cx="3700052" cy="38529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342900" indent="-342900">
                <a:lnSpc>
                  <a:spcPct val="150000"/>
                </a:lnSpc>
                <a:buFont typeface="Wingdings" panose="05000000000000000000" pitchFamily="2" charset="2"/>
                <a:buChar char="Ø"/>
              </a:pPr>
              <a:r>
                <a:rPr lang="en-US" altLang="zh-CN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2020</a:t>
              </a:r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年大文整理的</a:t>
              </a:r>
              <a:r>
                <a:rPr lang="en-US" altLang="zh-CN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6000+</a:t>
              </a:r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张</a:t>
              </a:r>
              <a:r>
                <a:rPr lang="en-US" altLang="zh-CN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PPT</a:t>
              </a:r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灵感手册</a:t>
              </a:r>
              <a:endPara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endParaRPr>
            </a:p>
          </p:txBody>
        </p:sp>
      </p:grpSp>
      <p:grpSp>
        <p:nvGrpSpPr>
          <p:cNvPr id="60" name="组合 59">
            <a:extLst>
              <a:ext uri="{FF2B5EF4-FFF2-40B4-BE49-F238E27FC236}">
                <a16:creationId xmlns:a16="http://schemas.microsoft.com/office/drawing/2014/main" xmlns="" id="{ACE1A9CA-AB07-461A-8471-640D5CD508AD}"/>
              </a:ext>
            </a:extLst>
          </p:cNvPr>
          <p:cNvGrpSpPr/>
          <p:nvPr userDrawn="1"/>
        </p:nvGrpSpPr>
        <p:grpSpPr>
          <a:xfrm>
            <a:off x="1387616" y="5813796"/>
            <a:ext cx="467326" cy="86806"/>
            <a:chOff x="1254144" y="5982717"/>
            <a:chExt cx="748663" cy="139063"/>
          </a:xfrm>
        </p:grpSpPr>
        <p:sp>
          <p:nvSpPr>
            <p:cNvPr id="61" name="椭圆 60">
              <a:extLst>
                <a:ext uri="{FF2B5EF4-FFF2-40B4-BE49-F238E27FC236}">
                  <a16:creationId xmlns:a16="http://schemas.microsoft.com/office/drawing/2014/main" xmlns="" id="{9BED7B7E-AE46-4216-8031-ABEBCCB291A1}"/>
                </a:ext>
              </a:extLst>
            </p:cNvPr>
            <p:cNvSpPr/>
            <p:nvPr/>
          </p:nvSpPr>
          <p:spPr>
            <a:xfrm>
              <a:off x="1254144" y="5982717"/>
              <a:ext cx="139063" cy="139063"/>
            </a:xfrm>
            <a:prstGeom prst="ellipse">
              <a:avLst/>
            </a:prstGeom>
            <a:solidFill>
              <a:srgbClr val="0367F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椭圆 61">
              <a:extLst>
                <a:ext uri="{FF2B5EF4-FFF2-40B4-BE49-F238E27FC236}">
                  <a16:creationId xmlns:a16="http://schemas.microsoft.com/office/drawing/2014/main" xmlns="" id="{E05E3B2D-05BD-4146-8D11-E53637E61086}"/>
                </a:ext>
              </a:extLst>
            </p:cNvPr>
            <p:cNvSpPr/>
            <p:nvPr/>
          </p:nvSpPr>
          <p:spPr>
            <a:xfrm>
              <a:off x="1558944" y="5982717"/>
              <a:ext cx="139063" cy="139063"/>
            </a:xfrm>
            <a:prstGeom prst="ellipse">
              <a:avLst/>
            </a:prstGeom>
            <a:solidFill>
              <a:srgbClr val="0367F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椭圆 62">
              <a:extLst>
                <a:ext uri="{FF2B5EF4-FFF2-40B4-BE49-F238E27FC236}">
                  <a16:creationId xmlns:a16="http://schemas.microsoft.com/office/drawing/2014/main" xmlns="" id="{8AC0792B-4818-47A7-A41A-2364A1A39469}"/>
                </a:ext>
              </a:extLst>
            </p:cNvPr>
            <p:cNvSpPr/>
            <p:nvPr/>
          </p:nvSpPr>
          <p:spPr>
            <a:xfrm>
              <a:off x="1863744" y="5982717"/>
              <a:ext cx="139063" cy="139063"/>
            </a:xfrm>
            <a:prstGeom prst="ellipse">
              <a:avLst/>
            </a:prstGeom>
            <a:solidFill>
              <a:srgbClr val="0367F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4" name="文本框 63">
            <a:extLst>
              <a:ext uri="{FF2B5EF4-FFF2-40B4-BE49-F238E27FC236}">
                <a16:creationId xmlns:a16="http://schemas.microsoft.com/office/drawing/2014/main" xmlns="" id="{82668CBF-D7A3-428A-931D-4BE372274F27}"/>
              </a:ext>
            </a:extLst>
          </p:cNvPr>
          <p:cNvSpPr txBox="1"/>
          <p:nvPr userDrawn="1"/>
        </p:nvSpPr>
        <p:spPr>
          <a:xfrm>
            <a:off x="689421" y="1033177"/>
            <a:ext cx="53462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49199"/>
            <a:r>
              <a:rPr lang="zh-CN" altLang="en-US" sz="3200" dirty="0">
                <a:solidFill>
                  <a:prstClr val="white"/>
                </a:solidFill>
                <a:effectLst>
                  <a:outerShdw blurRad="76200" dist="38100" dir="2700000" algn="tl" rotWithShape="0">
                    <a:srgbClr val="1C74C4">
                      <a:alpha val="40000"/>
                    </a:srgbClr>
                  </a:outerShdw>
                </a:effectLst>
                <a:latin typeface="锐字云字库粗圆体1.0" panose="02010604000000000000" pitchFamily="2" charset="-122"/>
                <a:ea typeface="锐字云字库粗圆体1.0" panose="02010604000000000000" pitchFamily="2" charset="-122"/>
              </a:rPr>
              <a:t>微信订阅：大文懂个</a:t>
            </a:r>
            <a:r>
              <a:rPr lang="en-US" altLang="zh-CN" sz="3200" dirty="0">
                <a:solidFill>
                  <a:prstClr val="white"/>
                </a:solidFill>
                <a:effectLst>
                  <a:outerShdw blurRad="76200" dist="38100" dir="2700000" algn="tl" rotWithShape="0">
                    <a:srgbClr val="1C74C4">
                      <a:alpha val="40000"/>
                    </a:srgbClr>
                  </a:outerShdw>
                </a:effectLst>
                <a:latin typeface="锐字云字库粗圆体1.0" panose="02010604000000000000" pitchFamily="2" charset="-122"/>
                <a:ea typeface="锐字云字库粗圆体1.0" panose="02010604000000000000" pitchFamily="2" charset="-122"/>
              </a:rPr>
              <a:t>P</a:t>
            </a:r>
            <a:endParaRPr lang="zh-CN" altLang="en-US" sz="3200" dirty="0">
              <a:solidFill>
                <a:prstClr val="white"/>
              </a:solidFill>
              <a:effectLst>
                <a:outerShdw blurRad="76200" dist="38100" dir="2700000" algn="tl" rotWithShape="0">
                  <a:srgbClr val="1C74C4">
                    <a:alpha val="40000"/>
                  </a:srgbClr>
                </a:outerShdw>
              </a:effectLst>
              <a:latin typeface="锐字云字库粗圆体1.0" panose="02010604000000000000" pitchFamily="2" charset="-122"/>
              <a:ea typeface="锐字云字库粗圆体1.0" panose="02010604000000000000" pitchFamily="2" charset="-122"/>
            </a:endParaRPr>
          </a:p>
        </p:txBody>
      </p:sp>
      <p:pic>
        <p:nvPicPr>
          <p:cNvPr id="65" name="图片 64">
            <a:extLst>
              <a:ext uri="{FF2B5EF4-FFF2-40B4-BE49-F238E27FC236}">
                <a16:creationId xmlns:a16="http://schemas.microsoft.com/office/drawing/2014/main" xmlns="" id="{EFE59FBC-DD53-47ED-9520-9AE4BB532413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248885">
            <a:off x="6535327" y="576618"/>
            <a:ext cx="1121667" cy="1121667"/>
          </a:xfrm>
          <a:prstGeom prst="rect">
            <a:avLst/>
          </a:prstGeom>
        </p:spPr>
      </p:pic>
      <p:pic>
        <p:nvPicPr>
          <p:cNvPr id="66" name="图片 65">
            <a:extLst>
              <a:ext uri="{FF2B5EF4-FFF2-40B4-BE49-F238E27FC236}">
                <a16:creationId xmlns:a16="http://schemas.microsoft.com/office/drawing/2014/main" xmlns="" id="{451E4B0F-EE5E-48EB-8374-BAC9652BF776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2133" y="3387838"/>
            <a:ext cx="2818128" cy="2671586"/>
          </a:xfrm>
          <a:prstGeom prst="rect">
            <a:avLst/>
          </a:prstGeom>
        </p:spPr>
      </p:pic>
      <p:grpSp>
        <p:nvGrpSpPr>
          <p:cNvPr id="67" name="组合 66">
            <a:extLst>
              <a:ext uri="{FF2B5EF4-FFF2-40B4-BE49-F238E27FC236}">
                <a16:creationId xmlns:a16="http://schemas.microsoft.com/office/drawing/2014/main" xmlns="" id="{B1514553-D624-408B-924D-8D7FB64689B8}"/>
              </a:ext>
            </a:extLst>
          </p:cNvPr>
          <p:cNvGrpSpPr/>
          <p:nvPr userDrawn="1"/>
        </p:nvGrpSpPr>
        <p:grpSpPr>
          <a:xfrm>
            <a:off x="8238792" y="2090630"/>
            <a:ext cx="3087244" cy="3087244"/>
            <a:chOff x="9087886" y="1923848"/>
            <a:chExt cx="1460292" cy="1460292"/>
          </a:xfrm>
        </p:grpSpPr>
        <p:sp>
          <p:nvSpPr>
            <p:cNvPr id="68" name="矩形: 圆角 67">
              <a:extLst>
                <a:ext uri="{FF2B5EF4-FFF2-40B4-BE49-F238E27FC236}">
                  <a16:creationId xmlns:a16="http://schemas.microsoft.com/office/drawing/2014/main" xmlns="" id="{F10906EE-7F13-4397-8ED9-363DEA4E6EE6}"/>
                </a:ext>
              </a:extLst>
            </p:cNvPr>
            <p:cNvSpPr/>
            <p:nvPr/>
          </p:nvSpPr>
          <p:spPr>
            <a:xfrm>
              <a:off x="9087886" y="1923848"/>
              <a:ext cx="1460292" cy="1460292"/>
            </a:xfrm>
            <a:prstGeom prst="roundRect">
              <a:avLst>
                <a:gd name="adj" fmla="val 7100"/>
              </a:avLst>
            </a:prstGeom>
            <a:solidFill>
              <a:schemeClr val="bg1"/>
            </a:solidFill>
            <a:ln w="41275">
              <a:solidFill>
                <a:srgbClr val="026AFC"/>
              </a:solidFill>
              <a:prstDash val="dashDot"/>
            </a:ln>
            <a:effectLst>
              <a:outerShdw blurRad="254000" dir="8100000" algn="tr" rotWithShape="0">
                <a:prstClr val="black">
                  <a:alpha val="1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69" name="图片 68">
              <a:extLst>
                <a:ext uri="{FF2B5EF4-FFF2-40B4-BE49-F238E27FC236}">
                  <a16:creationId xmlns:a16="http://schemas.microsoft.com/office/drawing/2014/main" xmlns="" id="{C9FF4FDF-3595-41E8-8758-EF6913DE7414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173246" y="2010549"/>
              <a:ext cx="1289572" cy="1289570"/>
            </a:xfrm>
            <a:prstGeom prst="rect">
              <a:avLst/>
            </a:prstGeom>
          </p:spPr>
        </p:pic>
      </p:grpSp>
      <p:grpSp>
        <p:nvGrpSpPr>
          <p:cNvPr id="70" name="组合 69">
            <a:extLst>
              <a:ext uri="{FF2B5EF4-FFF2-40B4-BE49-F238E27FC236}">
                <a16:creationId xmlns:a16="http://schemas.microsoft.com/office/drawing/2014/main" xmlns="" id="{02D24FFF-6968-4364-B60C-64053DFAD66B}"/>
              </a:ext>
            </a:extLst>
          </p:cNvPr>
          <p:cNvGrpSpPr/>
          <p:nvPr userDrawn="1"/>
        </p:nvGrpSpPr>
        <p:grpSpPr>
          <a:xfrm>
            <a:off x="9030041" y="5456595"/>
            <a:ext cx="1515158" cy="337639"/>
            <a:chOff x="9091786" y="3629179"/>
            <a:chExt cx="1515158" cy="337639"/>
          </a:xfrm>
        </p:grpSpPr>
        <p:sp>
          <p:nvSpPr>
            <p:cNvPr id="71" name="矩形: 圆角 70">
              <a:extLst>
                <a:ext uri="{FF2B5EF4-FFF2-40B4-BE49-F238E27FC236}">
                  <a16:creationId xmlns:a16="http://schemas.microsoft.com/office/drawing/2014/main" xmlns="" id="{9886F768-6F87-43E8-93C1-F01CD8543463}"/>
                </a:ext>
              </a:extLst>
            </p:cNvPr>
            <p:cNvSpPr/>
            <p:nvPr/>
          </p:nvSpPr>
          <p:spPr>
            <a:xfrm>
              <a:off x="9119219" y="3650738"/>
              <a:ext cx="1460292" cy="316080"/>
            </a:xfrm>
            <a:prstGeom prst="roundRect">
              <a:avLst/>
            </a:prstGeom>
            <a:solidFill>
              <a:srgbClr val="026AFC"/>
            </a:solidFill>
            <a:ln>
              <a:noFill/>
            </a:ln>
            <a:effectLst>
              <a:outerShdw blurRad="254000" dir="8100000" algn="tr" rotWithShape="0">
                <a:prstClr val="black">
                  <a:alpha val="1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" name="矩形 71">
              <a:extLst>
                <a:ext uri="{FF2B5EF4-FFF2-40B4-BE49-F238E27FC236}">
                  <a16:creationId xmlns:a16="http://schemas.microsoft.com/office/drawing/2014/main" xmlns="" id="{C6FA8422-5E78-4BB2-9B88-4F21493CE062}"/>
                </a:ext>
              </a:extLst>
            </p:cNvPr>
            <p:cNvSpPr/>
            <p:nvPr/>
          </p:nvSpPr>
          <p:spPr>
            <a:xfrm>
              <a:off x="9091786" y="3629179"/>
              <a:ext cx="1515158" cy="31200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/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微信扫码即可立即关注</a:t>
              </a:r>
            </a:p>
          </p:txBody>
        </p:sp>
      </p:grpSp>
      <p:sp>
        <p:nvSpPr>
          <p:cNvPr id="73" name="PA-任意多边形 44">
            <a:extLst>
              <a:ext uri="{FF2B5EF4-FFF2-40B4-BE49-F238E27FC236}">
                <a16:creationId xmlns:a16="http://schemas.microsoft.com/office/drawing/2014/main" xmlns="" id="{782CE429-20AB-4ECF-8F43-FFFE932A86F4}"/>
              </a:ext>
            </a:extLst>
          </p:cNvPr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12192001" cy="6858001"/>
          </a:xfrm>
          <a:custGeom>
            <a:avLst/>
            <a:gdLst/>
            <a:ahLst/>
            <a:cxnLst/>
            <a:rect l="0" t="0" r="0" b="0"/>
            <a:pathLst>
              <a:path w="12192001" h="6858001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blipFill>
            <a:blip r:embed="rId8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38086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6F72F1FA-4BAC-48F4-9CBC-426CC76FD8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F04532F7-A2B8-42DF-95DE-8B1BFC718F8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26B07838-041A-4786-BE0D-96A6BBC01A4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3EAB3FBD-0C6B-48B9-B8A2-8BA9BE8CA8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02E4E4-D0A0-4B94-8C67-9FFC40E67523}" type="datetimeFigureOut">
              <a:rPr lang="zh-CN" altLang="en-US" smtClean="0"/>
              <a:t>2021/1/11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A8EE5824-3B41-46F0-9371-BB39E1DB07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08AA5D4C-59E4-480D-9B9A-728156399E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837BA3-F8D8-4A68-944B-1E801DF2EFC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58285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48EB487A-7866-44AC-8370-79CDB36E64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xmlns="" id="{EC31D60A-824A-470A-9CFB-7260CDFEE32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619AA331-75AD-4F31-AF65-0E6B8F0069D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54CCCFA1-B090-405E-B671-300DAF1710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02E4E4-D0A0-4B94-8C67-9FFC40E67523}" type="datetimeFigureOut">
              <a:rPr lang="zh-CN" altLang="en-US" smtClean="0"/>
              <a:t>2021/1/11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EB4EED4B-92BE-4B10-98D1-616F060EAE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882859B4-AD4B-4F83-978C-40563666C8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837BA3-F8D8-4A68-944B-1E801DF2EFC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44393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xmlns="" id="{CA86EC6C-8AB3-4EEC-99C2-9807837359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7BEDABDA-022D-48AA-AB18-74AB022DBE1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EBC127A3-0205-4E59-ABA2-8A3A307F5C9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02E4E4-D0A0-4B94-8C67-9FFC40E67523}" type="datetimeFigureOut">
              <a:rPr lang="zh-CN" altLang="en-US" smtClean="0"/>
              <a:t>2021/1/11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70FA4E19-5307-4F39-8E2B-0D8170719B0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F1E6B2BD-DF73-44D6-8744-942B391A139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8837BA3-F8D8-4A68-944B-1E801DF2EFC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92036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xmlns="" id="{C2811434-C510-495D-B27F-21A2BB9BF1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C43D0E65-DE8C-4505-9FD1-B218919BC01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26299A2E-F81A-4039-A970-42058C20270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C30566-20B7-44DA-889B-CF567619B3DD}" type="datetimeFigureOut">
              <a:rPr lang="zh-CN" altLang="en-US" smtClean="0"/>
              <a:t>2021/1/11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C46EB02C-5FF6-41FD-B808-F8F24EB76C9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D2EAC5D8-2A65-46EB-BD4F-F226513380F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52D1CA-F6E4-4BA4-8EB7-3FEEB883AB8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17721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tags" Target="../tags/tag4.xml"/><Relationship Id="rId7" Type="http://schemas.openxmlformats.org/officeDocument/2006/relationships/image" Target="../media/image8.png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image" Target="../media/image7.jpg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5.xml"/><Relationship Id="rId9" Type="http://schemas.openxmlformats.org/officeDocument/2006/relationships/image" Target="../media/image10.sv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41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png"/><Relationship Id="rId3" Type="http://schemas.openxmlformats.org/officeDocument/2006/relationships/image" Target="../media/image43.png"/><Relationship Id="rId7" Type="http://schemas.microsoft.com/office/2007/relationships/hdphoto" Target="../media/hdphoto2.wdp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6.png"/><Relationship Id="rId5" Type="http://schemas.openxmlformats.org/officeDocument/2006/relationships/image" Target="../media/image45.png"/><Relationship Id="rId4" Type="http://schemas.openxmlformats.org/officeDocument/2006/relationships/image" Target="../media/image44.png"/><Relationship Id="rId9" Type="http://schemas.openxmlformats.org/officeDocument/2006/relationships/image" Target="../media/image48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hyperlink" Target="http://www.51pptmoban.com/shejishi/dawendonggeP/" TargetMode="Externa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image" Target="../media/image18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3" Type="http://schemas.openxmlformats.org/officeDocument/2006/relationships/image" Target="../media/image27.png"/><Relationship Id="rId7" Type="http://schemas.openxmlformats.org/officeDocument/2006/relationships/image" Target="../media/image31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3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1292E1D2-A909-45D2-9099-839E64C0634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xmlns="" id="{D4B7E66B-0D75-4866-91C2-48D2B9729ABF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rgbClr val="4695FB">
                  <a:alpha val="84000"/>
                </a:srgbClr>
              </a:gs>
              <a:gs pos="100000">
                <a:srgbClr val="026AFC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535C0534-1C7B-4F56-9DDB-8B01D106BC22}"/>
              </a:ext>
            </a:extLst>
          </p:cNvPr>
          <p:cNvSpPr txBox="1"/>
          <p:nvPr/>
        </p:nvSpPr>
        <p:spPr>
          <a:xfrm>
            <a:off x="2313996" y="2649135"/>
            <a:ext cx="7637027" cy="212365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685800"/>
            <a:r>
              <a:rPr lang="en-US" altLang="zh-CN" sz="7200" dirty="0">
                <a:solidFill>
                  <a:prstClr val="white"/>
                </a:solidFill>
                <a:effectLst>
                  <a:outerShdw blurRad="63500" dist="101600" dir="2700000" algn="tl" rotWithShape="0">
                    <a:prstClr val="black">
                      <a:alpha val="20000"/>
                    </a:prstClr>
                  </a:outerShdw>
                </a:effectLst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10</a:t>
            </a:r>
            <a:r>
              <a:rPr lang="zh-CN" altLang="en-US" sz="7200" dirty="0">
                <a:solidFill>
                  <a:prstClr val="white"/>
                </a:solidFill>
                <a:effectLst>
                  <a:outerShdw blurRad="63500" dist="101600" dir="2700000" algn="tl" rotWithShape="0">
                    <a:prstClr val="black">
                      <a:alpha val="20000"/>
                    </a:prstClr>
                  </a:outerShdw>
                </a:effectLst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张团队介绍页面</a:t>
            </a:r>
            <a:endParaRPr lang="en-US" altLang="zh-CN" sz="7200" dirty="0">
              <a:solidFill>
                <a:prstClr val="white"/>
              </a:solidFill>
              <a:effectLst>
                <a:outerShdw blurRad="63500" dist="101600" dir="2700000" algn="tl" rotWithShape="0">
                  <a:prstClr val="black">
                    <a:alpha val="20000"/>
                  </a:prstClr>
                </a:outerShdw>
              </a:effectLst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  <a:p>
            <a:pPr algn="ctr" defTabSz="685800"/>
            <a:r>
              <a:rPr lang="en-US" altLang="zh-CN" sz="6000" dirty="0">
                <a:solidFill>
                  <a:prstClr val="white"/>
                </a:solidFill>
                <a:effectLst>
                  <a:outerShdw blurRad="63500" dist="101600" dir="2700000" algn="tl" rotWithShape="0">
                    <a:prstClr val="black">
                      <a:alpha val="20000"/>
                    </a:prstClr>
                  </a:outerShdw>
                </a:effectLst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PPT</a:t>
            </a:r>
            <a:r>
              <a:rPr lang="zh-CN" altLang="en-US" sz="6000" dirty="0">
                <a:solidFill>
                  <a:prstClr val="white"/>
                </a:solidFill>
                <a:effectLst>
                  <a:outerShdw blurRad="63500" dist="101600" dir="2700000" algn="tl" rotWithShape="0">
                    <a:prstClr val="black">
                      <a:alpha val="20000"/>
                    </a:prstClr>
                  </a:outerShdw>
                </a:effectLst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模板</a:t>
            </a: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xmlns="" id="{F9CD67A8-A4C4-405C-AFE7-F51BBCC79000}"/>
              </a:ext>
            </a:extLst>
          </p:cNvPr>
          <p:cNvGrpSpPr/>
          <p:nvPr/>
        </p:nvGrpSpPr>
        <p:grpSpPr>
          <a:xfrm>
            <a:off x="4768084" y="1277967"/>
            <a:ext cx="2728858" cy="1189014"/>
            <a:chOff x="3211014" y="782861"/>
            <a:chExt cx="5842998" cy="2545903"/>
          </a:xfrm>
        </p:grpSpPr>
        <p:sp>
          <p:nvSpPr>
            <p:cNvPr id="10" name="PA-文本框 38">
              <a:extLst>
                <a:ext uri="{FF2B5EF4-FFF2-40B4-BE49-F238E27FC236}">
                  <a16:creationId xmlns:a16="http://schemas.microsoft.com/office/drawing/2014/main" xmlns="" id="{6EF9E37E-3595-4299-9F84-6DBC210BAF72}"/>
                </a:ext>
              </a:extLst>
            </p:cNvPr>
            <p:cNvSpPr txBox="1"/>
            <p:nvPr>
              <p:custDataLst>
                <p:tags r:id="rId1"/>
              </p:custDataLst>
            </p:nvPr>
          </p:nvSpPr>
          <p:spPr>
            <a:xfrm>
              <a:off x="3642056" y="1972939"/>
              <a:ext cx="1360799" cy="257049"/>
            </a:xfrm>
            <a:custGeom>
              <a:avLst/>
              <a:gdLst/>
              <a:ahLst/>
              <a:cxnLst/>
              <a:rect l="l" t="t" r="r" b="b"/>
              <a:pathLst>
                <a:path w="976322" h="184423">
                  <a:moveTo>
                    <a:pt x="451456" y="140417"/>
                  </a:moveTo>
                  <a:lnTo>
                    <a:pt x="458257" y="151619"/>
                  </a:lnTo>
                  <a:cubicBezTo>
                    <a:pt x="455056" y="153752"/>
                    <a:pt x="451056" y="156153"/>
                    <a:pt x="446255" y="158820"/>
                  </a:cubicBezTo>
                  <a:cubicBezTo>
                    <a:pt x="441455" y="161487"/>
                    <a:pt x="436454" y="164087"/>
                    <a:pt x="431253" y="166621"/>
                  </a:cubicBezTo>
                  <a:cubicBezTo>
                    <a:pt x="426053" y="169154"/>
                    <a:pt x="420952" y="171521"/>
                    <a:pt x="415951" y="173721"/>
                  </a:cubicBezTo>
                  <a:cubicBezTo>
                    <a:pt x="410951" y="175922"/>
                    <a:pt x="406717" y="177622"/>
                    <a:pt x="403250" y="178822"/>
                  </a:cubicBezTo>
                  <a:lnTo>
                    <a:pt x="397449" y="166821"/>
                  </a:lnTo>
                  <a:cubicBezTo>
                    <a:pt x="400783" y="165620"/>
                    <a:pt x="404917" y="163987"/>
                    <a:pt x="409851" y="161920"/>
                  </a:cubicBezTo>
                  <a:cubicBezTo>
                    <a:pt x="414785" y="159853"/>
                    <a:pt x="419819" y="157553"/>
                    <a:pt x="424953" y="155019"/>
                  </a:cubicBezTo>
                  <a:cubicBezTo>
                    <a:pt x="430087" y="152486"/>
                    <a:pt x="435021" y="149952"/>
                    <a:pt x="439754" y="147418"/>
                  </a:cubicBezTo>
                  <a:cubicBezTo>
                    <a:pt x="444488" y="144885"/>
                    <a:pt x="448389" y="142551"/>
                    <a:pt x="451456" y="140417"/>
                  </a:cubicBezTo>
                  <a:close/>
                  <a:moveTo>
                    <a:pt x="518064" y="140017"/>
                  </a:moveTo>
                  <a:cubicBezTo>
                    <a:pt x="521665" y="141217"/>
                    <a:pt x="526099" y="142918"/>
                    <a:pt x="531366" y="145118"/>
                  </a:cubicBezTo>
                  <a:cubicBezTo>
                    <a:pt x="536633" y="147318"/>
                    <a:pt x="542034" y="149685"/>
                    <a:pt x="547568" y="152219"/>
                  </a:cubicBezTo>
                  <a:cubicBezTo>
                    <a:pt x="553102" y="154752"/>
                    <a:pt x="558403" y="157319"/>
                    <a:pt x="563470" y="159920"/>
                  </a:cubicBezTo>
                  <a:cubicBezTo>
                    <a:pt x="568537" y="162520"/>
                    <a:pt x="572804" y="164887"/>
                    <a:pt x="576272" y="167021"/>
                  </a:cubicBezTo>
                  <a:lnTo>
                    <a:pt x="571071" y="180222"/>
                  </a:lnTo>
                  <a:cubicBezTo>
                    <a:pt x="566537" y="177422"/>
                    <a:pt x="561570" y="174555"/>
                    <a:pt x="556169" y="171621"/>
                  </a:cubicBezTo>
                  <a:cubicBezTo>
                    <a:pt x="550768" y="168688"/>
                    <a:pt x="545401" y="165921"/>
                    <a:pt x="540067" y="163320"/>
                  </a:cubicBezTo>
                  <a:cubicBezTo>
                    <a:pt x="534733" y="160720"/>
                    <a:pt x="529599" y="158420"/>
                    <a:pt x="524665" y="156419"/>
                  </a:cubicBezTo>
                  <a:cubicBezTo>
                    <a:pt x="519731" y="154419"/>
                    <a:pt x="515464" y="152819"/>
                    <a:pt x="511864" y="151619"/>
                  </a:cubicBezTo>
                  <a:close/>
                  <a:moveTo>
                    <a:pt x="477259" y="77409"/>
                  </a:moveTo>
                  <a:lnTo>
                    <a:pt x="480860" y="81210"/>
                  </a:lnTo>
                  <a:cubicBezTo>
                    <a:pt x="476992" y="84010"/>
                    <a:pt x="473159" y="86477"/>
                    <a:pt x="469358" y="88611"/>
                  </a:cubicBezTo>
                  <a:cubicBezTo>
                    <a:pt x="465558" y="90744"/>
                    <a:pt x="461524" y="92945"/>
                    <a:pt x="457257" y="95212"/>
                  </a:cubicBezTo>
                  <a:cubicBezTo>
                    <a:pt x="459790" y="95078"/>
                    <a:pt x="462924" y="94978"/>
                    <a:pt x="466658" y="94912"/>
                  </a:cubicBezTo>
                  <a:cubicBezTo>
                    <a:pt x="470392" y="94845"/>
                    <a:pt x="474259" y="94745"/>
                    <a:pt x="478259" y="94612"/>
                  </a:cubicBezTo>
                  <a:cubicBezTo>
                    <a:pt x="482260" y="94478"/>
                    <a:pt x="486160" y="94378"/>
                    <a:pt x="489961" y="94312"/>
                  </a:cubicBezTo>
                  <a:cubicBezTo>
                    <a:pt x="493761" y="94245"/>
                    <a:pt x="497062" y="94212"/>
                    <a:pt x="499862" y="94212"/>
                  </a:cubicBezTo>
                  <a:cubicBezTo>
                    <a:pt x="505463" y="91145"/>
                    <a:pt x="510563" y="88177"/>
                    <a:pt x="515164" y="85310"/>
                  </a:cubicBezTo>
                  <a:cubicBezTo>
                    <a:pt x="519765" y="82443"/>
                    <a:pt x="523932" y="79810"/>
                    <a:pt x="527665" y="77409"/>
                  </a:cubicBezTo>
                  <a:close/>
                  <a:moveTo>
                    <a:pt x="250031" y="46006"/>
                  </a:moveTo>
                  <a:cubicBezTo>
                    <a:pt x="254031" y="60674"/>
                    <a:pt x="259132" y="73676"/>
                    <a:pt x="265333" y="85010"/>
                  </a:cubicBezTo>
                  <a:cubicBezTo>
                    <a:pt x="271533" y="96345"/>
                    <a:pt x="279168" y="106546"/>
                    <a:pt x="288236" y="115614"/>
                  </a:cubicBezTo>
                  <a:cubicBezTo>
                    <a:pt x="297037" y="106413"/>
                    <a:pt x="304238" y="96178"/>
                    <a:pt x="309838" y="84910"/>
                  </a:cubicBezTo>
                  <a:cubicBezTo>
                    <a:pt x="315439" y="73642"/>
                    <a:pt x="319973" y="60674"/>
                    <a:pt x="323440" y="46006"/>
                  </a:cubicBezTo>
                  <a:close/>
                  <a:moveTo>
                    <a:pt x="887310" y="37404"/>
                  </a:moveTo>
                  <a:lnTo>
                    <a:pt x="901712" y="41205"/>
                  </a:lnTo>
                  <a:cubicBezTo>
                    <a:pt x="900512" y="44005"/>
                    <a:pt x="899212" y="46906"/>
                    <a:pt x="897812" y="49906"/>
                  </a:cubicBezTo>
                  <a:cubicBezTo>
                    <a:pt x="896412" y="52906"/>
                    <a:pt x="894978" y="55940"/>
                    <a:pt x="893511" y="59007"/>
                  </a:cubicBezTo>
                  <a:lnTo>
                    <a:pt x="966920" y="59007"/>
                  </a:lnTo>
                  <a:lnTo>
                    <a:pt x="966920" y="72609"/>
                  </a:lnTo>
                  <a:lnTo>
                    <a:pt x="886710" y="72609"/>
                  </a:lnTo>
                  <a:cubicBezTo>
                    <a:pt x="883643" y="78343"/>
                    <a:pt x="880610" y="83910"/>
                    <a:pt x="877609" y="89311"/>
                  </a:cubicBezTo>
                  <a:cubicBezTo>
                    <a:pt x="874609" y="94712"/>
                    <a:pt x="871708" y="99679"/>
                    <a:pt x="868908" y="104213"/>
                  </a:cubicBezTo>
                  <a:lnTo>
                    <a:pt x="902512" y="104213"/>
                  </a:lnTo>
                  <a:lnTo>
                    <a:pt x="902512" y="80410"/>
                  </a:lnTo>
                  <a:lnTo>
                    <a:pt x="917314" y="80810"/>
                  </a:lnTo>
                  <a:lnTo>
                    <a:pt x="917314" y="104213"/>
                  </a:lnTo>
                  <a:lnTo>
                    <a:pt x="962920" y="104213"/>
                  </a:lnTo>
                  <a:lnTo>
                    <a:pt x="962920" y="117414"/>
                  </a:lnTo>
                  <a:lnTo>
                    <a:pt x="917314" y="117414"/>
                  </a:lnTo>
                  <a:lnTo>
                    <a:pt x="917314" y="138817"/>
                  </a:lnTo>
                  <a:lnTo>
                    <a:pt x="976322" y="138817"/>
                  </a:lnTo>
                  <a:lnTo>
                    <a:pt x="976322" y="152419"/>
                  </a:lnTo>
                  <a:lnTo>
                    <a:pt x="917314" y="152419"/>
                  </a:lnTo>
                  <a:lnTo>
                    <a:pt x="917314" y="182823"/>
                  </a:lnTo>
                  <a:lnTo>
                    <a:pt x="902512" y="182823"/>
                  </a:lnTo>
                  <a:lnTo>
                    <a:pt x="902512" y="152419"/>
                  </a:lnTo>
                  <a:lnTo>
                    <a:pt x="837904" y="152419"/>
                  </a:lnTo>
                  <a:lnTo>
                    <a:pt x="837904" y="138817"/>
                  </a:lnTo>
                  <a:lnTo>
                    <a:pt x="902512" y="138817"/>
                  </a:lnTo>
                  <a:lnTo>
                    <a:pt x="902512" y="117414"/>
                  </a:lnTo>
                  <a:lnTo>
                    <a:pt x="852506" y="117414"/>
                  </a:lnTo>
                  <a:lnTo>
                    <a:pt x="852506" y="104213"/>
                  </a:lnTo>
                  <a:cubicBezTo>
                    <a:pt x="855440" y="99679"/>
                    <a:pt x="858440" y="94712"/>
                    <a:pt x="861507" y="89311"/>
                  </a:cubicBezTo>
                  <a:cubicBezTo>
                    <a:pt x="864574" y="83910"/>
                    <a:pt x="867641" y="78343"/>
                    <a:pt x="870708" y="72609"/>
                  </a:cubicBezTo>
                  <a:lnTo>
                    <a:pt x="842105" y="72609"/>
                  </a:lnTo>
                  <a:lnTo>
                    <a:pt x="842105" y="59007"/>
                  </a:lnTo>
                  <a:lnTo>
                    <a:pt x="877509" y="59007"/>
                  </a:lnTo>
                  <a:cubicBezTo>
                    <a:pt x="879376" y="55140"/>
                    <a:pt x="881143" y="51406"/>
                    <a:pt x="882810" y="47806"/>
                  </a:cubicBezTo>
                  <a:cubicBezTo>
                    <a:pt x="884477" y="44205"/>
                    <a:pt x="885977" y="40738"/>
                    <a:pt x="887310" y="37404"/>
                  </a:cubicBezTo>
                  <a:close/>
                  <a:moveTo>
                    <a:pt x="79009" y="3000"/>
                  </a:moveTo>
                  <a:lnTo>
                    <a:pt x="95211" y="3800"/>
                  </a:lnTo>
                  <a:lnTo>
                    <a:pt x="95211" y="50006"/>
                  </a:lnTo>
                  <a:lnTo>
                    <a:pt x="169821" y="50006"/>
                  </a:lnTo>
                  <a:lnTo>
                    <a:pt x="169821" y="65208"/>
                  </a:lnTo>
                  <a:lnTo>
                    <a:pt x="94011" y="65208"/>
                  </a:lnTo>
                  <a:lnTo>
                    <a:pt x="94011" y="66808"/>
                  </a:lnTo>
                  <a:cubicBezTo>
                    <a:pt x="96412" y="79876"/>
                    <a:pt x="100445" y="91645"/>
                    <a:pt x="106113" y="102113"/>
                  </a:cubicBezTo>
                  <a:cubicBezTo>
                    <a:pt x="111780" y="112581"/>
                    <a:pt x="118414" y="121915"/>
                    <a:pt x="126015" y="130116"/>
                  </a:cubicBezTo>
                  <a:cubicBezTo>
                    <a:pt x="133616" y="138317"/>
                    <a:pt x="141784" y="145551"/>
                    <a:pt x="150518" y="151819"/>
                  </a:cubicBezTo>
                  <a:cubicBezTo>
                    <a:pt x="159253" y="158086"/>
                    <a:pt x="167887" y="163487"/>
                    <a:pt x="176422" y="168021"/>
                  </a:cubicBezTo>
                  <a:lnTo>
                    <a:pt x="166020" y="182423"/>
                  </a:lnTo>
                  <a:cubicBezTo>
                    <a:pt x="146151" y="170421"/>
                    <a:pt x="129616" y="156919"/>
                    <a:pt x="116414" y="141918"/>
                  </a:cubicBezTo>
                  <a:cubicBezTo>
                    <a:pt x="103212" y="126916"/>
                    <a:pt x="93811" y="111947"/>
                    <a:pt x="88211" y="97012"/>
                  </a:cubicBezTo>
                  <a:cubicBezTo>
                    <a:pt x="85143" y="105413"/>
                    <a:pt x="81076" y="113514"/>
                    <a:pt x="76009" y="121315"/>
                  </a:cubicBezTo>
                  <a:cubicBezTo>
                    <a:pt x="70942" y="129116"/>
                    <a:pt x="65074" y="136550"/>
                    <a:pt x="58407" y="143618"/>
                  </a:cubicBezTo>
                  <a:cubicBezTo>
                    <a:pt x="51739" y="150685"/>
                    <a:pt x="44405" y="157453"/>
                    <a:pt x="36404" y="163920"/>
                  </a:cubicBezTo>
                  <a:cubicBezTo>
                    <a:pt x="28403" y="170388"/>
                    <a:pt x="20002" y="176555"/>
                    <a:pt x="11201" y="182423"/>
                  </a:cubicBezTo>
                  <a:lnTo>
                    <a:pt x="0" y="168021"/>
                  </a:lnTo>
                  <a:cubicBezTo>
                    <a:pt x="10001" y="162287"/>
                    <a:pt x="19635" y="155819"/>
                    <a:pt x="28903" y="148618"/>
                  </a:cubicBezTo>
                  <a:cubicBezTo>
                    <a:pt x="38171" y="141417"/>
                    <a:pt x="46439" y="133550"/>
                    <a:pt x="53706" y="125015"/>
                  </a:cubicBezTo>
                  <a:cubicBezTo>
                    <a:pt x="60974" y="116481"/>
                    <a:pt x="66875" y="107213"/>
                    <a:pt x="71408" y="97212"/>
                  </a:cubicBezTo>
                  <a:cubicBezTo>
                    <a:pt x="75942" y="87211"/>
                    <a:pt x="78476" y="76543"/>
                    <a:pt x="79009" y="65208"/>
                  </a:cubicBezTo>
                  <a:lnTo>
                    <a:pt x="7000" y="65208"/>
                  </a:lnTo>
                  <a:lnTo>
                    <a:pt x="7000" y="50006"/>
                  </a:lnTo>
                  <a:lnTo>
                    <a:pt x="79009" y="50006"/>
                  </a:lnTo>
                  <a:close/>
                  <a:moveTo>
                    <a:pt x="734891" y="2600"/>
                  </a:moveTo>
                  <a:lnTo>
                    <a:pt x="749893" y="3200"/>
                  </a:lnTo>
                  <a:lnTo>
                    <a:pt x="749893" y="40605"/>
                  </a:lnTo>
                  <a:lnTo>
                    <a:pt x="775696" y="40605"/>
                  </a:lnTo>
                  <a:lnTo>
                    <a:pt x="775696" y="55207"/>
                  </a:lnTo>
                  <a:lnTo>
                    <a:pt x="749893" y="55207"/>
                  </a:lnTo>
                  <a:lnTo>
                    <a:pt x="749893" y="154219"/>
                  </a:lnTo>
                  <a:cubicBezTo>
                    <a:pt x="749893" y="158753"/>
                    <a:pt x="749460" y="162553"/>
                    <a:pt x="748593" y="165620"/>
                  </a:cubicBezTo>
                  <a:cubicBezTo>
                    <a:pt x="747726" y="168688"/>
                    <a:pt x="746159" y="171155"/>
                    <a:pt x="743893" y="173021"/>
                  </a:cubicBezTo>
                  <a:cubicBezTo>
                    <a:pt x="741626" y="174888"/>
                    <a:pt x="738525" y="176322"/>
                    <a:pt x="734591" y="177322"/>
                  </a:cubicBezTo>
                  <a:cubicBezTo>
                    <a:pt x="730658" y="178322"/>
                    <a:pt x="725557" y="179022"/>
                    <a:pt x="719289" y="179422"/>
                  </a:cubicBezTo>
                  <a:lnTo>
                    <a:pt x="706688" y="180222"/>
                  </a:lnTo>
                  <a:lnTo>
                    <a:pt x="701487" y="165020"/>
                  </a:lnTo>
                  <a:lnTo>
                    <a:pt x="716689" y="164220"/>
                  </a:lnTo>
                  <a:cubicBezTo>
                    <a:pt x="720556" y="164087"/>
                    <a:pt x="723690" y="163720"/>
                    <a:pt x="726090" y="163120"/>
                  </a:cubicBezTo>
                  <a:cubicBezTo>
                    <a:pt x="728491" y="162520"/>
                    <a:pt x="730324" y="161653"/>
                    <a:pt x="731591" y="160520"/>
                  </a:cubicBezTo>
                  <a:cubicBezTo>
                    <a:pt x="732858" y="159386"/>
                    <a:pt x="733725" y="157886"/>
                    <a:pt x="734191" y="156019"/>
                  </a:cubicBezTo>
                  <a:cubicBezTo>
                    <a:pt x="734658" y="154152"/>
                    <a:pt x="734891" y="151752"/>
                    <a:pt x="734891" y="148818"/>
                  </a:cubicBezTo>
                  <a:lnTo>
                    <a:pt x="734891" y="71609"/>
                  </a:lnTo>
                  <a:cubicBezTo>
                    <a:pt x="726490" y="87611"/>
                    <a:pt x="716622" y="102846"/>
                    <a:pt x="705288" y="117314"/>
                  </a:cubicBezTo>
                  <a:cubicBezTo>
                    <a:pt x="693953" y="131783"/>
                    <a:pt x="681085" y="144885"/>
                    <a:pt x="666683" y="156619"/>
                  </a:cubicBezTo>
                  <a:lnTo>
                    <a:pt x="655481" y="145618"/>
                  </a:lnTo>
                  <a:cubicBezTo>
                    <a:pt x="672150" y="132550"/>
                    <a:pt x="686385" y="118415"/>
                    <a:pt x="698187" y="103213"/>
                  </a:cubicBezTo>
                  <a:cubicBezTo>
                    <a:pt x="709988" y="88011"/>
                    <a:pt x="719823" y="72009"/>
                    <a:pt x="727690" y="55207"/>
                  </a:cubicBezTo>
                  <a:lnTo>
                    <a:pt x="681685" y="55207"/>
                  </a:lnTo>
                  <a:lnTo>
                    <a:pt x="681685" y="40605"/>
                  </a:lnTo>
                  <a:lnTo>
                    <a:pt x="734891" y="40605"/>
                  </a:lnTo>
                  <a:close/>
                  <a:moveTo>
                    <a:pt x="632479" y="2200"/>
                  </a:moveTo>
                  <a:lnTo>
                    <a:pt x="647480" y="3000"/>
                  </a:lnTo>
                  <a:lnTo>
                    <a:pt x="647480" y="39405"/>
                  </a:lnTo>
                  <a:lnTo>
                    <a:pt x="675484" y="39405"/>
                  </a:lnTo>
                  <a:lnTo>
                    <a:pt x="675484" y="53807"/>
                  </a:lnTo>
                  <a:lnTo>
                    <a:pt x="647480" y="53807"/>
                  </a:lnTo>
                  <a:lnTo>
                    <a:pt x="647480" y="75209"/>
                  </a:lnTo>
                  <a:lnTo>
                    <a:pt x="652281" y="70609"/>
                  </a:lnTo>
                  <a:cubicBezTo>
                    <a:pt x="653748" y="72075"/>
                    <a:pt x="655648" y="73942"/>
                    <a:pt x="657982" y="76209"/>
                  </a:cubicBezTo>
                  <a:cubicBezTo>
                    <a:pt x="660315" y="78476"/>
                    <a:pt x="662782" y="81010"/>
                    <a:pt x="665383" y="83810"/>
                  </a:cubicBezTo>
                  <a:cubicBezTo>
                    <a:pt x="667983" y="86611"/>
                    <a:pt x="670650" y="89511"/>
                    <a:pt x="673384" y="92511"/>
                  </a:cubicBezTo>
                  <a:cubicBezTo>
                    <a:pt x="676117" y="95512"/>
                    <a:pt x="678618" y="98345"/>
                    <a:pt x="680885" y="101012"/>
                  </a:cubicBezTo>
                  <a:lnTo>
                    <a:pt x="671283" y="112814"/>
                  </a:lnTo>
                  <a:cubicBezTo>
                    <a:pt x="667550" y="107480"/>
                    <a:pt x="663482" y="102146"/>
                    <a:pt x="659082" y="96812"/>
                  </a:cubicBezTo>
                  <a:cubicBezTo>
                    <a:pt x="654681" y="91478"/>
                    <a:pt x="650814" y="87011"/>
                    <a:pt x="647480" y="83410"/>
                  </a:cubicBezTo>
                  <a:lnTo>
                    <a:pt x="647480" y="182823"/>
                  </a:lnTo>
                  <a:lnTo>
                    <a:pt x="632479" y="182823"/>
                  </a:lnTo>
                  <a:lnTo>
                    <a:pt x="632479" y="84610"/>
                  </a:lnTo>
                  <a:cubicBezTo>
                    <a:pt x="628211" y="94212"/>
                    <a:pt x="623611" y="103346"/>
                    <a:pt x="618677" y="112014"/>
                  </a:cubicBezTo>
                  <a:cubicBezTo>
                    <a:pt x="613743" y="120682"/>
                    <a:pt x="608876" y="128282"/>
                    <a:pt x="604075" y="134817"/>
                  </a:cubicBezTo>
                  <a:lnTo>
                    <a:pt x="593474" y="124815"/>
                  </a:lnTo>
                  <a:cubicBezTo>
                    <a:pt x="597074" y="120415"/>
                    <a:pt x="600675" y="115414"/>
                    <a:pt x="604275" y="109814"/>
                  </a:cubicBezTo>
                  <a:cubicBezTo>
                    <a:pt x="607875" y="104213"/>
                    <a:pt x="611343" y="98279"/>
                    <a:pt x="614676" y="92011"/>
                  </a:cubicBezTo>
                  <a:cubicBezTo>
                    <a:pt x="618010" y="85744"/>
                    <a:pt x="621177" y="79376"/>
                    <a:pt x="624178" y="72909"/>
                  </a:cubicBezTo>
                  <a:cubicBezTo>
                    <a:pt x="627178" y="66441"/>
                    <a:pt x="629878" y="60074"/>
                    <a:pt x="632279" y="53807"/>
                  </a:cubicBezTo>
                  <a:lnTo>
                    <a:pt x="602275" y="53807"/>
                  </a:lnTo>
                  <a:lnTo>
                    <a:pt x="602275" y="39405"/>
                  </a:lnTo>
                  <a:lnTo>
                    <a:pt x="632479" y="39405"/>
                  </a:lnTo>
                  <a:close/>
                  <a:moveTo>
                    <a:pt x="480460" y="1400"/>
                  </a:moveTo>
                  <a:lnTo>
                    <a:pt x="495461" y="2200"/>
                  </a:lnTo>
                  <a:lnTo>
                    <a:pt x="495461" y="16802"/>
                  </a:lnTo>
                  <a:lnTo>
                    <a:pt x="566470" y="16802"/>
                  </a:lnTo>
                  <a:lnTo>
                    <a:pt x="566470" y="28003"/>
                  </a:lnTo>
                  <a:lnTo>
                    <a:pt x="495461" y="28003"/>
                  </a:lnTo>
                  <a:lnTo>
                    <a:pt x="495461" y="41405"/>
                  </a:lnTo>
                  <a:lnTo>
                    <a:pt x="557269" y="41405"/>
                  </a:lnTo>
                  <a:lnTo>
                    <a:pt x="557269" y="52806"/>
                  </a:lnTo>
                  <a:lnTo>
                    <a:pt x="495461" y="52806"/>
                  </a:lnTo>
                  <a:lnTo>
                    <a:pt x="495461" y="66208"/>
                  </a:lnTo>
                  <a:lnTo>
                    <a:pt x="574871" y="66208"/>
                  </a:lnTo>
                  <a:lnTo>
                    <a:pt x="574871" y="77409"/>
                  </a:lnTo>
                  <a:lnTo>
                    <a:pt x="528066" y="77409"/>
                  </a:lnTo>
                  <a:lnTo>
                    <a:pt x="536267" y="87811"/>
                  </a:lnTo>
                  <a:cubicBezTo>
                    <a:pt x="523865" y="95412"/>
                    <a:pt x="511897" y="102213"/>
                    <a:pt x="500362" y="108213"/>
                  </a:cubicBezTo>
                  <a:cubicBezTo>
                    <a:pt x="488827" y="114214"/>
                    <a:pt x="476659" y="119548"/>
                    <a:pt x="463857" y="124215"/>
                  </a:cubicBezTo>
                  <a:cubicBezTo>
                    <a:pt x="467858" y="124082"/>
                    <a:pt x="472725" y="123915"/>
                    <a:pt x="478459" y="123715"/>
                  </a:cubicBezTo>
                  <a:cubicBezTo>
                    <a:pt x="484193" y="123515"/>
                    <a:pt x="490228" y="123282"/>
                    <a:pt x="496562" y="123015"/>
                  </a:cubicBezTo>
                  <a:cubicBezTo>
                    <a:pt x="502896" y="122748"/>
                    <a:pt x="509163" y="122515"/>
                    <a:pt x="515364" y="122315"/>
                  </a:cubicBezTo>
                  <a:cubicBezTo>
                    <a:pt x="521565" y="122115"/>
                    <a:pt x="527132" y="121882"/>
                    <a:pt x="532066" y="121615"/>
                  </a:cubicBezTo>
                  <a:cubicBezTo>
                    <a:pt x="529399" y="119615"/>
                    <a:pt x="526899" y="117748"/>
                    <a:pt x="524565" y="116014"/>
                  </a:cubicBezTo>
                  <a:cubicBezTo>
                    <a:pt x="522231" y="114281"/>
                    <a:pt x="520131" y="112814"/>
                    <a:pt x="518264" y="111614"/>
                  </a:cubicBezTo>
                  <a:lnTo>
                    <a:pt x="526865" y="102013"/>
                  </a:lnTo>
                  <a:cubicBezTo>
                    <a:pt x="529532" y="103746"/>
                    <a:pt x="532733" y="106013"/>
                    <a:pt x="536467" y="108813"/>
                  </a:cubicBezTo>
                  <a:cubicBezTo>
                    <a:pt x="540200" y="111614"/>
                    <a:pt x="543968" y="114581"/>
                    <a:pt x="547768" y="117715"/>
                  </a:cubicBezTo>
                  <a:cubicBezTo>
                    <a:pt x="551568" y="120848"/>
                    <a:pt x="555202" y="123982"/>
                    <a:pt x="558669" y="127116"/>
                  </a:cubicBezTo>
                  <a:cubicBezTo>
                    <a:pt x="562136" y="130249"/>
                    <a:pt x="565004" y="132950"/>
                    <a:pt x="567270" y="135217"/>
                  </a:cubicBezTo>
                  <a:lnTo>
                    <a:pt x="558669" y="146218"/>
                  </a:lnTo>
                  <a:cubicBezTo>
                    <a:pt x="557203" y="144351"/>
                    <a:pt x="555402" y="142384"/>
                    <a:pt x="553269" y="140317"/>
                  </a:cubicBezTo>
                  <a:cubicBezTo>
                    <a:pt x="551135" y="138250"/>
                    <a:pt x="548868" y="136083"/>
                    <a:pt x="546468" y="133817"/>
                  </a:cubicBezTo>
                  <a:cubicBezTo>
                    <a:pt x="541534" y="133817"/>
                    <a:pt x="534566" y="133917"/>
                    <a:pt x="525565" y="134117"/>
                  </a:cubicBezTo>
                  <a:cubicBezTo>
                    <a:pt x="516564" y="134317"/>
                    <a:pt x="506996" y="134550"/>
                    <a:pt x="496862" y="134817"/>
                  </a:cubicBezTo>
                  <a:lnTo>
                    <a:pt x="496862" y="158820"/>
                  </a:lnTo>
                  <a:cubicBezTo>
                    <a:pt x="496862" y="162820"/>
                    <a:pt x="496462" y="166154"/>
                    <a:pt x="495661" y="168821"/>
                  </a:cubicBezTo>
                  <a:cubicBezTo>
                    <a:pt x="494861" y="171488"/>
                    <a:pt x="493495" y="173621"/>
                    <a:pt x="491561" y="175222"/>
                  </a:cubicBezTo>
                  <a:cubicBezTo>
                    <a:pt x="489627" y="176822"/>
                    <a:pt x="486994" y="178022"/>
                    <a:pt x="483660" y="178822"/>
                  </a:cubicBezTo>
                  <a:cubicBezTo>
                    <a:pt x="480326" y="179622"/>
                    <a:pt x="476126" y="180156"/>
                    <a:pt x="471058" y="180422"/>
                  </a:cubicBezTo>
                  <a:lnTo>
                    <a:pt x="460857" y="181222"/>
                  </a:lnTo>
                  <a:lnTo>
                    <a:pt x="456057" y="167021"/>
                  </a:lnTo>
                  <a:lnTo>
                    <a:pt x="467658" y="166221"/>
                  </a:lnTo>
                  <a:cubicBezTo>
                    <a:pt x="470592" y="166087"/>
                    <a:pt x="472959" y="165787"/>
                    <a:pt x="474759" y="165320"/>
                  </a:cubicBezTo>
                  <a:cubicBezTo>
                    <a:pt x="476559" y="164854"/>
                    <a:pt x="477993" y="164220"/>
                    <a:pt x="479059" y="163420"/>
                  </a:cubicBezTo>
                  <a:cubicBezTo>
                    <a:pt x="480126" y="162620"/>
                    <a:pt x="480860" y="161520"/>
                    <a:pt x="481260" y="160120"/>
                  </a:cubicBezTo>
                  <a:cubicBezTo>
                    <a:pt x="481660" y="158720"/>
                    <a:pt x="481860" y="156886"/>
                    <a:pt x="481860" y="154619"/>
                  </a:cubicBezTo>
                  <a:lnTo>
                    <a:pt x="481860" y="135217"/>
                  </a:lnTo>
                  <a:cubicBezTo>
                    <a:pt x="476659" y="135350"/>
                    <a:pt x="471659" y="135517"/>
                    <a:pt x="466858" y="135717"/>
                  </a:cubicBezTo>
                  <a:cubicBezTo>
                    <a:pt x="462057" y="135917"/>
                    <a:pt x="457557" y="136117"/>
                    <a:pt x="453356" y="136317"/>
                  </a:cubicBezTo>
                  <a:cubicBezTo>
                    <a:pt x="449156" y="136517"/>
                    <a:pt x="445422" y="136717"/>
                    <a:pt x="442155" y="136917"/>
                  </a:cubicBezTo>
                  <a:cubicBezTo>
                    <a:pt x="438888" y="137117"/>
                    <a:pt x="436254" y="137284"/>
                    <a:pt x="434254" y="137417"/>
                  </a:cubicBezTo>
                  <a:cubicBezTo>
                    <a:pt x="431453" y="137684"/>
                    <a:pt x="428186" y="137917"/>
                    <a:pt x="424453" y="138117"/>
                  </a:cubicBezTo>
                  <a:cubicBezTo>
                    <a:pt x="420719" y="138317"/>
                    <a:pt x="416852" y="138550"/>
                    <a:pt x="412851" y="138817"/>
                  </a:cubicBezTo>
                  <a:lnTo>
                    <a:pt x="410851" y="126216"/>
                  </a:lnTo>
                  <a:cubicBezTo>
                    <a:pt x="414318" y="125949"/>
                    <a:pt x="417685" y="125682"/>
                    <a:pt x="420952" y="125415"/>
                  </a:cubicBezTo>
                  <a:cubicBezTo>
                    <a:pt x="424219" y="125149"/>
                    <a:pt x="427053" y="124682"/>
                    <a:pt x="429453" y="124015"/>
                  </a:cubicBezTo>
                  <a:cubicBezTo>
                    <a:pt x="438121" y="121748"/>
                    <a:pt x="446655" y="118981"/>
                    <a:pt x="455056" y="115714"/>
                  </a:cubicBezTo>
                  <a:cubicBezTo>
                    <a:pt x="463457" y="112447"/>
                    <a:pt x="471592" y="108880"/>
                    <a:pt x="479459" y="105013"/>
                  </a:cubicBezTo>
                  <a:cubicBezTo>
                    <a:pt x="475459" y="105013"/>
                    <a:pt x="471325" y="105080"/>
                    <a:pt x="467058" y="105213"/>
                  </a:cubicBezTo>
                  <a:cubicBezTo>
                    <a:pt x="462791" y="105346"/>
                    <a:pt x="458690" y="105446"/>
                    <a:pt x="454756" y="105513"/>
                  </a:cubicBezTo>
                  <a:cubicBezTo>
                    <a:pt x="450823" y="105580"/>
                    <a:pt x="447289" y="105680"/>
                    <a:pt x="444155" y="105813"/>
                  </a:cubicBezTo>
                  <a:cubicBezTo>
                    <a:pt x="441021" y="105946"/>
                    <a:pt x="438654" y="106080"/>
                    <a:pt x="437054" y="106213"/>
                  </a:cubicBezTo>
                  <a:cubicBezTo>
                    <a:pt x="435454" y="106213"/>
                    <a:pt x="433087" y="106313"/>
                    <a:pt x="429953" y="106513"/>
                  </a:cubicBezTo>
                  <a:cubicBezTo>
                    <a:pt x="426820" y="106713"/>
                    <a:pt x="424053" y="106946"/>
                    <a:pt x="421652" y="107213"/>
                  </a:cubicBezTo>
                  <a:lnTo>
                    <a:pt x="419852" y="96412"/>
                  </a:lnTo>
                  <a:cubicBezTo>
                    <a:pt x="424119" y="96012"/>
                    <a:pt x="427320" y="95612"/>
                    <a:pt x="429453" y="95212"/>
                  </a:cubicBezTo>
                  <a:cubicBezTo>
                    <a:pt x="431587" y="94812"/>
                    <a:pt x="433454" y="94278"/>
                    <a:pt x="435054" y="93611"/>
                  </a:cubicBezTo>
                  <a:cubicBezTo>
                    <a:pt x="439588" y="91478"/>
                    <a:pt x="444488" y="89011"/>
                    <a:pt x="449756" y="86211"/>
                  </a:cubicBezTo>
                  <a:cubicBezTo>
                    <a:pt x="455023" y="83410"/>
                    <a:pt x="460190" y="80477"/>
                    <a:pt x="465258" y="77409"/>
                  </a:cubicBezTo>
                  <a:lnTo>
                    <a:pt x="400450" y="77409"/>
                  </a:lnTo>
                  <a:lnTo>
                    <a:pt x="400450" y="66208"/>
                  </a:lnTo>
                  <a:lnTo>
                    <a:pt x="480460" y="66208"/>
                  </a:lnTo>
                  <a:lnTo>
                    <a:pt x="480460" y="52806"/>
                  </a:lnTo>
                  <a:lnTo>
                    <a:pt x="418052" y="52806"/>
                  </a:lnTo>
                  <a:lnTo>
                    <a:pt x="418052" y="41405"/>
                  </a:lnTo>
                  <a:lnTo>
                    <a:pt x="480460" y="41405"/>
                  </a:lnTo>
                  <a:lnTo>
                    <a:pt x="480460" y="28003"/>
                  </a:lnTo>
                  <a:lnTo>
                    <a:pt x="408851" y="28003"/>
                  </a:lnTo>
                  <a:lnTo>
                    <a:pt x="408851" y="16802"/>
                  </a:lnTo>
                  <a:lnTo>
                    <a:pt x="480460" y="16802"/>
                  </a:lnTo>
                  <a:close/>
                  <a:moveTo>
                    <a:pt x="287435" y="800"/>
                  </a:moveTo>
                  <a:cubicBezTo>
                    <a:pt x="288102" y="2400"/>
                    <a:pt x="288869" y="4500"/>
                    <a:pt x="289736" y="7101"/>
                  </a:cubicBezTo>
                  <a:cubicBezTo>
                    <a:pt x="290602" y="9701"/>
                    <a:pt x="291503" y="12435"/>
                    <a:pt x="292436" y="15302"/>
                  </a:cubicBezTo>
                  <a:cubicBezTo>
                    <a:pt x="293370" y="18169"/>
                    <a:pt x="294270" y="21036"/>
                    <a:pt x="295136" y="23903"/>
                  </a:cubicBezTo>
                  <a:cubicBezTo>
                    <a:pt x="296003" y="26770"/>
                    <a:pt x="296837" y="29337"/>
                    <a:pt x="297637" y="31604"/>
                  </a:cubicBezTo>
                  <a:lnTo>
                    <a:pt x="371046" y="31604"/>
                  </a:lnTo>
                  <a:lnTo>
                    <a:pt x="371046" y="46006"/>
                  </a:lnTo>
                  <a:lnTo>
                    <a:pt x="339642" y="46006"/>
                  </a:lnTo>
                  <a:cubicBezTo>
                    <a:pt x="335508" y="62941"/>
                    <a:pt x="330241" y="77843"/>
                    <a:pt x="323840" y="90711"/>
                  </a:cubicBezTo>
                  <a:cubicBezTo>
                    <a:pt x="317439" y="103579"/>
                    <a:pt x="309305" y="115214"/>
                    <a:pt x="299437" y="125615"/>
                  </a:cubicBezTo>
                  <a:cubicBezTo>
                    <a:pt x="309305" y="133616"/>
                    <a:pt x="320706" y="140817"/>
                    <a:pt x="333641" y="147218"/>
                  </a:cubicBezTo>
                  <a:cubicBezTo>
                    <a:pt x="346576" y="153619"/>
                    <a:pt x="361511" y="159620"/>
                    <a:pt x="378447" y="165220"/>
                  </a:cubicBezTo>
                  <a:lnTo>
                    <a:pt x="371246" y="181222"/>
                  </a:lnTo>
                  <a:cubicBezTo>
                    <a:pt x="354177" y="174822"/>
                    <a:pt x="338842" y="167987"/>
                    <a:pt x="325240" y="160720"/>
                  </a:cubicBezTo>
                  <a:cubicBezTo>
                    <a:pt x="311638" y="153452"/>
                    <a:pt x="299437" y="145218"/>
                    <a:pt x="288636" y="136017"/>
                  </a:cubicBezTo>
                  <a:cubicBezTo>
                    <a:pt x="278234" y="144951"/>
                    <a:pt x="266233" y="153119"/>
                    <a:pt x="252631" y="160520"/>
                  </a:cubicBezTo>
                  <a:cubicBezTo>
                    <a:pt x="239029" y="167921"/>
                    <a:pt x="223227" y="175088"/>
                    <a:pt x="205225" y="182023"/>
                  </a:cubicBezTo>
                  <a:lnTo>
                    <a:pt x="196824" y="166621"/>
                  </a:lnTo>
                  <a:cubicBezTo>
                    <a:pt x="214560" y="160487"/>
                    <a:pt x="230028" y="154086"/>
                    <a:pt x="243230" y="147418"/>
                  </a:cubicBezTo>
                  <a:cubicBezTo>
                    <a:pt x="256432" y="140751"/>
                    <a:pt x="267833" y="133483"/>
                    <a:pt x="277434" y="125615"/>
                  </a:cubicBezTo>
                  <a:cubicBezTo>
                    <a:pt x="267166" y="115214"/>
                    <a:pt x="258465" y="103513"/>
                    <a:pt x="251331" y="90511"/>
                  </a:cubicBezTo>
                  <a:cubicBezTo>
                    <a:pt x="244197" y="77509"/>
                    <a:pt x="238363" y="62674"/>
                    <a:pt x="233829" y="46006"/>
                  </a:cubicBezTo>
                  <a:lnTo>
                    <a:pt x="203225" y="46006"/>
                  </a:lnTo>
                  <a:lnTo>
                    <a:pt x="203225" y="31604"/>
                  </a:lnTo>
                  <a:lnTo>
                    <a:pt x="280835" y="31604"/>
                  </a:lnTo>
                  <a:cubicBezTo>
                    <a:pt x="280168" y="29203"/>
                    <a:pt x="279434" y="26736"/>
                    <a:pt x="278634" y="24203"/>
                  </a:cubicBezTo>
                  <a:cubicBezTo>
                    <a:pt x="277834" y="21669"/>
                    <a:pt x="277034" y="19169"/>
                    <a:pt x="276234" y="16702"/>
                  </a:cubicBezTo>
                  <a:cubicBezTo>
                    <a:pt x="275434" y="14235"/>
                    <a:pt x="274634" y="11935"/>
                    <a:pt x="273834" y="9801"/>
                  </a:cubicBezTo>
                  <a:cubicBezTo>
                    <a:pt x="273034" y="7667"/>
                    <a:pt x="272367" y="5800"/>
                    <a:pt x="271834" y="4200"/>
                  </a:cubicBezTo>
                  <a:close/>
                  <a:moveTo>
                    <a:pt x="899112" y="0"/>
                  </a:moveTo>
                  <a:cubicBezTo>
                    <a:pt x="899645" y="1200"/>
                    <a:pt x="900279" y="2767"/>
                    <a:pt x="901012" y="4700"/>
                  </a:cubicBezTo>
                  <a:cubicBezTo>
                    <a:pt x="901746" y="6634"/>
                    <a:pt x="902446" y="8634"/>
                    <a:pt x="903112" y="10701"/>
                  </a:cubicBezTo>
                  <a:cubicBezTo>
                    <a:pt x="903779" y="12768"/>
                    <a:pt x="904479" y="14902"/>
                    <a:pt x="905213" y="17102"/>
                  </a:cubicBezTo>
                  <a:cubicBezTo>
                    <a:pt x="905946" y="19302"/>
                    <a:pt x="906579" y="21336"/>
                    <a:pt x="907113" y="23203"/>
                  </a:cubicBezTo>
                  <a:lnTo>
                    <a:pt x="973921" y="23203"/>
                  </a:lnTo>
                  <a:lnTo>
                    <a:pt x="973921" y="36204"/>
                  </a:lnTo>
                  <a:lnTo>
                    <a:pt x="834104" y="36204"/>
                  </a:lnTo>
                  <a:lnTo>
                    <a:pt x="834104" y="84010"/>
                  </a:lnTo>
                  <a:cubicBezTo>
                    <a:pt x="834104" y="96545"/>
                    <a:pt x="833704" y="107347"/>
                    <a:pt x="832904" y="116414"/>
                  </a:cubicBezTo>
                  <a:cubicBezTo>
                    <a:pt x="832104" y="125482"/>
                    <a:pt x="830737" y="133750"/>
                    <a:pt x="828803" y="141217"/>
                  </a:cubicBezTo>
                  <a:cubicBezTo>
                    <a:pt x="826870" y="148685"/>
                    <a:pt x="824403" y="155786"/>
                    <a:pt x="821402" y="162520"/>
                  </a:cubicBezTo>
                  <a:cubicBezTo>
                    <a:pt x="818402" y="169254"/>
                    <a:pt x="814701" y="176555"/>
                    <a:pt x="810301" y="184423"/>
                  </a:cubicBezTo>
                  <a:lnTo>
                    <a:pt x="796299" y="177622"/>
                  </a:lnTo>
                  <a:cubicBezTo>
                    <a:pt x="800700" y="169621"/>
                    <a:pt x="804433" y="162320"/>
                    <a:pt x="807500" y="155719"/>
                  </a:cubicBezTo>
                  <a:cubicBezTo>
                    <a:pt x="810567" y="149118"/>
                    <a:pt x="813001" y="142351"/>
                    <a:pt x="814801" y="135417"/>
                  </a:cubicBezTo>
                  <a:cubicBezTo>
                    <a:pt x="816602" y="128483"/>
                    <a:pt x="817902" y="121048"/>
                    <a:pt x="818702" y="113114"/>
                  </a:cubicBezTo>
                  <a:cubicBezTo>
                    <a:pt x="819502" y="105180"/>
                    <a:pt x="819902" y="95945"/>
                    <a:pt x="819902" y="85410"/>
                  </a:cubicBezTo>
                  <a:lnTo>
                    <a:pt x="819902" y="23203"/>
                  </a:lnTo>
                  <a:lnTo>
                    <a:pt x="891111" y="23203"/>
                  </a:lnTo>
                  <a:cubicBezTo>
                    <a:pt x="890044" y="19602"/>
                    <a:pt x="888877" y="15902"/>
                    <a:pt x="887610" y="12101"/>
                  </a:cubicBezTo>
                  <a:cubicBezTo>
                    <a:pt x="886344" y="8301"/>
                    <a:pt x="885244" y="5200"/>
                    <a:pt x="884310" y="280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635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600" dirty="0"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endParaRPr>
            </a:p>
          </p:txBody>
        </p:sp>
        <p:sp>
          <p:nvSpPr>
            <p:cNvPr id="11" name="等腰三角形 10">
              <a:extLst>
                <a:ext uri="{FF2B5EF4-FFF2-40B4-BE49-F238E27FC236}">
                  <a16:creationId xmlns:a16="http://schemas.microsoft.com/office/drawing/2014/main" xmlns="" id="{91E5D5F7-970C-4E67-97E1-B7C681FEA457}"/>
                </a:ext>
              </a:extLst>
            </p:cNvPr>
            <p:cNvSpPr/>
            <p:nvPr/>
          </p:nvSpPr>
          <p:spPr>
            <a:xfrm flipV="1">
              <a:off x="5081653" y="1988710"/>
              <a:ext cx="315380" cy="271879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400"/>
            </a:p>
          </p:txBody>
        </p:sp>
        <p:grpSp>
          <p:nvGrpSpPr>
            <p:cNvPr id="12" name="图形 99">
              <a:extLst>
                <a:ext uri="{FF2B5EF4-FFF2-40B4-BE49-F238E27FC236}">
                  <a16:creationId xmlns:a16="http://schemas.microsoft.com/office/drawing/2014/main" xmlns="" id="{99C05F7D-2A4E-480D-A3F6-88DA95EF3403}"/>
                </a:ext>
              </a:extLst>
            </p:cNvPr>
            <p:cNvGrpSpPr/>
            <p:nvPr/>
          </p:nvGrpSpPr>
          <p:grpSpPr>
            <a:xfrm rot="20278073">
              <a:off x="6559418" y="782861"/>
              <a:ext cx="465770" cy="543427"/>
              <a:chOff x="-2303557" y="725264"/>
              <a:chExt cx="1804943" cy="2105877"/>
            </a:xfrm>
            <a:solidFill>
              <a:schemeClr val="accent1"/>
            </a:solidFill>
          </p:grpSpPr>
          <p:grpSp>
            <p:nvGrpSpPr>
              <p:cNvPr id="22" name="图形 99">
                <a:extLst>
                  <a:ext uri="{FF2B5EF4-FFF2-40B4-BE49-F238E27FC236}">
                    <a16:creationId xmlns:a16="http://schemas.microsoft.com/office/drawing/2014/main" xmlns="" id="{7C689FBE-1581-436F-871E-FDD5BAA1CB8F}"/>
                  </a:ext>
                </a:extLst>
              </p:cNvPr>
              <p:cNvGrpSpPr/>
              <p:nvPr/>
            </p:nvGrpSpPr>
            <p:grpSpPr>
              <a:xfrm>
                <a:off x="-2303557" y="725264"/>
                <a:ext cx="1804943" cy="1904313"/>
                <a:chOff x="-2303557" y="725264"/>
                <a:chExt cx="1804943" cy="1904313"/>
              </a:xfrm>
              <a:solidFill>
                <a:schemeClr val="accent1"/>
              </a:solidFill>
            </p:grpSpPr>
            <p:sp>
              <p:nvSpPr>
                <p:cNvPr id="33" name="任意多边形: 形状 32">
                  <a:extLst>
                    <a:ext uri="{FF2B5EF4-FFF2-40B4-BE49-F238E27FC236}">
                      <a16:creationId xmlns:a16="http://schemas.microsoft.com/office/drawing/2014/main" xmlns="" id="{CD1C52D7-93F0-4AE0-A18C-8833339AD299}"/>
                    </a:ext>
                  </a:extLst>
                </p:cNvPr>
                <p:cNvSpPr/>
                <p:nvPr/>
              </p:nvSpPr>
              <p:spPr>
                <a:xfrm>
                  <a:off x="-2252974" y="926571"/>
                  <a:ext cx="1703004" cy="1703006"/>
                </a:xfrm>
                <a:custGeom>
                  <a:avLst/>
                  <a:gdLst>
                    <a:gd name="connsiteX0" fmla="*/ 0 w 1703004"/>
                    <a:gd name="connsiteY0" fmla="*/ 851504 h 1703006"/>
                    <a:gd name="connsiteX1" fmla="*/ 851502 w 1703004"/>
                    <a:gd name="connsiteY1" fmla="*/ 1703007 h 1703006"/>
                    <a:gd name="connsiteX2" fmla="*/ 1703005 w 1703004"/>
                    <a:gd name="connsiteY2" fmla="*/ 851504 h 1703006"/>
                    <a:gd name="connsiteX3" fmla="*/ 851502 w 1703004"/>
                    <a:gd name="connsiteY3" fmla="*/ 0 h 1703006"/>
                    <a:gd name="connsiteX4" fmla="*/ 0 w 1703004"/>
                    <a:gd name="connsiteY4" fmla="*/ 851504 h 1703006"/>
                    <a:gd name="connsiteX5" fmla="*/ 0 w 1703004"/>
                    <a:gd name="connsiteY5" fmla="*/ 851504 h 17030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703004" h="1703006">
                      <a:moveTo>
                        <a:pt x="0" y="851504"/>
                      </a:moveTo>
                      <a:cubicBezTo>
                        <a:pt x="0" y="1321733"/>
                        <a:pt x="381274" y="1703007"/>
                        <a:pt x="851502" y="1703007"/>
                      </a:cubicBezTo>
                      <a:cubicBezTo>
                        <a:pt x="1321731" y="1703007"/>
                        <a:pt x="1703005" y="1321733"/>
                        <a:pt x="1703005" y="851504"/>
                      </a:cubicBezTo>
                      <a:cubicBezTo>
                        <a:pt x="1703005" y="381274"/>
                        <a:pt x="1321731" y="0"/>
                        <a:pt x="851502" y="0"/>
                      </a:cubicBezTo>
                      <a:cubicBezTo>
                        <a:pt x="381274" y="0"/>
                        <a:pt x="0" y="381274"/>
                        <a:pt x="0" y="851504"/>
                      </a:cubicBezTo>
                      <a:lnTo>
                        <a:pt x="0" y="851504"/>
                      </a:lnTo>
                      <a:close/>
                    </a:path>
                  </a:pathLst>
                </a:custGeom>
                <a:solidFill>
                  <a:srgbClr val="F0C48A"/>
                </a:solidFill>
                <a:ln w="256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" name="任意多边形: 形状 33">
                  <a:extLst>
                    <a:ext uri="{FF2B5EF4-FFF2-40B4-BE49-F238E27FC236}">
                      <a16:creationId xmlns:a16="http://schemas.microsoft.com/office/drawing/2014/main" xmlns="" id="{4B30CF08-AD2E-4B6F-B1D6-DD4532EEE8C2}"/>
                    </a:ext>
                  </a:extLst>
                </p:cNvPr>
                <p:cNvSpPr/>
                <p:nvPr/>
              </p:nvSpPr>
              <p:spPr>
                <a:xfrm>
                  <a:off x="-2303557" y="725264"/>
                  <a:ext cx="1804943" cy="613432"/>
                </a:xfrm>
                <a:custGeom>
                  <a:avLst/>
                  <a:gdLst>
                    <a:gd name="connsiteX0" fmla="*/ 904143 w 1804943"/>
                    <a:gd name="connsiteY0" fmla="*/ 333454 h 613432"/>
                    <a:gd name="connsiteX1" fmla="*/ 879976 w 1804943"/>
                    <a:gd name="connsiteY1" fmla="*/ 309287 h 613432"/>
                    <a:gd name="connsiteX2" fmla="*/ 879976 w 1804943"/>
                    <a:gd name="connsiteY2" fmla="*/ 24167 h 613432"/>
                    <a:gd name="connsiteX3" fmla="*/ 904143 w 1804943"/>
                    <a:gd name="connsiteY3" fmla="*/ 0 h 613432"/>
                    <a:gd name="connsiteX4" fmla="*/ 928310 w 1804943"/>
                    <a:gd name="connsiteY4" fmla="*/ 24167 h 613432"/>
                    <a:gd name="connsiteX5" fmla="*/ 928310 w 1804943"/>
                    <a:gd name="connsiteY5" fmla="*/ 309544 h 613432"/>
                    <a:gd name="connsiteX6" fmla="*/ 904143 w 1804943"/>
                    <a:gd name="connsiteY6" fmla="*/ 333454 h 613432"/>
                    <a:gd name="connsiteX7" fmla="*/ 904143 w 1804943"/>
                    <a:gd name="connsiteY7" fmla="*/ 333454 h 613432"/>
                    <a:gd name="connsiteX8" fmla="*/ 1578506 w 1804943"/>
                    <a:gd name="connsiteY8" fmla="*/ 613432 h 613432"/>
                    <a:gd name="connsiteX9" fmla="*/ 1561538 w 1804943"/>
                    <a:gd name="connsiteY9" fmla="*/ 606491 h 613432"/>
                    <a:gd name="connsiteX10" fmla="*/ 1561538 w 1804943"/>
                    <a:gd name="connsiteY10" fmla="*/ 572297 h 613432"/>
                    <a:gd name="connsiteX11" fmla="*/ 1763615 w 1804943"/>
                    <a:gd name="connsiteY11" fmla="*/ 370219 h 613432"/>
                    <a:gd name="connsiteX12" fmla="*/ 1797809 w 1804943"/>
                    <a:gd name="connsiteY12" fmla="*/ 370219 h 613432"/>
                    <a:gd name="connsiteX13" fmla="*/ 1797809 w 1804943"/>
                    <a:gd name="connsiteY13" fmla="*/ 404413 h 613432"/>
                    <a:gd name="connsiteX14" fmla="*/ 1595732 w 1804943"/>
                    <a:gd name="connsiteY14" fmla="*/ 606491 h 613432"/>
                    <a:gd name="connsiteX15" fmla="*/ 1578506 w 1804943"/>
                    <a:gd name="connsiteY15" fmla="*/ 613432 h 613432"/>
                    <a:gd name="connsiteX16" fmla="*/ 1578506 w 1804943"/>
                    <a:gd name="connsiteY16" fmla="*/ 613432 h 613432"/>
                    <a:gd name="connsiteX17" fmla="*/ 225923 w 1804943"/>
                    <a:gd name="connsiteY17" fmla="*/ 613432 h 613432"/>
                    <a:gd name="connsiteX18" fmla="*/ 208955 w 1804943"/>
                    <a:gd name="connsiteY18" fmla="*/ 606491 h 613432"/>
                    <a:gd name="connsiteX19" fmla="*/ 7134 w 1804943"/>
                    <a:gd name="connsiteY19" fmla="*/ 404670 h 613432"/>
                    <a:gd name="connsiteX20" fmla="*/ 7134 w 1804943"/>
                    <a:gd name="connsiteY20" fmla="*/ 370476 h 613432"/>
                    <a:gd name="connsiteX21" fmla="*/ 41328 w 1804943"/>
                    <a:gd name="connsiteY21" fmla="*/ 370476 h 613432"/>
                    <a:gd name="connsiteX22" fmla="*/ 243406 w 1804943"/>
                    <a:gd name="connsiteY22" fmla="*/ 572554 h 613432"/>
                    <a:gd name="connsiteX23" fmla="*/ 243406 w 1804943"/>
                    <a:gd name="connsiteY23" fmla="*/ 606748 h 613432"/>
                    <a:gd name="connsiteX24" fmla="*/ 225923 w 1804943"/>
                    <a:gd name="connsiteY24" fmla="*/ 613432 h 613432"/>
                    <a:gd name="connsiteX25" fmla="*/ 225923 w 1804943"/>
                    <a:gd name="connsiteY25" fmla="*/ 613432 h 6134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</a:cxnLst>
                  <a:rect l="l" t="t" r="r" b="b"/>
                  <a:pathLst>
                    <a:path w="1804943" h="613432">
                      <a:moveTo>
                        <a:pt x="904143" y="333454"/>
                      </a:moveTo>
                      <a:cubicBezTo>
                        <a:pt x="891031" y="333454"/>
                        <a:pt x="879976" y="322656"/>
                        <a:pt x="879976" y="309287"/>
                      </a:cubicBezTo>
                      <a:lnTo>
                        <a:pt x="879976" y="24167"/>
                      </a:lnTo>
                      <a:cubicBezTo>
                        <a:pt x="879976" y="11055"/>
                        <a:pt x="890774" y="0"/>
                        <a:pt x="904143" y="0"/>
                      </a:cubicBezTo>
                      <a:cubicBezTo>
                        <a:pt x="917255" y="0"/>
                        <a:pt x="928310" y="10798"/>
                        <a:pt x="928310" y="24167"/>
                      </a:cubicBezTo>
                      <a:lnTo>
                        <a:pt x="928310" y="309544"/>
                      </a:lnTo>
                      <a:cubicBezTo>
                        <a:pt x="928567" y="322656"/>
                        <a:pt x="917255" y="333454"/>
                        <a:pt x="904143" y="333454"/>
                      </a:cubicBezTo>
                      <a:lnTo>
                        <a:pt x="904143" y="333454"/>
                      </a:lnTo>
                      <a:close/>
                      <a:moveTo>
                        <a:pt x="1578506" y="613432"/>
                      </a:moveTo>
                      <a:cubicBezTo>
                        <a:pt x="1572336" y="613432"/>
                        <a:pt x="1566166" y="610861"/>
                        <a:pt x="1561538" y="606491"/>
                      </a:cubicBezTo>
                      <a:cubicBezTo>
                        <a:pt x="1552025" y="596978"/>
                        <a:pt x="1552025" y="581809"/>
                        <a:pt x="1561538" y="572297"/>
                      </a:cubicBezTo>
                      <a:lnTo>
                        <a:pt x="1763615" y="370219"/>
                      </a:lnTo>
                      <a:cubicBezTo>
                        <a:pt x="1773128" y="360706"/>
                        <a:pt x="1788297" y="360706"/>
                        <a:pt x="1797809" y="370219"/>
                      </a:cubicBezTo>
                      <a:cubicBezTo>
                        <a:pt x="1807322" y="379732"/>
                        <a:pt x="1807322" y="394900"/>
                        <a:pt x="1797809" y="404413"/>
                      </a:cubicBezTo>
                      <a:lnTo>
                        <a:pt x="1595732" y="606491"/>
                      </a:lnTo>
                      <a:cubicBezTo>
                        <a:pt x="1590847" y="611118"/>
                        <a:pt x="1584677" y="613432"/>
                        <a:pt x="1578506" y="613432"/>
                      </a:cubicBezTo>
                      <a:lnTo>
                        <a:pt x="1578506" y="613432"/>
                      </a:lnTo>
                      <a:close/>
                      <a:moveTo>
                        <a:pt x="225923" y="613432"/>
                      </a:moveTo>
                      <a:cubicBezTo>
                        <a:pt x="219753" y="613432"/>
                        <a:pt x="213583" y="610861"/>
                        <a:pt x="208955" y="606491"/>
                      </a:cubicBezTo>
                      <a:lnTo>
                        <a:pt x="7134" y="404670"/>
                      </a:lnTo>
                      <a:cubicBezTo>
                        <a:pt x="-2378" y="395157"/>
                        <a:pt x="-2378" y="379989"/>
                        <a:pt x="7134" y="370476"/>
                      </a:cubicBezTo>
                      <a:cubicBezTo>
                        <a:pt x="16647" y="360963"/>
                        <a:pt x="31816" y="360963"/>
                        <a:pt x="41328" y="370476"/>
                      </a:cubicBezTo>
                      <a:lnTo>
                        <a:pt x="243406" y="572554"/>
                      </a:lnTo>
                      <a:cubicBezTo>
                        <a:pt x="252918" y="582066"/>
                        <a:pt x="252918" y="597235"/>
                        <a:pt x="243406" y="606748"/>
                      </a:cubicBezTo>
                      <a:cubicBezTo>
                        <a:pt x="238264" y="611118"/>
                        <a:pt x="232094" y="613432"/>
                        <a:pt x="225923" y="613432"/>
                      </a:cubicBezTo>
                      <a:lnTo>
                        <a:pt x="225923" y="613432"/>
                      </a:lnTo>
                      <a:close/>
                    </a:path>
                  </a:pathLst>
                </a:custGeom>
                <a:solidFill>
                  <a:srgbClr val="4C4372"/>
                </a:solidFill>
                <a:ln w="256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23" name="任意多边形: 形状 22">
                <a:extLst>
                  <a:ext uri="{FF2B5EF4-FFF2-40B4-BE49-F238E27FC236}">
                    <a16:creationId xmlns:a16="http://schemas.microsoft.com/office/drawing/2014/main" xmlns="" id="{C0AA4987-21E7-4414-A61E-63C5202D230E}"/>
                  </a:ext>
                </a:extLst>
              </p:cNvPr>
              <p:cNvSpPr/>
              <p:nvPr/>
            </p:nvSpPr>
            <p:spPr>
              <a:xfrm>
                <a:off x="-1979166" y="1184952"/>
                <a:ext cx="1155647" cy="1622022"/>
              </a:xfrm>
              <a:custGeom>
                <a:avLst/>
                <a:gdLst>
                  <a:gd name="connsiteX0" fmla="*/ 1155647 w 1155647"/>
                  <a:gd name="connsiteY0" fmla="*/ 577954 h 1622022"/>
                  <a:gd name="connsiteX1" fmla="*/ 578466 w 1155647"/>
                  <a:gd name="connsiteY1" fmla="*/ 1 h 1622022"/>
                  <a:gd name="connsiteX2" fmla="*/ 0 w 1155647"/>
                  <a:gd name="connsiteY2" fmla="*/ 577954 h 1622022"/>
                  <a:gd name="connsiteX3" fmla="*/ 360706 w 1155647"/>
                  <a:gd name="connsiteY3" fmla="*/ 1113486 h 1622022"/>
                  <a:gd name="connsiteX4" fmla="*/ 360706 w 1155647"/>
                  <a:gd name="connsiteY4" fmla="*/ 1497331 h 1622022"/>
                  <a:gd name="connsiteX5" fmla="*/ 485398 w 1155647"/>
                  <a:gd name="connsiteY5" fmla="*/ 1622022 h 1622022"/>
                  <a:gd name="connsiteX6" fmla="*/ 669993 w 1155647"/>
                  <a:gd name="connsiteY6" fmla="*/ 1622022 h 1622022"/>
                  <a:gd name="connsiteX7" fmla="*/ 794684 w 1155647"/>
                  <a:gd name="connsiteY7" fmla="*/ 1497331 h 1622022"/>
                  <a:gd name="connsiteX8" fmla="*/ 794684 w 1155647"/>
                  <a:gd name="connsiteY8" fmla="*/ 1113486 h 1622022"/>
                  <a:gd name="connsiteX9" fmla="*/ 1155647 w 1155647"/>
                  <a:gd name="connsiteY9" fmla="*/ 577954 h 1622022"/>
                  <a:gd name="connsiteX10" fmla="*/ 1155647 w 1155647"/>
                  <a:gd name="connsiteY10" fmla="*/ 577954 h 16220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155647" h="1622022">
                    <a:moveTo>
                      <a:pt x="1155647" y="577954"/>
                    </a:moveTo>
                    <a:cubicBezTo>
                      <a:pt x="1155647" y="259154"/>
                      <a:pt x="897266" y="515"/>
                      <a:pt x="578466" y="1"/>
                    </a:cubicBezTo>
                    <a:cubicBezTo>
                      <a:pt x="259667" y="-513"/>
                      <a:pt x="0" y="259154"/>
                      <a:pt x="0" y="577954"/>
                    </a:cubicBezTo>
                    <a:cubicBezTo>
                      <a:pt x="0" y="820139"/>
                      <a:pt x="149373" y="1027615"/>
                      <a:pt x="360706" y="1113486"/>
                    </a:cubicBezTo>
                    <a:lnTo>
                      <a:pt x="360706" y="1497331"/>
                    </a:lnTo>
                    <a:cubicBezTo>
                      <a:pt x="360706" y="1566490"/>
                      <a:pt x="416753" y="1622022"/>
                      <a:pt x="485398" y="1622022"/>
                    </a:cubicBezTo>
                    <a:lnTo>
                      <a:pt x="669993" y="1622022"/>
                    </a:lnTo>
                    <a:cubicBezTo>
                      <a:pt x="739152" y="1622022"/>
                      <a:pt x="794684" y="1565975"/>
                      <a:pt x="794684" y="1497331"/>
                    </a:cubicBezTo>
                    <a:lnTo>
                      <a:pt x="794684" y="1113486"/>
                    </a:lnTo>
                    <a:cubicBezTo>
                      <a:pt x="1006274" y="1027873"/>
                      <a:pt x="1155647" y="820139"/>
                      <a:pt x="1155647" y="577954"/>
                    </a:cubicBezTo>
                    <a:lnTo>
                      <a:pt x="1155647" y="577954"/>
                    </a:lnTo>
                    <a:close/>
                  </a:path>
                </a:pathLst>
              </a:custGeom>
              <a:solidFill>
                <a:srgbClr val="FFFFFF"/>
              </a:solidFill>
              <a:ln w="256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" name="任意多边形: 形状 23">
                <a:extLst>
                  <a:ext uri="{FF2B5EF4-FFF2-40B4-BE49-F238E27FC236}">
                    <a16:creationId xmlns:a16="http://schemas.microsoft.com/office/drawing/2014/main" xmlns="" id="{7CA88FB3-5D4E-4955-9E5D-4A116F147557}"/>
                  </a:ext>
                </a:extLst>
              </p:cNvPr>
              <p:cNvSpPr/>
              <p:nvPr/>
            </p:nvSpPr>
            <p:spPr>
              <a:xfrm>
                <a:off x="-1401471" y="1185467"/>
                <a:ext cx="577952" cy="1298337"/>
              </a:xfrm>
              <a:custGeom>
                <a:avLst/>
                <a:gdLst>
                  <a:gd name="connsiteX0" fmla="*/ 0 w 577952"/>
                  <a:gd name="connsiteY0" fmla="*/ 0 h 1298337"/>
                  <a:gd name="connsiteX1" fmla="*/ 474342 w 577952"/>
                  <a:gd name="connsiteY1" fmla="*/ 574611 h 1298337"/>
                  <a:gd name="connsiteX2" fmla="*/ 172512 w 577952"/>
                  <a:gd name="connsiteY2" fmla="*/ 1017331 h 1298337"/>
                  <a:gd name="connsiteX3" fmla="*/ 112865 w 577952"/>
                  <a:gd name="connsiteY3" fmla="*/ 1100887 h 1298337"/>
                  <a:gd name="connsiteX4" fmla="*/ 112865 w 577952"/>
                  <a:gd name="connsiteY4" fmla="*/ 1298337 h 1298337"/>
                  <a:gd name="connsiteX5" fmla="*/ 217246 w 577952"/>
                  <a:gd name="connsiteY5" fmla="*/ 1298337 h 1298337"/>
                  <a:gd name="connsiteX6" fmla="*/ 217246 w 577952"/>
                  <a:gd name="connsiteY6" fmla="*/ 1113228 h 1298337"/>
                  <a:gd name="connsiteX7" fmla="*/ 577952 w 577952"/>
                  <a:gd name="connsiteY7" fmla="*/ 577696 h 1298337"/>
                  <a:gd name="connsiteX8" fmla="*/ 0 w 577952"/>
                  <a:gd name="connsiteY8" fmla="*/ 0 h 1298337"/>
                  <a:gd name="connsiteX9" fmla="*/ 0 w 577952"/>
                  <a:gd name="connsiteY9" fmla="*/ 0 h 12983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77952" h="1298337">
                    <a:moveTo>
                      <a:pt x="0" y="0"/>
                    </a:moveTo>
                    <a:cubicBezTo>
                      <a:pt x="8227" y="2828"/>
                      <a:pt x="474342" y="172255"/>
                      <a:pt x="474342" y="574611"/>
                    </a:cubicBezTo>
                    <a:cubicBezTo>
                      <a:pt x="474342" y="875671"/>
                      <a:pt x="275350" y="982366"/>
                      <a:pt x="172512" y="1017331"/>
                    </a:cubicBezTo>
                    <a:cubicBezTo>
                      <a:pt x="136775" y="1029671"/>
                      <a:pt x="112865" y="1063094"/>
                      <a:pt x="112865" y="1100887"/>
                    </a:cubicBezTo>
                    <a:lnTo>
                      <a:pt x="112865" y="1298337"/>
                    </a:lnTo>
                    <a:lnTo>
                      <a:pt x="217246" y="1298337"/>
                    </a:lnTo>
                    <a:lnTo>
                      <a:pt x="217246" y="1113228"/>
                    </a:lnTo>
                    <a:cubicBezTo>
                      <a:pt x="428579" y="1027358"/>
                      <a:pt x="577952" y="819881"/>
                      <a:pt x="577952" y="577696"/>
                    </a:cubicBezTo>
                    <a:cubicBezTo>
                      <a:pt x="577952" y="258639"/>
                      <a:pt x="319313" y="0"/>
                      <a:pt x="0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3E6F8"/>
              </a:solidFill>
              <a:ln w="256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" name="任意多边形: 形状 24">
                <a:extLst>
                  <a:ext uri="{FF2B5EF4-FFF2-40B4-BE49-F238E27FC236}">
                    <a16:creationId xmlns:a16="http://schemas.microsoft.com/office/drawing/2014/main" xmlns="" id="{7FDA87A6-26D6-4ADB-91CE-8FC7D7685FB9}"/>
                  </a:ext>
                </a:extLst>
              </p:cNvPr>
              <p:cNvSpPr/>
              <p:nvPr/>
            </p:nvSpPr>
            <p:spPr>
              <a:xfrm>
                <a:off x="-1618460" y="2483290"/>
                <a:ext cx="433979" cy="325741"/>
              </a:xfrm>
              <a:custGeom>
                <a:avLst/>
                <a:gdLst>
                  <a:gd name="connsiteX0" fmla="*/ 301831 w 433979"/>
                  <a:gd name="connsiteY0" fmla="*/ 325741 h 325741"/>
                  <a:gd name="connsiteX1" fmla="*/ 132405 w 433979"/>
                  <a:gd name="connsiteY1" fmla="*/ 325741 h 325741"/>
                  <a:gd name="connsiteX2" fmla="*/ 0 w 433979"/>
                  <a:gd name="connsiteY2" fmla="*/ 193336 h 325741"/>
                  <a:gd name="connsiteX3" fmla="*/ 0 w 433979"/>
                  <a:gd name="connsiteY3" fmla="*/ 0 h 325741"/>
                  <a:gd name="connsiteX4" fmla="*/ 433978 w 433979"/>
                  <a:gd name="connsiteY4" fmla="*/ 0 h 325741"/>
                  <a:gd name="connsiteX5" fmla="*/ 433978 w 433979"/>
                  <a:gd name="connsiteY5" fmla="*/ 193336 h 325741"/>
                  <a:gd name="connsiteX6" fmla="*/ 301831 w 433979"/>
                  <a:gd name="connsiteY6" fmla="*/ 325741 h 325741"/>
                  <a:gd name="connsiteX7" fmla="*/ 301831 w 433979"/>
                  <a:gd name="connsiteY7" fmla="*/ 325741 h 3257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33979" h="325741">
                    <a:moveTo>
                      <a:pt x="301831" y="325741"/>
                    </a:moveTo>
                    <a:lnTo>
                      <a:pt x="132405" y="325741"/>
                    </a:lnTo>
                    <a:cubicBezTo>
                      <a:pt x="59132" y="325741"/>
                      <a:pt x="0" y="266609"/>
                      <a:pt x="0" y="193336"/>
                    </a:cubicBezTo>
                    <a:lnTo>
                      <a:pt x="0" y="0"/>
                    </a:lnTo>
                    <a:lnTo>
                      <a:pt x="433978" y="0"/>
                    </a:lnTo>
                    <a:lnTo>
                      <a:pt x="433978" y="193336"/>
                    </a:lnTo>
                    <a:cubicBezTo>
                      <a:pt x="434235" y="266352"/>
                      <a:pt x="375103" y="325741"/>
                      <a:pt x="301831" y="325741"/>
                    </a:cubicBezTo>
                    <a:lnTo>
                      <a:pt x="301831" y="325741"/>
                    </a:lnTo>
                    <a:close/>
                  </a:path>
                </a:pathLst>
              </a:custGeom>
              <a:solidFill>
                <a:srgbClr val="A4CFF2"/>
              </a:solidFill>
              <a:ln w="256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" name="任意多边形: 形状 25">
                <a:extLst>
                  <a:ext uri="{FF2B5EF4-FFF2-40B4-BE49-F238E27FC236}">
                    <a16:creationId xmlns:a16="http://schemas.microsoft.com/office/drawing/2014/main" xmlns="" id="{634275B7-1F22-46A3-AC7A-62CF5AC8F6BD}"/>
                  </a:ext>
                </a:extLst>
              </p:cNvPr>
              <p:cNvSpPr/>
              <p:nvPr/>
            </p:nvSpPr>
            <p:spPr>
              <a:xfrm>
                <a:off x="-1288606" y="2483290"/>
                <a:ext cx="104381" cy="322913"/>
              </a:xfrm>
              <a:custGeom>
                <a:avLst/>
                <a:gdLst>
                  <a:gd name="connsiteX0" fmla="*/ 0 w 104381"/>
                  <a:gd name="connsiteY0" fmla="*/ 322913 h 322913"/>
                  <a:gd name="connsiteX1" fmla="*/ 104381 w 104381"/>
                  <a:gd name="connsiteY1" fmla="*/ 193336 h 322913"/>
                  <a:gd name="connsiteX2" fmla="*/ 104381 w 104381"/>
                  <a:gd name="connsiteY2" fmla="*/ 0 h 322913"/>
                  <a:gd name="connsiteX3" fmla="*/ 0 w 104381"/>
                  <a:gd name="connsiteY3" fmla="*/ 0 h 322913"/>
                  <a:gd name="connsiteX4" fmla="*/ 0 w 104381"/>
                  <a:gd name="connsiteY4" fmla="*/ 322913 h 3229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4381" h="322913">
                    <a:moveTo>
                      <a:pt x="0" y="322913"/>
                    </a:moveTo>
                    <a:cubicBezTo>
                      <a:pt x="59646" y="310058"/>
                      <a:pt x="104381" y="257096"/>
                      <a:pt x="104381" y="193336"/>
                    </a:cubicBezTo>
                    <a:lnTo>
                      <a:pt x="104381" y="0"/>
                    </a:lnTo>
                    <a:lnTo>
                      <a:pt x="0" y="0"/>
                    </a:lnTo>
                    <a:lnTo>
                      <a:pt x="0" y="322913"/>
                    </a:lnTo>
                    <a:close/>
                  </a:path>
                </a:pathLst>
              </a:custGeom>
              <a:solidFill>
                <a:srgbClr val="7BABF1"/>
              </a:solidFill>
              <a:ln w="256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" name="任意多边形: 形状 26">
                <a:extLst>
                  <a:ext uri="{FF2B5EF4-FFF2-40B4-BE49-F238E27FC236}">
                    <a16:creationId xmlns:a16="http://schemas.microsoft.com/office/drawing/2014/main" xmlns="" id="{9D24D208-5CBD-4C7B-A574-ED2A7692A534}"/>
                  </a:ext>
                </a:extLst>
              </p:cNvPr>
              <p:cNvSpPr/>
              <p:nvPr/>
            </p:nvSpPr>
            <p:spPr>
              <a:xfrm>
                <a:off x="-1743152" y="1417882"/>
                <a:ext cx="683618" cy="683876"/>
              </a:xfrm>
              <a:custGeom>
                <a:avLst/>
                <a:gdLst>
                  <a:gd name="connsiteX0" fmla="*/ 683619 w 683618"/>
                  <a:gd name="connsiteY0" fmla="*/ 391558 h 683876"/>
                  <a:gd name="connsiteX1" fmla="*/ 683619 w 683618"/>
                  <a:gd name="connsiteY1" fmla="*/ 292319 h 683876"/>
                  <a:gd name="connsiteX2" fmla="*/ 595949 w 683618"/>
                  <a:gd name="connsiteY2" fmla="*/ 292319 h 683876"/>
                  <a:gd name="connsiteX3" fmla="*/ 556356 w 683618"/>
                  <a:gd name="connsiteY3" fmla="*/ 196936 h 683876"/>
                  <a:gd name="connsiteX4" fmla="*/ 618059 w 683618"/>
                  <a:gd name="connsiteY4" fmla="*/ 135233 h 683876"/>
                  <a:gd name="connsiteX5" fmla="*/ 548129 w 683618"/>
                  <a:gd name="connsiteY5" fmla="*/ 65302 h 683876"/>
                  <a:gd name="connsiteX6" fmla="*/ 486426 w 683618"/>
                  <a:gd name="connsiteY6" fmla="*/ 127006 h 683876"/>
                  <a:gd name="connsiteX7" fmla="*/ 391043 w 683618"/>
                  <a:gd name="connsiteY7" fmla="*/ 87413 h 683876"/>
                  <a:gd name="connsiteX8" fmla="*/ 391043 w 683618"/>
                  <a:gd name="connsiteY8" fmla="*/ 0 h 683876"/>
                  <a:gd name="connsiteX9" fmla="*/ 292318 w 683618"/>
                  <a:gd name="connsiteY9" fmla="*/ 0 h 683876"/>
                  <a:gd name="connsiteX10" fmla="*/ 292318 w 683618"/>
                  <a:gd name="connsiteY10" fmla="*/ 87413 h 683876"/>
                  <a:gd name="connsiteX11" fmla="*/ 196936 w 683618"/>
                  <a:gd name="connsiteY11" fmla="*/ 127006 h 683876"/>
                  <a:gd name="connsiteX12" fmla="*/ 135233 w 683618"/>
                  <a:gd name="connsiteY12" fmla="*/ 65302 h 683876"/>
                  <a:gd name="connsiteX13" fmla="*/ 65302 w 683618"/>
                  <a:gd name="connsiteY13" fmla="*/ 135233 h 683876"/>
                  <a:gd name="connsiteX14" fmla="*/ 127005 w 683618"/>
                  <a:gd name="connsiteY14" fmla="*/ 196936 h 683876"/>
                  <a:gd name="connsiteX15" fmla="*/ 87413 w 683618"/>
                  <a:gd name="connsiteY15" fmla="*/ 292319 h 683876"/>
                  <a:gd name="connsiteX16" fmla="*/ 0 w 683618"/>
                  <a:gd name="connsiteY16" fmla="*/ 292319 h 683876"/>
                  <a:gd name="connsiteX17" fmla="*/ 0 w 683618"/>
                  <a:gd name="connsiteY17" fmla="*/ 391558 h 683876"/>
                  <a:gd name="connsiteX18" fmla="*/ 87413 w 683618"/>
                  <a:gd name="connsiteY18" fmla="*/ 391558 h 683876"/>
                  <a:gd name="connsiteX19" fmla="*/ 127005 w 683618"/>
                  <a:gd name="connsiteY19" fmla="*/ 486941 h 683876"/>
                  <a:gd name="connsiteX20" fmla="*/ 65302 w 683618"/>
                  <a:gd name="connsiteY20" fmla="*/ 548644 h 683876"/>
                  <a:gd name="connsiteX21" fmla="*/ 135233 w 683618"/>
                  <a:gd name="connsiteY21" fmla="*/ 618574 h 683876"/>
                  <a:gd name="connsiteX22" fmla="*/ 196936 w 683618"/>
                  <a:gd name="connsiteY22" fmla="*/ 556871 h 683876"/>
                  <a:gd name="connsiteX23" fmla="*/ 292318 w 683618"/>
                  <a:gd name="connsiteY23" fmla="*/ 596464 h 683876"/>
                  <a:gd name="connsiteX24" fmla="*/ 292318 w 683618"/>
                  <a:gd name="connsiteY24" fmla="*/ 683877 h 683876"/>
                  <a:gd name="connsiteX25" fmla="*/ 391043 w 683618"/>
                  <a:gd name="connsiteY25" fmla="*/ 683877 h 683876"/>
                  <a:gd name="connsiteX26" fmla="*/ 391043 w 683618"/>
                  <a:gd name="connsiteY26" fmla="*/ 596464 h 683876"/>
                  <a:gd name="connsiteX27" fmla="*/ 486426 w 683618"/>
                  <a:gd name="connsiteY27" fmla="*/ 556871 h 683876"/>
                  <a:gd name="connsiteX28" fmla="*/ 548129 w 683618"/>
                  <a:gd name="connsiteY28" fmla="*/ 618574 h 683876"/>
                  <a:gd name="connsiteX29" fmla="*/ 618059 w 683618"/>
                  <a:gd name="connsiteY29" fmla="*/ 548644 h 683876"/>
                  <a:gd name="connsiteX30" fmla="*/ 556356 w 683618"/>
                  <a:gd name="connsiteY30" fmla="*/ 486941 h 683876"/>
                  <a:gd name="connsiteX31" fmla="*/ 595949 w 683618"/>
                  <a:gd name="connsiteY31" fmla="*/ 391558 h 683876"/>
                  <a:gd name="connsiteX32" fmla="*/ 683619 w 683618"/>
                  <a:gd name="connsiteY32" fmla="*/ 391558 h 683876"/>
                  <a:gd name="connsiteX33" fmla="*/ 340138 w 683618"/>
                  <a:gd name="connsiteY33" fmla="*/ 468944 h 683876"/>
                  <a:gd name="connsiteX34" fmla="*/ 213390 w 683618"/>
                  <a:gd name="connsiteY34" fmla="*/ 342195 h 683876"/>
                  <a:gd name="connsiteX35" fmla="*/ 340138 w 683618"/>
                  <a:gd name="connsiteY35" fmla="*/ 215447 h 683876"/>
                  <a:gd name="connsiteX36" fmla="*/ 466887 w 683618"/>
                  <a:gd name="connsiteY36" fmla="*/ 342195 h 683876"/>
                  <a:gd name="connsiteX37" fmla="*/ 340138 w 683618"/>
                  <a:gd name="connsiteY37" fmla="*/ 468944 h 683876"/>
                  <a:gd name="connsiteX38" fmla="*/ 340138 w 683618"/>
                  <a:gd name="connsiteY38" fmla="*/ 468944 h 6838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</a:cxnLst>
                <a:rect l="l" t="t" r="r" b="b"/>
                <a:pathLst>
                  <a:path w="683618" h="683876">
                    <a:moveTo>
                      <a:pt x="683619" y="391558"/>
                    </a:moveTo>
                    <a:lnTo>
                      <a:pt x="683619" y="292319"/>
                    </a:lnTo>
                    <a:lnTo>
                      <a:pt x="595949" y="292319"/>
                    </a:lnTo>
                    <a:cubicBezTo>
                      <a:pt x="589264" y="257868"/>
                      <a:pt x="575895" y="225217"/>
                      <a:pt x="556356" y="196936"/>
                    </a:cubicBezTo>
                    <a:lnTo>
                      <a:pt x="618059" y="135233"/>
                    </a:lnTo>
                    <a:lnTo>
                      <a:pt x="548129" y="65302"/>
                    </a:lnTo>
                    <a:lnTo>
                      <a:pt x="486426" y="127006"/>
                    </a:lnTo>
                    <a:cubicBezTo>
                      <a:pt x="458145" y="107981"/>
                      <a:pt x="426008" y="94611"/>
                      <a:pt x="391043" y="87413"/>
                    </a:cubicBezTo>
                    <a:lnTo>
                      <a:pt x="391043" y="0"/>
                    </a:lnTo>
                    <a:lnTo>
                      <a:pt x="292318" y="0"/>
                    </a:lnTo>
                    <a:lnTo>
                      <a:pt x="292318" y="87413"/>
                    </a:lnTo>
                    <a:cubicBezTo>
                      <a:pt x="257867" y="94097"/>
                      <a:pt x="225216" y="107466"/>
                      <a:pt x="196936" y="127006"/>
                    </a:cubicBezTo>
                    <a:lnTo>
                      <a:pt x="135233" y="65302"/>
                    </a:lnTo>
                    <a:lnTo>
                      <a:pt x="65302" y="135233"/>
                    </a:lnTo>
                    <a:lnTo>
                      <a:pt x="127005" y="196936"/>
                    </a:lnTo>
                    <a:cubicBezTo>
                      <a:pt x="107980" y="225217"/>
                      <a:pt x="94611" y="257354"/>
                      <a:pt x="87413" y="292319"/>
                    </a:cubicBezTo>
                    <a:lnTo>
                      <a:pt x="0" y="292319"/>
                    </a:lnTo>
                    <a:lnTo>
                      <a:pt x="0" y="391558"/>
                    </a:lnTo>
                    <a:lnTo>
                      <a:pt x="87413" y="391558"/>
                    </a:lnTo>
                    <a:cubicBezTo>
                      <a:pt x="94097" y="426009"/>
                      <a:pt x="107466" y="458660"/>
                      <a:pt x="127005" y="486941"/>
                    </a:cubicBezTo>
                    <a:lnTo>
                      <a:pt x="65302" y="548644"/>
                    </a:lnTo>
                    <a:lnTo>
                      <a:pt x="135233" y="618574"/>
                    </a:lnTo>
                    <a:lnTo>
                      <a:pt x="196936" y="556871"/>
                    </a:lnTo>
                    <a:cubicBezTo>
                      <a:pt x="225216" y="575896"/>
                      <a:pt x="257353" y="589265"/>
                      <a:pt x="292318" y="596464"/>
                    </a:cubicBezTo>
                    <a:lnTo>
                      <a:pt x="292318" y="683877"/>
                    </a:lnTo>
                    <a:lnTo>
                      <a:pt x="391043" y="683877"/>
                    </a:lnTo>
                    <a:lnTo>
                      <a:pt x="391043" y="596464"/>
                    </a:lnTo>
                    <a:cubicBezTo>
                      <a:pt x="425494" y="589779"/>
                      <a:pt x="458145" y="576410"/>
                      <a:pt x="486426" y="556871"/>
                    </a:cubicBezTo>
                    <a:lnTo>
                      <a:pt x="548129" y="618574"/>
                    </a:lnTo>
                    <a:lnTo>
                      <a:pt x="618059" y="548644"/>
                    </a:lnTo>
                    <a:lnTo>
                      <a:pt x="556356" y="486941"/>
                    </a:lnTo>
                    <a:cubicBezTo>
                      <a:pt x="575381" y="458660"/>
                      <a:pt x="588750" y="426523"/>
                      <a:pt x="595949" y="391558"/>
                    </a:cubicBezTo>
                    <a:lnTo>
                      <a:pt x="683619" y="391558"/>
                    </a:lnTo>
                    <a:close/>
                    <a:moveTo>
                      <a:pt x="340138" y="468944"/>
                    </a:moveTo>
                    <a:cubicBezTo>
                      <a:pt x="270208" y="468944"/>
                      <a:pt x="213390" y="412126"/>
                      <a:pt x="213390" y="342195"/>
                    </a:cubicBezTo>
                    <a:cubicBezTo>
                      <a:pt x="213390" y="272265"/>
                      <a:pt x="270208" y="215447"/>
                      <a:pt x="340138" y="215447"/>
                    </a:cubicBezTo>
                    <a:cubicBezTo>
                      <a:pt x="410068" y="215447"/>
                      <a:pt x="466887" y="272265"/>
                      <a:pt x="466887" y="342195"/>
                    </a:cubicBezTo>
                    <a:cubicBezTo>
                      <a:pt x="466887" y="412126"/>
                      <a:pt x="410068" y="468944"/>
                      <a:pt x="340138" y="468944"/>
                    </a:cubicBezTo>
                    <a:lnTo>
                      <a:pt x="340138" y="468944"/>
                    </a:lnTo>
                    <a:close/>
                  </a:path>
                </a:pathLst>
              </a:custGeom>
              <a:solidFill>
                <a:srgbClr val="FD919E"/>
              </a:solidFill>
              <a:ln w="256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" name="任意多边形: 形状 27">
                <a:extLst>
                  <a:ext uri="{FF2B5EF4-FFF2-40B4-BE49-F238E27FC236}">
                    <a16:creationId xmlns:a16="http://schemas.microsoft.com/office/drawing/2014/main" xmlns="" id="{E53D5467-BA09-4239-B287-0E076F69C1FE}"/>
                  </a:ext>
                </a:extLst>
              </p:cNvPr>
              <p:cNvSpPr/>
              <p:nvPr/>
            </p:nvSpPr>
            <p:spPr>
              <a:xfrm>
                <a:off x="-1553929" y="1609162"/>
                <a:ext cx="301830" cy="301831"/>
              </a:xfrm>
              <a:custGeom>
                <a:avLst/>
                <a:gdLst>
                  <a:gd name="connsiteX0" fmla="*/ 150915 w 301830"/>
                  <a:gd name="connsiteY0" fmla="*/ 301831 h 301831"/>
                  <a:gd name="connsiteX1" fmla="*/ 0 w 301830"/>
                  <a:gd name="connsiteY1" fmla="*/ 150916 h 301831"/>
                  <a:gd name="connsiteX2" fmla="*/ 150915 w 301830"/>
                  <a:gd name="connsiteY2" fmla="*/ 0 h 301831"/>
                  <a:gd name="connsiteX3" fmla="*/ 301831 w 301830"/>
                  <a:gd name="connsiteY3" fmla="*/ 150916 h 301831"/>
                  <a:gd name="connsiteX4" fmla="*/ 150915 w 301830"/>
                  <a:gd name="connsiteY4" fmla="*/ 301831 h 301831"/>
                  <a:gd name="connsiteX5" fmla="*/ 150915 w 301830"/>
                  <a:gd name="connsiteY5" fmla="*/ 301831 h 301831"/>
                  <a:gd name="connsiteX6" fmla="*/ 150915 w 301830"/>
                  <a:gd name="connsiteY6" fmla="*/ 48334 h 301831"/>
                  <a:gd name="connsiteX7" fmla="*/ 48591 w 301830"/>
                  <a:gd name="connsiteY7" fmla="*/ 150659 h 301831"/>
                  <a:gd name="connsiteX8" fmla="*/ 150915 w 301830"/>
                  <a:gd name="connsiteY8" fmla="*/ 252983 h 301831"/>
                  <a:gd name="connsiteX9" fmla="*/ 253240 w 301830"/>
                  <a:gd name="connsiteY9" fmla="*/ 150659 h 301831"/>
                  <a:gd name="connsiteX10" fmla="*/ 150915 w 301830"/>
                  <a:gd name="connsiteY10" fmla="*/ 48334 h 301831"/>
                  <a:gd name="connsiteX11" fmla="*/ 150915 w 301830"/>
                  <a:gd name="connsiteY11" fmla="*/ 48334 h 3018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301830" h="301831">
                    <a:moveTo>
                      <a:pt x="150915" y="301831"/>
                    </a:moveTo>
                    <a:cubicBezTo>
                      <a:pt x="67873" y="301831"/>
                      <a:pt x="0" y="233958"/>
                      <a:pt x="0" y="150916"/>
                    </a:cubicBezTo>
                    <a:cubicBezTo>
                      <a:pt x="0" y="67873"/>
                      <a:pt x="67873" y="0"/>
                      <a:pt x="150915" y="0"/>
                    </a:cubicBezTo>
                    <a:cubicBezTo>
                      <a:pt x="233958" y="0"/>
                      <a:pt x="301831" y="67873"/>
                      <a:pt x="301831" y="150916"/>
                    </a:cubicBezTo>
                    <a:cubicBezTo>
                      <a:pt x="301831" y="233958"/>
                      <a:pt x="233958" y="301831"/>
                      <a:pt x="150915" y="301831"/>
                    </a:cubicBezTo>
                    <a:lnTo>
                      <a:pt x="150915" y="301831"/>
                    </a:lnTo>
                    <a:close/>
                    <a:moveTo>
                      <a:pt x="150915" y="48334"/>
                    </a:moveTo>
                    <a:cubicBezTo>
                      <a:pt x="94097" y="48334"/>
                      <a:pt x="48591" y="94354"/>
                      <a:pt x="48591" y="150659"/>
                    </a:cubicBezTo>
                    <a:cubicBezTo>
                      <a:pt x="48591" y="207477"/>
                      <a:pt x="94611" y="252983"/>
                      <a:pt x="150915" y="252983"/>
                    </a:cubicBezTo>
                    <a:cubicBezTo>
                      <a:pt x="207734" y="252983"/>
                      <a:pt x="253240" y="206963"/>
                      <a:pt x="253240" y="150659"/>
                    </a:cubicBezTo>
                    <a:cubicBezTo>
                      <a:pt x="253240" y="94612"/>
                      <a:pt x="207734" y="48334"/>
                      <a:pt x="150915" y="48334"/>
                    </a:cubicBezTo>
                    <a:lnTo>
                      <a:pt x="150915" y="48334"/>
                    </a:lnTo>
                    <a:close/>
                  </a:path>
                </a:pathLst>
              </a:custGeom>
              <a:solidFill>
                <a:srgbClr val="4C4372"/>
              </a:solidFill>
              <a:ln w="256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" name="任意多边形: 形状 28">
                <a:extLst>
                  <a:ext uri="{FF2B5EF4-FFF2-40B4-BE49-F238E27FC236}">
                    <a16:creationId xmlns:a16="http://schemas.microsoft.com/office/drawing/2014/main" xmlns="" id="{2CC94205-7DFF-46FF-9F04-67AC413645D5}"/>
                  </a:ext>
                </a:extLst>
              </p:cNvPr>
              <p:cNvSpPr/>
              <p:nvPr/>
            </p:nvSpPr>
            <p:spPr>
              <a:xfrm>
                <a:off x="-1767319" y="1394229"/>
                <a:ext cx="731695" cy="1112456"/>
              </a:xfrm>
              <a:custGeom>
                <a:avLst/>
                <a:gdLst>
                  <a:gd name="connsiteX0" fmla="*/ 415210 w 731695"/>
                  <a:gd name="connsiteY0" fmla="*/ 731439 h 1112456"/>
                  <a:gd name="connsiteX1" fmla="*/ 316485 w 731695"/>
                  <a:gd name="connsiteY1" fmla="*/ 731439 h 1112456"/>
                  <a:gd name="connsiteX2" fmla="*/ 292318 w 731695"/>
                  <a:gd name="connsiteY2" fmla="*/ 707273 h 1112456"/>
                  <a:gd name="connsiteX3" fmla="*/ 292318 w 731695"/>
                  <a:gd name="connsiteY3" fmla="*/ 638885 h 1112456"/>
                  <a:gd name="connsiteX4" fmla="*/ 224959 w 731695"/>
                  <a:gd name="connsiteY4" fmla="*/ 610861 h 1112456"/>
                  <a:gd name="connsiteX5" fmla="*/ 176368 w 731695"/>
                  <a:gd name="connsiteY5" fmla="*/ 659452 h 1112456"/>
                  <a:gd name="connsiteX6" fmla="*/ 159400 w 731695"/>
                  <a:gd name="connsiteY6" fmla="*/ 666394 h 1112456"/>
                  <a:gd name="connsiteX7" fmla="*/ 142431 w 731695"/>
                  <a:gd name="connsiteY7" fmla="*/ 659452 h 1112456"/>
                  <a:gd name="connsiteX8" fmla="*/ 72501 w 731695"/>
                  <a:gd name="connsiteY8" fmla="*/ 589522 h 1112456"/>
                  <a:gd name="connsiteX9" fmla="*/ 72501 w 731695"/>
                  <a:gd name="connsiteY9" fmla="*/ 555328 h 1112456"/>
                  <a:gd name="connsiteX10" fmla="*/ 120578 w 731695"/>
                  <a:gd name="connsiteY10" fmla="*/ 507251 h 1112456"/>
                  <a:gd name="connsiteX11" fmla="*/ 92555 w 731695"/>
                  <a:gd name="connsiteY11" fmla="*/ 439892 h 1112456"/>
                  <a:gd name="connsiteX12" fmla="*/ 24167 w 731695"/>
                  <a:gd name="connsiteY12" fmla="*/ 439892 h 1112456"/>
                  <a:gd name="connsiteX13" fmla="*/ 0 w 731695"/>
                  <a:gd name="connsiteY13" fmla="*/ 415725 h 1112456"/>
                  <a:gd name="connsiteX14" fmla="*/ 0 w 731695"/>
                  <a:gd name="connsiteY14" fmla="*/ 316486 h 1112456"/>
                  <a:gd name="connsiteX15" fmla="*/ 24167 w 731695"/>
                  <a:gd name="connsiteY15" fmla="*/ 292319 h 1112456"/>
                  <a:gd name="connsiteX16" fmla="*/ 92555 w 731695"/>
                  <a:gd name="connsiteY16" fmla="*/ 292319 h 1112456"/>
                  <a:gd name="connsiteX17" fmla="*/ 120578 w 731695"/>
                  <a:gd name="connsiteY17" fmla="*/ 224959 h 1112456"/>
                  <a:gd name="connsiteX18" fmla="*/ 72501 w 731695"/>
                  <a:gd name="connsiteY18" fmla="*/ 176882 h 1112456"/>
                  <a:gd name="connsiteX19" fmla="*/ 72501 w 731695"/>
                  <a:gd name="connsiteY19" fmla="*/ 142689 h 1112456"/>
                  <a:gd name="connsiteX20" fmla="*/ 142431 w 731695"/>
                  <a:gd name="connsiteY20" fmla="*/ 72501 h 1112456"/>
                  <a:gd name="connsiteX21" fmla="*/ 176625 w 731695"/>
                  <a:gd name="connsiteY21" fmla="*/ 72501 h 1112456"/>
                  <a:gd name="connsiteX22" fmla="*/ 224702 w 731695"/>
                  <a:gd name="connsiteY22" fmla="*/ 120578 h 1112456"/>
                  <a:gd name="connsiteX23" fmla="*/ 292061 w 731695"/>
                  <a:gd name="connsiteY23" fmla="*/ 92555 h 1112456"/>
                  <a:gd name="connsiteX24" fmla="*/ 292061 w 731695"/>
                  <a:gd name="connsiteY24" fmla="*/ 24167 h 1112456"/>
                  <a:gd name="connsiteX25" fmla="*/ 316228 w 731695"/>
                  <a:gd name="connsiteY25" fmla="*/ 0 h 1112456"/>
                  <a:gd name="connsiteX26" fmla="*/ 414953 w 731695"/>
                  <a:gd name="connsiteY26" fmla="*/ 0 h 1112456"/>
                  <a:gd name="connsiteX27" fmla="*/ 439120 w 731695"/>
                  <a:gd name="connsiteY27" fmla="*/ 24167 h 1112456"/>
                  <a:gd name="connsiteX28" fmla="*/ 439120 w 731695"/>
                  <a:gd name="connsiteY28" fmla="*/ 92555 h 1112456"/>
                  <a:gd name="connsiteX29" fmla="*/ 506479 w 731695"/>
                  <a:gd name="connsiteY29" fmla="*/ 120578 h 1112456"/>
                  <a:gd name="connsiteX30" fmla="*/ 554556 w 731695"/>
                  <a:gd name="connsiteY30" fmla="*/ 72501 h 1112456"/>
                  <a:gd name="connsiteX31" fmla="*/ 588750 w 731695"/>
                  <a:gd name="connsiteY31" fmla="*/ 72501 h 1112456"/>
                  <a:gd name="connsiteX32" fmla="*/ 658680 w 731695"/>
                  <a:gd name="connsiteY32" fmla="*/ 142432 h 1112456"/>
                  <a:gd name="connsiteX33" fmla="*/ 665622 w 731695"/>
                  <a:gd name="connsiteY33" fmla="*/ 159400 h 1112456"/>
                  <a:gd name="connsiteX34" fmla="*/ 658680 w 731695"/>
                  <a:gd name="connsiteY34" fmla="*/ 176368 h 1112456"/>
                  <a:gd name="connsiteX35" fmla="*/ 611118 w 731695"/>
                  <a:gd name="connsiteY35" fmla="*/ 224188 h 1112456"/>
                  <a:gd name="connsiteX36" fmla="*/ 639141 w 731695"/>
                  <a:gd name="connsiteY36" fmla="*/ 291547 h 1112456"/>
                  <a:gd name="connsiteX37" fmla="*/ 707529 w 731695"/>
                  <a:gd name="connsiteY37" fmla="*/ 291547 h 1112456"/>
                  <a:gd name="connsiteX38" fmla="*/ 731696 w 731695"/>
                  <a:gd name="connsiteY38" fmla="*/ 315715 h 1112456"/>
                  <a:gd name="connsiteX39" fmla="*/ 731696 w 731695"/>
                  <a:gd name="connsiteY39" fmla="*/ 414954 h 1112456"/>
                  <a:gd name="connsiteX40" fmla="*/ 707529 w 731695"/>
                  <a:gd name="connsiteY40" fmla="*/ 439121 h 1112456"/>
                  <a:gd name="connsiteX41" fmla="*/ 639141 w 731695"/>
                  <a:gd name="connsiteY41" fmla="*/ 439121 h 1112456"/>
                  <a:gd name="connsiteX42" fmla="*/ 611118 w 731695"/>
                  <a:gd name="connsiteY42" fmla="*/ 506480 h 1112456"/>
                  <a:gd name="connsiteX43" fmla="*/ 659195 w 731695"/>
                  <a:gd name="connsiteY43" fmla="*/ 554557 h 1112456"/>
                  <a:gd name="connsiteX44" fmla="*/ 666136 w 731695"/>
                  <a:gd name="connsiteY44" fmla="*/ 571526 h 1112456"/>
                  <a:gd name="connsiteX45" fmla="*/ 659195 w 731695"/>
                  <a:gd name="connsiteY45" fmla="*/ 588494 h 1112456"/>
                  <a:gd name="connsiteX46" fmla="*/ 589264 w 731695"/>
                  <a:gd name="connsiteY46" fmla="*/ 658681 h 1112456"/>
                  <a:gd name="connsiteX47" fmla="*/ 572296 w 731695"/>
                  <a:gd name="connsiteY47" fmla="*/ 665623 h 1112456"/>
                  <a:gd name="connsiteX48" fmla="*/ 555328 w 731695"/>
                  <a:gd name="connsiteY48" fmla="*/ 658681 h 1112456"/>
                  <a:gd name="connsiteX49" fmla="*/ 507508 w 731695"/>
                  <a:gd name="connsiteY49" fmla="*/ 610604 h 1112456"/>
                  <a:gd name="connsiteX50" fmla="*/ 440149 w 731695"/>
                  <a:gd name="connsiteY50" fmla="*/ 638628 h 1112456"/>
                  <a:gd name="connsiteX51" fmla="*/ 440149 w 731695"/>
                  <a:gd name="connsiteY51" fmla="*/ 707015 h 1112456"/>
                  <a:gd name="connsiteX52" fmla="*/ 415210 w 731695"/>
                  <a:gd name="connsiteY52" fmla="*/ 731439 h 1112456"/>
                  <a:gd name="connsiteX53" fmla="*/ 415210 w 731695"/>
                  <a:gd name="connsiteY53" fmla="*/ 731439 h 1112456"/>
                  <a:gd name="connsiteX54" fmla="*/ 340395 w 731695"/>
                  <a:gd name="connsiteY54" fmla="*/ 683362 h 1112456"/>
                  <a:gd name="connsiteX55" fmla="*/ 391043 w 731695"/>
                  <a:gd name="connsiteY55" fmla="*/ 683362 h 1112456"/>
                  <a:gd name="connsiteX56" fmla="*/ 391043 w 731695"/>
                  <a:gd name="connsiteY56" fmla="*/ 620117 h 1112456"/>
                  <a:gd name="connsiteX57" fmla="*/ 410840 w 731695"/>
                  <a:gd name="connsiteY57" fmla="*/ 596207 h 1112456"/>
                  <a:gd name="connsiteX58" fmla="*/ 497224 w 731695"/>
                  <a:gd name="connsiteY58" fmla="*/ 560470 h 1112456"/>
                  <a:gd name="connsiteX59" fmla="*/ 527561 w 731695"/>
                  <a:gd name="connsiteY59" fmla="*/ 563298 h 1112456"/>
                  <a:gd name="connsiteX60" fmla="*/ 572296 w 731695"/>
                  <a:gd name="connsiteY60" fmla="*/ 608033 h 1112456"/>
                  <a:gd name="connsiteX61" fmla="*/ 608032 w 731695"/>
                  <a:gd name="connsiteY61" fmla="*/ 572297 h 1112456"/>
                  <a:gd name="connsiteX62" fmla="*/ 563298 w 731695"/>
                  <a:gd name="connsiteY62" fmla="*/ 527562 h 1112456"/>
                  <a:gd name="connsiteX63" fmla="*/ 560470 w 731695"/>
                  <a:gd name="connsiteY63" fmla="*/ 497225 h 1112456"/>
                  <a:gd name="connsiteX64" fmla="*/ 596206 w 731695"/>
                  <a:gd name="connsiteY64" fmla="*/ 410840 h 1112456"/>
                  <a:gd name="connsiteX65" fmla="*/ 620116 w 731695"/>
                  <a:gd name="connsiteY65" fmla="*/ 391044 h 1112456"/>
                  <a:gd name="connsiteX66" fmla="*/ 683362 w 731695"/>
                  <a:gd name="connsiteY66" fmla="*/ 391044 h 1112456"/>
                  <a:gd name="connsiteX67" fmla="*/ 683362 w 731695"/>
                  <a:gd name="connsiteY67" fmla="*/ 340396 h 1112456"/>
                  <a:gd name="connsiteX68" fmla="*/ 620116 w 731695"/>
                  <a:gd name="connsiteY68" fmla="*/ 340396 h 1112456"/>
                  <a:gd name="connsiteX69" fmla="*/ 596206 w 731695"/>
                  <a:gd name="connsiteY69" fmla="*/ 320599 h 1112456"/>
                  <a:gd name="connsiteX70" fmla="*/ 560470 w 731695"/>
                  <a:gd name="connsiteY70" fmla="*/ 234215 h 1112456"/>
                  <a:gd name="connsiteX71" fmla="*/ 563298 w 731695"/>
                  <a:gd name="connsiteY71" fmla="*/ 203878 h 1112456"/>
                  <a:gd name="connsiteX72" fmla="*/ 608032 w 731695"/>
                  <a:gd name="connsiteY72" fmla="*/ 159143 h 1112456"/>
                  <a:gd name="connsiteX73" fmla="*/ 572296 w 731695"/>
                  <a:gd name="connsiteY73" fmla="*/ 123406 h 1112456"/>
                  <a:gd name="connsiteX74" fmla="*/ 527561 w 731695"/>
                  <a:gd name="connsiteY74" fmla="*/ 168141 h 1112456"/>
                  <a:gd name="connsiteX75" fmla="*/ 497224 w 731695"/>
                  <a:gd name="connsiteY75" fmla="*/ 170969 h 1112456"/>
                  <a:gd name="connsiteX76" fmla="*/ 410840 w 731695"/>
                  <a:gd name="connsiteY76" fmla="*/ 135233 h 1112456"/>
                  <a:gd name="connsiteX77" fmla="*/ 391043 w 731695"/>
                  <a:gd name="connsiteY77" fmla="*/ 111323 h 1112456"/>
                  <a:gd name="connsiteX78" fmla="*/ 391043 w 731695"/>
                  <a:gd name="connsiteY78" fmla="*/ 48077 h 1112456"/>
                  <a:gd name="connsiteX79" fmla="*/ 340395 w 731695"/>
                  <a:gd name="connsiteY79" fmla="*/ 48077 h 1112456"/>
                  <a:gd name="connsiteX80" fmla="*/ 340395 w 731695"/>
                  <a:gd name="connsiteY80" fmla="*/ 111066 h 1112456"/>
                  <a:gd name="connsiteX81" fmla="*/ 320599 w 731695"/>
                  <a:gd name="connsiteY81" fmla="*/ 134976 h 1112456"/>
                  <a:gd name="connsiteX82" fmla="*/ 234215 w 731695"/>
                  <a:gd name="connsiteY82" fmla="*/ 170712 h 1112456"/>
                  <a:gd name="connsiteX83" fmla="*/ 203877 w 731695"/>
                  <a:gd name="connsiteY83" fmla="*/ 167884 h 1112456"/>
                  <a:gd name="connsiteX84" fmla="*/ 159143 w 731695"/>
                  <a:gd name="connsiteY84" fmla="*/ 123149 h 1112456"/>
                  <a:gd name="connsiteX85" fmla="*/ 123406 w 731695"/>
                  <a:gd name="connsiteY85" fmla="*/ 158886 h 1112456"/>
                  <a:gd name="connsiteX86" fmla="*/ 168141 w 731695"/>
                  <a:gd name="connsiteY86" fmla="*/ 203620 h 1112456"/>
                  <a:gd name="connsiteX87" fmla="*/ 170969 w 731695"/>
                  <a:gd name="connsiteY87" fmla="*/ 233958 h 1112456"/>
                  <a:gd name="connsiteX88" fmla="*/ 135233 w 731695"/>
                  <a:gd name="connsiteY88" fmla="*/ 320342 h 1112456"/>
                  <a:gd name="connsiteX89" fmla="*/ 111323 w 731695"/>
                  <a:gd name="connsiteY89" fmla="*/ 340139 h 1112456"/>
                  <a:gd name="connsiteX90" fmla="*/ 48077 w 731695"/>
                  <a:gd name="connsiteY90" fmla="*/ 340139 h 1112456"/>
                  <a:gd name="connsiteX91" fmla="*/ 48077 w 731695"/>
                  <a:gd name="connsiteY91" fmla="*/ 390787 h 1112456"/>
                  <a:gd name="connsiteX92" fmla="*/ 111323 w 731695"/>
                  <a:gd name="connsiteY92" fmla="*/ 390787 h 1112456"/>
                  <a:gd name="connsiteX93" fmla="*/ 135233 w 731695"/>
                  <a:gd name="connsiteY93" fmla="*/ 410583 h 1112456"/>
                  <a:gd name="connsiteX94" fmla="*/ 170969 w 731695"/>
                  <a:gd name="connsiteY94" fmla="*/ 496968 h 1112456"/>
                  <a:gd name="connsiteX95" fmla="*/ 168141 w 731695"/>
                  <a:gd name="connsiteY95" fmla="*/ 527305 h 1112456"/>
                  <a:gd name="connsiteX96" fmla="*/ 123406 w 731695"/>
                  <a:gd name="connsiteY96" fmla="*/ 572040 h 1112456"/>
                  <a:gd name="connsiteX97" fmla="*/ 159143 w 731695"/>
                  <a:gd name="connsiteY97" fmla="*/ 607776 h 1112456"/>
                  <a:gd name="connsiteX98" fmla="*/ 203877 w 731695"/>
                  <a:gd name="connsiteY98" fmla="*/ 563041 h 1112456"/>
                  <a:gd name="connsiteX99" fmla="*/ 234215 w 731695"/>
                  <a:gd name="connsiteY99" fmla="*/ 560213 h 1112456"/>
                  <a:gd name="connsiteX100" fmla="*/ 320599 w 731695"/>
                  <a:gd name="connsiteY100" fmla="*/ 595950 h 1112456"/>
                  <a:gd name="connsiteX101" fmla="*/ 340395 w 731695"/>
                  <a:gd name="connsiteY101" fmla="*/ 619860 h 1112456"/>
                  <a:gd name="connsiteX102" fmla="*/ 340395 w 731695"/>
                  <a:gd name="connsiteY102" fmla="*/ 683362 h 1112456"/>
                  <a:gd name="connsiteX103" fmla="*/ 583094 w 731695"/>
                  <a:gd name="connsiteY103" fmla="*/ 1112457 h 1112456"/>
                  <a:gd name="connsiteX104" fmla="*/ 148602 w 731695"/>
                  <a:gd name="connsiteY104" fmla="*/ 1112457 h 1112456"/>
                  <a:gd name="connsiteX105" fmla="*/ 124435 w 731695"/>
                  <a:gd name="connsiteY105" fmla="*/ 1088289 h 1112456"/>
                  <a:gd name="connsiteX106" fmla="*/ 148602 w 731695"/>
                  <a:gd name="connsiteY106" fmla="*/ 1064122 h 1112456"/>
                  <a:gd name="connsiteX107" fmla="*/ 582580 w 731695"/>
                  <a:gd name="connsiteY107" fmla="*/ 1064122 h 1112456"/>
                  <a:gd name="connsiteX108" fmla="*/ 606747 w 731695"/>
                  <a:gd name="connsiteY108" fmla="*/ 1088289 h 1112456"/>
                  <a:gd name="connsiteX109" fmla="*/ 583094 w 731695"/>
                  <a:gd name="connsiteY109" fmla="*/ 1112457 h 1112456"/>
                  <a:gd name="connsiteX110" fmla="*/ 583094 w 731695"/>
                  <a:gd name="connsiteY110" fmla="*/ 1112457 h 11124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</a:cxnLst>
                <a:rect l="l" t="t" r="r" b="b"/>
                <a:pathLst>
                  <a:path w="731695" h="1112456">
                    <a:moveTo>
                      <a:pt x="415210" y="731439"/>
                    </a:moveTo>
                    <a:lnTo>
                      <a:pt x="316485" y="731439"/>
                    </a:lnTo>
                    <a:cubicBezTo>
                      <a:pt x="303373" y="731439"/>
                      <a:pt x="292318" y="720641"/>
                      <a:pt x="292318" y="707273"/>
                    </a:cubicBezTo>
                    <a:lnTo>
                      <a:pt x="292318" y="638885"/>
                    </a:lnTo>
                    <a:cubicBezTo>
                      <a:pt x="268408" y="632714"/>
                      <a:pt x="245784" y="623202"/>
                      <a:pt x="224959" y="610861"/>
                    </a:cubicBezTo>
                    <a:lnTo>
                      <a:pt x="176368" y="659452"/>
                    </a:lnTo>
                    <a:cubicBezTo>
                      <a:pt x="171740" y="664080"/>
                      <a:pt x="165570" y="666394"/>
                      <a:pt x="159400" y="666394"/>
                    </a:cubicBezTo>
                    <a:cubicBezTo>
                      <a:pt x="152715" y="666394"/>
                      <a:pt x="147059" y="663823"/>
                      <a:pt x="142431" y="659452"/>
                    </a:cubicBezTo>
                    <a:lnTo>
                      <a:pt x="72501" y="589522"/>
                    </a:lnTo>
                    <a:cubicBezTo>
                      <a:pt x="62989" y="580010"/>
                      <a:pt x="62989" y="564841"/>
                      <a:pt x="72501" y="555328"/>
                    </a:cubicBezTo>
                    <a:lnTo>
                      <a:pt x="120578" y="507251"/>
                    </a:lnTo>
                    <a:cubicBezTo>
                      <a:pt x="108237" y="485912"/>
                      <a:pt x="98725" y="463288"/>
                      <a:pt x="92555" y="439892"/>
                    </a:cubicBezTo>
                    <a:lnTo>
                      <a:pt x="24167" y="439892"/>
                    </a:lnTo>
                    <a:cubicBezTo>
                      <a:pt x="11055" y="439892"/>
                      <a:pt x="0" y="429094"/>
                      <a:pt x="0" y="415725"/>
                    </a:cubicBezTo>
                    <a:lnTo>
                      <a:pt x="0" y="316486"/>
                    </a:lnTo>
                    <a:cubicBezTo>
                      <a:pt x="0" y="303374"/>
                      <a:pt x="10798" y="292319"/>
                      <a:pt x="24167" y="292319"/>
                    </a:cubicBezTo>
                    <a:lnTo>
                      <a:pt x="92555" y="292319"/>
                    </a:lnTo>
                    <a:cubicBezTo>
                      <a:pt x="98725" y="268409"/>
                      <a:pt x="108237" y="245784"/>
                      <a:pt x="120578" y="224959"/>
                    </a:cubicBezTo>
                    <a:lnTo>
                      <a:pt x="72501" y="176882"/>
                    </a:lnTo>
                    <a:cubicBezTo>
                      <a:pt x="62989" y="167370"/>
                      <a:pt x="62989" y="152201"/>
                      <a:pt x="72501" y="142689"/>
                    </a:cubicBezTo>
                    <a:lnTo>
                      <a:pt x="142431" y="72501"/>
                    </a:lnTo>
                    <a:cubicBezTo>
                      <a:pt x="151944" y="62989"/>
                      <a:pt x="167113" y="62989"/>
                      <a:pt x="176625" y="72501"/>
                    </a:cubicBezTo>
                    <a:lnTo>
                      <a:pt x="224702" y="120578"/>
                    </a:lnTo>
                    <a:cubicBezTo>
                      <a:pt x="246041" y="108238"/>
                      <a:pt x="268665" y="98725"/>
                      <a:pt x="292061" y="92555"/>
                    </a:cubicBezTo>
                    <a:lnTo>
                      <a:pt x="292061" y="24167"/>
                    </a:lnTo>
                    <a:cubicBezTo>
                      <a:pt x="292061" y="11055"/>
                      <a:pt x="302859" y="0"/>
                      <a:pt x="316228" y="0"/>
                    </a:cubicBezTo>
                    <a:lnTo>
                      <a:pt x="414953" y="0"/>
                    </a:lnTo>
                    <a:cubicBezTo>
                      <a:pt x="428065" y="0"/>
                      <a:pt x="439120" y="10798"/>
                      <a:pt x="439120" y="24167"/>
                    </a:cubicBezTo>
                    <a:lnTo>
                      <a:pt x="439120" y="92555"/>
                    </a:lnTo>
                    <a:cubicBezTo>
                      <a:pt x="463030" y="98725"/>
                      <a:pt x="485655" y="108238"/>
                      <a:pt x="506479" y="120578"/>
                    </a:cubicBezTo>
                    <a:lnTo>
                      <a:pt x="554556" y="72501"/>
                    </a:lnTo>
                    <a:cubicBezTo>
                      <a:pt x="564069" y="62989"/>
                      <a:pt x="579238" y="62989"/>
                      <a:pt x="588750" y="72501"/>
                    </a:cubicBezTo>
                    <a:lnTo>
                      <a:pt x="658680" y="142432"/>
                    </a:lnTo>
                    <a:cubicBezTo>
                      <a:pt x="663308" y="147059"/>
                      <a:pt x="665622" y="153230"/>
                      <a:pt x="665622" y="159400"/>
                    </a:cubicBezTo>
                    <a:cubicBezTo>
                      <a:pt x="665622" y="166084"/>
                      <a:pt x="663051" y="171740"/>
                      <a:pt x="658680" y="176368"/>
                    </a:cubicBezTo>
                    <a:lnTo>
                      <a:pt x="611118" y="224188"/>
                    </a:lnTo>
                    <a:cubicBezTo>
                      <a:pt x="623458" y="245527"/>
                      <a:pt x="632971" y="268152"/>
                      <a:pt x="639141" y="291547"/>
                    </a:cubicBezTo>
                    <a:lnTo>
                      <a:pt x="707529" y="291547"/>
                    </a:lnTo>
                    <a:cubicBezTo>
                      <a:pt x="720641" y="291547"/>
                      <a:pt x="731696" y="302345"/>
                      <a:pt x="731696" y="315715"/>
                    </a:cubicBezTo>
                    <a:lnTo>
                      <a:pt x="731696" y="414954"/>
                    </a:lnTo>
                    <a:cubicBezTo>
                      <a:pt x="731696" y="428066"/>
                      <a:pt x="720898" y="439121"/>
                      <a:pt x="707529" y="439121"/>
                    </a:cubicBezTo>
                    <a:lnTo>
                      <a:pt x="639141" y="439121"/>
                    </a:lnTo>
                    <a:cubicBezTo>
                      <a:pt x="632971" y="463031"/>
                      <a:pt x="623458" y="485655"/>
                      <a:pt x="611118" y="506480"/>
                    </a:cubicBezTo>
                    <a:lnTo>
                      <a:pt x="659195" y="554557"/>
                    </a:lnTo>
                    <a:cubicBezTo>
                      <a:pt x="663822" y="559185"/>
                      <a:pt x="666136" y="565355"/>
                      <a:pt x="666136" y="571526"/>
                    </a:cubicBezTo>
                    <a:cubicBezTo>
                      <a:pt x="666136" y="578210"/>
                      <a:pt x="663565" y="583866"/>
                      <a:pt x="659195" y="588494"/>
                    </a:cubicBezTo>
                    <a:lnTo>
                      <a:pt x="589264" y="658681"/>
                    </a:lnTo>
                    <a:cubicBezTo>
                      <a:pt x="584637" y="663309"/>
                      <a:pt x="578466" y="665623"/>
                      <a:pt x="572296" y="665623"/>
                    </a:cubicBezTo>
                    <a:cubicBezTo>
                      <a:pt x="565612" y="665623"/>
                      <a:pt x="559955" y="663052"/>
                      <a:pt x="555328" y="658681"/>
                    </a:cubicBezTo>
                    <a:lnTo>
                      <a:pt x="507508" y="610604"/>
                    </a:lnTo>
                    <a:cubicBezTo>
                      <a:pt x="486169" y="622945"/>
                      <a:pt x="463544" y="632457"/>
                      <a:pt x="440149" y="638628"/>
                    </a:cubicBezTo>
                    <a:lnTo>
                      <a:pt x="440149" y="707015"/>
                    </a:lnTo>
                    <a:cubicBezTo>
                      <a:pt x="439634" y="720899"/>
                      <a:pt x="428836" y="731439"/>
                      <a:pt x="415210" y="731439"/>
                    </a:cubicBezTo>
                    <a:lnTo>
                      <a:pt x="415210" y="731439"/>
                    </a:lnTo>
                    <a:close/>
                    <a:moveTo>
                      <a:pt x="340395" y="683362"/>
                    </a:moveTo>
                    <a:lnTo>
                      <a:pt x="391043" y="683362"/>
                    </a:lnTo>
                    <a:lnTo>
                      <a:pt x="391043" y="620117"/>
                    </a:lnTo>
                    <a:cubicBezTo>
                      <a:pt x="391043" y="608547"/>
                      <a:pt x="399270" y="598778"/>
                      <a:pt x="410840" y="596207"/>
                    </a:cubicBezTo>
                    <a:cubicBezTo>
                      <a:pt x="442205" y="590036"/>
                      <a:pt x="471000" y="578210"/>
                      <a:pt x="497224" y="560470"/>
                    </a:cubicBezTo>
                    <a:cubicBezTo>
                      <a:pt x="506737" y="553786"/>
                      <a:pt x="519334" y="555071"/>
                      <a:pt x="527561" y="563298"/>
                    </a:cubicBezTo>
                    <a:lnTo>
                      <a:pt x="572296" y="608033"/>
                    </a:lnTo>
                    <a:lnTo>
                      <a:pt x="608032" y="572297"/>
                    </a:lnTo>
                    <a:lnTo>
                      <a:pt x="563298" y="527562"/>
                    </a:lnTo>
                    <a:cubicBezTo>
                      <a:pt x="555071" y="519335"/>
                      <a:pt x="553785" y="506480"/>
                      <a:pt x="560470" y="497225"/>
                    </a:cubicBezTo>
                    <a:cubicBezTo>
                      <a:pt x="578209" y="471001"/>
                      <a:pt x="590036" y="442206"/>
                      <a:pt x="596206" y="410840"/>
                    </a:cubicBezTo>
                    <a:cubicBezTo>
                      <a:pt x="598263" y="399271"/>
                      <a:pt x="608547" y="391044"/>
                      <a:pt x="620116" y="391044"/>
                    </a:cubicBezTo>
                    <a:lnTo>
                      <a:pt x="683362" y="391044"/>
                    </a:lnTo>
                    <a:lnTo>
                      <a:pt x="683362" y="340396"/>
                    </a:lnTo>
                    <a:lnTo>
                      <a:pt x="620116" y="340396"/>
                    </a:lnTo>
                    <a:cubicBezTo>
                      <a:pt x="608547" y="340396"/>
                      <a:pt x="598777" y="332169"/>
                      <a:pt x="596206" y="320599"/>
                    </a:cubicBezTo>
                    <a:cubicBezTo>
                      <a:pt x="590036" y="289234"/>
                      <a:pt x="578209" y="260439"/>
                      <a:pt x="560470" y="234215"/>
                    </a:cubicBezTo>
                    <a:cubicBezTo>
                      <a:pt x="553785" y="224702"/>
                      <a:pt x="555071" y="212105"/>
                      <a:pt x="563298" y="203878"/>
                    </a:cubicBezTo>
                    <a:lnTo>
                      <a:pt x="608032" y="159143"/>
                    </a:lnTo>
                    <a:lnTo>
                      <a:pt x="572296" y="123406"/>
                    </a:lnTo>
                    <a:lnTo>
                      <a:pt x="527561" y="168141"/>
                    </a:lnTo>
                    <a:cubicBezTo>
                      <a:pt x="519334" y="176368"/>
                      <a:pt x="506479" y="177654"/>
                      <a:pt x="497224" y="170969"/>
                    </a:cubicBezTo>
                    <a:cubicBezTo>
                      <a:pt x="471000" y="153230"/>
                      <a:pt x="442205" y="141403"/>
                      <a:pt x="410840" y="135233"/>
                    </a:cubicBezTo>
                    <a:cubicBezTo>
                      <a:pt x="399270" y="133176"/>
                      <a:pt x="391043" y="122892"/>
                      <a:pt x="391043" y="111323"/>
                    </a:cubicBezTo>
                    <a:lnTo>
                      <a:pt x="391043" y="48077"/>
                    </a:lnTo>
                    <a:lnTo>
                      <a:pt x="340395" y="48077"/>
                    </a:lnTo>
                    <a:lnTo>
                      <a:pt x="340395" y="111066"/>
                    </a:lnTo>
                    <a:cubicBezTo>
                      <a:pt x="340395" y="122635"/>
                      <a:pt x="332168" y="132405"/>
                      <a:pt x="320599" y="134976"/>
                    </a:cubicBezTo>
                    <a:cubicBezTo>
                      <a:pt x="289233" y="141146"/>
                      <a:pt x="260438" y="152972"/>
                      <a:pt x="234215" y="170712"/>
                    </a:cubicBezTo>
                    <a:cubicBezTo>
                      <a:pt x="224702" y="177397"/>
                      <a:pt x="212104" y="176111"/>
                      <a:pt x="203877" y="167884"/>
                    </a:cubicBezTo>
                    <a:lnTo>
                      <a:pt x="159143" y="123149"/>
                    </a:lnTo>
                    <a:lnTo>
                      <a:pt x="123406" y="158886"/>
                    </a:lnTo>
                    <a:lnTo>
                      <a:pt x="168141" y="203620"/>
                    </a:lnTo>
                    <a:cubicBezTo>
                      <a:pt x="176368" y="211848"/>
                      <a:pt x="177653" y="224702"/>
                      <a:pt x="170969" y="233958"/>
                    </a:cubicBezTo>
                    <a:cubicBezTo>
                      <a:pt x="153229" y="260182"/>
                      <a:pt x="141403" y="288977"/>
                      <a:pt x="135233" y="320342"/>
                    </a:cubicBezTo>
                    <a:cubicBezTo>
                      <a:pt x="133176" y="331912"/>
                      <a:pt x="122892" y="340139"/>
                      <a:pt x="111323" y="340139"/>
                    </a:cubicBezTo>
                    <a:lnTo>
                      <a:pt x="48077" y="340139"/>
                    </a:lnTo>
                    <a:lnTo>
                      <a:pt x="48077" y="390787"/>
                    </a:lnTo>
                    <a:lnTo>
                      <a:pt x="111323" y="390787"/>
                    </a:lnTo>
                    <a:cubicBezTo>
                      <a:pt x="122892" y="390787"/>
                      <a:pt x="132662" y="399014"/>
                      <a:pt x="135233" y="410583"/>
                    </a:cubicBezTo>
                    <a:cubicBezTo>
                      <a:pt x="141403" y="441949"/>
                      <a:pt x="153229" y="470744"/>
                      <a:pt x="170969" y="496968"/>
                    </a:cubicBezTo>
                    <a:cubicBezTo>
                      <a:pt x="177653" y="506480"/>
                      <a:pt x="176368" y="519078"/>
                      <a:pt x="168141" y="527305"/>
                    </a:cubicBezTo>
                    <a:lnTo>
                      <a:pt x="123406" y="572040"/>
                    </a:lnTo>
                    <a:lnTo>
                      <a:pt x="159143" y="607776"/>
                    </a:lnTo>
                    <a:lnTo>
                      <a:pt x="203877" y="563041"/>
                    </a:lnTo>
                    <a:cubicBezTo>
                      <a:pt x="212104" y="554814"/>
                      <a:pt x="224959" y="553529"/>
                      <a:pt x="234215" y="560213"/>
                    </a:cubicBezTo>
                    <a:cubicBezTo>
                      <a:pt x="260438" y="577953"/>
                      <a:pt x="289233" y="589779"/>
                      <a:pt x="320599" y="595950"/>
                    </a:cubicBezTo>
                    <a:cubicBezTo>
                      <a:pt x="332168" y="598006"/>
                      <a:pt x="340395" y="608290"/>
                      <a:pt x="340395" y="619860"/>
                    </a:cubicBezTo>
                    <a:lnTo>
                      <a:pt x="340395" y="683362"/>
                    </a:lnTo>
                    <a:close/>
                    <a:moveTo>
                      <a:pt x="583094" y="1112457"/>
                    </a:moveTo>
                    <a:lnTo>
                      <a:pt x="148602" y="1112457"/>
                    </a:lnTo>
                    <a:cubicBezTo>
                      <a:pt x="135490" y="1112457"/>
                      <a:pt x="124435" y="1101658"/>
                      <a:pt x="124435" y="1088289"/>
                    </a:cubicBezTo>
                    <a:cubicBezTo>
                      <a:pt x="124435" y="1075178"/>
                      <a:pt x="135233" y="1064122"/>
                      <a:pt x="148602" y="1064122"/>
                    </a:cubicBezTo>
                    <a:lnTo>
                      <a:pt x="582580" y="1064122"/>
                    </a:lnTo>
                    <a:cubicBezTo>
                      <a:pt x="595692" y="1064122"/>
                      <a:pt x="606747" y="1074920"/>
                      <a:pt x="606747" y="1088289"/>
                    </a:cubicBezTo>
                    <a:cubicBezTo>
                      <a:pt x="607004" y="1101658"/>
                      <a:pt x="596206" y="1112457"/>
                      <a:pt x="583094" y="1112457"/>
                    </a:cubicBezTo>
                    <a:lnTo>
                      <a:pt x="583094" y="1112457"/>
                    </a:lnTo>
                    <a:close/>
                  </a:path>
                </a:pathLst>
              </a:custGeom>
              <a:solidFill>
                <a:srgbClr val="4C4372"/>
              </a:solidFill>
              <a:ln w="256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" name="任意多边形: 形状 29">
                <a:extLst>
                  <a:ext uri="{FF2B5EF4-FFF2-40B4-BE49-F238E27FC236}">
                    <a16:creationId xmlns:a16="http://schemas.microsoft.com/office/drawing/2014/main" xmlns="" id="{EDE77365-ADE5-4CCB-908F-B73D429E1F04}"/>
                  </a:ext>
                </a:extLst>
              </p:cNvPr>
              <p:cNvSpPr/>
              <p:nvPr/>
            </p:nvSpPr>
            <p:spPr>
              <a:xfrm>
                <a:off x="-1642884" y="2276584"/>
                <a:ext cx="482316" cy="341424"/>
              </a:xfrm>
              <a:custGeom>
                <a:avLst/>
                <a:gdLst>
                  <a:gd name="connsiteX0" fmla="*/ 241413 w 482316"/>
                  <a:gd name="connsiteY0" fmla="*/ 230101 h 341424"/>
                  <a:gd name="connsiteX1" fmla="*/ 217246 w 482316"/>
                  <a:gd name="connsiteY1" fmla="*/ 205934 h 341424"/>
                  <a:gd name="connsiteX2" fmla="*/ 217246 w 482316"/>
                  <a:gd name="connsiteY2" fmla="*/ 24167 h 341424"/>
                  <a:gd name="connsiteX3" fmla="*/ 241413 w 482316"/>
                  <a:gd name="connsiteY3" fmla="*/ 0 h 341424"/>
                  <a:gd name="connsiteX4" fmla="*/ 265580 w 482316"/>
                  <a:gd name="connsiteY4" fmla="*/ 24167 h 341424"/>
                  <a:gd name="connsiteX5" fmla="*/ 265580 w 482316"/>
                  <a:gd name="connsiteY5" fmla="*/ 206448 h 341424"/>
                  <a:gd name="connsiteX6" fmla="*/ 241413 w 482316"/>
                  <a:gd name="connsiteY6" fmla="*/ 230101 h 341424"/>
                  <a:gd name="connsiteX7" fmla="*/ 241413 w 482316"/>
                  <a:gd name="connsiteY7" fmla="*/ 230101 h 341424"/>
                  <a:gd name="connsiteX8" fmla="*/ 458660 w 482316"/>
                  <a:gd name="connsiteY8" fmla="*/ 341424 h 341424"/>
                  <a:gd name="connsiteX9" fmla="*/ 24167 w 482316"/>
                  <a:gd name="connsiteY9" fmla="*/ 341424 h 341424"/>
                  <a:gd name="connsiteX10" fmla="*/ 0 w 482316"/>
                  <a:gd name="connsiteY10" fmla="*/ 317257 h 341424"/>
                  <a:gd name="connsiteX11" fmla="*/ 24167 w 482316"/>
                  <a:gd name="connsiteY11" fmla="*/ 293090 h 341424"/>
                  <a:gd name="connsiteX12" fmla="*/ 458145 w 482316"/>
                  <a:gd name="connsiteY12" fmla="*/ 293090 h 341424"/>
                  <a:gd name="connsiteX13" fmla="*/ 482312 w 482316"/>
                  <a:gd name="connsiteY13" fmla="*/ 317257 h 341424"/>
                  <a:gd name="connsiteX14" fmla="*/ 458660 w 482316"/>
                  <a:gd name="connsiteY14" fmla="*/ 341424 h 341424"/>
                  <a:gd name="connsiteX15" fmla="*/ 458660 w 482316"/>
                  <a:gd name="connsiteY15" fmla="*/ 341424 h 3414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482316" h="341424">
                    <a:moveTo>
                      <a:pt x="241413" y="230101"/>
                    </a:moveTo>
                    <a:cubicBezTo>
                      <a:pt x="228301" y="230101"/>
                      <a:pt x="217246" y="219303"/>
                      <a:pt x="217246" y="205934"/>
                    </a:cubicBezTo>
                    <a:lnTo>
                      <a:pt x="217246" y="24167"/>
                    </a:lnTo>
                    <a:cubicBezTo>
                      <a:pt x="217246" y="11055"/>
                      <a:pt x="228044" y="0"/>
                      <a:pt x="241413" y="0"/>
                    </a:cubicBezTo>
                    <a:cubicBezTo>
                      <a:pt x="254525" y="0"/>
                      <a:pt x="265580" y="10798"/>
                      <a:pt x="265580" y="24167"/>
                    </a:cubicBezTo>
                    <a:lnTo>
                      <a:pt x="265580" y="206448"/>
                    </a:lnTo>
                    <a:cubicBezTo>
                      <a:pt x="265837" y="219303"/>
                      <a:pt x="254525" y="230101"/>
                      <a:pt x="241413" y="230101"/>
                    </a:cubicBezTo>
                    <a:lnTo>
                      <a:pt x="241413" y="230101"/>
                    </a:lnTo>
                    <a:close/>
                    <a:moveTo>
                      <a:pt x="458660" y="341424"/>
                    </a:moveTo>
                    <a:lnTo>
                      <a:pt x="24167" y="341424"/>
                    </a:lnTo>
                    <a:cubicBezTo>
                      <a:pt x="11055" y="341424"/>
                      <a:pt x="0" y="330626"/>
                      <a:pt x="0" y="317257"/>
                    </a:cubicBezTo>
                    <a:cubicBezTo>
                      <a:pt x="0" y="304145"/>
                      <a:pt x="10798" y="293090"/>
                      <a:pt x="24167" y="293090"/>
                    </a:cubicBezTo>
                    <a:lnTo>
                      <a:pt x="458145" y="293090"/>
                    </a:lnTo>
                    <a:cubicBezTo>
                      <a:pt x="471257" y="293090"/>
                      <a:pt x="482312" y="303888"/>
                      <a:pt x="482312" y="317257"/>
                    </a:cubicBezTo>
                    <a:cubicBezTo>
                      <a:pt x="482570" y="330883"/>
                      <a:pt x="471771" y="341424"/>
                      <a:pt x="458660" y="341424"/>
                    </a:cubicBezTo>
                    <a:lnTo>
                      <a:pt x="458660" y="341424"/>
                    </a:lnTo>
                    <a:close/>
                  </a:path>
                </a:pathLst>
              </a:custGeom>
              <a:solidFill>
                <a:srgbClr val="4C4372"/>
              </a:solidFill>
              <a:ln w="256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" name="任意多边形: 形状 30">
                <a:extLst>
                  <a:ext uri="{FF2B5EF4-FFF2-40B4-BE49-F238E27FC236}">
                    <a16:creationId xmlns:a16="http://schemas.microsoft.com/office/drawing/2014/main" xmlns="" id="{4EF1ADBE-D02F-4610-B068-BA6A095C7505}"/>
                  </a:ext>
                </a:extLst>
              </p:cNvPr>
              <p:cNvSpPr/>
              <p:nvPr/>
            </p:nvSpPr>
            <p:spPr>
              <a:xfrm>
                <a:off x="-1638771" y="2674312"/>
                <a:ext cx="474599" cy="48334"/>
              </a:xfrm>
              <a:custGeom>
                <a:avLst/>
                <a:gdLst>
                  <a:gd name="connsiteX0" fmla="*/ 450432 w 474599"/>
                  <a:gd name="connsiteY0" fmla="*/ 48334 h 48334"/>
                  <a:gd name="connsiteX1" fmla="*/ 24167 w 474599"/>
                  <a:gd name="connsiteY1" fmla="*/ 48334 h 48334"/>
                  <a:gd name="connsiteX2" fmla="*/ 0 w 474599"/>
                  <a:gd name="connsiteY2" fmla="*/ 24167 h 48334"/>
                  <a:gd name="connsiteX3" fmla="*/ 24167 w 474599"/>
                  <a:gd name="connsiteY3" fmla="*/ 0 h 48334"/>
                  <a:gd name="connsiteX4" fmla="*/ 450432 w 474599"/>
                  <a:gd name="connsiteY4" fmla="*/ 0 h 48334"/>
                  <a:gd name="connsiteX5" fmla="*/ 474600 w 474599"/>
                  <a:gd name="connsiteY5" fmla="*/ 24167 h 48334"/>
                  <a:gd name="connsiteX6" fmla="*/ 450432 w 474599"/>
                  <a:gd name="connsiteY6" fmla="*/ 48334 h 48334"/>
                  <a:gd name="connsiteX7" fmla="*/ 450432 w 474599"/>
                  <a:gd name="connsiteY7" fmla="*/ 48334 h 483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74599" h="48334">
                    <a:moveTo>
                      <a:pt x="450432" y="48334"/>
                    </a:moveTo>
                    <a:lnTo>
                      <a:pt x="24167" y="48334"/>
                    </a:lnTo>
                    <a:cubicBezTo>
                      <a:pt x="11055" y="48334"/>
                      <a:pt x="0" y="37536"/>
                      <a:pt x="0" y="24167"/>
                    </a:cubicBezTo>
                    <a:cubicBezTo>
                      <a:pt x="0" y="11055"/>
                      <a:pt x="10798" y="0"/>
                      <a:pt x="24167" y="0"/>
                    </a:cubicBezTo>
                    <a:lnTo>
                      <a:pt x="450432" y="0"/>
                    </a:lnTo>
                    <a:cubicBezTo>
                      <a:pt x="463544" y="0"/>
                      <a:pt x="474600" y="10798"/>
                      <a:pt x="474600" y="24167"/>
                    </a:cubicBezTo>
                    <a:cubicBezTo>
                      <a:pt x="474600" y="37536"/>
                      <a:pt x="463544" y="48334"/>
                      <a:pt x="450432" y="48334"/>
                    </a:cubicBezTo>
                    <a:lnTo>
                      <a:pt x="450432" y="48334"/>
                    </a:lnTo>
                    <a:close/>
                  </a:path>
                </a:pathLst>
              </a:custGeom>
              <a:solidFill>
                <a:srgbClr val="4C4372"/>
              </a:solidFill>
              <a:ln w="256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" name="任意多边形: 形状 31">
                <a:extLst>
                  <a:ext uri="{FF2B5EF4-FFF2-40B4-BE49-F238E27FC236}">
                    <a16:creationId xmlns:a16="http://schemas.microsoft.com/office/drawing/2014/main" xmlns="" id="{7960F942-FBA7-48E7-AF99-BA92D790374A}"/>
                  </a:ext>
                </a:extLst>
              </p:cNvPr>
              <p:cNvSpPr/>
              <p:nvPr/>
            </p:nvSpPr>
            <p:spPr>
              <a:xfrm>
                <a:off x="-2003590" y="1161043"/>
                <a:ext cx="1203981" cy="1670098"/>
              </a:xfrm>
              <a:custGeom>
                <a:avLst/>
                <a:gdLst>
                  <a:gd name="connsiteX0" fmla="*/ 694417 w 1203981"/>
                  <a:gd name="connsiteY0" fmla="*/ 1670099 h 1670098"/>
                  <a:gd name="connsiteX1" fmla="*/ 509822 w 1203981"/>
                  <a:gd name="connsiteY1" fmla="*/ 1670099 h 1670098"/>
                  <a:gd name="connsiteX2" fmla="*/ 360963 w 1203981"/>
                  <a:gd name="connsiteY2" fmla="*/ 1521240 h 1670098"/>
                  <a:gd name="connsiteX3" fmla="*/ 360963 w 1203981"/>
                  <a:gd name="connsiteY3" fmla="*/ 1153592 h 1670098"/>
                  <a:gd name="connsiteX4" fmla="*/ 105409 w 1203981"/>
                  <a:gd name="connsiteY4" fmla="*/ 942259 h 1670098"/>
                  <a:gd name="connsiteX5" fmla="*/ 0 w 1203981"/>
                  <a:gd name="connsiteY5" fmla="*/ 602120 h 1670098"/>
                  <a:gd name="connsiteX6" fmla="*/ 176882 w 1203981"/>
                  <a:gd name="connsiteY6" fmla="*/ 176368 h 1670098"/>
                  <a:gd name="connsiteX7" fmla="*/ 602633 w 1203981"/>
                  <a:gd name="connsiteY7" fmla="*/ 0 h 1670098"/>
                  <a:gd name="connsiteX8" fmla="*/ 1203981 w 1203981"/>
                  <a:gd name="connsiteY8" fmla="*/ 601349 h 1670098"/>
                  <a:gd name="connsiteX9" fmla="*/ 1098572 w 1203981"/>
                  <a:gd name="connsiteY9" fmla="*/ 941487 h 1670098"/>
                  <a:gd name="connsiteX10" fmla="*/ 843018 w 1203981"/>
                  <a:gd name="connsiteY10" fmla="*/ 1152821 h 1670098"/>
                  <a:gd name="connsiteX11" fmla="*/ 843018 w 1203981"/>
                  <a:gd name="connsiteY11" fmla="*/ 1520469 h 1670098"/>
                  <a:gd name="connsiteX12" fmla="*/ 694417 w 1203981"/>
                  <a:gd name="connsiteY12" fmla="*/ 1670099 h 1670098"/>
                  <a:gd name="connsiteX13" fmla="*/ 694417 w 1203981"/>
                  <a:gd name="connsiteY13" fmla="*/ 1670099 h 1670098"/>
                  <a:gd name="connsiteX14" fmla="*/ 602119 w 1203981"/>
                  <a:gd name="connsiteY14" fmla="*/ 48077 h 1670098"/>
                  <a:gd name="connsiteX15" fmla="*/ 210819 w 1203981"/>
                  <a:gd name="connsiteY15" fmla="*/ 210048 h 1670098"/>
                  <a:gd name="connsiteX16" fmla="*/ 48334 w 1203981"/>
                  <a:gd name="connsiteY16" fmla="*/ 601606 h 1670098"/>
                  <a:gd name="connsiteX17" fmla="*/ 145002 w 1203981"/>
                  <a:gd name="connsiteY17" fmla="*/ 914235 h 1670098"/>
                  <a:gd name="connsiteX18" fmla="*/ 393871 w 1203981"/>
                  <a:gd name="connsiteY18" fmla="*/ 1114513 h 1670098"/>
                  <a:gd name="connsiteX19" fmla="*/ 409040 w 1203981"/>
                  <a:gd name="connsiteY19" fmla="*/ 1136624 h 1670098"/>
                  <a:gd name="connsiteX20" fmla="*/ 409040 w 1203981"/>
                  <a:gd name="connsiteY20" fmla="*/ 1520469 h 1670098"/>
                  <a:gd name="connsiteX21" fmla="*/ 509822 w 1203981"/>
                  <a:gd name="connsiteY21" fmla="*/ 1621250 h 1670098"/>
                  <a:gd name="connsiteX22" fmla="*/ 694417 w 1203981"/>
                  <a:gd name="connsiteY22" fmla="*/ 1621250 h 1670098"/>
                  <a:gd name="connsiteX23" fmla="*/ 795198 w 1203981"/>
                  <a:gd name="connsiteY23" fmla="*/ 1520469 h 1670098"/>
                  <a:gd name="connsiteX24" fmla="*/ 795198 w 1203981"/>
                  <a:gd name="connsiteY24" fmla="*/ 1137138 h 1670098"/>
                  <a:gd name="connsiteX25" fmla="*/ 810367 w 1203981"/>
                  <a:gd name="connsiteY25" fmla="*/ 1115027 h 1670098"/>
                  <a:gd name="connsiteX26" fmla="*/ 1059236 w 1203981"/>
                  <a:gd name="connsiteY26" fmla="*/ 914749 h 1670098"/>
                  <a:gd name="connsiteX27" fmla="*/ 1155904 w 1203981"/>
                  <a:gd name="connsiteY27" fmla="*/ 602120 h 1670098"/>
                  <a:gd name="connsiteX28" fmla="*/ 602633 w 1203981"/>
                  <a:gd name="connsiteY28" fmla="*/ 48334 h 1670098"/>
                  <a:gd name="connsiteX29" fmla="*/ 602119 w 1203981"/>
                  <a:gd name="connsiteY29" fmla="*/ 48334 h 16700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</a:cxnLst>
                <a:rect l="l" t="t" r="r" b="b"/>
                <a:pathLst>
                  <a:path w="1203981" h="1670098">
                    <a:moveTo>
                      <a:pt x="694417" y="1670099"/>
                    </a:moveTo>
                    <a:lnTo>
                      <a:pt x="509822" y="1670099"/>
                    </a:lnTo>
                    <a:cubicBezTo>
                      <a:pt x="427551" y="1670099"/>
                      <a:pt x="360963" y="1603511"/>
                      <a:pt x="360963" y="1521240"/>
                    </a:cubicBezTo>
                    <a:lnTo>
                      <a:pt x="360963" y="1153592"/>
                    </a:lnTo>
                    <a:cubicBezTo>
                      <a:pt x="257610" y="1108343"/>
                      <a:pt x="169683" y="1035585"/>
                      <a:pt x="105409" y="942259"/>
                    </a:cubicBezTo>
                    <a:cubicBezTo>
                      <a:pt x="36765" y="841991"/>
                      <a:pt x="0" y="724241"/>
                      <a:pt x="0" y="602120"/>
                    </a:cubicBezTo>
                    <a:cubicBezTo>
                      <a:pt x="0" y="441692"/>
                      <a:pt x="62989" y="290262"/>
                      <a:pt x="176882" y="176368"/>
                    </a:cubicBezTo>
                    <a:cubicBezTo>
                      <a:pt x="290776" y="62474"/>
                      <a:pt x="441691" y="0"/>
                      <a:pt x="602633" y="0"/>
                    </a:cubicBezTo>
                    <a:cubicBezTo>
                      <a:pt x="934030" y="0"/>
                      <a:pt x="1203981" y="269951"/>
                      <a:pt x="1203981" y="601349"/>
                    </a:cubicBezTo>
                    <a:cubicBezTo>
                      <a:pt x="1203981" y="723469"/>
                      <a:pt x="1167474" y="841220"/>
                      <a:pt x="1098572" y="941487"/>
                    </a:cubicBezTo>
                    <a:cubicBezTo>
                      <a:pt x="1034298" y="1034813"/>
                      <a:pt x="946371" y="1107572"/>
                      <a:pt x="843018" y="1152821"/>
                    </a:cubicBezTo>
                    <a:lnTo>
                      <a:pt x="843018" y="1520469"/>
                    </a:lnTo>
                    <a:cubicBezTo>
                      <a:pt x="843275" y="1603511"/>
                      <a:pt x="776687" y="1670099"/>
                      <a:pt x="694417" y="1670099"/>
                    </a:cubicBezTo>
                    <a:lnTo>
                      <a:pt x="694417" y="1670099"/>
                    </a:lnTo>
                    <a:close/>
                    <a:moveTo>
                      <a:pt x="602119" y="48077"/>
                    </a:moveTo>
                    <a:cubicBezTo>
                      <a:pt x="454546" y="48077"/>
                      <a:pt x="315714" y="105667"/>
                      <a:pt x="210819" y="210048"/>
                    </a:cubicBezTo>
                    <a:cubicBezTo>
                      <a:pt x="105924" y="314943"/>
                      <a:pt x="48334" y="454032"/>
                      <a:pt x="48334" y="601606"/>
                    </a:cubicBezTo>
                    <a:cubicBezTo>
                      <a:pt x="48334" y="713957"/>
                      <a:pt x="81757" y="822195"/>
                      <a:pt x="145002" y="914235"/>
                    </a:cubicBezTo>
                    <a:cubicBezTo>
                      <a:pt x="206705" y="1004219"/>
                      <a:pt x="293090" y="1073892"/>
                      <a:pt x="393871" y="1114513"/>
                    </a:cubicBezTo>
                    <a:cubicBezTo>
                      <a:pt x="402870" y="1118113"/>
                      <a:pt x="409040" y="1126854"/>
                      <a:pt x="409040" y="1136624"/>
                    </a:cubicBezTo>
                    <a:lnTo>
                      <a:pt x="409040" y="1520469"/>
                    </a:lnTo>
                    <a:cubicBezTo>
                      <a:pt x="409040" y="1576001"/>
                      <a:pt x="454289" y="1621250"/>
                      <a:pt x="509822" y="1621250"/>
                    </a:cubicBezTo>
                    <a:lnTo>
                      <a:pt x="694417" y="1621250"/>
                    </a:lnTo>
                    <a:cubicBezTo>
                      <a:pt x="749950" y="1621250"/>
                      <a:pt x="795198" y="1576001"/>
                      <a:pt x="795198" y="1520469"/>
                    </a:cubicBezTo>
                    <a:lnTo>
                      <a:pt x="795198" y="1137138"/>
                    </a:lnTo>
                    <a:cubicBezTo>
                      <a:pt x="795198" y="1127368"/>
                      <a:pt x="800855" y="1118627"/>
                      <a:pt x="810367" y="1115027"/>
                    </a:cubicBezTo>
                    <a:cubicBezTo>
                      <a:pt x="911149" y="1073892"/>
                      <a:pt x="997533" y="1004733"/>
                      <a:pt x="1059236" y="914749"/>
                    </a:cubicBezTo>
                    <a:cubicBezTo>
                      <a:pt x="1122482" y="822709"/>
                      <a:pt x="1155904" y="714471"/>
                      <a:pt x="1155904" y="602120"/>
                    </a:cubicBezTo>
                    <a:cubicBezTo>
                      <a:pt x="1155904" y="297204"/>
                      <a:pt x="907807" y="48848"/>
                      <a:pt x="602633" y="48334"/>
                    </a:cubicBezTo>
                    <a:lnTo>
                      <a:pt x="602119" y="48334"/>
                    </a:lnTo>
                    <a:close/>
                  </a:path>
                </a:pathLst>
              </a:custGeom>
              <a:solidFill>
                <a:srgbClr val="4C4372"/>
              </a:solidFill>
              <a:ln w="256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xmlns="" id="{9ECC1DA2-16D8-42CF-BA13-41935E98EE88}"/>
                </a:ext>
              </a:extLst>
            </p:cNvPr>
            <p:cNvGrpSpPr/>
            <p:nvPr/>
          </p:nvGrpSpPr>
          <p:grpSpPr>
            <a:xfrm>
              <a:off x="6877706" y="1034798"/>
              <a:ext cx="1327345" cy="1125365"/>
              <a:chOff x="861281" y="225383"/>
              <a:chExt cx="2489811" cy="2110940"/>
            </a:xfrm>
          </p:grpSpPr>
          <p:sp>
            <p:nvSpPr>
              <p:cNvPr id="19" name="椭圆 18">
                <a:extLst>
                  <a:ext uri="{FF2B5EF4-FFF2-40B4-BE49-F238E27FC236}">
                    <a16:creationId xmlns:a16="http://schemas.microsoft.com/office/drawing/2014/main" xmlns="" id="{7CF8A25F-31FE-401C-8ADF-2F805987DE38}"/>
                  </a:ext>
                </a:extLst>
              </p:cNvPr>
              <p:cNvSpPr/>
              <p:nvPr/>
            </p:nvSpPr>
            <p:spPr>
              <a:xfrm rot="5400000">
                <a:off x="1708216" y="689418"/>
                <a:ext cx="795941" cy="2489811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20" name="图片 19">
                <a:extLst>
                  <a:ext uri="{FF2B5EF4-FFF2-40B4-BE49-F238E27FC236}">
                    <a16:creationId xmlns:a16="http://schemas.microsoft.com/office/drawing/2014/main" xmlns="" id="{6095FB68-CFC7-41A1-AACF-CB31EA858CA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/>
              <a:srcRect t="52910" b="6545"/>
              <a:stretch>
                <a:fillRect/>
              </a:stretch>
            </p:blipFill>
            <p:spPr>
              <a:xfrm>
                <a:off x="1359567" y="1540381"/>
                <a:ext cx="1566808" cy="795942"/>
              </a:xfrm>
              <a:custGeom>
                <a:avLst/>
                <a:gdLst>
                  <a:gd name="connsiteX0" fmla="*/ 747742 w 1566808"/>
                  <a:gd name="connsiteY0" fmla="*/ 0 h 795942"/>
                  <a:gd name="connsiteX1" fmla="*/ 1443781 w 1566808"/>
                  <a:gd name="connsiteY1" fmla="*/ 67967 h 795942"/>
                  <a:gd name="connsiteX2" fmla="*/ 1566808 w 1566808"/>
                  <a:gd name="connsiteY2" fmla="*/ 100417 h 795942"/>
                  <a:gd name="connsiteX3" fmla="*/ 1566808 w 1566808"/>
                  <a:gd name="connsiteY3" fmla="*/ 695525 h 795942"/>
                  <a:gd name="connsiteX4" fmla="*/ 1443781 w 1566808"/>
                  <a:gd name="connsiteY4" fmla="*/ 727975 h 795942"/>
                  <a:gd name="connsiteX5" fmla="*/ 747742 w 1566808"/>
                  <a:gd name="connsiteY5" fmla="*/ 795942 h 795942"/>
                  <a:gd name="connsiteX6" fmla="*/ 51703 w 1566808"/>
                  <a:gd name="connsiteY6" fmla="*/ 727975 h 795942"/>
                  <a:gd name="connsiteX7" fmla="*/ 0 w 1566808"/>
                  <a:gd name="connsiteY7" fmla="*/ 714338 h 795942"/>
                  <a:gd name="connsiteX8" fmla="*/ 0 w 1566808"/>
                  <a:gd name="connsiteY8" fmla="*/ 81605 h 795942"/>
                  <a:gd name="connsiteX9" fmla="*/ 51703 w 1566808"/>
                  <a:gd name="connsiteY9" fmla="*/ 67967 h 795942"/>
                  <a:gd name="connsiteX10" fmla="*/ 747742 w 1566808"/>
                  <a:gd name="connsiteY10" fmla="*/ 0 h 7959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566808" h="795942">
                    <a:moveTo>
                      <a:pt x="747742" y="0"/>
                    </a:moveTo>
                    <a:cubicBezTo>
                      <a:pt x="1005571" y="0"/>
                      <a:pt x="1245093" y="25056"/>
                      <a:pt x="1443781" y="67967"/>
                    </a:cubicBezTo>
                    <a:lnTo>
                      <a:pt x="1566808" y="100417"/>
                    </a:lnTo>
                    <a:lnTo>
                      <a:pt x="1566808" y="695525"/>
                    </a:lnTo>
                    <a:lnTo>
                      <a:pt x="1443781" y="727975"/>
                    </a:lnTo>
                    <a:cubicBezTo>
                      <a:pt x="1245093" y="770886"/>
                      <a:pt x="1005571" y="795942"/>
                      <a:pt x="747742" y="795942"/>
                    </a:cubicBezTo>
                    <a:cubicBezTo>
                      <a:pt x="489913" y="795942"/>
                      <a:pt x="250391" y="770886"/>
                      <a:pt x="51703" y="727975"/>
                    </a:cubicBezTo>
                    <a:lnTo>
                      <a:pt x="0" y="714338"/>
                    </a:lnTo>
                    <a:lnTo>
                      <a:pt x="0" y="81605"/>
                    </a:lnTo>
                    <a:lnTo>
                      <a:pt x="51703" y="67967"/>
                    </a:lnTo>
                    <a:cubicBezTo>
                      <a:pt x="250391" y="25056"/>
                      <a:pt x="489913" y="0"/>
                      <a:pt x="747742" y="0"/>
                    </a:cubicBezTo>
                    <a:close/>
                  </a:path>
                </a:pathLst>
              </a:custGeom>
            </p:spPr>
          </p:pic>
          <p:pic>
            <p:nvPicPr>
              <p:cNvPr id="21" name="图片 20">
                <a:extLst>
                  <a:ext uri="{FF2B5EF4-FFF2-40B4-BE49-F238E27FC236}">
                    <a16:creationId xmlns:a16="http://schemas.microsoft.com/office/drawing/2014/main" xmlns="" id="{EE93E241-D5AF-438B-98BC-4FA2B7D4A301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7"/>
              <a:srcRect l="574" t="-14272" r="-574" b="14272"/>
              <a:stretch/>
            </p:blipFill>
            <p:spPr>
              <a:xfrm>
                <a:off x="1367309" y="225383"/>
                <a:ext cx="1566808" cy="1963082"/>
              </a:xfrm>
              <a:prstGeom prst="rect">
                <a:avLst/>
              </a:prstGeom>
            </p:spPr>
          </p:pic>
        </p:grp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xmlns="" id="{FCD9458B-E729-4DEF-B46D-C8425DF675F5}"/>
                </a:ext>
              </a:extLst>
            </p:cNvPr>
            <p:cNvSpPr txBox="1"/>
            <p:nvPr>
              <p:custDataLst>
                <p:tags r:id="rId2"/>
              </p:custDataLst>
            </p:nvPr>
          </p:nvSpPr>
          <p:spPr>
            <a:xfrm>
              <a:off x="3211014" y="2360592"/>
              <a:ext cx="1187158" cy="827325"/>
            </a:xfrm>
            <a:custGeom>
              <a:avLst/>
              <a:gdLst>
                <a:gd name="connsiteX0" fmla="*/ 175534 w 618876"/>
                <a:gd name="connsiteY0" fmla="*/ 0 h 431292"/>
                <a:gd name="connsiteX1" fmla="*/ 618876 w 618876"/>
                <a:gd name="connsiteY1" fmla="*/ 0 h 431292"/>
                <a:gd name="connsiteX2" fmla="*/ 618876 w 618876"/>
                <a:gd name="connsiteY2" fmla="*/ 69331 h 431292"/>
                <a:gd name="connsiteX3" fmla="*/ 542556 w 618876"/>
                <a:gd name="connsiteY3" fmla="*/ 233934 h 431292"/>
                <a:gd name="connsiteX4" fmla="*/ 506129 w 618876"/>
                <a:gd name="connsiteY4" fmla="*/ 270510 h 431292"/>
                <a:gd name="connsiteX5" fmla="*/ 466534 w 618876"/>
                <a:gd name="connsiteY5" fmla="*/ 284988 h 431292"/>
                <a:gd name="connsiteX6" fmla="*/ 313863 w 618876"/>
                <a:gd name="connsiteY6" fmla="*/ 284988 h 431292"/>
                <a:gd name="connsiteX7" fmla="*/ 346873 w 618876"/>
                <a:gd name="connsiteY7" fmla="*/ 211836 h 431292"/>
                <a:gd name="connsiteX8" fmla="*/ 403765 w 618876"/>
                <a:gd name="connsiteY8" fmla="*/ 211836 h 431292"/>
                <a:gd name="connsiteX9" fmla="*/ 472999 w 618876"/>
                <a:gd name="connsiteY9" fmla="*/ 73152 h 431292"/>
                <a:gd name="connsiteX10" fmla="*/ 312217 w 618876"/>
                <a:gd name="connsiteY10" fmla="*/ 73152 h 431292"/>
                <a:gd name="connsiteX11" fmla="*/ 249841 w 618876"/>
                <a:gd name="connsiteY11" fmla="*/ 211836 h 431292"/>
                <a:gd name="connsiteX12" fmla="*/ 296715 w 618876"/>
                <a:gd name="connsiteY12" fmla="*/ 211836 h 431292"/>
                <a:gd name="connsiteX13" fmla="*/ 263705 w 618876"/>
                <a:gd name="connsiteY13" fmla="*/ 284988 h 431292"/>
                <a:gd name="connsiteX14" fmla="*/ 210502 w 618876"/>
                <a:gd name="connsiteY14" fmla="*/ 284988 h 431292"/>
                <a:gd name="connsiteX15" fmla="*/ 138684 w 618876"/>
                <a:gd name="connsiteY15" fmla="*/ 431292 h 431292"/>
                <a:gd name="connsiteX16" fmla="*/ 0 w 618876"/>
                <a:gd name="connsiteY16" fmla="*/ 431292 h 431292"/>
                <a:gd name="connsiteX17" fmla="*/ 190381 w 618876"/>
                <a:gd name="connsiteY17" fmla="*/ 21336 h 431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618876" h="431292">
                  <a:moveTo>
                    <a:pt x="175534" y="0"/>
                  </a:moveTo>
                  <a:lnTo>
                    <a:pt x="618876" y="0"/>
                  </a:lnTo>
                  <a:lnTo>
                    <a:pt x="618876" y="69331"/>
                  </a:lnTo>
                  <a:lnTo>
                    <a:pt x="542556" y="233934"/>
                  </a:lnTo>
                  <a:cubicBezTo>
                    <a:pt x="533491" y="248666"/>
                    <a:pt x="521349" y="260858"/>
                    <a:pt x="506129" y="270510"/>
                  </a:cubicBezTo>
                  <a:cubicBezTo>
                    <a:pt x="490908" y="280162"/>
                    <a:pt x="477710" y="284988"/>
                    <a:pt x="466534" y="284988"/>
                  </a:cubicBezTo>
                  <a:lnTo>
                    <a:pt x="313863" y="284988"/>
                  </a:lnTo>
                  <a:lnTo>
                    <a:pt x="346873" y="211836"/>
                  </a:lnTo>
                  <a:lnTo>
                    <a:pt x="403765" y="211836"/>
                  </a:lnTo>
                  <a:lnTo>
                    <a:pt x="472999" y="73152"/>
                  </a:lnTo>
                  <a:lnTo>
                    <a:pt x="312217" y="73152"/>
                  </a:lnTo>
                  <a:lnTo>
                    <a:pt x="249841" y="211836"/>
                  </a:lnTo>
                  <a:lnTo>
                    <a:pt x="296715" y="211836"/>
                  </a:lnTo>
                  <a:lnTo>
                    <a:pt x="263705" y="284988"/>
                  </a:lnTo>
                  <a:lnTo>
                    <a:pt x="210502" y="284988"/>
                  </a:lnTo>
                  <a:lnTo>
                    <a:pt x="138684" y="431292"/>
                  </a:lnTo>
                  <a:lnTo>
                    <a:pt x="0" y="431292"/>
                  </a:lnTo>
                  <a:lnTo>
                    <a:pt x="190381" y="2133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635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6000" i="1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xmlns="" id="{B9251A05-6405-4FDB-B952-E42A5414D008}"/>
                </a:ext>
              </a:extLst>
            </p:cNvPr>
            <p:cNvSpPr txBox="1"/>
            <p:nvPr>
              <p:custDataLst>
                <p:tags r:id="rId3"/>
              </p:custDataLst>
            </p:nvPr>
          </p:nvSpPr>
          <p:spPr>
            <a:xfrm>
              <a:off x="4304248" y="2360592"/>
              <a:ext cx="1187158" cy="827325"/>
            </a:xfrm>
            <a:custGeom>
              <a:avLst/>
              <a:gdLst>
                <a:gd name="connsiteX0" fmla="*/ 175534 w 618876"/>
                <a:gd name="connsiteY0" fmla="*/ 0 h 431292"/>
                <a:gd name="connsiteX1" fmla="*/ 618876 w 618876"/>
                <a:gd name="connsiteY1" fmla="*/ 0 h 431292"/>
                <a:gd name="connsiteX2" fmla="*/ 618876 w 618876"/>
                <a:gd name="connsiteY2" fmla="*/ 69331 h 431292"/>
                <a:gd name="connsiteX3" fmla="*/ 542556 w 618876"/>
                <a:gd name="connsiteY3" fmla="*/ 233934 h 431292"/>
                <a:gd name="connsiteX4" fmla="*/ 506129 w 618876"/>
                <a:gd name="connsiteY4" fmla="*/ 270510 h 431292"/>
                <a:gd name="connsiteX5" fmla="*/ 466534 w 618876"/>
                <a:gd name="connsiteY5" fmla="*/ 284988 h 431292"/>
                <a:gd name="connsiteX6" fmla="*/ 309400 w 618876"/>
                <a:gd name="connsiteY6" fmla="*/ 284988 h 431292"/>
                <a:gd name="connsiteX7" fmla="*/ 342410 w 618876"/>
                <a:gd name="connsiteY7" fmla="*/ 211836 h 431292"/>
                <a:gd name="connsiteX8" fmla="*/ 403765 w 618876"/>
                <a:gd name="connsiteY8" fmla="*/ 211836 h 431292"/>
                <a:gd name="connsiteX9" fmla="*/ 472999 w 618876"/>
                <a:gd name="connsiteY9" fmla="*/ 73152 h 431292"/>
                <a:gd name="connsiteX10" fmla="*/ 312217 w 618876"/>
                <a:gd name="connsiteY10" fmla="*/ 73152 h 431292"/>
                <a:gd name="connsiteX11" fmla="*/ 249841 w 618876"/>
                <a:gd name="connsiteY11" fmla="*/ 211836 h 431292"/>
                <a:gd name="connsiteX12" fmla="*/ 292251 w 618876"/>
                <a:gd name="connsiteY12" fmla="*/ 211836 h 431292"/>
                <a:gd name="connsiteX13" fmla="*/ 259242 w 618876"/>
                <a:gd name="connsiteY13" fmla="*/ 284988 h 431292"/>
                <a:gd name="connsiteX14" fmla="*/ 210502 w 618876"/>
                <a:gd name="connsiteY14" fmla="*/ 284988 h 431292"/>
                <a:gd name="connsiteX15" fmla="*/ 138684 w 618876"/>
                <a:gd name="connsiteY15" fmla="*/ 431292 h 431292"/>
                <a:gd name="connsiteX16" fmla="*/ 0 w 618876"/>
                <a:gd name="connsiteY16" fmla="*/ 431292 h 431292"/>
                <a:gd name="connsiteX17" fmla="*/ 190381 w 618876"/>
                <a:gd name="connsiteY17" fmla="*/ 21336 h 431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618876" h="431292">
                  <a:moveTo>
                    <a:pt x="175534" y="0"/>
                  </a:moveTo>
                  <a:lnTo>
                    <a:pt x="618876" y="0"/>
                  </a:lnTo>
                  <a:lnTo>
                    <a:pt x="618876" y="69331"/>
                  </a:lnTo>
                  <a:lnTo>
                    <a:pt x="542556" y="233934"/>
                  </a:lnTo>
                  <a:cubicBezTo>
                    <a:pt x="533491" y="248666"/>
                    <a:pt x="521349" y="260858"/>
                    <a:pt x="506129" y="270510"/>
                  </a:cubicBezTo>
                  <a:cubicBezTo>
                    <a:pt x="490908" y="280162"/>
                    <a:pt x="477710" y="284988"/>
                    <a:pt x="466534" y="284988"/>
                  </a:cubicBezTo>
                  <a:lnTo>
                    <a:pt x="309400" y="284988"/>
                  </a:lnTo>
                  <a:lnTo>
                    <a:pt x="342410" y="211836"/>
                  </a:lnTo>
                  <a:lnTo>
                    <a:pt x="403765" y="211836"/>
                  </a:lnTo>
                  <a:lnTo>
                    <a:pt x="472999" y="73152"/>
                  </a:lnTo>
                  <a:lnTo>
                    <a:pt x="312217" y="73152"/>
                  </a:lnTo>
                  <a:lnTo>
                    <a:pt x="249841" y="211836"/>
                  </a:lnTo>
                  <a:lnTo>
                    <a:pt x="292251" y="211836"/>
                  </a:lnTo>
                  <a:lnTo>
                    <a:pt x="259242" y="284988"/>
                  </a:lnTo>
                  <a:lnTo>
                    <a:pt x="210502" y="284988"/>
                  </a:lnTo>
                  <a:lnTo>
                    <a:pt x="138684" y="431292"/>
                  </a:lnTo>
                  <a:lnTo>
                    <a:pt x="0" y="431292"/>
                  </a:lnTo>
                  <a:lnTo>
                    <a:pt x="190381" y="2133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635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6000" i="1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xmlns="" id="{998C25AF-EE3D-4E3C-9FF8-3F17C57D5ECE}"/>
                </a:ext>
              </a:extLst>
            </p:cNvPr>
            <p:cNvSpPr txBox="1"/>
            <p:nvPr>
              <p:custDataLst>
                <p:tags r:id="rId4"/>
              </p:custDataLst>
            </p:nvPr>
          </p:nvSpPr>
          <p:spPr>
            <a:xfrm>
              <a:off x="5630967" y="2360589"/>
              <a:ext cx="904473" cy="968175"/>
            </a:xfrm>
            <a:custGeom>
              <a:avLst/>
              <a:gdLst>
                <a:gd name="connsiteX0" fmla="*/ 409292 w 483500"/>
                <a:gd name="connsiteY0" fmla="*/ 0 h 431292"/>
                <a:gd name="connsiteX1" fmla="*/ 483500 w 483500"/>
                <a:gd name="connsiteY1" fmla="*/ 0 h 431292"/>
                <a:gd name="connsiteX2" fmla="*/ 483500 w 483500"/>
                <a:gd name="connsiteY2" fmla="*/ 53625 h 431292"/>
                <a:gd name="connsiteX3" fmla="*/ 472999 w 483500"/>
                <a:gd name="connsiteY3" fmla="*/ 73152 h 431292"/>
                <a:gd name="connsiteX4" fmla="*/ 376282 w 483500"/>
                <a:gd name="connsiteY4" fmla="*/ 73152 h 431292"/>
                <a:gd name="connsiteX5" fmla="*/ 44470 w 483500"/>
                <a:gd name="connsiteY5" fmla="*/ 0 h 431292"/>
                <a:gd name="connsiteX6" fmla="*/ 359133 w 483500"/>
                <a:gd name="connsiteY6" fmla="*/ 0 h 431292"/>
                <a:gd name="connsiteX7" fmla="*/ 326124 w 483500"/>
                <a:gd name="connsiteY7" fmla="*/ 73152 h 431292"/>
                <a:gd name="connsiteX8" fmla="*/ 319075 w 483500"/>
                <a:gd name="connsiteY8" fmla="*/ 73152 h 431292"/>
                <a:gd name="connsiteX9" fmla="*/ 146304 w 483500"/>
                <a:gd name="connsiteY9" fmla="*/ 431292 h 431292"/>
                <a:gd name="connsiteX10" fmla="*/ 0 w 483500"/>
                <a:gd name="connsiteY10" fmla="*/ 431292 h 431292"/>
                <a:gd name="connsiteX11" fmla="*/ 172771 w 483500"/>
                <a:gd name="connsiteY11" fmla="*/ 73152 h 431292"/>
                <a:gd name="connsiteX12" fmla="*/ 11990 w 483500"/>
                <a:gd name="connsiteY12" fmla="*/ 73152 h 431292"/>
                <a:gd name="connsiteX0" fmla="*/ 409292 w 483500"/>
                <a:gd name="connsiteY0" fmla="*/ 0 h 431292"/>
                <a:gd name="connsiteX1" fmla="*/ 483500 w 483500"/>
                <a:gd name="connsiteY1" fmla="*/ 0 h 431292"/>
                <a:gd name="connsiteX2" fmla="*/ 483500 w 483500"/>
                <a:gd name="connsiteY2" fmla="*/ 53625 h 431292"/>
                <a:gd name="connsiteX3" fmla="*/ 472999 w 483500"/>
                <a:gd name="connsiteY3" fmla="*/ 73152 h 431292"/>
                <a:gd name="connsiteX4" fmla="*/ 376282 w 483500"/>
                <a:gd name="connsiteY4" fmla="*/ 73152 h 431292"/>
                <a:gd name="connsiteX5" fmla="*/ 409292 w 483500"/>
                <a:gd name="connsiteY5" fmla="*/ 0 h 431292"/>
                <a:gd name="connsiteX6" fmla="*/ 44470 w 483500"/>
                <a:gd name="connsiteY6" fmla="*/ 0 h 431292"/>
                <a:gd name="connsiteX7" fmla="*/ 359133 w 483500"/>
                <a:gd name="connsiteY7" fmla="*/ 0 h 431292"/>
                <a:gd name="connsiteX8" fmla="*/ 326124 w 483500"/>
                <a:gd name="connsiteY8" fmla="*/ 73152 h 431292"/>
                <a:gd name="connsiteX9" fmla="*/ 322535 w 483500"/>
                <a:gd name="connsiteY9" fmla="*/ 76612 h 431292"/>
                <a:gd name="connsiteX10" fmla="*/ 146304 w 483500"/>
                <a:gd name="connsiteY10" fmla="*/ 431292 h 431292"/>
                <a:gd name="connsiteX11" fmla="*/ 0 w 483500"/>
                <a:gd name="connsiteY11" fmla="*/ 431292 h 431292"/>
                <a:gd name="connsiteX12" fmla="*/ 172771 w 483500"/>
                <a:gd name="connsiteY12" fmla="*/ 73152 h 431292"/>
                <a:gd name="connsiteX13" fmla="*/ 11990 w 483500"/>
                <a:gd name="connsiteY13" fmla="*/ 73152 h 431292"/>
                <a:gd name="connsiteX14" fmla="*/ 44470 w 483500"/>
                <a:gd name="connsiteY14" fmla="*/ 0 h 431292"/>
                <a:gd name="connsiteX0" fmla="*/ 589235 w 663443"/>
                <a:gd name="connsiteY0" fmla="*/ 0 h 843085"/>
                <a:gd name="connsiteX1" fmla="*/ 663443 w 663443"/>
                <a:gd name="connsiteY1" fmla="*/ 0 h 843085"/>
                <a:gd name="connsiteX2" fmla="*/ 663443 w 663443"/>
                <a:gd name="connsiteY2" fmla="*/ 53625 h 843085"/>
                <a:gd name="connsiteX3" fmla="*/ 652942 w 663443"/>
                <a:gd name="connsiteY3" fmla="*/ 73152 h 843085"/>
                <a:gd name="connsiteX4" fmla="*/ 556225 w 663443"/>
                <a:gd name="connsiteY4" fmla="*/ 73152 h 843085"/>
                <a:gd name="connsiteX5" fmla="*/ 589235 w 663443"/>
                <a:gd name="connsiteY5" fmla="*/ 0 h 843085"/>
                <a:gd name="connsiteX6" fmla="*/ 224413 w 663443"/>
                <a:gd name="connsiteY6" fmla="*/ 0 h 843085"/>
                <a:gd name="connsiteX7" fmla="*/ 539076 w 663443"/>
                <a:gd name="connsiteY7" fmla="*/ 0 h 843085"/>
                <a:gd name="connsiteX8" fmla="*/ 506067 w 663443"/>
                <a:gd name="connsiteY8" fmla="*/ 73152 h 843085"/>
                <a:gd name="connsiteX9" fmla="*/ 502478 w 663443"/>
                <a:gd name="connsiteY9" fmla="*/ 76612 h 843085"/>
                <a:gd name="connsiteX10" fmla="*/ 326247 w 663443"/>
                <a:gd name="connsiteY10" fmla="*/ 431292 h 843085"/>
                <a:gd name="connsiteX11" fmla="*/ 0 w 663443"/>
                <a:gd name="connsiteY11" fmla="*/ 843085 h 843085"/>
                <a:gd name="connsiteX12" fmla="*/ 352714 w 663443"/>
                <a:gd name="connsiteY12" fmla="*/ 73152 h 843085"/>
                <a:gd name="connsiteX13" fmla="*/ 191933 w 663443"/>
                <a:gd name="connsiteY13" fmla="*/ 73152 h 843085"/>
                <a:gd name="connsiteX14" fmla="*/ 224413 w 663443"/>
                <a:gd name="connsiteY14" fmla="*/ 0 h 843085"/>
                <a:gd name="connsiteX0" fmla="*/ 589235 w 663443"/>
                <a:gd name="connsiteY0" fmla="*/ 0 h 843085"/>
                <a:gd name="connsiteX1" fmla="*/ 663443 w 663443"/>
                <a:gd name="connsiteY1" fmla="*/ 0 h 843085"/>
                <a:gd name="connsiteX2" fmla="*/ 663443 w 663443"/>
                <a:gd name="connsiteY2" fmla="*/ 53625 h 843085"/>
                <a:gd name="connsiteX3" fmla="*/ 652942 w 663443"/>
                <a:gd name="connsiteY3" fmla="*/ 73152 h 843085"/>
                <a:gd name="connsiteX4" fmla="*/ 556225 w 663443"/>
                <a:gd name="connsiteY4" fmla="*/ 73152 h 843085"/>
                <a:gd name="connsiteX5" fmla="*/ 589235 w 663443"/>
                <a:gd name="connsiteY5" fmla="*/ 0 h 843085"/>
                <a:gd name="connsiteX6" fmla="*/ 224413 w 663443"/>
                <a:gd name="connsiteY6" fmla="*/ 0 h 843085"/>
                <a:gd name="connsiteX7" fmla="*/ 539076 w 663443"/>
                <a:gd name="connsiteY7" fmla="*/ 0 h 843085"/>
                <a:gd name="connsiteX8" fmla="*/ 506067 w 663443"/>
                <a:gd name="connsiteY8" fmla="*/ 73152 h 843085"/>
                <a:gd name="connsiteX9" fmla="*/ 502478 w 663443"/>
                <a:gd name="connsiteY9" fmla="*/ 76612 h 843085"/>
                <a:gd name="connsiteX10" fmla="*/ 201671 w 663443"/>
                <a:gd name="connsiteY10" fmla="*/ 656220 h 843085"/>
                <a:gd name="connsiteX11" fmla="*/ 0 w 663443"/>
                <a:gd name="connsiteY11" fmla="*/ 843085 h 843085"/>
                <a:gd name="connsiteX12" fmla="*/ 352714 w 663443"/>
                <a:gd name="connsiteY12" fmla="*/ 73152 h 843085"/>
                <a:gd name="connsiteX13" fmla="*/ 191933 w 663443"/>
                <a:gd name="connsiteY13" fmla="*/ 73152 h 843085"/>
                <a:gd name="connsiteX14" fmla="*/ 224413 w 663443"/>
                <a:gd name="connsiteY14" fmla="*/ 0 h 843085"/>
                <a:gd name="connsiteX0" fmla="*/ 516566 w 590774"/>
                <a:gd name="connsiteY0" fmla="*/ 0 h 670063"/>
                <a:gd name="connsiteX1" fmla="*/ 590774 w 590774"/>
                <a:gd name="connsiteY1" fmla="*/ 0 h 670063"/>
                <a:gd name="connsiteX2" fmla="*/ 590774 w 590774"/>
                <a:gd name="connsiteY2" fmla="*/ 53625 h 670063"/>
                <a:gd name="connsiteX3" fmla="*/ 580273 w 590774"/>
                <a:gd name="connsiteY3" fmla="*/ 73152 h 670063"/>
                <a:gd name="connsiteX4" fmla="*/ 483556 w 590774"/>
                <a:gd name="connsiteY4" fmla="*/ 73152 h 670063"/>
                <a:gd name="connsiteX5" fmla="*/ 516566 w 590774"/>
                <a:gd name="connsiteY5" fmla="*/ 0 h 670063"/>
                <a:gd name="connsiteX6" fmla="*/ 151744 w 590774"/>
                <a:gd name="connsiteY6" fmla="*/ 0 h 670063"/>
                <a:gd name="connsiteX7" fmla="*/ 466407 w 590774"/>
                <a:gd name="connsiteY7" fmla="*/ 0 h 670063"/>
                <a:gd name="connsiteX8" fmla="*/ 433398 w 590774"/>
                <a:gd name="connsiteY8" fmla="*/ 73152 h 670063"/>
                <a:gd name="connsiteX9" fmla="*/ 429809 w 590774"/>
                <a:gd name="connsiteY9" fmla="*/ 76612 h 670063"/>
                <a:gd name="connsiteX10" fmla="*/ 129002 w 590774"/>
                <a:gd name="connsiteY10" fmla="*/ 656220 h 670063"/>
                <a:gd name="connsiteX11" fmla="*/ 0 w 590774"/>
                <a:gd name="connsiteY11" fmla="*/ 670063 h 670063"/>
                <a:gd name="connsiteX12" fmla="*/ 280045 w 590774"/>
                <a:gd name="connsiteY12" fmla="*/ 73152 h 670063"/>
                <a:gd name="connsiteX13" fmla="*/ 119264 w 590774"/>
                <a:gd name="connsiteY13" fmla="*/ 73152 h 670063"/>
                <a:gd name="connsiteX14" fmla="*/ 151744 w 590774"/>
                <a:gd name="connsiteY14" fmla="*/ 0 h 670063"/>
                <a:gd name="connsiteX0" fmla="*/ 516566 w 590774"/>
                <a:gd name="connsiteY0" fmla="*/ 0 h 670063"/>
                <a:gd name="connsiteX1" fmla="*/ 590774 w 590774"/>
                <a:gd name="connsiteY1" fmla="*/ 0 h 670063"/>
                <a:gd name="connsiteX2" fmla="*/ 590774 w 590774"/>
                <a:gd name="connsiteY2" fmla="*/ 53625 h 670063"/>
                <a:gd name="connsiteX3" fmla="*/ 580273 w 590774"/>
                <a:gd name="connsiteY3" fmla="*/ 73152 h 670063"/>
                <a:gd name="connsiteX4" fmla="*/ 483556 w 590774"/>
                <a:gd name="connsiteY4" fmla="*/ 73152 h 670063"/>
                <a:gd name="connsiteX5" fmla="*/ 516566 w 590774"/>
                <a:gd name="connsiteY5" fmla="*/ 0 h 670063"/>
                <a:gd name="connsiteX6" fmla="*/ 151744 w 590774"/>
                <a:gd name="connsiteY6" fmla="*/ 0 h 670063"/>
                <a:gd name="connsiteX7" fmla="*/ 466407 w 590774"/>
                <a:gd name="connsiteY7" fmla="*/ 0 h 670063"/>
                <a:gd name="connsiteX8" fmla="*/ 433398 w 590774"/>
                <a:gd name="connsiteY8" fmla="*/ 73152 h 670063"/>
                <a:gd name="connsiteX9" fmla="*/ 429809 w 590774"/>
                <a:gd name="connsiteY9" fmla="*/ 76612 h 670063"/>
                <a:gd name="connsiteX10" fmla="*/ 129002 w 590774"/>
                <a:gd name="connsiteY10" fmla="*/ 656220 h 670063"/>
                <a:gd name="connsiteX11" fmla="*/ 62334 w 590774"/>
                <a:gd name="connsiteY11" fmla="*/ 658708 h 670063"/>
                <a:gd name="connsiteX12" fmla="*/ 0 w 590774"/>
                <a:gd name="connsiteY12" fmla="*/ 670063 h 670063"/>
                <a:gd name="connsiteX13" fmla="*/ 280045 w 590774"/>
                <a:gd name="connsiteY13" fmla="*/ 73152 h 670063"/>
                <a:gd name="connsiteX14" fmla="*/ 119264 w 590774"/>
                <a:gd name="connsiteY14" fmla="*/ 73152 h 670063"/>
                <a:gd name="connsiteX15" fmla="*/ 151744 w 590774"/>
                <a:gd name="connsiteY15" fmla="*/ 0 h 670063"/>
                <a:gd name="connsiteX0" fmla="*/ 516566 w 590774"/>
                <a:gd name="connsiteY0" fmla="*/ 0 h 714075"/>
                <a:gd name="connsiteX1" fmla="*/ 590774 w 590774"/>
                <a:gd name="connsiteY1" fmla="*/ 0 h 714075"/>
                <a:gd name="connsiteX2" fmla="*/ 590774 w 590774"/>
                <a:gd name="connsiteY2" fmla="*/ 53625 h 714075"/>
                <a:gd name="connsiteX3" fmla="*/ 580273 w 590774"/>
                <a:gd name="connsiteY3" fmla="*/ 73152 h 714075"/>
                <a:gd name="connsiteX4" fmla="*/ 483556 w 590774"/>
                <a:gd name="connsiteY4" fmla="*/ 73152 h 714075"/>
                <a:gd name="connsiteX5" fmla="*/ 516566 w 590774"/>
                <a:gd name="connsiteY5" fmla="*/ 0 h 714075"/>
                <a:gd name="connsiteX6" fmla="*/ 151744 w 590774"/>
                <a:gd name="connsiteY6" fmla="*/ 0 h 714075"/>
                <a:gd name="connsiteX7" fmla="*/ 466407 w 590774"/>
                <a:gd name="connsiteY7" fmla="*/ 0 h 714075"/>
                <a:gd name="connsiteX8" fmla="*/ 433398 w 590774"/>
                <a:gd name="connsiteY8" fmla="*/ 73152 h 714075"/>
                <a:gd name="connsiteX9" fmla="*/ 429809 w 590774"/>
                <a:gd name="connsiteY9" fmla="*/ 76612 h 714075"/>
                <a:gd name="connsiteX10" fmla="*/ 129002 w 590774"/>
                <a:gd name="connsiteY10" fmla="*/ 656220 h 714075"/>
                <a:gd name="connsiteX11" fmla="*/ 58873 w 590774"/>
                <a:gd name="connsiteY11" fmla="*/ 714075 h 714075"/>
                <a:gd name="connsiteX12" fmla="*/ 0 w 590774"/>
                <a:gd name="connsiteY12" fmla="*/ 670063 h 714075"/>
                <a:gd name="connsiteX13" fmla="*/ 280045 w 590774"/>
                <a:gd name="connsiteY13" fmla="*/ 73152 h 714075"/>
                <a:gd name="connsiteX14" fmla="*/ 119264 w 590774"/>
                <a:gd name="connsiteY14" fmla="*/ 73152 h 714075"/>
                <a:gd name="connsiteX15" fmla="*/ 151744 w 590774"/>
                <a:gd name="connsiteY15" fmla="*/ 0 h 714075"/>
                <a:gd name="connsiteX0" fmla="*/ 475041 w 549249"/>
                <a:gd name="connsiteY0" fmla="*/ 0 h 714075"/>
                <a:gd name="connsiteX1" fmla="*/ 549249 w 549249"/>
                <a:gd name="connsiteY1" fmla="*/ 0 h 714075"/>
                <a:gd name="connsiteX2" fmla="*/ 549249 w 549249"/>
                <a:gd name="connsiteY2" fmla="*/ 53625 h 714075"/>
                <a:gd name="connsiteX3" fmla="*/ 538748 w 549249"/>
                <a:gd name="connsiteY3" fmla="*/ 73152 h 714075"/>
                <a:gd name="connsiteX4" fmla="*/ 442031 w 549249"/>
                <a:gd name="connsiteY4" fmla="*/ 73152 h 714075"/>
                <a:gd name="connsiteX5" fmla="*/ 475041 w 549249"/>
                <a:gd name="connsiteY5" fmla="*/ 0 h 714075"/>
                <a:gd name="connsiteX6" fmla="*/ 110219 w 549249"/>
                <a:gd name="connsiteY6" fmla="*/ 0 h 714075"/>
                <a:gd name="connsiteX7" fmla="*/ 424882 w 549249"/>
                <a:gd name="connsiteY7" fmla="*/ 0 h 714075"/>
                <a:gd name="connsiteX8" fmla="*/ 391873 w 549249"/>
                <a:gd name="connsiteY8" fmla="*/ 73152 h 714075"/>
                <a:gd name="connsiteX9" fmla="*/ 388284 w 549249"/>
                <a:gd name="connsiteY9" fmla="*/ 76612 h 714075"/>
                <a:gd name="connsiteX10" fmla="*/ 87477 w 549249"/>
                <a:gd name="connsiteY10" fmla="*/ 656220 h 714075"/>
                <a:gd name="connsiteX11" fmla="*/ 17348 w 549249"/>
                <a:gd name="connsiteY11" fmla="*/ 714075 h 714075"/>
                <a:gd name="connsiteX12" fmla="*/ 0 w 549249"/>
                <a:gd name="connsiteY12" fmla="*/ 585283 h 714075"/>
                <a:gd name="connsiteX13" fmla="*/ 238520 w 549249"/>
                <a:gd name="connsiteY13" fmla="*/ 73152 h 714075"/>
                <a:gd name="connsiteX14" fmla="*/ 77739 w 549249"/>
                <a:gd name="connsiteY14" fmla="*/ 73152 h 714075"/>
                <a:gd name="connsiteX15" fmla="*/ 110219 w 549249"/>
                <a:gd name="connsiteY15" fmla="*/ 0 h 714075"/>
                <a:gd name="connsiteX0" fmla="*/ 475041 w 549249"/>
                <a:gd name="connsiteY0" fmla="*/ 0 h 714075"/>
                <a:gd name="connsiteX1" fmla="*/ 549249 w 549249"/>
                <a:gd name="connsiteY1" fmla="*/ 0 h 714075"/>
                <a:gd name="connsiteX2" fmla="*/ 549249 w 549249"/>
                <a:gd name="connsiteY2" fmla="*/ 53625 h 714075"/>
                <a:gd name="connsiteX3" fmla="*/ 538748 w 549249"/>
                <a:gd name="connsiteY3" fmla="*/ 73152 h 714075"/>
                <a:gd name="connsiteX4" fmla="*/ 442031 w 549249"/>
                <a:gd name="connsiteY4" fmla="*/ 73152 h 714075"/>
                <a:gd name="connsiteX5" fmla="*/ 475041 w 549249"/>
                <a:gd name="connsiteY5" fmla="*/ 0 h 714075"/>
                <a:gd name="connsiteX6" fmla="*/ 110219 w 549249"/>
                <a:gd name="connsiteY6" fmla="*/ 0 h 714075"/>
                <a:gd name="connsiteX7" fmla="*/ 424882 w 549249"/>
                <a:gd name="connsiteY7" fmla="*/ 0 h 714075"/>
                <a:gd name="connsiteX8" fmla="*/ 391873 w 549249"/>
                <a:gd name="connsiteY8" fmla="*/ 73152 h 714075"/>
                <a:gd name="connsiteX9" fmla="*/ 388284 w 549249"/>
                <a:gd name="connsiteY9" fmla="*/ 76612 h 714075"/>
                <a:gd name="connsiteX10" fmla="*/ 141114 w 549249"/>
                <a:gd name="connsiteY10" fmla="*/ 554137 h 714075"/>
                <a:gd name="connsiteX11" fmla="*/ 17348 w 549249"/>
                <a:gd name="connsiteY11" fmla="*/ 714075 h 714075"/>
                <a:gd name="connsiteX12" fmla="*/ 0 w 549249"/>
                <a:gd name="connsiteY12" fmla="*/ 585283 h 714075"/>
                <a:gd name="connsiteX13" fmla="*/ 238520 w 549249"/>
                <a:gd name="connsiteY13" fmla="*/ 73152 h 714075"/>
                <a:gd name="connsiteX14" fmla="*/ 77739 w 549249"/>
                <a:gd name="connsiteY14" fmla="*/ 73152 h 714075"/>
                <a:gd name="connsiteX15" fmla="*/ 110219 w 549249"/>
                <a:gd name="connsiteY15" fmla="*/ 0 h 714075"/>
                <a:gd name="connsiteX0" fmla="*/ 475041 w 549249"/>
                <a:gd name="connsiteY0" fmla="*/ 0 h 681201"/>
                <a:gd name="connsiteX1" fmla="*/ 549249 w 549249"/>
                <a:gd name="connsiteY1" fmla="*/ 0 h 681201"/>
                <a:gd name="connsiteX2" fmla="*/ 549249 w 549249"/>
                <a:gd name="connsiteY2" fmla="*/ 53625 h 681201"/>
                <a:gd name="connsiteX3" fmla="*/ 538748 w 549249"/>
                <a:gd name="connsiteY3" fmla="*/ 73152 h 681201"/>
                <a:gd name="connsiteX4" fmla="*/ 442031 w 549249"/>
                <a:gd name="connsiteY4" fmla="*/ 73152 h 681201"/>
                <a:gd name="connsiteX5" fmla="*/ 475041 w 549249"/>
                <a:gd name="connsiteY5" fmla="*/ 0 h 681201"/>
                <a:gd name="connsiteX6" fmla="*/ 110219 w 549249"/>
                <a:gd name="connsiteY6" fmla="*/ 0 h 681201"/>
                <a:gd name="connsiteX7" fmla="*/ 424882 w 549249"/>
                <a:gd name="connsiteY7" fmla="*/ 0 h 681201"/>
                <a:gd name="connsiteX8" fmla="*/ 391873 w 549249"/>
                <a:gd name="connsiteY8" fmla="*/ 73152 h 681201"/>
                <a:gd name="connsiteX9" fmla="*/ 388284 w 549249"/>
                <a:gd name="connsiteY9" fmla="*/ 76612 h 681201"/>
                <a:gd name="connsiteX10" fmla="*/ 141114 w 549249"/>
                <a:gd name="connsiteY10" fmla="*/ 554137 h 681201"/>
                <a:gd name="connsiteX11" fmla="*/ 17348 w 549249"/>
                <a:gd name="connsiteY11" fmla="*/ 681201 h 681201"/>
                <a:gd name="connsiteX12" fmla="*/ 0 w 549249"/>
                <a:gd name="connsiteY12" fmla="*/ 585283 h 681201"/>
                <a:gd name="connsiteX13" fmla="*/ 238520 w 549249"/>
                <a:gd name="connsiteY13" fmla="*/ 73152 h 681201"/>
                <a:gd name="connsiteX14" fmla="*/ 77739 w 549249"/>
                <a:gd name="connsiteY14" fmla="*/ 73152 h 681201"/>
                <a:gd name="connsiteX15" fmla="*/ 110219 w 549249"/>
                <a:gd name="connsiteY15" fmla="*/ 0 h 681201"/>
                <a:gd name="connsiteX0" fmla="*/ 475041 w 549249"/>
                <a:gd name="connsiteY0" fmla="*/ 0 h 681201"/>
                <a:gd name="connsiteX1" fmla="*/ 549249 w 549249"/>
                <a:gd name="connsiteY1" fmla="*/ 0 h 681201"/>
                <a:gd name="connsiteX2" fmla="*/ 549249 w 549249"/>
                <a:gd name="connsiteY2" fmla="*/ 53625 h 681201"/>
                <a:gd name="connsiteX3" fmla="*/ 538748 w 549249"/>
                <a:gd name="connsiteY3" fmla="*/ 73152 h 681201"/>
                <a:gd name="connsiteX4" fmla="*/ 442031 w 549249"/>
                <a:gd name="connsiteY4" fmla="*/ 73152 h 681201"/>
                <a:gd name="connsiteX5" fmla="*/ 475041 w 549249"/>
                <a:gd name="connsiteY5" fmla="*/ 0 h 681201"/>
                <a:gd name="connsiteX6" fmla="*/ 110219 w 549249"/>
                <a:gd name="connsiteY6" fmla="*/ 0 h 681201"/>
                <a:gd name="connsiteX7" fmla="*/ 424882 w 549249"/>
                <a:gd name="connsiteY7" fmla="*/ 0 h 681201"/>
                <a:gd name="connsiteX8" fmla="*/ 391873 w 549249"/>
                <a:gd name="connsiteY8" fmla="*/ 73152 h 681201"/>
                <a:gd name="connsiteX9" fmla="*/ 388284 w 549249"/>
                <a:gd name="connsiteY9" fmla="*/ 76612 h 681201"/>
                <a:gd name="connsiteX10" fmla="*/ 116891 w 549249"/>
                <a:gd name="connsiteY10" fmla="*/ 599123 h 681201"/>
                <a:gd name="connsiteX11" fmla="*/ 17348 w 549249"/>
                <a:gd name="connsiteY11" fmla="*/ 681201 h 681201"/>
                <a:gd name="connsiteX12" fmla="*/ 0 w 549249"/>
                <a:gd name="connsiteY12" fmla="*/ 585283 h 681201"/>
                <a:gd name="connsiteX13" fmla="*/ 238520 w 549249"/>
                <a:gd name="connsiteY13" fmla="*/ 73152 h 681201"/>
                <a:gd name="connsiteX14" fmla="*/ 77739 w 549249"/>
                <a:gd name="connsiteY14" fmla="*/ 73152 h 681201"/>
                <a:gd name="connsiteX15" fmla="*/ 110219 w 549249"/>
                <a:gd name="connsiteY15" fmla="*/ 0 h 681201"/>
                <a:gd name="connsiteX0" fmla="*/ 475041 w 549249"/>
                <a:gd name="connsiteY0" fmla="*/ 0 h 599123"/>
                <a:gd name="connsiteX1" fmla="*/ 549249 w 549249"/>
                <a:gd name="connsiteY1" fmla="*/ 0 h 599123"/>
                <a:gd name="connsiteX2" fmla="*/ 549249 w 549249"/>
                <a:gd name="connsiteY2" fmla="*/ 53625 h 599123"/>
                <a:gd name="connsiteX3" fmla="*/ 538748 w 549249"/>
                <a:gd name="connsiteY3" fmla="*/ 73152 h 599123"/>
                <a:gd name="connsiteX4" fmla="*/ 442031 w 549249"/>
                <a:gd name="connsiteY4" fmla="*/ 73152 h 599123"/>
                <a:gd name="connsiteX5" fmla="*/ 475041 w 549249"/>
                <a:gd name="connsiteY5" fmla="*/ 0 h 599123"/>
                <a:gd name="connsiteX6" fmla="*/ 110219 w 549249"/>
                <a:gd name="connsiteY6" fmla="*/ 0 h 599123"/>
                <a:gd name="connsiteX7" fmla="*/ 424882 w 549249"/>
                <a:gd name="connsiteY7" fmla="*/ 0 h 599123"/>
                <a:gd name="connsiteX8" fmla="*/ 391873 w 549249"/>
                <a:gd name="connsiteY8" fmla="*/ 73152 h 599123"/>
                <a:gd name="connsiteX9" fmla="*/ 388284 w 549249"/>
                <a:gd name="connsiteY9" fmla="*/ 76612 h 599123"/>
                <a:gd name="connsiteX10" fmla="*/ 116891 w 549249"/>
                <a:gd name="connsiteY10" fmla="*/ 599123 h 599123"/>
                <a:gd name="connsiteX11" fmla="*/ 98669 w 549249"/>
                <a:gd name="connsiteY11" fmla="*/ 504719 h 599123"/>
                <a:gd name="connsiteX12" fmla="*/ 0 w 549249"/>
                <a:gd name="connsiteY12" fmla="*/ 585283 h 599123"/>
                <a:gd name="connsiteX13" fmla="*/ 238520 w 549249"/>
                <a:gd name="connsiteY13" fmla="*/ 73152 h 599123"/>
                <a:gd name="connsiteX14" fmla="*/ 77739 w 549249"/>
                <a:gd name="connsiteY14" fmla="*/ 73152 h 599123"/>
                <a:gd name="connsiteX15" fmla="*/ 110219 w 549249"/>
                <a:gd name="connsiteY15" fmla="*/ 0 h 599123"/>
                <a:gd name="connsiteX0" fmla="*/ 475041 w 549249"/>
                <a:gd name="connsiteY0" fmla="*/ 0 h 585283"/>
                <a:gd name="connsiteX1" fmla="*/ 549249 w 549249"/>
                <a:gd name="connsiteY1" fmla="*/ 0 h 585283"/>
                <a:gd name="connsiteX2" fmla="*/ 549249 w 549249"/>
                <a:gd name="connsiteY2" fmla="*/ 53625 h 585283"/>
                <a:gd name="connsiteX3" fmla="*/ 538748 w 549249"/>
                <a:gd name="connsiteY3" fmla="*/ 73152 h 585283"/>
                <a:gd name="connsiteX4" fmla="*/ 442031 w 549249"/>
                <a:gd name="connsiteY4" fmla="*/ 73152 h 585283"/>
                <a:gd name="connsiteX5" fmla="*/ 475041 w 549249"/>
                <a:gd name="connsiteY5" fmla="*/ 0 h 585283"/>
                <a:gd name="connsiteX6" fmla="*/ 110219 w 549249"/>
                <a:gd name="connsiteY6" fmla="*/ 0 h 585283"/>
                <a:gd name="connsiteX7" fmla="*/ 424882 w 549249"/>
                <a:gd name="connsiteY7" fmla="*/ 0 h 585283"/>
                <a:gd name="connsiteX8" fmla="*/ 391873 w 549249"/>
                <a:gd name="connsiteY8" fmla="*/ 73152 h 585283"/>
                <a:gd name="connsiteX9" fmla="*/ 388284 w 549249"/>
                <a:gd name="connsiteY9" fmla="*/ 76612 h 585283"/>
                <a:gd name="connsiteX10" fmla="*/ 170528 w 549249"/>
                <a:gd name="connsiteY10" fmla="*/ 491849 h 585283"/>
                <a:gd name="connsiteX11" fmla="*/ 98669 w 549249"/>
                <a:gd name="connsiteY11" fmla="*/ 504719 h 585283"/>
                <a:gd name="connsiteX12" fmla="*/ 0 w 549249"/>
                <a:gd name="connsiteY12" fmla="*/ 585283 h 585283"/>
                <a:gd name="connsiteX13" fmla="*/ 238520 w 549249"/>
                <a:gd name="connsiteY13" fmla="*/ 73152 h 585283"/>
                <a:gd name="connsiteX14" fmla="*/ 77739 w 549249"/>
                <a:gd name="connsiteY14" fmla="*/ 73152 h 585283"/>
                <a:gd name="connsiteX15" fmla="*/ 110219 w 549249"/>
                <a:gd name="connsiteY15" fmla="*/ 0 h 585283"/>
                <a:gd name="connsiteX0" fmla="*/ 412753 w 486961"/>
                <a:gd name="connsiteY0" fmla="*/ 0 h 504719"/>
                <a:gd name="connsiteX1" fmla="*/ 486961 w 486961"/>
                <a:gd name="connsiteY1" fmla="*/ 0 h 504719"/>
                <a:gd name="connsiteX2" fmla="*/ 486961 w 486961"/>
                <a:gd name="connsiteY2" fmla="*/ 53625 h 504719"/>
                <a:gd name="connsiteX3" fmla="*/ 476460 w 486961"/>
                <a:gd name="connsiteY3" fmla="*/ 73152 h 504719"/>
                <a:gd name="connsiteX4" fmla="*/ 379743 w 486961"/>
                <a:gd name="connsiteY4" fmla="*/ 73152 h 504719"/>
                <a:gd name="connsiteX5" fmla="*/ 412753 w 486961"/>
                <a:gd name="connsiteY5" fmla="*/ 0 h 504719"/>
                <a:gd name="connsiteX6" fmla="*/ 47931 w 486961"/>
                <a:gd name="connsiteY6" fmla="*/ 0 h 504719"/>
                <a:gd name="connsiteX7" fmla="*/ 362594 w 486961"/>
                <a:gd name="connsiteY7" fmla="*/ 0 h 504719"/>
                <a:gd name="connsiteX8" fmla="*/ 329585 w 486961"/>
                <a:gd name="connsiteY8" fmla="*/ 73152 h 504719"/>
                <a:gd name="connsiteX9" fmla="*/ 325996 w 486961"/>
                <a:gd name="connsiteY9" fmla="*/ 76612 h 504719"/>
                <a:gd name="connsiteX10" fmla="*/ 108240 w 486961"/>
                <a:gd name="connsiteY10" fmla="*/ 491849 h 504719"/>
                <a:gd name="connsiteX11" fmla="*/ 36381 w 486961"/>
                <a:gd name="connsiteY11" fmla="*/ 504719 h 504719"/>
                <a:gd name="connsiteX12" fmla="*/ 0 w 486961"/>
                <a:gd name="connsiteY12" fmla="*/ 448595 h 504719"/>
                <a:gd name="connsiteX13" fmla="*/ 176232 w 486961"/>
                <a:gd name="connsiteY13" fmla="*/ 73152 h 504719"/>
                <a:gd name="connsiteX14" fmla="*/ 15451 w 486961"/>
                <a:gd name="connsiteY14" fmla="*/ 73152 h 504719"/>
                <a:gd name="connsiteX15" fmla="*/ 47931 w 486961"/>
                <a:gd name="connsiteY15" fmla="*/ 0 h 504719"/>
                <a:gd name="connsiteX0" fmla="*/ 412753 w 486961"/>
                <a:gd name="connsiteY0" fmla="*/ 0 h 504719"/>
                <a:gd name="connsiteX1" fmla="*/ 486961 w 486961"/>
                <a:gd name="connsiteY1" fmla="*/ 0 h 504719"/>
                <a:gd name="connsiteX2" fmla="*/ 486961 w 486961"/>
                <a:gd name="connsiteY2" fmla="*/ 53625 h 504719"/>
                <a:gd name="connsiteX3" fmla="*/ 476460 w 486961"/>
                <a:gd name="connsiteY3" fmla="*/ 73152 h 504719"/>
                <a:gd name="connsiteX4" fmla="*/ 379743 w 486961"/>
                <a:gd name="connsiteY4" fmla="*/ 73152 h 504719"/>
                <a:gd name="connsiteX5" fmla="*/ 412753 w 486961"/>
                <a:gd name="connsiteY5" fmla="*/ 0 h 504719"/>
                <a:gd name="connsiteX6" fmla="*/ 47931 w 486961"/>
                <a:gd name="connsiteY6" fmla="*/ 0 h 504719"/>
                <a:gd name="connsiteX7" fmla="*/ 362594 w 486961"/>
                <a:gd name="connsiteY7" fmla="*/ 0 h 504719"/>
                <a:gd name="connsiteX8" fmla="*/ 329585 w 486961"/>
                <a:gd name="connsiteY8" fmla="*/ 73152 h 504719"/>
                <a:gd name="connsiteX9" fmla="*/ 325996 w 486961"/>
                <a:gd name="connsiteY9" fmla="*/ 76612 h 504719"/>
                <a:gd name="connsiteX10" fmla="*/ 142845 w 486961"/>
                <a:gd name="connsiteY10" fmla="*/ 431291 h 504719"/>
                <a:gd name="connsiteX11" fmla="*/ 36381 w 486961"/>
                <a:gd name="connsiteY11" fmla="*/ 504719 h 504719"/>
                <a:gd name="connsiteX12" fmla="*/ 0 w 486961"/>
                <a:gd name="connsiteY12" fmla="*/ 448595 h 504719"/>
                <a:gd name="connsiteX13" fmla="*/ 176232 w 486961"/>
                <a:gd name="connsiteY13" fmla="*/ 73152 h 504719"/>
                <a:gd name="connsiteX14" fmla="*/ 15451 w 486961"/>
                <a:gd name="connsiteY14" fmla="*/ 73152 h 504719"/>
                <a:gd name="connsiteX15" fmla="*/ 47931 w 486961"/>
                <a:gd name="connsiteY15" fmla="*/ 0 h 504719"/>
                <a:gd name="connsiteX0" fmla="*/ 397302 w 471510"/>
                <a:gd name="connsiteY0" fmla="*/ 0 h 504719"/>
                <a:gd name="connsiteX1" fmla="*/ 471510 w 471510"/>
                <a:gd name="connsiteY1" fmla="*/ 0 h 504719"/>
                <a:gd name="connsiteX2" fmla="*/ 471510 w 471510"/>
                <a:gd name="connsiteY2" fmla="*/ 53625 h 504719"/>
                <a:gd name="connsiteX3" fmla="*/ 461009 w 471510"/>
                <a:gd name="connsiteY3" fmla="*/ 73152 h 504719"/>
                <a:gd name="connsiteX4" fmla="*/ 364292 w 471510"/>
                <a:gd name="connsiteY4" fmla="*/ 73152 h 504719"/>
                <a:gd name="connsiteX5" fmla="*/ 397302 w 471510"/>
                <a:gd name="connsiteY5" fmla="*/ 0 h 504719"/>
                <a:gd name="connsiteX6" fmla="*/ 32480 w 471510"/>
                <a:gd name="connsiteY6" fmla="*/ 0 h 504719"/>
                <a:gd name="connsiteX7" fmla="*/ 347143 w 471510"/>
                <a:gd name="connsiteY7" fmla="*/ 0 h 504719"/>
                <a:gd name="connsiteX8" fmla="*/ 314134 w 471510"/>
                <a:gd name="connsiteY8" fmla="*/ 73152 h 504719"/>
                <a:gd name="connsiteX9" fmla="*/ 310545 w 471510"/>
                <a:gd name="connsiteY9" fmla="*/ 76612 h 504719"/>
                <a:gd name="connsiteX10" fmla="*/ 127394 w 471510"/>
                <a:gd name="connsiteY10" fmla="*/ 431291 h 504719"/>
                <a:gd name="connsiteX11" fmla="*/ 20930 w 471510"/>
                <a:gd name="connsiteY11" fmla="*/ 504719 h 504719"/>
                <a:gd name="connsiteX12" fmla="*/ 5312 w 471510"/>
                <a:gd name="connsiteY12" fmla="*/ 413990 h 504719"/>
                <a:gd name="connsiteX13" fmla="*/ 160781 w 471510"/>
                <a:gd name="connsiteY13" fmla="*/ 73152 h 504719"/>
                <a:gd name="connsiteX14" fmla="*/ 0 w 471510"/>
                <a:gd name="connsiteY14" fmla="*/ 73152 h 504719"/>
                <a:gd name="connsiteX15" fmla="*/ 32480 w 471510"/>
                <a:gd name="connsiteY15" fmla="*/ 0 h 504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71510" h="504719">
                  <a:moveTo>
                    <a:pt x="397302" y="0"/>
                  </a:moveTo>
                  <a:lnTo>
                    <a:pt x="471510" y="0"/>
                  </a:lnTo>
                  <a:lnTo>
                    <a:pt x="471510" y="53625"/>
                  </a:lnTo>
                  <a:lnTo>
                    <a:pt x="461009" y="73152"/>
                  </a:lnTo>
                  <a:lnTo>
                    <a:pt x="364292" y="73152"/>
                  </a:lnTo>
                  <a:lnTo>
                    <a:pt x="397302" y="0"/>
                  </a:lnTo>
                  <a:close/>
                  <a:moveTo>
                    <a:pt x="32480" y="0"/>
                  </a:moveTo>
                  <a:lnTo>
                    <a:pt x="347143" y="0"/>
                  </a:lnTo>
                  <a:lnTo>
                    <a:pt x="314134" y="73152"/>
                  </a:lnTo>
                  <a:lnTo>
                    <a:pt x="310545" y="76612"/>
                  </a:lnTo>
                  <a:lnTo>
                    <a:pt x="127394" y="431291"/>
                  </a:lnTo>
                  <a:lnTo>
                    <a:pt x="20930" y="504719"/>
                  </a:lnTo>
                  <a:lnTo>
                    <a:pt x="5312" y="413990"/>
                  </a:lnTo>
                  <a:lnTo>
                    <a:pt x="160781" y="73152"/>
                  </a:lnTo>
                  <a:lnTo>
                    <a:pt x="0" y="73152"/>
                  </a:lnTo>
                  <a:lnTo>
                    <a:pt x="3248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635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6000" i="1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xmlns="" id="{F19FF1E4-9406-4845-B8DD-F76E0901EEB0}"/>
                </a:ext>
              </a:extLst>
            </p:cNvPr>
            <p:cNvSpPr txBox="1"/>
            <p:nvPr/>
          </p:nvSpPr>
          <p:spPr>
            <a:xfrm>
              <a:off x="6309718" y="2337926"/>
              <a:ext cx="1446089" cy="937500"/>
            </a:xfrm>
            <a:custGeom>
              <a:avLst/>
              <a:gdLst>
                <a:gd name="connsiteX0" fmla="*/ 560727 w 1037514"/>
                <a:gd name="connsiteY0" fmla="*/ 439682 h 672621"/>
                <a:gd name="connsiteX1" fmla="*/ 699180 w 1037514"/>
                <a:gd name="connsiteY1" fmla="*/ 439682 h 672621"/>
                <a:gd name="connsiteX2" fmla="*/ 671611 w 1037514"/>
                <a:gd name="connsiteY2" fmla="*/ 460263 h 672621"/>
                <a:gd name="connsiteX3" fmla="*/ 862451 w 1037514"/>
                <a:gd name="connsiteY3" fmla="*/ 460263 h 672621"/>
                <a:gd name="connsiteX4" fmla="*/ 820720 w 1037514"/>
                <a:gd name="connsiteY4" fmla="*/ 547264 h 672621"/>
                <a:gd name="connsiteX5" fmla="*/ 688816 w 1037514"/>
                <a:gd name="connsiteY5" fmla="*/ 547264 h 672621"/>
                <a:gd name="connsiteX6" fmla="*/ 762208 w 1037514"/>
                <a:gd name="connsiteY6" fmla="*/ 672621 h 672621"/>
                <a:gd name="connsiteX7" fmla="*/ 615336 w 1037514"/>
                <a:gd name="connsiteY7" fmla="*/ 672621 h 672621"/>
                <a:gd name="connsiteX8" fmla="*/ 549077 w 1037514"/>
                <a:gd name="connsiteY8" fmla="*/ 553813 h 672621"/>
                <a:gd name="connsiteX9" fmla="*/ 392688 w 1037514"/>
                <a:gd name="connsiteY9" fmla="*/ 672621 h 672621"/>
                <a:gd name="connsiteX10" fmla="*/ 250494 w 1037514"/>
                <a:gd name="connsiteY10" fmla="*/ 672621 h 672621"/>
                <a:gd name="connsiteX11" fmla="*/ 417523 w 1037514"/>
                <a:gd name="connsiteY11" fmla="*/ 547264 h 672621"/>
                <a:gd name="connsiteX12" fmla="*/ 313683 w 1037514"/>
                <a:gd name="connsiteY12" fmla="*/ 547264 h 672621"/>
                <a:gd name="connsiteX13" fmla="*/ 355414 w 1037514"/>
                <a:gd name="connsiteY13" fmla="*/ 460263 h 672621"/>
                <a:gd name="connsiteX14" fmla="*/ 533159 w 1037514"/>
                <a:gd name="connsiteY14" fmla="*/ 460263 h 672621"/>
                <a:gd name="connsiteX15" fmla="*/ 573356 w 1037514"/>
                <a:gd name="connsiteY15" fmla="*/ 319940 h 672621"/>
                <a:gd name="connsiteX16" fmla="*/ 557555 w 1037514"/>
                <a:gd name="connsiteY16" fmla="*/ 352681 h 672621"/>
                <a:gd name="connsiteX17" fmla="*/ 762428 w 1037514"/>
                <a:gd name="connsiteY17" fmla="*/ 352681 h 672621"/>
                <a:gd name="connsiteX18" fmla="*/ 778228 w 1037514"/>
                <a:gd name="connsiteY18" fmla="*/ 319940 h 672621"/>
                <a:gd name="connsiteX19" fmla="*/ 616359 w 1037514"/>
                <a:gd name="connsiteY19" fmla="*/ 229198 h 672621"/>
                <a:gd name="connsiteX20" fmla="*/ 599915 w 1037514"/>
                <a:gd name="connsiteY20" fmla="*/ 263810 h 672621"/>
                <a:gd name="connsiteX21" fmla="*/ 804788 w 1037514"/>
                <a:gd name="connsiteY21" fmla="*/ 263810 h 672621"/>
                <a:gd name="connsiteX22" fmla="*/ 821233 w 1037514"/>
                <a:gd name="connsiteY22" fmla="*/ 229198 h 672621"/>
                <a:gd name="connsiteX23" fmla="*/ 402233 w 1037514"/>
                <a:gd name="connsiteY23" fmla="*/ 212358 h 672621"/>
                <a:gd name="connsiteX24" fmla="*/ 453686 w 1037514"/>
                <a:gd name="connsiteY24" fmla="*/ 212358 h 672621"/>
                <a:gd name="connsiteX25" fmla="*/ 288484 w 1037514"/>
                <a:gd name="connsiteY25" fmla="*/ 585620 h 672621"/>
                <a:gd name="connsiteX26" fmla="*/ 236095 w 1037514"/>
                <a:gd name="connsiteY26" fmla="*/ 585620 h 672621"/>
                <a:gd name="connsiteX27" fmla="*/ 218876 w 1037514"/>
                <a:gd name="connsiteY27" fmla="*/ 212358 h 672621"/>
                <a:gd name="connsiteX28" fmla="*/ 270329 w 1037514"/>
                <a:gd name="connsiteY28" fmla="*/ 212358 h 672621"/>
                <a:gd name="connsiteX29" fmla="*/ 52387 w 1037514"/>
                <a:gd name="connsiteY29" fmla="*/ 638943 h 672621"/>
                <a:gd name="connsiteX30" fmla="*/ 0 w 1037514"/>
                <a:gd name="connsiteY30" fmla="*/ 638943 h 672621"/>
                <a:gd name="connsiteX31" fmla="*/ 520456 w 1037514"/>
                <a:gd name="connsiteY31" fmla="*/ 159035 h 672621"/>
                <a:gd name="connsiteX32" fmla="*/ 984462 w 1037514"/>
                <a:gd name="connsiteY32" fmla="*/ 159035 h 672621"/>
                <a:gd name="connsiteX33" fmla="*/ 856751 w 1037514"/>
                <a:gd name="connsiteY33" fmla="*/ 424715 h 672621"/>
                <a:gd name="connsiteX34" fmla="*/ 392747 w 1037514"/>
                <a:gd name="connsiteY34" fmla="*/ 424715 h 672621"/>
                <a:gd name="connsiteX35" fmla="*/ 569292 w 1037514"/>
                <a:gd name="connsiteY35" fmla="*/ 34614 h 672621"/>
                <a:gd name="connsiteX36" fmla="*/ 623089 w 1037514"/>
                <a:gd name="connsiteY36" fmla="*/ 34614 h 672621"/>
                <a:gd name="connsiteX37" fmla="*/ 581960 w 1037514"/>
                <a:gd name="connsiteY37" fmla="*/ 114131 h 672621"/>
                <a:gd name="connsiteX38" fmla="*/ 531039 w 1037514"/>
                <a:gd name="connsiteY38" fmla="*/ 114131 h 672621"/>
                <a:gd name="connsiteX39" fmla="*/ 360253 w 1037514"/>
                <a:gd name="connsiteY39" fmla="*/ 2808 h 672621"/>
                <a:gd name="connsiteX40" fmla="*/ 492157 w 1037514"/>
                <a:gd name="connsiteY40" fmla="*/ 2808 h 672621"/>
                <a:gd name="connsiteX41" fmla="*/ 442547 w 1037514"/>
                <a:gd name="connsiteY41" fmla="*/ 104776 h 672621"/>
                <a:gd name="connsiteX42" fmla="*/ 511774 w 1037514"/>
                <a:gd name="connsiteY42" fmla="*/ 104776 h 672621"/>
                <a:gd name="connsiteX43" fmla="*/ 469399 w 1037514"/>
                <a:gd name="connsiteY43" fmla="*/ 193648 h 672621"/>
                <a:gd name="connsiteX44" fmla="*/ 400172 w 1037514"/>
                <a:gd name="connsiteY44" fmla="*/ 193648 h 672621"/>
                <a:gd name="connsiteX45" fmla="*/ 170041 w 1037514"/>
                <a:gd name="connsiteY45" fmla="*/ 672621 h 672621"/>
                <a:gd name="connsiteX46" fmla="*/ 58718 w 1037514"/>
                <a:gd name="connsiteY46" fmla="*/ 672621 h 672621"/>
                <a:gd name="connsiteX47" fmla="*/ 288849 w 1037514"/>
                <a:gd name="connsiteY47" fmla="*/ 193648 h 672621"/>
                <a:gd name="connsiteX48" fmla="*/ 221492 w 1037514"/>
                <a:gd name="connsiteY48" fmla="*/ 193648 h 672621"/>
                <a:gd name="connsiteX49" fmla="*/ 263867 w 1037514"/>
                <a:gd name="connsiteY49" fmla="*/ 104776 h 672621"/>
                <a:gd name="connsiteX50" fmla="*/ 332160 w 1037514"/>
                <a:gd name="connsiteY50" fmla="*/ 104776 h 672621"/>
                <a:gd name="connsiteX51" fmla="*/ 367884 w 1037514"/>
                <a:gd name="connsiteY51" fmla="*/ 29937 h 672621"/>
                <a:gd name="connsiteX52" fmla="*/ 679115 w 1037514"/>
                <a:gd name="connsiteY52" fmla="*/ 0 h 672621"/>
                <a:gd name="connsiteX53" fmla="*/ 790608 w 1037514"/>
                <a:gd name="connsiteY53" fmla="*/ 0 h 672621"/>
                <a:gd name="connsiteX54" fmla="*/ 773230 w 1037514"/>
                <a:gd name="connsiteY54" fmla="*/ 34614 h 672621"/>
                <a:gd name="connsiteX55" fmla="*/ 846198 w 1037514"/>
                <a:gd name="connsiteY55" fmla="*/ 34614 h 672621"/>
                <a:gd name="connsiteX56" fmla="*/ 863578 w 1037514"/>
                <a:gd name="connsiteY56" fmla="*/ 0 h 672621"/>
                <a:gd name="connsiteX57" fmla="*/ 984256 w 1037514"/>
                <a:gd name="connsiteY57" fmla="*/ 0 h 672621"/>
                <a:gd name="connsiteX58" fmla="*/ 966878 w 1037514"/>
                <a:gd name="connsiteY58" fmla="*/ 34614 h 672621"/>
                <a:gd name="connsiteX59" fmla="*/ 1037514 w 1037514"/>
                <a:gd name="connsiteY59" fmla="*/ 34614 h 672621"/>
                <a:gd name="connsiteX60" fmla="*/ 1037514 w 1037514"/>
                <a:gd name="connsiteY60" fmla="*/ 95854 h 672621"/>
                <a:gd name="connsiteX61" fmla="*/ 1028721 w 1037514"/>
                <a:gd name="connsiteY61" fmla="*/ 114131 h 672621"/>
                <a:gd name="connsiteX62" fmla="*/ 928624 w 1037514"/>
                <a:gd name="connsiteY62" fmla="*/ 114131 h 672621"/>
                <a:gd name="connsiteX63" fmla="*/ 915352 w 1037514"/>
                <a:gd name="connsiteY63" fmla="*/ 142196 h 672621"/>
                <a:gd name="connsiteX64" fmla="*/ 794672 w 1037514"/>
                <a:gd name="connsiteY64" fmla="*/ 142196 h 672621"/>
                <a:gd name="connsiteX65" fmla="*/ 807944 w 1037514"/>
                <a:gd name="connsiteY65" fmla="*/ 114131 h 672621"/>
                <a:gd name="connsiteX66" fmla="*/ 734976 w 1037514"/>
                <a:gd name="connsiteY66" fmla="*/ 114131 h 672621"/>
                <a:gd name="connsiteX67" fmla="*/ 721705 w 1037514"/>
                <a:gd name="connsiteY67" fmla="*/ 142196 h 672621"/>
                <a:gd name="connsiteX68" fmla="*/ 601961 w 1037514"/>
                <a:gd name="connsiteY68" fmla="*/ 142196 h 672621"/>
                <a:gd name="connsiteX69" fmla="*/ 605799 w 1037514"/>
                <a:gd name="connsiteY69" fmla="*/ 134079 h 672621"/>
                <a:gd name="connsiteX70" fmla="*/ 609764 w 1037514"/>
                <a:gd name="connsiteY70" fmla="*/ 134079 h 6726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</a:cxnLst>
              <a:rect l="l" t="t" r="r" b="b"/>
              <a:pathLst>
                <a:path w="1037514" h="672621">
                  <a:moveTo>
                    <a:pt x="560727" y="439682"/>
                  </a:moveTo>
                  <a:lnTo>
                    <a:pt x="699180" y="439682"/>
                  </a:lnTo>
                  <a:lnTo>
                    <a:pt x="671611" y="460263"/>
                  </a:lnTo>
                  <a:lnTo>
                    <a:pt x="862451" y="460263"/>
                  </a:lnTo>
                  <a:lnTo>
                    <a:pt x="820720" y="547264"/>
                  </a:lnTo>
                  <a:lnTo>
                    <a:pt x="688816" y="547264"/>
                  </a:lnTo>
                  <a:lnTo>
                    <a:pt x="762208" y="672621"/>
                  </a:lnTo>
                  <a:lnTo>
                    <a:pt x="615336" y="672621"/>
                  </a:lnTo>
                  <a:lnTo>
                    <a:pt x="549077" y="553813"/>
                  </a:lnTo>
                  <a:lnTo>
                    <a:pt x="392688" y="672621"/>
                  </a:lnTo>
                  <a:lnTo>
                    <a:pt x="250494" y="672621"/>
                  </a:lnTo>
                  <a:lnTo>
                    <a:pt x="417523" y="547264"/>
                  </a:lnTo>
                  <a:lnTo>
                    <a:pt x="313683" y="547264"/>
                  </a:lnTo>
                  <a:lnTo>
                    <a:pt x="355414" y="460263"/>
                  </a:lnTo>
                  <a:lnTo>
                    <a:pt x="533159" y="460263"/>
                  </a:lnTo>
                  <a:close/>
                  <a:moveTo>
                    <a:pt x="573356" y="319940"/>
                  </a:moveTo>
                  <a:lnTo>
                    <a:pt x="557555" y="352681"/>
                  </a:lnTo>
                  <a:lnTo>
                    <a:pt x="762428" y="352681"/>
                  </a:lnTo>
                  <a:lnTo>
                    <a:pt x="778228" y="319940"/>
                  </a:lnTo>
                  <a:close/>
                  <a:moveTo>
                    <a:pt x="616359" y="229198"/>
                  </a:moveTo>
                  <a:lnTo>
                    <a:pt x="599915" y="263810"/>
                  </a:lnTo>
                  <a:lnTo>
                    <a:pt x="804788" y="263810"/>
                  </a:lnTo>
                  <a:lnTo>
                    <a:pt x="821233" y="229198"/>
                  </a:lnTo>
                  <a:close/>
                  <a:moveTo>
                    <a:pt x="402233" y="212358"/>
                  </a:moveTo>
                  <a:lnTo>
                    <a:pt x="453686" y="212358"/>
                  </a:lnTo>
                  <a:lnTo>
                    <a:pt x="288484" y="585620"/>
                  </a:lnTo>
                  <a:lnTo>
                    <a:pt x="236095" y="585620"/>
                  </a:lnTo>
                  <a:close/>
                  <a:moveTo>
                    <a:pt x="218876" y="212358"/>
                  </a:moveTo>
                  <a:lnTo>
                    <a:pt x="270329" y="212358"/>
                  </a:lnTo>
                  <a:lnTo>
                    <a:pt x="52387" y="638943"/>
                  </a:lnTo>
                  <a:lnTo>
                    <a:pt x="0" y="638943"/>
                  </a:lnTo>
                  <a:close/>
                  <a:moveTo>
                    <a:pt x="520456" y="159035"/>
                  </a:moveTo>
                  <a:lnTo>
                    <a:pt x="984462" y="159035"/>
                  </a:lnTo>
                  <a:lnTo>
                    <a:pt x="856751" y="424715"/>
                  </a:lnTo>
                  <a:lnTo>
                    <a:pt x="392747" y="424715"/>
                  </a:lnTo>
                  <a:close/>
                  <a:moveTo>
                    <a:pt x="569292" y="34614"/>
                  </a:moveTo>
                  <a:lnTo>
                    <a:pt x="623089" y="34614"/>
                  </a:lnTo>
                  <a:lnTo>
                    <a:pt x="581960" y="114131"/>
                  </a:lnTo>
                  <a:lnTo>
                    <a:pt x="531039" y="114131"/>
                  </a:lnTo>
                  <a:close/>
                  <a:moveTo>
                    <a:pt x="360253" y="2808"/>
                  </a:moveTo>
                  <a:lnTo>
                    <a:pt x="492157" y="2808"/>
                  </a:lnTo>
                  <a:lnTo>
                    <a:pt x="442547" y="104776"/>
                  </a:lnTo>
                  <a:lnTo>
                    <a:pt x="511774" y="104776"/>
                  </a:lnTo>
                  <a:lnTo>
                    <a:pt x="469399" y="193648"/>
                  </a:lnTo>
                  <a:lnTo>
                    <a:pt x="400172" y="193648"/>
                  </a:lnTo>
                  <a:lnTo>
                    <a:pt x="170041" y="672621"/>
                  </a:lnTo>
                  <a:lnTo>
                    <a:pt x="58718" y="672621"/>
                  </a:lnTo>
                  <a:lnTo>
                    <a:pt x="288849" y="193648"/>
                  </a:lnTo>
                  <a:lnTo>
                    <a:pt x="221492" y="193648"/>
                  </a:lnTo>
                  <a:lnTo>
                    <a:pt x="263867" y="104776"/>
                  </a:lnTo>
                  <a:lnTo>
                    <a:pt x="332160" y="104776"/>
                  </a:lnTo>
                  <a:lnTo>
                    <a:pt x="367884" y="29937"/>
                  </a:lnTo>
                  <a:close/>
                  <a:moveTo>
                    <a:pt x="679115" y="0"/>
                  </a:moveTo>
                  <a:lnTo>
                    <a:pt x="790608" y="0"/>
                  </a:lnTo>
                  <a:lnTo>
                    <a:pt x="773230" y="34614"/>
                  </a:lnTo>
                  <a:lnTo>
                    <a:pt x="846198" y="34614"/>
                  </a:lnTo>
                  <a:lnTo>
                    <a:pt x="863578" y="0"/>
                  </a:lnTo>
                  <a:lnTo>
                    <a:pt x="984256" y="0"/>
                  </a:lnTo>
                  <a:lnTo>
                    <a:pt x="966878" y="34614"/>
                  </a:lnTo>
                  <a:lnTo>
                    <a:pt x="1037514" y="34614"/>
                  </a:lnTo>
                  <a:lnTo>
                    <a:pt x="1037514" y="95854"/>
                  </a:lnTo>
                  <a:lnTo>
                    <a:pt x="1028721" y="114131"/>
                  </a:lnTo>
                  <a:lnTo>
                    <a:pt x="928624" y="114131"/>
                  </a:lnTo>
                  <a:lnTo>
                    <a:pt x="915352" y="142196"/>
                  </a:lnTo>
                  <a:lnTo>
                    <a:pt x="794672" y="142196"/>
                  </a:lnTo>
                  <a:lnTo>
                    <a:pt x="807944" y="114131"/>
                  </a:lnTo>
                  <a:lnTo>
                    <a:pt x="734976" y="114131"/>
                  </a:lnTo>
                  <a:lnTo>
                    <a:pt x="721705" y="142196"/>
                  </a:lnTo>
                  <a:lnTo>
                    <a:pt x="601961" y="142196"/>
                  </a:lnTo>
                  <a:lnTo>
                    <a:pt x="605799" y="134079"/>
                  </a:lnTo>
                  <a:lnTo>
                    <a:pt x="609764" y="13407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635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>
                <a:defRPr sz="6000" i="1">
                  <a:solidFill>
                    <a:schemeClr val="bg1"/>
                  </a:solidFill>
                  <a:latin typeface="优设标题黑" panose="00000500000000000000" pitchFamily="2" charset="-122"/>
                  <a:ea typeface="优设标题黑" panose="00000500000000000000" pitchFamily="2" charset="-122"/>
                </a:defRPr>
              </a:lvl1pPr>
            </a:lstStyle>
            <a:p>
              <a:endParaRPr lang="zh-CN" altLang="en-US" dirty="0"/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xmlns="" id="{90499721-B80B-406B-8147-3D4C77B8C64E}"/>
                </a:ext>
              </a:extLst>
            </p:cNvPr>
            <p:cNvSpPr txBox="1"/>
            <p:nvPr/>
          </p:nvSpPr>
          <p:spPr>
            <a:xfrm>
              <a:off x="7615745" y="2336624"/>
              <a:ext cx="1438267" cy="938804"/>
            </a:xfrm>
            <a:custGeom>
              <a:avLst/>
              <a:gdLst>
                <a:gd name="connsiteX0" fmla="*/ 431453 w 1031902"/>
                <a:gd name="connsiteY0" fmla="*/ 229196 h 673556"/>
                <a:gd name="connsiteX1" fmla="*/ 490389 w 1031902"/>
                <a:gd name="connsiteY1" fmla="*/ 229196 h 673556"/>
                <a:gd name="connsiteX2" fmla="*/ 334323 w 1031902"/>
                <a:gd name="connsiteY2" fmla="*/ 586555 h 673556"/>
                <a:gd name="connsiteX3" fmla="*/ 275387 w 1031902"/>
                <a:gd name="connsiteY3" fmla="*/ 586555 h 673556"/>
                <a:gd name="connsiteX4" fmla="*/ 214112 w 1031902"/>
                <a:gd name="connsiteY4" fmla="*/ 227324 h 673556"/>
                <a:gd name="connsiteX5" fmla="*/ 273048 w 1031902"/>
                <a:gd name="connsiteY5" fmla="*/ 227324 h 673556"/>
                <a:gd name="connsiteX6" fmla="*/ 58936 w 1031902"/>
                <a:gd name="connsiteY6" fmla="*/ 639878 h 673556"/>
                <a:gd name="connsiteX7" fmla="*/ 0 w 1031902"/>
                <a:gd name="connsiteY7" fmla="*/ 639878 h 673556"/>
                <a:gd name="connsiteX8" fmla="*/ 850727 w 1031902"/>
                <a:gd name="connsiteY8" fmla="*/ 10995 h 673556"/>
                <a:gd name="connsiteX9" fmla="*/ 803237 w 1031902"/>
                <a:gd name="connsiteY9" fmla="*/ 102810 h 673556"/>
                <a:gd name="connsiteX10" fmla="*/ 734421 w 1031902"/>
                <a:gd name="connsiteY10" fmla="*/ 105711 h 673556"/>
                <a:gd name="connsiteX11" fmla="*/ 688963 w 1031902"/>
                <a:gd name="connsiteY11" fmla="*/ 189905 h 673556"/>
                <a:gd name="connsiteX12" fmla="*/ 976159 w 1031902"/>
                <a:gd name="connsiteY12" fmla="*/ 189905 h 673556"/>
                <a:gd name="connsiteX13" fmla="*/ 898075 w 1031902"/>
                <a:gd name="connsiteY13" fmla="*/ 353615 h 673556"/>
                <a:gd name="connsiteX14" fmla="*/ 776943 w 1031902"/>
                <a:gd name="connsiteY14" fmla="*/ 470554 h 673556"/>
                <a:gd name="connsiteX15" fmla="*/ 803385 w 1031902"/>
                <a:gd name="connsiteY15" fmla="*/ 670749 h 673556"/>
                <a:gd name="connsiteX16" fmla="*/ 675222 w 1031902"/>
                <a:gd name="connsiteY16" fmla="*/ 670749 h 673556"/>
                <a:gd name="connsiteX17" fmla="*/ 654641 w 1031902"/>
                <a:gd name="connsiteY17" fmla="*/ 577200 h 673556"/>
                <a:gd name="connsiteX18" fmla="*/ 563591 w 1031902"/>
                <a:gd name="connsiteY18" fmla="*/ 671685 h 673556"/>
                <a:gd name="connsiteX19" fmla="*/ 429817 w 1031902"/>
                <a:gd name="connsiteY19" fmla="*/ 671685 h 673556"/>
                <a:gd name="connsiteX20" fmla="*/ 608714 w 1031902"/>
                <a:gd name="connsiteY20" fmla="*/ 494876 h 673556"/>
                <a:gd name="connsiteX21" fmla="*/ 597927 w 1031902"/>
                <a:gd name="connsiteY21" fmla="*/ 377939 h 673556"/>
                <a:gd name="connsiteX22" fmla="*/ 629222 w 1031902"/>
                <a:gd name="connsiteY22" fmla="*/ 313390 h 673556"/>
                <a:gd name="connsiteX23" fmla="*/ 739610 w 1031902"/>
                <a:gd name="connsiteY23" fmla="*/ 313390 h 673556"/>
                <a:gd name="connsiteX24" fmla="*/ 726966 w 1031902"/>
                <a:gd name="connsiteY24" fmla="*/ 339584 h 673556"/>
                <a:gd name="connsiteX25" fmla="*/ 732229 w 1031902"/>
                <a:gd name="connsiteY25" fmla="*/ 392907 h 673556"/>
                <a:gd name="connsiteX26" fmla="*/ 778069 w 1031902"/>
                <a:gd name="connsiteY26" fmla="*/ 346133 h 673556"/>
                <a:gd name="connsiteX27" fmla="*/ 811585 w 1031902"/>
                <a:gd name="connsiteY27" fmla="*/ 275034 h 673556"/>
                <a:gd name="connsiteX28" fmla="*/ 643197 w 1031902"/>
                <a:gd name="connsiteY28" fmla="*/ 275034 h 673556"/>
                <a:gd name="connsiteX29" fmla="*/ 429817 w 1031902"/>
                <a:gd name="connsiteY29" fmla="*/ 671685 h 673556"/>
                <a:gd name="connsiteX30" fmla="*/ 302588 w 1031902"/>
                <a:gd name="connsiteY30" fmla="*/ 671685 h 673556"/>
                <a:gd name="connsiteX31" fmla="*/ 652362 w 1031902"/>
                <a:gd name="connsiteY31" fmla="*/ 16837 h 673556"/>
                <a:gd name="connsiteX32" fmla="*/ 1031902 w 1031902"/>
                <a:gd name="connsiteY32" fmla="*/ 5660 h 673556"/>
                <a:gd name="connsiteX33" fmla="*/ 1031902 w 1031902"/>
                <a:gd name="connsiteY33" fmla="*/ 74741 h 673556"/>
                <a:gd name="connsiteX34" fmla="*/ 1022935 w 1031902"/>
                <a:gd name="connsiteY34" fmla="*/ 93549 h 673556"/>
                <a:gd name="connsiteX35" fmla="*/ 842209 w 1031902"/>
                <a:gd name="connsiteY35" fmla="*/ 101167 h 673556"/>
                <a:gd name="connsiteX36" fmla="*/ 889438 w 1031902"/>
                <a:gd name="connsiteY36" fmla="*/ 9855 h 673556"/>
                <a:gd name="connsiteX37" fmla="*/ 369009 w 1031902"/>
                <a:gd name="connsiteY37" fmla="*/ 0 h 673556"/>
                <a:gd name="connsiteX38" fmla="*/ 530850 w 1031902"/>
                <a:gd name="connsiteY38" fmla="*/ 0 h 673556"/>
                <a:gd name="connsiteX39" fmla="*/ 477761 w 1031902"/>
                <a:gd name="connsiteY39" fmla="*/ 109452 h 673556"/>
                <a:gd name="connsiteX40" fmla="*/ 552600 w 1031902"/>
                <a:gd name="connsiteY40" fmla="*/ 109452 h 673556"/>
                <a:gd name="connsiteX41" fmla="*/ 510225 w 1031902"/>
                <a:gd name="connsiteY41" fmla="*/ 198323 h 673556"/>
                <a:gd name="connsiteX42" fmla="*/ 435386 w 1031902"/>
                <a:gd name="connsiteY42" fmla="*/ 198323 h 673556"/>
                <a:gd name="connsiteX43" fmla="*/ 206525 w 1031902"/>
                <a:gd name="connsiteY43" fmla="*/ 673556 h 673556"/>
                <a:gd name="connsiteX44" fmla="*/ 69008 w 1031902"/>
                <a:gd name="connsiteY44" fmla="*/ 673556 h 673556"/>
                <a:gd name="connsiteX45" fmla="*/ 297868 w 1031902"/>
                <a:gd name="connsiteY45" fmla="*/ 198323 h 673556"/>
                <a:gd name="connsiteX46" fmla="*/ 211803 w 1031902"/>
                <a:gd name="connsiteY46" fmla="*/ 198323 h 673556"/>
                <a:gd name="connsiteX47" fmla="*/ 254178 w 1031902"/>
                <a:gd name="connsiteY47" fmla="*/ 109452 h 673556"/>
                <a:gd name="connsiteX48" fmla="*/ 340243 w 1031902"/>
                <a:gd name="connsiteY48" fmla="*/ 109452 h 673556"/>
                <a:gd name="connsiteX49" fmla="*/ 380382 w 1031902"/>
                <a:gd name="connsiteY49" fmla="*/ 27128 h 673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1031902" h="673556">
                  <a:moveTo>
                    <a:pt x="431453" y="229196"/>
                  </a:moveTo>
                  <a:lnTo>
                    <a:pt x="490389" y="229196"/>
                  </a:lnTo>
                  <a:lnTo>
                    <a:pt x="334323" y="586555"/>
                  </a:lnTo>
                  <a:lnTo>
                    <a:pt x="275387" y="586555"/>
                  </a:lnTo>
                  <a:close/>
                  <a:moveTo>
                    <a:pt x="214112" y="227324"/>
                  </a:moveTo>
                  <a:lnTo>
                    <a:pt x="273048" y="227324"/>
                  </a:lnTo>
                  <a:lnTo>
                    <a:pt x="58936" y="639878"/>
                  </a:lnTo>
                  <a:lnTo>
                    <a:pt x="0" y="639878"/>
                  </a:lnTo>
                  <a:close/>
                  <a:moveTo>
                    <a:pt x="850727" y="10995"/>
                  </a:moveTo>
                  <a:lnTo>
                    <a:pt x="803237" y="102810"/>
                  </a:lnTo>
                  <a:lnTo>
                    <a:pt x="734421" y="105711"/>
                  </a:lnTo>
                  <a:lnTo>
                    <a:pt x="688963" y="189905"/>
                  </a:lnTo>
                  <a:lnTo>
                    <a:pt x="976159" y="189905"/>
                  </a:lnTo>
                  <a:lnTo>
                    <a:pt x="898075" y="353615"/>
                  </a:lnTo>
                  <a:lnTo>
                    <a:pt x="776943" y="470554"/>
                  </a:lnTo>
                  <a:lnTo>
                    <a:pt x="803385" y="670749"/>
                  </a:lnTo>
                  <a:lnTo>
                    <a:pt x="675222" y="670749"/>
                  </a:lnTo>
                  <a:lnTo>
                    <a:pt x="654641" y="577200"/>
                  </a:lnTo>
                  <a:lnTo>
                    <a:pt x="563591" y="671685"/>
                  </a:lnTo>
                  <a:lnTo>
                    <a:pt x="429817" y="671685"/>
                  </a:lnTo>
                  <a:lnTo>
                    <a:pt x="608714" y="494876"/>
                  </a:lnTo>
                  <a:lnTo>
                    <a:pt x="597927" y="377939"/>
                  </a:lnTo>
                  <a:lnTo>
                    <a:pt x="629222" y="313390"/>
                  </a:lnTo>
                  <a:lnTo>
                    <a:pt x="739610" y="313390"/>
                  </a:lnTo>
                  <a:lnTo>
                    <a:pt x="726966" y="339584"/>
                  </a:lnTo>
                  <a:lnTo>
                    <a:pt x="732229" y="392907"/>
                  </a:lnTo>
                  <a:lnTo>
                    <a:pt x="778069" y="346133"/>
                  </a:lnTo>
                  <a:lnTo>
                    <a:pt x="811585" y="275034"/>
                  </a:lnTo>
                  <a:lnTo>
                    <a:pt x="643197" y="275034"/>
                  </a:lnTo>
                  <a:lnTo>
                    <a:pt x="429817" y="671685"/>
                  </a:lnTo>
                  <a:lnTo>
                    <a:pt x="302588" y="671685"/>
                  </a:lnTo>
                  <a:lnTo>
                    <a:pt x="652362" y="16837"/>
                  </a:lnTo>
                  <a:close/>
                  <a:moveTo>
                    <a:pt x="1031902" y="5660"/>
                  </a:moveTo>
                  <a:lnTo>
                    <a:pt x="1031902" y="74741"/>
                  </a:lnTo>
                  <a:lnTo>
                    <a:pt x="1022935" y="93549"/>
                  </a:lnTo>
                  <a:lnTo>
                    <a:pt x="842209" y="101167"/>
                  </a:lnTo>
                  <a:lnTo>
                    <a:pt x="889438" y="9855"/>
                  </a:lnTo>
                  <a:close/>
                  <a:moveTo>
                    <a:pt x="369009" y="0"/>
                  </a:moveTo>
                  <a:lnTo>
                    <a:pt x="530850" y="0"/>
                  </a:lnTo>
                  <a:lnTo>
                    <a:pt x="477761" y="109452"/>
                  </a:lnTo>
                  <a:lnTo>
                    <a:pt x="552600" y="109452"/>
                  </a:lnTo>
                  <a:lnTo>
                    <a:pt x="510225" y="198323"/>
                  </a:lnTo>
                  <a:lnTo>
                    <a:pt x="435386" y="198323"/>
                  </a:lnTo>
                  <a:lnTo>
                    <a:pt x="206525" y="673556"/>
                  </a:lnTo>
                  <a:lnTo>
                    <a:pt x="69008" y="673556"/>
                  </a:lnTo>
                  <a:lnTo>
                    <a:pt x="297868" y="198323"/>
                  </a:lnTo>
                  <a:lnTo>
                    <a:pt x="211803" y="198323"/>
                  </a:lnTo>
                  <a:lnTo>
                    <a:pt x="254178" y="109452"/>
                  </a:lnTo>
                  <a:lnTo>
                    <a:pt x="340243" y="109452"/>
                  </a:lnTo>
                  <a:lnTo>
                    <a:pt x="380382" y="2712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635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>
                <a:defRPr sz="6000" i="1">
                  <a:solidFill>
                    <a:schemeClr val="bg1"/>
                  </a:solidFill>
                  <a:latin typeface="优设标题黑" panose="00000500000000000000" pitchFamily="2" charset="-122"/>
                  <a:ea typeface="优设标题黑" panose="00000500000000000000" pitchFamily="2" charset="-122"/>
                </a:defRPr>
              </a:lvl1pPr>
            </a:lstStyle>
            <a:p>
              <a:endParaRPr lang="zh-CN" altLang="en-US" dirty="0"/>
            </a:p>
          </p:txBody>
        </p:sp>
      </p:grpSp>
      <p:sp>
        <p:nvSpPr>
          <p:cNvPr id="35" name="矩形 34">
            <a:extLst>
              <a:ext uri="{FF2B5EF4-FFF2-40B4-BE49-F238E27FC236}">
                <a16:creationId xmlns:a16="http://schemas.microsoft.com/office/drawing/2014/main" xmlns="" id="{6FE5F47E-5AFD-4285-92B2-8FDBAB8DE4E8}"/>
              </a:ext>
            </a:extLst>
          </p:cNvPr>
          <p:cNvSpPr/>
          <p:nvPr/>
        </p:nvSpPr>
        <p:spPr>
          <a:xfrm>
            <a:off x="5135399" y="6132224"/>
            <a:ext cx="1922322" cy="246221"/>
          </a:xfrm>
          <a:prstGeom prst="rect">
            <a:avLst/>
          </a:prstGeom>
          <a:noFill/>
          <a:effectLst/>
        </p:spPr>
        <p:txBody>
          <a:bodyPr wrap="square" anchor="b">
            <a:spAutoFit/>
          </a:bodyPr>
          <a:lstStyle/>
          <a:p>
            <a:pPr algn="ctr"/>
            <a:r>
              <a:rPr lang="zh-CN" altLang="en-US" sz="1000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微信公众号「大文懂个</a:t>
            </a:r>
            <a:r>
              <a:rPr lang="en-US" altLang="zh-CN" sz="1000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P</a:t>
            </a:r>
            <a:r>
              <a:rPr lang="zh-CN" altLang="en-US" sz="1000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」出品</a:t>
            </a:r>
          </a:p>
        </p:txBody>
      </p:sp>
      <p:grpSp>
        <p:nvGrpSpPr>
          <p:cNvPr id="36" name="Group 19">
            <a:extLst>
              <a:ext uri="{FF2B5EF4-FFF2-40B4-BE49-F238E27FC236}">
                <a16:creationId xmlns:a16="http://schemas.microsoft.com/office/drawing/2014/main" xmlns="" id="{BE90EAC4-2AA3-4650-A967-3AF15D164886}"/>
              </a:ext>
            </a:extLst>
          </p:cNvPr>
          <p:cNvGrpSpPr>
            <a:grpSpLocks noChangeAspect="1"/>
          </p:cNvGrpSpPr>
          <p:nvPr/>
        </p:nvGrpSpPr>
        <p:grpSpPr>
          <a:xfrm>
            <a:off x="298550" y="523853"/>
            <a:ext cx="262963" cy="86218"/>
            <a:chOff x="685800" y="1144249"/>
            <a:chExt cx="457200" cy="149901"/>
          </a:xfrm>
          <a:solidFill>
            <a:schemeClr val="bg1"/>
          </a:solidFill>
        </p:grpSpPr>
        <p:sp>
          <p:nvSpPr>
            <p:cNvPr id="37" name="Rectangle 20">
              <a:extLst>
                <a:ext uri="{FF2B5EF4-FFF2-40B4-BE49-F238E27FC236}">
                  <a16:creationId xmlns:a16="http://schemas.microsoft.com/office/drawing/2014/main" xmlns="" id="{128B5908-5431-4E96-9313-CDBDD46A8BCB}"/>
                </a:ext>
              </a:extLst>
            </p:cNvPr>
            <p:cNvSpPr/>
            <p:nvPr userDrawn="1"/>
          </p:nvSpPr>
          <p:spPr>
            <a:xfrm>
              <a:off x="685800" y="1144249"/>
              <a:ext cx="182880" cy="4996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Rectangle 21">
              <a:extLst>
                <a:ext uri="{FF2B5EF4-FFF2-40B4-BE49-F238E27FC236}">
                  <a16:creationId xmlns:a16="http://schemas.microsoft.com/office/drawing/2014/main" xmlns="" id="{4BDA5BD8-E7AE-4061-9DBD-B1BFFD83C7F0}"/>
                </a:ext>
              </a:extLst>
            </p:cNvPr>
            <p:cNvSpPr/>
            <p:nvPr userDrawn="1"/>
          </p:nvSpPr>
          <p:spPr>
            <a:xfrm>
              <a:off x="914400" y="1144249"/>
              <a:ext cx="45720" cy="4996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Rectangle 22">
              <a:extLst>
                <a:ext uri="{FF2B5EF4-FFF2-40B4-BE49-F238E27FC236}">
                  <a16:creationId xmlns:a16="http://schemas.microsoft.com/office/drawing/2014/main" xmlns="" id="{7DB50531-BC26-4DB5-B9E7-CB7492FB32EA}"/>
                </a:ext>
              </a:extLst>
            </p:cNvPr>
            <p:cNvSpPr/>
            <p:nvPr userDrawn="1"/>
          </p:nvSpPr>
          <p:spPr>
            <a:xfrm>
              <a:off x="1005840" y="1144249"/>
              <a:ext cx="45720" cy="4996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Rectangle 23">
              <a:extLst>
                <a:ext uri="{FF2B5EF4-FFF2-40B4-BE49-F238E27FC236}">
                  <a16:creationId xmlns:a16="http://schemas.microsoft.com/office/drawing/2014/main" xmlns="" id="{1443788E-B095-4EB6-A3FC-2534057BB97F}"/>
                </a:ext>
              </a:extLst>
            </p:cNvPr>
            <p:cNvSpPr/>
            <p:nvPr userDrawn="1"/>
          </p:nvSpPr>
          <p:spPr>
            <a:xfrm>
              <a:off x="685800" y="1244183"/>
              <a:ext cx="182880" cy="4996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Rectangle 24">
              <a:extLst>
                <a:ext uri="{FF2B5EF4-FFF2-40B4-BE49-F238E27FC236}">
                  <a16:creationId xmlns:a16="http://schemas.microsoft.com/office/drawing/2014/main" xmlns="" id="{64D376CD-7B93-4697-94AE-0BB0D0AA30ED}"/>
                </a:ext>
              </a:extLst>
            </p:cNvPr>
            <p:cNvSpPr/>
            <p:nvPr userDrawn="1"/>
          </p:nvSpPr>
          <p:spPr>
            <a:xfrm>
              <a:off x="914400" y="1244183"/>
              <a:ext cx="45720" cy="4996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Rectangle 25">
              <a:extLst>
                <a:ext uri="{FF2B5EF4-FFF2-40B4-BE49-F238E27FC236}">
                  <a16:creationId xmlns:a16="http://schemas.microsoft.com/office/drawing/2014/main" xmlns="" id="{7ED5B52E-570E-4ECA-BF18-F3AE2185DAD7}"/>
                </a:ext>
              </a:extLst>
            </p:cNvPr>
            <p:cNvSpPr/>
            <p:nvPr userDrawn="1"/>
          </p:nvSpPr>
          <p:spPr>
            <a:xfrm>
              <a:off x="1005840" y="1244183"/>
              <a:ext cx="45720" cy="4996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Rectangle 26">
              <a:extLst>
                <a:ext uri="{FF2B5EF4-FFF2-40B4-BE49-F238E27FC236}">
                  <a16:creationId xmlns:a16="http://schemas.microsoft.com/office/drawing/2014/main" xmlns="" id="{1795AD3A-53CD-43B1-9460-83DB871CE8FC}"/>
                </a:ext>
              </a:extLst>
            </p:cNvPr>
            <p:cNvSpPr/>
            <p:nvPr userDrawn="1"/>
          </p:nvSpPr>
          <p:spPr>
            <a:xfrm>
              <a:off x="1097280" y="1244183"/>
              <a:ext cx="45720" cy="4996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xmlns="" id="{08ACCBF3-F419-43CC-AFAD-33FBF0A3724D}"/>
              </a:ext>
            </a:extLst>
          </p:cNvPr>
          <p:cNvGrpSpPr/>
          <p:nvPr/>
        </p:nvGrpSpPr>
        <p:grpSpPr>
          <a:xfrm>
            <a:off x="298450" y="662930"/>
            <a:ext cx="520031" cy="99172"/>
            <a:chOff x="4117648" y="2844191"/>
            <a:chExt cx="1400502" cy="267082"/>
          </a:xfrm>
          <a:solidFill>
            <a:schemeClr val="bg1"/>
          </a:solidFill>
        </p:grpSpPr>
        <p:pic>
          <p:nvPicPr>
            <p:cNvPr id="45" name="图形 44">
              <a:extLst>
                <a:ext uri="{FF2B5EF4-FFF2-40B4-BE49-F238E27FC236}">
                  <a16:creationId xmlns:a16="http://schemas.microsoft.com/office/drawing/2014/main" xmlns="" id="{9AD4689A-819A-4EF6-8FAF-8BB4E7DECA44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96DAC541-7B7A-43D3-8B79-37D633B846F1}">
                  <asvg:svgBlip xmlns:asvg="http://schemas.microsoft.com/office/drawing/2016/SVG/main" xmlns="" r:embed="rId9"/>
                </a:ext>
              </a:extLst>
            </a:blip>
            <a:stretch>
              <a:fillRect/>
            </a:stretch>
          </p:blipFill>
          <p:spPr>
            <a:xfrm>
              <a:off x="4117648" y="2882291"/>
              <a:ext cx="1278038" cy="228982"/>
            </a:xfrm>
            <a:prstGeom prst="rect">
              <a:avLst/>
            </a:prstGeom>
          </p:spPr>
        </p:pic>
        <p:sp>
          <p:nvSpPr>
            <p:cNvPr id="46" name="圆: 空心 45">
              <a:extLst>
                <a:ext uri="{FF2B5EF4-FFF2-40B4-BE49-F238E27FC236}">
                  <a16:creationId xmlns:a16="http://schemas.microsoft.com/office/drawing/2014/main" xmlns="" id="{5320EF7A-2828-4057-9984-0D23F46CF208}"/>
                </a:ext>
              </a:extLst>
            </p:cNvPr>
            <p:cNvSpPr/>
            <p:nvPr/>
          </p:nvSpPr>
          <p:spPr>
            <a:xfrm>
              <a:off x="5441950" y="2844191"/>
              <a:ext cx="76200" cy="76200"/>
            </a:xfrm>
            <a:prstGeom prst="donut">
              <a:avLst>
                <a:gd name="adj" fmla="val 2005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47" name="组合 46">
            <a:extLst>
              <a:ext uri="{FF2B5EF4-FFF2-40B4-BE49-F238E27FC236}">
                <a16:creationId xmlns:a16="http://schemas.microsoft.com/office/drawing/2014/main" xmlns="" id="{E5446A56-777B-4CCB-A4B8-1E915C5B9916}"/>
              </a:ext>
            </a:extLst>
          </p:cNvPr>
          <p:cNvGrpSpPr/>
          <p:nvPr/>
        </p:nvGrpSpPr>
        <p:grpSpPr>
          <a:xfrm>
            <a:off x="11430965" y="414321"/>
            <a:ext cx="504230" cy="525512"/>
            <a:chOff x="10934699" y="399891"/>
            <a:chExt cx="672307" cy="700682"/>
          </a:xfrm>
        </p:grpSpPr>
        <p:sp>
          <p:nvSpPr>
            <p:cNvPr id="48" name="矩形 47">
              <a:extLst>
                <a:ext uri="{FF2B5EF4-FFF2-40B4-BE49-F238E27FC236}">
                  <a16:creationId xmlns:a16="http://schemas.microsoft.com/office/drawing/2014/main" xmlns="" id="{FE336695-D8C5-4853-B6E7-6FFE4EF77370}"/>
                </a:ext>
              </a:extLst>
            </p:cNvPr>
            <p:cNvSpPr/>
            <p:nvPr/>
          </p:nvSpPr>
          <p:spPr>
            <a:xfrm>
              <a:off x="10934700" y="399891"/>
              <a:ext cx="672306" cy="672306"/>
            </a:xfrm>
            <a:prstGeom prst="rect">
              <a:avLst/>
            </a:pr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350">
                <a:solidFill>
                  <a:prstClr val="white"/>
                </a:solidFill>
                <a:latin typeface="苹方 常规"/>
                <a:ea typeface="苹方 常规"/>
              </a:endParaRPr>
            </a:p>
          </p:txBody>
        </p:sp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xmlns="" id="{FA021B9E-216A-4E4E-9739-7340C4B43BE3}"/>
                </a:ext>
              </a:extLst>
            </p:cNvPr>
            <p:cNvSpPr txBox="1"/>
            <p:nvPr/>
          </p:nvSpPr>
          <p:spPr>
            <a:xfrm>
              <a:off x="10934700" y="399891"/>
              <a:ext cx="51352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85800"/>
              <a:r>
                <a:rPr lang="en-US" altLang="zh-CN" sz="1050" dirty="0">
                  <a:solidFill>
                    <a:prstClr val="white"/>
                  </a:solidFill>
                  <a:latin typeface="苹方 常规"/>
                  <a:ea typeface="苹方 常规"/>
                </a:rPr>
                <a:t>Vol.</a:t>
              </a:r>
              <a:endParaRPr lang="zh-CN" altLang="en-US" sz="1050" dirty="0">
                <a:solidFill>
                  <a:prstClr val="white"/>
                </a:solidFill>
                <a:latin typeface="苹方 常规"/>
                <a:ea typeface="苹方 常规"/>
              </a:endParaRPr>
            </a:p>
          </p:txBody>
        </p: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xmlns="" id="{58F324F4-CE03-477D-856A-11CEAD0547E8}"/>
                </a:ext>
              </a:extLst>
            </p:cNvPr>
            <p:cNvSpPr txBox="1"/>
            <p:nvPr/>
          </p:nvSpPr>
          <p:spPr>
            <a:xfrm>
              <a:off x="10934699" y="700464"/>
              <a:ext cx="672306" cy="4001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685800"/>
              <a:r>
                <a:rPr lang="en-US" altLang="zh-CN" sz="1350" dirty="0">
                  <a:solidFill>
                    <a:prstClr val="white"/>
                  </a:solidFill>
                  <a:latin typeface="苹方 常规"/>
                  <a:ea typeface="苹方 常规"/>
                </a:rPr>
                <a:t>13</a:t>
              </a:r>
              <a:endParaRPr lang="zh-CN" altLang="en-US" sz="1350" dirty="0">
                <a:solidFill>
                  <a:prstClr val="white"/>
                </a:solidFill>
                <a:latin typeface="苹方 常规"/>
                <a:ea typeface="苹方 常规"/>
              </a:endParaRPr>
            </a:p>
          </p:txBody>
        </p:sp>
        <p:cxnSp>
          <p:nvCxnSpPr>
            <p:cNvPr id="51" name="直接连接符 50">
              <a:extLst>
                <a:ext uri="{FF2B5EF4-FFF2-40B4-BE49-F238E27FC236}">
                  <a16:creationId xmlns:a16="http://schemas.microsoft.com/office/drawing/2014/main" xmlns="" id="{A185A07C-5A1A-4B10-999C-6E89B08D70E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0934700" y="698320"/>
              <a:ext cx="672306" cy="0"/>
            </a:xfrm>
            <a:prstGeom prst="line">
              <a:avLst/>
            </a:pr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</p:spTree>
    <p:extLst>
      <p:ext uri="{BB962C8B-B14F-4D97-AF65-F5344CB8AC3E}">
        <p14:creationId xmlns:p14="http://schemas.microsoft.com/office/powerpoint/2010/main" val="3737012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485;p51">
            <a:extLst>
              <a:ext uri="{FF2B5EF4-FFF2-40B4-BE49-F238E27FC236}">
                <a16:creationId xmlns:a16="http://schemas.microsoft.com/office/drawing/2014/main" xmlns="" id="{0762BF7A-3473-4734-9224-CD40CD9D53BE}"/>
              </a:ext>
            </a:extLst>
          </p:cNvPr>
          <p:cNvSpPr/>
          <p:nvPr/>
        </p:nvSpPr>
        <p:spPr>
          <a:xfrm>
            <a:off x="0" y="0"/>
            <a:ext cx="12192000" cy="4191000"/>
          </a:xfrm>
          <a:custGeom>
            <a:avLst/>
            <a:gdLst/>
            <a:ahLst/>
            <a:cxnLst/>
            <a:rect l="l" t="t" r="r" b="b"/>
            <a:pathLst>
              <a:path w="12192000" h="4190260" extrusionOk="0">
                <a:moveTo>
                  <a:pt x="0" y="0"/>
                </a:moveTo>
                <a:lnTo>
                  <a:pt x="12192000" y="0"/>
                </a:lnTo>
                <a:lnTo>
                  <a:pt x="12192000" y="3635979"/>
                </a:lnTo>
                <a:lnTo>
                  <a:pt x="11784119" y="3718751"/>
                </a:lnTo>
                <a:cubicBezTo>
                  <a:pt x="10160413" y="4016437"/>
                  <a:pt x="8203008" y="4190260"/>
                  <a:pt x="6096000" y="4190260"/>
                </a:cubicBezTo>
                <a:cubicBezTo>
                  <a:pt x="3988993" y="4190260"/>
                  <a:pt x="2031588" y="4016437"/>
                  <a:pt x="407881" y="3718751"/>
                </a:cubicBezTo>
                <a:lnTo>
                  <a:pt x="0" y="3635979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spcFirstLastPara="1" lIns="91425" tIns="45700" rIns="91425" bIns="4570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" name="Google Shape;486;p51">
            <a:extLst>
              <a:ext uri="{FF2B5EF4-FFF2-40B4-BE49-F238E27FC236}">
                <a16:creationId xmlns:a16="http://schemas.microsoft.com/office/drawing/2014/main" xmlns="" id="{A1B8D8E6-4AA4-491E-BB08-39490D640568}"/>
              </a:ext>
            </a:extLst>
          </p:cNvPr>
          <p:cNvSpPr/>
          <p:nvPr/>
        </p:nvSpPr>
        <p:spPr>
          <a:xfrm>
            <a:off x="-28576" y="-15254"/>
            <a:ext cx="12192000" cy="4191000"/>
          </a:xfrm>
          <a:custGeom>
            <a:avLst/>
            <a:gdLst/>
            <a:ahLst/>
            <a:cxnLst/>
            <a:rect l="l" t="t" r="r" b="b"/>
            <a:pathLst>
              <a:path w="12192000" h="4476093" extrusionOk="0">
                <a:moveTo>
                  <a:pt x="0" y="0"/>
                </a:moveTo>
                <a:lnTo>
                  <a:pt x="12192000" y="0"/>
                </a:lnTo>
                <a:lnTo>
                  <a:pt x="12192000" y="3243058"/>
                </a:lnTo>
                <a:lnTo>
                  <a:pt x="11985745" y="3347995"/>
                </a:lnTo>
                <a:cubicBezTo>
                  <a:pt x="10478428" y="4044992"/>
                  <a:pt x="8396088" y="4476093"/>
                  <a:pt x="6096000" y="4476093"/>
                </a:cubicBezTo>
                <a:cubicBezTo>
                  <a:pt x="3795912" y="4476093"/>
                  <a:pt x="1713572" y="4044992"/>
                  <a:pt x="206255" y="3347995"/>
                </a:cubicBezTo>
                <a:lnTo>
                  <a:pt x="0" y="3243058"/>
                </a:lnTo>
                <a:close/>
              </a:path>
            </a:pathLst>
          </a:custGeom>
          <a:solidFill>
            <a:srgbClr val="284CFC"/>
          </a:solidFill>
          <a:ln>
            <a:noFill/>
          </a:ln>
        </p:spPr>
        <p:txBody>
          <a:bodyPr spcFirstLastPara="1" lIns="91425" tIns="45700" rIns="91425" bIns="4570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9" name="Rectangle: Rounded Corners 11">
            <a:extLst>
              <a:ext uri="{FF2B5EF4-FFF2-40B4-BE49-F238E27FC236}">
                <a16:creationId xmlns:a16="http://schemas.microsoft.com/office/drawing/2014/main" xmlns="" id="{EA79832A-2F6C-40C0-B55D-AF26DEF0CC0C}"/>
              </a:ext>
            </a:extLst>
          </p:cNvPr>
          <p:cNvSpPr/>
          <p:nvPr/>
        </p:nvSpPr>
        <p:spPr bwMode="auto">
          <a:xfrm>
            <a:off x="2073406" y="2531266"/>
            <a:ext cx="2259013" cy="3209925"/>
          </a:xfrm>
          <a:prstGeom prst="roundRect">
            <a:avLst>
              <a:gd name="adj" fmla="val 1050"/>
            </a:avLst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>
            <a:outerShdw blurRad="1270000" sx="90000" sy="90000" algn="ctr" rotWithShape="0">
              <a:prstClr val="black">
                <a:alpha val="20000"/>
              </a:prstClr>
            </a:outerShdw>
          </a:effectLst>
        </p:spPr>
        <p:txBody>
          <a:bodyPr anchor="ctr"/>
          <a:lstStyle/>
          <a:p>
            <a:pPr marL="0" marR="0" lvl="0" indent="0" algn="ctr" defTabSz="28575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125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0" name="Rectangle: Top Corners Rounded 13">
            <a:extLst>
              <a:ext uri="{FF2B5EF4-FFF2-40B4-BE49-F238E27FC236}">
                <a16:creationId xmlns:a16="http://schemas.microsoft.com/office/drawing/2014/main" xmlns="" id="{8CCFBDCC-2F9E-49D5-84FB-7CFDE8536980}"/>
              </a:ext>
            </a:extLst>
          </p:cNvPr>
          <p:cNvSpPr/>
          <p:nvPr/>
        </p:nvSpPr>
        <p:spPr bwMode="auto">
          <a:xfrm flipV="1">
            <a:off x="2075310" y="5698636"/>
            <a:ext cx="2259013" cy="33337"/>
          </a:xfrm>
          <a:prstGeom prst="round2SameRect">
            <a:avLst>
              <a:gd name="adj1" fmla="val 50000"/>
              <a:gd name="adj2" fmla="val 0"/>
            </a:avLst>
          </a:prstGeom>
          <a:gradFill>
            <a:gsLst>
              <a:gs pos="0">
                <a:srgbClr val="012BFB">
                  <a:lumMod val="60000"/>
                  <a:lumOff val="40000"/>
                </a:srgbClr>
              </a:gs>
              <a:gs pos="99000">
                <a:srgbClr val="012BFB"/>
              </a:gs>
            </a:gsLst>
            <a:lin ang="27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28575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125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37" name="Group 29">
            <a:extLst>
              <a:ext uri="{FF2B5EF4-FFF2-40B4-BE49-F238E27FC236}">
                <a16:creationId xmlns:a16="http://schemas.microsoft.com/office/drawing/2014/main" xmlns="" id="{8A269565-19EF-4882-9055-D7F43238D0CB}"/>
              </a:ext>
            </a:extLst>
          </p:cNvPr>
          <p:cNvGrpSpPr>
            <a:grpSpLocks/>
          </p:cNvGrpSpPr>
          <p:nvPr/>
        </p:nvGrpSpPr>
        <p:grpSpPr bwMode="auto">
          <a:xfrm>
            <a:off x="2159131" y="4442616"/>
            <a:ext cx="2085975" cy="784225"/>
            <a:chOff x="1216615" y="2193379"/>
            <a:chExt cx="2593385" cy="784740"/>
          </a:xfrm>
        </p:grpSpPr>
        <p:sp>
          <p:nvSpPr>
            <p:cNvPr id="38" name="Rectangle 30">
              <a:extLst>
                <a:ext uri="{FF2B5EF4-FFF2-40B4-BE49-F238E27FC236}">
                  <a16:creationId xmlns:a16="http://schemas.microsoft.com/office/drawing/2014/main" xmlns="" id="{DB2FC3C3-0E4F-4B38-B685-FF7BB6361C2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47463" y="2505913"/>
              <a:ext cx="2331690" cy="4722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defTabSz="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等线" panose="02010600030101010101" pitchFamily="2" charset="-122"/>
                </a:defRPr>
              </a:lvl1pPr>
              <a:lvl2pPr marL="742950" indent="-285750" defTabSz="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等线" panose="02010600030101010101" pitchFamily="2" charset="-122"/>
                </a:defRPr>
              </a:lvl2pPr>
              <a:lvl3pPr marL="1143000" indent="-228600" defTabSz="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等线" panose="02010600030101010101" pitchFamily="2" charset="-122"/>
                </a:defRPr>
              </a:lvl3pPr>
              <a:lvl4pPr marL="1600200" indent="-228600" defTabSz="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等线" panose="02010600030101010101" pitchFamily="2" charset="-122"/>
                </a:defRPr>
              </a:lvl4pPr>
              <a:lvl5pPr marL="2057400" indent="-228600" defTabSz="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等线" panose="02010600030101010101" pitchFamily="2" charset="-122"/>
                </a:defRPr>
              </a:lvl5pPr>
              <a:lvl6pPr marL="2514600" indent="-228600" defTabSz="28575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等线" panose="02010600030101010101" pitchFamily="2" charset="-122"/>
                </a:defRPr>
              </a:lvl6pPr>
              <a:lvl7pPr marL="2971800" indent="-228600" defTabSz="28575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等线" panose="02010600030101010101" pitchFamily="2" charset="-122"/>
                </a:defRPr>
              </a:lvl7pPr>
              <a:lvl8pPr marL="3429000" indent="-228600" defTabSz="28575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等线" panose="02010600030101010101" pitchFamily="2" charset="-122"/>
                </a:defRPr>
              </a:lvl8pPr>
              <a:lvl9pPr marL="3886200" indent="-228600" defTabSz="28575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等线" panose="02010600030101010101" pitchFamily="2" charset="-122"/>
                </a:defRPr>
              </a:lvl9pPr>
            </a:lstStyle>
            <a:p>
              <a:pPr marL="0" marR="0" lvl="0" indent="0" algn="ctr" defTabSz="285750" rtl="0" eaLnBrk="1" fontAlgn="base" latinLnBrk="0" hangingPunct="1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000" b="0" i="0" u="none" strike="noStrike" kern="1200" cap="none" spc="0" normalizeH="0" baseline="0" noProof="0" dirty="0">
                  <a:ln>
                    <a:noFill/>
                  </a:ln>
                  <a:solidFill>
                    <a:srgbClr val="7F7F7F"/>
                  </a:solidFill>
                  <a:effectLst/>
                  <a:uLnTx/>
                  <a:uFillTx/>
                  <a:latin typeface="Open Sans Light" pitchFamily="34" charset="0"/>
                  <a:ea typeface="等线" panose="02010600030101010101" pitchFamily="2" charset="-122"/>
                  <a:cs typeface="Open Sans Light" pitchFamily="34" charset="0"/>
                </a:rPr>
                <a:t>The European languages are members of the same family. </a:t>
              </a:r>
              <a:endParaRPr kumimoji="0" lang="id-ID" altLang="zh-CN" sz="1000" b="0" i="0" u="none" strike="noStrike" kern="1200" cap="none" spc="0" normalizeH="0" baseline="0" noProof="0" dirty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Open Sans Light" pitchFamily="34" charset="0"/>
                <a:ea typeface="等线" panose="02010600030101010101" pitchFamily="2" charset="-122"/>
                <a:cs typeface="Open Sans Light" pitchFamily="34" charset="0"/>
              </a:endParaRPr>
            </a:p>
          </p:txBody>
        </p:sp>
        <p:sp>
          <p:nvSpPr>
            <p:cNvPr id="39" name="Rectangle 31">
              <a:extLst>
                <a:ext uri="{FF2B5EF4-FFF2-40B4-BE49-F238E27FC236}">
                  <a16:creationId xmlns:a16="http://schemas.microsoft.com/office/drawing/2014/main" xmlns="" id="{DE8BDC9F-AC2E-4592-A685-68835F8A442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16615" y="2193379"/>
              <a:ext cx="2593385" cy="323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defTabSz="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等线" panose="02010600030101010101" pitchFamily="2" charset="-122"/>
                </a:defRPr>
              </a:lvl1pPr>
              <a:lvl2pPr marL="742950" indent="-285750" defTabSz="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等线" panose="02010600030101010101" pitchFamily="2" charset="-122"/>
                </a:defRPr>
              </a:lvl2pPr>
              <a:lvl3pPr marL="1143000" indent="-228600" defTabSz="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等线" panose="02010600030101010101" pitchFamily="2" charset="-122"/>
                </a:defRPr>
              </a:lvl3pPr>
              <a:lvl4pPr marL="1600200" indent="-228600" defTabSz="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等线" panose="02010600030101010101" pitchFamily="2" charset="-122"/>
                </a:defRPr>
              </a:lvl4pPr>
              <a:lvl5pPr marL="2057400" indent="-228600" defTabSz="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等线" panose="02010600030101010101" pitchFamily="2" charset="-122"/>
                </a:defRPr>
              </a:lvl5pPr>
              <a:lvl6pPr marL="2514600" indent="-228600" defTabSz="28575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等线" panose="02010600030101010101" pitchFamily="2" charset="-122"/>
                </a:defRPr>
              </a:lvl6pPr>
              <a:lvl7pPr marL="2971800" indent="-228600" defTabSz="28575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等线" panose="02010600030101010101" pitchFamily="2" charset="-122"/>
                </a:defRPr>
              </a:lvl7pPr>
              <a:lvl8pPr marL="3429000" indent="-228600" defTabSz="28575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等线" panose="02010600030101010101" pitchFamily="2" charset="-122"/>
                </a:defRPr>
              </a:lvl8pPr>
              <a:lvl9pPr marL="3886200" indent="-228600" defTabSz="28575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等线" panose="02010600030101010101" pitchFamily="2" charset="-122"/>
                </a:defRPr>
              </a:lvl9pPr>
            </a:lstStyle>
            <a:p>
              <a:pPr marL="0" marR="0" lvl="0" indent="0" algn="ctr" defTabSz="28575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500" b="1" i="0" u="none" strike="noStrike" kern="1200" cap="none" spc="0" normalizeH="0" baseline="0" noProof="0" dirty="0">
                  <a:ln>
                    <a:noFill/>
                  </a:ln>
                  <a:solidFill>
                    <a:srgbClr val="595959"/>
                  </a:solidFill>
                  <a:effectLst/>
                  <a:uLnTx/>
                  <a:uFillTx/>
                  <a:latin typeface="Comfortaa"/>
                  <a:ea typeface="Poppins"/>
                  <a:cs typeface="Poppins"/>
                </a:rPr>
                <a:t>上官婉儿</a:t>
              </a:r>
              <a:endParaRPr kumimoji="0" lang="id-ID" altLang="zh-CN" sz="1500" b="1" i="0" u="none" strike="noStrike" kern="1200" cap="none" spc="0" normalizeH="0" baseline="0" noProof="0" dirty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Comfortaa"/>
                <a:ea typeface="Poppins"/>
                <a:cs typeface="Poppins"/>
              </a:endParaRPr>
            </a:p>
          </p:txBody>
        </p:sp>
      </p:grpSp>
      <p:grpSp>
        <p:nvGrpSpPr>
          <p:cNvPr id="40" name="Group 32">
            <a:extLst>
              <a:ext uri="{FF2B5EF4-FFF2-40B4-BE49-F238E27FC236}">
                <a16:creationId xmlns:a16="http://schemas.microsoft.com/office/drawing/2014/main" xmlns="" id="{78A548BD-4A72-42FE-8B20-A7F12D356AEF}"/>
              </a:ext>
            </a:extLst>
          </p:cNvPr>
          <p:cNvGrpSpPr/>
          <p:nvPr/>
        </p:nvGrpSpPr>
        <p:grpSpPr>
          <a:xfrm>
            <a:off x="2836660" y="5341635"/>
            <a:ext cx="731885" cy="143822"/>
            <a:chOff x="18026422" y="9213844"/>
            <a:chExt cx="1171016" cy="230115"/>
          </a:xfrm>
          <a:solidFill>
            <a:sysClr val="window" lastClr="FFFFFF">
              <a:lumMod val="75000"/>
            </a:sysClr>
          </a:solidFill>
        </p:grpSpPr>
        <p:sp>
          <p:nvSpPr>
            <p:cNvPr id="41" name="Freeform 23">
              <a:extLst>
                <a:ext uri="{FF2B5EF4-FFF2-40B4-BE49-F238E27FC236}">
                  <a16:creationId xmlns:a16="http://schemas.microsoft.com/office/drawing/2014/main" xmlns="" id="{74006E53-67A7-46BA-B45C-657D684C4B8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8500416" y="9213844"/>
              <a:ext cx="230115" cy="230115"/>
            </a:xfrm>
            <a:custGeom>
              <a:avLst/>
              <a:gdLst>
                <a:gd name="T0" fmla="*/ 212725 w 62"/>
                <a:gd name="T1" fmla="*/ 174983 h 62"/>
                <a:gd name="T2" fmla="*/ 174983 w 62"/>
                <a:gd name="T3" fmla="*/ 212725 h 62"/>
                <a:gd name="T4" fmla="*/ 41173 w 62"/>
                <a:gd name="T5" fmla="*/ 212725 h 62"/>
                <a:gd name="T6" fmla="*/ 0 w 62"/>
                <a:gd name="T7" fmla="*/ 174983 h 62"/>
                <a:gd name="T8" fmla="*/ 0 w 62"/>
                <a:gd name="T9" fmla="*/ 41173 h 62"/>
                <a:gd name="T10" fmla="*/ 41173 w 62"/>
                <a:gd name="T11" fmla="*/ 0 h 62"/>
                <a:gd name="T12" fmla="*/ 174983 w 62"/>
                <a:gd name="T13" fmla="*/ 0 h 62"/>
                <a:gd name="T14" fmla="*/ 212725 w 62"/>
                <a:gd name="T15" fmla="*/ 41173 h 62"/>
                <a:gd name="T16" fmla="*/ 212725 w 62"/>
                <a:gd name="T17" fmla="*/ 174983 h 62"/>
                <a:gd name="T18" fmla="*/ 161259 w 62"/>
                <a:gd name="T19" fmla="*/ 72052 h 62"/>
                <a:gd name="T20" fmla="*/ 174983 w 62"/>
                <a:gd name="T21" fmla="*/ 54897 h 62"/>
                <a:gd name="T22" fmla="*/ 154397 w 62"/>
                <a:gd name="T23" fmla="*/ 65190 h 62"/>
                <a:gd name="T24" fmla="*/ 133811 w 62"/>
                <a:gd name="T25" fmla="*/ 54897 h 62"/>
                <a:gd name="T26" fmla="*/ 106363 w 62"/>
                <a:gd name="T27" fmla="*/ 82345 h 62"/>
                <a:gd name="T28" fmla="*/ 106363 w 62"/>
                <a:gd name="T29" fmla="*/ 89207 h 62"/>
                <a:gd name="T30" fmla="*/ 48035 w 62"/>
                <a:gd name="T31" fmla="*/ 58328 h 62"/>
                <a:gd name="T32" fmla="*/ 41173 w 62"/>
                <a:gd name="T33" fmla="*/ 75483 h 62"/>
                <a:gd name="T34" fmla="*/ 54897 w 62"/>
                <a:gd name="T35" fmla="*/ 99500 h 62"/>
                <a:gd name="T36" fmla="*/ 41173 w 62"/>
                <a:gd name="T37" fmla="*/ 96069 h 62"/>
                <a:gd name="T38" fmla="*/ 41173 w 62"/>
                <a:gd name="T39" fmla="*/ 96069 h 62"/>
                <a:gd name="T40" fmla="*/ 65190 w 62"/>
                <a:gd name="T41" fmla="*/ 123518 h 62"/>
                <a:gd name="T42" fmla="*/ 58328 w 62"/>
                <a:gd name="T43" fmla="*/ 123518 h 62"/>
                <a:gd name="T44" fmla="*/ 51466 w 62"/>
                <a:gd name="T45" fmla="*/ 123518 h 62"/>
                <a:gd name="T46" fmla="*/ 78914 w 62"/>
                <a:gd name="T47" fmla="*/ 144104 h 62"/>
                <a:gd name="T48" fmla="*/ 44604 w 62"/>
                <a:gd name="T49" fmla="*/ 157828 h 62"/>
                <a:gd name="T50" fmla="*/ 37742 w 62"/>
                <a:gd name="T51" fmla="*/ 157828 h 62"/>
                <a:gd name="T52" fmla="*/ 82345 w 62"/>
                <a:gd name="T53" fmla="*/ 168121 h 62"/>
                <a:gd name="T54" fmla="*/ 164690 w 62"/>
                <a:gd name="T55" fmla="*/ 85776 h 62"/>
                <a:gd name="T56" fmla="*/ 164690 w 62"/>
                <a:gd name="T57" fmla="*/ 82345 h 62"/>
                <a:gd name="T58" fmla="*/ 178415 w 62"/>
                <a:gd name="T59" fmla="*/ 68621 h 62"/>
                <a:gd name="T60" fmla="*/ 161259 w 62"/>
                <a:gd name="T61" fmla="*/ 72052 h 62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62" h="62">
                  <a:moveTo>
                    <a:pt x="62" y="51"/>
                  </a:moveTo>
                  <a:cubicBezTo>
                    <a:pt x="62" y="57"/>
                    <a:pt x="57" y="62"/>
                    <a:pt x="51" y="62"/>
                  </a:cubicBezTo>
                  <a:cubicBezTo>
                    <a:pt x="12" y="62"/>
                    <a:pt x="12" y="62"/>
                    <a:pt x="12" y="62"/>
                  </a:cubicBezTo>
                  <a:cubicBezTo>
                    <a:pt x="6" y="62"/>
                    <a:pt x="0" y="57"/>
                    <a:pt x="0" y="51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6"/>
                    <a:pt x="6" y="0"/>
                    <a:pt x="12" y="0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57" y="0"/>
                    <a:pt x="62" y="6"/>
                    <a:pt x="62" y="12"/>
                  </a:cubicBezTo>
                  <a:lnTo>
                    <a:pt x="62" y="51"/>
                  </a:lnTo>
                  <a:close/>
                  <a:moveTo>
                    <a:pt x="47" y="21"/>
                  </a:moveTo>
                  <a:cubicBezTo>
                    <a:pt x="49" y="20"/>
                    <a:pt x="50" y="18"/>
                    <a:pt x="51" y="16"/>
                  </a:cubicBezTo>
                  <a:cubicBezTo>
                    <a:pt x="49" y="17"/>
                    <a:pt x="47" y="18"/>
                    <a:pt x="45" y="19"/>
                  </a:cubicBezTo>
                  <a:cubicBezTo>
                    <a:pt x="44" y="17"/>
                    <a:pt x="42" y="16"/>
                    <a:pt x="39" y="16"/>
                  </a:cubicBezTo>
                  <a:cubicBezTo>
                    <a:pt x="35" y="16"/>
                    <a:pt x="31" y="20"/>
                    <a:pt x="31" y="24"/>
                  </a:cubicBezTo>
                  <a:cubicBezTo>
                    <a:pt x="31" y="25"/>
                    <a:pt x="31" y="26"/>
                    <a:pt x="31" y="26"/>
                  </a:cubicBezTo>
                  <a:cubicBezTo>
                    <a:pt x="24" y="26"/>
                    <a:pt x="18" y="23"/>
                    <a:pt x="14" y="17"/>
                  </a:cubicBezTo>
                  <a:cubicBezTo>
                    <a:pt x="13" y="19"/>
                    <a:pt x="12" y="20"/>
                    <a:pt x="12" y="22"/>
                  </a:cubicBezTo>
                  <a:cubicBezTo>
                    <a:pt x="12" y="25"/>
                    <a:pt x="14" y="27"/>
                    <a:pt x="16" y="29"/>
                  </a:cubicBezTo>
                  <a:cubicBezTo>
                    <a:pt x="15" y="29"/>
                    <a:pt x="13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32"/>
                    <a:pt x="15" y="35"/>
                    <a:pt x="19" y="36"/>
                  </a:cubicBezTo>
                  <a:cubicBezTo>
                    <a:pt x="18" y="36"/>
                    <a:pt x="18" y="36"/>
                    <a:pt x="17" y="36"/>
                  </a:cubicBezTo>
                  <a:cubicBezTo>
                    <a:pt x="16" y="36"/>
                    <a:pt x="16" y="36"/>
                    <a:pt x="15" y="36"/>
                  </a:cubicBezTo>
                  <a:cubicBezTo>
                    <a:pt x="16" y="39"/>
                    <a:pt x="20" y="42"/>
                    <a:pt x="23" y="42"/>
                  </a:cubicBezTo>
                  <a:cubicBezTo>
                    <a:pt x="20" y="44"/>
                    <a:pt x="17" y="46"/>
                    <a:pt x="13" y="46"/>
                  </a:cubicBezTo>
                  <a:cubicBezTo>
                    <a:pt x="12" y="46"/>
                    <a:pt x="11" y="46"/>
                    <a:pt x="11" y="46"/>
                  </a:cubicBezTo>
                  <a:cubicBezTo>
                    <a:pt x="14" y="48"/>
                    <a:pt x="19" y="49"/>
                    <a:pt x="24" y="49"/>
                  </a:cubicBezTo>
                  <a:cubicBezTo>
                    <a:pt x="39" y="49"/>
                    <a:pt x="48" y="36"/>
                    <a:pt x="48" y="25"/>
                  </a:cubicBezTo>
                  <a:cubicBezTo>
                    <a:pt x="48" y="25"/>
                    <a:pt x="48" y="25"/>
                    <a:pt x="48" y="24"/>
                  </a:cubicBezTo>
                  <a:cubicBezTo>
                    <a:pt x="49" y="23"/>
                    <a:pt x="51" y="22"/>
                    <a:pt x="52" y="20"/>
                  </a:cubicBezTo>
                  <a:cubicBezTo>
                    <a:pt x="50" y="20"/>
                    <a:pt x="49" y="21"/>
                    <a:pt x="47" y="2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28575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125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2" name="Freeform 129">
              <a:extLst>
                <a:ext uri="{FF2B5EF4-FFF2-40B4-BE49-F238E27FC236}">
                  <a16:creationId xmlns:a16="http://schemas.microsoft.com/office/drawing/2014/main" xmlns="" id="{E52A4301-1E77-4E38-B35A-B6745BF20F4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8970758" y="9213844"/>
              <a:ext cx="226680" cy="230115"/>
            </a:xfrm>
            <a:custGeom>
              <a:avLst/>
              <a:gdLst>
                <a:gd name="T0" fmla="*/ 209550 w 61"/>
                <a:gd name="T1" fmla="*/ 174983 h 62"/>
                <a:gd name="T2" fmla="*/ 171762 w 61"/>
                <a:gd name="T3" fmla="*/ 212725 h 62"/>
                <a:gd name="T4" fmla="*/ 37788 w 61"/>
                <a:gd name="T5" fmla="*/ 212725 h 62"/>
                <a:gd name="T6" fmla="*/ 0 w 61"/>
                <a:gd name="T7" fmla="*/ 174983 h 62"/>
                <a:gd name="T8" fmla="*/ 0 w 61"/>
                <a:gd name="T9" fmla="*/ 41173 h 62"/>
                <a:gd name="T10" fmla="*/ 37788 w 61"/>
                <a:gd name="T11" fmla="*/ 0 h 62"/>
                <a:gd name="T12" fmla="*/ 171762 w 61"/>
                <a:gd name="T13" fmla="*/ 0 h 62"/>
                <a:gd name="T14" fmla="*/ 209550 w 61"/>
                <a:gd name="T15" fmla="*/ 41173 h 62"/>
                <a:gd name="T16" fmla="*/ 209550 w 61"/>
                <a:gd name="T17" fmla="*/ 174983 h 62"/>
                <a:gd name="T18" fmla="*/ 37788 w 61"/>
                <a:gd name="T19" fmla="*/ 41173 h 62"/>
                <a:gd name="T20" fmla="*/ 34352 w 61"/>
                <a:gd name="T21" fmla="*/ 41173 h 62"/>
                <a:gd name="T22" fmla="*/ 34352 w 61"/>
                <a:gd name="T23" fmla="*/ 44604 h 62"/>
                <a:gd name="T24" fmla="*/ 34352 w 61"/>
                <a:gd name="T25" fmla="*/ 61759 h 62"/>
                <a:gd name="T26" fmla="*/ 37788 w 61"/>
                <a:gd name="T27" fmla="*/ 68621 h 62"/>
                <a:gd name="T28" fmla="*/ 144280 w 61"/>
                <a:gd name="T29" fmla="*/ 174983 h 62"/>
                <a:gd name="T30" fmla="*/ 147716 w 61"/>
                <a:gd name="T31" fmla="*/ 178415 h 62"/>
                <a:gd name="T32" fmla="*/ 168327 w 61"/>
                <a:gd name="T33" fmla="*/ 178415 h 62"/>
                <a:gd name="T34" fmla="*/ 168327 w 61"/>
                <a:gd name="T35" fmla="*/ 174983 h 62"/>
                <a:gd name="T36" fmla="*/ 171762 w 61"/>
                <a:gd name="T37" fmla="*/ 174983 h 62"/>
                <a:gd name="T38" fmla="*/ 37788 w 61"/>
                <a:gd name="T39" fmla="*/ 41173 h 62"/>
                <a:gd name="T40" fmla="*/ 37788 w 61"/>
                <a:gd name="T41" fmla="*/ 92638 h 62"/>
                <a:gd name="T42" fmla="*/ 34352 w 61"/>
                <a:gd name="T43" fmla="*/ 96069 h 62"/>
                <a:gd name="T44" fmla="*/ 34352 w 61"/>
                <a:gd name="T45" fmla="*/ 99500 h 62"/>
                <a:gd name="T46" fmla="*/ 34352 w 61"/>
                <a:gd name="T47" fmla="*/ 116656 h 62"/>
                <a:gd name="T48" fmla="*/ 37788 w 61"/>
                <a:gd name="T49" fmla="*/ 120087 h 62"/>
                <a:gd name="T50" fmla="*/ 92752 w 61"/>
                <a:gd name="T51" fmla="*/ 174983 h 62"/>
                <a:gd name="T52" fmla="*/ 96187 w 61"/>
                <a:gd name="T53" fmla="*/ 178415 h 62"/>
                <a:gd name="T54" fmla="*/ 113363 w 61"/>
                <a:gd name="T55" fmla="*/ 178415 h 62"/>
                <a:gd name="T56" fmla="*/ 116798 w 61"/>
                <a:gd name="T57" fmla="*/ 174983 h 62"/>
                <a:gd name="T58" fmla="*/ 116798 w 61"/>
                <a:gd name="T59" fmla="*/ 171552 h 62"/>
                <a:gd name="T60" fmla="*/ 37788 w 61"/>
                <a:gd name="T61" fmla="*/ 92638 h 62"/>
                <a:gd name="T62" fmla="*/ 51529 w 61"/>
                <a:gd name="T63" fmla="*/ 144104 h 62"/>
                <a:gd name="T64" fmla="*/ 34352 w 61"/>
                <a:gd name="T65" fmla="*/ 161259 h 62"/>
                <a:gd name="T66" fmla="*/ 51529 w 61"/>
                <a:gd name="T67" fmla="*/ 178415 h 62"/>
                <a:gd name="T68" fmla="*/ 68705 w 61"/>
                <a:gd name="T69" fmla="*/ 161259 h 62"/>
                <a:gd name="T70" fmla="*/ 51529 w 61"/>
                <a:gd name="T71" fmla="*/ 144104 h 6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61" h="62">
                  <a:moveTo>
                    <a:pt x="61" y="51"/>
                  </a:moveTo>
                  <a:cubicBezTo>
                    <a:pt x="61" y="57"/>
                    <a:pt x="56" y="62"/>
                    <a:pt x="50" y="62"/>
                  </a:cubicBezTo>
                  <a:cubicBezTo>
                    <a:pt x="11" y="62"/>
                    <a:pt x="11" y="62"/>
                    <a:pt x="11" y="62"/>
                  </a:cubicBezTo>
                  <a:cubicBezTo>
                    <a:pt x="5" y="62"/>
                    <a:pt x="0" y="57"/>
                    <a:pt x="0" y="51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6"/>
                    <a:pt x="5" y="0"/>
                    <a:pt x="11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6" y="0"/>
                    <a:pt x="61" y="6"/>
                    <a:pt x="61" y="12"/>
                  </a:cubicBezTo>
                  <a:lnTo>
                    <a:pt x="61" y="51"/>
                  </a:lnTo>
                  <a:close/>
                  <a:moveTo>
                    <a:pt x="11" y="12"/>
                  </a:moveTo>
                  <a:cubicBezTo>
                    <a:pt x="11" y="12"/>
                    <a:pt x="11" y="12"/>
                    <a:pt x="10" y="12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10" y="19"/>
                    <a:pt x="11" y="20"/>
                    <a:pt x="11" y="20"/>
                  </a:cubicBezTo>
                  <a:cubicBezTo>
                    <a:pt x="28" y="20"/>
                    <a:pt x="42" y="34"/>
                    <a:pt x="42" y="51"/>
                  </a:cubicBezTo>
                  <a:cubicBezTo>
                    <a:pt x="42" y="51"/>
                    <a:pt x="43" y="52"/>
                    <a:pt x="43" y="52"/>
                  </a:cubicBezTo>
                  <a:cubicBezTo>
                    <a:pt x="49" y="52"/>
                    <a:pt x="49" y="52"/>
                    <a:pt x="49" y="52"/>
                  </a:cubicBezTo>
                  <a:cubicBezTo>
                    <a:pt x="49" y="52"/>
                    <a:pt x="49" y="52"/>
                    <a:pt x="49" y="51"/>
                  </a:cubicBezTo>
                  <a:cubicBezTo>
                    <a:pt x="50" y="51"/>
                    <a:pt x="50" y="51"/>
                    <a:pt x="50" y="51"/>
                  </a:cubicBezTo>
                  <a:cubicBezTo>
                    <a:pt x="49" y="30"/>
                    <a:pt x="32" y="13"/>
                    <a:pt x="11" y="12"/>
                  </a:cubicBezTo>
                  <a:close/>
                  <a:moveTo>
                    <a:pt x="11" y="27"/>
                  </a:moveTo>
                  <a:cubicBezTo>
                    <a:pt x="11" y="27"/>
                    <a:pt x="11" y="28"/>
                    <a:pt x="10" y="28"/>
                  </a:cubicBezTo>
                  <a:cubicBezTo>
                    <a:pt x="10" y="28"/>
                    <a:pt x="10" y="28"/>
                    <a:pt x="10" y="29"/>
                  </a:cubicBezTo>
                  <a:cubicBezTo>
                    <a:pt x="10" y="34"/>
                    <a:pt x="10" y="34"/>
                    <a:pt x="10" y="34"/>
                  </a:cubicBezTo>
                  <a:cubicBezTo>
                    <a:pt x="10" y="35"/>
                    <a:pt x="11" y="35"/>
                    <a:pt x="11" y="35"/>
                  </a:cubicBezTo>
                  <a:cubicBezTo>
                    <a:pt x="19" y="36"/>
                    <a:pt x="26" y="42"/>
                    <a:pt x="27" y="51"/>
                  </a:cubicBezTo>
                  <a:cubicBezTo>
                    <a:pt x="27" y="51"/>
                    <a:pt x="27" y="52"/>
                    <a:pt x="28" y="52"/>
                  </a:cubicBezTo>
                  <a:cubicBezTo>
                    <a:pt x="33" y="52"/>
                    <a:pt x="33" y="52"/>
                    <a:pt x="33" y="52"/>
                  </a:cubicBezTo>
                  <a:cubicBezTo>
                    <a:pt x="33" y="52"/>
                    <a:pt x="34" y="52"/>
                    <a:pt x="34" y="51"/>
                  </a:cubicBezTo>
                  <a:cubicBezTo>
                    <a:pt x="34" y="51"/>
                    <a:pt x="34" y="51"/>
                    <a:pt x="34" y="50"/>
                  </a:cubicBezTo>
                  <a:cubicBezTo>
                    <a:pt x="34" y="38"/>
                    <a:pt x="24" y="28"/>
                    <a:pt x="11" y="27"/>
                  </a:cubicBezTo>
                  <a:close/>
                  <a:moveTo>
                    <a:pt x="15" y="42"/>
                  </a:moveTo>
                  <a:cubicBezTo>
                    <a:pt x="12" y="42"/>
                    <a:pt x="10" y="44"/>
                    <a:pt x="10" y="47"/>
                  </a:cubicBezTo>
                  <a:cubicBezTo>
                    <a:pt x="10" y="50"/>
                    <a:pt x="12" y="52"/>
                    <a:pt x="15" y="52"/>
                  </a:cubicBezTo>
                  <a:cubicBezTo>
                    <a:pt x="18" y="52"/>
                    <a:pt x="20" y="50"/>
                    <a:pt x="20" y="47"/>
                  </a:cubicBezTo>
                  <a:cubicBezTo>
                    <a:pt x="20" y="44"/>
                    <a:pt x="18" y="42"/>
                    <a:pt x="15" y="4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28575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125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3" name="Freeform 188">
              <a:extLst>
                <a:ext uri="{FF2B5EF4-FFF2-40B4-BE49-F238E27FC236}">
                  <a16:creationId xmlns:a16="http://schemas.microsoft.com/office/drawing/2014/main" xmlns="" id="{6AC2AE7E-63CF-41E8-8506-B229AB29841F}"/>
                </a:ext>
              </a:extLst>
            </p:cNvPr>
            <p:cNvSpPr>
              <a:spLocks/>
            </p:cNvSpPr>
            <p:nvPr/>
          </p:nvSpPr>
          <p:spPr bwMode="auto">
            <a:xfrm>
              <a:off x="18026422" y="9213844"/>
              <a:ext cx="233767" cy="230115"/>
            </a:xfrm>
            <a:custGeom>
              <a:avLst/>
              <a:gdLst>
                <a:gd name="T0" fmla="*/ 165315 w 59"/>
                <a:gd name="T1" fmla="*/ 200025 h 58"/>
                <a:gd name="T2" fmla="*/ 141207 w 59"/>
                <a:gd name="T3" fmla="*/ 200025 h 58"/>
                <a:gd name="T4" fmla="*/ 141207 w 59"/>
                <a:gd name="T5" fmla="*/ 120705 h 58"/>
                <a:gd name="T6" fmla="*/ 165315 w 59"/>
                <a:gd name="T7" fmla="*/ 120705 h 58"/>
                <a:gd name="T8" fmla="*/ 168759 w 59"/>
                <a:gd name="T9" fmla="*/ 89666 h 58"/>
                <a:gd name="T10" fmla="*/ 141207 w 59"/>
                <a:gd name="T11" fmla="*/ 89666 h 58"/>
                <a:gd name="T12" fmla="*/ 141207 w 59"/>
                <a:gd name="T13" fmla="*/ 72423 h 58"/>
                <a:gd name="T14" fmla="*/ 154983 w 59"/>
                <a:gd name="T15" fmla="*/ 58628 h 58"/>
                <a:gd name="T16" fmla="*/ 172203 w 59"/>
                <a:gd name="T17" fmla="*/ 58628 h 58"/>
                <a:gd name="T18" fmla="*/ 172203 w 59"/>
                <a:gd name="T19" fmla="*/ 31038 h 58"/>
                <a:gd name="T20" fmla="*/ 148095 w 59"/>
                <a:gd name="T21" fmla="*/ 27590 h 58"/>
                <a:gd name="T22" fmla="*/ 110210 w 59"/>
                <a:gd name="T23" fmla="*/ 68974 h 58"/>
                <a:gd name="T24" fmla="*/ 110210 w 59"/>
                <a:gd name="T25" fmla="*/ 89666 h 58"/>
                <a:gd name="T26" fmla="*/ 82658 w 59"/>
                <a:gd name="T27" fmla="*/ 89666 h 58"/>
                <a:gd name="T28" fmla="*/ 82658 w 59"/>
                <a:gd name="T29" fmla="*/ 120705 h 58"/>
                <a:gd name="T30" fmla="*/ 110210 w 59"/>
                <a:gd name="T31" fmla="*/ 120705 h 58"/>
                <a:gd name="T32" fmla="*/ 110210 w 59"/>
                <a:gd name="T33" fmla="*/ 200025 h 58"/>
                <a:gd name="T34" fmla="*/ 37885 w 59"/>
                <a:gd name="T35" fmla="*/ 200025 h 58"/>
                <a:gd name="T36" fmla="*/ 0 w 59"/>
                <a:gd name="T37" fmla="*/ 162089 h 58"/>
                <a:gd name="T38" fmla="*/ 0 w 59"/>
                <a:gd name="T39" fmla="*/ 34487 h 58"/>
                <a:gd name="T40" fmla="*/ 37885 w 59"/>
                <a:gd name="T41" fmla="*/ 0 h 58"/>
                <a:gd name="T42" fmla="*/ 165315 w 59"/>
                <a:gd name="T43" fmla="*/ 0 h 58"/>
                <a:gd name="T44" fmla="*/ 203200 w 59"/>
                <a:gd name="T45" fmla="*/ 34487 h 58"/>
                <a:gd name="T46" fmla="*/ 203200 w 59"/>
                <a:gd name="T47" fmla="*/ 162089 h 58"/>
                <a:gd name="T48" fmla="*/ 165315 w 59"/>
                <a:gd name="T49" fmla="*/ 200025 h 58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59" h="58">
                  <a:moveTo>
                    <a:pt x="48" y="58"/>
                  </a:moveTo>
                  <a:cubicBezTo>
                    <a:pt x="41" y="58"/>
                    <a:pt x="41" y="58"/>
                    <a:pt x="41" y="58"/>
                  </a:cubicBezTo>
                  <a:cubicBezTo>
                    <a:pt x="41" y="35"/>
                    <a:pt x="41" y="35"/>
                    <a:pt x="41" y="35"/>
                  </a:cubicBezTo>
                  <a:cubicBezTo>
                    <a:pt x="48" y="35"/>
                    <a:pt x="48" y="35"/>
                    <a:pt x="48" y="35"/>
                  </a:cubicBezTo>
                  <a:cubicBezTo>
                    <a:pt x="49" y="26"/>
                    <a:pt x="49" y="26"/>
                    <a:pt x="49" y="26"/>
                  </a:cubicBezTo>
                  <a:cubicBezTo>
                    <a:pt x="41" y="26"/>
                    <a:pt x="41" y="26"/>
                    <a:pt x="41" y="26"/>
                  </a:cubicBezTo>
                  <a:cubicBezTo>
                    <a:pt x="41" y="21"/>
                    <a:pt x="41" y="21"/>
                    <a:pt x="41" y="21"/>
                  </a:cubicBezTo>
                  <a:cubicBezTo>
                    <a:pt x="41" y="18"/>
                    <a:pt x="42" y="17"/>
                    <a:pt x="45" y="17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50" y="9"/>
                    <a:pt x="50" y="9"/>
                    <a:pt x="50" y="9"/>
                  </a:cubicBezTo>
                  <a:cubicBezTo>
                    <a:pt x="49" y="9"/>
                    <a:pt x="47" y="8"/>
                    <a:pt x="43" y="8"/>
                  </a:cubicBezTo>
                  <a:cubicBezTo>
                    <a:pt x="37" y="8"/>
                    <a:pt x="32" y="12"/>
                    <a:pt x="32" y="20"/>
                  </a:cubicBezTo>
                  <a:cubicBezTo>
                    <a:pt x="32" y="26"/>
                    <a:pt x="32" y="26"/>
                    <a:pt x="32" y="26"/>
                  </a:cubicBezTo>
                  <a:cubicBezTo>
                    <a:pt x="24" y="26"/>
                    <a:pt x="24" y="26"/>
                    <a:pt x="24" y="26"/>
                  </a:cubicBezTo>
                  <a:cubicBezTo>
                    <a:pt x="24" y="35"/>
                    <a:pt x="24" y="35"/>
                    <a:pt x="24" y="35"/>
                  </a:cubicBezTo>
                  <a:cubicBezTo>
                    <a:pt x="32" y="35"/>
                    <a:pt x="32" y="35"/>
                    <a:pt x="32" y="35"/>
                  </a:cubicBezTo>
                  <a:cubicBezTo>
                    <a:pt x="32" y="58"/>
                    <a:pt x="32" y="58"/>
                    <a:pt x="32" y="58"/>
                  </a:cubicBezTo>
                  <a:cubicBezTo>
                    <a:pt x="11" y="58"/>
                    <a:pt x="11" y="58"/>
                    <a:pt x="11" y="58"/>
                  </a:cubicBezTo>
                  <a:cubicBezTo>
                    <a:pt x="5" y="58"/>
                    <a:pt x="0" y="53"/>
                    <a:pt x="0" y="47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5" y="0"/>
                    <a:pt x="11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54" y="0"/>
                    <a:pt x="59" y="4"/>
                    <a:pt x="59" y="10"/>
                  </a:cubicBezTo>
                  <a:cubicBezTo>
                    <a:pt x="59" y="47"/>
                    <a:pt x="59" y="47"/>
                    <a:pt x="59" y="47"/>
                  </a:cubicBezTo>
                  <a:cubicBezTo>
                    <a:pt x="59" y="53"/>
                    <a:pt x="54" y="58"/>
                    <a:pt x="48" y="5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marL="0" marR="0" lvl="0" indent="0" algn="l" defTabSz="28575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125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68" name="组合 67">
            <a:extLst>
              <a:ext uri="{FF2B5EF4-FFF2-40B4-BE49-F238E27FC236}">
                <a16:creationId xmlns:a16="http://schemas.microsoft.com/office/drawing/2014/main" xmlns="" id="{8E47DFF8-5DDF-431B-BACC-027F58F66933}"/>
              </a:ext>
            </a:extLst>
          </p:cNvPr>
          <p:cNvGrpSpPr/>
          <p:nvPr/>
        </p:nvGrpSpPr>
        <p:grpSpPr>
          <a:xfrm>
            <a:off x="4332419" y="965904"/>
            <a:ext cx="3454138" cy="878374"/>
            <a:chOff x="4330728" y="4907852"/>
            <a:chExt cx="3454138" cy="878374"/>
          </a:xfrm>
        </p:grpSpPr>
        <p:sp>
          <p:nvSpPr>
            <p:cNvPr id="69" name="文本框 68">
              <a:extLst>
                <a:ext uri="{FF2B5EF4-FFF2-40B4-BE49-F238E27FC236}">
                  <a16:creationId xmlns:a16="http://schemas.microsoft.com/office/drawing/2014/main" xmlns="" id="{03A2BAC8-1974-4F88-ADAF-2D16B5C12CB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330728" y="4907852"/>
              <a:ext cx="3454138" cy="497860"/>
            </a:xfrm>
            <a:custGeom>
              <a:avLst/>
              <a:gdLst/>
              <a:ahLst/>
              <a:cxnLst/>
              <a:rect l="l" t="t" r="r" b="b"/>
              <a:pathLst>
                <a:path w="2535774" h="365493">
                  <a:moveTo>
                    <a:pt x="1124483" y="240296"/>
                  </a:moveTo>
                  <a:lnTo>
                    <a:pt x="1124483" y="314506"/>
                  </a:lnTo>
                  <a:lnTo>
                    <a:pt x="1166384" y="314506"/>
                  </a:lnTo>
                  <a:cubicBezTo>
                    <a:pt x="1171096" y="314506"/>
                    <a:pt x="1174966" y="312991"/>
                    <a:pt x="1177995" y="309962"/>
                  </a:cubicBezTo>
                  <a:cubicBezTo>
                    <a:pt x="1181024" y="306933"/>
                    <a:pt x="1182538" y="303231"/>
                    <a:pt x="1182538" y="298856"/>
                  </a:cubicBezTo>
                  <a:lnTo>
                    <a:pt x="1182538" y="240296"/>
                  </a:lnTo>
                  <a:close/>
                  <a:moveTo>
                    <a:pt x="1293095" y="135798"/>
                  </a:moveTo>
                  <a:lnTo>
                    <a:pt x="1366799" y="135798"/>
                  </a:lnTo>
                  <a:lnTo>
                    <a:pt x="1413748" y="232219"/>
                  </a:lnTo>
                  <a:lnTo>
                    <a:pt x="1340044" y="232219"/>
                  </a:lnTo>
                  <a:close/>
                  <a:moveTo>
                    <a:pt x="1124483" y="90363"/>
                  </a:moveTo>
                  <a:lnTo>
                    <a:pt x="1124483" y="190823"/>
                  </a:lnTo>
                  <a:lnTo>
                    <a:pt x="1182538" y="190823"/>
                  </a:lnTo>
                  <a:lnTo>
                    <a:pt x="1182538" y="90363"/>
                  </a:lnTo>
                  <a:close/>
                  <a:moveTo>
                    <a:pt x="671789" y="82791"/>
                  </a:moveTo>
                  <a:lnTo>
                    <a:pt x="734387" y="82791"/>
                  </a:lnTo>
                  <a:lnTo>
                    <a:pt x="734387" y="363474"/>
                  </a:lnTo>
                  <a:lnTo>
                    <a:pt x="671789" y="363474"/>
                  </a:lnTo>
                  <a:close/>
                  <a:moveTo>
                    <a:pt x="1826123" y="65627"/>
                  </a:moveTo>
                  <a:lnTo>
                    <a:pt x="1887207" y="65627"/>
                  </a:lnTo>
                  <a:lnTo>
                    <a:pt x="1887207" y="89858"/>
                  </a:lnTo>
                  <a:lnTo>
                    <a:pt x="1926079" y="89858"/>
                  </a:lnTo>
                  <a:lnTo>
                    <a:pt x="1926079" y="136807"/>
                  </a:lnTo>
                  <a:lnTo>
                    <a:pt x="1887207" y="136807"/>
                  </a:lnTo>
                  <a:lnTo>
                    <a:pt x="1887207" y="235753"/>
                  </a:lnTo>
                  <a:cubicBezTo>
                    <a:pt x="1887207" y="243494"/>
                    <a:pt x="1885777" y="250729"/>
                    <a:pt x="1882916" y="257460"/>
                  </a:cubicBezTo>
                  <a:cubicBezTo>
                    <a:pt x="1880056" y="264191"/>
                    <a:pt x="1876101" y="270081"/>
                    <a:pt x="1871053" y="275129"/>
                  </a:cubicBezTo>
                  <a:cubicBezTo>
                    <a:pt x="1866005" y="280177"/>
                    <a:pt x="1860115" y="284132"/>
                    <a:pt x="1853384" y="286993"/>
                  </a:cubicBezTo>
                  <a:cubicBezTo>
                    <a:pt x="1846653" y="289853"/>
                    <a:pt x="1839417" y="291284"/>
                    <a:pt x="1831677" y="291284"/>
                  </a:cubicBezTo>
                  <a:lnTo>
                    <a:pt x="1781194" y="291284"/>
                  </a:lnTo>
                  <a:lnTo>
                    <a:pt x="1802901" y="244335"/>
                  </a:lnTo>
                  <a:lnTo>
                    <a:pt x="1809969" y="244335"/>
                  </a:lnTo>
                  <a:cubicBezTo>
                    <a:pt x="1814681" y="244335"/>
                    <a:pt x="1818551" y="242820"/>
                    <a:pt x="1821580" y="239791"/>
                  </a:cubicBezTo>
                  <a:cubicBezTo>
                    <a:pt x="1824609" y="236762"/>
                    <a:pt x="1826123" y="233060"/>
                    <a:pt x="1826123" y="228685"/>
                  </a:cubicBezTo>
                  <a:lnTo>
                    <a:pt x="1826123" y="136807"/>
                  </a:lnTo>
                  <a:lnTo>
                    <a:pt x="1790281" y="136807"/>
                  </a:lnTo>
                  <a:lnTo>
                    <a:pt x="1717586" y="291284"/>
                  </a:lnTo>
                  <a:lnTo>
                    <a:pt x="1654988" y="291284"/>
                  </a:lnTo>
                  <a:lnTo>
                    <a:pt x="1727683" y="136807"/>
                  </a:lnTo>
                  <a:lnTo>
                    <a:pt x="1654988" y="136807"/>
                  </a:lnTo>
                  <a:lnTo>
                    <a:pt x="1654988" y="89858"/>
                  </a:lnTo>
                  <a:lnTo>
                    <a:pt x="1826123" y="89858"/>
                  </a:lnTo>
                  <a:close/>
                  <a:moveTo>
                    <a:pt x="1633785" y="50482"/>
                  </a:moveTo>
                  <a:lnTo>
                    <a:pt x="1633785" y="315010"/>
                  </a:lnTo>
                  <a:lnTo>
                    <a:pt x="1920526" y="315010"/>
                  </a:lnTo>
                  <a:lnTo>
                    <a:pt x="1931127" y="315010"/>
                  </a:lnTo>
                  <a:cubicBezTo>
                    <a:pt x="1935839" y="315010"/>
                    <a:pt x="1939709" y="313496"/>
                    <a:pt x="1942738" y="310467"/>
                  </a:cubicBezTo>
                  <a:cubicBezTo>
                    <a:pt x="1945767" y="307438"/>
                    <a:pt x="1947281" y="303736"/>
                    <a:pt x="1947281" y="299361"/>
                  </a:cubicBezTo>
                  <a:lnTo>
                    <a:pt x="1947281" y="50482"/>
                  </a:lnTo>
                  <a:close/>
                  <a:moveTo>
                    <a:pt x="777802" y="12620"/>
                  </a:moveTo>
                  <a:lnTo>
                    <a:pt x="971655" y="12620"/>
                  </a:lnTo>
                  <a:lnTo>
                    <a:pt x="971655" y="36852"/>
                  </a:lnTo>
                  <a:lnTo>
                    <a:pt x="971655" y="61588"/>
                  </a:lnTo>
                  <a:lnTo>
                    <a:pt x="971655" y="314001"/>
                  </a:lnTo>
                  <a:lnTo>
                    <a:pt x="971655" y="326117"/>
                  </a:lnTo>
                  <a:cubicBezTo>
                    <a:pt x="971655" y="336550"/>
                    <a:pt x="968037" y="345384"/>
                    <a:pt x="960801" y="352620"/>
                  </a:cubicBezTo>
                  <a:cubicBezTo>
                    <a:pt x="953565" y="359856"/>
                    <a:pt x="944731" y="363474"/>
                    <a:pt x="934298" y="363474"/>
                  </a:cubicBezTo>
                  <a:lnTo>
                    <a:pt x="909056" y="363474"/>
                  </a:lnTo>
                  <a:lnTo>
                    <a:pt x="849992" y="363474"/>
                  </a:lnTo>
                  <a:lnTo>
                    <a:pt x="869175" y="314001"/>
                  </a:lnTo>
                  <a:lnTo>
                    <a:pt x="898455" y="314001"/>
                  </a:lnTo>
                  <a:cubicBezTo>
                    <a:pt x="901484" y="314001"/>
                    <a:pt x="904008" y="312907"/>
                    <a:pt x="906027" y="310719"/>
                  </a:cubicBezTo>
                  <a:cubicBezTo>
                    <a:pt x="908047" y="308532"/>
                    <a:pt x="909056" y="306092"/>
                    <a:pt x="909056" y="303399"/>
                  </a:cubicBezTo>
                  <a:lnTo>
                    <a:pt x="909056" y="61588"/>
                  </a:lnTo>
                  <a:lnTo>
                    <a:pt x="777802" y="61588"/>
                  </a:lnTo>
                  <a:close/>
                  <a:moveTo>
                    <a:pt x="671284" y="5553"/>
                  </a:moveTo>
                  <a:lnTo>
                    <a:pt x="731863" y="5553"/>
                  </a:lnTo>
                  <a:lnTo>
                    <a:pt x="750037" y="67141"/>
                  </a:lnTo>
                  <a:lnTo>
                    <a:pt x="688953" y="67141"/>
                  </a:lnTo>
                  <a:close/>
                  <a:moveTo>
                    <a:pt x="2394423" y="2019"/>
                  </a:moveTo>
                  <a:lnTo>
                    <a:pt x="2468127" y="2019"/>
                  </a:lnTo>
                  <a:lnTo>
                    <a:pt x="2420674" y="136807"/>
                  </a:lnTo>
                  <a:lnTo>
                    <a:pt x="2436324" y="136807"/>
                  </a:lnTo>
                  <a:lnTo>
                    <a:pt x="2535774" y="364988"/>
                  </a:lnTo>
                  <a:lnTo>
                    <a:pt x="2465099" y="364988"/>
                  </a:lnTo>
                  <a:lnTo>
                    <a:pt x="2395938" y="206473"/>
                  </a:lnTo>
                  <a:lnTo>
                    <a:pt x="2339902" y="364988"/>
                  </a:lnTo>
                  <a:lnTo>
                    <a:pt x="2266197" y="364988"/>
                  </a:lnTo>
                  <a:close/>
                  <a:moveTo>
                    <a:pt x="592026" y="1514"/>
                  </a:moveTo>
                  <a:lnTo>
                    <a:pt x="658159" y="1514"/>
                  </a:lnTo>
                  <a:lnTo>
                    <a:pt x="623830" y="72694"/>
                  </a:lnTo>
                  <a:lnTo>
                    <a:pt x="648567" y="72694"/>
                  </a:lnTo>
                  <a:lnTo>
                    <a:pt x="648567" y="363474"/>
                  </a:lnTo>
                  <a:lnTo>
                    <a:pt x="585968" y="363474"/>
                  </a:lnTo>
                  <a:lnTo>
                    <a:pt x="585968" y="123177"/>
                  </a:lnTo>
                  <a:lnTo>
                    <a:pt x="532962" y="123177"/>
                  </a:lnTo>
                  <a:close/>
                  <a:moveTo>
                    <a:pt x="2093043" y="504"/>
                  </a:moveTo>
                  <a:lnTo>
                    <a:pt x="2161699" y="504"/>
                  </a:lnTo>
                  <a:lnTo>
                    <a:pt x="2161699" y="1009"/>
                  </a:lnTo>
                  <a:lnTo>
                    <a:pt x="2303555" y="1009"/>
                  </a:lnTo>
                  <a:lnTo>
                    <a:pt x="2256606" y="161039"/>
                  </a:lnTo>
                  <a:lnTo>
                    <a:pt x="2306584" y="161039"/>
                  </a:lnTo>
                  <a:lnTo>
                    <a:pt x="2236413" y="343785"/>
                  </a:lnTo>
                  <a:lnTo>
                    <a:pt x="2171795" y="343785"/>
                  </a:lnTo>
                  <a:lnTo>
                    <a:pt x="2224802" y="202434"/>
                  </a:lnTo>
                  <a:lnTo>
                    <a:pt x="2177348" y="202434"/>
                  </a:lnTo>
                  <a:lnTo>
                    <a:pt x="2219249" y="50482"/>
                  </a:lnTo>
                  <a:lnTo>
                    <a:pt x="2161699" y="50482"/>
                  </a:lnTo>
                  <a:lnTo>
                    <a:pt x="2161699" y="364483"/>
                  </a:lnTo>
                  <a:lnTo>
                    <a:pt x="2093043" y="364483"/>
                  </a:lnTo>
                  <a:close/>
                  <a:moveTo>
                    <a:pt x="1569167" y="504"/>
                  </a:moveTo>
                  <a:lnTo>
                    <a:pt x="2012404" y="504"/>
                  </a:lnTo>
                  <a:lnTo>
                    <a:pt x="2012404" y="309457"/>
                  </a:lnTo>
                  <a:cubicBezTo>
                    <a:pt x="2012404" y="317198"/>
                    <a:pt x="2010974" y="324434"/>
                    <a:pt x="2008113" y="331165"/>
                  </a:cubicBezTo>
                  <a:cubicBezTo>
                    <a:pt x="2005252" y="337896"/>
                    <a:pt x="2001298" y="343785"/>
                    <a:pt x="1996250" y="348834"/>
                  </a:cubicBezTo>
                  <a:cubicBezTo>
                    <a:pt x="1991201" y="353882"/>
                    <a:pt x="1985312" y="357836"/>
                    <a:pt x="1978581" y="360697"/>
                  </a:cubicBezTo>
                  <a:cubicBezTo>
                    <a:pt x="1971850" y="363558"/>
                    <a:pt x="1964614" y="364988"/>
                    <a:pt x="1956873" y="364988"/>
                  </a:cubicBezTo>
                  <a:lnTo>
                    <a:pt x="1920526" y="364988"/>
                  </a:lnTo>
                  <a:lnTo>
                    <a:pt x="1900333" y="364988"/>
                  </a:lnTo>
                  <a:lnTo>
                    <a:pt x="1633785" y="364988"/>
                  </a:lnTo>
                  <a:lnTo>
                    <a:pt x="1569167" y="364988"/>
                  </a:lnTo>
                  <a:close/>
                  <a:moveTo>
                    <a:pt x="205464" y="504"/>
                  </a:moveTo>
                  <a:lnTo>
                    <a:pt x="205464" y="45434"/>
                  </a:lnTo>
                  <a:lnTo>
                    <a:pt x="146904" y="50987"/>
                  </a:lnTo>
                  <a:lnTo>
                    <a:pt x="146904" y="91878"/>
                  </a:lnTo>
                  <a:lnTo>
                    <a:pt x="259985" y="91878"/>
                  </a:lnTo>
                  <a:lnTo>
                    <a:pt x="227676" y="2019"/>
                  </a:lnTo>
                  <a:lnTo>
                    <a:pt x="300371" y="2019"/>
                  </a:lnTo>
                  <a:lnTo>
                    <a:pt x="332175" y="91878"/>
                  </a:lnTo>
                  <a:lnTo>
                    <a:pt x="367008" y="91878"/>
                  </a:lnTo>
                  <a:lnTo>
                    <a:pt x="336718" y="2019"/>
                  </a:lnTo>
                  <a:lnTo>
                    <a:pt x="403860" y="2019"/>
                  </a:lnTo>
                  <a:lnTo>
                    <a:pt x="450809" y="141351"/>
                  </a:lnTo>
                  <a:lnTo>
                    <a:pt x="420014" y="141351"/>
                  </a:lnTo>
                  <a:lnTo>
                    <a:pt x="383667" y="141351"/>
                  </a:lnTo>
                  <a:lnTo>
                    <a:pt x="350349" y="141351"/>
                  </a:lnTo>
                  <a:lnTo>
                    <a:pt x="363979" y="179212"/>
                  </a:lnTo>
                  <a:lnTo>
                    <a:pt x="369532" y="174164"/>
                  </a:lnTo>
                  <a:lnTo>
                    <a:pt x="457371" y="174164"/>
                  </a:lnTo>
                  <a:lnTo>
                    <a:pt x="385182" y="239287"/>
                  </a:lnTo>
                  <a:lnTo>
                    <a:pt x="430616" y="364988"/>
                  </a:lnTo>
                  <a:lnTo>
                    <a:pt x="357921" y="364988"/>
                  </a:lnTo>
                  <a:lnTo>
                    <a:pt x="330660" y="288759"/>
                  </a:lnTo>
                  <a:lnTo>
                    <a:pt x="264024" y="348834"/>
                  </a:lnTo>
                  <a:lnTo>
                    <a:pt x="175679" y="348834"/>
                  </a:lnTo>
                  <a:lnTo>
                    <a:pt x="308953" y="228685"/>
                  </a:lnTo>
                  <a:lnTo>
                    <a:pt x="277654" y="141351"/>
                  </a:lnTo>
                  <a:lnTo>
                    <a:pt x="146904" y="141351"/>
                  </a:lnTo>
                  <a:lnTo>
                    <a:pt x="146904" y="164068"/>
                  </a:lnTo>
                  <a:lnTo>
                    <a:pt x="219094" y="164068"/>
                  </a:lnTo>
                  <a:lnTo>
                    <a:pt x="146904" y="242820"/>
                  </a:lnTo>
                  <a:lnTo>
                    <a:pt x="146904" y="309962"/>
                  </a:lnTo>
                  <a:cubicBezTo>
                    <a:pt x="146904" y="317703"/>
                    <a:pt x="145474" y="324854"/>
                    <a:pt x="142613" y="331417"/>
                  </a:cubicBezTo>
                  <a:cubicBezTo>
                    <a:pt x="139752" y="337980"/>
                    <a:pt x="135798" y="343785"/>
                    <a:pt x="130750" y="348834"/>
                  </a:cubicBezTo>
                  <a:cubicBezTo>
                    <a:pt x="125701" y="353882"/>
                    <a:pt x="119812" y="357836"/>
                    <a:pt x="113081" y="360697"/>
                  </a:cubicBezTo>
                  <a:cubicBezTo>
                    <a:pt x="106350" y="363558"/>
                    <a:pt x="99282" y="364988"/>
                    <a:pt x="91878" y="364988"/>
                  </a:cubicBezTo>
                  <a:lnTo>
                    <a:pt x="0" y="364988"/>
                  </a:lnTo>
                  <a:lnTo>
                    <a:pt x="19183" y="321573"/>
                  </a:lnTo>
                  <a:lnTo>
                    <a:pt x="63608" y="321573"/>
                  </a:lnTo>
                  <a:cubicBezTo>
                    <a:pt x="67983" y="321573"/>
                    <a:pt x="71685" y="320059"/>
                    <a:pt x="74714" y="317030"/>
                  </a:cubicBezTo>
                  <a:cubicBezTo>
                    <a:pt x="77743" y="314001"/>
                    <a:pt x="79258" y="310299"/>
                    <a:pt x="79258" y="305924"/>
                  </a:cubicBezTo>
                  <a:lnTo>
                    <a:pt x="79258" y="293808"/>
                  </a:lnTo>
                  <a:lnTo>
                    <a:pt x="12116" y="293808"/>
                  </a:lnTo>
                  <a:lnTo>
                    <a:pt x="79258" y="220608"/>
                  </a:lnTo>
                  <a:lnTo>
                    <a:pt x="79258" y="141351"/>
                  </a:lnTo>
                  <a:lnTo>
                    <a:pt x="1010" y="141351"/>
                  </a:lnTo>
                  <a:lnTo>
                    <a:pt x="1010" y="91878"/>
                  </a:lnTo>
                  <a:lnTo>
                    <a:pt x="79258" y="91878"/>
                  </a:lnTo>
                  <a:lnTo>
                    <a:pt x="79258" y="58054"/>
                  </a:lnTo>
                  <a:lnTo>
                    <a:pt x="1010" y="65627"/>
                  </a:lnTo>
                  <a:lnTo>
                    <a:pt x="1010" y="20697"/>
                  </a:lnTo>
                  <a:close/>
                  <a:moveTo>
                    <a:pt x="1292590" y="0"/>
                  </a:moveTo>
                  <a:lnTo>
                    <a:pt x="1365790" y="0"/>
                  </a:lnTo>
                  <a:lnTo>
                    <a:pt x="1354684" y="32308"/>
                  </a:lnTo>
                  <a:lnTo>
                    <a:pt x="1498559" y="32308"/>
                  </a:lnTo>
                  <a:lnTo>
                    <a:pt x="1498559" y="35337"/>
                  </a:lnTo>
                  <a:lnTo>
                    <a:pt x="1498559" y="82286"/>
                  </a:lnTo>
                  <a:lnTo>
                    <a:pt x="1498559" y="309962"/>
                  </a:lnTo>
                  <a:cubicBezTo>
                    <a:pt x="1498559" y="317703"/>
                    <a:pt x="1497044" y="324939"/>
                    <a:pt x="1494015" y="331670"/>
                  </a:cubicBezTo>
                  <a:cubicBezTo>
                    <a:pt x="1490986" y="338401"/>
                    <a:pt x="1486948" y="344290"/>
                    <a:pt x="1481900" y="349338"/>
                  </a:cubicBezTo>
                  <a:cubicBezTo>
                    <a:pt x="1476851" y="354387"/>
                    <a:pt x="1470962" y="358341"/>
                    <a:pt x="1464231" y="361202"/>
                  </a:cubicBezTo>
                  <a:cubicBezTo>
                    <a:pt x="1457500" y="364063"/>
                    <a:pt x="1450432" y="365493"/>
                    <a:pt x="1443028" y="365493"/>
                  </a:cubicBezTo>
                  <a:lnTo>
                    <a:pt x="1307230" y="365493"/>
                  </a:lnTo>
                  <a:lnTo>
                    <a:pt x="1326918" y="321573"/>
                  </a:lnTo>
                  <a:lnTo>
                    <a:pt x="1412738" y="321573"/>
                  </a:lnTo>
                  <a:cubicBezTo>
                    <a:pt x="1417114" y="321573"/>
                    <a:pt x="1420816" y="320059"/>
                    <a:pt x="1423845" y="317030"/>
                  </a:cubicBezTo>
                  <a:cubicBezTo>
                    <a:pt x="1426873" y="314001"/>
                    <a:pt x="1428388" y="310299"/>
                    <a:pt x="1428388" y="305924"/>
                  </a:cubicBezTo>
                  <a:lnTo>
                    <a:pt x="1428388" y="82286"/>
                  </a:lnTo>
                  <a:lnTo>
                    <a:pt x="1338024" y="82286"/>
                  </a:lnTo>
                  <a:lnTo>
                    <a:pt x="1320860" y="82286"/>
                  </a:lnTo>
                  <a:lnTo>
                    <a:pt x="1264825" y="82286"/>
                  </a:lnTo>
                  <a:close/>
                  <a:moveTo>
                    <a:pt x="1107824" y="0"/>
                  </a:moveTo>
                  <a:lnTo>
                    <a:pt x="1183043" y="0"/>
                  </a:lnTo>
                  <a:lnTo>
                    <a:pt x="1160326" y="40386"/>
                  </a:lnTo>
                  <a:lnTo>
                    <a:pt x="1252204" y="40386"/>
                  </a:lnTo>
                  <a:lnTo>
                    <a:pt x="1252204" y="308952"/>
                  </a:lnTo>
                  <a:cubicBezTo>
                    <a:pt x="1252204" y="316693"/>
                    <a:pt x="1250774" y="323929"/>
                    <a:pt x="1247913" y="330660"/>
                  </a:cubicBezTo>
                  <a:cubicBezTo>
                    <a:pt x="1245052" y="337391"/>
                    <a:pt x="1241098" y="343281"/>
                    <a:pt x="1236050" y="348329"/>
                  </a:cubicBezTo>
                  <a:cubicBezTo>
                    <a:pt x="1231001" y="353377"/>
                    <a:pt x="1225112" y="357332"/>
                    <a:pt x="1218381" y="360192"/>
                  </a:cubicBezTo>
                  <a:cubicBezTo>
                    <a:pt x="1211650" y="363053"/>
                    <a:pt x="1204582" y="364483"/>
                    <a:pt x="1197178" y="364483"/>
                  </a:cubicBezTo>
                  <a:lnTo>
                    <a:pt x="1054313" y="364483"/>
                  </a:lnTo>
                  <a:lnTo>
                    <a:pt x="1054313" y="40386"/>
                  </a:lnTo>
                  <a:lnTo>
                    <a:pt x="1084602" y="4038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 marL="0" marR="0" lvl="0" indent="0" algn="dist" defTabSz="914400" rtl="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zh-CN" sz="4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庞门正道标题体" panose="02010600030101010101" pitchFamily="2" charset="-122"/>
                <a:ea typeface="庞门正道标题体" panose="02010600030101010101" pitchFamily="2" charset="-122"/>
                <a:cs typeface="阿里巴巴普惠体 B" panose="00020600040101010101" pitchFamily="18" charset="-122"/>
              </a:endParaRPr>
            </a:p>
          </p:txBody>
        </p:sp>
        <p:sp>
          <p:nvSpPr>
            <p:cNvPr id="70" name="Content Placeholder 57">
              <a:extLst>
                <a:ext uri="{FF2B5EF4-FFF2-40B4-BE49-F238E27FC236}">
                  <a16:creationId xmlns:a16="http://schemas.microsoft.com/office/drawing/2014/main" xmlns="" id="{4B487C6F-3565-4E2A-B5C6-BCB33CAF6167}"/>
                </a:ext>
              </a:extLst>
            </p:cNvPr>
            <p:cNvSpPr txBox="1">
              <a:spLocks/>
            </p:cNvSpPr>
            <p:nvPr/>
          </p:nvSpPr>
          <p:spPr>
            <a:xfrm>
              <a:off x="4860298" y="5476057"/>
              <a:ext cx="2392501" cy="310169"/>
            </a:xfrm>
            <a:prstGeom prst="rect">
              <a:avLst/>
            </a:prstGeom>
          </p:spPr>
          <p:txBody>
            <a:bodyPr vert="horz" lIns="91440" tIns="45720" rIns="91440" bIns="45720"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/>
                  <a:ea typeface="+mn-ea"/>
                  <a:cs typeface="+mn-cs"/>
                </a:rPr>
                <a:t>BEST PRESENTATION TEMPLATE</a:t>
              </a:r>
            </a:p>
          </p:txBody>
        </p:sp>
      </p:grpSp>
      <p:sp>
        <p:nvSpPr>
          <p:cNvPr id="32" name="Rectangle: Rounded Corners 21">
            <a:extLst>
              <a:ext uri="{FF2B5EF4-FFF2-40B4-BE49-F238E27FC236}">
                <a16:creationId xmlns:a16="http://schemas.microsoft.com/office/drawing/2014/main" xmlns="" id="{8015617E-8FB6-48B3-9257-59CE9AA2262C}"/>
              </a:ext>
            </a:extLst>
          </p:cNvPr>
          <p:cNvSpPr/>
          <p:nvPr/>
        </p:nvSpPr>
        <p:spPr bwMode="auto">
          <a:xfrm>
            <a:off x="4928525" y="2531266"/>
            <a:ext cx="2259012" cy="3209925"/>
          </a:xfrm>
          <a:prstGeom prst="roundRect">
            <a:avLst>
              <a:gd name="adj" fmla="val 1050"/>
            </a:avLst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>
            <a:outerShdw blurRad="1270000" sx="90000" sy="90000" algn="ctr" rotWithShape="0">
              <a:prstClr val="black">
                <a:alpha val="20000"/>
              </a:prstClr>
            </a:outerShdw>
          </a:effectLst>
        </p:spPr>
        <p:txBody>
          <a:bodyPr anchor="ctr"/>
          <a:lstStyle/>
          <a:p>
            <a:pPr marL="0" marR="0" lvl="0" indent="0" algn="ctr" defTabSz="28575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125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44" name="Group 42">
            <a:extLst>
              <a:ext uri="{FF2B5EF4-FFF2-40B4-BE49-F238E27FC236}">
                <a16:creationId xmlns:a16="http://schemas.microsoft.com/office/drawing/2014/main" xmlns="" id="{748917D3-223C-4D31-A77F-81F7772BE2E6}"/>
              </a:ext>
            </a:extLst>
          </p:cNvPr>
          <p:cNvGrpSpPr>
            <a:grpSpLocks/>
          </p:cNvGrpSpPr>
          <p:nvPr/>
        </p:nvGrpSpPr>
        <p:grpSpPr bwMode="auto">
          <a:xfrm>
            <a:off x="5013801" y="4436602"/>
            <a:ext cx="2085975" cy="784225"/>
            <a:chOff x="1216615" y="2193379"/>
            <a:chExt cx="2593385" cy="784740"/>
          </a:xfrm>
        </p:grpSpPr>
        <p:sp>
          <p:nvSpPr>
            <p:cNvPr id="45" name="Rectangle 43">
              <a:extLst>
                <a:ext uri="{FF2B5EF4-FFF2-40B4-BE49-F238E27FC236}">
                  <a16:creationId xmlns:a16="http://schemas.microsoft.com/office/drawing/2014/main" xmlns="" id="{4D13D363-AB4F-4C3E-A511-83230301B99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47463" y="2505913"/>
              <a:ext cx="2331690" cy="4722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defTabSz="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等线" panose="02010600030101010101" pitchFamily="2" charset="-122"/>
                </a:defRPr>
              </a:lvl1pPr>
              <a:lvl2pPr marL="742950" indent="-285750" defTabSz="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等线" panose="02010600030101010101" pitchFamily="2" charset="-122"/>
                </a:defRPr>
              </a:lvl2pPr>
              <a:lvl3pPr marL="1143000" indent="-228600" defTabSz="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等线" panose="02010600030101010101" pitchFamily="2" charset="-122"/>
                </a:defRPr>
              </a:lvl3pPr>
              <a:lvl4pPr marL="1600200" indent="-228600" defTabSz="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等线" panose="02010600030101010101" pitchFamily="2" charset="-122"/>
                </a:defRPr>
              </a:lvl4pPr>
              <a:lvl5pPr marL="2057400" indent="-228600" defTabSz="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等线" panose="02010600030101010101" pitchFamily="2" charset="-122"/>
                </a:defRPr>
              </a:lvl5pPr>
              <a:lvl6pPr marL="2514600" indent="-228600" defTabSz="28575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等线" panose="02010600030101010101" pitchFamily="2" charset="-122"/>
                </a:defRPr>
              </a:lvl6pPr>
              <a:lvl7pPr marL="2971800" indent="-228600" defTabSz="28575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等线" panose="02010600030101010101" pitchFamily="2" charset="-122"/>
                </a:defRPr>
              </a:lvl7pPr>
              <a:lvl8pPr marL="3429000" indent="-228600" defTabSz="28575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等线" panose="02010600030101010101" pitchFamily="2" charset="-122"/>
                </a:defRPr>
              </a:lvl8pPr>
              <a:lvl9pPr marL="3886200" indent="-228600" defTabSz="28575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等线" panose="02010600030101010101" pitchFamily="2" charset="-122"/>
                </a:defRPr>
              </a:lvl9pPr>
            </a:lstStyle>
            <a:p>
              <a:pPr marL="0" marR="0" lvl="0" indent="0" algn="ctr" defTabSz="285750" rtl="0" eaLnBrk="1" fontAlgn="base" latinLnBrk="0" hangingPunct="1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000" b="0" i="0" u="none" strike="noStrike" kern="1200" cap="none" spc="0" normalizeH="0" baseline="0" noProof="0">
                  <a:ln>
                    <a:noFill/>
                  </a:ln>
                  <a:solidFill>
                    <a:srgbClr val="7F7F7F"/>
                  </a:solidFill>
                  <a:effectLst/>
                  <a:uLnTx/>
                  <a:uFillTx/>
                  <a:latin typeface="Open Sans Light" pitchFamily="34" charset="0"/>
                  <a:ea typeface="等线" panose="02010600030101010101" pitchFamily="2" charset="-122"/>
                  <a:cs typeface="Open Sans Light" pitchFamily="34" charset="0"/>
                </a:rPr>
                <a:t>The European languages are members of the same family. </a:t>
              </a:r>
              <a:endParaRPr kumimoji="0" lang="id-ID" altLang="zh-CN" sz="1000" b="0" i="0" u="none" strike="noStrike" kern="1200" cap="none" spc="0" normalizeH="0" baseline="0" noProof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Open Sans Light" pitchFamily="34" charset="0"/>
                <a:ea typeface="等线" panose="02010600030101010101" pitchFamily="2" charset="-122"/>
                <a:cs typeface="Open Sans Light" pitchFamily="34" charset="0"/>
              </a:endParaRPr>
            </a:p>
          </p:txBody>
        </p:sp>
        <p:sp>
          <p:nvSpPr>
            <p:cNvPr id="46" name="Rectangle 44">
              <a:extLst>
                <a:ext uri="{FF2B5EF4-FFF2-40B4-BE49-F238E27FC236}">
                  <a16:creationId xmlns:a16="http://schemas.microsoft.com/office/drawing/2014/main" xmlns="" id="{FC07324F-EEB3-46DC-99AB-C9473540CFC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16615" y="2193379"/>
              <a:ext cx="2593385" cy="323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defTabSz="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等线" panose="02010600030101010101" pitchFamily="2" charset="-122"/>
                </a:defRPr>
              </a:lvl1pPr>
              <a:lvl2pPr marL="742950" indent="-285750" defTabSz="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等线" panose="02010600030101010101" pitchFamily="2" charset="-122"/>
                </a:defRPr>
              </a:lvl2pPr>
              <a:lvl3pPr marL="1143000" indent="-228600" defTabSz="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等线" panose="02010600030101010101" pitchFamily="2" charset="-122"/>
                </a:defRPr>
              </a:lvl3pPr>
              <a:lvl4pPr marL="1600200" indent="-228600" defTabSz="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等线" panose="02010600030101010101" pitchFamily="2" charset="-122"/>
                </a:defRPr>
              </a:lvl4pPr>
              <a:lvl5pPr marL="2057400" indent="-228600" defTabSz="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等线" panose="02010600030101010101" pitchFamily="2" charset="-122"/>
                </a:defRPr>
              </a:lvl5pPr>
              <a:lvl6pPr marL="2514600" indent="-228600" defTabSz="28575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等线" panose="02010600030101010101" pitchFamily="2" charset="-122"/>
                </a:defRPr>
              </a:lvl6pPr>
              <a:lvl7pPr marL="2971800" indent="-228600" defTabSz="28575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等线" panose="02010600030101010101" pitchFamily="2" charset="-122"/>
                </a:defRPr>
              </a:lvl7pPr>
              <a:lvl8pPr marL="3429000" indent="-228600" defTabSz="28575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等线" panose="02010600030101010101" pitchFamily="2" charset="-122"/>
                </a:defRPr>
              </a:lvl8pPr>
              <a:lvl9pPr marL="3886200" indent="-228600" defTabSz="28575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等线" panose="02010600030101010101" pitchFamily="2" charset="-122"/>
                </a:defRPr>
              </a:lvl9pPr>
            </a:lstStyle>
            <a:p>
              <a:pPr marL="0" marR="0" lvl="0" indent="0" algn="ctr" defTabSz="28575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500" b="1" i="0" u="none" strike="noStrike" kern="1200" cap="none" spc="0" normalizeH="0" baseline="0" noProof="0" dirty="0">
                  <a:ln>
                    <a:noFill/>
                  </a:ln>
                  <a:solidFill>
                    <a:srgbClr val="595959"/>
                  </a:solidFill>
                  <a:effectLst/>
                  <a:uLnTx/>
                  <a:uFillTx/>
                  <a:latin typeface="Comfortaa"/>
                  <a:ea typeface="Poppins"/>
                  <a:cs typeface="Poppins"/>
                </a:rPr>
                <a:t>宫本武藏</a:t>
              </a:r>
              <a:endParaRPr kumimoji="0" lang="id-ID" altLang="zh-CN" sz="1500" b="1" i="0" u="none" strike="noStrike" kern="1200" cap="none" spc="0" normalizeH="0" baseline="0" noProof="0" dirty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Comfortaa"/>
                <a:ea typeface="Poppins"/>
                <a:cs typeface="Poppins"/>
              </a:endParaRPr>
            </a:p>
          </p:txBody>
        </p:sp>
      </p:grpSp>
      <p:grpSp>
        <p:nvGrpSpPr>
          <p:cNvPr id="47" name="Group 45">
            <a:extLst>
              <a:ext uri="{FF2B5EF4-FFF2-40B4-BE49-F238E27FC236}">
                <a16:creationId xmlns:a16="http://schemas.microsoft.com/office/drawing/2014/main" xmlns="" id="{BA0E4688-E9FA-4062-9FFF-A7E00FEC6CB2}"/>
              </a:ext>
            </a:extLst>
          </p:cNvPr>
          <p:cNvGrpSpPr/>
          <p:nvPr/>
        </p:nvGrpSpPr>
        <p:grpSpPr>
          <a:xfrm>
            <a:off x="5691197" y="5335621"/>
            <a:ext cx="731885" cy="143822"/>
            <a:chOff x="18026422" y="9213844"/>
            <a:chExt cx="1171016" cy="230115"/>
          </a:xfrm>
          <a:solidFill>
            <a:sysClr val="window" lastClr="FFFFFF">
              <a:lumMod val="75000"/>
            </a:sysClr>
          </a:solidFill>
        </p:grpSpPr>
        <p:sp>
          <p:nvSpPr>
            <p:cNvPr id="48" name="Freeform 23">
              <a:extLst>
                <a:ext uri="{FF2B5EF4-FFF2-40B4-BE49-F238E27FC236}">
                  <a16:creationId xmlns:a16="http://schemas.microsoft.com/office/drawing/2014/main" xmlns="" id="{C30EDE8B-1E40-45E8-8DE8-2F6B7A632AC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8500416" y="9213844"/>
              <a:ext cx="230115" cy="230115"/>
            </a:xfrm>
            <a:custGeom>
              <a:avLst/>
              <a:gdLst>
                <a:gd name="T0" fmla="*/ 212725 w 62"/>
                <a:gd name="T1" fmla="*/ 174983 h 62"/>
                <a:gd name="T2" fmla="*/ 174983 w 62"/>
                <a:gd name="T3" fmla="*/ 212725 h 62"/>
                <a:gd name="T4" fmla="*/ 41173 w 62"/>
                <a:gd name="T5" fmla="*/ 212725 h 62"/>
                <a:gd name="T6" fmla="*/ 0 w 62"/>
                <a:gd name="T7" fmla="*/ 174983 h 62"/>
                <a:gd name="T8" fmla="*/ 0 w 62"/>
                <a:gd name="T9" fmla="*/ 41173 h 62"/>
                <a:gd name="T10" fmla="*/ 41173 w 62"/>
                <a:gd name="T11" fmla="*/ 0 h 62"/>
                <a:gd name="T12" fmla="*/ 174983 w 62"/>
                <a:gd name="T13" fmla="*/ 0 h 62"/>
                <a:gd name="T14" fmla="*/ 212725 w 62"/>
                <a:gd name="T15" fmla="*/ 41173 h 62"/>
                <a:gd name="T16" fmla="*/ 212725 w 62"/>
                <a:gd name="T17" fmla="*/ 174983 h 62"/>
                <a:gd name="T18" fmla="*/ 161259 w 62"/>
                <a:gd name="T19" fmla="*/ 72052 h 62"/>
                <a:gd name="T20" fmla="*/ 174983 w 62"/>
                <a:gd name="T21" fmla="*/ 54897 h 62"/>
                <a:gd name="T22" fmla="*/ 154397 w 62"/>
                <a:gd name="T23" fmla="*/ 65190 h 62"/>
                <a:gd name="T24" fmla="*/ 133811 w 62"/>
                <a:gd name="T25" fmla="*/ 54897 h 62"/>
                <a:gd name="T26" fmla="*/ 106363 w 62"/>
                <a:gd name="T27" fmla="*/ 82345 h 62"/>
                <a:gd name="T28" fmla="*/ 106363 w 62"/>
                <a:gd name="T29" fmla="*/ 89207 h 62"/>
                <a:gd name="T30" fmla="*/ 48035 w 62"/>
                <a:gd name="T31" fmla="*/ 58328 h 62"/>
                <a:gd name="T32" fmla="*/ 41173 w 62"/>
                <a:gd name="T33" fmla="*/ 75483 h 62"/>
                <a:gd name="T34" fmla="*/ 54897 w 62"/>
                <a:gd name="T35" fmla="*/ 99500 h 62"/>
                <a:gd name="T36" fmla="*/ 41173 w 62"/>
                <a:gd name="T37" fmla="*/ 96069 h 62"/>
                <a:gd name="T38" fmla="*/ 41173 w 62"/>
                <a:gd name="T39" fmla="*/ 96069 h 62"/>
                <a:gd name="T40" fmla="*/ 65190 w 62"/>
                <a:gd name="T41" fmla="*/ 123518 h 62"/>
                <a:gd name="T42" fmla="*/ 58328 w 62"/>
                <a:gd name="T43" fmla="*/ 123518 h 62"/>
                <a:gd name="T44" fmla="*/ 51466 w 62"/>
                <a:gd name="T45" fmla="*/ 123518 h 62"/>
                <a:gd name="T46" fmla="*/ 78914 w 62"/>
                <a:gd name="T47" fmla="*/ 144104 h 62"/>
                <a:gd name="T48" fmla="*/ 44604 w 62"/>
                <a:gd name="T49" fmla="*/ 157828 h 62"/>
                <a:gd name="T50" fmla="*/ 37742 w 62"/>
                <a:gd name="T51" fmla="*/ 157828 h 62"/>
                <a:gd name="T52" fmla="*/ 82345 w 62"/>
                <a:gd name="T53" fmla="*/ 168121 h 62"/>
                <a:gd name="T54" fmla="*/ 164690 w 62"/>
                <a:gd name="T55" fmla="*/ 85776 h 62"/>
                <a:gd name="T56" fmla="*/ 164690 w 62"/>
                <a:gd name="T57" fmla="*/ 82345 h 62"/>
                <a:gd name="T58" fmla="*/ 178415 w 62"/>
                <a:gd name="T59" fmla="*/ 68621 h 62"/>
                <a:gd name="T60" fmla="*/ 161259 w 62"/>
                <a:gd name="T61" fmla="*/ 72052 h 62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62" h="62">
                  <a:moveTo>
                    <a:pt x="62" y="51"/>
                  </a:moveTo>
                  <a:cubicBezTo>
                    <a:pt x="62" y="57"/>
                    <a:pt x="57" y="62"/>
                    <a:pt x="51" y="62"/>
                  </a:cubicBezTo>
                  <a:cubicBezTo>
                    <a:pt x="12" y="62"/>
                    <a:pt x="12" y="62"/>
                    <a:pt x="12" y="62"/>
                  </a:cubicBezTo>
                  <a:cubicBezTo>
                    <a:pt x="6" y="62"/>
                    <a:pt x="0" y="57"/>
                    <a:pt x="0" y="51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6"/>
                    <a:pt x="6" y="0"/>
                    <a:pt x="12" y="0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57" y="0"/>
                    <a:pt x="62" y="6"/>
                    <a:pt x="62" y="12"/>
                  </a:cubicBezTo>
                  <a:lnTo>
                    <a:pt x="62" y="51"/>
                  </a:lnTo>
                  <a:close/>
                  <a:moveTo>
                    <a:pt x="47" y="21"/>
                  </a:moveTo>
                  <a:cubicBezTo>
                    <a:pt x="49" y="20"/>
                    <a:pt x="50" y="18"/>
                    <a:pt x="51" y="16"/>
                  </a:cubicBezTo>
                  <a:cubicBezTo>
                    <a:pt x="49" y="17"/>
                    <a:pt x="47" y="18"/>
                    <a:pt x="45" y="19"/>
                  </a:cubicBezTo>
                  <a:cubicBezTo>
                    <a:pt x="44" y="17"/>
                    <a:pt x="42" y="16"/>
                    <a:pt x="39" y="16"/>
                  </a:cubicBezTo>
                  <a:cubicBezTo>
                    <a:pt x="35" y="16"/>
                    <a:pt x="31" y="20"/>
                    <a:pt x="31" y="24"/>
                  </a:cubicBezTo>
                  <a:cubicBezTo>
                    <a:pt x="31" y="25"/>
                    <a:pt x="31" y="26"/>
                    <a:pt x="31" y="26"/>
                  </a:cubicBezTo>
                  <a:cubicBezTo>
                    <a:pt x="24" y="26"/>
                    <a:pt x="18" y="23"/>
                    <a:pt x="14" y="17"/>
                  </a:cubicBezTo>
                  <a:cubicBezTo>
                    <a:pt x="13" y="19"/>
                    <a:pt x="12" y="20"/>
                    <a:pt x="12" y="22"/>
                  </a:cubicBezTo>
                  <a:cubicBezTo>
                    <a:pt x="12" y="25"/>
                    <a:pt x="14" y="27"/>
                    <a:pt x="16" y="29"/>
                  </a:cubicBezTo>
                  <a:cubicBezTo>
                    <a:pt x="15" y="29"/>
                    <a:pt x="13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32"/>
                    <a:pt x="15" y="35"/>
                    <a:pt x="19" y="36"/>
                  </a:cubicBezTo>
                  <a:cubicBezTo>
                    <a:pt x="18" y="36"/>
                    <a:pt x="18" y="36"/>
                    <a:pt x="17" y="36"/>
                  </a:cubicBezTo>
                  <a:cubicBezTo>
                    <a:pt x="16" y="36"/>
                    <a:pt x="16" y="36"/>
                    <a:pt x="15" y="36"/>
                  </a:cubicBezTo>
                  <a:cubicBezTo>
                    <a:pt x="16" y="39"/>
                    <a:pt x="20" y="42"/>
                    <a:pt x="23" y="42"/>
                  </a:cubicBezTo>
                  <a:cubicBezTo>
                    <a:pt x="20" y="44"/>
                    <a:pt x="17" y="46"/>
                    <a:pt x="13" y="46"/>
                  </a:cubicBezTo>
                  <a:cubicBezTo>
                    <a:pt x="12" y="46"/>
                    <a:pt x="11" y="46"/>
                    <a:pt x="11" y="46"/>
                  </a:cubicBezTo>
                  <a:cubicBezTo>
                    <a:pt x="14" y="48"/>
                    <a:pt x="19" y="49"/>
                    <a:pt x="24" y="49"/>
                  </a:cubicBezTo>
                  <a:cubicBezTo>
                    <a:pt x="39" y="49"/>
                    <a:pt x="48" y="36"/>
                    <a:pt x="48" y="25"/>
                  </a:cubicBezTo>
                  <a:cubicBezTo>
                    <a:pt x="48" y="25"/>
                    <a:pt x="48" y="25"/>
                    <a:pt x="48" y="24"/>
                  </a:cubicBezTo>
                  <a:cubicBezTo>
                    <a:pt x="49" y="23"/>
                    <a:pt x="51" y="22"/>
                    <a:pt x="52" y="20"/>
                  </a:cubicBezTo>
                  <a:cubicBezTo>
                    <a:pt x="50" y="20"/>
                    <a:pt x="49" y="21"/>
                    <a:pt x="47" y="2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28575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125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9" name="Freeform 129">
              <a:extLst>
                <a:ext uri="{FF2B5EF4-FFF2-40B4-BE49-F238E27FC236}">
                  <a16:creationId xmlns:a16="http://schemas.microsoft.com/office/drawing/2014/main" xmlns="" id="{3E8C0009-47A2-43F6-AD88-34CA427E8DA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8970758" y="9213844"/>
              <a:ext cx="226680" cy="230115"/>
            </a:xfrm>
            <a:custGeom>
              <a:avLst/>
              <a:gdLst>
                <a:gd name="T0" fmla="*/ 209550 w 61"/>
                <a:gd name="T1" fmla="*/ 174983 h 62"/>
                <a:gd name="T2" fmla="*/ 171762 w 61"/>
                <a:gd name="T3" fmla="*/ 212725 h 62"/>
                <a:gd name="T4" fmla="*/ 37788 w 61"/>
                <a:gd name="T5" fmla="*/ 212725 h 62"/>
                <a:gd name="T6" fmla="*/ 0 w 61"/>
                <a:gd name="T7" fmla="*/ 174983 h 62"/>
                <a:gd name="T8" fmla="*/ 0 w 61"/>
                <a:gd name="T9" fmla="*/ 41173 h 62"/>
                <a:gd name="T10" fmla="*/ 37788 w 61"/>
                <a:gd name="T11" fmla="*/ 0 h 62"/>
                <a:gd name="T12" fmla="*/ 171762 w 61"/>
                <a:gd name="T13" fmla="*/ 0 h 62"/>
                <a:gd name="T14" fmla="*/ 209550 w 61"/>
                <a:gd name="T15" fmla="*/ 41173 h 62"/>
                <a:gd name="T16" fmla="*/ 209550 w 61"/>
                <a:gd name="T17" fmla="*/ 174983 h 62"/>
                <a:gd name="T18" fmla="*/ 37788 w 61"/>
                <a:gd name="T19" fmla="*/ 41173 h 62"/>
                <a:gd name="T20" fmla="*/ 34352 w 61"/>
                <a:gd name="T21" fmla="*/ 41173 h 62"/>
                <a:gd name="T22" fmla="*/ 34352 w 61"/>
                <a:gd name="T23" fmla="*/ 44604 h 62"/>
                <a:gd name="T24" fmla="*/ 34352 w 61"/>
                <a:gd name="T25" fmla="*/ 61759 h 62"/>
                <a:gd name="T26" fmla="*/ 37788 w 61"/>
                <a:gd name="T27" fmla="*/ 68621 h 62"/>
                <a:gd name="T28" fmla="*/ 144280 w 61"/>
                <a:gd name="T29" fmla="*/ 174983 h 62"/>
                <a:gd name="T30" fmla="*/ 147716 w 61"/>
                <a:gd name="T31" fmla="*/ 178415 h 62"/>
                <a:gd name="T32" fmla="*/ 168327 w 61"/>
                <a:gd name="T33" fmla="*/ 178415 h 62"/>
                <a:gd name="T34" fmla="*/ 168327 w 61"/>
                <a:gd name="T35" fmla="*/ 174983 h 62"/>
                <a:gd name="T36" fmla="*/ 171762 w 61"/>
                <a:gd name="T37" fmla="*/ 174983 h 62"/>
                <a:gd name="T38" fmla="*/ 37788 w 61"/>
                <a:gd name="T39" fmla="*/ 41173 h 62"/>
                <a:gd name="T40" fmla="*/ 37788 w 61"/>
                <a:gd name="T41" fmla="*/ 92638 h 62"/>
                <a:gd name="T42" fmla="*/ 34352 w 61"/>
                <a:gd name="T43" fmla="*/ 96069 h 62"/>
                <a:gd name="T44" fmla="*/ 34352 w 61"/>
                <a:gd name="T45" fmla="*/ 99500 h 62"/>
                <a:gd name="T46" fmla="*/ 34352 w 61"/>
                <a:gd name="T47" fmla="*/ 116656 h 62"/>
                <a:gd name="T48" fmla="*/ 37788 w 61"/>
                <a:gd name="T49" fmla="*/ 120087 h 62"/>
                <a:gd name="T50" fmla="*/ 92752 w 61"/>
                <a:gd name="T51" fmla="*/ 174983 h 62"/>
                <a:gd name="T52" fmla="*/ 96187 w 61"/>
                <a:gd name="T53" fmla="*/ 178415 h 62"/>
                <a:gd name="T54" fmla="*/ 113363 w 61"/>
                <a:gd name="T55" fmla="*/ 178415 h 62"/>
                <a:gd name="T56" fmla="*/ 116798 w 61"/>
                <a:gd name="T57" fmla="*/ 174983 h 62"/>
                <a:gd name="T58" fmla="*/ 116798 w 61"/>
                <a:gd name="T59" fmla="*/ 171552 h 62"/>
                <a:gd name="T60" fmla="*/ 37788 w 61"/>
                <a:gd name="T61" fmla="*/ 92638 h 62"/>
                <a:gd name="T62" fmla="*/ 51529 w 61"/>
                <a:gd name="T63" fmla="*/ 144104 h 62"/>
                <a:gd name="T64" fmla="*/ 34352 w 61"/>
                <a:gd name="T65" fmla="*/ 161259 h 62"/>
                <a:gd name="T66" fmla="*/ 51529 w 61"/>
                <a:gd name="T67" fmla="*/ 178415 h 62"/>
                <a:gd name="T68" fmla="*/ 68705 w 61"/>
                <a:gd name="T69" fmla="*/ 161259 h 62"/>
                <a:gd name="T70" fmla="*/ 51529 w 61"/>
                <a:gd name="T71" fmla="*/ 144104 h 6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61" h="62">
                  <a:moveTo>
                    <a:pt x="61" y="51"/>
                  </a:moveTo>
                  <a:cubicBezTo>
                    <a:pt x="61" y="57"/>
                    <a:pt x="56" y="62"/>
                    <a:pt x="50" y="62"/>
                  </a:cubicBezTo>
                  <a:cubicBezTo>
                    <a:pt x="11" y="62"/>
                    <a:pt x="11" y="62"/>
                    <a:pt x="11" y="62"/>
                  </a:cubicBezTo>
                  <a:cubicBezTo>
                    <a:pt x="5" y="62"/>
                    <a:pt x="0" y="57"/>
                    <a:pt x="0" y="51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6"/>
                    <a:pt x="5" y="0"/>
                    <a:pt x="11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6" y="0"/>
                    <a:pt x="61" y="6"/>
                    <a:pt x="61" y="12"/>
                  </a:cubicBezTo>
                  <a:lnTo>
                    <a:pt x="61" y="51"/>
                  </a:lnTo>
                  <a:close/>
                  <a:moveTo>
                    <a:pt x="11" y="12"/>
                  </a:moveTo>
                  <a:cubicBezTo>
                    <a:pt x="11" y="12"/>
                    <a:pt x="11" y="12"/>
                    <a:pt x="10" y="12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10" y="19"/>
                    <a:pt x="11" y="20"/>
                    <a:pt x="11" y="20"/>
                  </a:cubicBezTo>
                  <a:cubicBezTo>
                    <a:pt x="28" y="20"/>
                    <a:pt x="42" y="34"/>
                    <a:pt x="42" y="51"/>
                  </a:cubicBezTo>
                  <a:cubicBezTo>
                    <a:pt x="42" y="51"/>
                    <a:pt x="43" y="52"/>
                    <a:pt x="43" y="52"/>
                  </a:cubicBezTo>
                  <a:cubicBezTo>
                    <a:pt x="49" y="52"/>
                    <a:pt x="49" y="52"/>
                    <a:pt x="49" y="52"/>
                  </a:cubicBezTo>
                  <a:cubicBezTo>
                    <a:pt x="49" y="52"/>
                    <a:pt x="49" y="52"/>
                    <a:pt x="49" y="51"/>
                  </a:cubicBezTo>
                  <a:cubicBezTo>
                    <a:pt x="50" y="51"/>
                    <a:pt x="50" y="51"/>
                    <a:pt x="50" y="51"/>
                  </a:cubicBezTo>
                  <a:cubicBezTo>
                    <a:pt x="49" y="30"/>
                    <a:pt x="32" y="13"/>
                    <a:pt x="11" y="12"/>
                  </a:cubicBezTo>
                  <a:close/>
                  <a:moveTo>
                    <a:pt x="11" y="27"/>
                  </a:moveTo>
                  <a:cubicBezTo>
                    <a:pt x="11" y="27"/>
                    <a:pt x="11" y="28"/>
                    <a:pt x="10" y="28"/>
                  </a:cubicBezTo>
                  <a:cubicBezTo>
                    <a:pt x="10" y="28"/>
                    <a:pt x="10" y="28"/>
                    <a:pt x="10" y="29"/>
                  </a:cubicBezTo>
                  <a:cubicBezTo>
                    <a:pt x="10" y="34"/>
                    <a:pt x="10" y="34"/>
                    <a:pt x="10" y="34"/>
                  </a:cubicBezTo>
                  <a:cubicBezTo>
                    <a:pt x="10" y="35"/>
                    <a:pt x="11" y="35"/>
                    <a:pt x="11" y="35"/>
                  </a:cubicBezTo>
                  <a:cubicBezTo>
                    <a:pt x="19" y="36"/>
                    <a:pt x="26" y="42"/>
                    <a:pt x="27" y="51"/>
                  </a:cubicBezTo>
                  <a:cubicBezTo>
                    <a:pt x="27" y="51"/>
                    <a:pt x="27" y="52"/>
                    <a:pt x="28" y="52"/>
                  </a:cubicBezTo>
                  <a:cubicBezTo>
                    <a:pt x="33" y="52"/>
                    <a:pt x="33" y="52"/>
                    <a:pt x="33" y="52"/>
                  </a:cubicBezTo>
                  <a:cubicBezTo>
                    <a:pt x="33" y="52"/>
                    <a:pt x="34" y="52"/>
                    <a:pt x="34" y="51"/>
                  </a:cubicBezTo>
                  <a:cubicBezTo>
                    <a:pt x="34" y="51"/>
                    <a:pt x="34" y="51"/>
                    <a:pt x="34" y="50"/>
                  </a:cubicBezTo>
                  <a:cubicBezTo>
                    <a:pt x="34" y="38"/>
                    <a:pt x="24" y="28"/>
                    <a:pt x="11" y="27"/>
                  </a:cubicBezTo>
                  <a:close/>
                  <a:moveTo>
                    <a:pt x="15" y="42"/>
                  </a:moveTo>
                  <a:cubicBezTo>
                    <a:pt x="12" y="42"/>
                    <a:pt x="10" y="44"/>
                    <a:pt x="10" y="47"/>
                  </a:cubicBezTo>
                  <a:cubicBezTo>
                    <a:pt x="10" y="50"/>
                    <a:pt x="12" y="52"/>
                    <a:pt x="15" y="52"/>
                  </a:cubicBezTo>
                  <a:cubicBezTo>
                    <a:pt x="18" y="52"/>
                    <a:pt x="20" y="50"/>
                    <a:pt x="20" y="47"/>
                  </a:cubicBezTo>
                  <a:cubicBezTo>
                    <a:pt x="20" y="44"/>
                    <a:pt x="18" y="42"/>
                    <a:pt x="15" y="4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28575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125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0" name="Freeform 188">
              <a:extLst>
                <a:ext uri="{FF2B5EF4-FFF2-40B4-BE49-F238E27FC236}">
                  <a16:creationId xmlns:a16="http://schemas.microsoft.com/office/drawing/2014/main" xmlns="" id="{1D13D872-DB08-484D-8865-5FF6209FDAA6}"/>
                </a:ext>
              </a:extLst>
            </p:cNvPr>
            <p:cNvSpPr>
              <a:spLocks/>
            </p:cNvSpPr>
            <p:nvPr/>
          </p:nvSpPr>
          <p:spPr bwMode="auto">
            <a:xfrm>
              <a:off x="18026422" y="9213844"/>
              <a:ext cx="233767" cy="230115"/>
            </a:xfrm>
            <a:custGeom>
              <a:avLst/>
              <a:gdLst>
                <a:gd name="T0" fmla="*/ 165315 w 59"/>
                <a:gd name="T1" fmla="*/ 200025 h 58"/>
                <a:gd name="T2" fmla="*/ 141207 w 59"/>
                <a:gd name="T3" fmla="*/ 200025 h 58"/>
                <a:gd name="T4" fmla="*/ 141207 w 59"/>
                <a:gd name="T5" fmla="*/ 120705 h 58"/>
                <a:gd name="T6" fmla="*/ 165315 w 59"/>
                <a:gd name="T7" fmla="*/ 120705 h 58"/>
                <a:gd name="T8" fmla="*/ 168759 w 59"/>
                <a:gd name="T9" fmla="*/ 89666 h 58"/>
                <a:gd name="T10" fmla="*/ 141207 w 59"/>
                <a:gd name="T11" fmla="*/ 89666 h 58"/>
                <a:gd name="T12" fmla="*/ 141207 w 59"/>
                <a:gd name="T13" fmla="*/ 72423 h 58"/>
                <a:gd name="T14" fmla="*/ 154983 w 59"/>
                <a:gd name="T15" fmla="*/ 58628 h 58"/>
                <a:gd name="T16" fmla="*/ 172203 w 59"/>
                <a:gd name="T17" fmla="*/ 58628 h 58"/>
                <a:gd name="T18" fmla="*/ 172203 w 59"/>
                <a:gd name="T19" fmla="*/ 31038 h 58"/>
                <a:gd name="T20" fmla="*/ 148095 w 59"/>
                <a:gd name="T21" fmla="*/ 27590 h 58"/>
                <a:gd name="T22" fmla="*/ 110210 w 59"/>
                <a:gd name="T23" fmla="*/ 68974 h 58"/>
                <a:gd name="T24" fmla="*/ 110210 w 59"/>
                <a:gd name="T25" fmla="*/ 89666 h 58"/>
                <a:gd name="T26" fmla="*/ 82658 w 59"/>
                <a:gd name="T27" fmla="*/ 89666 h 58"/>
                <a:gd name="T28" fmla="*/ 82658 w 59"/>
                <a:gd name="T29" fmla="*/ 120705 h 58"/>
                <a:gd name="T30" fmla="*/ 110210 w 59"/>
                <a:gd name="T31" fmla="*/ 120705 h 58"/>
                <a:gd name="T32" fmla="*/ 110210 w 59"/>
                <a:gd name="T33" fmla="*/ 200025 h 58"/>
                <a:gd name="T34" fmla="*/ 37885 w 59"/>
                <a:gd name="T35" fmla="*/ 200025 h 58"/>
                <a:gd name="T36" fmla="*/ 0 w 59"/>
                <a:gd name="T37" fmla="*/ 162089 h 58"/>
                <a:gd name="T38" fmla="*/ 0 w 59"/>
                <a:gd name="T39" fmla="*/ 34487 h 58"/>
                <a:gd name="T40" fmla="*/ 37885 w 59"/>
                <a:gd name="T41" fmla="*/ 0 h 58"/>
                <a:gd name="T42" fmla="*/ 165315 w 59"/>
                <a:gd name="T43" fmla="*/ 0 h 58"/>
                <a:gd name="T44" fmla="*/ 203200 w 59"/>
                <a:gd name="T45" fmla="*/ 34487 h 58"/>
                <a:gd name="T46" fmla="*/ 203200 w 59"/>
                <a:gd name="T47" fmla="*/ 162089 h 58"/>
                <a:gd name="T48" fmla="*/ 165315 w 59"/>
                <a:gd name="T49" fmla="*/ 200025 h 58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59" h="58">
                  <a:moveTo>
                    <a:pt x="48" y="58"/>
                  </a:moveTo>
                  <a:cubicBezTo>
                    <a:pt x="41" y="58"/>
                    <a:pt x="41" y="58"/>
                    <a:pt x="41" y="58"/>
                  </a:cubicBezTo>
                  <a:cubicBezTo>
                    <a:pt x="41" y="35"/>
                    <a:pt x="41" y="35"/>
                    <a:pt x="41" y="35"/>
                  </a:cubicBezTo>
                  <a:cubicBezTo>
                    <a:pt x="48" y="35"/>
                    <a:pt x="48" y="35"/>
                    <a:pt x="48" y="35"/>
                  </a:cubicBezTo>
                  <a:cubicBezTo>
                    <a:pt x="49" y="26"/>
                    <a:pt x="49" y="26"/>
                    <a:pt x="49" y="26"/>
                  </a:cubicBezTo>
                  <a:cubicBezTo>
                    <a:pt x="41" y="26"/>
                    <a:pt x="41" y="26"/>
                    <a:pt x="41" y="26"/>
                  </a:cubicBezTo>
                  <a:cubicBezTo>
                    <a:pt x="41" y="21"/>
                    <a:pt x="41" y="21"/>
                    <a:pt x="41" y="21"/>
                  </a:cubicBezTo>
                  <a:cubicBezTo>
                    <a:pt x="41" y="18"/>
                    <a:pt x="42" y="17"/>
                    <a:pt x="45" y="17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50" y="9"/>
                    <a:pt x="50" y="9"/>
                    <a:pt x="50" y="9"/>
                  </a:cubicBezTo>
                  <a:cubicBezTo>
                    <a:pt x="49" y="9"/>
                    <a:pt x="47" y="8"/>
                    <a:pt x="43" y="8"/>
                  </a:cubicBezTo>
                  <a:cubicBezTo>
                    <a:pt x="37" y="8"/>
                    <a:pt x="32" y="12"/>
                    <a:pt x="32" y="20"/>
                  </a:cubicBezTo>
                  <a:cubicBezTo>
                    <a:pt x="32" y="26"/>
                    <a:pt x="32" y="26"/>
                    <a:pt x="32" y="26"/>
                  </a:cubicBezTo>
                  <a:cubicBezTo>
                    <a:pt x="24" y="26"/>
                    <a:pt x="24" y="26"/>
                    <a:pt x="24" y="26"/>
                  </a:cubicBezTo>
                  <a:cubicBezTo>
                    <a:pt x="24" y="35"/>
                    <a:pt x="24" y="35"/>
                    <a:pt x="24" y="35"/>
                  </a:cubicBezTo>
                  <a:cubicBezTo>
                    <a:pt x="32" y="35"/>
                    <a:pt x="32" y="35"/>
                    <a:pt x="32" y="35"/>
                  </a:cubicBezTo>
                  <a:cubicBezTo>
                    <a:pt x="32" y="58"/>
                    <a:pt x="32" y="58"/>
                    <a:pt x="32" y="58"/>
                  </a:cubicBezTo>
                  <a:cubicBezTo>
                    <a:pt x="11" y="58"/>
                    <a:pt x="11" y="58"/>
                    <a:pt x="11" y="58"/>
                  </a:cubicBezTo>
                  <a:cubicBezTo>
                    <a:pt x="5" y="58"/>
                    <a:pt x="0" y="53"/>
                    <a:pt x="0" y="47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5" y="0"/>
                    <a:pt x="11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54" y="0"/>
                    <a:pt x="59" y="4"/>
                    <a:pt x="59" y="10"/>
                  </a:cubicBezTo>
                  <a:cubicBezTo>
                    <a:pt x="59" y="47"/>
                    <a:pt x="59" y="47"/>
                    <a:pt x="59" y="47"/>
                  </a:cubicBezTo>
                  <a:cubicBezTo>
                    <a:pt x="59" y="53"/>
                    <a:pt x="54" y="58"/>
                    <a:pt x="48" y="5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marL="0" marR="0" lvl="0" indent="0" algn="l" defTabSz="28575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125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sp>
        <p:nvSpPr>
          <p:cNvPr id="71" name="Rectangle: Top Corners Rounded 13">
            <a:extLst>
              <a:ext uri="{FF2B5EF4-FFF2-40B4-BE49-F238E27FC236}">
                <a16:creationId xmlns:a16="http://schemas.microsoft.com/office/drawing/2014/main" xmlns="" id="{202938DD-2CD9-4566-BF36-CC8979BA2A68}"/>
              </a:ext>
            </a:extLst>
          </p:cNvPr>
          <p:cNvSpPr/>
          <p:nvPr/>
        </p:nvSpPr>
        <p:spPr bwMode="auto">
          <a:xfrm flipV="1">
            <a:off x="4928524" y="5695618"/>
            <a:ext cx="2259013" cy="33337"/>
          </a:xfrm>
          <a:prstGeom prst="round2SameRect">
            <a:avLst>
              <a:gd name="adj1" fmla="val 50000"/>
              <a:gd name="adj2" fmla="val 0"/>
            </a:avLst>
          </a:prstGeom>
          <a:gradFill>
            <a:gsLst>
              <a:gs pos="0">
                <a:srgbClr val="012BFB">
                  <a:lumMod val="60000"/>
                  <a:lumOff val="40000"/>
                </a:srgbClr>
              </a:gs>
              <a:gs pos="99000">
                <a:srgbClr val="012BFB"/>
              </a:gs>
            </a:gsLst>
            <a:lin ang="27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28575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125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5" name="Rectangle: Rounded Corners 24">
            <a:extLst>
              <a:ext uri="{FF2B5EF4-FFF2-40B4-BE49-F238E27FC236}">
                <a16:creationId xmlns:a16="http://schemas.microsoft.com/office/drawing/2014/main" xmlns="" id="{29534AE5-9278-4967-BEE9-0B7A4FB0AEF1}"/>
              </a:ext>
            </a:extLst>
          </p:cNvPr>
          <p:cNvSpPr/>
          <p:nvPr/>
        </p:nvSpPr>
        <p:spPr bwMode="auto">
          <a:xfrm>
            <a:off x="7781739" y="2531266"/>
            <a:ext cx="2259012" cy="3209925"/>
          </a:xfrm>
          <a:prstGeom prst="roundRect">
            <a:avLst>
              <a:gd name="adj" fmla="val 1050"/>
            </a:avLst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>
            <a:outerShdw blurRad="1270000" sx="90000" sy="90000" algn="ctr" rotWithShape="0">
              <a:prstClr val="black">
                <a:alpha val="20000"/>
              </a:prstClr>
            </a:outerShdw>
          </a:effectLst>
        </p:spPr>
        <p:txBody>
          <a:bodyPr anchor="ctr"/>
          <a:lstStyle/>
          <a:p>
            <a:pPr marL="0" marR="0" lvl="0" indent="0" algn="ctr" defTabSz="28575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125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51" name="Group 52">
            <a:extLst>
              <a:ext uri="{FF2B5EF4-FFF2-40B4-BE49-F238E27FC236}">
                <a16:creationId xmlns:a16="http://schemas.microsoft.com/office/drawing/2014/main" xmlns="" id="{863131ED-E952-4887-A508-56B25DE42A9C}"/>
              </a:ext>
            </a:extLst>
          </p:cNvPr>
          <p:cNvGrpSpPr>
            <a:grpSpLocks/>
          </p:cNvGrpSpPr>
          <p:nvPr/>
        </p:nvGrpSpPr>
        <p:grpSpPr bwMode="auto">
          <a:xfrm>
            <a:off x="7869051" y="4442616"/>
            <a:ext cx="2084388" cy="784225"/>
            <a:chOff x="1216615" y="2193379"/>
            <a:chExt cx="2593385" cy="784740"/>
          </a:xfrm>
        </p:grpSpPr>
        <p:sp>
          <p:nvSpPr>
            <p:cNvPr id="52" name="Rectangle 55">
              <a:extLst>
                <a:ext uri="{FF2B5EF4-FFF2-40B4-BE49-F238E27FC236}">
                  <a16:creationId xmlns:a16="http://schemas.microsoft.com/office/drawing/2014/main" xmlns="" id="{DB3F1E2D-5436-458E-A69A-59753709412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47463" y="2505913"/>
              <a:ext cx="2331690" cy="4722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defTabSz="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等线" panose="02010600030101010101" pitchFamily="2" charset="-122"/>
                </a:defRPr>
              </a:lvl1pPr>
              <a:lvl2pPr marL="742950" indent="-285750" defTabSz="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等线" panose="02010600030101010101" pitchFamily="2" charset="-122"/>
                </a:defRPr>
              </a:lvl2pPr>
              <a:lvl3pPr marL="1143000" indent="-228600" defTabSz="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等线" panose="02010600030101010101" pitchFamily="2" charset="-122"/>
                </a:defRPr>
              </a:lvl3pPr>
              <a:lvl4pPr marL="1600200" indent="-228600" defTabSz="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等线" panose="02010600030101010101" pitchFamily="2" charset="-122"/>
                </a:defRPr>
              </a:lvl4pPr>
              <a:lvl5pPr marL="2057400" indent="-228600" defTabSz="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等线" panose="02010600030101010101" pitchFamily="2" charset="-122"/>
                </a:defRPr>
              </a:lvl5pPr>
              <a:lvl6pPr marL="2514600" indent="-228600" defTabSz="28575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等线" panose="02010600030101010101" pitchFamily="2" charset="-122"/>
                </a:defRPr>
              </a:lvl6pPr>
              <a:lvl7pPr marL="2971800" indent="-228600" defTabSz="28575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等线" panose="02010600030101010101" pitchFamily="2" charset="-122"/>
                </a:defRPr>
              </a:lvl7pPr>
              <a:lvl8pPr marL="3429000" indent="-228600" defTabSz="28575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等线" panose="02010600030101010101" pitchFamily="2" charset="-122"/>
                </a:defRPr>
              </a:lvl8pPr>
              <a:lvl9pPr marL="3886200" indent="-228600" defTabSz="28575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等线" panose="02010600030101010101" pitchFamily="2" charset="-122"/>
                </a:defRPr>
              </a:lvl9pPr>
            </a:lstStyle>
            <a:p>
              <a:pPr marL="0" marR="0" lvl="0" indent="0" algn="ctr" defTabSz="285750" rtl="0" eaLnBrk="1" fontAlgn="base" latinLnBrk="0" hangingPunct="1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000" b="0" i="0" u="none" strike="noStrike" kern="1200" cap="none" spc="0" normalizeH="0" baseline="0" noProof="0">
                  <a:ln>
                    <a:noFill/>
                  </a:ln>
                  <a:solidFill>
                    <a:srgbClr val="7F7F7F"/>
                  </a:solidFill>
                  <a:effectLst/>
                  <a:uLnTx/>
                  <a:uFillTx/>
                  <a:latin typeface="Open Sans Light" pitchFamily="34" charset="0"/>
                  <a:ea typeface="等线" panose="02010600030101010101" pitchFamily="2" charset="-122"/>
                  <a:cs typeface="Open Sans Light" pitchFamily="34" charset="0"/>
                </a:rPr>
                <a:t>The European languages are members of the same family. </a:t>
              </a:r>
              <a:endParaRPr kumimoji="0" lang="id-ID" altLang="zh-CN" sz="1000" b="0" i="0" u="none" strike="noStrike" kern="1200" cap="none" spc="0" normalizeH="0" baseline="0" noProof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Open Sans Light" pitchFamily="34" charset="0"/>
                <a:ea typeface="等线" panose="02010600030101010101" pitchFamily="2" charset="-122"/>
                <a:cs typeface="Open Sans Light" pitchFamily="34" charset="0"/>
              </a:endParaRPr>
            </a:p>
          </p:txBody>
        </p:sp>
        <p:sp>
          <p:nvSpPr>
            <p:cNvPr id="53" name="Rectangle 56">
              <a:extLst>
                <a:ext uri="{FF2B5EF4-FFF2-40B4-BE49-F238E27FC236}">
                  <a16:creationId xmlns:a16="http://schemas.microsoft.com/office/drawing/2014/main" xmlns="" id="{508047FD-9C50-47C7-BB05-BD92E0D0E14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16615" y="2193379"/>
              <a:ext cx="2593385" cy="323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defTabSz="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等线" panose="02010600030101010101" pitchFamily="2" charset="-122"/>
                </a:defRPr>
              </a:lvl1pPr>
              <a:lvl2pPr marL="742950" indent="-285750" defTabSz="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等线" panose="02010600030101010101" pitchFamily="2" charset="-122"/>
                </a:defRPr>
              </a:lvl2pPr>
              <a:lvl3pPr marL="1143000" indent="-228600" defTabSz="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等线" panose="02010600030101010101" pitchFamily="2" charset="-122"/>
                </a:defRPr>
              </a:lvl3pPr>
              <a:lvl4pPr marL="1600200" indent="-228600" defTabSz="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等线" panose="02010600030101010101" pitchFamily="2" charset="-122"/>
                </a:defRPr>
              </a:lvl4pPr>
              <a:lvl5pPr marL="2057400" indent="-228600" defTabSz="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等线" panose="02010600030101010101" pitchFamily="2" charset="-122"/>
                </a:defRPr>
              </a:lvl5pPr>
              <a:lvl6pPr marL="2514600" indent="-228600" defTabSz="28575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等线" panose="02010600030101010101" pitchFamily="2" charset="-122"/>
                </a:defRPr>
              </a:lvl6pPr>
              <a:lvl7pPr marL="2971800" indent="-228600" defTabSz="28575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等线" panose="02010600030101010101" pitchFamily="2" charset="-122"/>
                </a:defRPr>
              </a:lvl7pPr>
              <a:lvl8pPr marL="3429000" indent="-228600" defTabSz="28575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等线" panose="02010600030101010101" pitchFamily="2" charset="-122"/>
                </a:defRPr>
              </a:lvl8pPr>
              <a:lvl9pPr marL="3886200" indent="-228600" defTabSz="28575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等线" panose="02010600030101010101" pitchFamily="2" charset="-122"/>
                </a:defRPr>
              </a:lvl9pPr>
            </a:lstStyle>
            <a:p>
              <a:pPr marL="0" marR="0" lvl="0" indent="0" algn="ctr" defTabSz="28575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500" b="1" i="0" u="none" strike="noStrike" kern="1200" cap="none" spc="0" normalizeH="0" baseline="0" noProof="0" dirty="0">
                  <a:ln>
                    <a:noFill/>
                  </a:ln>
                  <a:solidFill>
                    <a:srgbClr val="595959"/>
                  </a:solidFill>
                  <a:effectLst/>
                  <a:uLnTx/>
                  <a:uFillTx/>
                  <a:latin typeface="Comfortaa"/>
                  <a:ea typeface="Poppins"/>
                  <a:cs typeface="Poppins"/>
                </a:rPr>
                <a:t>不知火舞</a:t>
              </a:r>
              <a:endParaRPr kumimoji="0" lang="id-ID" altLang="zh-CN" sz="1500" b="1" i="0" u="none" strike="noStrike" kern="1200" cap="none" spc="0" normalizeH="0" baseline="0" noProof="0" dirty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Comfortaa"/>
                <a:ea typeface="Poppins"/>
                <a:cs typeface="Poppins"/>
              </a:endParaRPr>
            </a:p>
          </p:txBody>
        </p:sp>
      </p:grpSp>
      <p:grpSp>
        <p:nvGrpSpPr>
          <p:cNvPr id="54" name="Group 57">
            <a:extLst>
              <a:ext uri="{FF2B5EF4-FFF2-40B4-BE49-F238E27FC236}">
                <a16:creationId xmlns:a16="http://schemas.microsoft.com/office/drawing/2014/main" xmlns="" id="{A7BF7405-EED3-4965-8611-0BCF29DE45B0}"/>
              </a:ext>
            </a:extLst>
          </p:cNvPr>
          <p:cNvGrpSpPr/>
          <p:nvPr/>
        </p:nvGrpSpPr>
        <p:grpSpPr>
          <a:xfrm>
            <a:off x="8545269" y="5341635"/>
            <a:ext cx="731885" cy="143822"/>
            <a:chOff x="18026422" y="9213844"/>
            <a:chExt cx="1171016" cy="230115"/>
          </a:xfrm>
          <a:solidFill>
            <a:sysClr val="window" lastClr="FFFFFF">
              <a:lumMod val="75000"/>
            </a:sysClr>
          </a:solidFill>
        </p:grpSpPr>
        <p:sp>
          <p:nvSpPr>
            <p:cNvPr id="55" name="Freeform 23">
              <a:extLst>
                <a:ext uri="{FF2B5EF4-FFF2-40B4-BE49-F238E27FC236}">
                  <a16:creationId xmlns:a16="http://schemas.microsoft.com/office/drawing/2014/main" xmlns="" id="{913676AC-6530-485E-BFD7-2783DF2C6DB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8500416" y="9213844"/>
              <a:ext cx="230115" cy="230115"/>
            </a:xfrm>
            <a:custGeom>
              <a:avLst/>
              <a:gdLst>
                <a:gd name="T0" fmla="*/ 212725 w 62"/>
                <a:gd name="T1" fmla="*/ 174983 h 62"/>
                <a:gd name="T2" fmla="*/ 174983 w 62"/>
                <a:gd name="T3" fmla="*/ 212725 h 62"/>
                <a:gd name="T4" fmla="*/ 41173 w 62"/>
                <a:gd name="T5" fmla="*/ 212725 h 62"/>
                <a:gd name="T6" fmla="*/ 0 w 62"/>
                <a:gd name="T7" fmla="*/ 174983 h 62"/>
                <a:gd name="T8" fmla="*/ 0 w 62"/>
                <a:gd name="T9" fmla="*/ 41173 h 62"/>
                <a:gd name="T10" fmla="*/ 41173 w 62"/>
                <a:gd name="T11" fmla="*/ 0 h 62"/>
                <a:gd name="T12" fmla="*/ 174983 w 62"/>
                <a:gd name="T13" fmla="*/ 0 h 62"/>
                <a:gd name="T14" fmla="*/ 212725 w 62"/>
                <a:gd name="T15" fmla="*/ 41173 h 62"/>
                <a:gd name="T16" fmla="*/ 212725 w 62"/>
                <a:gd name="T17" fmla="*/ 174983 h 62"/>
                <a:gd name="T18" fmla="*/ 161259 w 62"/>
                <a:gd name="T19" fmla="*/ 72052 h 62"/>
                <a:gd name="T20" fmla="*/ 174983 w 62"/>
                <a:gd name="T21" fmla="*/ 54897 h 62"/>
                <a:gd name="T22" fmla="*/ 154397 w 62"/>
                <a:gd name="T23" fmla="*/ 65190 h 62"/>
                <a:gd name="T24" fmla="*/ 133811 w 62"/>
                <a:gd name="T25" fmla="*/ 54897 h 62"/>
                <a:gd name="T26" fmla="*/ 106363 w 62"/>
                <a:gd name="T27" fmla="*/ 82345 h 62"/>
                <a:gd name="T28" fmla="*/ 106363 w 62"/>
                <a:gd name="T29" fmla="*/ 89207 h 62"/>
                <a:gd name="T30" fmla="*/ 48035 w 62"/>
                <a:gd name="T31" fmla="*/ 58328 h 62"/>
                <a:gd name="T32" fmla="*/ 41173 w 62"/>
                <a:gd name="T33" fmla="*/ 75483 h 62"/>
                <a:gd name="T34" fmla="*/ 54897 w 62"/>
                <a:gd name="T35" fmla="*/ 99500 h 62"/>
                <a:gd name="T36" fmla="*/ 41173 w 62"/>
                <a:gd name="T37" fmla="*/ 96069 h 62"/>
                <a:gd name="T38" fmla="*/ 41173 w 62"/>
                <a:gd name="T39" fmla="*/ 96069 h 62"/>
                <a:gd name="T40" fmla="*/ 65190 w 62"/>
                <a:gd name="T41" fmla="*/ 123518 h 62"/>
                <a:gd name="T42" fmla="*/ 58328 w 62"/>
                <a:gd name="T43" fmla="*/ 123518 h 62"/>
                <a:gd name="T44" fmla="*/ 51466 w 62"/>
                <a:gd name="T45" fmla="*/ 123518 h 62"/>
                <a:gd name="T46" fmla="*/ 78914 w 62"/>
                <a:gd name="T47" fmla="*/ 144104 h 62"/>
                <a:gd name="T48" fmla="*/ 44604 w 62"/>
                <a:gd name="T49" fmla="*/ 157828 h 62"/>
                <a:gd name="T50" fmla="*/ 37742 w 62"/>
                <a:gd name="T51" fmla="*/ 157828 h 62"/>
                <a:gd name="T52" fmla="*/ 82345 w 62"/>
                <a:gd name="T53" fmla="*/ 168121 h 62"/>
                <a:gd name="T54" fmla="*/ 164690 w 62"/>
                <a:gd name="T55" fmla="*/ 85776 h 62"/>
                <a:gd name="T56" fmla="*/ 164690 w 62"/>
                <a:gd name="T57" fmla="*/ 82345 h 62"/>
                <a:gd name="T58" fmla="*/ 178415 w 62"/>
                <a:gd name="T59" fmla="*/ 68621 h 62"/>
                <a:gd name="T60" fmla="*/ 161259 w 62"/>
                <a:gd name="T61" fmla="*/ 72052 h 62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62" h="62">
                  <a:moveTo>
                    <a:pt x="62" y="51"/>
                  </a:moveTo>
                  <a:cubicBezTo>
                    <a:pt x="62" y="57"/>
                    <a:pt x="57" y="62"/>
                    <a:pt x="51" y="62"/>
                  </a:cubicBezTo>
                  <a:cubicBezTo>
                    <a:pt x="12" y="62"/>
                    <a:pt x="12" y="62"/>
                    <a:pt x="12" y="62"/>
                  </a:cubicBezTo>
                  <a:cubicBezTo>
                    <a:pt x="6" y="62"/>
                    <a:pt x="0" y="57"/>
                    <a:pt x="0" y="51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6"/>
                    <a:pt x="6" y="0"/>
                    <a:pt x="12" y="0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57" y="0"/>
                    <a:pt x="62" y="6"/>
                    <a:pt x="62" y="12"/>
                  </a:cubicBezTo>
                  <a:lnTo>
                    <a:pt x="62" y="51"/>
                  </a:lnTo>
                  <a:close/>
                  <a:moveTo>
                    <a:pt x="47" y="21"/>
                  </a:moveTo>
                  <a:cubicBezTo>
                    <a:pt x="49" y="20"/>
                    <a:pt x="50" y="18"/>
                    <a:pt x="51" y="16"/>
                  </a:cubicBezTo>
                  <a:cubicBezTo>
                    <a:pt x="49" y="17"/>
                    <a:pt x="47" y="18"/>
                    <a:pt x="45" y="19"/>
                  </a:cubicBezTo>
                  <a:cubicBezTo>
                    <a:pt x="44" y="17"/>
                    <a:pt x="42" y="16"/>
                    <a:pt x="39" y="16"/>
                  </a:cubicBezTo>
                  <a:cubicBezTo>
                    <a:pt x="35" y="16"/>
                    <a:pt x="31" y="20"/>
                    <a:pt x="31" y="24"/>
                  </a:cubicBezTo>
                  <a:cubicBezTo>
                    <a:pt x="31" y="25"/>
                    <a:pt x="31" y="26"/>
                    <a:pt x="31" y="26"/>
                  </a:cubicBezTo>
                  <a:cubicBezTo>
                    <a:pt x="24" y="26"/>
                    <a:pt x="18" y="23"/>
                    <a:pt x="14" y="17"/>
                  </a:cubicBezTo>
                  <a:cubicBezTo>
                    <a:pt x="13" y="19"/>
                    <a:pt x="12" y="20"/>
                    <a:pt x="12" y="22"/>
                  </a:cubicBezTo>
                  <a:cubicBezTo>
                    <a:pt x="12" y="25"/>
                    <a:pt x="14" y="27"/>
                    <a:pt x="16" y="29"/>
                  </a:cubicBezTo>
                  <a:cubicBezTo>
                    <a:pt x="15" y="29"/>
                    <a:pt x="13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32"/>
                    <a:pt x="15" y="35"/>
                    <a:pt x="19" y="36"/>
                  </a:cubicBezTo>
                  <a:cubicBezTo>
                    <a:pt x="18" y="36"/>
                    <a:pt x="18" y="36"/>
                    <a:pt x="17" y="36"/>
                  </a:cubicBezTo>
                  <a:cubicBezTo>
                    <a:pt x="16" y="36"/>
                    <a:pt x="16" y="36"/>
                    <a:pt x="15" y="36"/>
                  </a:cubicBezTo>
                  <a:cubicBezTo>
                    <a:pt x="16" y="39"/>
                    <a:pt x="20" y="42"/>
                    <a:pt x="23" y="42"/>
                  </a:cubicBezTo>
                  <a:cubicBezTo>
                    <a:pt x="20" y="44"/>
                    <a:pt x="17" y="46"/>
                    <a:pt x="13" y="46"/>
                  </a:cubicBezTo>
                  <a:cubicBezTo>
                    <a:pt x="12" y="46"/>
                    <a:pt x="11" y="46"/>
                    <a:pt x="11" y="46"/>
                  </a:cubicBezTo>
                  <a:cubicBezTo>
                    <a:pt x="14" y="48"/>
                    <a:pt x="19" y="49"/>
                    <a:pt x="24" y="49"/>
                  </a:cubicBezTo>
                  <a:cubicBezTo>
                    <a:pt x="39" y="49"/>
                    <a:pt x="48" y="36"/>
                    <a:pt x="48" y="25"/>
                  </a:cubicBezTo>
                  <a:cubicBezTo>
                    <a:pt x="48" y="25"/>
                    <a:pt x="48" y="25"/>
                    <a:pt x="48" y="24"/>
                  </a:cubicBezTo>
                  <a:cubicBezTo>
                    <a:pt x="49" y="23"/>
                    <a:pt x="51" y="22"/>
                    <a:pt x="52" y="20"/>
                  </a:cubicBezTo>
                  <a:cubicBezTo>
                    <a:pt x="50" y="20"/>
                    <a:pt x="49" y="21"/>
                    <a:pt x="47" y="2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28575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125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6" name="Freeform 129">
              <a:extLst>
                <a:ext uri="{FF2B5EF4-FFF2-40B4-BE49-F238E27FC236}">
                  <a16:creationId xmlns:a16="http://schemas.microsoft.com/office/drawing/2014/main" xmlns="" id="{10ED1BD5-0857-44ED-A95E-CE19758757B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8970758" y="9213844"/>
              <a:ext cx="226680" cy="230115"/>
            </a:xfrm>
            <a:custGeom>
              <a:avLst/>
              <a:gdLst>
                <a:gd name="T0" fmla="*/ 209550 w 61"/>
                <a:gd name="T1" fmla="*/ 174983 h 62"/>
                <a:gd name="T2" fmla="*/ 171762 w 61"/>
                <a:gd name="T3" fmla="*/ 212725 h 62"/>
                <a:gd name="T4" fmla="*/ 37788 w 61"/>
                <a:gd name="T5" fmla="*/ 212725 h 62"/>
                <a:gd name="T6" fmla="*/ 0 w 61"/>
                <a:gd name="T7" fmla="*/ 174983 h 62"/>
                <a:gd name="T8" fmla="*/ 0 w 61"/>
                <a:gd name="T9" fmla="*/ 41173 h 62"/>
                <a:gd name="T10" fmla="*/ 37788 w 61"/>
                <a:gd name="T11" fmla="*/ 0 h 62"/>
                <a:gd name="T12" fmla="*/ 171762 w 61"/>
                <a:gd name="T13" fmla="*/ 0 h 62"/>
                <a:gd name="T14" fmla="*/ 209550 w 61"/>
                <a:gd name="T15" fmla="*/ 41173 h 62"/>
                <a:gd name="T16" fmla="*/ 209550 w 61"/>
                <a:gd name="T17" fmla="*/ 174983 h 62"/>
                <a:gd name="T18" fmla="*/ 37788 w 61"/>
                <a:gd name="T19" fmla="*/ 41173 h 62"/>
                <a:gd name="T20" fmla="*/ 34352 w 61"/>
                <a:gd name="T21" fmla="*/ 41173 h 62"/>
                <a:gd name="T22" fmla="*/ 34352 w 61"/>
                <a:gd name="T23" fmla="*/ 44604 h 62"/>
                <a:gd name="T24" fmla="*/ 34352 w 61"/>
                <a:gd name="T25" fmla="*/ 61759 h 62"/>
                <a:gd name="T26" fmla="*/ 37788 w 61"/>
                <a:gd name="T27" fmla="*/ 68621 h 62"/>
                <a:gd name="T28" fmla="*/ 144280 w 61"/>
                <a:gd name="T29" fmla="*/ 174983 h 62"/>
                <a:gd name="T30" fmla="*/ 147716 w 61"/>
                <a:gd name="T31" fmla="*/ 178415 h 62"/>
                <a:gd name="T32" fmla="*/ 168327 w 61"/>
                <a:gd name="T33" fmla="*/ 178415 h 62"/>
                <a:gd name="T34" fmla="*/ 168327 w 61"/>
                <a:gd name="T35" fmla="*/ 174983 h 62"/>
                <a:gd name="T36" fmla="*/ 171762 w 61"/>
                <a:gd name="T37" fmla="*/ 174983 h 62"/>
                <a:gd name="T38" fmla="*/ 37788 w 61"/>
                <a:gd name="T39" fmla="*/ 41173 h 62"/>
                <a:gd name="T40" fmla="*/ 37788 w 61"/>
                <a:gd name="T41" fmla="*/ 92638 h 62"/>
                <a:gd name="T42" fmla="*/ 34352 w 61"/>
                <a:gd name="T43" fmla="*/ 96069 h 62"/>
                <a:gd name="T44" fmla="*/ 34352 w 61"/>
                <a:gd name="T45" fmla="*/ 99500 h 62"/>
                <a:gd name="T46" fmla="*/ 34352 w 61"/>
                <a:gd name="T47" fmla="*/ 116656 h 62"/>
                <a:gd name="T48" fmla="*/ 37788 w 61"/>
                <a:gd name="T49" fmla="*/ 120087 h 62"/>
                <a:gd name="T50" fmla="*/ 92752 w 61"/>
                <a:gd name="T51" fmla="*/ 174983 h 62"/>
                <a:gd name="T52" fmla="*/ 96187 w 61"/>
                <a:gd name="T53" fmla="*/ 178415 h 62"/>
                <a:gd name="T54" fmla="*/ 113363 w 61"/>
                <a:gd name="T55" fmla="*/ 178415 h 62"/>
                <a:gd name="T56" fmla="*/ 116798 w 61"/>
                <a:gd name="T57" fmla="*/ 174983 h 62"/>
                <a:gd name="T58" fmla="*/ 116798 w 61"/>
                <a:gd name="T59" fmla="*/ 171552 h 62"/>
                <a:gd name="T60" fmla="*/ 37788 w 61"/>
                <a:gd name="T61" fmla="*/ 92638 h 62"/>
                <a:gd name="T62" fmla="*/ 51529 w 61"/>
                <a:gd name="T63" fmla="*/ 144104 h 62"/>
                <a:gd name="T64" fmla="*/ 34352 w 61"/>
                <a:gd name="T65" fmla="*/ 161259 h 62"/>
                <a:gd name="T66" fmla="*/ 51529 w 61"/>
                <a:gd name="T67" fmla="*/ 178415 h 62"/>
                <a:gd name="T68" fmla="*/ 68705 w 61"/>
                <a:gd name="T69" fmla="*/ 161259 h 62"/>
                <a:gd name="T70" fmla="*/ 51529 w 61"/>
                <a:gd name="T71" fmla="*/ 144104 h 6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61" h="62">
                  <a:moveTo>
                    <a:pt x="61" y="51"/>
                  </a:moveTo>
                  <a:cubicBezTo>
                    <a:pt x="61" y="57"/>
                    <a:pt x="56" y="62"/>
                    <a:pt x="50" y="62"/>
                  </a:cubicBezTo>
                  <a:cubicBezTo>
                    <a:pt x="11" y="62"/>
                    <a:pt x="11" y="62"/>
                    <a:pt x="11" y="62"/>
                  </a:cubicBezTo>
                  <a:cubicBezTo>
                    <a:pt x="5" y="62"/>
                    <a:pt x="0" y="57"/>
                    <a:pt x="0" y="51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6"/>
                    <a:pt x="5" y="0"/>
                    <a:pt x="11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6" y="0"/>
                    <a:pt x="61" y="6"/>
                    <a:pt x="61" y="12"/>
                  </a:cubicBezTo>
                  <a:lnTo>
                    <a:pt x="61" y="51"/>
                  </a:lnTo>
                  <a:close/>
                  <a:moveTo>
                    <a:pt x="11" y="12"/>
                  </a:moveTo>
                  <a:cubicBezTo>
                    <a:pt x="11" y="12"/>
                    <a:pt x="11" y="12"/>
                    <a:pt x="10" y="12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10" y="19"/>
                    <a:pt x="11" y="20"/>
                    <a:pt x="11" y="20"/>
                  </a:cubicBezTo>
                  <a:cubicBezTo>
                    <a:pt x="28" y="20"/>
                    <a:pt x="42" y="34"/>
                    <a:pt x="42" y="51"/>
                  </a:cubicBezTo>
                  <a:cubicBezTo>
                    <a:pt x="42" y="51"/>
                    <a:pt x="43" y="52"/>
                    <a:pt x="43" y="52"/>
                  </a:cubicBezTo>
                  <a:cubicBezTo>
                    <a:pt x="49" y="52"/>
                    <a:pt x="49" y="52"/>
                    <a:pt x="49" y="52"/>
                  </a:cubicBezTo>
                  <a:cubicBezTo>
                    <a:pt x="49" y="52"/>
                    <a:pt x="49" y="52"/>
                    <a:pt x="49" y="51"/>
                  </a:cubicBezTo>
                  <a:cubicBezTo>
                    <a:pt x="50" y="51"/>
                    <a:pt x="50" y="51"/>
                    <a:pt x="50" y="51"/>
                  </a:cubicBezTo>
                  <a:cubicBezTo>
                    <a:pt x="49" y="30"/>
                    <a:pt x="32" y="13"/>
                    <a:pt x="11" y="12"/>
                  </a:cubicBezTo>
                  <a:close/>
                  <a:moveTo>
                    <a:pt x="11" y="27"/>
                  </a:moveTo>
                  <a:cubicBezTo>
                    <a:pt x="11" y="27"/>
                    <a:pt x="11" y="28"/>
                    <a:pt x="10" y="28"/>
                  </a:cubicBezTo>
                  <a:cubicBezTo>
                    <a:pt x="10" y="28"/>
                    <a:pt x="10" y="28"/>
                    <a:pt x="10" y="29"/>
                  </a:cubicBezTo>
                  <a:cubicBezTo>
                    <a:pt x="10" y="34"/>
                    <a:pt x="10" y="34"/>
                    <a:pt x="10" y="34"/>
                  </a:cubicBezTo>
                  <a:cubicBezTo>
                    <a:pt x="10" y="35"/>
                    <a:pt x="11" y="35"/>
                    <a:pt x="11" y="35"/>
                  </a:cubicBezTo>
                  <a:cubicBezTo>
                    <a:pt x="19" y="36"/>
                    <a:pt x="26" y="42"/>
                    <a:pt x="27" y="51"/>
                  </a:cubicBezTo>
                  <a:cubicBezTo>
                    <a:pt x="27" y="51"/>
                    <a:pt x="27" y="52"/>
                    <a:pt x="28" y="52"/>
                  </a:cubicBezTo>
                  <a:cubicBezTo>
                    <a:pt x="33" y="52"/>
                    <a:pt x="33" y="52"/>
                    <a:pt x="33" y="52"/>
                  </a:cubicBezTo>
                  <a:cubicBezTo>
                    <a:pt x="33" y="52"/>
                    <a:pt x="34" y="52"/>
                    <a:pt x="34" y="51"/>
                  </a:cubicBezTo>
                  <a:cubicBezTo>
                    <a:pt x="34" y="51"/>
                    <a:pt x="34" y="51"/>
                    <a:pt x="34" y="50"/>
                  </a:cubicBezTo>
                  <a:cubicBezTo>
                    <a:pt x="34" y="38"/>
                    <a:pt x="24" y="28"/>
                    <a:pt x="11" y="27"/>
                  </a:cubicBezTo>
                  <a:close/>
                  <a:moveTo>
                    <a:pt x="15" y="42"/>
                  </a:moveTo>
                  <a:cubicBezTo>
                    <a:pt x="12" y="42"/>
                    <a:pt x="10" y="44"/>
                    <a:pt x="10" y="47"/>
                  </a:cubicBezTo>
                  <a:cubicBezTo>
                    <a:pt x="10" y="50"/>
                    <a:pt x="12" y="52"/>
                    <a:pt x="15" y="52"/>
                  </a:cubicBezTo>
                  <a:cubicBezTo>
                    <a:pt x="18" y="52"/>
                    <a:pt x="20" y="50"/>
                    <a:pt x="20" y="47"/>
                  </a:cubicBezTo>
                  <a:cubicBezTo>
                    <a:pt x="20" y="44"/>
                    <a:pt x="18" y="42"/>
                    <a:pt x="15" y="4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28575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125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7" name="Freeform 188">
              <a:extLst>
                <a:ext uri="{FF2B5EF4-FFF2-40B4-BE49-F238E27FC236}">
                  <a16:creationId xmlns:a16="http://schemas.microsoft.com/office/drawing/2014/main" xmlns="" id="{5CED6FFF-77C3-4D86-B279-267A88979207}"/>
                </a:ext>
              </a:extLst>
            </p:cNvPr>
            <p:cNvSpPr>
              <a:spLocks/>
            </p:cNvSpPr>
            <p:nvPr/>
          </p:nvSpPr>
          <p:spPr bwMode="auto">
            <a:xfrm>
              <a:off x="18026422" y="9213844"/>
              <a:ext cx="233767" cy="230115"/>
            </a:xfrm>
            <a:custGeom>
              <a:avLst/>
              <a:gdLst>
                <a:gd name="T0" fmla="*/ 165315 w 59"/>
                <a:gd name="T1" fmla="*/ 200025 h 58"/>
                <a:gd name="T2" fmla="*/ 141207 w 59"/>
                <a:gd name="T3" fmla="*/ 200025 h 58"/>
                <a:gd name="T4" fmla="*/ 141207 w 59"/>
                <a:gd name="T5" fmla="*/ 120705 h 58"/>
                <a:gd name="T6" fmla="*/ 165315 w 59"/>
                <a:gd name="T7" fmla="*/ 120705 h 58"/>
                <a:gd name="T8" fmla="*/ 168759 w 59"/>
                <a:gd name="T9" fmla="*/ 89666 h 58"/>
                <a:gd name="T10" fmla="*/ 141207 w 59"/>
                <a:gd name="T11" fmla="*/ 89666 h 58"/>
                <a:gd name="T12" fmla="*/ 141207 w 59"/>
                <a:gd name="T13" fmla="*/ 72423 h 58"/>
                <a:gd name="T14" fmla="*/ 154983 w 59"/>
                <a:gd name="T15" fmla="*/ 58628 h 58"/>
                <a:gd name="T16" fmla="*/ 172203 w 59"/>
                <a:gd name="T17" fmla="*/ 58628 h 58"/>
                <a:gd name="T18" fmla="*/ 172203 w 59"/>
                <a:gd name="T19" fmla="*/ 31038 h 58"/>
                <a:gd name="T20" fmla="*/ 148095 w 59"/>
                <a:gd name="T21" fmla="*/ 27590 h 58"/>
                <a:gd name="T22" fmla="*/ 110210 w 59"/>
                <a:gd name="T23" fmla="*/ 68974 h 58"/>
                <a:gd name="T24" fmla="*/ 110210 w 59"/>
                <a:gd name="T25" fmla="*/ 89666 h 58"/>
                <a:gd name="T26" fmla="*/ 82658 w 59"/>
                <a:gd name="T27" fmla="*/ 89666 h 58"/>
                <a:gd name="T28" fmla="*/ 82658 w 59"/>
                <a:gd name="T29" fmla="*/ 120705 h 58"/>
                <a:gd name="T30" fmla="*/ 110210 w 59"/>
                <a:gd name="T31" fmla="*/ 120705 h 58"/>
                <a:gd name="T32" fmla="*/ 110210 w 59"/>
                <a:gd name="T33" fmla="*/ 200025 h 58"/>
                <a:gd name="T34" fmla="*/ 37885 w 59"/>
                <a:gd name="T35" fmla="*/ 200025 h 58"/>
                <a:gd name="T36" fmla="*/ 0 w 59"/>
                <a:gd name="T37" fmla="*/ 162089 h 58"/>
                <a:gd name="T38" fmla="*/ 0 w 59"/>
                <a:gd name="T39" fmla="*/ 34487 h 58"/>
                <a:gd name="T40" fmla="*/ 37885 w 59"/>
                <a:gd name="T41" fmla="*/ 0 h 58"/>
                <a:gd name="T42" fmla="*/ 165315 w 59"/>
                <a:gd name="T43" fmla="*/ 0 h 58"/>
                <a:gd name="T44" fmla="*/ 203200 w 59"/>
                <a:gd name="T45" fmla="*/ 34487 h 58"/>
                <a:gd name="T46" fmla="*/ 203200 w 59"/>
                <a:gd name="T47" fmla="*/ 162089 h 58"/>
                <a:gd name="T48" fmla="*/ 165315 w 59"/>
                <a:gd name="T49" fmla="*/ 200025 h 58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59" h="58">
                  <a:moveTo>
                    <a:pt x="48" y="58"/>
                  </a:moveTo>
                  <a:cubicBezTo>
                    <a:pt x="41" y="58"/>
                    <a:pt x="41" y="58"/>
                    <a:pt x="41" y="58"/>
                  </a:cubicBezTo>
                  <a:cubicBezTo>
                    <a:pt x="41" y="35"/>
                    <a:pt x="41" y="35"/>
                    <a:pt x="41" y="35"/>
                  </a:cubicBezTo>
                  <a:cubicBezTo>
                    <a:pt x="48" y="35"/>
                    <a:pt x="48" y="35"/>
                    <a:pt x="48" y="35"/>
                  </a:cubicBezTo>
                  <a:cubicBezTo>
                    <a:pt x="49" y="26"/>
                    <a:pt x="49" y="26"/>
                    <a:pt x="49" y="26"/>
                  </a:cubicBezTo>
                  <a:cubicBezTo>
                    <a:pt x="41" y="26"/>
                    <a:pt x="41" y="26"/>
                    <a:pt x="41" y="26"/>
                  </a:cubicBezTo>
                  <a:cubicBezTo>
                    <a:pt x="41" y="21"/>
                    <a:pt x="41" y="21"/>
                    <a:pt x="41" y="21"/>
                  </a:cubicBezTo>
                  <a:cubicBezTo>
                    <a:pt x="41" y="18"/>
                    <a:pt x="42" y="17"/>
                    <a:pt x="45" y="17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50" y="9"/>
                    <a:pt x="50" y="9"/>
                    <a:pt x="50" y="9"/>
                  </a:cubicBezTo>
                  <a:cubicBezTo>
                    <a:pt x="49" y="9"/>
                    <a:pt x="47" y="8"/>
                    <a:pt x="43" y="8"/>
                  </a:cubicBezTo>
                  <a:cubicBezTo>
                    <a:pt x="37" y="8"/>
                    <a:pt x="32" y="12"/>
                    <a:pt x="32" y="20"/>
                  </a:cubicBezTo>
                  <a:cubicBezTo>
                    <a:pt x="32" y="26"/>
                    <a:pt x="32" y="26"/>
                    <a:pt x="32" y="26"/>
                  </a:cubicBezTo>
                  <a:cubicBezTo>
                    <a:pt x="24" y="26"/>
                    <a:pt x="24" y="26"/>
                    <a:pt x="24" y="26"/>
                  </a:cubicBezTo>
                  <a:cubicBezTo>
                    <a:pt x="24" y="35"/>
                    <a:pt x="24" y="35"/>
                    <a:pt x="24" y="35"/>
                  </a:cubicBezTo>
                  <a:cubicBezTo>
                    <a:pt x="32" y="35"/>
                    <a:pt x="32" y="35"/>
                    <a:pt x="32" y="35"/>
                  </a:cubicBezTo>
                  <a:cubicBezTo>
                    <a:pt x="32" y="58"/>
                    <a:pt x="32" y="58"/>
                    <a:pt x="32" y="58"/>
                  </a:cubicBezTo>
                  <a:cubicBezTo>
                    <a:pt x="11" y="58"/>
                    <a:pt x="11" y="58"/>
                    <a:pt x="11" y="58"/>
                  </a:cubicBezTo>
                  <a:cubicBezTo>
                    <a:pt x="5" y="58"/>
                    <a:pt x="0" y="53"/>
                    <a:pt x="0" y="47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5" y="0"/>
                    <a:pt x="11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54" y="0"/>
                    <a:pt x="59" y="4"/>
                    <a:pt x="59" y="10"/>
                  </a:cubicBezTo>
                  <a:cubicBezTo>
                    <a:pt x="59" y="47"/>
                    <a:pt x="59" y="47"/>
                    <a:pt x="59" y="47"/>
                  </a:cubicBezTo>
                  <a:cubicBezTo>
                    <a:pt x="59" y="53"/>
                    <a:pt x="54" y="58"/>
                    <a:pt x="48" y="5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marL="0" marR="0" lvl="0" indent="0" algn="l" defTabSz="28575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125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sp>
        <p:nvSpPr>
          <p:cNvPr id="72" name="Rectangle: Top Corners Rounded 13">
            <a:extLst>
              <a:ext uri="{FF2B5EF4-FFF2-40B4-BE49-F238E27FC236}">
                <a16:creationId xmlns:a16="http://schemas.microsoft.com/office/drawing/2014/main" xmlns="" id="{EBD69984-AD7A-429D-81BF-B4B37FDF9C5A}"/>
              </a:ext>
            </a:extLst>
          </p:cNvPr>
          <p:cNvSpPr/>
          <p:nvPr/>
        </p:nvSpPr>
        <p:spPr bwMode="auto">
          <a:xfrm flipV="1">
            <a:off x="7787136" y="5692600"/>
            <a:ext cx="2259013" cy="33337"/>
          </a:xfrm>
          <a:prstGeom prst="round2SameRect">
            <a:avLst>
              <a:gd name="adj1" fmla="val 50000"/>
              <a:gd name="adj2" fmla="val 0"/>
            </a:avLst>
          </a:prstGeom>
          <a:gradFill>
            <a:gsLst>
              <a:gs pos="0">
                <a:srgbClr val="012BFB">
                  <a:lumMod val="60000"/>
                  <a:lumOff val="40000"/>
                </a:srgbClr>
              </a:gs>
              <a:gs pos="99000">
                <a:srgbClr val="012BFB"/>
              </a:gs>
            </a:gsLst>
            <a:lin ang="27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28575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125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100" name="组合 99">
            <a:extLst>
              <a:ext uri="{FF2B5EF4-FFF2-40B4-BE49-F238E27FC236}">
                <a16:creationId xmlns:a16="http://schemas.microsoft.com/office/drawing/2014/main" xmlns="" id="{D548A331-40FD-452E-8DEC-87B5C32CFACC}"/>
              </a:ext>
            </a:extLst>
          </p:cNvPr>
          <p:cNvGrpSpPr/>
          <p:nvPr/>
        </p:nvGrpSpPr>
        <p:grpSpPr>
          <a:xfrm>
            <a:off x="2538257" y="2709066"/>
            <a:ext cx="1333118" cy="1333102"/>
            <a:chOff x="2538257" y="2607468"/>
            <a:chExt cx="1333118" cy="1333102"/>
          </a:xfrm>
        </p:grpSpPr>
        <p:sp>
          <p:nvSpPr>
            <p:cNvPr id="101" name="椭圆 100">
              <a:extLst>
                <a:ext uri="{FF2B5EF4-FFF2-40B4-BE49-F238E27FC236}">
                  <a16:creationId xmlns:a16="http://schemas.microsoft.com/office/drawing/2014/main" xmlns="" id="{9A3C9D9F-0709-46E7-B14D-EA96C4C631EC}"/>
                </a:ext>
              </a:extLst>
            </p:cNvPr>
            <p:cNvSpPr/>
            <p:nvPr/>
          </p:nvSpPr>
          <p:spPr>
            <a:xfrm>
              <a:off x="2538271" y="2607468"/>
              <a:ext cx="1333104" cy="1333102"/>
            </a:xfrm>
            <a:prstGeom prst="ellipse">
              <a:avLst/>
            </a:prstGeom>
            <a:solidFill>
              <a:srgbClr val="1B1B1D"/>
            </a:solidFill>
            <a:ln w="317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pic>
          <p:nvPicPr>
            <p:cNvPr id="102" name="图片 101">
              <a:extLst>
                <a:ext uri="{FF2B5EF4-FFF2-40B4-BE49-F238E27FC236}">
                  <a16:creationId xmlns:a16="http://schemas.microsoft.com/office/drawing/2014/main" xmlns="" id="{2726FE93-DD53-42C9-BC1D-EA250E16E94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716" t="8721" r="6220" b="36078"/>
            <a:stretch/>
          </p:blipFill>
          <p:spPr>
            <a:xfrm>
              <a:off x="2538257" y="2733090"/>
              <a:ext cx="1333104" cy="1198709"/>
            </a:xfrm>
            <a:custGeom>
              <a:avLst/>
              <a:gdLst>
                <a:gd name="connsiteX0" fmla="*/ 245981 w 1219200"/>
                <a:gd name="connsiteY0" fmla="*/ 0 h 1096290"/>
                <a:gd name="connsiteX1" fmla="*/ 973219 w 1219200"/>
                <a:gd name="connsiteY1" fmla="*/ 0 h 1096290"/>
                <a:gd name="connsiteX2" fmla="*/ 1040653 w 1219200"/>
                <a:gd name="connsiteY2" fmla="*/ 55638 h 1096290"/>
                <a:gd name="connsiteX3" fmla="*/ 1219200 w 1219200"/>
                <a:gd name="connsiteY3" fmla="*/ 486690 h 1096290"/>
                <a:gd name="connsiteX4" fmla="*/ 609600 w 1219200"/>
                <a:gd name="connsiteY4" fmla="*/ 1096290 h 1096290"/>
                <a:gd name="connsiteX5" fmla="*/ 0 w 1219200"/>
                <a:gd name="connsiteY5" fmla="*/ 486690 h 1096290"/>
                <a:gd name="connsiteX6" fmla="*/ 178548 w 1219200"/>
                <a:gd name="connsiteY6" fmla="*/ 55638 h 1096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19200" h="1096290">
                  <a:moveTo>
                    <a:pt x="245981" y="0"/>
                  </a:moveTo>
                  <a:lnTo>
                    <a:pt x="973219" y="0"/>
                  </a:lnTo>
                  <a:lnTo>
                    <a:pt x="1040653" y="55638"/>
                  </a:lnTo>
                  <a:cubicBezTo>
                    <a:pt x="1150969" y="165954"/>
                    <a:pt x="1219200" y="318354"/>
                    <a:pt x="1219200" y="486690"/>
                  </a:cubicBezTo>
                  <a:cubicBezTo>
                    <a:pt x="1219200" y="823363"/>
                    <a:pt x="946273" y="1096290"/>
                    <a:pt x="609600" y="1096290"/>
                  </a:cubicBezTo>
                  <a:cubicBezTo>
                    <a:pt x="272927" y="1096290"/>
                    <a:pt x="0" y="823363"/>
                    <a:pt x="0" y="486690"/>
                  </a:cubicBezTo>
                  <a:cubicBezTo>
                    <a:pt x="0" y="318354"/>
                    <a:pt x="68232" y="165954"/>
                    <a:pt x="178548" y="55638"/>
                  </a:cubicBezTo>
                  <a:close/>
                </a:path>
              </a:pathLst>
            </a:custGeom>
          </p:spPr>
        </p:pic>
      </p:grpSp>
      <p:sp>
        <p:nvSpPr>
          <p:cNvPr id="61" name="Oval 53">
            <a:extLst>
              <a:ext uri="{FF2B5EF4-FFF2-40B4-BE49-F238E27FC236}">
                <a16:creationId xmlns:a16="http://schemas.microsoft.com/office/drawing/2014/main" xmlns="" id="{99F51505-A03C-4083-B5D7-28B06247FC00}"/>
              </a:ext>
            </a:extLst>
          </p:cNvPr>
          <p:cNvSpPr/>
          <p:nvPr/>
        </p:nvSpPr>
        <p:spPr>
          <a:xfrm>
            <a:off x="3025906" y="3867941"/>
            <a:ext cx="352425" cy="352425"/>
          </a:xfrm>
          <a:prstGeom prst="ellipse">
            <a:avLst/>
          </a:prstGeom>
          <a:gradFill>
            <a:gsLst>
              <a:gs pos="0">
                <a:srgbClr val="012BFB">
                  <a:lumMod val="60000"/>
                  <a:lumOff val="40000"/>
                </a:srgbClr>
              </a:gs>
              <a:gs pos="99000">
                <a:srgbClr val="012BFB"/>
              </a:gs>
            </a:gsLst>
            <a:lin ang="2700000" scaled="1"/>
          </a:gradFill>
          <a:ln w="12700" cap="flat" cmpd="sng" algn="ctr">
            <a:noFill/>
            <a:prstDash val="solid"/>
            <a:miter lim="800000"/>
          </a:ln>
          <a:effectLst>
            <a:outerShdw blurRad="3556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marL="0" marR="0" lvl="0" indent="0" algn="ctr" defTabSz="28575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25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omfortaa" panose="00000500000000000000" pitchFamily="2" charset="0"/>
                <a:ea typeface="+mn-ea"/>
                <a:cs typeface="+mn-cs"/>
                <a:sym typeface="Wingdings 3" panose="05040102010807070707" pitchFamily="18" charset="2"/>
              </a:rPr>
              <a:t>1</a:t>
            </a:r>
            <a:endParaRPr kumimoji="0" lang="en-US" sz="1125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omfortaa" panose="00000500000000000000" pitchFamily="2" charset="0"/>
              <a:ea typeface="+mn-ea"/>
              <a:cs typeface="+mn-cs"/>
            </a:endParaRPr>
          </a:p>
        </p:txBody>
      </p:sp>
      <p:grpSp>
        <p:nvGrpSpPr>
          <p:cNvPr id="104" name="组合 103">
            <a:extLst>
              <a:ext uri="{FF2B5EF4-FFF2-40B4-BE49-F238E27FC236}">
                <a16:creationId xmlns:a16="http://schemas.microsoft.com/office/drawing/2014/main" xmlns="" id="{107C8DA1-3E27-4847-9432-2136A1B873C8}"/>
              </a:ext>
            </a:extLst>
          </p:cNvPr>
          <p:cNvGrpSpPr/>
          <p:nvPr/>
        </p:nvGrpSpPr>
        <p:grpSpPr>
          <a:xfrm>
            <a:off x="5412368" y="2718879"/>
            <a:ext cx="1333102" cy="1333102"/>
            <a:chOff x="5426882" y="2617281"/>
            <a:chExt cx="1333102" cy="1333102"/>
          </a:xfrm>
        </p:grpSpPr>
        <p:sp>
          <p:nvSpPr>
            <p:cNvPr id="105" name="椭圆 104">
              <a:extLst>
                <a:ext uri="{FF2B5EF4-FFF2-40B4-BE49-F238E27FC236}">
                  <a16:creationId xmlns:a16="http://schemas.microsoft.com/office/drawing/2014/main" xmlns="" id="{ABFB6DE3-8ECA-4DEE-99B1-45D027E4E4D8}"/>
                </a:ext>
              </a:extLst>
            </p:cNvPr>
            <p:cNvSpPr/>
            <p:nvPr/>
          </p:nvSpPr>
          <p:spPr>
            <a:xfrm>
              <a:off x="5426882" y="2617281"/>
              <a:ext cx="1333102" cy="1333102"/>
            </a:xfrm>
            <a:prstGeom prst="ellipse">
              <a:avLst/>
            </a:prstGeom>
            <a:solidFill>
              <a:srgbClr val="1B1B1D"/>
            </a:solidFill>
            <a:ln w="317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pic>
          <p:nvPicPr>
            <p:cNvPr id="106" name="图片 105">
              <a:extLst>
                <a:ext uri="{FF2B5EF4-FFF2-40B4-BE49-F238E27FC236}">
                  <a16:creationId xmlns:a16="http://schemas.microsoft.com/office/drawing/2014/main" xmlns="" id="{506A5E31-022F-421F-B8A0-3A14715CE44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4051" b="52071"/>
            <a:stretch/>
          </p:blipFill>
          <p:spPr>
            <a:xfrm>
              <a:off x="5434686" y="2827752"/>
              <a:ext cx="1322333" cy="1105869"/>
            </a:xfrm>
            <a:custGeom>
              <a:avLst/>
              <a:gdLst>
                <a:gd name="connsiteX0" fmla="*/ 144549 w 1209351"/>
                <a:gd name="connsiteY0" fmla="*/ 0 h 1011382"/>
                <a:gd name="connsiteX1" fmla="*/ 1054954 w 1209351"/>
                <a:gd name="connsiteY1" fmla="*/ 0 h 1011382"/>
                <a:gd name="connsiteX2" fmla="*/ 1105241 w 1209351"/>
                <a:gd name="connsiteY2" fmla="*/ 60949 h 1011382"/>
                <a:gd name="connsiteX3" fmla="*/ 1209351 w 1209351"/>
                <a:gd name="connsiteY3" fmla="*/ 401782 h 1011382"/>
                <a:gd name="connsiteX4" fmla="*/ 599751 w 1209351"/>
                <a:gd name="connsiteY4" fmla="*/ 1011382 h 1011382"/>
                <a:gd name="connsiteX5" fmla="*/ 2536 w 1209351"/>
                <a:gd name="connsiteY5" fmla="*/ 524638 h 1011382"/>
                <a:gd name="connsiteX6" fmla="*/ 0 w 1209351"/>
                <a:gd name="connsiteY6" fmla="*/ 499482 h 1011382"/>
                <a:gd name="connsiteX7" fmla="*/ 0 w 1209351"/>
                <a:gd name="connsiteY7" fmla="*/ 304082 h 1011382"/>
                <a:gd name="connsiteX8" fmla="*/ 2536 w 1209351"/>
                <a:gd name="connsiteY8" fmla="*/ 278927 h 1011382"/>
                <a:gd name="connsiteX9" fmla="*/ 94261 w 1209351"/>
                <a:gd name="connsiteY9" fmla="*/ 60949 h 10113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09351" h="1011382">
                  <a:moveTo>
                    <a:pt x="144549" y="0"/>
                  </a:moveTo>
                  <a:lnTo>
                    <a:pt x="1054954" y="0"/>
                  </a:lnTo>
                  <a:lnTo>
                    <a:pt x="1105241" y="60949"/>
                  </a:lnTo>
                  <a:cubicBezTo>
                    <a:pt x="1170971" y="158242"/>
                    <a:pt x="1209351" y="275530"/>
                    <a:pt x="1209351" y="401782"/>
                  </a:cubicBezTo>
                  <a:cubicBezTo>
                    <a:pt x="1209351" y="738455"/>
                    <a:pt x="936424" y="1011382"/>
                    <a:pt x="599751" y="1011382"/>
                  </a:cubicBezTo>
                  <a:cubicBezTo>
                    <a:pt x="305162" y="1011382"/>
                    <a:pt x="59379" y="802423"/>
                    <a:pt x="2536" y="524638"/>
                  </a:cubicBezTo>
                  <a:lnTo>
                    <a:pt x="0" y="499482"/>
                  </a:lnTo>
                  <a:lnTo>
                    <a:pt x="0" y="304082"/>
                  </a:lnTo>
                  <a:lnTo>
                    <a:pt x="2536" y="278927"/>
                  </a:lnTo>
                  <a:cubicBezTo>
                    <a:pt x="18777" y="199560"/>
                    <a:pt x="50442" y="125811"/>
                    <a:pt x="94261" y="60949"/>
                  </a:cubicBezTo>
                  <a:close/>
                </a:path>
              </a:pathLst>
            </a:custGeom>
          </p:spPr>
        </p:pic>
      </p:grpSp>
      <p:sp>
        <p:nvSpPr>
          <p:cNvPr id="62" name="Oval 54">
            <a:extLst>
              <a:ext uri="{FF2B5EF4-FFF2-40B4-BE49-F238E27FC236}">
                <a16:creationId xmlns:a16="http://schemas.microsoft.com/office/drawing/2014/main" xmlns="" id="{241CF02D-E89C-4534-9215-3FB4562B8579}"/>
              </a:ext>
            </a:extLst>
          </p:cNvPr>
          <p:cNvSpPr/>
          <p:nvPr/>
        </p:nvSpPr>
        <p:spPr>
          <a:xfrm>
            <a:off x="5888512" y="3877223"/>
            <a:ext cx="352425" cy="352425"/>
          </a:xfrm>
          <a:prstGeom prst="ellipse">
            <a:avLst/>
          </a:prstGeom>
          <a:gradFill>
            <a:gsLst>
              <a:gs pos="0">
                <a:srgbClr val="012BFB">
                  <a:lumMod val="60000"/>
                  <a:lumOff val="40000"/>
                </a:srgbClr>
              </a:gs>
              <a:gs pos="99000">
                <a:srgbClr val="012BFB"/>
              </a:gs>
            </a:gsLst>
            <a:lin ang="2700000" scaled="1"/>
          </a:gradFill>
          <a:ln w="12700" cap="flat" cmpd="sng" algn="ctr">
            <a:noFill/>
            <a:prstDash val="solid"/>
            <a:miter lim="800000"/>
          </a:ln>
          <a:effectLst>
            <a:outerShdw blurRad="3556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marL="0" marR="0" lvl="0" indent="0" algn="ctr" defTabSz="28575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25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omfortaa" panose="00000500000000000000" pitchFamily="2" charset="0"/>
                <a:ea typeface="+mn-ea"/>
                <a:cs typeface="+mn-cs"/>
                <a:sym typeface="Wingdings 3" panose="05040102010807070707" pitchFamily="18" charset="2"/>
              </a:rPr>
              <a:t>2</a:t>
            </a:r>
            <a:endParaRPr kumimoji="0" lang="en-US" sz="1125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omfortaa" panose="00000500000000000000" pitchFamily="2" charset="0"/>
              <a:ea typeface="+mn-ea"/>
              <a:cs typeface="+mn-cs"/>
            </a:endParaRPr>
          </a:p>
        </p:txBody>
      </p:sp>
      <p:sp>
        <p:nvSpPr>
          <p:cNvPr id="107" name="椭圆 106">
            <a:extLst>
              <a:ext uri="{FF2B5EF4-FFF2-40B4-BE49-F238E27FC236}">
                <a16:creationId xmlns:a16="http://schemas.microsoft.com/office/drawing/2014/main" xmlns="" id="{2449B410-6F47-4BDA-B713-0D5783E325C1}"/>
              </a:ext>
            </a:extLst>
          </p:cNvPr>
          <p:cNvSpPr/>
          <p:nvPr/>
        </p:nvSpPr>
        <p:spPr>
          <a:xfrm>
            <a:off x="8229612" y="2718879"/>
            <a:ext cx="1333102" cy="1333102"/>
          </a:xfrm>
          <a:prstGeom prst="ellipse">
            <a:avLst/>
          </a:prstGeom>
          <a:solidFill>
            <a:srgbClr val="1B1B1D"/>
          </a:solidFill>
          <a:ln w="317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108" name="图片 107">
            <a:extLst>
              <a:ext uri="{FF2B5EF4-FFF2-40B4-BE49-F238E27FC236}">
                <a16:creationId xmlns:a16="http://schemas.microsoft.com/office/drawing/2014/main" xmlns="" id="{422934FE-9624-43B4-A729-F7517A6E2636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31" r="8804" b="35674"/>
          <a:stretch/>
        </p:blipFill>
        <p:spPr>
          <a:xfrm>
            <a:off x="8369245" y="2899881"/>
            <a:ext cx="1188379" cy="1129170"/>
          </a:xfrm>
          <a:custGeom>
            <a:avLst/>
            <a:gdLst>
              <a:gd name="connsiteX0" fmla="*/ 39622 w 1086842"/>
              <a:gd name="connsiteY0" fmla="*/ 0 h 1032692"/>
              <a:gd name="connsiteX1" fmla="*/ 914863 w 1086842"/>
              <a:gd name="connsiteY1" fmla="*/ 0 h 1032692"/>
              <a:gd name="connsiteX2" fmla="*/ 982732 w 1086842"/>
              <a:gd name="connsiteY2" fmla="*/ 82259 h 1032692"/>
              <a:gd name="connsiteX3" fmla="*/ 1086842 w 1086842"/>
              <a:gd name="connsiteY3" fmla="*/ 423092 h 1032692"/>
              <a:gd name="connsiteX4" fmla="*/ 477242 w 1086842"/>
              <a:gd name="connsiteY4" fmla="*/ 1032692 h 1032692"/>
              <a:gd name="connsiteX5" fmla="*/ 46190 w 1086842"/>
              <a:gd name="connsiteY5" fmla="*/ 854145 h 1032692"/>
              <a:gd name="connsiteX6" fmla="*/ 0 w 1086842"/>
              <a:gd name="connsiteY6" fmla="*/ 798162 h 1032692"/>
              <a:gd name="connsiteX7" fmla="*/ 0 w 1086842"/>
              <a:gd name="connsiteY7" fmla="*/ 48022 h 10326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86842" h="1032692">
                <a:moveTo>
                  <a:pt x="39622" y="0"/>
                </a:moveTo>
                <a:lnTo>
                  <a:pt x="914863" y="0"/>
                </a:lnTo>
                <a:lnTo>
                  <a:pt x="982732" y="82259"/>
                </a:lnTo>
                <a:cubicBezTo>
                  <a:pt x="1048462" y="179552"/>
                  <a:pt x="1086842" y="296840"/>
                  <a:pt x="1086842" y="423092"/>
                </a:cubicBezTo>
                <a:cubicBezTo>
                  <a:pt x="1086842" y="759765"/>
                  <a:pt x="813915" y="1032692"/>
                  <a:pt x="477242" y="1032692"/>
                </a:cubicBezTo>
                <a:cubicBezTo>
                  <a:pt x="308906" y="1032692"/>
                  <a:pt x="156506" y="964461"/>
                  <a:pt x="46190" y="854145"/>
                </a:cubicBezTo>
                <a:lnTo>
                  <a:pt x="0" y="798162"/>
                </a:lnTo>
                <a:lnTo>
                  <a:pt x="0" y="48022"/>
                </a:lnTo>
                <a:close/>
              </a:path>
            </a:pathLst>
          </a:custGeom>
        </p:spPr>
      </p:pic>
      <p:sp>
        <p:nvSpPr>
          <p:cNvPr id="63" name="Oval 58">
            <a:extLst>
              <a:ext uri="{FF2B5EF4-FFF2-40B4-BE49-F238E27FC236}">
                <a16:creationId xmlns:a16="http://schemas.microsoft.com/office/drawing/2014/main" xmlns="" id="{E935AE71-D38C-4E8F-89B7-E5D0469B0145}"/>
              </a:ext>
            </a:extLst>
          </p:cNvPr>
          <p:cNvSpPr/>
          <p:nvPr/>
        </p:nvSpPr>
        <p:spPr>
          <a:xfrm>
            <a:off x="8719951" y="3867941"/>
            <a:ext cx="352425" cy="352425"/>
          </a:xfrm>
          <a:prstGeom prst="ellipse">
            <a:avLst/>
          </a:prstGeom>
          <a:gradFill>
            <a:gsLst>
              <a:gs pos="0">
                <a:srgbClr val="012BFB">
                  <a:lumMod val="60000"/>
                  <a:lumOff val="40000"/>
                </a:srgbClr>
              </a:gs>
              <a:gs pos="99000">
                <a:srgbClr val="012BFB"/>
              </a:gs>
            </a:gsLst>
            <a:lin ang="2700000" scaled="1"/>
          </a:gradFill>
          <a:ln w="12700" cap="flat" cmpd="sng" algn="ctr">
            <a:noFill/>
            <a:prstDash val="solid"/>
            <a:miter lim="800000"/>
          </a:ln>
          <a:effectLst>
            <a:outerShdw blurRad="3556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marL="0" marR="0" lvl="0" indent="0" algn="ctr" defTabSz="28575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25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omfortaa" panose="00000500000000000000" pitchFamily="2" charset="0"/>
                <a:ea typeface="+mn-ea"/>
                <a:cs typeface="+mn-cs"/>
                <a:sym typeface="Wingdings 3" panose="05040102010807070707" pitchFamily="18" charset="2"/>
              </a:rPr>
              <a:t>3</a:t>
            </a:r>
            <a:endParaRPr kumimoji="0" lang="en-US" sz="1125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omfortaa" panose="00000500000000000000" pitchFamily="2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843130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b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5" name="直接连接符 54">
            <a:extLst>
              <a:ext uri="{FF2B5EF4-FFF2-40B4-BE49-F238E27FC236}">
                <a16:creationId xmlns:a16="http://schemas.microsoft.com/office/drawing/2014/main" xmlns="" id="{42448DD8-3A8E-4FDE-9751-FDFE65085048}"/>
              </a:ext>
            </a:extLst>
          </p:cNvPr>
          <p:cNvCxnSpPr>
            <a:cxnSpLocks/>
          </p:cNvCxnSpPr>
          <p:nvPr/>
        </p:nvCxnSpPr>
        <p:spPr>
          <a:xfrm>
            <a:off x="1110688" y="3026229"/>
            <a:ext cx="0" cy="1183406"/>
          </a:xfrm>
          <a:prstGeom prst="line">
            <a:avLst/>
          </a:prstGeom>
          <a:ln w="6350">
            <a:gradFill>
              <a:gsLst>
                <a:gs pos="19448">
                  <a:srgbClr val="54D4F1">
                    <a:alpha val="74000"/>
                  </a:srgbClr>
                </a:gs>
                <a:gs pos="0">
                  <a:srgbClr val="54D4F1"/>
                </a:gs>
                <a:gs pos="52000">
                  <a:srgbClr val="54D4F1">
                    <a:alpha val="34000"/>
                  </a:srgbClr>
                </a:gs>
                <a:gs pos="100000">
                  <a:srgbClr val="54D4F1">
                    <a:alpha val="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直接连接符 55">
            <a:extLst>
              <a:ext uri="{FF2B5EF4-FFF2-40B4-BE49-F238E27FC236}">
                <a16:creationId xmlns:a16="http://schemas.microsoft.com/office/drawing/2014/main" xmlns="" id="{6819841B-8DC4-4D08-910A-65B65DCAD295}"/>
              </a:ext>
            </a:extLst>
          </p:cNvPr>
          <p:cNvCxnSpPr>
            <a:cxnSpLocks/>
          </p:cNvCxnSpPr>
          <p:nvPr/>
        </p:nvCxnSpPr>
        <p:spPr>
          <a:xfrm>
            <a:off x="421259" y="3700266"/>
            <a:ext cx="0" cy="1183406"/>
          </a:xfrm>
          <a:prstGeom prst="line">
            <a:avLst/>
          </a:prstGeom>
          <a:ln w="6350">
            <a:gradFill>
              <a:gsLst>
                <a:gs pos="19448">
                  <a:srgbClr val="54D4F1">
                    <a:alpha val="74000"/>
                  </a:srgbClr>
                </a:gs>
                <a:gs pos="0">
                  <a:srgbClr val="54D4F1"/>
                </a:gs>
                <a:gs pos="52000">
                  <a:srgbClr val="54D4F1">
                    <a:alpha val="34000"/>
                  </a:srgbClr>
                </a:gs>
                <a:gs pos="100000">
                  <a:srgbClr val="54D4F1">
                    <a:alpha val="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0" name="矩形 89">
            <a:extLst>
              <a:ext uri="{FF2B5EF4-FFF2-40B4-BE49-F238E27FC236}">
                <a16:creationId xmlns:a16="http://schemas.microsoft.com/office/drawing/2014/main" xmlns="" id="{596595C4-1962-47A3-9FBA-086FAB7A5250}"/>
              </a:ext>
            </a:extLst>
          </p:cNvPr>
          <p:cNvSpPr/>
          <p:nvPr/>
        </p:nvSpPr>
        <p:spPr>
          <a:xfrm>
            <a:off x="-8029" y="0"/>
            <a:ext cx="12208058" cy="6858000"/>
          </a:xfrm>
          <a:prstGeom prst="rect">
            <a:avLst/>
          </a:prstGeom>
          <a:gradFill>
            <a:gsLst>
              <a:gs pos="100000">
                <a:srgbClr val="071530">
                  <a:alpha val="62000"/>
                </a:srgbClr>
              </a:gs>
              <a:gs pos="0">
                <a:srgbClr val="071530"/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129" name="组合 128">
            <a:extLst>
              <a:ext uri="{FF2B5EF4-FFF2-40B4-BE49-F238E27FC236}">
                <a16:creationId xmlns:a16="http://schemas.microsoft.com/office/drawing/2014/main" xmlns="" id="{DF5D76E7-05B5-4741-A732-C78DC5A0905B}"/>
              </a:ext>
            </a:extLst>
          </p:cNvPr>
          <p:cNvGrpSpPr/>
          <p:nvPr/>
        </p:nvGrpSpPr>
        <p:grpSpPr>
          <a:xfrm>
            <a:off x="2076425" y="2145522"/>
            <a:ext cx="8065228" cy="3516134"/>
            <a:chOff x="2289480" y="1866997"/>
            <a:chExt cx="8065228" cy="3516134"/>
          </a:xfrm>
        </p:grpSpPr>
        <p:sp>
          <p:nvSpPr>
            <p:cNvPr id="130" name="平行四边形 129">
              <a:extLst>
                <a:ext uri="{FF2B5EF4-FFF2-40B4-BE49-F238E27FC236}">
                  <a16:creationId xmlns:a16="http://schemas.microsoft.com/office/drawing/2014/main" xmlns="" id="{B6D5FB47-1B42-41F8-B08C-DD6844CC360E}"/>
                </a:ext>
              </a:extLst>
            </p:cNvPr>
            <p:cNvSpPr/>
            <p:nvPr/>
          </p:nvSpPr>
          <p:spPr>
            <a:xfrm>
              <a:off x="2414946" y="2274618"/>
              <a:ext cx="1892122" cy="2308764"/>
            </a:xfrm>
            <a:prstGeom prst="parallelogram">
              <a:avLst>
                <a:gd name="adj" fmla="val 20804"/>
              </a:avLst>
            </a:prstGeom>
            <a:noFill/>
            <a:ln>
              <a:solidFill>
                <a:srgbClr val="73BAC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31" name="平行四边形 130">
              <a:extLst>
                <a:ext uri="{FF2B5EF4-FFF2-40B4-BE49-F238E27FC236}">
                  <a16:creationId xmlns:a16="http://schemas.microsoft.com/office/drawing/2014/main" xmlns="" id="{AE829CB8-99FD-47D5-BD34-2B150D47BFF0}"/>
                </a:ext>
              </a:extLst>
            </p:cNvPr>
            <p:cNvSpPr/>
            <p:nvPr/>
          </p:nvSpPr>
          <p:spPr>
            <a:xfrm>
              <a:off x="4307068" y="2274618"/>
              <a:ext cx="1892122" cy="2308764"/>
            </a:xfrm>
            <a:prstGeom prst="parallelogram">
              <a:avLst>
                <a:gd name="adj" fmla="val 20804"/>
              </a:avLst>
            </a:prstGeom>
            <a:noFill/>
            <a:ln>
              <a:solidFill>
                <a:srgbClr val="73BAC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32" name="平行四边形 131">
              <a:extLst>
                <a:ext uri="{FF2B5EF4-FFF2-40B4-BE49-F238E27FC236}">
                  <a16:creationId xmlns:a16="http://schemas.microsoft.com/office/drawing/2014/main" xmlns="" id="{9DBF0BFF-557D-41A7-9CD0-E77F9E8ACF15}"/>
                </a:ext>
              </a:extLst>
            </p:cNvPr>
            <p:cNvSpPr/>
            <p:nvPr/>
          </p:nvSpPr>
          <p:spPr>
            <a:xfrm>
              <a:off x="6199189" y="2274618"/>
              <a:ext cx="1892122" cy="2308764"/>
            </a:xfrm>
            <a:prstGeom prst="parallelogram">
              <a:avLst>
                <a:gd name="adj" fmla="val 20804"/>
              </a:avLst>
            </a:prstGeom>
            <a:noFill/>
            <a:ln>
              <a:solidFill>
                <a:srgbClr val="73BAC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pic>
          <p:nvPicPr>
            <p:cNvPr id="133" name="图片 132">
              <a:extLst>
                <a:ext uri="{FF2B5EF4-FFF2-40B4-BE49-F238E27FC236}">
                  <a16:creationId xmlns:a16="http://schemas.microsoft.com/office/drawing/2014/main" xmlns="" id="{EE0B9557-CE3A-4255-A6C2-0ED7F928DE2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888" t="15220"/>
            <a:stretch/>
          </p:blipFill>
          <p:spPr>
            <a:xfrm>
              <a:off x="6199189" y="2274618"/>
              <a:ext cx="1830300" cy="2308764"/>
            </a:xfrm>
            <a:custGeom>
              <a:avLst/>
              <a:gdLst>
                <a:gd name="connsiteX0" fmla="*/ 393637 w 1830300"/>
                <a:gd name="connsiteY0" fmla="*/ 0 h 2308764"/>
                <a:gd name="connsiteX1" fmla="*/ 1830300 w 1830300"/>
                <a:gd name="connsiteY1" fmla="*/ 0 h 2308764"/>
                <a:gd name="connsiteX2" fmla="*/ 1830300 w 1830300"/>
                <a:gd name="connsiteY2" fmla="*/ 362599 h 2308764"/>
                <a:gd name="connsiteX3" fmla="*/ 1498485 w 1830300"/>
                <a:gd name="connsiteY3" fmla="*/ 2308764 h 2308764"/>
                <a:gd name="connsiteX4" fmla="*/ 0 w 1830300"/>
                <a:gd name="connsiteY4" fmla="*/ 2308764 h 2308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30300" h="2308764">
                  <a:moveTo>
                    <a:pt x="393637" y="0"/>
                  </a:moveTo>
                  <a:lnTo>
                    <a:pt x="1830300" y="0"/>
                  </a:lnTo>
                  <a:lnTo>
                    <a:pt x="1830300" y="362599"/>
                  </a:lnTo>
                  <a:lnTo>
                    <a:pt x="1498485" y="2308764"/>
                  </a:lnTo>
                  <a:lnTo>
                    <a:pt x="0" y="2308764"/>
                  </a:lnTo>
                  <a:close/>
                </a:path>
              </a:pathLst>
            </a:custGeom>
          </p:spPr>
        </p:pic>
        <p:pic>
          <p:nvPicPr>
            <p:cNvPr id="134" name="图片 133">
              <a:extLst>
                <a:ext uri="{FF2B5EF4-FFF2-40B4-BE49-F238E27FC236}">
                  <a16:creationId xmlns:a16="http://schemas.microsoft.com/office/drawing/2014/main" xmlns="" id="{BC8C6355-3311-4E49-A33F-FA5F0AB99C3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731" b="55231"/>
            <a:stretch/>
          </p:blipFill>
          <p:spPr>
            <a:xfrm>
              <a:off x="6125151" y="1961754"/>
              <a:ext cx="1904338" cy="1117555"/>
            </a:xfrm>
            <a:prstGeom prst="rect">
              <a:avLst/>
            </a:prstGeom>
          </p:spPr>
        </p:pic>
        <p:pic>
          <p:nvPicPr>
            <p:cNvPr id="135" name="图片 134">
              <a:extLst>
                <a:ext uri="{FF2B5EF4-FFF2-40B4-BE49-F238E27FC236}">
                  <a16:creationId xmlns:a16="http://schemas.microsoft.com/office/drawing/2014/main" xmlns="" id="{E5F16650-7E0D-4E28-AC5F-44CF1E1D222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533" t="19598" r="138" b="5465"/>
            <a:stretch/>
          </p:blipFill>
          <p:spPr>
            <a:xfrm>
              <a:off x="2421468" y="2274618"/>
              <a:ext cx="1885601" cy="2270520"/>
            </a:xfrm>
            <a:custGeom>
              <a:avLst/>
              <a:gdLst>
                <a:gd name="connsiteX0" fmla="*/ 387116 w 1885601"/>
                <a:gd name="connsiteY0" fmla="*/ 0 h 2270520"/>
                <a:gd name="connsiteX1" fmla="*/ 1885601 w 1885601"/>
                <a:gd name="connsiteY1" fmla="*/ 0 h 2270520"/>
                <a:gd name="connsiteX2" fmla="*/ 1498485 w 1885601"/>
                <a:gd name="connsiteY2" fmla="*/ 2270520 h 2270520"/>
                <a:gd name="connsiteX3" fmla="*/ 0 w 1885601"/>
                <a:gd name="connsiteY3" fmla="*/ 2270520 h 2270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85601" h="2270520">
                  <a:moveTo>
                    <a:pt x="387116" y="0"/>
                  </a:moveTo>
                  <a:lnTo>
                    <a:pt x="1885601" y="0"/>
                  </a:lnTo>
                  <a:lnTo>
                    <a:pt x="1498485" y="2270520"/>
                  </a:lnTo>
                  <a:lnTo>
                    <a:pt x="0" y="2270520"/>
                  </a:lnTo>
                  <a:close/>
                </a:path>
              </a:pathLst>
            </a:custGeom>
          </p:spPr>
        </p:pic>
        <p:pic>
          <p:nvPicPr>
            <p:cNvPr id="136" name="图片 135">
              <a:extLst>
                <a:ext uri="{FF2B5EF4-FFF2-40B4-BE49-F238E27FC236}">
                  <a16:creationId xmlns:a16="http://schemas.microsoft.com/office/drawing/2014/main" xmlns="" id="{3BE989DA-B67E-4125-B0B6-DAAF74B1750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8721" b="57114"/>
            <a:stretch/>
          </p:blipFill>
          <p:spPr>
            <a:xfrm>
              <a:off x="2289480" y="1945064"/>
              <a:ext cx="2020380" cy="1035186"/>
            </a:xfrm>
            <a:prstGeom prst="rect">
              <a:avLst/>
            </a:prstGeom>
          </p:spPr>
        </p:pic>
        <p:pic>
          <p:nvPicPr>
            <p:cNvPr id="137" name="图片 136">
              <a:extLst>
                <a:ext uri="{FF2B5EF4-FFF2-40B4-BE49-F238E27FC236}">
                  <a16:creationId xmlns:a16="http://schemas.microsoft.com/office/drawing/2014/main" xmlns="" id="{0E2559B4-82C0-41E0-8D99-B3049DAAC24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3144" b="74357" l="9982" r="89896">
                          <a14:foregroundMark x1="44336" y1="10167" x2="37967" y2="6411"/>
                          <a14:foregroundMark x1="62768" y1="74357" x2="39253" y2="73009"/>
                          <a14:foregroundMark x1="43295" y1="3634" x2="39041" y2="3325"/>
                          <a14:foregroundMark x1="53460" y1="12985" x2="53644" y2="11025"/>
                          <a14:foregroundMark x1="52725" y1="11147" x2="52725" y2="9351"/>
                          <a14:foregroundMark x1="53092" y1="10045" x2="53092" y2="8371"/>
                          <a14:foregroundMark x1="52970" y1="10127" x2="53677" y2="13571"/>
                          <a14:foregroundMark x1="52909" y1="10862" x2="52909" y2="9514"/>
                          <a14:backgroundMark x1="32149" y1="4982" x2="29455" y2="4982"/>
                          <a14:backgroundMark x1="49112" y1="4859" x2="48561" y2="4369"/>
                          <a14:backgroundMark x1="38518" y1="2777" x2="36375" y2="2777"/>
                          <a14:backgroundMark x1="35456" y1="3389" x2="33987" y2="3144"/>
                          <a14:backgroundMark x1="29639" y1="7391" x2="29639" y2="7391"/>
                          <a14:backgroundMark x1="35089" y1="3634" x2="34538" y2="3634"/>
                          <a14:backgroundMark x1="53460" y1="8248" x2="53276" y2="8248"/>
                          <a14:backgroundMark x1="53337" y1="8452" x2="53337" y2="8452"/>
                          <a14:backgroundMark x1="52419" y1="6901" x2="52603" y2="6819"/>
                          <a14:backgroundMark x1="53950" y1="11637" x2="54440" y2="11678"/>
                          <a14:backgroundMark x1="54133" y1="12985" x2="54623" y2="12985"/>
                          <a14:backgroundMark x1="53827" y1="13965" x2="53889" y2="11801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456" t="9279" r="10388" b="22249"/>
            <a:stretch/>
          </p:blipFill>
          <p:spPr>
            <a:xfrm>
              <a:off x="4307068" y="2274618"/>
              <a:ext cx="1892122" cy="2308764"/>
            </a:xfrm>
            <a:custGeom>
              <a:avLst/>
              <a:gdLst>
                <a:gd name="connsiteX0" fmla="*/ 393637 w 1892122"/>
                <a:gd name="connsiteY0" fmla="*/ 0 h 2308764"/>
                <a:gd name="connsiteX1" fmla="*/ 1892122 w 1892122"/>
                <a:gd name="connsiteY1" fmla="*/ 0 h 2308764"/>
                <a:gd name="connsiteX2" fmla="*/ 1498485 w 1892122"/>
                <a:gd name="connsiteY2" fmla="*/ 2308764 h 2308764"/>
                <a:gd name="connsiteX3" fmla="*/ 0 w 1892122"/>
                <a:gd name="connsiteY3" fmla="*/ 2308764 h 2308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92122" h="2308764">
                  <a:moveTo>
                    <a:pt x="393637" y="0"/>
                  </a:moveTo>
                  <a:lnTo>
                    <a:pt x="1892122" y="0"/>
                  </a:lnTo>
                  <a:lnTo>
                    <a:pt x="1498485" y="2308764"/>
                  </a:lnTo>
                  <a:lnTo>
                    <a:pt x="0" y="2308764"/>
                  </a:lnTo>
                  <a:close/>
                </a:path>
              </a:pathLst>
            </a:custGeom>
          </p:spPr>
        </p:pic>
        <p:pic>
          <p:nvPicPr>
            <p:cNvPr id="138" name="图片 137">
              <a:extLst>
                <a:ext uri="{FF2B5EF4-FFF2-40B4-BE49-F238E27FC236}">
                  <a16:creationId xmlns:a16="http://schemas.microsoft.com/office/drawing/2014/main" xmlns="" id="{72549D24-F71B-4A70-89D9-C656F56041C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3144" b="74357" l="9982" r="89896">
                          <a14:foregroundMark x1="44336" y1="10167" x2="37967" y2="6411"/>
                          <a14:foregroundMark x1="62768" y1="74357" x2="39253" y2="73009"/>
                          <a14:foregroundMark x1="43295" y1="3634" x2="39041" y2="3325"/>
                          <a14:foregroundMark x1="53460" y1="12985" x2="53644" y2="11025"/>
                          <a14:foregroundMark x1="52725" y1="11147" x2="52725" y2="9351"/>
                          <a14:foregroundMark x1="53092" y1="10045" x2="53092" y2="8371"/>
                          <a14:foregroundMark x1="52970" y1="10127" x2="53677" y2="13571"/>
                          <a14:foregroundMark x1="52909" y1="10862" x2="52909" y2="9514"/>
                          <a14:backgroundMark x1="32149" y1="4982" x2="29455" y2="4982"/>
                          <a14:backgroundMark x1="49112" y1="4859" x2="48561" y2="4369"/>
                          <a14:backgroundMark x1="38518" y1="2777" x2="36375" y2="2777"/>
                          <a14:backgroundMark x1="35456" y1="3389" x2="33987" y2="3144"/>
                          <a14:backgroundMark x1="29639" y1="7391" x2="29639" y2="7391"/>
                          <a14:backgroundMark x1="35089" y1="3634" x2="34538" y2="3634"/>
                          <a14:backgroundMark x1="53460" y1="8248" x2="53276" y2="8248"/>
                          <a14:backgroundMark x1="53337" y1="8452" x2="53337" y2="8452"/>
                          <a14:backgroundMark x1="52419" y1="6901" x2="52603" y2="6819"/>
                          <a14:backgroundMark x1="53950" y1="11637" x2="54440" y2="11678"/>
                          <a14:backgroundMark x1="54133" y1="12985" x2="54623" y2="12985"/>
                          <a14:backgroundMark x1="53827" y1="13965" x2="53889" y2="11801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72054"/>
            <a:stretch/>
          </p:blipFill>
          <p:spPr>
            <a:xfrm>
              <a:off x="4184393" y="1961754"/>
              <a:ext cx="2248352" cy="942295"/>
            </a:xfrm>
            <a:prstGeom prst="rect">
              <a:avLst/>
            </a:prstGeom>
          </p:spPr>
        </p:pic>
        <p:sp>
          <p:nvSpPr>
            <p:cNvPr id="139" name="平行四边形 138">
              <a:extLst>
                <a:ext uri="{FF2B5EF4-FFF2-40B4-BE49-F238E27FC236}">
                  <a16:creationId xmlns:a16="http://schemas.microsoft.com/office/drawing/2014/main" xmlns="" id="{F0F8570A-A00D-4425-A539-768C7A17174F}"/>
                </a:ext>
              </a:extLst>
            </p:cNvPr>
            <p:cNvSpPr/>
            <p:nvPr/>
          </p:nvSpPr>
          <p:spPr>
            <a:xfrm>
              <a:off x="2414945" y="2274618"/>
              <a:ext cx="1892122" cy="2308764"/>
            </a:xfrm>
            <a:prstGeom prst="parallelogram">
              <a:avLst>
                <a:gd name="adj" fmla="val 20804"/>
              </a:avLst>
            </a:prstGeom>
            <a:gradFill>
              <a:gsLst>
                <a:gs pos="54000">
                  <a:srgbClr val="73BAC9">
                    <a:alpha val="0"/>
                  </a:srgbClr>
                </a:gs>
                <a:gs pos="100000">
                  <a:srgbClr val="73BAC9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40" name="平行四边形 139">
              <a:extLst>
                <a:ext uri="{FF2B5EF4-FFF2-40B4-BE49-F238E27FC236}">
                  <a16:creationId xmlns:a16="http://schemas.microsoft.com/office/drawing/2014/main" xmlns="" id="{1F8D7CDF-EFED-40B3-88E8-9837FAAB0904}"/>
                </a:ext>
              </a:extLst>
            </p:cNvPr>
            <p:cNvSpPr/>
            <p:nvPr/>
          </p:nvSpPr>
          <p:spPr>
            <a:xfrm>
              <a:off x="4307067" y="2274618"/>
              <a:ext cx="1892122" cy="2308764"/>
            </a:xfrm>
            <a:prstGeom prst="parallelogram">
              <a:avLst>
                <a:gd name="adj" fmla="val 20804"/>
              </a:avLst>
            </a:prstGeom>
            <a:gradFill>
              <a:gsLst>
                <a:gs pos="54000">
                  <a:srgbClr val="73BAC9">
                    <a:alpha val="0"/>
                  </a:srgbClr>
                </a:gs>
                <a:gs pos="100000">
                  <a:srgbClr val="73BAC9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41" name="平行四边形 140">
              <a:extLst>
                <a:ext uri="{FF2B5EF4-FFF2-40B4-BE49-F238E27FC236}">
                  <a16:creationId xmlns:a16="http://schemas.microsoft.com/office/drawing/2014/main" xmlns="" id="{E84379FF-407E-4F7E-8591-0263E9459CBC}"/>
                </a:ext>
              </a:extLst>
            </p:cNvPr>
            <p:cNvSpPr/>
            <p:nvPr/>
          </p:nvSpPr>
          <p:spPr>
            <a:xfrm>
              <a:off x="6199188" y="2274618"/>
              <a:ext cx="1892122" cy="2308764"/>
            </a:xfrm>
            <a:prstGeom prst="parallelogram">
              <a:avLst>
                <a:gd name="adj" fmla="val 20804"/>
              </a:avLst>
            </a:prstGeom>
            <a:gradFill>
              <a:gsLst>
                <a:gs pos="54000">
                  <a:srgbClr val="73BAC9">
                    <a:alpha val="0"/>
                  </a:srgbClr>
                </a:gs>
                <a:gs pos="100000">
                  <a:srgbClr val="73BAC9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pic>
          <p:nvPicPr>
            <p:cNvPr id="142" name="图片 141">
              <a:extLst>
                <a:ext uri="{FF2B5EF4-FFF2-40B4-BE49-F238E27FC236}">
                  <a16:creationId xmlns:a16="http://schemas.microsoft.com/office/drawing/2014/main" xmlns="" id="{AEBA03B6-1D57-4EC6-8D04-AE01003F666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627" r="9019" b="11000"/>
            <a:stretch/>
          </p:blipFill>
          <p:spPr>
            <a:xfrm>
              <a:off x="8260883" y="2274619"/>
              <a:ext cx="1660729" cy="2308763"/>
            </a:xfrm>
            <a:custGeom>
              <a:avLst/>
              <a:gdLst>
                <a:gd name="connsiteX0" fmla="*/ 162244 w 1660729"/>
                <a:gd name="connsiteY0" fmla="*/ 0 h 2308763"/>
                <a:gd name="connsiteX1" fmla="*/ 1660729 w 1660729"/>
                <a:gd name="connsiteY1" fmla="*/ 0 h 2308763"/>
                <a:gd name="connsiteX2" fmla="*/ 1267092 w 1660729"/>
                <a:gd name="connsiteY2" fmla="*/ 2308763 h 2308763"/>
                <a:gd name="connsiteX3" fmla="*/ 0 w 1660729"/>
                <a:gd name="connsiteY3" fmla="*/ 2308763 h 2308763"/>
                <a:gd name="connsiteX4" fmla="*/ 0 w 1660729"/>
                <a:gd name="connsiteY4" fmla="*/ 951596 h 23087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60729" h="2308763">
                  <a:moveTo>
                    <a:pt x="162244" y="0"/>
                  </a:moveTo>
                  <a:lnTo>
                    <a:pt x="1660729" y="0"/>
                  </a:lnTo>
                  <a:lnTo>
                    <a:pt x="1267092" y="2308763"/>
                  </a:lnTo>
                  <a:lnTo>
                    <a:pt x="0" y="2308763"/>
                  </a:lnTo>
                  <a:lnTo>
                    <a:pt x="0" y="951596"/>
                  </a:lnTo>
                  <a:close/>
                </a:path>
              </a:pathLst>
            </a:custGeom>
          </p:spPr>
        </p:pic>
        <p:pic>
          <p:nvPicPr>
            <p:cNvPr id="143" name="图片 142">
              <a:extLst>
                <a:ext uri="{FF2B5EF4-FFF2-40B4-BE49-F238E27FC236}">
                  <a16:creationId xmlns:a16="http://schemas.microsoft.com/office/drawing/2014/main" xmlns="" id="{F8796B0D-3EB4-4BED-AE78-30A20F04777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71596"/>
            <a:stretch/>
          </p:blipFill>
          <p:spPr>
            <a:xfrm>
              <a:off x="8260883" y="2148011"/>
              <a:ext cx="1825367" cy="777240"/>
            </a:xfrm>
            <a:prstGeom prst="rect">
              <a:avLst/>
            </a:prstGeom>
          </p:spPr>
        </p:pic>
        <p:sp>
          <p:nvSpPr>
            <p:cNvPr id="144" name="平行四边形 143">
              <a:extLst>
                <a:ext uri="{FF2B5EF4-FFF2-40B4-BE49-F238E27FC236}">
                  <a16:creationId xmlns:a16="http://schemas.microsoft.com/office/drawing/2014/main" xmlns="" id="{81E59091-05B0-48D8-B551-1C152707AD76}"/>
                </a:ext>
              </a:extLst>
            </p:cNvPr>
            <p:cNvSpPr/>
            <p:nvPr/>
          </p:nvSpPr>
          <p:spPr>
            <a:xfrm>
              <a:off x="8029490" y="2274618"/>
              <a:ext cx="1892122" cy="2308764"/>
            </a:xfrm>
            <a:prstGeom prst="parallelogram">
              <a:avLst>
                <a:gd name="adj" fmla="val 20804"/>
              </a:avLst>
            </a:prstGeom>
            <a:noFill/>
            <a:ln>
              <a:solidFill>
                <a:srgbClr val="73BAC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45" name="平行四边形 144">
              <a:extLst>
                <a:ext uri="{FF2B5EF4-FFF2-40B4-BE49-F238E27FC236}">
                  <a16:creationId xmlns:a16="http://schemas.microsoft.com/office/drawing/2014/main" xmlns="" id="{BE71D063-6D7E-40A8-A784-F8C5131C3F28}"/>
                </a:ext>
              </a:extLst>
            </p:cNvPr>
            <p:cNvSpPr/>
            <p:nvPr/>
          </p:nvSpPr>
          <p:spPr>
            <a:xfrm>
              <a:off x="8029489" y="2274618"/>
              <a:ext cx="1892122" cy="2308764"/>
            </a:xfrm>
            <a:prstGeom prst="parallelogram">
              <a:avLst>
                <a:gd name="adj" fmla="val 20804"/>
              </a:avLst>
            </a:prstGeom>
            <a:gradFill>
              <a:gsLst>
                <a:gs pos="54000">
                  <a:srgbClr val="73BAC9">
                    <a:alpha val="0"/>
                  </a:srgbClr>
                </a:gs>
                <a:gs pos="100000">
                  <a:srgbClr val="73BAC9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pic>
          <p:nvPicPr>
            <p:cNvPr id="146" name="图片 145">
              <a:extLst>
                <a:ext uri="{FF2B5EF4-FFF2-40B4-BE49-F238E27FC236}">
                  <a16:creationId xmlns:a16="http://schemas.microsoft.com/office/drawing/2014/main" xmlns="" id="{C0AE4508-2102-487F-A085-878E6F256309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print">
              <a:biLevel thresh="25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6038795">
              <a:off x="2904094" y="3345703"/>
              <a:ext cx="2226507" cy="1236948"/>
            </a:xfrm>
            <a:prstGeom prst="rect">
              <a:avLst/>
            </a:prstGeom>
          </p:spPr>
        </p:pic>
        <p:sp>
          <p:nvSpPr>
            <p:cNvPr id="147" name="文本框 146">
              <a:extLst>
                <a:ext uri="{FF2B5EF4-FFF2-40B4-BE49-F238E27FC236}">
                  <a16:creationId xmlns:a16="http://schemas.microsoft.com/office/drawing/2014/main" xmlns="" id="{3781DA99-5176-4EEB-9AE9-A5DE18FE1C01}"/>
                </a:ext>
              </a:extLst>
            </p:cNvPr>
            <p:cNvSpPr txBox="1"/>
            <p:nvPr/>
          </p:nvSpPr>
          <p:spPr>
            <a:xfrm>
              <a:off x="2350394" y="4678098"/>
              <a:ext cx="1473480" cy="494431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0" marR="0" lvl="0" indent="0" algn="ctr" defTabSz="685800" rtl="0" eaLnBrk="0" fontAlgn="base" latinLnBrk="0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0" i="1" u="none" strike="noStrike" kern="1200" cap="none" spc="300" normalizeH="0" baseline="0" noProof="0" dirty="0">
                  <a:ln>
                    <a:noFill/>
                  </a:ln>
                  <a:gradFill flip="none" rotWithShape="1">
                    <a:gsLst>
                      <a:gs pos="25000">
                        <a:prstClr val="white"/>
                      </a:gs>
                      <a:gs pos="7000">
                        <a:srgbClr val="9DF9FF"/>
                      </a:gs>
                      <a:gs pos="73918">
                        <a:prstClr val="white"/>
                      </a:gs>
                      <a:gs pos="100000">
                        <a:srgbClr val="41A7BD"/>
                      </a:gs>
                      <a:gs pos="46000">
                        <a:srgbClr val="41A7BD"/>
                      </a:gs>
                    </a:gsLst>
                    <a:lin ang="2700000" scaled="1"/>
                    <a:tileRect/>
                  </a:gradFill>
                  <a:effectLst>
                    <a:outerShdw dist="63500" dir="2700000" algn="tl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庞门正道标题体" panose="02010600030101010101" pitchFamily="2" charset="-122"/>
                  <a:ea typeface="庞门正道标题体" panose="02010600030101010101" pitchFamily="2" charset="-122"/>
                  <a:cs typeface="阿里巴巴普惠体 B" panose="00020600040101010101" pitchFamily="18" charset="-122"/>
                </a:rPr>
                <a:t>上官婉儿</a:t>
              </a:r>
            </a:p>
          </p:txBody>
        </p:sp>
        <p:pic>
          <p:nvPicPr>
            <p:cNvPr id="148" name="图片 147">
              <a:extLst>
                <a:ext uri="{FF2B5EF4-FFF2-40B4-BE49-F238E27FC236}">
                  <a16:creationId xmlns:a16="http://schemas.microsoft.com/office/drawing/2014/main" xmlns="" id="{D25B9716-2C6D-4AA1-83B5-116A7D204C66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print">
              <a:biLevel thresh="25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6038795">
              <a:off x="4963261" y="2361777"/>
              <a:ext cx="2226507" cy="1236948"/>
            </a:xfrm>
            <a:prstGeom prst="rect">
              <a:avLst/>
            </a:prstGeom>
          </p:spPr>
        </p:pic>
        <p:pic>
          <p:nvPicPr>
            <p:cNvPr id="149" name="图片 148">
              <a:extLst>
                <a:ext uri="{FF2B5EF4-FFF2-40B4-BE49-F238E27FC236}">
                  <a16:creationId xmlns:a16="http://schemas.microsoft.com/office/drawing/2014/main" xmlns="" id="{44CF66E7-6FA4-41D1-830C-99E5F8802878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print">
              <a:biLevel thresh="25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6038795">
              <a:off x="6729914" y="3150506"/>
              <a:ext cx="2226507" cy="1236948"/>
            </a:xfrm>
            <a:prstGeom prst="rect">
              <a:avLst/>
            </a:prstGeom>
          </p:spPr>
        </p:pic>
        <p:pic>
          <p:nvPicPr>
            <p:cNvPr id="150" name="图片 149">
              <a:extLst>
                <a:ext uri="{FF2B5EF4-FFF2-40B4-BE49-F238E27FC236}">
                  <a16:creationId xmlns:a16="http://schemas.microsoft.com/office/drawing/2014/main" xmlns="" id="{D7296812-FCD4-4AEF-9679-21C4374BE7CB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print">
              <a:biLevel thresh="25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6038795">
              <a:off x="8622980" y="2690544"/>
              <a:ext cx="2226507" cy="1236948"/>
            </a:xfrm>
            <a:prstGeom prst="rect">
              <a:avLst/>
            </a:prstGeom>
          </p:spPr>
        </p:pic>
        <p:sp>
          <p:nvSpPr>
            <p:cNvPr id="151" name="文本框 150">
              <a:extLst>
                <a:ext uri="{FF2B5EF4-FFF2-40B4-BE49-F238E27FC236}">
                  <a16:creationId xmlns:a16="http://schemas.microsoft.com/office/drawing/2014/main" xmlns="" id="{E38CBF61-EEFB-4D7C-88F0-D42698D44A43}"/>
                </a:ext>
              </a:extLst>
            </p:cNvPr>
            <p:cNvSpPr txBox="1"/>
            <p:nvPr/>
          </p:nvSpPr>
          <p:spPr>
            <a:xfrm>
              <a:off x="4276586" y="4669810"/>
              <a:ext cx="1473481" cy="494431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0" marR="0" lvl="0" indent="0" algn="ctr" defTabSz="685800" rtl="0" eaLnBrk="0" fontAlgn="base" latinLnBrk="0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0" i="1" u="none" strike="noStrike" kern="1200" cap="none" spc="300" normalizeH="0" baseline="0" noProof="0" dirty="0">
                  <a:ln>
                    <a:noFill/>
                  </a:ln>
                  <a:gradFill flip="none" rotWithShape="1">
                    <a:gsLst>
                      <a:gs pos="25000">
                        <a:prstClr val="white"/>
                      </a:gs>
                      <a:gs pos="7000">
                        <a:srgbClr val="9DF9FF"/>
                      </a:gs>
                      <a:gs pos="73918">
                        <a:prstClr val="white"/>
                      </a:gs>
                      <a:gs pos="100000">
                        <a:srgbClr val="41A7BD"/>
                      </a:gs>
                      <a:gs pos="46000">
                        <a:srgbClr val="41A7BD"/>
                      </a:gs>
                    </a:gsLst>
                    <a:lin ang="2700000" scaled="1"/>
                    <a:tileRect/>
                  </a:gradFill>
                  <a:effectLst>
                    <a:outerShdw dist="63500" dir="2700000" algn="tl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庞门正道标题体" panose="02010600030101010101" pitchFamily="2" charset="-122"/>
                  <a:ea typeface="庞门正道标题体" panose="02010600030101010101" pitchFamily="2" charset="-122"/>
                  <a:cs typeface="阿里巴巴普惠体 B" panose="00020600040101010101" pitchFamily="18" charset="-122"/>
                </a:rPr>
                <a:t>宫本武藏</a:t>
              </a:r>
            </a:p>
          </p:txBody>
        </p:sp>
        <p:sp>
          <p:nvSpPr>
            <p:cNvPr id="152" name="文本框 151">
              <a:extLst>
                <a:ext uri="{FF2B5EF4-FFF2-40B4-BE49-F238E27FC236}">
                  <a16:creationId xmlns:a16="http://schemas.microsoft.com/office/drawing/2014/main" xmlns="" id="{68D83C04-2598-4723-8EE3-646BBFF65DBD}"/>
                </a:ext>
              </a:extLst>
            </p:cNvPr>
            <p:cNvSpPr txBox="1"/>
            <p:nvPr/>
          </p:nvSpPr>
          <p:spPr>
            <a:xfrm>
              <a:off x="6210397" y="4661522"/>
              <a:ext cx="1473481" cy="494431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0" marR="0" lvl="0" indent="0" algn="ctr" defTabSz="685800" rtl="0" eaLnBrk="0" fontAlgn="base" latinLnBrk="0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0" i="1" u="none" strike="noStrike" kern="1200" cap="none" spc="300" normalizeH="0" baseline="0" noProof="0" dirty="0">
                  <a:ln>
                    <a:noFill/>
                  </a:ln>
                  <a:gradFill flip="none" rotWithShape="1">
                    <a:gsLst>
                      <a:gs pos="25000">
                        <a:prstClr val="white"/>
                      </a:gs>
                      <a:gs pos="7000">
                        <a:srgbClr val="9DF9FF"/>
                      </a:gs>
                      <a:gs pos="73918">
                        <a:prstClr val="white"/>
                      </a:gs>
                      <a:gs pos="100000">
                        <a:srgbClr val="41A7BD"/>
                      </a:gs>
                      <a:gs pos="46000">
                        <a:srgbClr val="41A7BD"/>
                      </a:gs>
                    </a:gsLst>
                    <a:lin ang="2700000" scaled="1"/>
                    <a:tileRect/>
                  </a:gradFill>
                  <a:effectLst>
                    <a:outerShdw dist="63500" dir="2700000" algn="tl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庞门正道标题体" panose="02010600030101010101" pitchFamily="2" charset="-122"/>
                  <a:ea typeface="庞门正道标题体" panose="02010600030101010101" pitchFamily="2" charset="-122"/>
                  <a:cs typeface="阿里巴巴普惠体 B" panose="00020600040101010101" pitchFamily="18" charset="-122"/>
                </a:rPr>
                <a:t>不知火舞</a:t>
              </a:r>
            </a:p>
          </p:txBody>
        </p:sp>
        <p:sp>
          <p:nvSpPr>
            <p:cNvPr id="153" name="文本框 152">
              <a:extLst>
                <a:ext uri="{FF2B5EF4-FFF2-40B4-BE49-F238E27FC236}">
                  <a16:creationId xmlns:a16="http://schemas.microsoft.com/office/drawing/2014/main" xmlns="" id="{113EAAF9-C811-4DA2-A40F-D9D4D1589518}"/>
                </a:ext>
              </a:extLst>
            </p:cNvPr>
            <p:cNvSpPr txBox="1"/>
            <p:nvPr/>
          </p:nvSpPr>
          <p:spPr>
            <a:xfrm>
              <a:off x="8144213" y="4653234"/>
              <a:ext cx="1473480" cy="494431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0" marR="0" lvl="0" indent="0" algn="ctr" defTabSz="685800" rtl="0" eaLnBrk="0" fontAlgn="base" latinLnBrk="0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0" i="1" u="none" strike="noStrike" kern="1200" cap="none" spc="300" normalizeH="0" baseline="0" noProof="0" dirty="0">
                  <a:ln>
                    <a:noFill/>
                  </a:ln>
                  <a:gradFill flip="none" rotWithShape="1">
                    <a:gsLst>
                      <a:gs pos="25000">
                        <a:prstClr val="white"/>
                      </a:gs>
                      <a:gs pos="7000">
                        <a:srgbClr val="9DF9FF"/>
                      </a:gs>
                      <a:gs pos="73918">
                        <a:prstClr val="white"/>
                      </a:gs>
                      <a:gs pos="100000">
                        <a:srgbClr val="41A7BD"/>
                      </a:gs>
                      <a:gs pos="46000">
                        <a:srgbClr val="41A7BD"/>
                      </a:gs>
                    </a:gsLst>
                    <a:lin ang="2700000" scaled="1"/>
                    <a:tileRect/>
                  </a:gradFill>
                  <a:effectLst>
                    <a:outerShdw dist="63500" dir="2700000" algn="tl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庞门正道标题体" panose="02010600030101010101" pitchFamily="2" charset="-122"/>
                  <a:ea typeface="庞门正道标题体" panose="02010600030101010101" pitchFamily="2" charset="-122"/>
                  <a:cs typeface="阿里巴巴普惠体 B" panose="00020600040101010101" pitchFamily="18" charset="-122"/>
                </a:rPr>
                <a:t>娜可露露</a:t>
              </a:r>
            </a:p>
          </p:txBody>
        </p:sp>
        <p:sp>
          <p:nvSpPr>
            <p:cNvPr id="154" name="TextBox 18">
              <a:extLst>
                <a:ext uri="{FF2B5EF4-FFF2-40B4-BE49-F238E27FC236}">
                  <a16:creationId xmlns:a16="http://schemas.microsoft.com/office/drawing/2014/main" xmlns="" id="{66D8744C-FD0E-4ED5-8DF1-206353A16F5B}"/>
                </a:ext>
              </a:extLst>
            </p:cNvPr>
            <p:cNvSpPr txBox="1"/>
            <p:nvPr/>
          </p:nvSpPr>
          <p:spPr bwMode="auto">
            <a:xfrm>
              <a:off x="2732838" y="5155953"/>
              <a:ext cx="624530" cy="227178"/>
            </a:xfrm>
            <a:prstGeom prst="rect">
              <a:avLst/>
            </a:prstGeom>
            <a:noFill/>
          </p:spPr>
          <p:txBody>
            <a:bodyPr wrap="none" lIns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05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alpha val="91000"/>
                    </a:prstClr>
                  </a:solidFill>
                  <a:effectLst/>
                  <a:uLnTx/>
                  <a:uFillTx/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rPr>
                <a:t>部门经理</a:t>
              </a:r>
              <a:endPara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91000"/>
                  </a:prstClr>
                </a:solidFill>
                <a:effectLst/>
                <a:uLnTx/>
                <a:uFillTx/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endParaRPr>
            </a:p>
          </p:txBody>
        </p:sp>
        <p:sp>
          <p:nvSpPr>
            <p:cNvPr id="155" name="TextBox 18">
              <a:extLst>
                <a:ext uri="{FF2B5EF4-FFF2-40B4-BE49-F238E27FC236}">
                  <a16:creationId xmlns:a16="http://schemas.microsoft.com/office/drawing/2014/main" xmlns="" id="{35D34688-0B3D-45C7-B330-AAE47AB8C555}"/>
                </a:ext>
              </a:extLst>
            </p:cNvPr>
            <p:cNvSpPr txBox="1"/>
            <p:nvPr/>
          </p:nvSpPr>
          <p:spPr bwMode="auto">
            <a:xfrm>
              <a:off x="4692048" y="5155953"/>
              <a:ext cx="624530" cy="227178"/>
            </a:xfrm>
            <a:prstGeom prst="rect">
              <a:avLst/>
            </a:prstGeom>
            <a:noFill/>
          </p:spPr>
          <p:txBody>
            <a:bodyPr wrap="none" lIns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05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alpha val="91000"/>
                    </a:prstClr>
                  </a:solidFill>
                  <a:effectLst/>
                  <a:uLnTx/>
                  <a:uFillTx/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rPr>
                <a:t>部门经理</a:t>
              </a:r>
              <a:endPara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91000"/>
                  </a:prstClr>
                </a:solidFill>
                <a:effectLst/>
                <a:uLnTx/>
                <a:uFillTx/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endParaRPr>
            </a:p>
          </p:txBody>
        </p:sp>
        <p:sp>
          <p:nvSpPr>
            <p:cNvPr id="156" name="TextBox 18">
              <a:extLst>
                <a:ext uri="{FF2B5EF4-FFF2-40B4-BE49-F238E27FC236}">
                  <a16:creationId xmlns:a16="http://schemas.microsoft.com/office/drawing/2014/main" xmlns="" id="{90B07452-A85F-482E-82CB-04FAD94A6235}"/>
                </a:ext>
              </a:extLst>
            </p:cNvPr>
            <p:cNvSpPr txBox="1"/>
            <p:nvPr/>
          </p:nvSpPr>
          <p:spPr bwMode="auto">
            <a:xfrm>
              <a:off x="6651258" y="5155953"/>
              <a:ext cx="624530" cy="227178"/>
            </a:xfrm>
            <a:prstGeom prst="rect">
              <a:avLst/>
            </a:prstGeom>
            <a:noFill/>
          </p:spPr>
          <p:txBody>
            <a:bodyPr wrap="none" lIns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05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alpha val="91000"/>
                    </a:prstClr>
                  </a:solidFill>
                  <a:effectLst/>
                  <a:uLnTx/>
                  <a:uFillTx/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rPr>
                <a:t>部门经理</a:t>
              </a:r>
              <a:endPara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91000"/>
                  </a:prstClr>
                </a:solidFill>
                <a:effectLst/>
                <a:uLnTx/>
                <a:uFillTx/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endParaRPr>
            </a:p>
          </p:txBody>
        </p:sp>
        <p:sp>
          <p:nvSpPr>
            <p:cNvPr id="157" name="TextBox 18">
              <a:extLst>
                <a:ext uri="{FF2B5EF4-FFF2-40B4-BE49-F238E27FC236}">
                  <a16:creationId xmlns:a16="http://schemas.microsoft.com/office/drawing/2014/main" xmlns="" id="{AB6A9E30-68DA-494E-A1B0-B49FEC40B2D4}"/>
                </a:ext>
              </a:extLst>
            </p:cNvPr>
            <p:cNvSpPr txBox="1"/>
            <p:nvPr/>
          </p:nvSpPr>
          <p:spPr bwMode="auto">
            <a:xfrm>
              <a:off x="8610467" y="5146882"/>
              <a:ext cx="624530" cy="227178"/>
            </a:xfrm>
            <a:prstGeom prst="rect">
              <a:avLst/>
            </a:prstGeom>
            <a:noFill/>
          </p:spPr>
          <p:txBody>
            <a:bodyPr wrap="none" lIns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05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alpha val="91000"/>
                    </a:prstClr>
                  </a:solidFill>
                  <a:effectLst/>
                  <a:uLnTx/>
                  <a:uFillTx/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rPr>
                <a:t>部门经理</a:t>
              </a:r>
              <a:endPara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91000"/>
                  </a:prstClr>
                </a:solidFill>
                <a:effectLst/>
                <a:uLnTx/>
                <a:uFillTx/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endParaRPr>
            </a:p>
          </p:txBody>
        </p:sp>
      </p:grpSp>
      <p:sp>
        <p:nvSpPr>
          <p:cNvPr id="159" name="文本框 158">
            <a:extLst>
              <a:ext uri="{FF2B5EF4-FFF2-40B4-BE49-F238E27FC236}">
                <a16:creationId xmlns:a16="http://schemas.microsoft.com/office/drawing/2014/main" xmlns="" id="{11C385DE-8B89-4F35-A7DC-5E0AA5F5D90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32419" y="965904"/>
            <a:ext cx="3454138" cy="497860"/>
          </a:xfrm>
          <a:custGeom>
            <a:avLst/>
            <a:gdLst/>
            <a:ahLst/>
            <a:cxnLst/>
            <a:rect l="l" t="t" r="r" b="b"/>
            <a:pathLst>
              <a:path w="2535774" h="365493">
                <a:moveTo>
                  <a:pt x="1124483" y="240296"/>
                </a:moveTo>
                <a:lnTo>
                  <a:pt x="1124483" y="314506"/>
                </a:lnTo>
                <a:lnTo>
                  <a:pt x="1166384" y="314506"/>
                </a:lnTo>
                <a:cubicBezTo>
                  <a:pt x="1171096" y="314506"/>
                  <a:pt x="1174966" y="312991"/>
                  <a:pt x="1177995" y="309962"/>
                </a:cubicBezTo>
                <a:cubicBezTo>
                  <a:pt x="1181024" y="306933"/>
                  <a:pt x="1182538" y="303231"/>
                  <a:pt x="1182538" y="298856"/>
                </a:cubicBezTo>
                <a:lnTo>
                  <a:pt x="1182538" y="240296"/>
                </a:lnTo>
                <a:close/>
                <a:moveTo>
                  <a:pt x="1293095" y="135798"/>
                </a:moveTo>
                <a:lnTo>
                  <a:pt x="1366799" y="135798"/>
                </a:lnTo>
                <a:lnTo>
                  <a:pt x="1413748" y="232219"/>
                </a:lnTo>
                <a:lnTo>
                  <a:pt x="1340044" y="232219"/>
                </a:lnTo>
                <a:close/>
                <a:moveTo>
                  <a:pt x="1124483" y="90363"/>
                </a:moveTo>
                <a:lnTo>
                  <a:pt x="1124483" y="190823"/>
                </a:lnTo>
                <a:lnTo>
                  <a:pt x="1182538" y="190823"/>
                </a:lnTo>
                <a:lnTo>
                  <a:pt x="1182538" y="90363"/>
                </a:lnTo>
                <a:close/>
                <a:moveTo>
                  <a:pt x="671789" y="82791"/>
                </a:moveTo>
                <a:lnTo>
                  <a:pt x="734387" y="82791"/>
                </a:lnTo>
                <a:lnTo>
                  <a:pt x="734387" y="363474"/>
                </a:lnTo>
                <a:lnTo>
                  <a:pt x="671789" y="363474"/>
                </a:lnTo>
                <a:close/>
                <a:moveTo>
                  <a:pt x="1826123" y="65627"/>
                </a:moveTo>
                <a:lnTo>
                  <a:pt x="1887207" y="65627"/>
                </a:lnTo>
                <a:lnTo>
                  <a:pt x="1887207" y="89858"/>
                </a:lnTo>
                <a:lnTo>
                  <a:pt x="1926079" y="89858"/>
                </a:lnTo>
                <a:lnTo>
                  <a:pt x="1926079" y="136807"/>
                </a:lnTo>
                <a:lnTo>
                  <a:pt x="1887207" y="136807"/>
                </a:lnTo>
                <a:lnTo>
                  <a:pt x="1887207" y="235753"/>
                </a:lnTo>
                <a:cubicBezTo>
                  <a:pt x="1887207" y="243494"/>
                  <a:pt x="1885777" y="250729"/>
                  <a:pt x="1882916" y="257460"/>
                </a:cubicBezTo>
                <a:cubicBezTo>
                  <a:pt x="1880056" y="264191"/>
                  <a:pt x="1876101" y="270081"/>
                  <a:pt x="1871053" y="275129"/>
                </a:cubicBezTo>
                <a:cubicBezTo>
                  <a:pt x="1866005" y="280177"/>
                  <a:pt x="1860115" y="284132"/>
                  <a:pt x="1853384" y="286993"/>
                </a:cubicBezTo>
                <a:cubicBezTo>
                  <a:pt x="1846653" y="289853"/>
                  <a:pt x="1839417" y="291284"/>
                  <a:pt x="1831677" y="291284"/>
                </a:cubicBezTo>
                <a:lnTo>
                  <a:pt x="1781194" y="291284"/>
                </a:lnTo>
                <a:lnTo>
                  <a:pt x="1802901" y="244335"/>
                </a:lnTo>
                <a:lnTo>
                  <a:pt x="1809969" y="244335"/>
                </a:lnTo>
                <a:cubicBezTo>
                  <a:pt x="1814681" y="244335"/>
                  <a:pt x="1818551" y="242820"/>
                  <a:pt x="1821580" y="239791"/>
                </a:cubicBezTo>
                <a:cubicBezTo>
                  <a:pt x="1824609" y="236762"/>
                  <a:pt x="1826123" y="233060"/>
                  <a:pt x="1826123" y="228685"/>
                </a:cubicBezTo>
                <a:lnTo>
                  <a:pt x="1826123" y="136807"/>
                </a:lnTo>
                <a:lnTo>
                  <a:pt x="1790281" y="136807"/>
                </a:lnTo>
                <a:lnTo>
                  <a:pt x="1717586" y="291284"/>
                </a:lnTo>
                <a:lnTo>
                  <a:pt x="1654988" y="291284"/>
                </a:lnTo>
                <a:lnTo>
                  <a:pt x="1727683" y="136807"/>
                </a:lnTo>
                <a:lnTo>
                  <a:pt x="1654988" y="136807"/>
                </a:lnTo>
                <a:lnTo>
                  <a:pt x="1654988" y="89858"/>
                </a:lnTo>
                <a:lnTo>
                  <a:pt x="1826123" y="89858"/>
                </a:lnTo>
                <a:close/>
                <a:moveTo>
                  <a:pt x="1633785" y="50482"/>
                </a:moveTo>
                <a:lnTo>
                  <a:pt x="1633785" y="315010"/>
                </a:lnTo>
                <a:lnTo>
                  <a:pt x="1920526" y="315010"/>
                </a:lnTo>
                <a:lnTo>
                  <a:pt x="1931127" y="315010"/>
                </a:lnTo>
                <a:cubicBezTo>
                  <a:pt x="1935839" y="315010"/>
                  <a:pt x="1939709" y="313496"/>
                  <a:pt x="1942738" y="310467"/>
                </a:cubicBezTo>
                <a:cubicBezTo>
                  <a:pt x="1945767" y="307438"/>
                  <a:pt x="1947281" y="303736"/>
                  <a:pt x="1947281" y="299361"/>
                </a:cubicBezTo>
                <a:lnTo>
                  <a:pt x="1947281" y="50482"/>
                </a:lnTo>
                <a:close/>
                <a:moveTo>
                  <a:pt x="777802" y="12620"/>
                </a:moveTo>
                <a:lnTo>
                  <a:pt x="971655" y="12620"/>
                </a:lnTo>
                <a:lnTo>
                  <a:pt x="971655" y="36852"/>
                </a:lnTo>
                <a:lnTo>
                  <a:pt x="971655" y="61588"/>
                </a:lnTo>
                <a:lnTo>
                  <a:pt x="971655" y="314001"/>
                </a:lnTo>
                <a:lnTo>
                  <a:pt x="971655" y="326117"/>
                </a:lnTo>
                <a:cubicBezTo>
                  <a:pt x="971655" y="336550"/>
                  <a:pt x="968037" y="345384"/>
                  <a:pt x="960801" y="352620"/>
                </a:cubicBezTo>
                <a:cubicBezTo>
                  <a:pt x="953565" y="359856"/>
                  <a:pt x="944731" y="363474"/>
                  <a:pt x="934298" y="363474"/>
                </a:cubicBezTo>
                <a:lnTo>
                  <a:pt x="909056" y="363474"/>
                </a:lnTo>
                <a:lnTo>
                  <a:pt x="849992" y="363474"/>
                </a:lnTo>
                <a:lnTo>
                  <a:pt x="869175" y="314001"/>
                </a:lnTo>
                <a:lnTo>
                  <a:pt x="898455" y="314001"/>
                </a:lnTo>
                <a:cubicBezTo>
                  <a:pt x="901484" y="314001"/>
                  <a:pt x="904008" y="312907"/>
                  <a:pt x="906027" y="310719"/>
                </a:cubicBezTo>
                <a:cubicBezTo>
                  <a:pt x="908047" y="308532"/>
                  <a:pt x="909056" y="306092"/>
                  <a:pt x="909056" y="303399"/>
                </a:cubicBezTo>
                <a:lnTo>
                  <a:pt x="909056" y="61588"/>
                </a:lnTo>
                <a:lnTo>
                  <a:pt x="777802" y="61588"/>
                </a:lnTo>
                <a:close/>
                <a:moveTo>
                  <a:pt x="671284" y="5553"/>
                </a:moveTo>
                <a:lnTo>
                  <a:pt x="731863" y="5553"/>
                </a:lnTo>
                <a:lnTo>
                  <a:pt x="750037" y="67141"/>
                </a:lnTo>
                <a:lnTo>
                  <a:pt x="688953" y="67141"/>
                </a:lnTo>
                <a:close/>
                <a:moveTo>
                  <a:pt x="2394423" y="2019"/>
                </a:moveTo>
                <a:lnTo>
                  <a:pt x="2468127" y="2019"/>
                </a:lnTo>
                <a:lnTo>
                  <a:pt x="2420674" y="136807"/>
                </a:lnTo>
                <a:lnTo>
                  <a:pt x="2436324" y="136807"/>
                </a:lnTo>
                <a:lnTo>
                  <a:pt x="2535774" y="364988"/>
                </a:lnTo>
                <a:lnTo>
                  <a:pt x="2465099" y="364988"/>
                </a:lnTo>
                <a:lnTo>
                  <a:pt x="2395938" y="206473"/>
                </a:lnTo>
                <a:lnTo>
                  <a:pt x="2339902" y="364988"/>
                </a:lnTo>
                <a:lnTo>
                  <a:pt x="2266197" y="364988"/>
                </a:lnTo>
                <a:close/>
                <a:moveTo>
                  <a:pt x="592026" y="1514"/>
                </a:moveTo>
                <a:lnTo>
                  <a:pt x="658159" y="1514"/>
                </a:lnTo>
                <a:lnTo>
                  <a:pt x="623830" y="72694"/>
                </a:lnTo>
                <a:lnTo>
                  <a:pt x="648567" y="72694"/>
                </a:lnTo>
                <a:lnTo>
                  <a:pt x="648567" y="363474"/>
                </a:lnTo>
                <a:lnTo>
                  <a:pt x="585968" y="363474"/>
                </a:lnTo>
                <a:lnTo>
                  <a:pt x="585968" y="123177"/>
                </a:lnTo>
                <a:lnTo>
                  <a:pt x="532962" y="123177"/>
                </a:lnTo>
                <a:close/>
                <a:moveTo>
                  <a:pt x="2093043" y="504"/>
                </a:moveTo>
                <a:lnTo>
                  <a:pt x="2161699" y="504"/>
                </a:lnTo>
                <a:lnTo>
                  <a:pt x="2161699" y="1009"/>
                </a:lnTo>
                <a:lnTo>
                  <a:pt x="2303555" y="1009"/>
                </a:lnTo>
                <a:lnTo>
                  <a:pt x="2256606" y="161039"/>
                </a:lnTo>
                <a:lnTo>
                  <a:pt x="2306584" y="161039"/>
                </a:lnTo>
                <a:lnTo>
                  <a:pt x="2236413" y="343785"/>
                </a:lnTo>
                <a:lnTo>
                  <a:pt x="2171795" y="343785"/>
                </a:lnTo>
                <a:lnTo>
                  <a:pt x="2224802" y="202434"/>
                </a:lnTo>
                <a:lnTo>
                  <a:pt x="2177348" y="202434"/>
                </a:lnTo>
                <a:lnTo>
                  <a:pt x="2219249" y="50482"/>
                </a:lnTo>
                <a:lnTo>
                  <a:pt x="2161699" y="50482"/>
                </a:lnTo>
                <a:lnTo>
                  <a:pt x="2161699" y="364483"/>
                </a:lnTo>
                <a:lnTo>
                  <a:pt x="2093043" y="364483"/>
                </a:lnTo>
                <a:close/>
                <a:moveTo>
                  <a:pt x="1569167" y="504"/>
                </a:moveTo>
                <a:lnTo>
                  <a:pt x="2012404" y="504"/>
                </a:lnTo>
                <a:lnTo>
                  <a:pt x="2012404" y="309457"/>
                </a:lnTo>
                <a:cubicBezTo>
                  <a:pt x="2012404" y="317198"/>
                  <a:pt x="2010974" y="324434"/>
                  <a:pt x="2008113" y="331165"/>
                </a:cubicBezTo>
                <a:cubicBezTo>
                  <a:pt x="2005252" y="337896"/>
                  <a:pt x="2001298" y="343785"/>
                  <a:pt x="1996250" y="348834"/>
                </a:cubicBezTo>
                <a:cubicBezTo>
                  <a:pt x="1991201" y="353882"/>
                  <a:pt x="1985312" y="357836"/>
                  <a:pt x="1978581" y="360697"/>
                </a:cubicBezTo>
                <a:cubicBezTo>
                  <a:pt x="1971850" y="363558"/>
                  <a:pt x="1964614" y="364988"/>
                  <a:pt x="1956873" y="364988"/>
                </a:cubicBezTo>
                <a:lnTo>
                  <a:pt x="1920526" y="364988"/>
                </a:lnTo>
                <a:lnTo>
                  <a:pt x="1900333" y="364988"/>
                </a:lnTo>
                <a:lnTo>
                  <a:pt x="1633785" y="364988"/>
                </a:lnTo>
                <a:lnTo>
                  <a:pt x="1569167" y="364988"/>
                </a:lnTo>
                <a:close/>
                <a:moveTo>
                  <a:pt x="205464" y="504"/>
                </a:moveTo>
                <a:lnTo>
                  <a:pt x="205464" y="45434"/>
                </a:lnTo>
                <a:lnTo>
                  <a:pt x="146904" y="50987"/>
                </a:lnTo>
                <a:lnTo>
                  <a:pt x="146904" y="91878"/>
                </a:lnTo>
                <a:lnTo>
                  <a:pt x="259985" y="91878"/>
                </a:lnTo>
                <a:lnTo>
                  <a:pt x="227676" y="2019"/>
                </a:lnTo>
                <a:lnTo>
                  <a:pt x="300371" y="2019"/>
                </a:lnTo>
                <a:lnTo>
                  <a:pt x="332175" y="91878"/>
                </a:lnTo>
                <a:lnTo>
                  <a:pt x="367008" y="91878"/>
                </a:lnTo>
                <a:lnTo>
                  <a:pt x="336718" y="2019"/>
                </a:lnTo>
                <a:lnTo>
                  <a:pt x="403860" y="2019"/>
                </a:lnTo>
                <a:lnTo>
                  <a:pt x="450809" y="141351"/>
                </a:lnTo>
                <a:lnTo>
                  <a:pt x="420014" y="141351"/>
                </a:lnTo>
                <a:lnTo>
                  <a:pt x="383667" y="141351"/>
                </a:lnTo>
                <a:lnTo>
                  <a:pt x="350349" y="141351"/>
                </a:lnTo>
                <a:lnTo>
                  <a:pt x="363979" y="179212"/>
                </a:lnTo>
                <a:lnTo>
                  <a:pt x="369532" y="174164"/>
                </a:lnTo>
                <a:lnTo>
                  <a:pt x="457371" y="174164"/>
                </a:lnTo>
                <a:lnTo>
                  <a:pt x="385182" y="239287"/>
                </a:lnTo>
                <a:lnTo>
                  <a:pt x="430616" y="364988"/>
                </a:lnTo>
                <a:lnTo>
                  <a:pt x="357921" y="364988"/>
                </a:lnTo>
                <a:lnTo>
                  <a:pt x="330660" y="288759"/>
                </a:lnTo>
                <a:lnTo>
                  <a:pt x="264024" y="348834"/>
                </a:lnTo>
                <a:lnTo>
                  <a:pt x="175679" y="348834"/>
                </a:lnTo>
                <a:lnTo>
                  <a:pt x="308953" y="228685"/>
                </a:lnTo>
                <a:lnTo>
                  <a:pt x="277654" y="141351"/>
                </a:lnTo>
                <a:lnTo>
                  <a:pt x="146904" y="141351"/>
                </a:lnTo>
                <a:lnTo>
                  <a:pt x="146904" y="164068"/>
                </a:lnTo>
                <a:lnTo>
                  <a:pt x="219094" y="164068"/>
                </a:lnTo>
                <a:lnTo>
                  <a:pt x="146904" y="242820"/>
                </a:lnTo>
                <a:lnTo>
                  <a:pt x="146904" y="309962"/>
                </a:lnTo>
                <a:cubicBezTo>
                  <a:pt x="146904" y="317703"/>
                  <a:pt x="145474" y="324854"/>
                  <a:pt x="142613" y="331417"/>
                </a:cubicBezTo>
                <a:cubicBezTo>
                  <a:pt x="139752" y="337980"/>
                  <a:pt x="135798" y="343785"/>
                  <a:pt x="130750" y="348834"/>
                </a:cubicBezTo>
                <a:cubicBezTo>
                  <a:pt x="125701" y="353882"/>
                  <a:pt x="119812" y="357836"/>
                  <a:pt x="113081" y="360697"/>
                </a:cubicBezTo>
                <a:cubicBezTo>
                  <a:pt x="106350" y="363558"/>
                  <a:pt x="99282" y="364988"/>
                  <a:pt x="91878" y="364988"/>
                </a:cubicBezTo>
                <a:lnTo>
                  <a:pt x="0" y="364988"/>
                </a:lnTo>
                <a:lnTo>
                  <a:pt x="19183" y="321573"/>
                </a:lnTo>
                <a:lnTo>
                  <a:pt x="63608" y="321573"/>
                </a:lnTo>
                <a:cubicBezTo>
                  <a:pt x="67983" y="321573"/>
                  <a:pt x="71685" y="320059"/>
                  <a:pt x="74714" y="317030"/>
                </a:cubicBezTo>
                <a:cubicBezTo>
                  <a:pt x="77743" y="314001"/>
                  <a:pt x="79258" y="310299"/>
                  <a:pt x="79258" y="305924"/>
                </a:cubicBezTo>
                <a:lnTo>
                  <a:pt x="79258" y="293808"/>
                </a:lnTo>
                <a:lnTo>
                  <a:pt x="12116" y="293808"/>
                </a:lnTo>
                <a:lnTo>
                  <a:pt x="79258" y="220608"/>
                </a:lnTo>
                <a:lnTo>
                  <a:pt x="79258" y="141351"/>
                </a:lnTo>
                <a:lnTo>
                  <a:pt x="1010" y="141351"/>
                </a:lnTo>
                <a:lnTo>
                  <a:pt x="1010" y="91878"/>
                </a:lnTo>
                <a:lnTo>
                  <a:pt x="79258" y="91878"/>
                </a:lnTo>
                <a:lnTo>
                  <a:pt x="79258" y="58054"/>
                </a:lnTo>
                <a:lnTo>
                  <a:pt x="1010" y="65627"/>
                </a:lnTo>
                <a:lnTo>
                  <a:pt x="1010" y="20697"/>
                </a:lnTo>
                <a:close/>
                <a:moveTo>
                  <a:pt x="1292590" y="0"/>
                </a:moveTo>
                <a:lnTo>
                  <a:pt x="1365790" y="0"/>
                </a:lnTo>
                <a:lnTo>
                  <a:pt x="1354684" y="32308"/>
                </a:lnTo>
                <a:lnTo>
                  <a:pt x="1498559" y="32308"/>
                </a:lnTo>
                <a:lnTo>
                  <a:pt x="1498559" y="35337"/>
                </a:lnTo>
                <a:lnTo>
                  <a:pt x="1498559" y="82286"/>
                </a:lnTo>
                <a:lnTo>
                  <a:pt x="1498559" y="309962"/>
                </a:lnTo>
                <a:cubicBezTo>
                  <a:pt x="1498559" y="317703"/>
                  <a:pt x="1497044" y="324939"/>
                  <a:pt x="1494015" y="331670"/>
                </a:cubicBezTo>
                <a:cubicBezTo>
                  <a:pt x="1490986" y="338401"/>
                  <a:pt x="1486948" y="344290"/>
                  <a:pt x="1481900" y="349338"/>
                </a:cubicBezTo>
                <a:cubicBezTo>
                  <a:pt x="1476851" y="354387"/>
                  <a:pt x="1470962" y="358341"/>
                  <a:pt x="1464231" y="361202"/>
                </a:cubicBezTo>
                <a:cubicBezTo>
                  <a:pt x="1457500" y="364063"/>
                  <a:pt x="1450432" y="365493"/>
                  <a:pt x="1443028" y="365493"/>
                </a:cubicBezTo>
                <a:lnTo>
                  <a:pt x="1307230" y="365493"/>
                </a:lnTo>
                <a:lnTo>
                  <a:pt x="1326918" y="321573"/>
                </a:lnTo>
                <a:lnTo>
                  <a:pt x="1412738" y="321573"/>
                </a:lnTo>
                <a:cubicBezTo>
                  <a:pt x="1417114" y="321573"/>
                  <a:pt x="1420816" y="320059"/>
                  <a:pt x="1423845" y="317030"/>
                </a:cubicBezTo>
                <a:cubicBezTo>
                  <a:pt x="1426873" y="314001"/>
                  <a:pt x="1428388" y="310299"/>
                  <a:pt x="1428388" y="305924"/>
                </a:cubicBezTo>
                <a:lnTo>
                  <a:pt x="1428388" y="82286"/>
                </a:lnTo>
                <a:lnTo>
                  <a:pt x="1338024" y="82286"/>
                </a:lnTo>
                <a:lnTo>
                  <a:pt x="1320860" y="82286"/>
                </a:lnTo>
                <a:lnTo>
                  <a:pt x="1264825" y="82286"/>
                </a:lnTo>
                <a:close/>
                <a:moveTo>
                  <a:pt x="1107824" y="0"/>
                </a:moveTo>
                <a:lnTo>
                  <a:pt x="1183043" y="0"/>
                </a:lnTo>
                <a:lnTo>
                  <a:pt x="1160326" y="40386"/>
                </a:lnTo>
                <a:lnTo>
                  <a:pt x="1252204" y="40386"/>
                </a:lnTo>
                <a:lnTo>
                  <a:pt x="1252204" y="308952"/>
                </a:lnTo>
                <a:cubicBezTo>
                  <a:pt x="1252204" y="316693"/>
                  <a:pt x="1250774" y="323929"/>
                  <a:pt x="1247913" y="330660"/>
                </a:cubicBezTo>
                <a:cubicBezTo>
                  <a:pt x="1245052" y="337391"/>
                  <a:pt x="1241098" y="343281"/>
                  <a:pt x="1236050" y="348329"/>
                </a:cubicBezTo>
                <a:cubicBezTo>
                  <a:pt x="1231001" y="353377"/>
                  <a:pt x="1225112" y="357332"/>
                  <a:pt x="1218381" y="360192"/>
                </a:cubicBezTo>
                <a:cubicBezTo>
                  <a:pt x="1211650" y="363053"/>
                  <a:pt x="1204582" y="364483"/>
                  <a:pt x="1197178" y="364483"/>
                </a:cubicBezTo>
                <a:lnTo>
                  <a:pt x="1054313" y="364483"/>
                </a:lnTo>
                <a:lnTo>
                  <a:pt x="1054313" y="40386"/>
                </a:lnTo>
                <a:lnTo>
                  <a:pt x="1084602" y="40386"/>
                </a:lnTo>
                <a:close/>
              </a:path>
            </a:pathLst>
          </a:custGeom>
          <a:gradFill flip="none" rotWithShape="1">
            <a:gsLst>
              <a:gs pos="100000">
                <a:schemeClr val="bg1"/>
              </a:gs>
              <a:gs pos="63000">
                <a:srgbClr val="73BAC9"/>
              </a:gs>
              <a:gs pos="1770">
                <a:schemeClr val="bg1"/>
              </a:gs>
              <a:gs pos="48000">
                <a:srgbClr val="73BAC9"/>
              </a:gs>
            </a:gsLst>
            <a:lin ang="270000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marL="0" marR="0" lvl="0" indent="0" algn="dist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4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庞门正道标题体" panose="02010600030101010101" pitchFamily="2" charset="-122"/>
              <a:ea typeface="庞门正道标题体" panose="02010600030101010101" pitchFamily="2" charset="-122"/>
              <a:cs typeface="阿里巴巴普惠体 B" panose="00020600040101010101" pitchFamily="18" charset="-122"/>
            </a:endParaRPr>
          </a:p>
        </p:txBody>
      </p:sp>
      <p:sp>
        <p:nvSpPr>
          <p:cNvPr id="160" name="Content Placeholder 57">
            <a:extLst>
              <a:ext uri="{FF2B5EF4-FFF2-40B4-BE49-F238E27FC236}">
                <a16:creationId xmlns:a16="http://schemas.microsoft.com/office/drawing/2014/main" xmlns="" id="{6BBCEF76-AAC3-438D-BD96-210BDFFDCF1D}"/>
              </a:ext>
            </a:extLst>
          </p:cNvPr>
          <p:cNvSpPr txBox="1">
            <a:spLocks/>
          </p:cNvSpPr>
          <p:nvPr/>
        </p:nvSpPr>
        <p:spPr>
          <a:xfrm>
            <a:off x="4861989" y="1534109"/>
            <a:ext cx="2392501" cy="31016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/>
                <a:ea typeface="+mn-ea"/>
                <a:cs typeface="+mn-cs"/>
              </a:rPr>
              <a:t>BEST PRESENTATION TEMPLATE</a:t>
            </a:r>
          </a:p>
        </p:txBody>
      </p:sp>
      <p:cxnSp>
        <p:nvCxnSpPr>
          <p:cNvPr id="165" name="直接连接符 164">
            <a:extLst>
              <a:ext uri="{FF2B5EF4-FFF2-40B4-BE49-F238E27FC236}">
                <a16:creationId xmlns:a16="http://schemas.microsoft.com/office/drawing/2014/main" xmlns="" id="{98526678-7FD3-4707-9A1D-2923FE12888F}"/>
              </a:ext>
            </a:extLst>
          </p:cNvPr>
          <p:cNvCxnSpPr>
            <a:cxnSpLocks/>
          </p:cNvCxnSpPr>
          <p:nvPr/>
        </p:nvCxnSpPr>
        <p:spPr>
          <a:xfrm>
            <a:off x="10562624" y="4121859"/>
            <a:ext cx="0" cy="1183406"/>
          </a:xfrm>
          <a:prstGeom prst="line">
            <a:avLst/>
          </a:prstGeom>
          <a:ln w="6350">
            <a:gradFill>
              <a:gsLst>
                <a:gs pos="19448">
                  <a:srgbClr val="54D4F1">
                    <a:alpha val="74000"/>
                  </a:srgbClr>
                </a:gs>
                <a:gs pos="0">
                  <a:srgbClr val="54D4F1"/>
                </a:gs>
                <a:gs pos="52000">
                  <a:srgbClr val="54D4F1">
                    <a:alpha val="34000"/>
                  </a:srgbClr>
                </a:gs>
                <a:gs pos="100000">
                  <a:srgbClr val="54D4F1">
                    <a:alpha val="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6" name="直接连接符 165">
            <a:extLst>
              <a:ext uri="{FF2B5EF4-FFF2-40B4-BE49-F238E27FC236}">
                <a16:creationId xmlns:a16="http://schemas.microsoft.com/office/drawing/2014/main" xmlns="" id="{4F395A72-44BE-4CC8-AAB5-144072519F09}"/>
              </a:ext>
            </a:extLst>
          </p:cNvPr>
          <p:cNvCxnSpPr>
            <a:cxnSpLocks/>
          </p:cNvCxnSpPr>
          <p:nvPr/>
        </p:nvCxnSpPr>
        <p:spPr>
          <a:xfrm>
            <a:off x="9873195" y="4795896"/>
            <a:ext cx="0" cy="1183406"/>
          </a:xfrm>
          <a:prstGeom prst="line">
            <a:avLst/>
          </a:prstGeom>
          <a:ln w="6350">
            <a:gradFill>
              <a:gsLst>
                <a:gs pos="19448">
                  <a:srgbClr val="54D4F1">
                    <a:alpha val="74000"/>
                  </a:srgbClr>
                </a:gs>
                <a:gs pos="0">
                  <a:srgbClr val="54D4F1"/>
                </a:gs>
                <a:gs pos="52000">
                  <a:srgbClr val="54D4F1">
                    <a:alpha val="34000"/>
                  </a:srgbClr>
                </a:gs>
                <a:gs pos="100000">
                  <a:srgbClr val="54D4F1">
                    <a:alpha val="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7" name="直接连接符 166">
            <a:extLst>
              <a:ext uri="{FF2B5EF4-FFF2-40B4-BE49-F238E27FC236}">
                <a16:creationId xmlns:a16="http://schemas.microsoft.com/office/drawing/2014/main" xmlns="" id="{6372EED1-2020-4529-BD3B-85D1F24BB040}"/>
              </a:ext>
            </a:extLst>
          </p:cNvPr>
          <p:cNvCxnSpPr>
            <a:cxnSpLocks/>
          </p:cNvCxnSpPr>
          <p:nvPr/>
        </p:nvCxnSpPr>
        <p:spPr>
          <a:xfrm>
            <a:off x="11346248" y="1113450"/>
            <a:ext cx="0" cy="1183406"/>
          </a:xfrm>
          <a:prstGeom prst="line">
            <a:avLst/>
          </a:prstGeom>
          <a:ln w="6350">
            <a:gradFill>
              <a:gsLst>
                <a:gs pos="19448">
                  <a:srgbClr val="54D4F1">
                    <a:alpha val="74000"/>
                  </a:srgbClr>
                </a:gs>
                <a:gs pos="0">
                  <a:srgbClr val="54D4F1"/>
                </a:gs>
                <a:gs pos="52000">
                  <a:srgbClr val="54D4F1">
                    <a:alpha val="34000"/>
                  </a:srgbClr>
                </a:gs>
                <a:gs pos="100000">
                  <a:srgbClr val="54D4F1">
                    <a:alpha val="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8" name="直接连接符 167">
            <a:extLst>
              <a:ext uri="{FF2B5EF4-FFF2-40B4-BE49-F238E27FC236}">
                <a16:creationId xmlns:a16="http://schemas.microsoft.com/office/drawing/2014/main" xmlns="" id="{088DFE85-F42D-4C74-BFFA-33CDB53B057F}"/>
              </a:ext>
            </a:extLst>
          </p:cNvPr>
          <p:cNvCxnSpPr>
            <a:cxnSpLocks/>
          </p:cNvCxnSpPr>
          <p:nvPr/>
        </p:nvCxnSpPr>
        <p:spPr>
          <a:xfrm>
            <a:off x="10656819" y="1787487"/>
            <a:ext cx="0" cy="1183406"/>
          </a:xfrm>
          <a:prstGeom prst="line">
            <a:avLst/>
          </a:prstGeom>
          <a:ln w="6350">
            <a:gradFill>
              <a:gsLst>
                <a:gs pos="19448">
                  <a:srgbClr val="54D4F1">
                    <a:alpha val="74000"/>
                  </a:srgbClr>
                </a:gs>
                <a:gs pos="0">
                  <a:srgbClr val="54D4F1"/>
                </a:gs>
                <a:gs pos="52000">
                  <a:srgbClr val="54D4F1">
                    <a:alpha val="34000"/>
                  </a:srgbClr>
                </a:gs>
                <a:gs pos="100000">
                  <a:srgbClr val="54D4F1">
                    <a:alpha val="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9" name="直接连接符 168">
            <a:extLst>
              <a:ext uri="{FF2B5EF4-FFF2-40B4-BE49-F238E27FC236}">
                <a16:creationId xmlns:a16="http://schemas.microsoft.com/office/drawing/2014/main" xmlns="" id="{05E583BD-F08E-4367-BD38-6D2173421870}"/>
              </a:ext>
            </a:extLst>
          </p:cNvPr>
          <p:cNvCxnSpPr>
            <a:cxnSpLocks/>
          </p:cNvCxnSpPr>
          <p:nvPr/>
        </p:nvCxnSpPr>
        <p:spPr>
          <a:xfrm>
            <a:off x="2764787" y="674673"/>
            <a:ext cx="0" cy="1183406"/>
          </a:xfrm>
          <a:prstGeom prst="line">
            <a:avLst/>
          </a:prstGeom>
          <a:ln w="6350">
            <a:gradFill>
              <a:gsLst>
                <a:gs pos="19448">
                  <a:srgbClr val="54D4F1">
                    <a:alpha val="74000"/>
                  </a:srgbClr>
                </a:gs>
                <a:gs pos="0">
                  <a:srgbClr val="54D4F1"/>
                </a:gs>
                <a:gs pos="52000">
                  <a:srgbClr val="54D4F1">
                    <a:alpha val="34000"/>
                  </a:srgbClr>
                </a:gs>
                <a:gs pos="100000">
                  <a:srgbClr val="54D4F1">
                    <a:alpha val="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0" name="直接连接符 169">
            <a:extLst>
              <a:ext uri="{FF2B5EF4-FFF2-40B4-BE49-F238E27FC236}">
                <a16:creationId xmlns:a16="http://schemas.microsoft.com/office/drawing/2014/main" xmlns="" id="{295EB601-5CD7-4043-8A43-C64933C7060E}"/>
              </a:ext>
            </a:extLst>
          </p:cNvPr>
          <p:cNvCxnSpPr>
            <a:cxnSpLocks/>
          </p:cNvCxnSpPr>
          <p:nvPr/>
        </p:nvCxnSpPr>
        <p:spPr>
          <a:xfrm>
            <a:off x="2075358" y="1348710"/>
            <a:ext cx="0" cy="1183406"/>
          </a:xfrm>
          <a:prstGeom prst="line">
            <a:avLst/>
          </a:prstGeom>
          <a:ln w="6350">
            <a:gradFill>
              <a:gsLst>
                <a:gs pos="19448">
                  <a:srgbClr val="54D4F1">
                    <a:alpha val="74000"/>
                  </a:srgbClr>
                </a:gs>
                <a:gs pos="0">
                  <a:srgbClr val="54D4F1"/>
                </a:gs>
                <a:gs pos="52000">
                  <a:srgbClr val="54D4F1">
                    <a:alpha val="34000"/>
                  </a:srgbClr>
                </a:gs>
                <a:gs pos="100000">
                  <a:srgbClr val="54D4F1">
                    <a:alpha val="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1" name="直接连接符 170">
            <a:extLst>
              <a:ext uri="{FF2B5EF4-FFF2-40B4-BE49-F238E27FC236}">
                <a16:creationId xmlns:a16="http://schemas.microsoft.com/office/drawing/2014/main" xmlns="" id="{52000EC8-2DD8-48B2-A413-4A582E19867E}"/>
              </a:ext>
            </a:extLst>
          </p:cNvPr>
          <p:cNvCxnSpPr>
            <a:cxnSpLocks/>
          </p:cNvCxnSpPr>
          <p:nvPr/>
        </p:nvCxnSpPr>
        <p:spPr>
          <a:xfrm>
            <a:off x="2066287" y="5995973"/>
            <a:ext cx="0" cy="1183406"/>
          </a:xfrm>
          <a:prstGeom prst="line">
            <a:avLst/>
          </a:prstGeom>
          <a:ln w="6350">
            <a:gradFill>
              <a:gsLst>
                <a:gs pos="19448">
                  <a:srgbClr val="54D4F1">
                    <a:alpha val="74000"/>
                  </a:srgbClr>
                </a:gs>
                <a:gs pos="0">
                  <a:srgbClr val="54D4F1"/>
                </a:gs>
                <a:gs pos="52000">
                  <a:srgbClr val="54D4F1">
                    <a:alpha val="34000"/>
                  </a:srgbClr>
                </a:gs>
                <a:gs pos="100000">
                  <a:srgbClr val="54D4F1">
                    <a:alpha val="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2" name="直接连接符 171">
            <a:extLst>
              <a:ext uri="{FF2B5EF4-FFF2-40B4-BE49-F238E27FC236}">
                <a16:creationId xmlns:a16="http://schemas.microsoft.com/office/drawing/2014/main" xmlns="" id="{332A3715-72D9-45A5-AB57-029F41DA27C2}"/>
              </a:ext>
            </a:extLst>
          </p:cNvPr>
          <p:cNvCxnSpPr>
            <a:cxnSpLocks/>
          </p:cNvCxnSpPr>
          <p:nvPr/>
        </p:nvCxnSpPr>
        <p:spPr>
          <a:xfrm>
            <a:off x="1376858" y="6670010"/>
            <a:ext cx="0" cy="1183406"/>
          </a:xfrm>
          <a:prstGeom prst="line">
            <a:avLst/>
          </a:prstGeom>
          <a:ln w="6350">
            <a:gradFill>
              <a:gsLst>
                <a:gs pos="19448">
                  <a:srgbClr val="54D4F1">
                    <a:alpha val="74000"/>
                  </a:srgbClr>
                </a:gs>
                <a:gs pos="0">
                  <a:srgbClr val="54D4F1"/>
                </a:gs>
                <a:gs pos="52000">
                  <a:srgbClr val="54D4F1">
                    <a:alpha val="34000"/>
                  </a:srgbClr>
                </a:gs>
                <a:gs pos="100000">
                  <a:srgbClr val="54D4F1">
                    <a:alpha val="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20380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4695FB"/>
            </a:gs>
            <a:gs pos="100000">
              <a:srgbClr val="026AFC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1DD041EE-AE57-41AF-A4AD-1F1544CC9F3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1751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012561" y="4861379"/>
            <a:ext cx="5035353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hlinkClick r:id="rId2"/>
              </a:rPr>
              <a:t>大文懂个</a:t>
            </a:r>
            <a:r>
              <a:rPr lang="en-US" altLang="zh-CN" dirty="0" smtClean="0">
                <a:hlinkClick r:id="rId2"/>
              </a:rPr>
              <a:t>P</a:t>
            </a:r>
            <a:r>
              <a:rPr lang="en-US" altLang="zh-CN" dirty="0" smtClean="0"/>
              <a:t>   </a:t>
            </a:r>
            <a:r>
              <a:rPr lang="zh-CN" altLang="en-US" dirty="0" smtClean="0"/>
              <a:t>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</a:t>
            </a:r>
            <a:r>
              <a:rPr lang="en-US" altLang="zh-CN" dirty="0" smtClean="0">
                <a:hlinkClick r:id="rId3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5247021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DFDFF"/>
            </a:gs>
            <a:gs pos="100000">
              <a:srgbClr val="F4F5F9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Oval 9">
            <a:extLst>
              <a:ext uri="{FF2B5EF4-FFF2-40B4-BE49-F238E27FC236}">
                <a16:creationId xmlns:a16="http://schemas.microsoft.com/office/drawing/2014/main" xmlns="" id="{A41AED19-D5FA-458D-837D-FB3B35AA8794}"/>
              </a:ext>
            </a:extLst>
          </p:cNvPr>
          <p:cNvSpPr/>
          <p:nvPr/>
        </p:nvSpPr>
        <p:spPr>
          <a:xfrm>
            <a:off x="6295218" y="2445937"/>
            <a:ext cx="7261225" cy="7261225"/>
          </a:xfrm>
          <a:prstGeom prst="ellipse">
            <a:avLst/>
          </a:prstGeom>
          <a:noFill/>
          <a:ln w="6350">
            <a:solidFill>
              <a:schemeClr val="tx1">
                <a:alpha val="1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/>
              <a:ea typeface="+mn-ea"/>
              <a:cs typeface="+mn-cs"/>
            </a:endParaRPr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xmlns="" id="{7D524782-B694-4157-850C-CAD03A3E10E7}"/>
              </a:ext>
            </a:extLst>
          </p:cNvPr>
          <p:cNvSpPr/>
          <p:nvPr/>
        </p:nvSpPr>
        <p:spPr>
          <a:xfrm>
            <a:off x="2228135" y="-397984"/>
            <a:ext cx="4445000" cy="4445000"/>
          </a:xfrm>
          <a:prstGeom prst="ellipse">
            <a:avLst/>
          </a:prstGeom>
          <a:gradFill flip="none" rotWithShape="1">
            <a:gsLst>
              <a:gs pos="0">
                <a:srgbClr val="FDFDFF">
                  <a:alpha val="34000"/>
                </a:srgbClr>
              </a:gs>
              <a:gs pos="100000">
                <a:srgbClr val="486AFF">
                  <a:alpha val="0"/>
                </a:srgbClr>
              </a:gs>
            </a:gsLst>
            <a:lin ang="2700000" scaled="1"/>
            <a:tileRect/>
          </a:gradFill>
          <a:ln>
            <a:noFill/>
          </a:ln>
          <a:effectLst>
            <a:outerShdw blurRad="584200" dist="38100" dir="13500000" algn="br" rotWithShape="0">
              <a:srgbClr val="D7DBE7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  <p:sp>
        <p:nvSpPr>
          <p:cNvPr id="9" name="TextBox 42">
            <a:extLst>
              <a:ext uri="{FF2B5EF4-FFF2-40B4-BE49-F238E27FC236}">
                <a16:creationId xmlns:a16="http://schemas.microsoft.com/office/drawing/2014/main" xmlns="" id="{BA2E465A-434B-4950-8E5A-E053670C71B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14400" y="2820137"/>
            <a:ext cx="2833688" cy="6061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>
            <a:spAutoFit/>
          </a:bodyPr>
          <a:lstStyle>
            <a:lvl1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我们的</a:t>
            </a:r>
            <a:r>
              <a: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486AFF"/>
                </a:solidFill>
                <a:effectLst/>
                <a:uLnTx/>
                <a:uFillTx/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团队</a:t>
            </a:r>
            <a:endParaRPr kumimoji="0" lang="en-US" altLang="zh-CN" sz="4000" b="1" i="0" u="none" strike="noStrike" kern="1200" cap="none" spc="0" normalizeH="0" baseline="0" noProof="0" dirty="0">
              <a:ln>
                <a:noFill/>
              </a:ln>
              <a:solidFill>
                <a:srgbClr val="486AFF"/>
              </a:solidFill>
              <a:effectLst/>
              <a:uLnTx/>
              <a:uFillTx/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10" name="TextBox 43">
            <a:extLst>
              <a:ext uri="{FF2B5EF4-FFF2-40B4-BE49-F238E27FC236}">
                <a16:creationId xmlns:a16="http://schemas.microsoft.com/office/drawing/2014/main" xmlns="" id="{285F53AC-C0FA-4759-9F5B-88C7DC0AFC97}"/>
              </a:ext>
            </a:extLst>
          </p:cNvPr>
          <p:cNvSpPr txBox="1"/>
          <p:nvPr/>
        </p:nvSpPr>
        <p:spPr>
          <a:xfrm>
            <a:off x="1334272" y="3369001"/>
            <a:ext cx="1959639" cy="496161"/>
          </a:xfrm>
          <a:prstGeom prst="rect">
            <a:avLst/>
          </a:prstGeom>
          <a:noFill/>
        </p:spPr>
        <p:txBody>
          <a:bodyPr wrap="none" lIns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300" normalizeH="0" baseline="0" noProof="0" dirty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Bebas Neue" charset="0"/>
                <a:ea typeface="Bebas Neue" charset="0"/>
                <a:cs typeface="Bebas Neue" charset="0"/>
              </a:rPr>
              <a:t>our team</a:t>
            </a:r>
          </a:p>
        </p:txBody>
      </p:sp>
      <p:grpSp>
        <p:nvGrpSpPr>
          <p:cNvPr id="20" name="组合 19">
            <a:extLst>
              <a:ext uri="{FF2B5EF4-FFF2-40B4-BE49-F238E27FC236}">
                <a16:creationId xmlns:a16="http://schemas.microsoft.com/office/drawing/2014/main" xmlns="" id="{0B08DB37-9242-440D-A634-85EABE43C053}"/>
              </a:ext>
            </a:extLst>
          </p:cNvPr>
          <p:cNvGrpSpPr/>
          <p:nvPr/>
        </p:nvGrpSpPr>
        <p:grpSpPr>
          <a:xfrm>
            <a:off x="5105053" y="1596294"/>
            <a:ext cx="1586169" cy="2068651"/>
            <a:chOff x="5357097" y="2336093"/>
            <a:chExt cx="1974135" cy="2574628"/>
          </a:xfrm>
        </p:grpSpPr>
        <p:sp>
          <p:nvSpPr>
            <p:cNvPr id="12" name="矩形: 圆角 11">
              <a:extLst>
                <a:ext uri="{FF2B5EF4-FFF2-40B4-BE49-F238E27FC236}">
                  <a16:creationId xmlns:a16="http://schemas.microsoft.com/office/drawing/2014/main" xmlns="" id="{CA967641-58E0-49CE-A6E8-D9C4E1291AEF}"/>
                </a:ext>
              </a:extLst>
            </p:cNvPr>
            <p:cNvSpPr/>
            <p:nvPr/>
          </p:nvSpPr>
          <p:spPr>
            <a:xfrm>
              <a:off x="5357097" y="2336093"/>
              <a:ext cx="1974135" cy="2574628"/>
            </a:xfrm>
            <a:prstGeom prst="roundRect">
              <a:avLst>
                <a:gd name="adj" fmla="val 7017"/>
              </a:avLst>
            </a:prstGeom>
            <a:solidFill>
              <a:schemeClr val="bg1"/>
            </a:solidFill>
            <a:ln>
              <a:noFill/>
            </a:ln>
            <a:effectLst>
              <a:outerShdw blurRad="736600" dist="50800" dir="8100000" algn="tr" rotWithShape="0">
                <a:srgbClr val="222222">
                  <a:alpha val="17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3" name="椭圆 12">
              <a:extLst>
                <a:ext uri="{FF2B5EF4-FFF2-40B4-BE49-F238E27FC236}">
                  <a16:creationId xmlns:a16="http://schemas.microsoft.com/office/drawing/2014/main" xmlns="" id="{6AE99152-FA15-4A43-A3E0-B9E2320C22FE}"/>
                </a:ext>
              </a:extLst>
            </p:cNvPr>
            <p:cNvSpPr/>
            <p:nvPr/>
          </p:nvSpPr>
          <p:spPr>
            <a:xfrm>
              <a:off x="5849960" y="2633418"/>
              <a:ext cx="988408" cy="988408"/>
            </a:xfrm>
            <a:prstGeom prst="ellipse">
              <a:avLst/>
            </a:prstGeom>
            <a:noFill/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4" name="TextBox 17">
              <a:extLst>
                <a:ext uri="{FF2B5EF4-FFF2-40B4-BE49-F238E27FC236}">
                  <a16:creationId xmlns:a16="http://schemas.microsoft.com/office/drawing/2014/main" xmlns="" id="{356AA383-12B9-432F-BCD0-1B97228624A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003401" y="3951980"/>
              <a:ext cx="681522" cy="4026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222222"/>
                  </a:solidFill>
                  <a:effectLst/>
                  <a:uLnTx/>
                  <a:uFillTx/>
                  <a:latin typeface="阿里巴巴普惠体 B" panose="00020600040101010101" pitchFamily="18" charset="-122"/>
                  <a:ea typeface="阿里巴巴普惠体 B" panose="00020600040101010101" pitchFamily="18" charset="-122"/>
                  <a:cs typeface="阿里巴巴普惠体 B" panose="00020600040101010101" pitchFamily="18" charset="-122"/>
                </a:rPr>
                <a:t>大文</a:t>
              </a:r>
              <a:endPara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endParaRPr>
            </a:p>
          </p:txBody>
        </p:sp>
        <p:sp>
          <p:nvSpPr>
            <p:cNvPr id="15" name="TextBox 18">
              <a:extLst>
                <a:ext uri="{FF2B5EF4-FFF2-40B4-BE49-F238E27FC236}">
                  <a16:creationId xmlns:a16="http://schemas.microsoft.com/office/drawing/2014/main" xmlns="" id="{AE28D1A1-5FDE-4FEA-AD21-0BDC7D38BC53}"/>
                </a:ext>
              </a:extLst>
            </p:cNvPr>
            <p:cNvSpPr txBox="1"/>
            <p:nvPr/>
          </p:nvSpPr>
          <p:spPr bwMode="auto">
            <a:xfrm>
              <a:off x="5955521" y="4294955"/>
              <a:ext cx="777286" cy="282744"/>
            </a:xfrm>
            <a:prstGeom prst="rect">
              <a:avLst/>
            </a:prstGeom>
            <a:noFill/>
          </p:spPr>
          <p:txBody>
            <a:bodyPr wrap="none" lIns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050" b="0" i="0" u="none" strike="noStrike" kern="1200" cap="none" spc="0" normalizeH="0" baseline="0" noProof="0" dirty="0">
                  <a:ln>
                    <a:noFill/>
                  </a:ln>
                  <a:solidFill>
                    <a:srgbClr val="486AFF">
                      <a:alpha val="91000"/>
                    </a:srgbClr>
                  </a:solidFill>
                  <a:effectLst/>
                  <a:uLnTx/>
                  <a:uFillTx/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rPr>
                <a:t>部门经理</a:t>
              </a:r>
              <a:endPara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srgbClr val="486AFF">
                    <a:alpha val="91000"/>
                  </a:srgbClr>
                </a:solidFill>
                <a:effectLst/>
                <a:uLnTx/>
                <a:uFillTx/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endParaRPr>
            </a:p>
          </p:txBody>
        </p:sp>
        <p:pic>
          <p:nvPicPr>
            <p:cNvPr id="17" name="图片 16">
              <a:extLst>
                <a:ext uri="{FF2B5EF4-FFF2-40B4-BE49-F238E27FC236}">
                  <a16:creationId xmlns:a16="http://schemas.microsoft.com/office/drawing/2014/main" xmlns="" id="{59E40660-EAFF-486D-A368-133E7307623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789" r="14964" b="47803"/>
            <a:stretch>
              <a:fillRect/>
            </a:stretch>
          </p:blipFill>
          <p:spPr>
            <a:xfrm>
              <a:off x="5920489" y="2703080"/>
              <a:ext cx="849084" cy="849084"/>
            </a:xfrm>
            <a:custGeom>
              <a:avLst/>
              <a:gdLst>
                <a:gd name="connsiteX0" fmla="*/ 755060 w 1510120"/>
                <a:gd name="connsiteY0" fmla="*/ 0 h 1510120"/>
                <a:gd name="connsiteX1" fmla="*/ 1510120 w 1510120"/>
                <a:gd name="connsiteY1" fmla="*/ 755060 h 1510120"/>
                <a:gd name="connsiteX2" fmla="*/ 755060 w 1510120"/>
                <a:gd name="connsiteY2" fmla="*/ 1510120 h 1510120"/>
                <a:gd name="connsiteX3" fmla="*/ 0 w 1510120"/>
                <a:gd name="connsiteY3" fmla="*/ 755060 h 1510120"/>
                <a:gd name="connsiteX4" fmla="*/ 755060 w 1510120"/>
                <a:gd name="connsiteY4" fmla="*/ 0 h 15101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10120" h="1510120">
                  <a:moveTo>
                    <a:pt x="755060" y="0"/>
                  </a:moveTo>
                  <a:cubicBezTo>
                    <a:pt x="1172068" y="0"/>
                    <a:pt x="1510120" y="338052"/>
                    <a:pt x="1510120" y="755060"/>
                  </a:cubicBezTo>
                  <a:cubicBezTo>
                    <a:pt x="1510120" y="1172068"/>
                    <a:pt x="1172068" y="1510120"/>
                    <a:pt x="755060" y="1510120"/>
                  </a:cubicBezTo>
                  <a:cubicBezTo>
                    <a:pt x="338052" y="1510120"/>
                    <a:pt x="0" y="1172068"/>
                    <a:pt x="0" y="755060"/>
                  </a:cubicBezTo>
                  <a:cubicBezTo>
                    <a:pt x="0" y="338052"/>
                    <a:pt x="338052" y="0"/>
                    <a:pt x="755060" y="0"/>
                  </a:cubicBezTo>
                  <a:close/>
                </a:path>
              </a:pathLst>
            </a:custGeom>
            <a:effectLst>
              <a:outerShdw blurRad="762000" sx="102000" sy="102000" algn="ctr" rotWithShape="0">
                <a:schemeClr val="tx1">
                  <a:lumMod val="65000"/>
                  <a:lumOff val="35000"/>
                  <a:alpha val="18000"/>
                </a:schemeClr>
              </a:outerShdw>
            </a:effectLst>
          </p:spPr>
        </p:pic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xmlns="" id="{D900EF94-D972-41D7-8ABE-088F5D59F37E}"/>
              </a:ext>
            </a:extLst>
          </p:cNvPr>
          <p:cNvGrpSpPr/>
          <p:nvPr/>
        </p:nvGrpSpPr>
        <p:grpSpPr>
          <a:xfrm>
            <a:off x="8662680" y="3826439"/>
            <a:ext cx="1586169" cy="2068651"/>
            <a:chOff x="5357097" y="2336093"/>
            <a:chExt cx="1974135" cy="2574628"/>
          </a:xfrm>
        </p:grpSpPr>
        <p:sp>
          <p:nvSpPr>
            <p:cNvPr id="46" name="矩形: 圆角 45">
              <a:extLst>
                <a:ext uri="{FF2B5EF4-FFF2-40B4-BE49-F238E27FC236}">
                  <a16:creationId xmlns:a16="http://schemas.microsoft.com/office/drawing/2014/main" xmlns="" id="{D9C7C1DF-7242-400D-93D0-825F1311BC51}"/>
                </a:ext>
              </a:extLst>
            </p:cNvPr>
            <p:cNvSpPr/>
            <p:nvPr/>
          </p:nvSpPr>
          <p:spPr>
            <a:xfrm>
              <a:off x="5357097" y="2336093"/>
              <a:ext cx="1974135" cy="2574628"/>
            </a:xfrm>
            <a:prstGeom prst="roundRect">
              <a:avLst>
                <a:gd name="adj" fmla="val 7017"/>
              </a:avLst>
            </a:prstGeom>
            <a:solidFill>
              <a:schemeClr val="bg1"/>
            </a:solidFill>
            <a:ln>
              <a:noFill/>
            </a:ln>
            <a:effectLst>
              <a:outerShdw blurRad="736600" dist="50800" dir="8100000" algn="tr" rotWithShape="0">
                <a:srgbClr val="222222">
                  <a:alpha val="17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7" name="椭圆 46">
              <a:extLst>
                <a:ext uri="{FF2B5EF4-FFF2-40B4-BE49-F238E27FC236}">
                  <a16:creationId xmlns:a16="http://schemas.microsoft.com/office/drawing/2014/main" xmlns="" id="{8C94724B-DD56-4948-8DC4-367EA55ED2CD}"/>
                </a:ext>
              </a:extLst>
            </p:cNvPr>
            <p:cNvSpPr/>
            <p:nvPr/>
          </p:nvSpPr>
          <p:spPr>
            <a:xfrm>
              <a:off x="5849960" y="2633418"/>
              <a:ext cx="988408" cy="988408"/>
            </a:xfrm>
            <a:prstGeom prst="ellipse">
              <a:avLst/>
            </a:prstGeom>
            <a:noFill/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8" name="TextBox 17">
              <a:extLst>
                <a:ext uri="{FF2B5EF4-FFF2-40B4-BE49-F238E27FC236}">
                  <a16:creationId xmlns:a16="http://schemas.microsoft.com/office/drawing/2014/main" xmlns="" id="{8F3FE5A6-F037-412A-90A9-63D151AA6F8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003402" y="3951980"/>
              <a:ext cx="681522" cy="4026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222222"/>
                  </a:solidFill>
                  <a:effectLst/>
                  <a:uLnTx/>
                  <a:uFillTx/>
                  <a:latin typeface="阿里巴巴普惠体 B" panose="00020600040101010101" pitchFamily="18" charset="-122"/>
                  <a:ea typeface="阿里巴巴普惠体 B" panose="00020600040101010101" pitchFamily="18" charset="-122"/>
                  <a:cs typeface="阿里巴巴普惠体 B" panose="00020600040101010101" pitchFamily="18" charset="-122"/>
                </a:rPr>
                <a:t>老李</a:t>
              </a:r>
              <a:endPara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endParaRPr>
            </a:p>
          </p:txBody>
        </p:sp>
        <p:sp>
          <p:nvSpPr>
            <p:cNvPr id="49" name="TextBox 18">
              <a:extLst>
                <a:ext uri="{FF2B5EF4-FFF2-40B4-BE49-F238E27FC236}">
                  <a16:creationId xmlns:a16="http://schemas.microsoft.com/office/drawing/2014/main" xmlns="" id="{A8904642-3349-4BEB-9EEB-37CE3A357358}"/>
                </a:ext>
              </a:extLst>
            </p:cNvPr>
            <p:cNvSpPr txBox="1"/>
            <p:nvPr/>
          </p:nvSpPr>
          <p:spPr bwMode="auto">
            <a:xfrm>
              <a:off x="5872724" y="4287052"/>
              <a:ext cx="942879" cy="282744"/>
            </a:xfrm>
            <a:prstGeom prst="rect">
              <a:avLst/>
            </a:prstGeom>
            <a:noFill/>
          </p:spPr>
          <p:txBody>
            <a:bodyPr wrap="none" lIns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050" b="0" i="0" u="none" strike="noStrike" kern="1200" cap="none" spc="0" normalizeH="0" baseline="0" noProof="0" dirty="0">
                  <a:ln>
                    <a:noFill/>
                  </a:ln>
                  <a:solidFill>
                    <a:srgbClr val="486AFF">
                      <a:alpha val="91000"/>
                    </a:srgbClr>
                  </a:solidFill>
                  <a:effectLst/>
                  <a:uLnTx/>
                  <a:uFillTx/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rPr>
                <a:t>新媒体运营</a:t>
              </a:r>
              <a:endPara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srgbClr val="486AFF">
                    <a:alpha val="91000"/>
                  </a:srgbClr>
                </a:solidFill>
                <a:effectLst/>
                <a:uLnTx/>
                <a:uFillTx/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endParaRPr>
            </a:p>
          </p:txBody>
        </p:sp>
        <p:pic>
          <p:nvPicPr>
            <p:cNvPr id="50" name="图片 49">
              <a:extLst>
                <a:ext uri="{FF2B5EF4-FFF2-40B4-BE49-F238E27FC236}">
                  <a16:creationId xmlns:a16="http://schemas.microsoft.com/office/drawing/2014/main" xmlns="" id="{002321A1-EDB5-4D99-A58F-BEC98ED7CAC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789" r="14964" b="47803"/>
            <a:stretch>
              <a:fillRect/>
            </a:stretch>
          </p:blipFill>
          <p:spPr>
            <a:xfrm>
              <a:off x="5920489" y="2703080"/>
              <a:ext cx="849084" cy="849084"/>
            </a:xfrm>
            <a:custGeom>
              <a:avLst/>
              <a:gdLst>
                <a:gd name="connsiteX0" fmla="*/ 755060 w 1510120"/>
                <a:gd name="connsiteY0" fmla="*/ 0 h 1510120"/>
                <a:gd name="connsiteX1" fmla="*/ 1510120 w 1510120"/>
                <a:gd name="connsiteY1" fmla="*/ 755060 h 1510120"/>
                <a:gd name="connsiteX2" fmla="*/ 755060 w 1510120"/>
                <a:gd name="connsiteY2" fmla="*/ 1510120 h 1510120"/>
                <a:gd name="connsiteX3" fmla="*/ 0 w 1510120"/>
                <a:gd name="connsiteY3" fmla="*/ 755060 h 1510120"/>
                <a:gd name="connsiteX4" fmla="*/ 755060 w 1510120"/>
                <a:gd name="connsiteY4" fmla="*/ 0 h 15101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10120" h="1510120">
                  <a:moveTo>
                    <a:pt x="755060" y="0"/>
                  </a:moveTo>
                  <a:cubicBezTo>
                    <a:pt x="1172068" y="0"/>
                    <a:pt x="1510120" y="338052"/>
                    <a:pt x="1510120" y="755060"/>
                  </a:cubicBezTo>
                  <a:cubicBezTo>
                    <a:pt x="1510120" y="1172068"/>
                    <a:pt x="1172068" y="1510120"/>
                    <a:pt x="755060" y="1510120"/>
                  </a:cubicBezTo>
                  <a:cubicBezTo>
                    <a:pt x="338052" y="1510120"/>
                    <a:pt x="0" y="1172068"/>
                    <a:pt x="0" y="755060"/>
                  </a:cubicBezTo>
                  <a:cubicBezTo>
                    <a:pt x="0" y="338052"/>
                    <a:pt x="338052" y="0"/>
                    <a:pt x="755060" y="0"/>
                  </a:cubicBezTo>
                  <a:close/>
                </a:path>
              </a:pathLst>
            </a:custGeom>
            <a:effectLst>
              <a:outerShdw blurRad="762000" sx="102000" sy="102000" algn="ctr" rotWithShape="0">
                <a:schemeClr val="tx1">
                  <a:lumMod val="65000"/>
                  <a:lumOff val="35000"/>
                  <a:alpha val="18000"/>
                </a:schemeClr>
              </a:outerShdw>
            </a:effectLst>
          </p:spPr>
        </p:pic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2CD08F7F-1675-4292-8162-02CFF9227AFE}"/>
              </a:ext>
            </a:extLst>
          </p:cNvPr>
          <p:cNvGrpSpPr/>
          <p:nvPr/>
        </p:nvGrpSpPr>
        <p:grpSpPr>
          <a:xfrm>
            <a:off x="6862117" y="1173989"/>
            <a:ext cx="1586169" cy="2068651"/>
            <a:chOff x="6862117" y="1173989"/>
            <a:chExt cx="1586169" cy="2068651"/>
          </a:xfrm>
        </p:grpSpPr>
        <p:grpSp>
          <p:nvGrpSpPr>
            <p:cNvPr id="21" name="组合 20">
              <a:extLst>
                <a:ext uri="{FF2B5EF4-FFF2-40B4-BE49-F238E27FC236}">
                  <a16:creationId xmlns:a16="http://schemas.microsoft.com/office/drawing/2014/main" xmlns="" id="{6DB6FE2B-6CAD-4824-9081-28A4A4B93ECC}"/>
                </a:ext>
              </a:extLst>
            </p:cNvPr>
            <p:cNvGrpSpPr/>
            <p:nvPr/>
          </p:nvGrpSpPr>
          <p:grpSpPr>
            <a:xfrm>
              <a:off x="6862117" y="1173989"/>
              <a:ext cx="1586169" cy="2068651"/>
              <a:chOff x="5357097" y="2336093"/>
              <a:chExt cx="1974135" cy="2574628"/>
            </a:xfrm>
          </p:grpSpPr>
          <p:sp>
            <p:nvSpPr>
              <p:cNvPr id="22" name="矩形: 圆角 21">
                <a:extLst>
                  <a:ext uri="{FF2B5EF4-FFF2-40B4-BE49-F238E27FC236}">
                    <a16:creationId xmlns:a16="http://schemas.microsoft.com/office/drawing/2014/main" xmlns="" id="{2413B313-1A13-454D-9E9D-22931EBC8F37}"/>
                  </a:ext>
                </a:extLst>
              </p:cNvPr>
              <p:cNvSpPr/>
              <p:nvPr/>
            </p:nvSpPr>
            <p:spPr>
              <a:xfrm>
                <a:off x="5357097" y="2336093"/>
                <a:ext cx="1974135" cy="2574628"/>
              </a:xfrm>
              <a:prstGeom prst="roundRect">
                <a:avLst>
                  <a:gd name="adj" fmla="val 7017"/>
                </a:avLst>
              </a:prstGeom>
              <a:solidFill>
                <a:schemeClr val="bg1"/>
              </a:solidFill>
              <a:ln>
                <a:noFill/>
              </a:ln>
              <a:effectLst>
                <a:outerShdw blurRad="736600" dist="50800" dir="8100000" algn="tr" rotWithShape="0">
                  <a:srgbClr val="222222">
                    <a:alpha val="17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3" name="椭圆 22">
                <a:extLst>
                  <a:ext uri="{FF2B5EF4-FFF2-40B4-BE49-F238E27FC236}">
                    <a16:creationId xmlns:a16="http://schemas.microsoft.com/office/drawing/2014/main" xmlns="" id="{1B68F850-FE7F-433F-8070-B1866E3AAA97}"/>
                  </a:ext>
                </a:extLst>
              </p:cNvPr>
              <p:cNvSpPr/>
              <p:nvPr/>
            </p:nvSpPr>
            <p:spPr>
              <a:xfrm>
                <a:off x="5849960" y="2633418"/>
                <a:ext cx="988408" cy="988408"/>
              </a:xfrm>
              <a:prstGeom prst="ellipse">
                <a:avLst/>
              </a:prstGeom>
              <a:noFill/>
              <a:ln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4" name="TextBox 17">
                <a:extLst>
                  <a:ext uri="{FF2B5EF4-FFF2-40B4-BE49-F238E27FC236}">
                    <a16:creationId xmlns:a16="http://schemas.microsoft.com/office/drawing/2014/main" xmlns="" id="{2B7B60C7-BF76-4312-9ED7-BF44B17054CD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6003402" y="3951980"/>
                <a:ext cx="681522" cy="4026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8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222222"/>
                    </a:solidFill>
                    <a:effectLst/>
                    <a:uLnTx/>
                    <a:uFillTx/>
                    <a:latin typeface="阿里巴巴普惠体 B" panose="00020600040101010101" pitchFamily="18" charset="-122"/>
                    <a:ea typeface="阿里巴巴普惠体 B" panose="00020600040101010101" pitchFamily="18" charset="-122"/>
                    <a:cs typeface="阿里巴巴普惠体 B" panose="00020600040101010101" pitchFamily="18" charset="-122"/>
                  </a:rPr>
                  <a:t>王三</a:t>
                </a:r>
                <a:endPara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222222"/>
                  </a:solidFill>
                  <a:effectLst/>
                  <a:uLnTx/>
                  <a:uFillTx/>
                  <a:latin typeface="阿里巴巴普惠体 B" panose="00020600040101010101" pitchFamily="18" charset="-122"/>
                  <a:ea typeface="阿里巴巴普惠体 B" panose="00020600040101010101" pitchFamily="18" charset="-122"/>
                  <a:cs typeface="阿里巴巴普惠体 B" panose="00020600040101010101" pitchFamily="18" charset="-122"/>
                </a:endParaRPr>
              </a:p>
            </p:txBody>
          </p:sp>
          <p:sp>
            <p:nvSpPr>
              <p:cNvPr id="25" name="TextBox 18">
                <a:extLst>
                  <a:ext uri="{FF2B5EF4-FFF2-40B4-BE49-F238E27FC236}">
                    <a16:creationId xmlns:a16="http://schemas.microsoft.com/office/drawing/2014/main" xmlns="" id="{D6FE72CC-6145-4EE0-ADAB-47891BFB3EAB}"/>
                  </a:ext>
                </a:extLst>
              </p:cNvPr>
              <p:cNvSpPr txBox="1"/>
              <p:nvPr/>
            </p:nvSpPr>
            <p:spPr bwMode="auto">
              <a:xfrm>
                <a:off x="5955521" y="4279149"/>
                <a:ext cx="777286" cy="282744"/>
              </a:xfrm>
              <a:prstGeom prst="rect">
                <a:avLst/>
              </a:prstGeom>
              <a:noFill/>
            </p:spPr>
            <p:txBody>
              <a:bodyPr wrap="none" lIns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8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05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486AFF">
                        <a:alpha val="91000"/>
                      </a:srgbClr>
                    </a:solidFill>
                    <a:effectLst/>
                    <a:uLnTx/>
                    <a:uFillTx/>
                    <a:latin typeface="阿里巴巴普惠体 L" panose="00020600040101010101" pitchFamily="18" charset="-122"/>
                    <a:ea typeface="阿里巴巴普惠体 L" panose="00020600040101010101" pitchFamily="18" charset="-122"/>
                    <a:cs typeface="阿里巴巴普惠体 L" panose="00020600040101010101" pitchFamily="18" charset="-122"/>
                  </a:rPr>
                  <a:t>部门主管</a:t>
                </a:r>
                <a:endParaRPr kumimoji="0" lang="en-US" sz="1050" b="0" i="0" u="none" strike="noStrike" kern="1200" cap="none" spc="0" normalizeH="0" baseline="0" noProof="0" dirty="0">
                  <a:ln>
                    <a:noFill/>
                  </a:ln>
                  <a:solidFill>
                    <a:srgbClr val="486AFF">
                      <a:alpha val="91000"/>
                    </a:srgbClr>
                  </a:solidFill>
                  <a:effectLst/>
                  <a:uLnTx/>
                  <a:uFillTx/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endParaRPr>
              </a:p>
            </p:txBody>
          </p:sp>
        </p:grpSp>
        <p:pic>
          <p:nvPicPr>
            <p:cNvPr id="53" name="图片 52">
              <a:extLst>
                <a:ext uri="{FF2B5EF4-FFF2-40B4-BE49-F238E27FC236}">
                  <a16:creationId xmlns:a16="http://schemas.microsoft.com/office/drawing/2014/main" xmlns="" id="{A13ECBCF-F6B6-4295-9DB6-570CFD751C5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785" t="9548" r="10936" b="38256"/>
            <a:stretch>
              <a:fillRect/>
            </a:stretch>
          </p:blipFill>
          <p:spPr>
            <a:xfrm>
              <a:off x="7318434" y="1472499"/>
              <a:ext cx="678573" cy="678573"/>
            </a:xfrm>
            <a:custGeom>
              <a:avLst/>
              <a:gdLst>
                <a:gd name="connsiteX0" fmla="*/ 755060 w 1510120"/>
                <a:gd name="connsiteY0" fmla="*/ 0 h 1510120"/>
                <a:gd name="connsiteX1" fmla="*/ 1510120 w 1510120"/>
                <a:gd name="connsiteY1" fmla="*/ 755060 h 1510120"/>
                <a:gd name="connsiteX2" fmla="*/ 755060 w 1510120"/>
                <a:gd name="connsiteY2" fmla="*/ 1510120 h 1510120"/>
                <a:gd name="connsiteX3" fmla="*/ 0 w 1510120"/>
                <a:gd name="connsiteY3" fmla="*/ 755060 h 1510120"/>
                <a:gd name="connsiteX4" fmla="*/ 755060 w 1510120"/>
                <a:gd name="connsiteY4" fmla="*/ 0 h 15101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10120" h="1510120">
                  <a:moveTo>
                    <a:pt x="755060" y="0"/>
                  </a:moveTo>
                  <a:cubicBezTo>
                    <a:pt x="1172068" y="0"/>
                    <a:pt x="1510120" y="338052"/>
                    <a:pt x="1510120" y="755060"/>
                  </a:cubicBezTo>
                  <a:cubicBezTo>
                    <a:pt x="1510120" y="1172068"/>
                    <a:pt x="1172068" y="1510120"/>
                    <a:pt x="755060" y="1510120"/>
                  </a:cubicBezTo>
                  <a:cubicBezTo>
                    <a:pt x="338052" y="1510120"/>
                    <a:pt x="0" y="1172068"/>
                    <a:pt x="0" y="755060"/>
                  </a:cubicBezTo>
                  <a:cubicBezTo>
                    <a:pt x="0" y="338052"/>
                    <a:pt x="338052" y="0"/>
                    <a:pt x="755060" y="0"/>
                  </a:cubicBezTo>
                  <a:close/>
                </a:path>
              </a:pathLst>
            </a:custGeom>
            <a:effectLst>
              <a:outerShdw blurRad="762000" sx="102000" sy="102000" algn="ctr" rotWithShape="0">
                <a:schemeClr val="tx1">
                  <a:lumMod val="65000"/>
                  <a:lumOff val="35000"/>
                  <a:alpha val="18000"/>
                </a:schemeClr>
              </a:outerShdw>
            </a:effectLst>
          </p:spPr>
        </p:pic>
      </p:grpSp>
      <p:grpSp>
        <p:nvGrpSpPr>
          <p:cNvPr id="57" name="组合 56">
            <a:extLst>
              <a:ext uri="{FF2B5EF4-FFF2-40B4-BE49-F238E27FC236}">
                <a16:creationId xmlns:a16="http://schemas.microsoft.com/office/drawing/2014/main" xmlns="" id="{9CA26BB6-490F-4FAA-BF10-A1873A49BF9E}"/>
              </a:ext>
            </a:extLst>
          </p:cNvPr>
          <p:cNvGrpSpPr/>
          <p:nvPr/>
        </p:nvGrpSpPr>
        <p:grpSpPr>
          <a:xfrm>
            <a:off x="8662680" y="1595024"/>
            <a:ext cx="1586169" cy="2068651"/>
            <a:chOff x="8960466" y="1809302"/>
            <a:chExt cx="1586169" cy="2068651"/>
          </a:xfrm>
        </p:grpSpPr>
        <p:grpSp>
          <p:nvGrpSpPr>
            <p:cNvPr id="27" name="组合 26">
              <a:extLst>
                <a:ext uri="{FF2B5EF4-FFF2-40B4-BE49-F238E27FC236}">
                  <a16:creationId xmlns:a16="http://schemas.microsoft.com/office/drawing/2014/main" xmlns="" id="{DB172AB6-97B1-4770-ACAA-7720ABCE13F7}"/>
                </a:ext>
              </a:extLst>
            </p:cNvPr>
            <p:cNvGrpSpPr/>
            <p:nvPr/>
          </p:nvGrpSpPr>
          <p:grpSpPr>
            <a:xfrm>
              <a:off x="8960466" y="1809302"/>
              <a:ext cx="1586169" cy="2068651"/>
              <a:chOff x="5357097" y="2336093"/>
              <a:chExt cx="1974135" cy="2574628"/>
            </a:xfrm>
          </p:grpSpPr>
          <p:sp>
            <p:nvSpPr>
              <p:cNvPr id="28" name="矩形: 圆角 27">
                <a:extLst>
                  <a:ext uri="{FF2B5EF4-FFF2-40B4-BE49-F238E27FC236}">
                    <a16:creationId xmlns:a16="http://schemas.microsoft.com/office/drawing/2014/main" xmlns="" id="{A90B74D2-AC05-4E45-A10A-D8451A487BC8}"/>
                  </a:ext>
                </a:extLst>
              </p:cNvPr>
              <p:cNvSpPr/>
              <p:nvPr/>
            </p:nvSpPr>
            <p:spPr>
              <a:xfrm>
                <a:off x="5357097" y="2336093"/>
                <a:ext cx="1974135" cy="2574628"/>
              </a:xfrm>
              <a:prstGeom prst="roundRect">
                <a:avLst>
                  <a:gd name="adj" fmla="val 7017"/>
                </a:avLst>
              </a:prstGeom>
              <a:solidFill>
                <a:schemeClr val="bg1"/>
              </a:solidFill>
              <a:ln>
                <a:noFill/>
              </a:ln>
              <a:effectLst>
                <a:outerShdw blurRad="736600" dist="50800" dir="8100000" algn="tr" rotWithShape="0">
                  <a:srgbClr val="222222">
                    <a:alpha val="17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9" name="椭圆 28">
                <a:extLst>
                  <a:ext uri="{FF2B5EF4-FFF2-40B4-BE49-F238E27FC236}">
                    <a16:creationId xmlns:a16="http://schemas.microsoft.com/office/drawing/2014/main" xmlns="" id="{27A3529F-5EA4-45E0-8E50-AB90D42B8E49}"/>
                  </a:ext>
                </a:extLst>
              </p:cNvPr>
              <p:cNvSpPr/>
              <p:nvPr/>
            </p:nvSpPr>
            <p:spPr>
              <a:xfrm>
                <a:off x="5849960" y="2633418"/>
                <a:ext cx="988408" cy="988408"/>
              </a:xfrm>
              <a:prstGeom prst="ellipse">
                <a:avLst/>
              </a:prstGeom>
              <a:noFill/>
              <a:ln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0" name="TextBox 17">
                <a:extLst>
                  <a:ext uri="{FF2B5EF4-FFF2-40B4-BE49-F238E27FC236}">
                    <a16:creationId xmlns:a16="http://schemas.microsoft.com/office/drawing/2014/main" xmlns="" id="{9D6195A3-5EDF-4D93-9A3D-EE5A16C1C518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6003402" y="3951980"/>
                <a:ext cx="681522" cy="4026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8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222222"/>
                    </a:solidFill>
                    <a:effectLst/>
                    <a:uLnTx/>
                    <a:uFillTx/>
                    <a:latin typeface="阿里巴巴普惠体 B" panose="00020600040101010101" pitchFamily="18" charset="-122"/>
                    <a:ea typeface="阿里巴巴普惠体 B" panose="00020600040101010101" pitchFamily="18" charset="-122"/>
                    <a:cs typeface="阿里巴巴普惠体 B" panose="00020600040101010101" pitchFamily="18" charset="-122"/>
                  </a:rPr>
                  <a:t>李四</a:t>
                </a:r>
                <a:endPara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222222"/>
                  </a:solidFill>
                  <a:effectLst/>
                  <a:uLnTx/>
                  <a:uFillTx/>
                  <a:latin typeface="阿里巴巴普惠体 B" panose="00020600040101010101" pitchFamily="18" charset="-122"/>
                  <a:ea typeface="阿里巴巴普惠体 B" panose="00020600040101010101" pitchFamily="18" charset="-122"/>
                  <a:cs typeface="阿里巴巴普惠体 B" panose="00020600040101010101" pitchFamily="18" charset="-122"/>
                </a:endParaRPr>
              </a:p>
            </p:txBody>
          </p:sp>
          <p:sp>
            <p:nvSpPr>
              <p:cNvPr id="31" name="TextBox 18">
                <a:extLst>
                  <a:ext uri="{FF2B5EF4-FFF2-40B4-BE49-F238E27FC236}">
                    <a16:creationId xmlns:a16="http://schemas.microsoft.com/office/drawing/2014/main" xmlns="" id="{3567C02D-3D4C-4F28-B704-C8BAF6136A46}"/>
                  </a:ext>
                </a:extLst>
              </p:cNvPr>
              <p:cNvSpPr txBox="1"/>
              <p:nvPr/>
            </p:nvSpPr>
            <p:spPr bwMode="auto">
              <a:xfrm>
                <a:off x="6038316" y="4271246"/>
                <a:ext cx="611694" cy="282744"/>
              </a:xfrm>
              <a:prstGeom prst="rect">
                <a:avLst/>
              </a:prstGeom>
              <a:noFill/>
            </p:spPr>
            <p:txBody>
              <a:bodyPr wrap="none" lIns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8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05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486AFF">
                        <a:alpha val="91000"/>
                      </a:srgbClr>
                    </a:solidFill>
                    <a:effectLst/>
                    <a:uLnTx/>
                    <a:uFillTx/>
                    <a:latin typeface="阿里巴巴普惠体 L" panose="00020600040101010101" pitchFamily="18" charset="-122"/>
                    <a:ea typeface="阿里巴巴普惠体 L" panose="00020600040101010101" pitchFamily="18" charset="-122"/>
                    <a:cs typeface="阿里巴巴普惠体 L" panose="00020600040101010101" pitchFamily="18" charset="-122"/>
                  </a:rPr>
                  <a:t>设计师</a:t>
                </a:r>
                <a:endParaRPr kumimoji="0" lang="en-US" sz="1050" b="0" i="0" u="none" strike="noStrike" kern="1200" cap="none" spc="0" normalizeH="0" baseline="0" noProof="0" dirty="0">
                  <a:ln>
                    <a:noFill/>
                  </a:ln>
                  <a:solidFill>
                    <a:srgbClr val="486AFF">
                      <a:alpha val="91000"/>
                    </a:srgbClr>
                  </a:solidFill>
                  <a:effectLst/>
                  <a:uLnTx/>
                  <a:uFillTx/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endParaRPr>
              </a:p>
            </p:txBody>
          </p:sp>
        </p:grpSp>
        <p:pic>
          <p:nvPicPr>
            <p:cNvPr id="54" name="图片 53">
              <a:extLst>
                <a:ext uri="{FF2B5EF4-FFF2-40B4-BE49-F238E27FC236}">
                  <a16:creationId xmlns:a16="http://schemas.microsoft.com/office/drawing/2014/main" xmlns="" id="{E292926E-6E81-4E75-9214-18FA173501D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936" t="263" r="10785" b="47540"/>
            <a:stretch>
              <a:fillRect/>
            </a:stretch>
          </p:blipFill>
          <p:spPr>
            <a:xfrm>
              <a:off x="9416783" y="2101376"/>
              <a:ext cx="678573" cy="678573"/>
            </a:xfrm>
            <a:custGeom>
              <a:avLst/>
              <a:gdLst>
                <a:gd name="connsiteX0" fmla="*/ 755060 w 1510120"/>
                <a:gd name="connsiteY0" fmla="*/ 0 h 1510120"/>
                <a:gd name="connsiteX1" fmla="*/ 1510120 w 1510120"/>
                <a:gd name="connsiteY1" fmla="*/ 755060 h 1510120"/>
                <a:gd name="connsiteX2" fmla="*/ 755060 w 1510120"/>
                <a:gd name="connsiteY2" fmla="*/ 1510120 h 1510120"/>
                <a:gd name="connsiteX3" fmla="*/ 0 w 1510120"/>
                <a:gd name="connsiteY3" fmla="*/ 755060 h 1510120"/>
                <a:gd name="connsiteX4" fmla="*/ 755060 w 1510120"/>
                <a:gd name="connsiteY4" fmla="*/ 0 h 15101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10120" h="1510120">
                  <a:moveTo>
                    <a:pt x="755060" y="0"/>
                  </a:moveTo>
                  <a:cubicBezTo>
                    <a:pt x="1172068" y="0"/>
                    <a:pt x="1510120" y="338052"/>
                    <a:pt x="1510120" y="755060"/>
                  </a:cubicBezTo>
                  <a:cubicBezTo>
                    <a:pt x="1510120" y="1172068"/>
                    <a:pt x="1172068" y="1510120"/>
                    <a:pt x="755060" y="1510120"/>
                  </a:cubicBezTo>
                  <a:cubicBezTo>
                    <a:pt x="338052" y="1510120"/>
                    <a:pt x="0" y="1172068"/>
                    <a:pt x="0" y="755060"/>
                  </a:cubicBezTo>
                  <a:cubicBezTo>
                    <a:pt x="0" y="338052"/>
                    <a:pt x="338052" y="0"/>
                    <a:pt x="755060" y="0"/>
                  </a:cubicBezTo>
                  <a:close/>
                </a:path>
              </a:pathLst>
            </a:custGeom>
            <a:effectLst>
              <a:outerShdw blurRad="762000" sx="102000" sy="102000" algn="ctr" rotWithShape="0">
                <a:schemeClr val="tx1">
                  <a:lumMod val="65000"/>
                  <a:lumOff val="35000"/>
                  <a:alpha val="18000"/>
                </a:schemeClr>
              </a:outerShdw>
            </a:effectLst>
          </p:spPr>
        </p:pic>
      </p:grpSp>
      <p:grpSp>
        <p:nvGrpSpPr>
          <p:cNvPr id="60" name="组合 59">
            <a:extLst>
              <a:ext uri="{FF2B5EF4-FFF2-40B4-BE49-F238E27FC236}">
                <a16:creationId xmlns:a16="http://schemas.microsoft.com/office/drawing/2014/main" xmlns="" id="{75652EE8-7867-4272-9C94-21C9BA8E434F}"/>
              </a:ext>
            </a:extLst>
          </p:cNvPr>
          <p:cNvGrpSpPr/>
          <p:nvPr/>
        </p:nvGrpSpPr>
        <p:grpSpPr>
          <a:xfrm>
            <a:off x="5105053" y="3827710"/>
            <a:ext cx="1586169" cy="2068651"/>
            <a:chOff x="5402839" y="4041988"/>
            <a:chExt cx="1586169" cy="2068651"/>
          </a:xfrm>
        </p:grpSpPr>
        <p:grpSp>
          <p:nvGrpSpPr>
            <p:cNvPr id="33" name="组合 32">
              <a:extLst>
                <a:ext uri="{FF2B5EF4-FFF2-40B4-BE49-F238E27FC236}">
                  <a16:creationId xmlns:a16="http://schemas.microsoft.com/office/drawing/2014/main" xmlns="" id="{CF4B9B60-234A-461E-B8C8-7CEC2CEEE024}"/>
                </a:ext>
              </a:extLst>
            </p:cNvPr>
            <p:cNvGrpSpPr/>
            <p:nvPr/>
          </p:nvGrpSpPr>
          <p:grpSpPr>
            <a:xfrm>
              <a:off x="5402839" y="4041988"/>
              <a:ext cx="1586169" cy="2068651"/>
              <a:chOff x="5357097" y="2336093"/>
              <a:chExt cx="1974135" cy="2574628"/>
            </a:xfrm>
          </p:grpSpPr>
          <p:sp>
            <p:nvSpPr>
              <p:cNvPr id="34" name="矩形: 圆角 33">
                <a:extLst>
                  <a:ext uri="{FF2B5EF4-FFF2-40B4-BE49-F238E27FC236}">
                    <a16:creationId xmlns:a16="http://schemas.microsoft.com/office/drawing/2014/main" xmlns="" id="{5660416B-20D0-4432-A198-A3BAA177C237}"/>
                  </a:ext>
                </a:extLst>
              </p:cNvPr>
              <p:cNvSpPr/>
              <p:nvPr/>
            </p:nvSpPr>
            <p:spPr>
              <a:xfrm>
                <a:off x="5357097" y="2336093"/>
                <a:ext cx="1974135" cy="2574628"/>
              </a:xfrm>
              <a:prstGeom prst="roundRect">
                <a:avLst>
                  <a:gd name="adj" fmla="val 7017"/>
                </a:avLst>
              </a:prstGeom>
              <a:solidFill>
                <a:schemeClr val="bg1"/>
              </a:solidFill>
              <a:ln>
                <a:noFill/>
              </a:ln>
              <a:effectLst>
                <a:outerShdw blurRad="736600" dist="50800" dir="8100000" algn="tr" rotWithShape="0">
                  <a:srgbClr val="222222">
                    <a:alpha val="17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5" name="椭圆 34">
                <a:extLst>
                  <a:ext uri="{FF2B5EF4-FFF2-40B4-BE49-F238E27FC236}">
                    <a16:creationId xmlns:a16="http://schemas.microsoft.com/office/drawing/2014/main" xmlns="" id="{6F7B6C8B-2153-4162-B486-BAACBDA20541}"/>
                  </a:ext>
                </a:extLst>
              </p:cNvPr>
              <p:cNvSpPr/>
              <p:nvPr/>
            </p:nvSpPr>
            <p:spPr>
              <a:xfrm>
                <a:off x="5849960" y="2633418"/>
                <a:ext cx="988408" cy="988408"/>
              </a:xfrm>
              <a:prstGeom prst="ellipse">
                <a:avLst/>
              </a:prstGeom>
              <a:noFill/>
              <a:ln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6" name="TextBox 17">
                <a:extLst>
                  <a:ext uri="{FF2B5EF4-FFF2-40B4-BE49-F238E27FC236}">
                    <a16:creationId xmlns:a16="http://schemas.microsoft.com/office/drawing/2014/main" xmlns="" id="{2A0A0FAF-29D4-4AF3-BE37-5CE1AA18A232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6003402" y="3951980"/>
                <a:ext cx="681522" cy="4026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8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222222"/>
                    </a:solidFill>
                    <a:effectLst/>
                    <a:uLnTx/>
                    <a:uFillTx/>
                    <a:latin typeface="阿里巴巴普惠体 B" panose="00020600040101010101" pitchFamily="18" charset="-122"/>
                    <a:ea typeface="阿里巴巴普惠体 B" panose="00020600040101010101" pitchFamily="18" charset="-122"/>
                    <a:cs typeface="阿里巴巴普惠体 B" panose="00020600040101010101" pitchFamily="18" charset="-122"/>
                  </a:rPr>
                  <a:t>王五</a:t>
                </a:r>
                <a:endPara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222222"/>
                  </a:solidFill>
                  <a:effectLst/>
                  <a:uLnTx/>
                  <a:uFillTx/>
                  <a:latin typeface="阿里巴巴普惠体 B" panose="00020600040101010101" pitchFamily="18" charset="-122"/>
                  <a:ea typeface="阿里巴巴普惠体 B" panose="00020600040101010101" pitchFamily="18" charset="-122"/>
                  <a:cs typeface="阿里巴巴普惠体 B" panose="00020600040101010101" pitchFamily="18" charset="-122"/>
                </a:endParaRPr>
              </a:p>
            </p:txBody>
          </p:sp>
          <p:sp>
            <p:nvSpPr>
              <p:cNvPr id="37" name="TextBox 18">
                <a:extLst>
                  <a:ext uri="{FF2B5EF4-FFF2-40B4-BE49-F238E27FC236}">
                    <a16:creationId xmlns:a16="http://schemas.microsoft.com/office/drawing/2014/main" xmlns="" id="{99FFB4D3-1745-4B10-A187-6FE547B8BB4A}"/>
                  </a:ext>
                </a:extLst>
              </p:cNvPr>
              <p:cNvSpPr txBox="1"/>
              <p:nvPr/>
            </p:nvSpPr>
            <p:spPr bwMode="auto">
              <a:xfrm>
                <a:off x="5955521" y="4271246"/>
                <a:ext cx="777286" cy="282744"/>
              </a:xfrm>
              <a:prstGeom prst="rect">
                <a:avLst/>
              </a:prstGeom>
              <a:noFill/>
            </p:spPr>
            <p:txBody>
              <a:bodyPr wrap="none" lIns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8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05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486AFF">
                        <a:alpha val="91000"/>
                      </a:srgbClr>
                    </a:solidFill>
                    <a:effectLst/>
                    <a:uLnTx/>
                    <a:uFillTx/>
                    <a:latin typeface="阿里巴巴普惠体 L" panose="00020600040101010101" pitchFamily="18" charset="-122"/>
                    <a:ea typeface="阿里巴巴普惠体 L" panose="00020600040101010101" pitchFamily="18" charset="-122"/>
                    <a:cs typeface="阿里巴巴普惠体 L" panose="00020600040101010101" pitchFamily="18" charset="-122"/>
                  </a:rPr>
                  <a:t>活动策划</a:t>
                </a:r>
                <a:endParaRPr kumimoji="0" lang="en-US" sz="1050" b="0" i="0" u="none" strike="noStrike" kern="1200" cap="none" spc="0" normalizeH="0" baseline="0" noProof="0" dirty="0">
                  <a:ln>
                    <a:noFill/>
                  </a:ln>
                  <a:solidFill>
                    <a:srgbClr val="486AFF">
                      <a:alpha val="91000"/>
                    </a:srgbClr>
                  </a:solidFill>
                  <a:effectLst/>
                  <a:uLnTx/>
                  <a:uFillTx/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endParaRPr>
              </a:p>
            </p:txBody>
          </p:sp>
        </p:grpSp>
        <p:pic>
          <p:nvPicPr>
            <p:cNvPr id="55" name="图片 54">
              <a:extLst>
                <a:ext uri="{FF2B5EF4-FFF2-40B4-BE49-F238E27FC236}">
                  <a16:creationId xmlns:a16="http://schemas.microsoft.com/office/drawing/2014/main" xmlns="" id="{7F6B09BE-F62C-4EBF-AAD5-A5E01B10B626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375" t="9548" r="14982" b="38256"/>
            <a:stretch>
              <a:fillRect/>
            </a:stretch>
          </p:blipFill>
          <p:spPr>
            <a:xfrm>
              <a:off x="5859156" y="4349851"/>
              <a:ext cx="678573" cy="678573"/>
            </a:xfrm>
            <a:custGeom>
              <a:avLst/>
              <a:gdLst>
                <a:gd name="connsiteX0" fmla="*/ 755060 w 1510120"/>
                <a:gd name="connsiteY0" fmla="*/ 0 h 1510120"/>
                <a:gd name="connsiteX1" fmla="*/ 1510120 w 1510120"/>
                <a:gd name="connsiteY1" fmla="*/ 755060 h 1510120"/>
                <a:gd name="connsiteX2" fmla="*/ 755060 w 1510120"/>
                <a:gd name="connsiteY2" fmla="*/ 1510120 h 1510120"/>
                <a:gd name="connsiteX3" fmla="*/ 0 w 1510120"/>
                <a:gd name="connsiteY3" fmla="*/ 755060 h 1510120"/>
                <a:gd name="connsiteX4" fmla="*/ 755060 w 1510120"/>
                <a:gd name="connsiteY4" fmla="*/ 0 h 15101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10120" h="1510120">
                  <a:moveTo>
                    <a:pt x="755060" y="0"/>
                  </a:moveTo>
                  <a:cubicBezTo>
                    <a:pt x="1172068" y="0"/>
                    <a:pt x="1510120" y="338052"/>
                    <a:pt x="1510120" y="755060"/>
                  </a:cubicBezTo>
                  <a:cubicBezTo>
                    <a:pt x="1510120" y="1172068"/>
                    <a:pt x="1172068" y="1510120"/>
                    <a:pt x="755060" y="1510120"/>
                  </a:cubicBezTo>
                  <a:cubicBezTo>
                    <a:pt x="338052" y="1510120"/>
                    <a:pt x="0" y="1172068"/>
                    <a:pt x="0" y="755060"/>
                  </a:cubicBezTo>
                  <a:cubicBezTo>
                    <a:pt x="0" y="338052"/>
                    <a:pt x="338052" y="0"/>
                    <a:pt x="755060" y="0"/>
                  </a:cubicBezTo>
                  <a:close/>
                </a:path>
              </a:pathLst>
            </a:custGeom>
            <a:effectLst>
              <a:outerShdw blurRad="762000" sx="102000" sy="102000" algn="ctr" rotWithShape="0">
                <a:schemeClr val="tx1">
                  <a:lumMod val="65000"/>
                  <a:lumOff val="35000"/>
                  <a:alpha val="18000"/>
                </a:schemeClr>
              </a:outerShdw>
            </a:effectLst>
          </p:spPr>
        </p:pic>
      </p:grpSp>
      <p:grpSp>
        <p:nvGrpSpPr>
          <p:cNvPr id="59" name="组合 58">
            <a:extLst>
              <a:ext uri="{FF2B5EF4-FFF2-40B4-BE49-F238E27FC236}">
                <a16:creationId xmlns:a16="http://schemas.microsoft.com/office/drawing/2014/main" xmlns="" id="{D17C05DE-82CC-41D9-BB58-F0B32A28F174}"/>
              </a:ext>
            </a:extLst>
          </p:cNvPr>
          <p:cNvGrpSpPr/>
          <p:nvPr/>
        </p:nvGrpSpPr>
        <p:grpSpPr>
          <a:xfrm>
            <a:off x="6862117" y="3405404"/>
            <a:ext cx="1586169" cy="2068651"/>
            <a:chOff x="7159903" y="3619682"/>
            <a:chExt cx="1586169" cy="2068651"/>
          </a:xfrm>
        </p:grpSpPr>
        <p:grpSp>
          <p:nvGrpSpPr>
            <p:cNvPr id="39" name="组合 38">
              <a:extLst>
                <a:ext uri="{FF2B5EF4-FFF2-40B4-BE49-F238E27FC236}">
                  <a16:creationId xmlns:a16="http://schemas.microsoft.com/office/drawing/2014/main" xmlns="" id="{2ECA3DC9-07B6-439F-B94D-1FE1B0362D8B}"/>
                </a:ext>
              </a:extLst>
            </p:cNvPr>
            <p:cNvGrpSpPr/>
            <p:nvPr/>
          </p:nvGrpSpPr>
          <p:grpSpPr>
            <a:xfrm>
              <a:off x="7159903" y="3619682"/>
              <a:ext cx="1586169" cy="2068651"/>
              <a:chOff x="5357097" y="2336093"/>
              <a:chExt cx="1974135" cy="2574628"/>
            </a:xfrm>
          </p:grpSpPr>
          <p:sp>
            <p:nvSpPr>
              <p:cNvPr id="40" name="矩形: 圆角 39">
                <a:extLst>
                  <a:ext uri="{FF2B5EF4-FFF2-40B4-BE49-F238E27FC236}">
                    <a16:creationId xmlns:a16="http://schemas.microsoft.com/office/drawing/2014/main" xmlns="" id="{834B593C-E215-490E-B90A-5BB6C370EC93}"/>
                  </a:ext>
                </a:extLst>
              </p:cNvPr>
              <p:cNvSpPr/>
              <p:nvPr/>
            </p:nvSpPr>
            <p:spPr>
              <a:xfrm>
                <a:off x="5357097" y="2336093"/>
                <a:ext cx="1974135" cy="2574628"/>
              </a:xfrm>
              <a:prstGeom prst="roundRect">
                <a:avLst>
                  <a:gd name="adj" fmla="val 7017"/>
                </a:avLst>
              </a:prstGeom>
              <a:solidFill>
                <a:schemeClr val="bg1"/>
              </a:solidFill>
              <a:ln>
                <a:noFill/>
              </a:ln>
              <a:effectLst>
                <a:outerShdw blurRad="736600" dist="50800" dir="8100000" algn="tr" rotWithShape="0">
                  <a:srgbClr val="222222">
                    <a:alpha val="17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41" name="椭圆 40">
                <a:extLst>
                  <a:ext uri="{FF2B5EF4-FFF2-40B4-BE49-F238E27FC236}">
                    <a16:creationId xmlns:a16="http://schemas.microsoft.com/office/drawing/2014/main" xmlns="" id="{2D09FFE0-51AB-4E1E-AEAC-1821ADE9E229}"/>
                  </a:ext>
                </a:extLst>
              </p:cNvPr>
              <p:cNvSpPr/>
              <p:nvPr/>
            </p:nvSpPr>
            <p:spPr>
              <a:xfrm>
                <a:off x="5849960" y="2633418"/>
                <a:ext cx="988408" cy="988408"/>
              </a:xfrm>
              <a:prstGeom prst="ellipse">
                <a:avLst/>
              </a:prstGeom>
              <a:noFill/>
              <a:ln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42" name="TextBox 17">
                <a:extLst>
                  <a:ext uri="{FF2B5EF4-FFF2-40B4-BE49-F238E27FC236}">
                    <a16:creationId xmlns:a16="http://schemas.microsoft.com/office/drawing/2014/main" xmlns="" id="{5EA995F8-759F-48D0-9E72-423C34E7C573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6003402" y="3951980"/>
                <a:ext cx="681522" cy="4026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8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222222"/>
                    </a:solidFill>
                    <a:effectLst/>
                    <a:uLnTx/>
                    <a:uFillTx/>
                    <a:latin typeface="阿里巴巴普惠体 B" panose="00020600040101010101" pitchFamily="18" charset="-122"/>
                    <a:ea typeface="阿里巴巴普惠体 B" panose="00020600040101010101" pitchFamily="18" charset="-122"/>
                    <a:cs typeface="阿里巴巴普惠体 B" panose="00020600040101010101" pitchFamily="18" charset="-122"/>
                  </a:rPr>
                  <a:t>老王</a:t>
                </a:r>
                <a:endPara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222222"/>
                  </a:solidFill>
                  <a:effectLst/>
                  <a:uLnTx/>
                  <a:uFillTx/>
                  <a:latin typeface="阿里巴巴普惠体 B" panose="00020600040101010101" pitchFamily="18" charset="-122"/>
                  <a:ea typeface="阿里巴巴普惠体 B" panose="00020600040101010101" pitchFamily="18" charset="-122"/>
                  <a:cs typeface="阿里巴巴普惠体 B" panose="00020600040101010101" pitchFamily="18" charset="-122"/>
                </a:endParaRPr>
              </a:p>
            </p:txBody>
          </p:sp>
          <p:sp>
            <p:nvSpPr>
              <p:cNvPr id="43" name="TextBox 18">
                <a:extLst>
                  <a:ext uri="{FF2B5EF4-FFF2-40B4-BE49-F238E27FC236}">
                    <a16:creationId xmlns:a16="http://schemas.microsoft.com/office/drawing/2014/main" xmlns="" id="{0DCC9176-AEE0-4720-B8D7-352EEB5118EE}"/>
                  </a:ext>
                </a:extLst>
              </p:cNvPr>
              <p:cNvSpPr txBox="1"/>
              <p:nvPr/>
            </p:nvSpPr>
            <p:spPr bwMode="auto">
              <a:xfrm>
                <a:off x="5955521" y="4287052"/>
                <a:ext cx="777286" cy="282744"/>
              </a:xfrm>
              <a:prstGeom prst="rect">
                <a:avLst/>
              </a:prstGeom>
              <a:noFill/>
            </p:spPr>
            <p:txBody>
              <a:bodyPr wrap="none" lIns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8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05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486AFF">
                        <a:alpha val="91000"/>
                      </a:srgbClr>
                    </a:solidFill>
                    <a:effectLst/>
                    <a:uLnTx/>
                    <a:uFillTx/>
                    <a:latin typeface="阿里巴巴普惠体 L" panose="00020600040101010101" pitchFamily="18" charset="-122"/>
                    <a:ea typeface="阿里巴巴普惠体 L" panose="00020600040101010101" pitchFamily="18" charset="-122"/>
                    <a:cs typeface="阿里巴巴普惠体 L" panose="00020600040101010101" pitchFamily="18" charset="-122"/>
                  </a:rPr>
                  <a:t>线上运营</a:t>
                </a:r>
                <a:endParaRPr kumimoji="0" lang="en-US" sz="1050" b="0" i="0" u="none" strike="noStrike" kern="1200" cap="none" spc="0" normalizeH="0" baseline="0" noProof="0" dirty="0">
                  <a:ln>
                    <a:noFill/>
                  </a:ln>
                  <a:solidFill>
                    <a:srgbClr val="486AFF">
                      <a:alpha val="91000"/>
                    </a:srgbClr>
                  </a:solidFill>
                  <a:effectLst/>
                  <a:uLnTx/>
                  <a:uFillTx/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endParaRPr>
              </a:p>
            </p:txBody>
          </p:sp>
        </p:grpSp>
        <p:pic>
          <p:nvPicPr>
            <p:cNvPr id="56" name="图片 55">
              <a:extLst>
                <a:ext uri="{FF2B5EF4-FFF2-40B4-BE49-F238E27FC236}">
                  <a16:creationId xmlns:a16="http://schemas.microsoft.com/office/drawing/2014/main" xmlns="" id="{3BF80723-1F40-447E-BBEE-4813D1C3A02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936" t="263" r="10785" b="47540"/>
            <a:stretch>
              <a:fillRect/>
            </a:stretch>
          </p:blipFill>
          <p:spPr>
            <a:xfrm>
              <a:off x="7618147" y="3910108"/>
              <a:ext cx="678573" cy="678573"/>
            </a:xfrm>
            <a:custGeom>
              <a:avLst/>
              <a:gdLst>
                <a:gd name="connsiteX0" fmla="*/ 755060 w 1510120"/>
                <a:gd name="connsiteY0" fmla="*/ 0 h 1510120"/>
                <a:gd name="connsiteX1" fmla="*/ 1510120 w 1510120"/>
                <a:gd name="connsiteY1" fmla="*/ 755060 h 1510120"/>
                <a:gd name="connsiteX2" fmla="*/ 755060 w 1510120"/>
                <a:gd name="connsiteY2" fmla="*/ 1510120 h 1510120"/>
                <a:gd name="connsiteX3" fmla="*/ 0 w 1510120"/>
                <a:gd name="connsiteY3" fmla="*/ 755060 h 1510120"/>
                <a:gd name="connsiteX4" fmla="*/ 755060 w 1510120"/>
                <a:gd name="connsiteY4" fmla="*/ 0 h 15101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10120" h="1510120">
                  <a:moveTo>
                    <a:pt x="755060" y="0"/>
                  </a:moveTo>
                  <a:cubicBezTo>
                    <a:pt x="1172068" y="0"/>
                    <a:pt x="1510120" y="338052"/>
                    <a:pt x="1510120" y="755060"/>
                  </a:cubicBezTo>
                  <a:cubicBezTo>
                    <a:pt x="1510120" y="1172068"/>
                    <a:pt x="1172068" y="1510120"/>
                    <a:pt x="755060" y="1510120"/>
                  </a:cubicBezTo>
                  <a:cubicBezTo>
                    <a:pt x="338052" y="1510120"/>
                    <a:pt x="0" y="1172068"/>
                    <a:pt x="0" y="755060"/>
                  </a:cubicBezTo>
                  <a:cubicBezTo>
                    <a:pt x="0" y="338052"/>
                    <a:pt x="338052" y="0"/>
                    <a:pt x="755060" y="0"/>
                  </a:cubicBezTo>
                  <a:close/>
                </a:path>
              </a:pathLst>
            </a:custGeom>
            <a:effectLst>
              <a:outerShdw blurRad="762000" sx="102000" sy="102000" algn="ctr" rotWithShape="0">
                <a:schemeClr val="tx1">
                  <a:lumMod val="65000"/>
                  <a:lumOff val="35000"/>
                  <a:alpha val="18000"/>
                </a:schemeClr>
              </a:outerShdw>
            </a:effectLst>
          </p:spPr>
        </p:pic>
      </p:grpSp>
      <p:sp>
        <p:nvSpPr>
          <p:cNvPr id="61" name="文本框 16">
            <a:extLst>
              <a:ext uri="{FF2B5EF4-FFF2-40B4-BE49-F238E27FC236}">
                <a16:creationId xmlns:a16="http://schemas.microsoft.com/office/drawing/2014/main" xmlns="" id="{2D14849E-EDA1-4662-968B-D986332A81C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9951" y="6290956"/>
            <a:ext cx="2166937" cy="230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苹方 常规" panose="020B0300000000000000" pitchFamily="34" charset="-122"/>
                <a:ea typeface="苹方 常规" panose="020B0300000000000000" pitchFamily="34" charset="-122"/>
                <a:cs typeface="+mn-cs"/>
              </a:rPr>
              <a:t>大文懂个</a:t>
            </a:r>
            <a:r>
              <a:rPr kumimoji="0" lang="en-US" altLang="zh-CN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苹方 常规" panose="020B0300000000000000" pitchFamily="34" charset="-122"/>
                <a:ea typeface="苹方 常规" panose="020B0300000000000000" pitchFamily="34" charset="-122"/>
                <a:cs typeface="+mn-cs"/>
              </a:rPr>
              <a:t>P</a:t>
            </a:r>
            <a:r>
              <a:rPr kumimoji="0" lang="zh-CN" alt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苹方 常规" panose="020B0300000000000000" pitchFamily="34" charset="-122"/>
                <a:ea typeface="苹方 常规" panose="020B0300000000000000" pitchFamily="34" charset="-122"/>
                <a:cs typeface="+mn-cs"/>
              </a:rPr>
              <a:t> </a:t>
            </a:r>
            <a:r>
              <a:rPr kumimoji="0" lang="en-US" altLang="zh-CN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苹方 常规" panose="020B0300000000000000" pitchFamily="34" charset="-122"/>
                <a:ea typeface="苹方 常规" panose="020B0300000000000000" pitchFamily="34" charset="-122"/>
                <a:cs typeface="+mn-cs"/>
              </a:rPr>
              <a:t>| </a:t>
            </a:r>
            <a:r>
              <a:rPr kumimoji="0" lang="zh-CN" alt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苹方 常规" panose="020B0300000000000000" pitchFamily="34" charset="-122"/>
                <a:ea typeface="苹方 常规" panose="020B0300000000000000" pitchFamily="34" charset="-122"/>
                <a:cs typeface="+mn-cs"/>
              </a:rPr>
              <a:t>让</a:t>
            </a:r>
            <a:r>
              <a:rPr kumimoji="0" lang="en-US" altLang="zh-CN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苹方 常规" panose="020B0300000000000000" pitchFamily="34" charset="-122"/>
                <a:ea typeface="苹方 常规" panose="020B0300000000000000" pitchFamily="34" charset="-122"/>
                <a:cs typeface="+mn-cs"/>
              </a:rPr>
              <a:t>PPT</a:t>
            </a:r>
            <a:r>
              <a:rPr kumimoji="0" lang="zh-CN" alt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苹方 常规" panose="020B0300000000000000" pitchFamily="34" charset="-122"/>
                <a:ea typeface="苹方 常规" panose="020B0300000000000000" pitchFamily="34" charset="-122"/>
                <a:cs typeface="+mn-cs"/>
              </a:rPr>
              <a:t>设计更高效</a:t>
            </a:r>
          </a:p>
        </p:txBody>
      </p:sp>
      <p:grpSp>
        <p:nvGrpSpPr>
          <p:cNvPr id="62" name="Group 27">
            <a:extLst>
              <a:ext uri="{FF2B5EF4-FFF2-40B4-BE49-F238E27FC236}">
                <a16:creationId xmlns:a16="http://schemas.microsoft.com/office/drawing/2014/main" xmlns="" id="{9A9F0FA7-A266-47DA-B3A4-A660CBFE5457}"/>
              </a:ext>
            </a:extLst>
          </p:cNvPr>
          <p:cNvGrpSpPr>
            <a:grpSpLocks noChangeAspect="1"/>
          </p:cNvGrpSpPr>
          <p:nvPr/>
        </p:nvGrpSpPr>
        <p:grpSpPr>
          <a:xfrm rot="10800000">
            <a:off x="11709376" y="587535"/>
            <a:ext cx="78889" cy="86218"/>
            <a:chOff x="1005840" y="1144249"/>
            <a:chExt cx="137160" cy="149901"/>
          </a:xfrm>
          <a:solidFill>
            <a:schemeClr val="tx1"/>
          </a:solidFill>
        </p:grpSpPr>
        <p:sp>
          <p:nvSpPr>
            <p:cNvPr id="63" name="Rectangle 28">
              <a:extLst>
                <a:ext uri="{FF2B5EF4-FFF2-40B4-BE49-F238E27FC236}">
                  <a16:creationId xmlns:a16="http://schemas.microsoft.com/office/drawing/2014/main" xmlns="" id="{263FBD7E-1891-459C-9A3D-36FEA18FE3C3}"/>
                </a:ext>
              </a:extLst>
            </p:cNvPr>
            <p:cNvSpPr/>
            <p:nvPr/>
          </p:nvSpPr>
          <p:spPr>
            <a:xfrm>
              <a:off x="1005840" y="1144249"/>
              <a:ext cx="45720" cy="49967"/>
            </a:xfrm>
            <a:prstGeom prst="rect">
              <a:avLst/>
            </a:prstGeom>
            <a:grpFill/>
            <a:ln>
              <a:solidFill>
                <a:schemeClr val="tx1">
                  <a:alpha val="7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/>
                <a:ea typeface="+mn-ea"/>
                <a:cs typeface="+mn-cs"/>
              </a:endParaRPr>
            </a:p>
          </p:txBody>
        </p:sp>
        <p:sp>
          <p:nvSpPr>
            <p:cNvPr id="64" name="Rectangle 29">
              <a:extLst>
                <a:ext uri="{FF2B5EF4-FFF2-40B4-BE49-F238E27FC236}">
                  <a16:creationId xmlns:a16="http://schemas.microsoft.com/office/drawing/2014/main" xmlns="" id="{C635F5EB-0971-4F8A-966A-685AC719036A}"/>
                </a:ext>
              </a:extLst>
            </p:cNvPr>
            <p:cNvSpPr/>
            <p:nvPr/>
          </p:nvSpPr>
          <p:spPr>
            <a:xfrm>
              <a:off x="1005840" y="1244183"/>
              <a:ext cx="45720" cy="49967"/>
            </a:xfrm>
            <a:prstGeom prst="rect">
              <a:avLst/>
            </a:prstGeom>
            <a:grpFill/>
            <a:ln>
              <a:solidFill>
                <a:schemeClr val="tx1">
                  <a:alpha val="7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/>
                <a:ea typeface="+mn-ea"/>
                <a:cs typeface="+mn-cs"/>
              </a:endParaRPr>
            </a:p>
          </p:txBody>
        </p:sp>
        <p:sp>
          <p:nvSpPr>
            <p:cNvPr id="65" name="Rectangle 30">
              <a:extLst>
                <a:ext uri="{FF2B5EF4-FFF2-40B4-BE49-F238E27FC236}">
                  <a16:creationId xmlns:a16="http://schemas.microsoft.com/office/drawing/2014/main" xmlns="" id="{F1A7B071-AE24-49AF-A812-572F4AA91FE8}"/>
                </a:ext>
              </a:extLst>
            </p:cNvPr>
            <p:cNvSpPr/>
            <p:nvPr/>
          </p:nvSpPr>
          <p:spPr>
            <a:xfrm>
              <a:off x="1097280" y="1244183"/>
              <a:ext cx="45720" cy="49967"/>
            </a:xfrm>
            <a:prstGeom prst="rect">
              <a:avLst/>
            </a:prstGeom>
            <a:grpFill/>
            <a:ln>
              <a:solidFill>
                <a:schemeClr val="tx1">
                  <a:alpha val="7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/>
                <a:ea typeface="+mn-ea"/>
                <a:cs typeface="+mn-cs"/>
              </a:endParaRPr>
            </a:p>
          </p:txBody>
        </p:sp>
      </p:grpSp>
      <p:sp>
        <p:nvSpPr>
          <p:cNvPr id="66" name="Slide Number Placeholder 5">
            <a:extLst>
              <a:ext uri="{FF2B5EF4-FFF2-40B4-BE49-F238E27FC236}">
                <a16:creationId xmlns:a16="http://schemas.microsoft.com/office/drawing/2014/main" xmlns="" id="{B416EB6C-0382-4DE3-BA57-002C17367B5F}"/>
              </a:ext>
            </a:extLst>
          </p:cNvPr>
          <p:cNvSpPr txBox="1">
            <a:spLocks/>
          </p:cNvSpPr>
          <p:nvPr/>
        </p:nvSpPr>
        <p:spPr>
          <a:xfrm>
            <a:off x="11401425" y="247650"/>
            <a:ext cx="647700" cy="328613"/>
          </a:xfrm>
          <a:prstGeom prst="rect">
            <a:avLst/>
          </a:prstGeom>
        </p:spPr>
        <p:txBody>
          <a:bodyPr wrap="none" lIns="121920" tIns="60960" rIns="121920" bIns="6096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8485AE1-7F62-481D-BE99-7A8143425BD5}" type="slidenum">
              <a:rPr kumimoji="0" lang="en-US" sz="1200" b="0" i="1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+mn-ea"/>
                <a:cs typeface="Source Sans Pro" charset="0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US" sz="1200" b="0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+mn-ea"/>
              <a:cs typeface="Source Sans Pro" charset="0"/>
            </a:endParaRPr>
          </a:p>
        </p:txBody>
      </p:sp>
      <p:grpSp>
        <p:nvGrpSpPr>
          <p:cNvPr id="67" name="Group 19">
            <a:extLst>
              <a:ext uri="{FF2B5EF4-FFF2-40B4-BE49-F238E27FC236}">
                <a16:creationId xmlns:a16="http://schemas.microsoft.com/office/drawing/2014/main" xmlns="" id="{51283304-5E47-4381-973A-C727311D17C5}"/>
              </a:ext>
            </a:extLst>
          </p:cNvPr>
          <p:cNvGrpSpPr>
            <a:grpSpLocks noChangeAspect="1"/>
          </p:cNvGrpSpPr>
          <p:nvPr/>
        </p:nvGrpSpPr>
        <p:grpSpPr>
          <a:xfrm>
            <a:off x="298550" y="523853"/>
            <a:ext cx="262963" cy="86218"/>
            <a:chOff x="685800" y="1144249"/>
            <a:chExt cx="457200" cy="149901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68" name="Rectangle 20">
              <a:extLst>
                <a:ext uri="{FF2B5EF4-FFF2-40B4-BE49-F238E27FC236}">
                  <a16:creationId xmlns:a16="http://schemas.microsoft.com/office/drawing/2014/main" xmlns="" id="{480CDD46-7A72-4766-9921-95F1A41F020C}"/>
                </a:ext>
              </a:extLst>
            </p:cNvPr>
            <p:cNvSpPr/>
            <p:nvPr/>
          </p:nvSpPr>
          <p:spPr>
            <a:xfrm>
              <a:off x="685800" y="1144249"/>
              <a:ext cx="182880" cy="4996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/>
                <a:ea typeface="+mn-ea"/>
                <a:cs typeface="+mn-cs"/>
              </a:endParaRPr>
            </a:p>
          </p:txBody>
        </p:sp>
        <p:sp>
          <p:nvSpPr>
            <p:cNvPr id="69" name="Rectangle 21">
              <a:extLst>
                <a:ext uri="{FF2B5EF4-FFF2-40B4-BE49-F238E27FC236}">
                  <a16:creationId xmlns:a16="http://schemas.microsoft.com/office/drawing/2014/main" xmlns="" id="{3FD36CD8-D96C-4DC6-B566-30EE88420FCF}"/>
                </a:ext>
              </a:extLst>
            </p:cNvPr>
            <p:cNvSpPr/>
            <p:nvPr/>
          </p:nvSpPr>
          <p:spPr>
            <a:xfrm>
              <a:off x="914400" y="1144249"/>
              <a:ext cx="45720" cy="4996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/>
                <a:ea typeface="+mn-ea"/>
                <a:cs typeface="+mn-cs"/>
              </a:endParaRPr>
            </a:p>
          </p:txBody>
        </p:sp>
        <p:sp>
          <p:nvSpPr>
            <p:cNvPr id="70" name="Rectangle 22">
              <a:extLst>
                <a:ext uri="{FF2B5EF4-FFF2-40B4-BE49-F238E27FC236}">
                  <a16:creationId xmlns:a16="http://schemas.microsoft.com/office/drawing/2014/main" xmlns="" id="{B873CCEC-4EE1-4522-87AF-A8145A1850C4}"/>
                </a:ext>
              </a:extLst>
            </p:cNvPr>
            <p:cNvSpPr/>
            <p:nvPr/>
          </p:nvSpPr>
          <p:spPr>
            <a:xfrm>
              <a:off x="1005840" y="1144249"/>
              <a:ext cx="45720" cy="4996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/>
                <a:ea typeface="+mn-ea"/>
                <a:cs typeface="+mn-cs"/>
              </a:endParaRPr>
            </a:p>
          </p:txBody>
        </p:sp>
        <p:sp>
          <p:nvSpPr>
            <p:cNvPr id="71" name="Rectangle 23">
              <a:extLst>
                <a:ext uri="{FF2B5EF4-FFF2-40B4-BE49-F238E27FC236}">
                  <a16:creationId xmlns:a16="http://schemas.microsoft.com/office/drawing/2014/main" xmlns="" id="{774BB7C1-84C6-4FDF-BA14-F2910BEF1B9F}"/>
                </a:ext>
              </a:extLst>
            </p:cNvPr>
            <p:cNvSpPr/>
            <p:nvPr/>
          </p:nvSpPr>
          <p:spPr>
            <a:xfrm>
              <a:off x="685800" y="1244183"/>
              <a:ext cx="182880" cy="4996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/>
                <a:ea typeface="+mn-ea"/>
                <a:cs typeface="+mn-cs"/>
              </a:endParaRPr>
            </a:p>
          </p:txBody>
        </p:sp>
        <p:sp>
          <p:nvSpPr>
            <p:cNvPr id="72" name="Rectangle 24">
              <a:extLst>
                <a:ext uri="{FF2B5EF4-FFF2-40B4-BE49-F238E27FC236}">
                  <a16:creationId xmlns:a16="http://schemas.microsoft.com/office/drawing/2014/main" xmlns="" id="{6B9512C6-B4FB-407F-A740-BEED24F5BA73}"/>
                </a:ext>
              </a:extLst>
            </p:cNvPr>
            <p:cNvSpPr/>
            <p:nvPr/>
          </p:nvSpPr>
          <p:spPr>
            <a:xfrm>
              <a:off x="914400" y="1244183"/>
              <a:ext cx="45720" cy="4996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/>
                <a:ea typeface="+mn-ea"/>
                <a:cs typeface="+mn-cs"/>
              </a:endParaRPr>
            </a:p>
          </p:txBody>
        </p:sp>
        <p:sp>
          <p:nvSpPr>
            <p:cNvPr id="73" name="Rectangle 25">
              <a:extLst>
                <a:ext uri="{FF2B5EF4-FFF2-40B4-BE49-F238E27FC236}">
                  <a16:creationId xmlns:a16="http://schemas.microsoft.com/office/drawing/2014/main" xmlns="" id="{FCB1CBF3-D5E5-4BC4-BDF7-7C31E367A00E}"/>
                </a:ext>
              </a:extLst>
            </p:cNvPr>
            <p:cNvSpPr/>
            <p:nvPr/>
          </p:nvSpPr>
          <p:spPr>
            <a:xfrm>
              <a:off x="1005840" y="1244183"/>
              <a:ext cx="45720" cy="4996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/>
                <a:ea typeface="+mn-ea"/>
                <a:cs typeface="+mn-cs"/>
              </a:endParaRPr>
            </a:p>
          </p:txBody>
        </p:sp>
        <p:sp>
          <p:nvSpPr>
            <p:cNvPr id="74" name="Rectangle 26">
              <a:extLst>
                <a:ext uri="{FF2B5EF4-FFF2-40B4-BE49-F238E27FC236}">
                  <a16:creationId xmlns:a16="http://schemas.microsoft.com/office/drawing/2014/main" xmlns="" id="{73B19709-5E05-4444-81B4-E564F5C09E6F}"/>
                </a:ext>
              </a:extLst>
            </p:cNvPr>
            <p:cNvSpPr/>
            <p:nvPr/>
          </p:nvSpPr>
          <p:spPr>
            <a:xfrm>
              <a:off x="1097280" y="1244183"/>
              <a:ext cx="45720" cy="4996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/>
                <a:ea typeface="+mn-ea"/>
                <a:cs typeface="+mn-cs"/>
              </a:endParaRPr>
            </a:p>
          </p:txBody>
        </p:sp>
      </p:grpSp>
      <p:sp>
        <p:nvSpPr>
          <p:cNvPr id="75" name="Content Placeholder 57">
            <a:extLst>
              <a:ext uri="{FF2B5EF4-FFF2-40B4-BE49-F238E27FC236}">
                <a16:creationId xmlns:a16="http://schemas.microsoft.com/office/drawing/2014/main" xmlns="" id="{F46FBF88-99CC-4E5D-A552-46B5B4B469A6}"/>
              </a:ext>
            </a:extLst>
          </p:cNvPr>
          <p:cNvSpPr txBox="1">
            <a:spLocks/>
          </p:cNvSpPr>
          <p:nvPr/>
        </p:nvSpPr>
        <p:spPr>
          <a:xfrm>
            <a:off x="1246049" y="2475536"/>
            <a:ext cx="2392501" cy="31016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/>
                <a:ea typeface="+mn-ea"/>
                <a:cs typeface="+mn-cs"/>
              </a:rPr>
              <a:t>BEST PRESENTATION TEMPLATE</a:t>
            </a:r>
          </a:p>
        </p:txBody>
      </p:sp>
      <p:grpSp>
        <p:nvGrpSpPr>
          <p:cNvPr id="76" name="Group 125">
            <a:extLst>
              <a:ext uri="{FF2B5EF4-FFF2-40B4-BE49-F238E27FC236}">
                <a16:creationId xmlns:a16="http://schemas.microsoft.com/office/drawing/2014/main" xmlns="" id="{97821B23-8ABE-44FF-A139-753BBCBCE672}"/>
              </a:ext>
            </a:extLst>
          </p:cNvPr>
          <p:cNvGrpSpPr/>
          <p:nvPr/>
        </p:nvGrpSpPr>
        <p:grpSpPr>
          <a:xfrm>
            <a:off x="1314400" y="4142652"/>
            <a:ext cx="1032784" cy="247624"/>
            <a:chOff x="5939516" y="4280742"/>
            <a:chExt cx="1032784" cy="247624"/>
          </a:xfrm>
        </p:grpSpPr>
        <p:sp>
          <p:nvSpPr>
            <p:cNvPr id="77" name="Rectangle: Rounded Corners 130">
              <a:extLst>
                <a:ext uri="{FF2B5EF4-FFF2-40B4-BE49-F238E27FC236}">
                  <a16:creationId xmlns:a16="http://schemas.microsoft.com/office/drawing/2014/main" xmlns="" id="{3804007A-EE11-45C0-81A2-48350513E762}"/>
                </a:ext>
              </a:extLst>
            </p:cNvPr>
            <p:cNvSpPr/>
            <p:nvPr/>
          </p:nvSpPr>
          <p:spPr>
            <a:xfrm>
              <a:off x="5939516" y="4280742"/>
              <a:ext cx="1032784" cy="247624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486AFF"/>
                </a:gs>
                <a:gs pos="100000">
                  <a:srgbClr val="486AFF"/>
                </a:gs>
              </a:gsLst>
              <a:lin ang="2700000" scaled="0"/>
            </a:gradFill>
            <a:ln>
              <a:noFill/>
            </a:ln>
            <a:effectLst>
              <a:outerShdw blurRad="152400" dist="50800" dir="5400000" sx="99000" sy="99000" algn="t" rotWithShape="0">
                <a:schemeClr val="accent5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9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苹方 常规" panose="020B0300000000000000" pitchFamily="34" charset="-122"/>
                  <a:ea typeface="苹方 常规" panose="020B0300000000000000" pitchFamily="34" charset="-122"/>
                  <a:cs typeface="Open Sans Light" panose="020B0306030504020204" pitchFamily="34" charset="0"/>
                </a:rPr>
                <a:t>2021</a:t>
              </a:r>
              <a:r>
                <a:rPr kumimoji="0" lang="zh-CN" altLang="en-US" sz="9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苹方 常规" panose="020B0300000000000000" pitchFamily="34" charset="-122"/>
                  <a:ea typeface="苹方 常规" panose="020B0300000000000000" pitchFamily="34" charset="-122"/>
                  <a:cs typeface="Open Sans Light" panose="020B0306030504020204" pitchFamily="34" charset="0"/>
                </a:rPr>
                <a:t>年</a:t>
              </a:r>
              <a:r>
                <a:rPr kumimoji="0" lang="en-US" altLang="zh-CN" sz="9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苹方 常规" panose="020B0300000000000000" pitchFamily="34" charset="-122"/>
                  <a:ea typeface="苹方 常规" panose="020B0300000000000000" pitchFamily="34" charset="-122"/>
                  <a:cs typeface="Open Sans Light" panose="020B0306030504020204" pitchFamily="34" charset="0"/>
                </a:rPr>
                <a:t>1</a:t>
              </a:r>
              <a:r>
                <a:rPr kumimoji="0" lang="zh-CN" altLang="en-US" sz="9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苹方 常规" panose="020B0300000000000000" pitchFamily="34" charset="-122"/>
                  <a:ea typeface="苹方 常规" panose="020B0300000000000000" pitchFamily="34" charset="-122"/>
                  <a:cs typeface="Open Sans Light" panose="020B0306030504020204" pitchFamily="34" charset="0"/>
                </a:rPr>
                <a:t>月</a:t>
              </a:r>
              <a:endParaRPr kumimoji="0" lang="id-ID" altLang="zh-CN" sz="9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苹方 常规" panose="020B0300000000000000" pitchFamily="34" charset="-122"/>
                <a:ea typeface="苹方 常规" panose="020B0300000000000000" pitchFamily="34" charset="-122"/>
                <a:cs typeface="Open Sans Light" panose="020B0306030504020204" pitchFamily="34" charset="0"/>
              </a:endParaRPr>
            </a:p>
          </p:txBody>
        </p:sp>
        <p:sp>
          <p:nvSpPr>
            <p:cNvPr id="78" name="Oval 131">
              <a:extLst>
                <a:ext uri="{FF2B5EF4-FFF2-40B4-BE49-F238E27FC236}">
                  <a16:creationId xmlns:a16="http://schemas.microsoft.com/office/drawing/2014/main" xmlns="" id="{94CF8539-586E-4EE0-82EA-36AF7A9E62F0}"/>
                </a:ext>
              </a:extLst>
            </p:cNvPr>
            <p:cNvSpPr/>
            <p:nvPr/>
          </p:nvSpPr>
          <p:spPr>
            <a:xfrm>
              <a:off x="6744104" y="4309296"/>
              <a:ext cx="190518" cy="190516"/>
            </a:xfrm>
            <a:prstGeom prst="ellipse">
              <a:avLst/>
            </a:prstGeom>
            <a:solidFill>
              <a:srgbClr val="7993FF">
                <a:alpha val="37255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id-ID" sz="6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  <a:sym typeface="Wingdings 3" panose="05040102010807070707" pitchFamily="18" charset="2"/>
                </a:rPr>
                <a:t></a:t>
              </a:r>
              <a:endParaRPr kumimoji="0" lang="id-ID" sz="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97649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3EBBA4B5-48AB-4428-B1F7-065903BE9A4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 radius="2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-9"/>
            <a:ext cx="12192000" cy="6858018"/>
          </a:xfrm>
          <a:prstGeom prst="rect">
            <a:avLst/>
          </a:prstGeom>
        </p:spPr>
      </p:pic>
      <p:sp>
        <p:nvSpPr>
          <p:cNvPr id="41" name="TextBox 42">
            <a:extLst>
              <a:ext uri="{FF2B5EF4-FFF2-40B4-BE49-F238E27FC236}">
                <a16:creationId xmlns:a16="http://schemas.microsoft.com/office/drawing/2014/main" xmlns="" id="{DBF26308-1ECA-4600-90CA-270EB571A5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81062" y="1212845"/>
            <a:ext cx="4253819" cy="6061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>
            <a:spAutoFit/>
          </a:bodyPr>
          <a:lstStyle>
            <a:lvl1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我们的</a:t>
            </a:r>
            <a:r>
              <a:rPr kumimoji="0" lang="zh-CN" altLang="en-US" sz="4000" b="1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rgbClr val="F128E6"/>
                    </a:gs>
                    <a:gs pos="100000">
                      <a:srgbClr val="5AD1D7"/>
                    </a:gs>
                  </a:gsLst>
                  <a:lin ang="0" scaled="1"/>
                  <a:tileRect/>
                </a:gradFill>
                <a:effectLst/>
                <a:uLnTx/>
                <a:uFillTx/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团队</a:t>
            </a:r>
            <a:endParaRPr kumimoji="0" lang="en-US" altLang="zh-CN" sz="4000" b="1" i="0" u="none" strike="noStrike" kern="1200" cap="none" spc="0" normalizeH="0" baseline="0" noProof="0" dirty="0">
              <a:ln>
                <a:noFill/>
              </a:ln>
              <a:gradFill flip="none" rotWithShape="1">
                <a:gsLst>
                  <a:gs pos="0">
                    <a:srgbClr val="F128E6"/>
                  </a:gs>
                  <a:gs pos="100000">
                    <a:srgbClr val="5AD1D7"/>
                  </a:gs>
                </a:gsLst>
                <a:lin ang="0" scaled="1"/>
                <a:tileRect/>
              </a:gradFill>
              <a:effectLst/>
              <a:uLnTx/>
              <a:uFillTx/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42" name="TextBox 43">
            <a:extLst>
              <a:ext uri="{FF2B5EF4-FFF2-40B4-BE49-F238E27FC236}">
                <a16:creationId xmlns:a16="http://schemas.microsoft.com/office/drawing/2014/main" xmlns="" id="{B93E4B25-284D-4B24-BE31-DACAF02517BE}"/>
              </a:ext>
            </a:extLst>
          </p:cNvPr>
          <p:cNvSpPr txBox="1"/>
          <p:nvPr/>
        </p:nvSpPr>
        <p:spPr>
          <a:xfrm>
            <a:off x="992188" y="1765300"/>
            <a:ext cx="1100366" cy="243785"/>
          </a:xfrm>
          <a:prstGeom prst="rect">
            <a:avLst/>
          </a:prstGeom>
          <a:noFill/>
        </p:spPr>
        <p:txBody>
          <a:bodyPr wrap="none" lIns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30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Bebas Neue" charset="0"/>
                <a:ea typeface="Bebas Neue" charset="0"/>
                <a:cs typeface="Bebas Neue" charset="0"/>
              </a:rPr>
              <a:t>#our team</a:t>
            </a:r>
          </a:p>
        </p:txBody>
      </p:sp>
      <p:grpSp>
        <p:nvGrpSpPr>
          <p:cNvPr id="62" name="组合 61">
            <a:extLst>
              <a:ext uri="{FF2B5EF4-FFF2-40B4-BE49-F238E27FC236}">
                <a16:creationId xmlns:a16="http://schemas.microsoft.com/office/drawing/2014/main" xmlns="" id="{470DAB76-5E25-4C93-9D7F-B9D2686393BE}"/>
              </a:ext>
            </a:extLst>
          </p:cNvPr>
          <p:cNvGrpSpPr/>
          <p:nvPr/>
        </p:nvGrpSpPr>
        <p:grpSpPr>
          <a:xfrm>
            <a:off x="1967974" y="2294829"/>
            <a:ext cx="1511508" cy="2524135"/>
            <a:chOff x="1678503" y="2447926"/>
            <a:chExt cx="1511508" cy="2524135"/>
          </a:xfrm>
        </p:grpSpPr>
        <p:pic>
          <p:nvPicPr>
            <p:cNvPr id="30" name="图片 29">
              <a:extLst>
                <a:ext uri="{FF2B5EF4-FFF2-40B4-BE49-F238E27FC236}">
                  <a16:creationId xmlns:a16="http://schemas.microsoft.com/office/drawing/2014/main" xmlns="" id="{0443A134-7279-4751-BE77-76F18B201F1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789" r="14964" b="47803"/>
            <a:stretch>
              <a:fillRect/>
            </a:stretch>
          </p:blipFill>
          <p:spPr>
            <a:xfrm>
              <a:off x="1679891" y="2447926"/>
              <a:ext cx="1510120" cy="1510120"/>
            </a:xfrm>
            <a:custGeom>
              <a:avLst/>
              <a:gdLst>
                <a:gd name="connsiteX0" fmla="*/ 755060 w 1510120"/>
                <a:gd name="connsiteY0" fmla="*/ 0 h 1510120"/>
                <a:gd name="connsiteX1" fmla="*/ 1510120 w 1510120"/>
                <a:gd name="connsiteY1" fmla="*/ 755060 h 1510120"/>
                <a:gd name="connsiteX2" fmla="*/ 755060 w 1510120"/>
                <a:gd name="connsiteY2" fmla="*/ 1510120 h 1510120"/>
                <a:gd name="connsiteX3" fmla="*/ 0 w 1510120"/>
                <a:gd name="connsiteY3" fmla="*/ 755060 h 1510120"/>
                <a:gd name="connsiteX4" fmla="*/ 755060 w 1510120"/>
                <a:gd name="connsiteY4" fmla="*/ 0 h 15101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10120" h="1510120">
                  <a:moveTo>
                    <a:pt x="755060" y="0"/>
                  </a:moveTo>
                  <a:cubicBezTo>
                    <a:pt x="1172068" y="0"/>
                    <a:pt x="1510120" y="338052"/>
                    <a:pt x="1510120" y="755060"/>
                  </a:cubicBezTo>
                  <a:cubicBezTo>
                    <a:pt x="1510120" y="1172068"/>
                    <a:pt x="1172068" y="1510120"/>
                    <a:pt x="755060" y="1510120"/>
                  </a:cubicBezTo>
                  <a:cubicBezTo>
                    <a:pt x="338052" y="1510120"/>
                    <a:pt x="0" y="1172068"/>
                    <a:pt x="0" y="755060"/>
                  </a:cubicBezTo>
                  <a:cubicBezTo>
                    <a:pt x="0" y="338052"/>
                    <a:pt x="338052" y="0"/>
                    <a:pt x="755060" y="0"/>
                  </a:cubicBezTo>
                  <a:close/>
                </a:path>
              </a:pathLst>
            </a:custGeom>
            <a:effectLst>
              <a:outerShdw blurRad="762000" sx="102000" sy="102000" algn="ctr" rotWithShape="0">
                <a:schemeClr val="tx1">
                  <a:lumMod val="65000"/>
                  <a:lumOff val="35000"/>
                  <a:alpha val="18000"/>
                </a:schemeClr>
              </a:outerShdw>
            </a:effectLst>
          </p:spPr>
        </p:pic>
        <p:sp>
          <p:nvSpPr>
            <p:cNvPr id="37" name="椭圆 36">
              <a:extLst>
                <a:ext uri="{FF2B5EF4-FFF2-40B4-BE49-F238E27FC236}">
                  <a16:creationId xmlns:a16="http://schemas.microsoft.com/office/drawing/2014/main" xmlns="" id="{C9EF958E-2BEC-42DE-B196-76E948B549A3}"/>
                </a:ext>
              </a:extLst>
            </p:cNvPr>
            <p:cNvSpPr/>
            <p:nvPr/>
          </p:nvSpPr>
          <p:spPr>
            <a:xfrm>
              <a:off x="1678503" y="2447926"/>
              <a:ext cx="1510119" cy="1510119"/>
            </a:xfrm>
            <a:prstGeom prst="ellipse">
              <a:avLst/>
            </a:prstGeom>
            <a:gradFill>
              <a:gsLst>
                <a:gs pos="38000">
                  <a:srgbClr val="F2C978">
                    <a:alpha val="0"/>
                  </a:srgbClr>
                </a:gs>
                <a:gs pos="100000">
                  <a:srgbClr val="5AD1D7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endParaRPr>
            </a:p>
          </p:txBody>
        </p:sp>
        <p:grpSp>
          <p:nvGrpSpPr>
            <p:cNvPr id="38" name="Group 20">
              <a:extLst>
                <a:ext uri="{FF2B5EF4-FFF2-40B4-BE49-F238E27FC236}">
                  <a16:creationId xmlns:a16="http://schemas.microsoft.com/office/drawing/2014/main" xmlns="" id="{88CA28AB-9155-4A18-90A3-4AB0BC3D69C9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922205" y="4437198"/>
              <a:ext cx="1099019" cy="534863"/>
              <a:chOff x="3281410" y="3668150"/>
              <a:chExt cx="1099527" cy="535184"/>
            </a:xfrm>
          </p:grpSpPr>
          <p:sp>
            <p:nvSpPr>
              <p:cNvPr id="39" name="TextBox 17">
                <a:extLst>
                  <a:ext uri="{FF2B5EF4-FFF2-40B4-BE49-F238E27FC236}">
                    <a16:creationId xmlns:a16="http://schemas.microsoft.com/office/drawing/2014/main" xmlns="" id="{9A6CA9A0-FAB6-435D-9BF5-AE0F67F68F1B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281410" y="3668150"/>
                <a:ext cx="1099527" cy="34947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8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2000" b="0" i="0" u="none" strike="noStrike" kern="1200" cap="none" spc="0" normalizeH="0" baseline="0" noProof="0" dirty="0">
                    <a:ln>
                      <a:noFill/>
                    </a:ln>
                    <a:gradFill flip="none" rotWithShape="1">
                      <a:gsLst>
                        <a:gs pos="47000">
                          <a:srgbClr val="61D0D9"/>
                        </a:gs>
                        <a:gs pos="100000">
                          <a:srgbClr val="F9C868"/>
                        </a:gs>
                      </a:gsLst>
                      <a:lin ang="0" scaled="1"/>
                      <a:tileRect/>
                    </a:gradFill>
                    <a:effectLst>
                      <a:outerShdw blurRad="457200" dist="203200" dir="5400000" sx="95000" sy="95000" algn="t" rotWithShape="0">
                        <a:prstClr val="black">
                          <a:alpha val="30000"/>
                        </a:prstClr>
                      </a:outerShdw>
                    </a:effectLst>
                    <a:uLnTx/>
                    <a:uFillTx/>
                    <a:latin typeface="阿里巴巴普惠体 B" panose="00020600040101010101" pitchFamily="18" charset="-122"/>
                    <a:ea typeface="阿里巴巴普惠体 B" panose="00020600040101010101" pitchFamily="18" charset="-122"/>
                    <a:cs typeface="阿里巴巴普惠体 B" panose="00020600040101010101" pitchFamily="18" charset="-122"/>
                  </a:rPr>
                  <a:t>不知火舞</a:t>
                </a:r>
                <a:endParaRPr kumimoji="0" lang="en-US" altLang="zh-CN" sz="2000" b="0" i="0" u="none" strike="noStrike" kern="1200" cap="none" spc="0" normalizeH="0" baseline="0" noProof="0" dirty="0">
                  <a:ln>
                    <a:noFill/>
                  </a:ln>
                  <a:gradFill flip="none" rotWithShape="1">
                    <a:gsLst>
                      <a:gs pos="47000">
                        <a:srgbClr val="61D0D9"/>
                      </a:gs>
                      <a:gs pos="100000">
                        <a:srgbClr val="F9C868"/>
                      </a:gs>
                    </a:gsLst>
                    <a:lin ang="0" scaled="1"/>
                    <a:tileRect/>
                  </a:gradFill>
                  <a:effectLst>
                    <a:outerShdw blurRad="457200" dist="203200" dir="5400000" sx="95000" sy="95000" algn="t" rotWithShape="0">
                      <a:prstClr val="black">
                        <a:alpha val="30000"/>
                      </a:prstClr>
                    </a:outerShdw>
                  </a:effectLst>
                  <a:uLnTx/>
                  <a:uFillTx/>
                  <a:latin typeface="阿里巴巴普惠体 B" panose="00020600040101010101" pitchFamily="18" charset="-122"/>
                  <a:ea typeface="阿里巴巴普惠体 B" panose="00020600040101010101" pitchFamily="18" charset="-122"/>
                  <a:cs typeface="阿里巴巴普惠体 B" panose="00020600040101010101" pitchFamily="18" charset="-122"/>
                </a:endParaRPr>
              </a:p>
            </p:txBody>
          </p:sp>
          <p:sp>
            <p:nvSpPr>
              <p:cNvPr id="40" name="TextBox 18">
                <a:extLst>
                  <a:ext uri="{FF2B5EF4-FFF2-40B4-BE49-F238E27FC236}">
                    <a16:creationId xmlns:a16="http://schemas.microsoft.com/office/drawing/2014/main" xmlns="" id="{9281CD0B-B9F1-47F7-BFE0-124DB3B9DD62}"/>
                  </a:ext>
                </a:extLst>
              </p:cNvPr>
              <p:cNvSpPr txBox="1"/>
              <p:nvPr/>
            </p:nvSpPr>
            <p:spPr>
              <a:xfrm>
                <a:off x="3325164" y="3975442"/>
                <a:ext cx="988869" cy="227892"/>
              </a:xfrm>
              <a:prstGeom prst="rect">
                <a:avLst/>
              </a:prstGeom>
              <a:noFill/>
            </p:spPr>
            <p:txBody>
              <a:bodyPr wrap="none" lIns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8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1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  <a:alpha val="91000"/>
                      </a:prstClr>
                    </a:solidFill>
                    <a:effectLst/>
                    <a:uLnTx/>
                    <a:uFillTx/>
                    <a:latin typeface="Roboto Light" charset="0"/>
                    <a:ea typeface="Roboto Light" charset="0"/>
                    <a:cs typeface="Roboto Light" charset="0"/>
                  </a:rPr>
                  <a:t>Dawen</a:t>
                </a:r>
                <a:r>
                  <a:rPr kumimoji="0" lang="en-US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  <a:alpha val="91000"/>
                      </a:prstClr>
                    </a:solidFill>
                    <a:effectLst/>
                    <a:uLnTx/>
                    <a:uFillTx/>
                    <a:latin typeface="Roboto Light" charset="0"/>
                    <a:ea typeface="Roboto Light" charset="0"/>
                    <a:cs typeface="Roboto Light" charset="0"/>
                  </a:rPr>
                  <a:t> design</a:t>
                </a:r>
              </a:p>
            </p:txBody>
          </p:sp>
        </p:grpSp>
        <p:cxnSp>
          <p:nvCxnSpPr>
            <p:cNvPr id="53" name="直接连接符 52">
              <a:extLst>
                <a:ext uri="{FF2B5EF4-FFF2-40B4-BE49-F238E27FC236}">
                  <a16:creationId xmlns:a16="http://schemas.microsoft.com/office/drawing/2014/main" xmlns="" id="{993C8C66-FFE8-4ADB-837A-322E75C13C39}"/>
                </a:ext>
              </a:extLst>
            </p:cNvPr>
            <p:cNvCxnSpPr>
              <a:cxnSpLocks/>
            </p:cNvCxnSpPr>
            <p:nvPr/>
          </p:nvCxnSpPr>
          <p:spPr>
            <a:xfrm>
              <a:off x="2471716" y="3885810"/>
              <a:ext cx="0" cy="551391"/>
            </a:xfrm>
            <a:prstGeom prst="line">
              <a:avLst/>
            </a:prstGeom>
            <a:ln w="28575">
              <a:solidFill>
                <a:srgbClr val="F9C86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0" name="组合 59">
            <a:extLst>
              <a:ext uri="{FF2B5EF4-FFF2-40B4-BE49-F238E27FC236}">
                <a16:creationId xmlns:a16="http://schemas.microsoft.com/office/drawing/2014/main" xmlns="" id="{8CD89022-B6C5-400F-88F4-F452883D71F6}"/>
              </a:ext>
            </a:extLst>
          </p:cNvPr>
          <p:cNvGrpSpPr/>
          <p:nvPr/>
        </p:nvGrpSpPr>
        <p:grpSpPr>
          <a:xfrm>
            <a:off x="6492640" y="2299593"/>
            <a:ext cx="1510120" cy="2722711"/>
            <a:chOff x="6617829" y="2452690"/>
            <a:chExt cx="1510120" cy="2722711"/>
          </a:xfrm>
        </p:grpSpPr>
        <p:pic>
          <p:nvPicPr>
            <p:cNvPr id="31" name="图片 30">
              <a:extLst>
                <a:ext uri="{FF2B5EF4-FFF2-40B4-BE49-F238E27FC236}">
                  <a16:creationId xmlns:a16="http://schemas.microsoft.com/office/drawing/2014/main" xmlns="" id="{3807241F-40A1-427E-B8E0-DDD13EDBA099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375" t="9548" r="14982" b="38256"/>
            <a:stretch>
              <a:fillRect/>
            </a:stretch>
          </p:blipFill>
          <p:spPr>
            <a:xfrm>
              <a:off x="6617829" y="2452690"/>
              <a:ext cx="1510120" cy="1510120"/>
            </a:xfrm>
            <a:custGeom>
              <a:avLst/>
              <a:gdLst>
                <a:gd name="connsiteX0" fmla="*/ 755060 w 1510120"/>
                <a:gd name="connsiteY0" fmla="*/ 0 h 1510120"/>
                <a:gd name="connsiteX1" fmla="*/ 1510120 w 1510120"/>
                <a:gd name="connsiteY1" fmla="*/ 755060 h 1510120"/>
                <a:gd name="connsiteX2" fmla="*/ 755060 w 1510120"/>
                <a:gd name="connsiteY2" fmla="*/ 1510120 h 1510120"/>
                <a:gd name="connsiteX3" fmla="*/ 0 w 1510120"/>
                <a:gd name="connsiteY3" fmla="*/ 755060 h 1510120"/>
                <a:gd name="connsiteX4" fmla="*/ 755060 w 1510120"/>
                <a:gd name="connsiteY4" fmla="*/ 0 h 15101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10120" h="1510120">
                  <a:moveTo>
                    <a:pt x="755060" y="0"/>
                  </a:moveTo>
                  <a:cubicBezTo>
                    <a:pt x="1172068" y="0"/>
                    <a:pt x="1510120" y="338052"/>
                    <a:pt x="1510120" y="755060"/>
                  </a:cubicBezTo>
                  <a:cubicBezTo>
                    <a:pt x="1510120" y="1172068"/>
                    <a:pt x="1172068" y="1510120"/>
                    <a:pt x="755060" y="1510120"/>
                  </a:cubicBezTo>
                  <a:cubicBezTo>
                    <a:pt x="338052" y="1510120"/>
                    <a:pt x="0" y="1172068"/>
                    <a:pt x="0" y="755060"/>
                  </a:cubicBezTo>
                  <a:cubicBezTo>
                    <a:pt x="0" y="338052"/>
                    <a:pt x="338052" y="0"/>
                    <a:pt x="755060" y="0"/>
                  </a:cubicBezTo>
                  <a:close/>
                </a:path>
              </a:pathLst>
            </a:custGeom>
            <a:effectLst>
              <a:outerShdw blurRad="762000" sx="102000" sy="102000" algn="ctr" rotWithShape="0">
                <a:schemeClr val="tx1">
                  <a:lumMod val="65000"/>
                  <a:lumOff val="35000"/>
                  <a:alpha val="18000"/>
                </a:schemeClr>
              </a:outerShdw>
            </a:effectLst>
          </p:spPr>
        </p:pic>
        <p:sp>
          <p:nvSpPr>
            <p:cNvPr id="36" name="椭圆 35">
              <a:extLst>
                <a:ext uri="{FF2B5EF4-FFF2-40B4-BE49-F238E27FC236}">
                  <a16:creationId xmlns:a16="http://schemas.microsoft.com/office/drawing/2014/main" xmlns="" id="{C575E793-8479-4713-BB8E-B25953882624}"/>
                </a:ext>
              </a:extLst>
            </p:cNvPr>
            <p:cNvSpPr/>
            <p:nvPr/>
          </p:nvSpPr>
          <p:spPr>
            <a:xfrm>
              <a:off x="6617830" y="2454179"/>
              <a:ext cx="1510119" cy="1510119"/>
            </a:xfrm>
            <a:prstGeom prst="ellipse">
              <a:avLst/>
            </a:prstGeom>
            <a:gradFill>
              <a:gsLst>
                <a:gs pos="38000">
                  <a:srgbClr val="F2C978">
                    <a:alpha val="0"/>
                  </a:srgbClr>
                </a:gs>
                <a:gs pos="100000">
                  <a:srgbClr val="5AD1D7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endParaRPr>
            </a:p>
          </p:txBody>
        </p:sp>
        <p:grpSp>
          <p:nvGrpSpPr>
            <p:cNvPr id="43" name="Group 20">
              <a:extLst>
                <a:ext uri="{FF2B5EF4-FFF2-40B4-BE49-F238E27FC236}">
                  <a16:creationId xmlns:a16="http://schemas.microsoft.com/office/drawing/2014/main" xmlns="" id="{F6E8A597-ECCA-49C7-9EF2-9FD51ADAD73E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6836078" y="4611827"/>
              <a:ext cx="1099020" cy="563574"/>
              <a:chOff x="3281409" y="3748595"/>
              <a:chExt cx="1099527" cy="563912"/>
            </a:xfrm>
          </p:grpSpPr>
          <p:sp>
            <p:nvSpPr>
              <p:cNvPr id="44" name="TextBox 17">
                <a:extLst>
                  <a:ext uri="{FF2B5EF4-FFF2-40B4-BE49-F238E27FC236}">
                    <a16:creationId xmlns:a16="http://schemas.microsoft.com/office/drawing/2014/main" xmlns="" id="{CD20BC1E-8D97-42A5-B968-ECCD930ED964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281409" y="3748595"/>
                <a:ext cx="1099527" cy="34947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8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2000" b="0" i="0" u="none" strike="noStrike" kern="1200" cap="none" spc="0" normalizeH="0" baseline="0" noProof="0" dirty="0">
                    <a:ln>
                      <a:noFill/>
                    </a:ln>
                    <a:gradFill flip="none" rotWithShape="1">
                      <a:gsLst>
                        <a:gs pos="47000">
                          <a:srgbClr val="61D0D9"/>
                        </a:gs>
                        <a:gs pos="100000">
                          <a:srgbClr val="F9C868"/>
                        </a:gs>
                      </a:gsLst>
                      <a:lin ang="0" scaled="1"/>
                      <a:tileRect/>
                    </a:gradFill>
                    <a:effectLst>
                      <a:outerShdw blurRad="457200" dist="203200" dir="5400000" sx="95000" sy="95000" algn="t" rotWithShape="0">
                        <a:prstClr val="black">
                          <a:alpha val="30000"/>
                        </a:prstClr>
                      </a:outerShdw>
                    </a:effectLst>
                    <a:uLnTx/>
                    <a:uFillTx/>
                    <a:latin typeface="阿里巴巴普惠体 B" panose="00020600040101010101" pitchFamily="18" charset="-122"/>
                    <a:ea typeface="阿里巴巴普惠体 B" panose="00020600040101010101" pitchFamily="18" charset="-122"/>
                    <a:cs typeface="阿里巴巴普惠体 B" panose="00020600040101010101" pitchFamily="18" charset="-122"/>
                  </a:rPr>
                  <a:t>娜可露露</a:t>
                </a:r>
                <a:endParaRPr kumimoji="0" lang="en-US" altLang="zh-CN" sz="2000" b="0" i="0" u="none" strike="noStrike" kern="1200" cap="none" spc="0" normalizeH="0" baseline="0" noProof="0" dirty="0">
                  <a:ln>
                    <a:noFill/>
                  </a:ln>
                  <a:gradFill flip="none" rotWithShape="1">
                    <a:gsLst>
                      <a:gs pos="47000">
                        <a:srgbClr val="61D0D9"/>
                      </a:gs>
                      <a:gs pos="100000">
                        <a:srgbClr val="F9C868"/>
                      </a:gs>
                    </a:gsLst>
                    <a:lin ang="0" scaled="1"/>
                    <a:tileRect/>
                  </a:gradFill>
                  <a:effectLst>
                    <a:outerShdw blurRad="457200" dist="203200" dir="5400000" sx="95000" sy="95000" algn="t" rotWithShape="0">
                      <a:prstClr val="black">
                        <a:alpha val="30000"/>
                      </a:prstClr>
                    </a:outerShdw>
                  </a:effectLst>
                  <a:uLnTx/>
                  <a:uFillTx/>
                  <a:latin typeface="阿里巴巴普惠体 B" panose="00020600040101010101" pitchFamily="18" charset="-122"/>
                  <a:ea typeface="阿里巴巴普惠体 B" panose="00020600040101010101" pitchFamily="18" charset="-122"/>
                  <a:cs typeface="阿里巴巴普惠体 B" panose="00020600040101010101" pitchFamily="18" charset="-122"/>
                </a:endParaRPr>
              </a:p>
            </p:txBody>
          </p:sp>
          <p:sp>
            <p:nvSpPr>
              <p:cNvPr id="45" name="TextBox 18">
                <a:extLst>
                  <a:ext uri="{FF2B5EF4-FFF2-40B4-BE49-F238E27FC236}">
                    <a16:creationId xmlns:a16="http://schemas.microsoft.com/office/drawing/2014/main" xmlns="" id="{99515FD1-C546-4829-9B37-41B4E6115F60}"/>
                  </a:ext>
                </a:extLst>
              </p:cNvPr>
              <p:cNvSpPr txBox="1"/>
              <p:nvPr/>
            </p:nvSpPr>
            <p:spPr>
              <a:xfrm>
                <a:off x="3336739" y="4084615"/>
                <a:ext cx="988869" cy="227892"/>
              </a:xfrm>
              <a:prstGeom prst="rect">
                <a:avLst/>
              </a:prstGeom>
              <a:noFill/>
            </p:spPr>
            <p:txBody>
              <a:bodyPr wrap="none" lIns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8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1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  <a:alpha val="91000"/>
                      </a:prstClr>
                    </a:solidFill>
                    <a:effectLst/>
                    <a:uLnTx/>
                    <a:uFillTx/>
                    <a:latin typeface="Roboto Light" charset="0"/>
                    <a:ea typeface="Roboto Light" charset="0"/>
                    <a:cs typeface="Roboto Light" charset="0"/>
                  </a:rPr>
                  <a:t>Dawen</a:t>
                </a:r>
                <a:r>
                  <a:rPr kumimoji="0" lang="en-US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  <a:alpha val="91000"/>
                      </a:prstClr>
                    </a:solidFill>
                    <a:effectLst/>
                    <a:uLnTx/>
                    <a:uFillTx/>
                    <a:latin typeface="Roboto Light" charset="0"/>
                    <a:ea typeface="Roboto Light" charset="0"/>
                    <a:cs typeface="Roboto Light" charset="0"/>
                  </a:rPr>
                  <a:t> design</a:t>
                </a:r>
              </a:p>
            </p:txBody>
          </p:sp>
        </p:grpSp>
        <p:cxnSp>
          <p:nvCxnSpPr>
            <p:cNvPr id="56" name="直接连接符 55">
              <a:extLst>
                <a:ext uri="{FF2B5EF4-FFF2-40B4-BE49-F238E27FC236}">
                  <a16:creationId xmlns:a16="http://schemas.microsoft.com/office/drawing/2014/main" xmlns="" id="{3194E3C9-D135-472E-B62F-9E41F4626D4A}"/>
                </a:ext>
              </a:extLst>
            </p:cNvPr>
            <p:cNvCxnSpPr>
              <a:cxnSpLocks/>
            </p:cNvCxnSpPr>
            <p:nvPr/>
          </p:nvCxnSpPr>
          <p:spPr>
            <a:xfrm>
              <a:off x="7368888" y="3958045"/>
              <a:ext cx="0" cy="551391"/>
            </a:xfrm>
            <a:prstGeom prst="line">
              <a:avLst/>
            </a:prstGeom>
            <a:ln w="28575">
              <a:solidFill>
                <a:srgbClr val="F9C86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1" name="组合 60">
            <a:extLst>
              <a:ext uri="{FF2B5EF4-FFF2-40B4-BE49-F238E27FC236}">
                <a16:creationId xmlns:a16="http://schemas.microsoft.com/office/drawing/2014/main" xmlns="" id="{3F4CAB6B-A7D2-4557-96AB-D35B0B5AA403}"/>
              </a:ext>
            </a:extLst>
          </p:cNvPr>
          <p:cNvGrpSpPr/>
          <p:nvPr/>
        </p:nvGrpSpPr>
        <p:grpSpPr>
          <a:xfrm>
            <a:off x="4181696" y="3072966"/>
            <a:ext cx="1510121" cy="2572189"/>
            <a:chOff x="4184265" y="2945781"/>
            <a:chExt cx="1510121" cy="2572189"/>
          </a:xfrm>
        </p:grpSpPr>
        <p:pic>
          <p:nvPicPr>
            <p:cNvPr id="29" name="图片 28">
              <a:extLst>
                <a:ext uri="{FF2B5EF4-FFF2-40B4-BE49-F238E27FC236}">
                  <a16:creationId xmlns:a16="http://schemas.microsoft.com/office/drawing/2014/main" xmlns="" id="{E1AFA9F2-3491-45EB-9563-1226C09D9B68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785" t="9548" r="10936" b="38256"/>
            <a:stretch>
              <a:fillRect/>
            </a:stretch>
          </p:blipFill>
          <p:spPr>
            <a:xfrm>
              <a:off x="4184266" y="4007850"/>
              <a:ext cx="1510120" cy="1510120"/>
            </a:xfrm>
            <a:custGeom>
              <a:avLst/>
              <a:gdLst>
                <a:gd name="connsiteX0" fmla="*/ 755060 w 1510120"/>
                <a:gd name="connsiteY0" fmla="*/ 0 h 1510120"/>
                <a:gd name="connsiteX1" fmla="*/ 1510120 w 1510120"/>
                <a:gd name="connsiteY1" fmla="*/ 755060 h 1510120"/>
                <a:gd name="connsiteX2" fmla="*/ 755060 w 1510120"/>
                <a:gd name="connsiteY2" fmla="*/ 1510120 h 1510120"/>
                <a:gd name="connsiteX3" fmla="*/ 0 w 1510120"/>
                <a:gd name="connsiteY3" fmla="*/ 755060 h 1510120"/>
                <a:gd name="connsiteX4" fmla="*/ 755060 w 1510120"/>
                <a:gd name="connsiteY4" fmla="*/ 0 h 15101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10120" h="1510120">
                  <a:moveTo>
                    <a:pt x="755060" y="0"/>
                  </a:moveTo>
                  <a:cubicBezTo>
                    <a:pt x="1172068" y="0"/>
                    <a:pt x="1510120" y="338052"/>
                    <a:pt x="1510120" y="755060"/>
                  </a:cubicBezTo>
                  <a:cubicBezTo>
                    <a:pt x="1510120" y="1172068"/>
                    <a:pt x="1172068" y="1510120"/>
                    <a:pt x="755060" y="1510120"/>
                  </a:cubicBezTo>
                  <a:cubicBezTo>
                    <a:pt x="338052" y="1510120"/>
                    <a:pt x="0" y="1172068"/>
                    <a:pt x="0" y="755060"/>
                  </a:cubicBezTo>
                  <a:cubicBezTo>
                    <a:pt x="0" y="338052"/>
                    <a:pt x="338052" y="0"/>
                    <a:pt x="755060" y="0"/>
                  </a:cubicBezTo>
                  <a:close/>
                </a:path>
              </a:pathLst>
            </a:custGeom>
            <a:effectLst>
              <a:outerShdw blurRad="762000" sx="102000" sy="102000" algn="ctr" rotWithShape="0">
                <a:schemeClr val="tx1">
                  <a:lumMod val="65000"/>
                  <a:lumOff val="35000"/>
                  <a:alpha val="18000"/>
                </a:schemeClr>
              </a:outerShdw>
            </a:effectLst>
          </p:spPr>
        </p:pic>
        <p:sp>
          <p:nvSpPr>
            <p:cNvPr id="35" name="椭圆 34">
              <a:extLst>
                <a:ext uri="{FF2B5EF4-FFF2-40B4-BE49-F238E27FC236}">
                  <a16:creationId xmlns:a16="http://schemas.microsoft.com/office/drawing/2014/main" xmlns="" id="{4EEF05DC-A5BC-4391-A1AF-DC2B0EDD32FE}"/>
                </a:ext>
              </a:extLst>
            </p:cNvPr>
            <p:cNvSpPr/>
            <p:nvPr/>
          </p:nvSpPr>
          <p:spPr>
            <a:xfrm>
              <a:off x="4184265" y="4001597"/>
              <a:ext cx="1510119" cy="1510119"/>
            </a:xfrm>
            <a:prstGeom prst="ellipse">
              <a:avLst/>
            </a:prstGeom>
            <a:gradFill>
              <a:gsLst>
                <a:gs pos="38000">
                  <a:srgbClr val="61D0D9">
                    <a:alpha val="37000"/>
                  </a:srgbClr>
                </a:gs>
                <a:gs pos="100000">
                  <a:srgbClr val="F128E6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endParaRPr>
            </a:p>
          </p:txBody>
        </p:sp>
        <p:grpSp>
          <p:nvGrpSpPr>
            <p:cNvPr id="46" name="Group 20">
              <a:extLst>
                <a:ext uri="{FF2B5EF4-FFF2-40B4-BE49-F238E27FC236}">
                  <a16:creationId xmlns:a16="http://schemas.microsoft.com/office/drawing/2014/main" xmlns="" id="{F06AFD8B-3964-4F76-BB5D-1CBA71F774AC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389814" y="2945781"/>
              <a:ext cx="1099019" cy="543142"/>
              <a:chOff x="3242361" y="3769038"/>
              <a:chExt cx="1099526" cy="543469"/>
            </a:xfrm>
          </p:grpSpPr>
          <p:sp>
            <p:nvSpPr>
              <p:cNvPr id="47" name="TextBox 17">
                <a:extLst>
                  <a:ext uri="{FF2B5EF4-FFF2-40B4-BE49-F238E27FC236}">
                    <a16:creationId xmlns:a16="http://schemas.microsoft.com/office/drawing/2014/main" xmlns="" id="{A6EAFDA4-4B80-4363-9849-B6B522AB1087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242361" y="3769038"/>
                <a:ext cx="1099526" cy="34947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8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2000" b="0" i="0" u="none" strike="noStrike" kern="1200" cap="none" spc="0" normalizeH="0" baseline="0" noProof="0" dirty="0">
                    <a:ln>
                      <a:noFill/>
                    </a:ln>
                    <a:gradFill flip="none" rotWithShape="1">
                      <a:gsLst>
                        <a:gs pos="0">
                          <a:srgbClr val="61D0D9"/>
                        </a:gs>
                        <a:gs pos="100000">
                          <a:srgbClr val="F128E6"/>
                        </a:gs>
                      </a:gsLst>
                      <a:lin ang="0" scaled="1"/>
                      <a:tileRect/>
                    </a:gradFill>
                    <a:effectLst>
                      <a:outerShdw blurRad="457200" dist="203200" dir="5400000" sx="95000" sy="95000" algn="t" rotWithShape="0">
                        <a:prstClr val="black">
                          <a:alpha val="30000"/>
                        </a:prstClr>
                      </a:outerShdw>
                    </a:effectLst>
                    <a:uLnTx/>
                    <a:uFillTx/>
                    <a:latin typeface="阿里巴巴普惠体 B" panose="00020600040101010101" pitchFamily="18" charset="-122"/>
                    <a:ea typeface="阿里巴巴普惠体 B" panose="00020600040101010101" pitchFamily="18" charset="-122"/>
                    <a:cs typeface="阿里巴巴普惠体 B" panose="00020600040101010101" pitchFamily="18" charset="-122"/>
                  </a:rPr>
                  <a:t>上官婉儿</a:t>
                </a:r>
                <a:endParaRPr kumimoji="0" lang="en-US" altLang="zh-CN" sz="2000" b="0" i="0" u="none" strike="noStrike" kern="120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srgbClr val="61D0D9"/>
                      </a:gs>
                      <a:gs pos="100000">
                        <a:srgbClr val="F128E6"/>
                      </a:gs>
                    </a:gsLst>
                    <a:lin ang="0" scaled="1"/>
                    <a:tileRect/>
                  </a:gradFill>
                  <a:effectLst>
                    <a:outerShdw blurRad="457200" dist="203200" dir="5400000" sx="95000" sy="95000" algn="t" rotWithShape="0">
                      <a:prstClr val="black">
                        <a:alpha val="30000"/>
                      </a:prstClr>
                    </a:outerShdw>
                  </a:effectLst>
                  <a:uLnTx/>
                  <a:uFillTx/>
                  <a:latin typeface="阿里巴巴普惠体 B" panose="00020600040101010101" pitchFamily="18" charset="-122"/>
                  <a:ea typeface="阿里巴巴普惠体 B" panose="00020600040101010101" pitchFamily="18" charset="-122"/>
                  <a:cs typeface="阿里巴巴普惠体 B" panose="00020600040101010101" pitchFamily="18" charset="-122"/>
                </a:endParaRPr>
              </a:p>
            </p:txBody>
          </p:sp>
          <p:sp>
            <p:nvSpPr>
              <p:cNvPr id="48" name="TextBox 18">
                <a:extLst>
                  <a:ext uri="{FF2B5EF4-FFF2-40B4-BE49-F238E27FC236}">
                    <a16:creationId xmlns:a16="http://schemas.microsoft.com/office/drawing/2014/main" xmlns="" id="{E3B8B0A9-9E54-4783-974D-72729C414C4B}"/>
                  </a:ext>
                </a:extLst>
              </p:cNvPr>
              <p:cNvSpPr txBox="1"/>
              <p:nvPr/>
            </p:nvSpPr>
            <p:spPr>
              <a:xfrm>
                <a:off x="3336739" y="4084615"/>
                <a:ext cx="988869" cy="227892"/>
              </a:xfrm>
              <a:prstGeom prst="rect">
                <a:avLst/>
              </a:prstGeom>
              <a:noFill/>
            </p:spPr>
            <p:txBody>
              <a:bodyPr wrap="none" lIns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8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1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  <a:alpha val="91000"/>
                      </a:prstClr>
                    </a:solidFill>
                    <a:effectLst/>
                    <a:uLnTx/>
                    <a:uFillTx/>
                    <a:latin typeface="Roboto Light" charset="0"/>
                    <a:ea typeface="Roboto Light" charset="0"/>
                    <a:cs typeface="Roboto Light" charset="0"/>
                  </a:rPr>
                  <a:t>Dawen</a:t>
                </a:r>
                <a:r>
                  <a:rPr kumimoji="0" lang="en-US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  <a:alpha val="91000"/>
                      </a:prstClr>
                    </a:solidFill>
                    <a:effectLst/>
                    <a:uLnTx/>
                    <a:uFillTx/>
                    <a:latin typeface="Roboto Light" charset="0"/>
                    <a:ea typeface="Roboto Light" charset="0"/>
                    <a:cs typeface="Roboto Light" charset="0"/>
                  </a:rPr>
                  <a:t> design</a:t>
                </a:r>
              </a:p>
            </p:txBody>
          </p:sp>
        </p:grpSp>
        <p:cxnSp>
          <p:nvCxnSpPr>
            <p:cNvPr id="57" name="直接连接符 56">
              <a:extLst>
                <a:ext uri="{FF2B5EF4-FFF2-40B4-BE49-F238E27FC236}">
                  <a16:creationId xmlns:a16="http://schemas.microsoft.com/office/drawing/2014/main" xmlns="" id="{37DF7A50-AACB-4F22-9406-D5920809C11E}"/>
                </a:ext>
              </a:extLst>
            </p:cNvPr>
            <p:cNvCxnSpPr>
              <a:cxnSpLocks/>
            </p:cNvCxnSpPr>
            <p:nvPr/>
          </p:nvCxnSpPr>
          <p:spPr>
            <a:xfrm>
              <a:off x="4957741" y="3488935"/>
              <a:ext cx="0" cy="551391"/>
            </a:xfrm>
            <a:prstGeom prst="line">
              <a:avLst/>
            </a:prstGeom>
            <a:ln w="28575">
              <a:solidFill>
                <a:srgbClr val="5AD1D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9" name="组合 58">
            <a:extLst>
              <a:ext uri="{FF2B5EF4-FFF2-40B4-BE49-F238E27FC236}">
                <a16:creationId xmlns:a16="http://schemas.microsoft.com/office/drawing/2014/main" xmlns="" id="{3152E30B-FC30-4F84-AC66-8616BDBC8093}"/>
              </a:ext>
            </a:extLst>
          </p:cNvPr>
          <p:cNvGrpSpPr/>
          <p:nvPr/>
        </p:nvGrpSpPr>
        <p:grpSpPr>
          <a:xfrm>
            <a:off x="8641941" y="3081230"/>
            <a:ext cx="1510120" cy="2578738"/>
            <a:chOff x="9123592" y="2939232"/>
            <a:chExt cx="1510120" cy="2578738"/>
          </a:xfrm>
        </p:grpSpPr>
        <p:pic>
          <p:nvPicPr>
            <p:cNvPr id="32" name="图片 31">
              <a:extLst>
                <a:ext uri="{FF2B5EF4-FFF2-40B4-BE49-F238E27FC236}">
                  <a16:creationId xmlns:a16="http://schemas.microsoft.com/office/drawing/2014/main" xmlns="" id="{9EA69B5C-F069-4C50-80CC-9DF0826F048F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936" t="263" r="10785" b="47540"/>
            <a:stretch>
              <a:fillRect/>
            </a:stretch>
          </p:blipFill>
          <p:spPr>
            <a:xfrm>
              <a:off x="9123592" y="4007850"/>
              <a:ext cx="1510120" cy="1510120"/>
            </a:xfrm>
            <a:custGeom>
              <a:avLst/>
              <a:gdLst>
                <a:gd name="connsiteX0" fmla="*/ 755060 w 1510120"/>
                <a:gd name="connsiteY0" fmla="*/ 0 h 1510120"/>
                <a:gd name="connsiteX1" fmla="*/ 1510120 w 1510120"/>
                <a:gd name="connsiteY1" fmla="*/ 755060 h 1510120"/>
                <a:gd name="connsiteX2" fmla="*/ 755060 w 1510120"/>
                <a:gd name="connsiteY2" fmla="*/ 1510120 h 1510120"/>
                <a:gd name="connsiteX3" fmla="*/ 0 w 1510120"/>
                <a:gd name="connsiteY3" fmla="*/ 755060 h 1510120"/>
                <a:gd name="connsiteX4" fmla="*/ 755060 w 1510120"/>
                <a:gd name="connsiteY4" fmla="*/ 0 h 15101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10120" h="1510120">
                  <a:moveTo>
                    <a:pt x="755060" y="0"/>
                  </a:moveTo>
                  <a:cubicBezTo>
                    <a:pt x="1172068" y="0"/>
                    <a:pt x="1510120" y="338052"/>
                    <a:pt x="1510120" y="755060"/>
                  </a:cubicBezTo>
                  <a:cubicBezTo>
                    <a:pt x="1510120" y="1172068"/>
                    <a:pt x="1172068" y="1510120"/>
                    <a:pt x="755060" y="1510120"/>
                  </a:cubicBezTo>
                  <a:cubicBezTo>
                    <a:pt x="338052" y="1510120"/>
                    <a:pt x="0" y="1172068"/>
                    <a:pt x="0" y="755060"/>
                  </a:cubicBezTo>
                  <a:cubicBezTo>
                    <a:pt x="0" y="338052"/>
                    <a:pt x="338052" y="0"/>
                    <a:pt x="755060" y="0"/>
                  </a:cubicBezTo>
                  <a:close/>
                </a:path>
              </a:pathLst>
            </a:custGeom>
            <a:effectLst>
              <a:outerShdw blurRad="762000" sx="102000" sy="102000" algn="ctr" rotWithShape="0">
                <a:schemeClr val="tx1">
                  <a:lumMod val="65000"/>
                  <a:lumOff val="35000"/>
                  <a:alpha val="18000"/>
                </a:schemeClr>
              </a:outerShdw>
            </a:effectLst>
          </p:spPr>
        </p:pic>
        <p:sp>
          <p:nvSpPr>
            <p:cNvPr id="34" name="椭圆 33">
              <a:extLst>
                <a:ext uri="{FF2B5EF4-FFF2-40B4-BE49-F238E27FC236}">
                  <a16:creationId xmlns:a16="http://schemas.microsoft.com/office/drawing/2014/main" xmlns="" id="{8321EFFF-F533-4A88-A986-37C97F5B8E81}"/>
                </a:ext>
              </a:extLst>
            </p:cNvPr>
            <p:cNvSpPr/>
            <p:nvPr/>
          </p:nvSpPr>
          <p:spPr>
            <a:xfrm>
              <a:off x="9123592" y="4007850"/>
              <a:ext cx="1510119" cy="1510119"/>
            </a:xfrm>
            <a:prstGeom prst="ellipse">
              <a:avLst/>
            </a:prstGeom>
            <a:gradFill>
              <a:gsLst>
                <a:gs pos="38000">
                  <a:srgbClr val="61D0D9">
                    <a:alpha val="37000"/>
                  </a:srgbClr>
                </a:gs>
                <a:gs pos="100000">
                  <a:srgbClr val="F128E6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endParaRPr>
            </a:p>
          </p:txBody>
        </p:sp>
        <p:grpSp>
          <p:nvGrpSpPr>
            <p:cNvPr id="49" name="Group 20">
              <a:extLst>
                <a:ext uri="{FF2B5EF4-FFF2-40B4-BE49-F238E27FC236}">
                  <a16:creationId xmlns:a16="http://schemas.microsoft.com/office/drawing/2014/main" xmlns="" id="{FD914538-E02C-4703-9856-E5A9DB6D928D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9330016" y="2939232"/>
              <a:ext cx="1099020" cy="544918"/>
              <a:chOff x="3281409" y="3668150"/>
              <a:chExt cx="1099527" cy="545239"/>
            </a:xfrm>
          </p:grpSpPr>
          <p:sp>
            <p:nvSpPr>
              <p:cNvPr id="50" name="TextBox 17">
                <a:extLst>
                  <a:ext uri="{FF2B5EF4-FFF2-40B4-BE49-F238E27FC236}">
                    <a16:creationId xmlns:a16="http://schemas.microsoft.com/office/drawing/2014/main" xmlns="" id="{FC580607-303F-4B60-8D3A-478062C54FE4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281409" y="3668150"/>
                <a:ext cx="1099527" cy="34947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8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2000" b="0" i="0" u="none" strike="noStrike" kern="1200" cap="none" spc="0" normalizeH="0" baseline="0" noProof="0" dirty="0">
                    <a:ln>
                      <a:noFill/>
                    </a:ln>
                    <a:gradFill flip="none" rotWithShape="1">
                      <a:gsLst>
                        <a:gs pos="0">
                          <a:srgbClr val="61D0D9"/>
                        </a:gs>
                        <a:gs pos="100000">
                          <a:srgbClr val="F128E6"/>
                        </a:gs>
                      </a:gsLst>
                      <a:lin ang="0" scaled="1"/>
                      <a:tileRect/>
                    </a:gradFill>
                    <a:effectLst>
                      <a:outerShdw blurRad="457200" dist="203200" dir="5400000" sx="95000" sy="95000" algn="t" rotWithShape="0">
                        <a:prstClr val="black">
                          <a:alpha val="30000"/>
                        </a:prstClr>
                      </a:outerShdw>
                    </a:effectLst>
                    <a:uLnTx/>
                    <a:uFillTx/>
                    <a:latin typeface="阿里巴巴普惠体 B" panose="00020600040101010101" pitchFamily="18" charset="-122"/>
                    <a:ea typeface="阿里巴巴普惠体 B" panose="00020600040101010101" pitchFamily="18" charset="-122"/>
                    <a:cs typeface="阿里巴巴普惠体 B" panose="00020600040101010101" pitchFamily="18" charset="-122"/>
                  </a:rPr>
                  <a:t>宫本武藏</a:t>
                </a:r>
                <a:endParaRPr kumimoji="0" lang="en-US" altLang="zh-CN" sz="2000" b="0" i="0" u="none" strike="noStrike" kern="120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srgbClr val="61D0D9"/>
                      </a:gs>
                      <a:gs pos="100000">
                        <a:srgbClr val="F128E6"/>
                      </a:gs>
                    </a:gsLst>
                    <a:lin ang="0" scaled="1"/>
                    <a:tileRect/>
                  </a:gradFill>
                  <a:effectLst>
                    <a:outerShdw blurRad="457200" dist="203200" dir="5400000" sx="95000" sy="95000" algn="t" rotWithShape="0">
                      <a:prstClr val="black">
                        <a:alpha val="30000"/>
                      </a:prstClr>
                    </a:outerShdw>
                  </a:effectLst>
                  <a:uLnTx/>
                  <a:uFillTx/>
                  <a:latin typeface="阿里巴巴普惠体 B" panose="00020600040101010101" pitchFamily="18" charset="-122"/>
                  <a:ea typeface="阿里巴巴普惠体 B" panose="00020600040101010101" pitchFamily="18" charset="-122"/>
                  <a:cs typeface="阿里巴巴普惠体 B" panose="00020600040101010101" pitchFamily="18" charset="-122"/>
                </a:endParaRPr>
              </a:p>
            </p:txBody>
          </p:sp>
          <p:sp>
            <p:nvSpPr>
              <p:cNvPr id="51" name="TextBox 18">
                <a:extLst>
                  <a:ext uri="{FF2B5EF4-FFF2-40B4-BE49-F238E27FC236}">
                    <a16:creationId xmlns:a16="http://schemas.microsoft.com/office/drawing/2014/main" xmlns="" id="{F7E0F384-F35E-4339-9D2B-7D3A2054E466}"/>
                  </a:ext>
                </a:extLst>
              </p:cNvPr>
              <p:cNvSpPr txBox="1"/>
              <p:nvPr/>
            </p:nvSpPr>
            <p:spPr>
              <a:xfrm>
                <a:off x="3329115" y="3985497"/>
                <a:ext cx="988869" cy="227892"/>
              </a:xfrm>
              <a:prstGeom prst="rect">
                <a:avLst/>
              </a:prstGeom>
              <a:noFill/>
            </p:spPr>
            <p:txBody>
              <a:bodyPr wrap="none" lIns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8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1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  <a:alpha val="91000"/>
                      </a:prstClr>
                    </a:solidFill>
                    <a:effectLst/>
                    <a:uLnTx/>
                    <a:uFillTx/>
                    <a:latin typeface="Roboto Light" charset="0"/>
                    <a:ea typeface="Roboto Light" charset="0"/>
                    <a:cs typeface="Roboto Light" charset="0"/>
                  </a:rPr>
                  <a:t>Dawen</a:t>
                </a:r>
                <a:r>
                  <a:rPr kumimoji="0" lang="en-US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  <a:alpha val="91000"/>
                      </a:prstClr>
                    </a:solidFill>
                    <a:effectLst/>
                    <a:uLnTx/>
                    <a:uFillTx/>
                    <a:latin typeface="Roboto Light" charset="0"/>
                    <a:ea typeface="Roboto Light" charset="0"/>
                    <a:cs typeface="Roboto Light" charset="0"/>
                  </a:rPr>
                  <a:t> design</a:t>
                </a:r>
              </a:p>
            </p:txBody>
          </p:sp>
        </p:grpSp>
        <p:cxnSp>
          <p:nvCxnSpPr>
            <p:cNvPr id="58" name="直接连接符 57">
              <a:extLst>
                <a:ext uri="{FF2B5EF4-FFF2-40B4-BE49-F238E27FC236}">
                  <a16:creationId xmlns:a16="http://schemas.microsoft.com/office/drawing/2014/main" xmlns="" id="{8143D89F-78A0-4AFD-8518-94315D6F2A94}"/>
                </a:ext>
              </a:extLst>
            </p:cNvPr>
            <p:cNvCxnSpPr>
              <a:cxnSpLocks/>
            </p:cNvCxnSpPr>
            <p:nvPr/>
          </p:nvCxnSpPr>
          <p:spPr>
            <a:xfrm>
              <a:off x="9871613" y="3525855"/>
              <a:ext cx="0" cy="551391"/>
            </a:xfrm>
            <a:prstGeom prst="line">
              <a:avLst/>
            </a:prstGeom>
            <a:ln w="28575">
              <a:solidFill>
                <a:srgbClr val="5AD1D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3" name="文本框 16">
            <a:extLst>
              <a:ext uri="{FF2B5EF4-FFF2-40B4-BE49-F238E27FC236}">
                <a16:creationId xmlns:a16="http://schemas.microsoft.com/office/drawing/2014/main" xmlns="" id="{F446E590-1DE8-4111-A54F-D43C8EA9FC3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9951" y="6290956"/>
            <a:ext cx="2166937" cy="230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苹方 常规" panose="020B0300000000000000" pitchFamily="34" charset="-122"/>
                <a:ea typeface="苹方 常规" panose="020B0300000000000000" pitchFamily="34" charset="-122"/>
                <a:cs typeface="+mn-cs"/>
              </a:rPr>
              <a:t>大文懂个</a:t>
            </a:r>
            <a:r>
              <a:rPr kumimoji="0" lang="en-US" altLang="zh-CN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苹方 常规" panose="020B0300000000000000" pitchFamily="34" charset="-122"/>
                <a:ea typeface="苹方 常规" panose="020B0300000000000000" pitchFamily="34" charset="-122"/>
                <a:cs typeface="+mn-cs"/>
              </a:rPr>
              <a:t>P</a:t>
            </a:r>
            <a:r>
              <a:rPr kumimoji="0" lang="zh-CN" alt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苹方 常规" panose="020B0300000000000000" pitchFamily="34" charset="-122"/>
                <a:ea typeface="苹方 常规" panose="020B0300000000000000" pitchFamily="34" charset="-122"/>
                <a:cs typeface="+mn-cs"/>
              </a:rPr>
              <a:t> </a:t>
            </a:r>
            <a:r>
              <a:rPr kumimoji="0" lang="en-US" altLang="zh-CN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苹方 常规" panose="020B0300000000000000" pitchFamily="34" charset="-122"/>
                <a:ea typeface="苹方 常规" panose="020B0300000000000000" pitchFamily="34" charset="-122"/>
                <a:cs typeface="+mn-cs"/>
              </a:rPr>
              <a:t>| </a:t>
            </a:r>
            <a:r>
              <a:rPr kumimoji="0" lang="zh-CN" alt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苹方 常规" panose="020B0300000000000000" pitchFamily="34" charset="-122"/>
                <a:ea typeface="苹方 常规" panose="020B0300000000000000" pitchFamily="34" charset="-122"/>
                <a:cs typeface="+mn-cs"/>
              </a:rPr>
              <a:t>让</a:t>
            </a:r>
            <a:r>
              <a:rPr kumimoji="0" lang="en-US" altLang="zh-CN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苹方 常规" panose="020B0300000000000000" pitchFamily="34" charset="-122"/>
                <a:ea typeface="苹方 常规" panose="020B0300000000000000" pitchFamily="34" charset="-122"/>
                <a:cs typeface="+mn-cs"/>
              </a:rPr>
              <a:t>PPT</a:t>
            </a:r>
            <a:r>
              <a:rPr kumimoji="0" lang="zh-CN" alt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苹方 常规" panose="020B0300000000000000" pitchFamily="34" charset="-122"/>
                <a:ea typeface="苹方 常规" panose="020B0300000000000000" pitchFamily="34" charset="-122"/>
                <a:cs typeface="+mn-cs"/>
              </a:rPr>
              <a:t>设计更高效</a:t>
            </a:r>
          </a:p>
        </p:txBody>
      </p:sp>
      <p:grpSp>
        <p:nvGrpSpPr>
          <p:cNvPr id="65" name="Group 27">
            <a:extLst>
              <a:ext uri="{FF2B5EF4-FFF2-40B4-BE49-F238E27FC236}">
                <a16:creationId xmlns:a16="http://schemas.microsoft.com/office/drawing/2014/main" xmlns="" id="{8C1CDBBC-FC93-4A3D-82C0-C4BC03153692}"/>
              </a:ext>
            </a:extLst>
          </p:cNvPr>
          <p:cNvGrpSpPr>
            <a:grpSpLocks noChangeAspect="1"/>
          </p:cNvGrpSpPr>
          <p:nvPr/>
        </p:nvGrpSpPr>
        <p:grpSpPr>
          <a:xfrm rot="10800000">
            <a:off x="11709376" y="587535"/>
            <a:ext cx="78889" cy="86218"/>
            <a:chOff x="1005840" y="1144249"/>
            <a:chExt cx="137160" cy="149901"/>
          </a:xfrm>
          <a:solidFill>
            <a:schemeClr val="tx1"/>
          </a:solidFill>
        </p:grpSpPr>
        <p:sp>
          <p:nvSpPr>
            <p:cNvPr id="66" name="Rectangle 28">
              <a:extLst>
                <a:ext uri="{FF2B5EF4-FFF2-40B4-BE49-F238E27FC236}">
                  <a16:creationId xmlns:a16="http://schemas.microsoft.com/office/drawing/2014/main" xmlns="" id="{DABBF19B-12C8-4D85-8D29-E6B1B32C40FB}"/>
                </a:ext>
              </a:extLst>
            </p:cNvPr>
            <p:cNvSpPr/>
            <p:nvPr/>
          </p:nvSpPr>
          <p:spPr>
            <a:xfrm>
              <a:off x="1005840" y="1144249"/>
              <a:ext cx="45720" cy="49967"/>
            </a:xfrm>
            <a:prstGeom prst="rect">
              <a:avLst/>
            </a:prstGeom>
            <a:grpFill/>
            <a:ln>
              <a:solidFill>
                <a:schemeClr val="tx1">
                  <a:alpha val="7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/>
                <a:ea typeface="+mn-ea"/>
                <a:cs typeface="+mn-cs"/>
              </a:endParaRPr>
            </a:p>
          </p:txBody>
        </p:sp>
        <p:sp>
          <p:nvSpPr>
            <p:cNvPr id="67" name="Rectangle 29">
              <a:extLst>
                <a:ext uri="{FF2B5EF4-FFF2-40B4-BE49-F238E27FC236}">
                  <a16:creationId xmlns:a16="http://schemas.microsoft.com/office/drawing/2014/main" xmlns="" id="{1BE4026D-FF72-4944-9D1D-7719CD0826C5}"/>
                </a:ext>
              </a:extLst>
            </p:cNvPr>
            <p:cNvSpPr/>
            <p:nvPr/>
          </p:nvSpPr>
          <p:spPr>
            <a:xfrm>
              <a:off x="1005840" y="1244183"/>
              <a:ext cx="45720" cy="49967"/>
            </a:xfrm>
            <a:prstGeom prst="rect">
              <a:avLst/>
            </a:prstGeom>
            <a:grpFill/>
            <a:ln>
              <a:solidFill>
                <a:schemeClr val="tx1">
                  <a:alpha val="7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/>
                <a:ea typeface="+mn-ea"/>
                <a:cs typeface="+mn-cs"/>
              </a:endParaRPr>
            </a:p>
          </p:txBody>
        </p:sp>
        <p:sp>
          <p:nvSpPr>
            <p:cNvPr id="68" name="Rectangle 30">
              <a:extLst>
                <a:ext uri="{FF2B5EF4-FFF2-40B4-BE49-F238E27FC236}">
                  <a16:creationId xmlns:a16="http://schemas.microsoft.com/office/drawing/2014/main" xmlns="" id="{511EC5B1-4BE4-41FD-87DE-26FDBE3EF82F}"/>
                </a:ext>
              </a:extLst>
            </p:cNvPr>
            <p:cNvSpPr/>
            <p:nvPr/>
          </p:nvSpPr>
          <p:spPr>
            <a:xfrm>
              <a:off x="1097280" y="1244183"/>
              <a:ext cx="45720" cy="49967"/>
            </a:xfrm>
            <a:prstGeom prst="rect">
              <a:avLst/>
            </a:prstGeom>
            <a:grpFill/>
            <a:ln>
              <a:solidFill>
                <a:schemeClr val="tx1">
                  <a:alpha val="7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/>
                <a:ea typeface="+mn-ea"/>
                <a:cs typeface="+mn-cs"/>
              </a:endParaRPr>
            </a:p>
          </p:txBody>
        </p:sp>
      </p:grpSp>
      <p:sp>
        <p:nvSpPr>
          <p:cNvPr id="69" name="Slide Number Placeholder 5">
            <a:extLst>
              <a:ext uri="{FF2B5EF4-FFF2-40B4-BE49-F238E27FC236}">
                <a16:creationId xmlns:a16="http://schemas.microsoft.com/office/drawing/2014/main" xmlns="" id="{66667252-816E-431C-A479-069A6AED41D8}"/>
              </a:ext>
            </a:extLst>
          </p:cNvPr>
          <p:cNvSpPr txBox="1">
            <a:spLocks/>
          </p:cNvSpPr>
          <p:nvPr/>
        </p:nvSpPr>
        <p:spPr>
          <a:xfrm>
            <a:off x="11401425" y="247650"/>
            <a:ext cx="647700" cy="328613"/>
          </a:xfrm>
          <a:prstGeom prst="rect">
            <a:avLst/>
          </a:prstGeom>
        </p:spPr>
        <p:txBody>
          <a:bodyPr wrap="none" lIns="121920" tIns="60960" rIns="121920" bIns="6096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8485AE1-7F62-481D-BE99-7A8143425BD5}" type="slidenum">
              <a:rPr kumimoji="0" lang="en-US" sz="1200" b="0" i="1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+mn-ea"/>
                <a:cs typeface="Source Sans Pro" charset="0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US" sz="1200" b="0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+mn-ea"/>
              <a:cs typeface="Source Sans Pro" charset="0"/>
            </a:endParaRPr>
          </a:p>
        </p:txBody>
      </p:sp>
      <p:grpSp>
        <p:nvGrpSpPr>
          <p:cNvPr id="70" name="Group 19">
            <a:extLst>
              <a:ext uri="{FF2B5EF4-FFF2-40B4-BE49-F238E27FC236}">
                <a16:creationId xmlns:a16="http://schemas.microsoft.com/office/drawing/2014/main" xmlns="" id="{7789D847-DA01-4F90-9A41-7666F5E0988F}"/>
              </a:ext>
            </a:extLst>
          </p:cNvPr>
          <p:cNvGrpSpPr>
            <a:grpSpLocks noChangeAspect="1"/>
          </p:cNvGrpSpPr>
          <p:nvPr/>
        </p:nvGrpSpPr>
        <p:grpSpPr>
          <a:xfrm>
            <a:off x="298550" y="523853"/>
            <a:ext cx="262963" cy="86218"/>
            <a:chOff x="685800" y="1144249"/>
            <a:chExt cx="457200" cy="149901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71" name="Rectangle 20">
              <a:extLst>
                <a:ext uri="{FF2B5EF4-FFF2-40B4-BE49-F238E27FC236}">
                  <a16:creationId xmlns:a16="http://schemas.microsoft.com/office/drawing/2014/main" xmlns="" id="{236E74C1-D963-47D8-90ED-48A3AA613704}"/>
                </a:ext>
              </a:extLst>
            </p:cNvPr>
            <p:cNvSpPr/>
            <p:nvPr/>
          </p:nvSpPr>
          <p:spPr>
            <a:xfrm>
              <a:off x="685800" y="1144249"/>
              <a:ext cx="182880" cy="4996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/>
                <a:ea typeface="+mn-ea"/>
                <a:cs typeface="+mn-cs"/>
              </a:endParaRPr>
            </a:p>
          </p:txBody>
        </p:sp>
        <p:sp>
          <p:nvSpPr>
            <p:cNvPr id="72" name="Rectangle 21">
              <a:extLst>
                <a:ext uri="{FF2B5EF4-FFF2-40B4-BE49-F238E27FC236}">
                  <a16:creationId xmlns:a16="http://schemas.microsoft.com/office/drawing/2014/main" xmlns="" id="{A55BA21A-FFF7-4FB7-B3C5-93D5ED148F0A}"/>
                </a:ext>
              </a:extLst>
            </p:cNvPr>
            <p:cNvSpPr/>
            <p:nvPr/>
          </p:nvSpPr>
          <p:spPr>
            <a:xfrm>
              <a:off x="914400" y="1144249"/>
              <a:ext cx="45720" cy="4996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/>
                <a:ea typeface="+mn-ea"/>
                <a:cs typeface="+mn-cs"/>
              </a:endParaRPr>
            </a:p>
          </p:txBody>
        </p:sp>
        <p:sp>
          <p:nvSpPr>
            <p:cNvPr id="73" name="Rectangle 22">
              <a:extLst>
                <a:ext uri="{FF2B5EF4-FFF2-40B4-BE49-F238E27FC236}">
                  <a16:creationId xmlns:a16="http://schemas.microsoft.com/office/drawing/2014/main" xmlns="" id="{63B5FE54-1390-4F17-8815-E8212779B16C}"/>
                </a:ext>
              </a:extLst>
            </p:cNvPr>
            <p:cNvSpPr/>
            <p:nvPr/>
          </p:nvSpPr>
          <p:spPr>
            <a:xfrm>
              <a:off x="1005840" y="1144249"/>
              <a:ext cx="45720" cy="4996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/>
                <a:ea typeface="+mn-ea"/>
                <a:cs typeface="+mn-cs"/>
              </a:endParaRPr>
            </a:p>
          </p:txBody>
        </p:sp>
        <p:sp>
          <p:nvSpPr>
            <p:cNvPr id="74" name="Rectangle 23">
              <a:extLst>
                <a:ext uri="{FF2B5EF4-FFF2-40B4-BE49-F238E27FC236}">
                  <a16:creationId xmlns:a16="http://schemas.microsoft.com/office/drawing/2014/main" xmlns="" id="{E8800C20-F096-44E1-9E0D-E657FE972B85}"/>
                </a:ext>
              </a:extLst>
            </p:cNvPr>
            <p:cNvSpPr/>
            <p:nvPr/>
          </p:nvSpPr>
          <p:spPr>
            <a:xfrm>
              <a:off x="685800" y="1244183"/>
              <a:ext cx="182880" cy="4996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/>
                <a:ea typeface="+mn-ea"/>
                <a:cs typeface="+mn-cs"/>
              </a:endParaRPr>
            </a:p>
          </p:txBody>
        </p:sp>
        <p:sp>
          <p:nvSpPr>
            <p:cNvPr id="75" name="Rectangle 24">
              <a:extLst>
                <a:ext uri="{FF2B5EF4-FFF2-40B4-BE49-F238E27FC236}">
                  <a16:creationId xmlns:a16="http://schemas.microsoft.com/office/drawing/2014/main" xmlns="" id="{606BD031-7FF8-4B12-972F-52DDD49A2B41}"/>
                </a:ext>
              </a:extLst>
            </p:cNvPr>
            <p:cNvSpPr/>
            <p:nvPr/>
          </p:nvSpPr>
          <p:spPr>
            <a:xfrm>
              <a:off x="914400" y="1244183"/>
              <a:ext cx="45720" cy="4996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/>
                <a:ea typeface="+mn-ea"/>
                <a:cs typeface="+mn-cs"/>
              </a:endParaRPr>
            </a:p>
          </p:txBody>
        </p:sp>
        <p:sp>
          <p:nvSpPr>
            <p:cNvPr id="76" name="Rectangle 25">
              <a:extLst>
                <a:ext uri="{FF2B5EF4-FFF2-40B4-BE49-F238E27FC236}">
                  <a16:creationId xmlns:a16="http://schemas.microsoft.com/office/drawing/2014/main" xmlns="" id="{A4C36C3F-72BD-48CB-B228-5E41432548C0}"/>
                </a:ext>
              </a:extLst>
            </p:cNvPr>
            <p:cNvSpPr/>
            <p:nvPr/>
          </p:nvSpPr>
          <p:spPr>
            <a:xfrm>
              <a:off x="1005840" y="1244183"/>
              <a:ext cx="45720" cy="4996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/>
                <a:ea typeface="+mn-ea"/>
                <a:cs typeface="+mn-cs"/>
              </a:endParaRPr>
            </a:p>
          </p:txBody>
        </p:sp>
        <p:sp>
          <p:nvSpPr>
            <p:cNvPr id="77" name="Rectangle 26">
              <a:extLst>
                <a:ext uri="{FF2B5EF4-FFF2-40B4-BE49-F238E27FC236}">
                  <a16:creationId xmlns:a16="http://schemas.microsoft.com/office/drawing/2014/main" xmlns="" id="{CB01C53F-D144-49EA-8086-58856624C0E1}"/>
                </a:ext>
              </a:extLst>
            </p:cNvPr>
            <p:cNvSpPr/>
            <p:nvPr/>
          </p:nvSpPr>
          <p:spPr>
            <a:xfrm>
              <a:off x="1097280" y="1244183"/>
              <a:ext cx="45720" cy="4996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21567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>
            <a:extLst>
              <a:ext uri="{FF2B5EF4-FFF2-40B4-BE49-F238E27FC236}">
                <a16:creationId xmlns:a16="http://schemas.microsoft.com/office/drawing/2014/main" xmlns="" id="{2A7DFCB8-8EAE-4ACF-ADA2-142A54621AF3}"/>
              </a:ext>
            </a:extLst>
          </p:cNvPr>
          <p:cNvGrpSpPr/>
          <p:nvPr/>
        </p:nvGrpSpPr>
        <p:grpSpPr>
          <a:xfrm>
            <a:off x="1516555" y="2673940"/>
            <a:ext cx="9158890" cy="1510120"/>
            <a:chOff x="1516555" y="2673940"/>
            <a:chExt cx="9158890" cy="1510120"/>
          </a:xfrm>
        </p:grpSpPr>
        <p:pic>
          <p:nvPicPr>
            <p:cNvPr id="4" name="图片 3">
              <a:extLst>
                <a:ext uri="{FF2B5EF4-FFF2-40B4-BE49-F238E27FC236}">
                  <a16:creationId xmlns:a16="http://schemas.microsoft.com/office/drawing/2014/main" xmlns="" id="{CE9A79EC-EC51-4966-9919-1A67FBBB8E3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785" t="9548" r="10936" b="38256"/>
            <a:stretch>
              <a:fillRect/>
            </a:stretch>
          </p:blipFill>
          <p:spPr>
            <a:xfrm>
              <a:off x="5340940" y="2673940"/>
              <a:ext cx="1510120" cy="1510120"/>
            </a:xfrm>
            <a:custGeom>
              <a:avLst/>
              <a:gdLst>
                <a:gd name="connsiteX0" fmla="*/ 755060 w 1510120"/>
                <a:gd name="connsiteY0" fmla="*/ 0 h 1510120"/>
                <a:gd name="connsiteX1" fmla="*/ 1510120 w 1510120"/>
                <a:gd name="connsiteY1" fmla="*/ 755060 h 1510120"/>
                <a:gd name="connsiteX2" fmla="*/ 755060 w 1510120"/>
                <a:gd name="connsiteY2" fmla="*/ 1510120 h 1510120"/>
                <a:gd name="connsiteX3" fmla="*/ 0 w 1510120"/>
                <a:gd name="connsiteY3" fmla="*/ 755060 h 1510120"/>
                <a:gd name="connsiteX4" fmla="*/ 755060 w 1510120"/>
                <a:gd name="connsiteY4" fmla="*/ 0 h 15101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10120" h="1510120">
                  <a:moveTo>
                    <a:pt x="755060" y="0"/>
                  </a:moveTo>
                  <a:cubicBezTo>
                    <a:pt x="1172068" y="0"/>
                    <a:pt x="1510120" y="338052"/>
                    <a:pt x="1510120" y="755060"/>
                  </a:cubicBezTo>
                  <a:cubicBezTo>
                    <a:pt x="1510120" y="1172068"/>
                    <a:pt x="1172068" y="1510120"/>
                    <a:pt x="755060" y="1510120"/>
                  </a:cubicBezTo>
                  <a:cubicBezTo>
                    <a:pt x="338052" y="1510120"/>
                    <a:pt x="0" y="1172068"/>
                    <a:pt x="0" y="755060"/>
                  </a:cubicBezTo>
                  <a:cubicBezTo>
                    <a:pt x="0" y="338052"/>
                    <a:pt x="338052" y="0"/>
                    <a:pt x="755060" y="0"/>
                  </a:cubicBezTo>
                  <a:close/>
                </a:path>
              </a:pathLst>
            </a:custGeom>
            <a:effectLst>
              <a:outerShdw blurRad="762000" sx="102000" sy="102000" algn="ctr" rotWithShape="0">
                <a:schemeClr val="tx1">
                  <a:lumMod val="65000"/>
                  <a:lumOff val="35000"/>
                  <a:alpha val="18000"/>
                </a:schemeClr>
              </a:outerShdw>
            </a:effectLst>
          </p:spPr>
        </p:pic>
        <p:pic>
          <p:nvPicPr>
            <p:cNvPr id="5" name="图片 4">
              <a:extLst>
                <a:ext uri="{FF2B5EF4-FFF2-40B4-BE49-F238E27FC236}">
                  <a16:creationId xmlns:a16="http://schemas.microsoft.com/office/drawing/2014/main" xmlns="" id="{E017AEF5-D6DF-46B2-933F-85EBF9CDB6A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789" r="14964" b="47803"/>
            <a:stretch>
              <a:fillRect/>
            </a:stretch>
          </p:blipFill>
          <p:spPr>
            <a:xfrm>
              <a:off x="1516555" y="3045414"/>
              <a:ext cx="767172" cy="767172"/>
            </a:xfrm>
            <a:custGeom>
              <a:avLst/>
              <a:gdLst>
                <a:gd name="connsiteX0" fmla="*/ 755060 w 1510120"/>
                <a:gd name="connsiteY0" fmla="*/ 0 h 1510120"/>
                <a:gd name="connsiteX1" fmla="*/ 1510120 w 1510120"/>
                <a:gd name="connsiteY1" fmla="*/ 755060 h 1510120"/>
                <a:gd name="connsiteX2" fmla="*/ 755060 w 1510120"/>
                <a:gd name="connsiteY2" fmla="*/ 1510120 h 1510120"/>
                <a:gd name="connsiteX3" fmla="*/ 0 w 1510120"/>
                <a:gd name="connsiteY3" fmla="*/ 755060 h 1510120"/>
                <a:gd name="connsiteX4" fmla="*/ 755060 w 1510120"/>
                <a:gd name="connsiteY4" fmla="*/ 0 h 15101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10120" h="1510120">
                  <a:moveTo>
                    <a:pt x="755060" y="0"/>
                  </a:moveTo>
                  <a:cubicBezTo>
                    <a:pt x="1172068" y="0"/>
                    <a:pt x="1510120" y="338052"/>
                    <a:pt x="1510120" y="755060"/>
                  </a:cubicBezTo>
                  <a:cubicBezTo>
                    <a:pt x="1510120" y="1172068"/>
                    <a:pt x="1172068" y="1510120"/>
                    <a:pt x="755060" y="1510120"/>
                  </a:cubicBezTo>
                  <a:cubicBezTo>
                    <a:pt x="338052" y="1510120"/>
                    <a:pt x="0" y="1172068"/>
                    <a:pt x="0" y="755060"/>
                  </a:cubicBezTo>
                  <a:cubicBezTo>
                    <a:pt x="0" y="338052"/>
                    <a:pt x="338052" y="0"/>
                    <a:pt x="755060" y="0"/>
                  </a:cubicBezTo>
                  <a:close/>
                </a:path>
              </a:pathLst>
            </a:custGeom>
            <a:effectLst>
              <a:outerShdw blurRad="762000" sx="102000" sy="102000" algn="ctr" rotWithShape="0">
                <a:schemeClr val="tx1">
                  <a:lumMod val="65000"/>
                  <a:lumOff val="35000"/>
                  <a:alpha val="18000"/>
                </a:schemeClr>
              </a:outerShdw>
            </a:effectLst>
          </p:spPr>
        </p:pic>
        <p:pic>
          <p:nvPicPr>
            <p:cNvPr id="6" name="图片 5">
              <a:extLst>
                <a:ext uri="{FF2B5EF4-FFF2-40B4-BE49-F238E27FC236}">
                  <a16:creationId xmlns:a16="http://schemas.microsoft.com/office/drawing/2014/main" xmlns="" id="{818D291E-C764-450C-9059-DB61418B23F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375" t="9548" r="14982" b="38256"/>
            <a:stretch>
              <a:fillRect/>
            </a:stretch>
          </p:blipFill>
          <p:spPr>
            <a:xfrm>
              <a:off x="7822454" y="2871788"/>
              <a:ext cx="1114424" cy="1114424"/>
            </a:xfrm>
            <a:custGeom>
              <a:avLst/>
              <a:gdLst>
                <a:gd name="connsiteX0" fmla="*/ 755060 w 1510120"/>
                <a:gd name="connsiteY0" fmla="*/ 0 h 1510120"/>
                <a:gd name="connsiteX1" fmla="*/ 1510120 w 1510120"/>
                <a:gd name="connsiteY1" fmla="*/ 755060 h 1510120"/>
                <a:gd name="connsiteX2" fmla="*/ 755060 w 1510120"/>
                <a:gd name="connsiteY2" fmla="*/ 1510120 h 1510120"/>
                <a:gd name="connsiteX3" fmla="*/ 0 w 1510120"/>
                <a:gd name="connsiteY3" fmla="*/ 755060 h 1510120"/>
                <a:gd name="connsiteX4" fmla="*/ 755060 w 1510120"/>
                <a:gd name="connsiteY4" fmla="*/ 0 h 15101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10120" h="1510120">
                  <a:moveTo>
                    <a:pt x="755060" y="0"/>
                  </a:moveTo>
                  <a:cubicBezTo>
                    <a:pt x="1172068" y="0"/>
                    <a:pt x="1510120" y="338052"/>
                    <a:pt x="1510120" y="755060"/>
                  </a:cubicBezTo>
                  <a:cubicBezTo>
                    <a:pt x="1510120" y="1172068"/>
                    <a:pt x="1172068" y="1510120"/>
                    <a:pt x="755060" y="1510120"/>
                  </a:cubicBezTo>
                  <a:cubicBezTo>
                    <a:pt x="338052" y="1510120"/>
                    <a:pt x="0" y="1172068"/>
                    <a:pt x="0" y="755060"/>
                  </a:cubicBezTo>
                  <a:cubicBezTo>
                    <a:pt x="0" y="338052"/>
                    <a:pt x="338052" y="0"/>
                    <a:pt x="755060" y="0"/>
                  </a:cubicBezTo>
                  <a:close/>
                </a:path>
              </a:pathLst>
            </a:custGeom>
            <a:effectLst>
              <a:outerShdw blurRad="762000" sx="102000" sy="102000" algn="ctr" rotWithShape="0">
                <a:schemeClr val="tx1">
                  <a:lumMod val="65000"/>
                  <a:lumOff val="35000"/>
                  <a:alpha val="18000"/>
                </a:schemeClr>
              </a:outerShdw>
            </a:effectLst>
          </p:spPr>
        </p:pic>
        <p:pic>
          <p:nvPicPr>
            <p:cNvPr id="7" name="图片 6">
              <a:extLst>
                <a:ext uri="{FF2B5EF4-FFF2-40B4-BE49-F238E27FC236}">
                  <a16:creationId xmlns:a16="http://schemas.microsoft.com/office/drawing/2014/main" xmlns="" id="{55E28E72-AEF1-41B6-9421-353325F2448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936" t="263" r="10785" b="47540"/>
            <a:stretch>
              <a:fillRect/>
            </a:stretch>
          </p:blipFill>
          <p:spPr>
            <a:xfrm>
              <a:off x="3255122" y="2871788"/>
              <a:ext cx="1114424" cy="1114424"/>
            </a:xfrm>
            <a:custGeom>
              <a:avLst/>
              <a:gdLst>
                <a:gd name="connsiteX0" fmla="*/ 755060 w 1510120"/>
                <a:gd name="connsiteY0" fmla="*/ 0 h 1510120"/>
                <a:gd name="connsiteX1" fmla="*/ 1510120 w 1510120"/>
                <a:gd name="connsiteY1" fmla="*/ 755060 h 1510120"/>
                <a:gd name="connsiteX2" fmla="*/ 755060 w 1510120"/>
                <a:gd name="connsiteY2" fmla="*/ 1510120 h 1510120"/>
                <a:gd name="connsiteX3" fmla="*/ 0 w 1510120"/>
                <a:gd name="connsiteY3" fmla="*/ 755060 h 1510120"/>
                <a:gd name="connsiteX4" fmla="*/ 755060 w 1510120"/>
                <a:gd name="connsiteY4" fmla="*/ 0 h 15101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10120" h="1510120">
                  <a:moveTo>
                    <a:pt x="755060" y="0"/>
                  </a:moveTo>
                  <a:cubicBezTo>
                    <a:pt x="1172068" y="0"/>
                    <a:pt x="1510120" y="338052"/>
                    <a:pt x="1510120" y="755060"/>
                  </a:cubicBezTo>
                  <a:cubicBezTo>
                    <a:pt x="1510120" y="1172068"/>
                    <a:pt x="1172068" y="1510120"/>
                    <a:pt x="755060" y="1510120"/>
                  </a:cubicBezTo>
                  <a:cubicBezTo>
                    <a:pt x="338052" y="1510120"/>
                    <a:pt x="0" y="1172068"/>
                    <a:pt x="0" y="755060"/>
                  </a:cubicBezTo>
                  <a:cubicBezTo>
                    <a:pt x="0" y="338052"/>
                    <a:pt x="338052" y="0"/>
                    <a:pt x="755060" y="0"/>
                  </a:cubicBezTo>
                  <a:close/>
                </a:path>
              </a:pathLst>
            </a:custGeom>
            <a:effectLst>
              <a:outerShdw blurRad="762000" sx="102000" sy="102000" algn="ctr" rotWithShape="0">
                <a:schemeClr val="tx1">
                  <a:lumMod val="65000"/>
                  <a:lumOff val="35000"/>
                  <a:alpha val="18000"/>
                </a:schemeClr>
              </a:outerShdw>
            </a:effectLst>
          </p:spPr>
        </p:pic>
        <p:pic>
          <p:nvPicPr>
            <p:cNvPr id="8" name="图片 7">
              <a:extLst>
                <a:ext uri="{FF2B5EF4-FFF2-40B4-BE49-F238E27FC236}">
                  <a16:creationId xmlns:a16="http://schemas.microsoft.com/office/drawing/2014/main" xmlns="" id="{3C329654-9D6F-4909-A5EF-61775D4DF0C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789" r="14964" b="47803"/>
            <a:stretch>
              <a:fillRect/>
            </a:stretch>
          </p:blipFill>
          <p:spPr>
            <a:xfrm>
              <a:off x="9908273" y="3045414"/>
              <a:ext cx="767172" cy="767172"/>
            </a:xfrm>
            <a:custGeom>
              <a:avLst/>
              <a:gdLst>
                <a:gd name="connsiteX0" fmla="*/ 755060 w 1510120"/>
                <a:gd name="connsiteY0" fmla="*/ 0 h 1510120"/>
                <a:gd name="connsiteX1" fmla="*/ 1510120 w 1510120"/>
                <a:gd name="connsiteY1" fmla="*/ 755060 h 1510120"/>
                <a:gd name="connsiteX2" fmla="*/ 755060 w 1510120"/>
                <a:gd name="connsiteY2" fmla="*/ 1510120 h 1510120"/>
                <a:gd name="connsiteX3" fmla="*/ 0 w 1510120"/>
                <a:gd name="connsiteY3" fmla="*/ 755060 h 1510120"/>
                <a:gd name="connsiteX4" fmla="*/ 755060 w 1510120"/>
                <a:gd name="connsiteY4" fmla="*/ 0 h 15101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10120" h="1510120">
                  <a:moveTo>
                    <a:pt x="755060" y="0"/>
                  </a:moveTo>
                  <a:cubicBezTo>
                    <a:pt x="1172068" y="0"/>
                    <a:pt x="1510120" y="338052"/>
                    <a:pt x="1510120" y="755060"/>
                  </a:cubicBezTo>
                  <a:cubicBezTo>
                    <a:pt x="1510120" y="1172068"/>
                    <a:pt x="1172068" y="1510120"/>
                    <a:pt x="755060" y="1510120"/>
                  </a:cubicBezTo>
                  <a:cubicBezTo>
                    <a:pt x="338052" y="1510120"/>
                    <a:pt x="0" y="1172068"/>
                    <a:pt x="0" y="755060"/>
                  </a:cubicBezTo>
                  <a:cubicBezTo>
                    <a:pt x="0" y="338052"/>
                    <a:pt x="338052" y="0"/>
                    <a:pt x="755060" y="0"/>
                  </a:cubicBezTo>
                  <a:close/>
                </a:path>
              </a:pathLst>
            </a:custGeom>
            <a:effectLst>
              <a:outerShdw blurRad="762000" sx="102000" sy="102000" algn="ctr" rotWithShape="0">
                <a:schemeClr val="tx1">
                  <a:lumMod val="65000"/>
                  <a:lumOff val="35000"/>
                  <a:alpha val="18000"/>
                </a:schemeClr>
              </a:outerShdw>
            </a:effectLst>
          </p:spPr>
        </p:pic>
      </p:grpSp>
      <p:sp>
        <p:nvSpPr>
          <p:cNvPr id="10" name="TextBox 42">
            <a:extLst>
              <a:ext uri="{FF2B5EF4-FFF2-40B4-BE49-F238E27FC236}">
                <a16:creationId xmlns:a16="http://schemas.microsoft.com/office/drawing/2014/main" xmlns="" id="{AB302087-9D7B-4DD0-9C30-239A64F96CB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79156" y="1572459"/>
            <a:ext cx="2833688" cy="6061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>
            <a:spAutoFit/>
          </a:bodyPr>
          <a:lstStyle>
            <a:lvl1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我们的</a:t>
            </a:r>
            <a:r>
              <a: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7260C8"/>
                </a:solidFill>
                <a:effectLst/>
                <a:uLnTx/>
                <a:uFillTx/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团队</a:t>
            </a:r>
            <a:endParaRPr kumimoji="0" lang="en-US" altLang="zh-CN" sz="4000" b="1" i="0" u="none" strike="noStrike" kern="1200" cap="none" spc="0" normalizeH="0" baseline="0" noProof="0" dirty="0">
              <a:ln>
                <a:noFill/>
              </a:ln>
              <a:solidFill>
                <a:srgbClr val="7260C8"/>
              </a:solidFill>
              <a:effectLst/>
              <a:uLnTx/>
              <a:uFillTx/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12" name="Content Placeholder 57">
            <a:extLst>
              <a:ext uri="{FF2B5EF4-FFF2-40B4-BE49-F238E27FC236}">
                <a16:creationId xmlns:a16="http://schemas.microsoft.com/office/drawing/2014/main" xmlns="" id="{1FA80EB1-1CBB-4E57-8857-8A3735A3257E}"/>
              </a:ext>
            </a:extLst>
          </p:cNvPr>
          <p:cNvSpPr txBox="1">
            <a:spLocks/>
          </p:cNvSpPr>
          <p:nvPr/>
        </p:nvSpPr>
        <p:spPr>
          <a:xfrm>
            <a:off x="4899749" y="2052056"/>
            <a:ext cx="2392501" cy="31016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/>
                <a:ea typeface="+mn-ea"/>
                <a:cs typeface="+mn-cs"/>
              </a:rPr>
              <a:t>BEST PRESENTATION TEMPLATE</a:t>
            </a:r>
          </a:p>
        </p:txBody>
      </p:sp>
      <p:grpSp>
        <p:nvGrpSpPr>
          <p:cNvPr id="18" name="组合 17">
            <a:extLst>
              <a:ext uri="{FF2B5EF4-FFF2-40B4-BE49-F238E27FC236}">
                <a16:creationId xmlns:a16="http://schemas.microsoft.com/office/drawing/2014/main" xmlns="" id="{CAA93A82-86DD-41AF-B4F2-C98BE4A33636}"/>
              </a:ext>
            </a:extLst>
          </p:cNvPr>
          <p:cNvGrpSpPr/>
          <p:nvPr/>
        </p:nvGrpSpPr>
        <p:grpSpPr>
          <a:xfrm>
            <a:off x="5118099" y="896680"/>
            <a:ext cx="1955800" cy="446917"/>
            <a:chOff x="5118099" y="1875314"/>
            <a:chExt cx="1955800" cy="446917"/>
          </a:xfrm>
        </p:grpSpPr>
        <p:sp>
          <p:nvSpPr>
            <p:cNvPr id="17" name="矩形: 圆角 16">
              <a:extLst>
                <a:ext uri="{FF2B5EF4-FFF2-40B4-BE49-F238E27FC236}">
                  <a16:creationId xmlns:a16="http://schemas.microsoft.com/office/drawing/2014/main" xmlns="" id="{ABAE07DE-A3D6-4B44-8D68-10C460F179FC}"/>
                </a:ext>
              </a:extLst>
            </p:cNvPr>
            <p:cNvSpPr/>
            <p:nvPr/>
          </p:nvSpPr>
          <p:spPr>
            <a:xfrm>
              <a:off x="5118099" y="1875314"/>
              <a:ext cx="1955800" cy="446917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  <a:effectLst>
              <a:outerShdw blurRad="736600" dist="50800" dir="8100000" algn="tr" rotWithShape="0">
                <a:srgbClr val="222222">
                  <a:alpha val="17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1" name="TextBox 43">
              <a:extLst>
                <a:ext uri="{FF2B5EF4-FFF2-40B4-BE49-F238E27FC236}">
                  <a16:creationId xmlns:a16="http://schemas.microsoft.com/office/drawing/2014/main" xmlns="" id="{4D3CB2D9-6122-4418-B7DA-B14A65859BA3}"/>
                </a:ext>
              </a:extLst>
            </p:cNvPr>
            <p:cNvSpPr txBox="1"/>
            <p:nvPr/>
          </p:nvSpPr>
          <p:spPr>
            <a:xfrm>
              <a:off x="5408600" y="1926418"/>
              <a:ext cx="1374800" cy="344710"/>
            </a:xfrm>
            <a:prstGeom prst="rect">
              <a:avLst/>
            </a:prstGeom>
            <a:noFill/>
          </p:spPr>
          <p:txBody>
            <a:bodyPr wrap="none" lIns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0" i="0" u="none" strike="noStrike" kern="1200" cap="none" spc="300" normalizeH="0" baseline="0" noProof="0" dirty="0">
                  <a:ln>
                    <a:noFill/>
                  </a:ln>
                  <a:solidFill>
                    <a:srgbClr val="7260C8"/>
                  </a:solidFill>
                  <a:effectLst/>
                  <a:uLnTx/>
                  <a:uFillTx/>
                  <a:latin typeface="Bebas Neue" charset="0"/>
                  <a:ea typeface="Bebas Neue" charset="0"/>
                  <a:cs typeface="Bebas Neue" charset="0"/>
                </a:rPr>
                <a:t>our team</a:t>
              </a:r>
            </a:p>
          </p:txBody>
        </p:sp>
      </p:grpSp>
      <p:sp>
        <p:nvSpPr>
          <p:cNvPr id="19" name="椭圆 18">
            <a:extLst>
              <a:ext uri="{FF2B5EF4-FFF2-40B4-BE49-F238E27FC236}">
                <a16:creationId xmlns:a16="http://schemas.microsoft.com/office/drawing/2014/main" xmlns="" id="{B238C3BF-AE4B-471E-AA0B-B263FAE0A948}"/>
              </a:ext>
            </a:extLst>
          </p:cNvPr>
          <p:cNvSpPr/>
          <p:nvPr/>
        </p:nvSpPr>
        <p:spPr>
          <a:xfrm>
            <a:off x="9628307" y="500867"/>
            <a:ext cx="507240" cy="507240"/>
          </a:xfrm>
          <a:prstGeom prst="ellipse">
            <a:avLst/>
          </a:prstGeom>
          <a:solidFill>
            <a:srgbClr val="FECF8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0" name="椭圆 19">
            <a:extLst>
              <a:ext uri="{FF2B5EF4-FFF2-40B4-BE49-F238E27FC236}">
                <a16:creationId xmlns:a16="http://schemas.microsoft.com/office/drawing/2014/main" xmlns="" id="{51D604C3-5CC0-4C9D-951A-EF6844D4B4B1}"/>
              </a:ext>
            </a:extLst>
          </p:cNvPr>
          <p:cNvSpPr/>
          <p:nvPr/>
        </p:nvSpPr>
        <p:spPr>
          <a:xfrm>
            <a:off x="2003761" y="5376774"/>
            <a:ext cx="395376" cy="395376"/>
          </a:xfrm>
          <a:prstGeom prst="ellipse">
            <a:avLst/>
          </a:prstGeom>
          <a:solidFill>
            <a:srgbClr val="FEBD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2" name="椭圆 21">
            <a:extLst>
              <a:ext uri="{FF2B5EF4-FFF2-40B4-BE49-F238E27FC236}">
                <a16:creationId xmlns:a16="http://schemas.microsoft.com/office/drawing/2014/main" xmlns="" id="{5829A074-0EC9-4EDD-A60B-69E92A336BC1}"/>
              </a:ext>
            </a:extLst>
          </p:cNvPr>
          <p:cNvSpPr/>
          <p:nvPr/>
        </p:nvSpPr>
        <p:spPr>
          <a:xfrm>
            <a:off x="2086532" y="524543"/>
            <a:ext cx="581004" cy="581004"/>
          </a:xfrm>
          <a:prstGeom prst="ellipse">
            <a:avLst/>
          </a:prstGeom>
          <a:solidFill>
            <a:srgbClr val="FEBD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3" name="弧形 22">
            <a:extLst>
              <a:ext uri="{FF2B5EF4-FFF2-40B4-BE49-F238E27FC236}">
                <a16:creationId xmlns:a16="http://schemas.microsoft.com/office/drawing/2014/main" xmlns="" id="{6F324CB1-A8A7-40C6-97FA-7B0468FA1D27}"/>
              </a:ext>
            </a:extLst>
          </p:cNvPr>
          <p:cNvSpPr/>
          <p:nvPr/>
        </p:nvSpPr>
        <p:spPr>
          <a:xfrm>
            <a:off x="-15467" y="-381205"/>
            <a:ext cx="2392501" cy="2392501"/>
          </a:xfrm>
          <a:prstGeom prst="arc">
            <a:avLst>
              <a:gd name="adj1" fmla="val 7486"/>
              <a:gd name="adj2" fmla="val 7029621"/>
            </a:avLst>
          </a:prstGeom>
          <a:ln w="596900" cap="rnd">
            <a:solidFill>
              <a:srgbClr val="FEBDF5">
                <a:alpha val="52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4" name="弧形 23">
            <a:extLst>
              <a:ext uri="{FF2B5EF4-FFF2-40B4-BE49-F238E27FC236}">
                <a16:creationId xmlns:a16="http://schemas.microsoft.com/office/drawing/2014/main" xmlns="" id="{3D4CB3A4-B59B-4A0D-80C4-F3801EF64EE2}"/>
              </a:ext>
            </a:extLst>
          </p:cNvPr>
          <p:cNvSpPr/>
          <p:nvPr/>
        </p:nvSpPr>
        <p:spPr>
          <a:xfrm rot="15703824">
            <a:off x="8123325" y="4887592"/>
            <a:ext cx="2392501" cy="2392501"/>
          </a:xfrm>
          <a:prstGeom prst="arc">
            <a:avLst>
              <a:gd name="adj1" fmla="val 7486"/>
              <a:gd name="adj2" fmla="val 7029621"/>
            </a:avLst>
          </a:prstGeom>
          <a:ln w="596900" cap="rnd">
            <a:solidFill>
              <a:srgbClr val="ADA1DF">
                <a:alpha val="52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5" name="椭圆 24">
            <a:extLst>
              <a:ext uri="{FF2B5EF4-FFF2-40B4-BE49-F238E27FC236}">
                <a16:creationId xmlns:a16="http://schemas.microsoft.com/office/drawing/2014/main" xmlns="" id="{53B7A3C6-D5E1-443F-868A-0A3C130FE0E9}"/>
              </a:ext>
            </a:extLst>
          </p:cNvPr>
          <p:cNvSpPr/>
          <p:nvPr/>
        </p:nvSpPr>
        <p:spPr>
          <a:xfrm>
            <a:off x="8839620" y="4599027"/>
            <a:ext cx="581004" cy="581004"/>
          </a:xfrm>
          <a:prstGeom prst="ellipse">
            <a:avLst/>
          </a:prstGeom>
          <a:solidFill>
            <a:srgbClr val="ADA1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6" name="TextBox 17">
            <a:extLst>
              <a:ext uri="{FF2B5EF4-FFF2-40B4-BE49-F238E27FC236}">
                <a16:creationId xmlns:a16="http://schemas.microsoft.com/office/drawing/2014/main" xmlns="" id="{3F015A9A-5CF5-4585-B66C-229FF5D5A00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22207" y="4334000"/>
            <a:ext cx="547586" cy="32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>
            <a:spAutoFit/>
          </a:bodyPr>
          <a:lstStyle>
            <a:lvl1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大文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srgbClr val="222222"/>
              </a:solidFill>
              <a:effectLst/>
              <a:uLnTx/>
              <a:uFillTx/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27" name="TextBox 18">
            <a:extLst>
              <a:ext uri="{FF2B5EF4-FFF2-40B4-BE49-F238E27FC236}">
                <a16:creationId xmlns:a16="http://schemas.microsoft.com/office/drawing/2014/main" xmlns="" id="{1A9B6412-D021-401C-A2A8-E73EC9C614F7}"/>
              </a:ext>
            </a:extLst>
          </p:cNvPr>
          <p:cNvSpPr txBox="1"/>
          <p:nvPr/>
        </p:nvSpPr>
        <p:spPr bwMode="auto">
          <a:xfrm>
            <a:off x="5783737" y="4609572"/>
            <a:ext cx="624530" cy="227178"/>
          </a:xfrm>
          <a:prstGeom prst="rect">
            <a:avLst/>
          </a:prstGeom>
          <a:noFill/>
        </p:spPr>
        <p:txBody>
          <a:bodyPr wrap="none" lIns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50" b="0" i="0" u="none" strike="noStrike" kern="1200" cap="none" spc="0" normalizeH="0" baseline="0" noProof="0" dirty="0">
                <a:ln>
                  <a:noFill/>
                </a:ln>
                <a:solidFill>
                  <a:srgbClr val="7260C8">
                    <a:alpha val="91000"/>
                  </a:srgbClr>
                </a:solidFill>
                <a:effectLst/>
                <a:uLnTx/>
                <a:uFillTx/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部门经理</a:t>
            </a:r>
            <a:endParaRPr kumimoji="0" lang="en-US" sz="1050" b="0" i="0" u="none" strike="noStrike" kern="1200" cap="none" spc="0" normalizeH="0" baseline="0" noProof="0" dirty="0">
              <a:ln>
                <a:noFill/>
              </a:ln>
              <a:solidFill>
                <a:srgbClr val="7260C8">
                  <a:alpha val="91000"/>
                </a:srgbClr>
              </a:solidFill>
              <a:effectLst/>
              <a:uLnTx/>
              <a:uFillTx/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</a:endParaRPr>
          </a:p>
        </p:txBody>
      </p:sp>
      <p:grpSp>
        <p:nvGrpSpPr>
          <p:cNvPr id="30" name="组合 29">
            <a:extLst>
              <a:ext uri="{FF2B5EF4-FFF2-40B4-BE49-F238E27FC236}">
                <a16:creationId xmlns:a16="http://schemas.microsoft.com/office/drawing/2014/main" xmlns="" id="{6F1DE295-5365-4F9F-8818-B48874154357}"/>
              </a:ext>
            </a:extLst>
          </p:cNvPr>
          <p:cNvGrpSpPr/>
          <p:nvPr/>
        </p:nvGrpSpPr>
        <p:grpSpPr>
          <a:xfrm>
            <a:off x="8089398" y="4244400"/>
            <a:ext cx="624530" cy="502750"/>
            <a:chOff x="5936137" y="4486400"/>
            <a:chExt cx="624530" cy="502750"/>
          </a:xfrm>
        </p:grpSpPr>
        <p:sp>
          <p:nvSpPr>
            <p:cNvPr id="28" name="TextBox 17">
              <a:extLst>
                <a:ext uri="{FF2B5EF4-FFF2-40B4-BE49-F238E27FC236}">
                  <a16:creationId xmlns:a16="http://schemas.microsoft.com/office/drawing/2014/main" xmlns="" id="{9C18C44E-CEC4-4B28-96B3-20A37649FB3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974607" y="4486400"/>
              <a:ext cx="547586" cy="3235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222222"/>
                  </a:solidFill>
                  <a:effectLst/>
                  <a:uLnTx/>
                  <a:uFillTx/>
                  <a:latin typeface="阿里巴巴普惠体 B" panose="00020600040101010101" pitchFamily="18" charset="-122"/>
                  <a:ea typeface="阿里巴巴普惠体 B" panose="00020600040101010101" pitchFamily="18" charset="-122"/>
                  <a:cs typeface="阿里巴巴普惠体 B" panose="00020600040101010101" pitchFamily="18" charset="-122"/>
                </a:rPr>
                <a:t>大文</a:t>
              </a:r>
              <a:endPara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endParaRPr>
            </a:p>
          </p:txBody>
        </p:sp>
        <p:sp>
          <p:nvSpPr>
            <p:cNvPr id="29" name="TextBox 18">
              <a:extLst>
                <a:ext uri="{FF2B5EF4-FFF2-40B4-BE49-F238E27FC236}">
                  <a16:creationId xmlns:a16="http://schemas.microsoft.com/office/drawing/2014/main" xmlns="" id="{E50EA3D7-ABD8-4B57-8DC8-1EFE5707F2FA}"/>
                </a:ext>
              </a:extLst>
            </p:cNvPr>
            <p:cNvSpPr txBox="1"/>
            <p:nvPr/>
          </p:nvSpPr>
          <p:spPr bwMode="auto">
            <a:xfrm>
              <a:off x="5936137" y="4761972"/>
              <a:ext cx="624530" cy="227178"/>
            </a:xfrm>
            <a:prstGeom prst="rect">
              <a:avLst/>
            </a:prstGeom>
            <a:noFill/>
          </p:spPr>
          <p:txBody>
            <a:bodyPr wrap="none" lIns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050" b="0" i="0" u="none" strike="noStrike" kern="1200" cap="none" spc="0" normalizeH="0" baseline="0" noProof="0" dirty="0">
                  <a:ln>
                    <a:noFill/>
                  </a:ln>
                  <a:solidFill>
                    <a:srgbClr val="7260C8">
                      <a:alpha val="91000"/>
                    </a:srgbClr>
                  </a:solidFill>
                  <a:effectLst/>
                  <a:uLnTx/>
                  <a:uFillTx/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rPr>
                <a:t>部门经理</a:t>
              </a:r>
              <a:endPara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srgbClr val="7260C8">
                    <a:alpha val="91000"/>
                  </a:srgbClr>
                </a:solidFill>
                <a:effectLst/>
                <a:uLnTx/>
                <a:uFillTx/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endParaRP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xmlns="" id="{0ABFFF7B-0E8F-4E35-82D7-34ADA241C561}"/>
              </a:ext>
            </a:extLst>
          </p:cNvPr>
          <p:cNvGrpSpPr/>
          <p:nvPr/>
        </p:nvGrpSpPr>
        <p:grpSpPr>
          <a:xfrm>
            <a:off x="10050915" y="4000764"/>
            <a:ext cx="624530" cy="502750"/>
            <a:chOff x="5936137" y="4486400"/>
            <a:chExt cx="624530" cy="502750"/>
          </a:xfrm>
        </p:grpSpPr>
        <p:sp>
          <p:nvSpPr>
            <p:cNvPr id="32" name="TextBox 17">
              <a:extLst>
                <a:ext uri="{FF2B5EF4-FFF2-40B4-BE49-F238E27FC236}">
                  <a16:creationId xmlns:a16="http://schemas.microsoft.com/office/drawing/2014/main" xmlns="" id="{89551A37-B1C2-4EC4-AB16-01103D2E5AB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974607" y="4486400"/>
              <a:ext cx="547586" cy="3235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222222"/>
                  </a:solidFill>
                  <a:effectLst/>
                  <a:uLnTx/>
                  <a:uFillTx/>
                  <a:latin typeface="阿里巴巴普惠体 B" panose="00020600040101010101" pitchFamily="18" charset="-122"/>
                  <a:ea typeface="阿里巴巴普惠体 B" panose="00020600040101010101" pitchFamily="18" charset="-122"/>
                  <a:cs typeface="阿里巴巴普惠体 B" panose="00020600040101010101" pitchFamily="18" charset="-122"/>
                </a:rPr>
                <a:t>大文</a:t>
              </a:r>
              <a:endPara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endParaRPr>
            </a:p>
          </p:txBody>
        </p:sp>
        <p:sp>
          <p:nvSpPr>
            <p:cNvPr id="33" name="TextBox 18">
              <a:extLst>
                <a:ext uri="{FF2B5EF4-FFF2-40B4-BE49-F238E27FC236}">
                  <a16:creationId xmlns:a16="http://schemas.microsoft.com/office/drawing/2014/main" xmlns="" id="{E6C1C846-9525-419F-8719-B93856EEAAB0}"/>
                </a:ext>
              </a:extLst>
            </p:cNvPr>
            <p:cNvSpPr txBox="1"/>
            <p:nvPr/>
          </p:nvSpPr>
          <p:spPr bwMode="auto">
            <a:xfrm>
              <a:off x="5936137" y="4761972"/>
              <a:ext cx="624530" cy="227178"/>
            </a:xfrm>
            <a:prstGeom prst="rect">
              <a:avLst/>
            </a:prstGeom>
            <a:noFill/>
          </p:spPr>
          <p:txBody>
            <a:bodyPr wrap="none" lIns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050" b="0" i="0" u="none" strike="noStrike" kern="1200" cap="none" spc="0" normalizeH="0" baseline="0" noProof="0" dirty="0">
                  <a:ln>
                    <a:noFill/>
                  </a:ln>
                  <a:solidFill>
                    <a:srgbClr val="7260C8">
                      <a:alpha val="91000"/>
                    </a:srgbClr>
                  </a:solidFill>
                  <a:effectLst/>
                  <a:uLnTx/>
                  <a:uFillTx/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rPr>
                <a:t>部门经理</a:t>
              </a:r>
              <a:endPara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srgbClr val="7260C8">
                    <a:alpha val="91000"/>
                  </a:srgbClr>
                </a:solidFill>
                <a:effectLst/>
                <a:uLnTx/>
                <a:uFillTx/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endParaRP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xmlns="" id="{DA3990E2-FF9E-4118-8EFE-FA8539E9E1FE}"/>
              </a:ext>
            </a:extLst>
          </p:cNvPr>
          <p:cNvGrpSpPr/>
          <p:nvPr/>
        </p:nvGrpSpPr>
        <p:grpSpPr>
          <a:xfrm>
            <a:off x="1653678" y="3907311"/>
            <a:ext cx="624530" cy="502750"/>
            <a:chOff x="5936137" y="4486400"/>
            <a:chExt cx="624530" cy="502750"/>
          </a:xfrm>
        </p:grpSpPr>
        <p:sp>
          <p:nvSpPr>
            <p:cNvPr id="35" name="TextBox 17">
              <a:extLst>
                <a:ext uri="{FF2B5EF4-FFF2-40B4-BE49-F238E27FC236}">
                  <a16:creationId xmlns:a16="http://schemas.microsoft.com/office/drawing/2014/main" xmlns="" id="{A7F9616C-C1C5-485B-8FBE-5F42B188676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974607" y="4486400"/>
              <a:ext cx="547586" cy="3235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222222"/>
                  </a:solidFill>
                  <a:effectLst/>
                  <a:uLnTx/>
                  <a:uFillTx/>
                  <a:latin typeface="阿里巴巴普惠体 B" panose="00020600040101010101" pitchFamily="18" charset="-122"/>
                  <a:ea typeface="阿里巴巴普惠体 B" panose="00020600040101010101" pitchFamily="18" charset="-122"/>
                  <a:cs typeface="阿里巴巴普惠体 B" panose="00020600040101010101" pitchFamily="18" charset="-122"/>
                </a:rPr>
                <a:t>大文</a:t>
              </a:r>
              <a:endPara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endParaRPr>
            </a:p>
          </p:txBody>
        </p:sp>
        <p:sp>
          <p:nvSpPr>
            <p:cNvPr id="36" name="TextBox 18">
              <a:extLst>
                <a:ext uri="{FF2B5EF4-FFF2-40B4-BE49-F238E27FC236}">
                  <a16:creationId xmlns:a16="http://schemas.microsoft.com/office/drawing/2014/main" xmlns="" id="{91683222-2754-4B8C-9506-B583CDBAA13F}"/>
                </a:ext>
              </a:extLst>
            </p:cNvPr>
            <p:cNvSpPr txBox="1"/>
            <p:nvPr/>
          </p:nvSpPr>
          <p:spPr bwMode="auto">
            <a:xfrm>
              <a:off x="5936137" y="4761972"/>
              <a:ext cx="624530" cy="227178"/>
            </a:xfrm>
            <a:prstGeom prst="rect">
              <a:avLst/>
            </a:prstGeom>
            <a:noFill/>
          </p:spPr>
          <p:txBody>
            <a:bodyPr wrap="none" lIns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050" b="0" i="0" u="none" strike="noStrike" kern="1200" cap="none" spc="0" normalizeH="0" baseline="0" noProof="0" dirty="0">
                  <a:ln>
                    <a:noFill/>
                  </a:ln>
                  <a:solidFill>
                    <a:srgbClr val="7260C8">
                      <a:alpha val="91000"/>
                    </a:srgbClr>
                  </a:solidFill>
                  <a:effectLst/>
                  <a:uLnTx/>
                  <a:uFillTx/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rPr>
                <a:t>部门经理</a:t>
              </a:r>
              <a:endPara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srgbClr val="7260C8">
                    <a:alpha val="91000"/>
                  </a:srgbClr>
                </a:solidFill>
                <a:effectLst/>
                <a:uLnTx/>
                <a:uFillTx/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endParaRPr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xmlns="" id="{391DD6C3-CE2B-4CCD-9EB2-26E8A726988C}"/>
              </a:ext>
            </a:extLst>
          </p:cNvPr>
          <p:cNvGrpSpPr/>
          <p:nvPr/>
        </p:nvGrpSpPr>
        <p:grpSpPr>
          <a:xfrm>
            <a:off x="3516546" y="4162539"/>
            <a:ext cx="624530" cy="502750"/>
            <a:chOff x="5936137" y="4486400"/>
            <a:chExt cx="624530" cy="502750"/>
          </a:xfrm>
        </p:grpSpPr>
        <p:sp>
          <p:nvSpPr>
            <p:cNvPr id="38" name="TextBox 17">
              <a:extLst>
                <a:ext uri="{FF2B5EF4-FFF2-40B4-BE49-F238E27FC236}">
                  <a16:creationId xmlns:a16="http://schemas.microsoft.com/office/drawing/2014/main" xmlns="" id="{CE6BB20E-1F55-44BC-8C2B-D399E2C0C48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974607" y="4486400"/>
              <a:ext cx="547586" cy="3235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222222"/>
                  </a:solidFill>
                  <a:effectLst/>
                  <a:uLnTx/>
                  <a:uFillTx/>
                  <a:latin typeface="阿里巴巴普惠体 B" panose="00020600040101010101" pitchFamily="18" charset="-122"/>
                  <a:ea typeface="阿里巴巴普惠体 B" panose="00020600040101010101" pitchFamily="18" charset="-122"/>
                  <a:cs typeface="阿里巴巴普惠体 B" panose="00020600040101010101" pitchFamily="18" charset="-122"/>
                </a:rPr>
                <a:t>大文</a:t>
              </a:r>
              <a:endPara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endParaRPr>
            </a:p>
          </p:txBody>
        </p:sp>
        <p:sp>
          <p:nvSpPr>
            <p:cNvPr id="39" name="TextBox 18">
              <a:extLst>
                <a:ext uri="{FF2B5EF4-FFF2-40B4-BE49-F238E27FC236}">
                  <a16:creationId xmlns:a16="http://schemas.microsoft.com/office/drawing/2014/main" xmlns="" id="{CFAECC4E-3D37-4D9F-A074-2E9FDF7FF7E9}"/>
                </a:ext>
              </a:extLst>
            </p:cNvPr>
            <p:cNvSpPr txBox="1"/>
            <p:nvPr/>
          </p:nvSpPr>
          <p:spPr bwMode="auto">
            <a:xfrm>
              <a:off x="5936137" y="4761972"/>
              <a:ext cx="624530" cy="227178"/>
            </a:xfrm>
            <a:prstGeom prst="rect">
              <a:avLst/>
            </a:prstGeom>
            <a:noFill/>
          </p:spPr>
          <p:txBody>
            <a:bodyPr wrap="none" lIns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050" b="0" i="0" u="none" strike="noStrike" kern="1200" cap="none" spc="0" normalizeH="0" baseline="0" noProof="0" dirty="0">
                  <a:ln>
                    <a:noFill/>
                  </a:ln>
                  <a:solidFill>
                    <a:srgbClr val="7260C8">
                      <a:alpha val="91000"/>
                    </a:srgbClr>
                  </a:solidFill>
                  <a:effectLst/>
                  <a:uLnTx/>
                  <a:uFillTx/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rPr>
                <a:t>部门经理</a:t>
              </a:r>
              <a:endPara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srgbClr val="7260C8">
                    <a:alpha val="91000"/>
                  </a:srgbClr>
                </a:solidFill>
                <a:effectLst/>
                <a:uLnTx/>
                <a:uFillTx/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endParaRPr>
            </a:p>
          </p:txBody>
        </p:sp>
      </p:grpSp>
      <p:sp>
        <p:nvSpPr>
          <p:cNvPr id="40" name="椭圆 39">
            <a:extLst>
              <a:ext uri="{FF2B5EF4-FFF2-40B4-BE49-F238E27FC236}">
                <a16:creationId xmlns:a16="http://schemas.microsoft.com/office/drawing/2014/main" xmlns="" id="{44C23386-C05E-4F90-BC29-E67B8D1F1F78}"/>
              </a:ext>
            </a:extLst>
          </p:cNvPr>
          <p:cNvSpPr/>
          <p:nvPr/>
        </p:nvSpPr>
        <p:spPr>
          <a:xfrm>
            <a:off x="7362972" y="1972906"/>
            <a:ext cx="79150" cy="79150"/>
          </a:xfrm>
          <a:prstGeom prst="ellipse">
            <a:avLst/>
          </a:prstGeom>
          <a:solidFill>
            <a:srgbClr val="FEBD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1" name="Content Placeholder 57">
            <a:extLst>
              <a:ext uri="{FF2B5EF4-FFF2-40B4-BE49-F238E27FC236}">
                <a16:creationId xmlns:a16="http://schemas.microsoft.com/office/drawing/2014/main" xmlns="" id="{0A4DB6D5-9379-45EF-B5ED-5569D130CBC0}"/>
              </a:ext>
            </a:extLst>
          </p:cNvPr>
          <p:cNvSpPr txBox="1">
            <a:spLocks/>
          </p:cNvSpPr>
          <p:nvPr/>
        </p:nvSpPr>
        <p:spPr>
          <a:xfrm>
            <a:off x="3636349" y="5199049"/>
            <a:ext cx="4888368" cy="77270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一个向上的团队，一群有着共同努力目标、共同信仰的人等等，都可以体现出每个团队的特质和精神。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/>
              <a:ea typeface="+mn-ea"/>
              <a:cs typeface="+mn-cs"/>
            </a:endParaRPr>
          </a:p>
        </p:txBody>
      </p:sp>
      <p:sp>
        <p:nvSpPr>
          <p:cNvPr id="42" name="文本框 16">
            <a:extLst>
              <a:ext uri="{FF2B5EF4-FFF2-40B4-BE49-F238E27FC236}">
                <a16:creationId xmlns:a16="http://schemas.microsoft.com/office/drawing/2014/main" xmlns="" id="{876EAD0B-29C2-41F6-AC8C-76970FF29DF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9951" y="6290956"/>
            <a:ext cx="2166937" cy="230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苹方 常规" panose="020B0300000000000000" pitchFamily="34" charset="-122"/>
                <a:ea typeface="苹方 常规" panose="020B0300000000000000" pitchFamily="34" charset="-122"/>
                <a:cs typeface="+mn-cs"/>
              </a:rPr>
              <a:t>大文懂个</a:t>
            </a:r>
            <a:r>
              <a:rPr kumimoji="0" lang="en-US" altLang="zh-CN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苹方 常规" panose="020B0300000000000000" pitchFamily="34" charset="-122"/>
                <a:ea typeface="苹方 常规" panose="020B0300000000000000" pitchFamily="34" charset="-122"/>
                <a:cs typeface="+mn-cs"/>
              </a:rPr>
              <a:t>P</a:t>
            </a:r>
            <a:r>
              <a:rPr kumimoji="0" lang="zh-CN" alt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苹方 常规" panose="020B0300000000000000" pitchFamily="34" charset="-122"/>
                <a:ea typeface="苹方 常规" panose="020B0300000000000000" pitchFamily="34" charset="-122"/>
                <a:cs typeface="+mn-cs"/>
              </a:rPr>
              <a:t> </a:t>
            </a:r>
            <a:r>
              <a:rPr kumimoji="0" lang="en-US" altLang="zh-CN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苹方 常规" panose="020B0300000000000000" pitchFamily="34" charset="-122"/>
                <a:ea typeface="苹方 常规" panose="020B0300000000000000" pitchFamily="34" charset="-122"/>
                <a:cs typeface="+mn-cs"/>
              </a:rPr>
              <a:t>| </a:t>
            </a:r>
            <a:r>
              <a:rPr kumimoji="0" lang="zh-CN" alt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苹方 常规" panose="020B0300000000000000" pitchFamily="34" charset="-122"/>
                <a:ea typeface="苹方 常规" panose="020B0300000000000000" pitchFamily="34" charset="-122"/>
                <a:cs typeface="+mn-cs"/>
              </a:rPr>
              <a:t>让</a:t>
            </a:r>
            <a:r>
              <a:rPr kumimoji="0" lang="en-US" altLang="zh-CN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苹方 常规" panose="020B0300000000000000" pitchFamily="34" charset="-122"/>
                <a:ea typeface="苹方 常规" panose="020B0300000000000000" pitchFamily="34" charset="-122"/>
                <a:cs typeface="+mn-cs"/>
              </a:rPr>
              <a:t>PPT</a:t>
            </a:r>
            <a:r>
              <a:rPr kumimoji="0" lang="zh-CN" alt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苹方 常规" panose="020B0300000000000000" pitchFamily="34" charset="-122"/>
                <a:ea typeface="苹方 常规" panose="020B0300000000000000" pitchFamily="34" charset="-122"/>
                <a:cs typeface="+mn-cs"/>
              </a:rPr>
              <a:t>设计更高效</a:t>
            </a:r>
          </a:p>
        </p:txBody>
      </p:sp>
      <p:grpSp>
        <p:nvGrpSpPr>
          <p:cNvPr id="43" name="Group 27">
            <a:extLst>
              <a:ext uri="{FF2B5EF4-FFF2-40B4-BE49-F238E27FC236}">
                <a16:creationId xmlns:a16="http://schemas.microsoft.com/office/drawing/2014/main" xmlns="" id="{C63AFC17-B248-48DD-A1BF-60F7CC9B15BB}"/>
              </a:ext>
            </a:extLst>
          </p:cNvPr>
          <p:cNvGrpSpPr>
            <a:grpSpLocks noChangeAspect="1"/>
          </p:cNvGrpSpPr>
          <p:nvPr/>
        </p:nvGrpSpPr>
        <p:grpSpPr>
          <a:xfrm rot="10800000">
            <a:off x="11709376" y="587535"/>
            <a:ext cx="78889" cy="86218"/>
            <a:chOff x="1005840" y="1144249"/>
            <a:chExt cx="137160" cy="149901"/>
          </a:xfrm>
          <a:solidFill>
            <a:schemeClr val="tx1"/>
          </a:solidFill>
        </p:grpSpPr>
        <p:sp>
          <p:nvSpPr>
            <p:cNvPr id="44" name="Rectangle 28">
              <a:extLst>
                <a:ext uri="{FF2B5EF4-FFF2-40B4-BE49-F238E27FC236}">
                  <a16:creationId xmlns:a16="http://schemas.microsoft.com/office/drawing/2014/main" xmlns="" id="{C63EE244-A07A-4C16-B19B-141CF276373D}"/>
                </a:ext>
              </a:extLst>
            </p:cNvPr>
            <p:cNvSpPr/>
            <p:nvPr/>
          </p:nvSpPr>
          <p:spPr>
            <a:xfrm>
              <a:off x="1005840" y="1144249"/>
              <a:ext cx="45720" cy="49967"/>
            </a:xfrm>
            <a:prstGeom prst="rect">
              <a:avLst/>
            </a:prstGeom>
            <a:grpFill/>
            <a:ln>
              <a:solidFill>
                <a:schemeClr val="tx1">
                  <a:alpha val="7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/>
                <a:ea typeface="+mn-ea"/>
                <a:cs typeface="+mn-cs"/>
              </a:endParaRPr>
            </a:p>
          </p:txBody>
        </p:sp>
        <p:sp>
          <p:nvSpPr>
            <p:cNvPr id="45" name="Rectangle 29">
              <a:extLst>
                <a:ext uri="{FF2B5EF4-FFF2-40B4-BE49-F238E27FC236}">
                  <a16:creationId xmlns:a16="http://schemas.microsoft.com/office/drawing/2014/main" xmlns="" id="{1A562A1C-0C5F-4C53-AF87-A5850A7DBF3F}"/>
                </a:ext>
              </a:extLst>
            </p:cNvPr>
            <p:cNvSpPr/>
            <p:nvPr/>
          </p:nvSpPr>
          <p:spPr>
            <a:xfrm>
              <a:off x="1005840" y="1244183"/>
              <a:ext cx="45720" cy="49967"/>
            </a:xfrm>
            <a:prstGeom prst="rect">
              <a:avLst/>
            </a:prstGeom>
            <a:grpFill/>
            <a:ln>
              <a:solidFill>
                <a:schemeClr val="tx1">
                  <a:alpha val="7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/>
                <a:ea typeface="+mn-ea"/>
                <a:cs typeface="+mn-cs"/>
              </a:endParaRPr>
            </a:p>
          </p:txBody>
        </p:sp>
        <p:sp>
          <p:nvSpPr>
            <p:cNvPr id="46" name="Rectangle 30">
              <a:extLst>
                <a:ext uri="{FF2B5EF4-FFF2-40B4-BE49-F238E27FC236}">
                  <a16:creationId xmlns:a16="http://schemas.microsoft.com/office/drawing/2014/main" xmlns="" id="{78813DCA-16C4-4EDC-93FC-25D686B9D1B9}"/>
                </a:ext>
              </a:extLst>
            </p:cNvPr>
            <p:cNvSpPr/>
            <p:nvPr/>
          </p:nvSpPr>
          <p:spPr>
            <a:xfrm>
              <a:off x="1097280" y="1244183"/>
              <a:ext cx="45720" cy="49967"/>
            </a:xfrm>
            <a:prstGeom prst="rect">
              <a:avLst/>
            </a:prstGeom>
            <a:grpFill/>
            <a:ln>
              <a:solidFill>
                <a:schemeClr val="tx1">
                  <a:alpha val="7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/>
                <a:ea typeface="+mn-ea"/>
                <a:cs typeface="+mn-cs"/>
              </a:endParaRPr>
            </a:p>
          </p:txBody>
        </p:sp>
      </p:grpSp>
      <p:sp>
        <p:nvSpPr>
          <p:cNvPr id="47" name="Slide Number Placeholder 5">
            <a:extLst>
              <a:ext uri="{FF2B5EF4-FFF2-40B4-BE49-F238E27FC236}">
                <a16:creationId xmlns:a16="http://schemas.microsoft.com/office/drawing/2014/main" xmlns="" id="{335C0EDB-98AA-4CDA-92E3-86AF4529353D}"/>
              </a:ext>
            </a:extLst>
          </p:cNvPr>
          <p:cNvSpPr txBox="1">
            <a:spLocks/>
          </p:cNvSpPr>
          <p:nvPr/>
        </p:nvSpPr>
        <p:spPr>
          <a:xfrm>
            <a:off x="11401425" y="247650"/>
            <a:ext cx="647700" cy="328613"/>
          </a:xfrm>
          <a:prstGeom prst="rect">
            <a:avLst/>
          </a:prstGeom>
        </p:spPr>
        <p:txBody>
          <a:bodyPr wrap="none" lIns="121920" tIns="60960" rIns="121920" bIns="6096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8485AE1-7F62-481D-BE99-7A8143425BD5}" type="slidenum">
              <a:rPr kumimoji="0" lang="en-US" sz="1200" b="0" i="1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+mn-ea"/>
                <a:cs typeface="Source Sans Pro" charset="0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US" sz="1200" b="0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+mn-ea"/>
              <a:cs typeface="Source Sans Pro" charset="0"/>
            </a:endParaRPr>
          </a:p>
        </p:txBody>
      </p:sp>
      <p:grpSp>
        <p:nvGrpSpPr>
          <p:cNvPr id="48" name="Group 19">
            <a:extLst>
              <a:ext uri="{FF2B5EF4-FFF2-40B4-BE49-F238E27FC236}">
                <a16:creationId xmlns:a16="http://schemas.microsoft.com/office/drawing/2014/main" xmlns="" id="{0DA278DF-675A-460C-955B-4580321D4445}"/>
              </a:ext>
            </a:extLst>
          </p:cNvPr>
          <p:cNvGrpSpPr>
            <a:grpSpLocks noChangeAspect="1"/>
          </p:cNvGrpSpPr>
          <p:nvPr/>
        </p:nvGrpSpPr>
        <p:grpSpPr>
          <a:xfrm>
            <a:off x="298550" y="523853"/>
            <a:ext cx="262963" cy="86218"/>
            <a:chOff x="685800" y="1144249"/>
            <a:chExt cx="457200" cy="149901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49" name="Rectangle 20">
              <a:extLst>
                <a:ext uri="{FF2B5EF4-FFF2-40B4-BE49-F238E27FC236}">
                  <a16:creationId xmlns:a16="http://schemas.microsoft.com/office/drawing/2014/main" xmlns="" id="{F5CA6B27-1506-491D-9F07-ACDA230D6E27}"/>
                </a:ext>
              </a:extLst>
            </p:cNvPr>
            <p:cNvSpPr/>
            <p:nvPr/>
          </p:nvSpPr>
          <p:spPr>
            <a:xfrm>
              <a:off x="685800" y="1144249"/>
              <a:ext cx="182880" cy="4996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/>
                <a:ea typeface="+mn-ea"/>
                <a:cs typeface="+mn-cs"/>
              </a:endParaRPr>
            </a:p>
          </p:txBody>
        </p:sp>
        <p:sp>
          <p:nvSpPr>
            <p:cNvPr id="50" name="Rectangle 21">
              <a:extLst>
                <a:ext uri="{FF2B5EF4-FFF2-40B4-BE49-F238E27FC236}">
                  <a16:creationId xmlns:a16="http://schemas.microsoft.com/office/drawing/2014/main" xmlns="" id="{711CBB54-E5B2-42FD-AB46-060C0FD93C0F}"/>
                </a:ext>
              </a:extLst>
            </p:cNvPr>
            <p:cNvSpPr/>
            <p:nvPr/>
          </p:nvSpPr>
          <p:spPr>
            <a:xfrm>
              <a:off x="914400" y="1144249"/>
              <a:ext cx="45720" cy="4996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/>
                <a:ea typeface="+mn-ea"/>
                <a:cs typeface="+mn-cs"/>
              </a:endParaRPr>
            </a:p>
          </p:txBody>
        </p:sp>
        <p:sp>
          <p:nvSpPr>
            <p:cNvPr id="51" name="Rectangle 22">
              <a:extLst>
                <a:ext uri="{FF2B5EF4-FFF2-40B4-BE49-F238E27FC236}">
                  <a16:creationId xmlns:a16="http://schemas.microsoft.com/office/drawing/2014/main" xmlns="" id="{AF38715E-300F-4EE0-BF85-CB6E543CB8B4}"/>
                </a:ext>
              </a:extLst>
            </p:cNvPr>
            <p:cNvSpPr/>
            <p:nvPr/>
          </p:nvSpPr>
          <p:spPr>
            <a:xfrm>
              <a:off x="1005840" y="1144249"/>
              <a:ext cx="45720" cy="4996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/>
                <a:ea typeface="+mn-ea"/>
                <a:cs typeface="+mn-cs"/>
              </a:endParaRPr>
            </a:p>
          </p:txBody>
        </p:sp>
        <p:sp>
          <p:nvSpPr>
            <p:cNvPr id="52" name="Rectangle 23">
              <a:extLst>
                <a:ext uri="{FF2B5EF4-FFF2-40B4-BE49-F238E27FC236}">
                  <a16:creationId xmlns:a16="http://schemas.microsoft.com/office/drawing/2014/main" xmlns="" id="{C4311C09-ED8A-4F43-9C40-523411E88743}"/>
                </a:ext>
              </a:extLst>
            </p:cNvPr>
            <p:cNvSpPr/>
            <p:nvPr/>
          </p:nvSpPr>
          <p:spPr>
            <a:xfrm>
              <a:off x="685800" y="1244183"/>
              <a:ext cx="182880" cy="4996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/>
                <a:ea typeface="+mn-ea"/>
                <a:cs typeface="+mn-cs"/>
              </a:endParaRPr>
            </a:p>
          </p:txBody>
        </p:sp>
        <p:sp>
          <p:nvSpPr>
            <p:cNvPr id="53" name="Rectangle 24">
              <a:extLst>
                <a:ext uri="{FF2B5EF4-FFF2-40B4-BE49-F238E27FC236}">
                  <a16:creationId xmlns:a16="http://schemas.microsoft.com/office/drawing/2014/main" xmlns="" id="{BADABC06-9843-4E5A-BE16-204714BDCBF2}"/>
                </a:ext>
              </a:extLst>
            </p:cNvPr>
            <p:cNvSpPr/>
            <p:nvPr/>
          </p:nvSpPr>
          <p:spPr>
            <a:xfrm>
              <a:off x="914400" y="1244183"/>
              <a:ext cx="45720" cy="4996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/>
                <a:ea typeface="+mn-ea"/>
                <a:cs typeface="+mn-cs"/>
              </a:endParaRPr>
            </a:p>
          </p:txBody>
        </p:sp>
        <p:sp>
          <p:nvSpPr>
            <p:cNvPr id="54" name="Rectangle 25">
              <a:extLst>
                <a:ext uri="{FF2B5EF4-FFF2-40B4-BE49-F238E27FC236}">
                  <a16:creationId xmlns:a16="http://schemas.microsoft.com/office/drawing/2014/main" xmlns="" id="{61E07671-EA44-4A4C-9FE8-35E7D75505D6}"/>
                </a:ext>
              </a:extLst>
            </p:cNvPr>
            <p:cNvSpPr/>
            <p:nvPr/>
          </p:nvSpPr>
          <p:spPr>
            <a:xfrm>
              <a:off x="1005840" y="1244183"/>
              <a:ext cx="45720" cy="4996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/>
                <a:ea typeface="+mn-ea"/>
                <a:cs typeface="+mn-cs"/>
              </a:endParaRPr>
            </a:p>
          </p:txBody>
        </p:sp>
        <p:sp>
          <p:nvSpPr>
            <p:cNvPr id="55" name="Rectangle 26">
              <a:extLst>
                <a:ext uri="{FF2B5EF4-FFF2-40B4-BE49-F238E27FC236}">
                  <a16:creationId xmlns:a16="http://schemas.microsoft.com/office/drawing/2014/main" xmlns="" id="{D6FD19B5-C2E7-4BE1-B5F6-7A4247F7FD36}"/>
                </a:ext>
              </a:extLst>
            </p:cNvPr>
            <p:cNvSpPr/>
            <p:nvPr/>
          </p:nvSpPr>
          <p:spPr>
            <a:xfrm>
              <a:off x="1097280" y="1244183"/>
              <a:ext cx="45720" cy="4996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14315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extLst>
              <a:ext uri="{FF2B5EF4-FFF2-40B4-BE49-F238E27FC236}">
                <a16:creationId xmlns:a16="http://schemas.microsoft.com/office/drawing/2014/main" xmlns="" id="{49168479-6230-46A5-9D66-C8BB9161B4A5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85838">
              <a:alpha val="9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3" name="矩形: 圆角 32">
            <a:extLst>
              <a:ext uri="{FF2B5EF4-FFF2-40B4-BE49-F238E27FC236}">
                <a16:creationId xmlns:a16="http://schemas.microsoft.com/office/drawing/2014/main" xmlns="" id="{84D92733-AAA6-4057-9394-3EF5240A4B50}"/>
              </a:ext>
            </a:extLst>
          </p:cNvPr>
          <p:cNvSpPr/>
          <p:nvPr/>
        </p:nvSpPr>
        <p:spPr>
          <a:xfrm>
            <a:off x="1847851" y="2736235"/>
            <a:ext cx="2481172" cy="2494248"/>
          </a:xfrm>
          <a:prstGeom prst="roundRect">
            <a:avLst>
              <a:gd name="adj" fmla="val 7017"/>
            </a:avLst>
          </a:prstGeom>
          <a:solidFill>
            <a:schemeClr val="bg1"/>
          </a:solidFill>
          <a:ln>
            <a:noFill/>
          </a:ln>
          <a:effectLst>
            <a:outerShdw blurRad="736600" dist="50800" dir="8100000" algn="tr" rotWithShape="0">
              <a:srgbClr val="222222">
                <a:alpha val="17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5" name="TextBox 17">
            <a:extLst>
              <a:ext uri="{FF2B5EF4-FFF2-40B4-BE49-F238E27FC236}">
                <a16:creationId xmlns:a16="http://schemas.microsoft.com/office/drawing/2014/main" xmlns="" id="{77A56FF0-EA27-4D7E-A0DD-838019F6C74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38928" y="4101698"/>
            <a:ext cx="1099019" cy="349263"/>
          </a:xfrm>
          <a:prstGeom prst="rect">
            <a:avLst/>
          </a:prstGeom>
          <a:gradFill>
            <a:gsLst>
              <a:gs pos="0">
                <a:srgbClr val="FDFDFF"/>
              </a:gs>
              <a:gs pos="100000">
                <a:srgbClr val="F4F5F9"/>
              </a:gs>
            </a:gsLst>
            <a:lin ang="2700000" scaled="1"/>
          </a:gradFill>
          <a:ln>
            <a:noFill/>
          </a:ln>
        </p:spPr>
        <p:txBody>
          <a:bodyPr wrap="none" lIns="0">
            <a:spAutoFit/>
          </a:bodyPr>
          <a:lstStyle>
            <a:lvl1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rgbClr val="EAAA96"/>
                    </a:gs>
                    <a:gs pos="53000">
                      <a:srgbClr val="F85838"/>
                    </a:gs>
                  </a:gsLst>
                  <a:lin ang="0" scaled="1"/>
                  <a:tileRect/>
                </a:gradFill>
                <a:effectLst/>
                <a:uLnTx/>
                <a:uFillTx/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上官婉儿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gradFill flip="none" rotWithShape="1">
                <a:gsLst>
                  <a:gs pos="0">
                    <a:srgbClr val="EAAA96"/>
                  </a:gs>
                  <a:gs pos="53000">
                    <a:srgbClr val="F85838"/>
                  </a:gs>
                </a:gsLst>
                <a:lin ang="0" scaled="1"/>
                <a:tileRect/>
              </a:gradFill>
              <a:effectLst/>
              <a:uLnTx/>
              <a:uFillTx/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36" name="TextBox 18">
            <a:extLst>
              <a:ext uri="{FF2B5EF4-FFF2-40B4-BE49-F238E27FC236}">
                <a16:creationId xmlns:a16="http://schemas.microsoft.com/office/drawing/2014/main" xmlns="" id="{8865EF0F-84D3-4723-A09C-FB538E8CA22C}"/>
              </a:ext>
            </a:extLst>
          </p:cNvPr>
          <p:cNvSpPr txBox="1"/>
          <p:nvPr/>
        </p:nvSpPr>
        <p:spPr bwMode="auto">
          <a:xfrm>
            <a:off x="2776172" y="4456563"/>
            <a:ext cx="624530" cy="227178"/>
          </a:xfrm>
          <a:prstGeom prst="rect">
            <a:avLst/>
          </a:prstGeom>
          <a:noFill/>
        </p:spPr>
        <p:txBody>
          <a:bodyPr wrap="none" lIns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  <a:alpha val="91000"/>
                  </a:prstClr>
                </a:solidFill>
                <a:effectLst/>
                <a:uLnTx/>
                <a:uFillTx/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部门经理</a:t>
            </a:r>
            <a:endParaRPr kumimoji="0" lang="en-US" sz="105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  <a:alpha val="91000"/>
                </a:prstClr>
              </a:solidFill>
              <a:effectLst/>
              <a:uLnTx/>
              <a:uFillTx/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</a:endParaRPr>
          </a:p>
        </p:txBody>
      </p:sp>
      <p:sp>
        <p:nvSpPr>
          <p:cNvPr id="41" name="矩形: 圆角 40">
            <a:extLst>
              <a:ext uri="{FF2B5EF4-FFF2-40B4-BE49-F238E27FC236}">
                <a16:creationId xmlns:a16="http://schemas.microsoft.com/office/drawing/2014/main" xmlns="" id="{D1DA2257-F3D4-4C89-86B5-501BD181CD26}"/>
              </a:ext>
            </a:extLst>
          </p:cNvPr>
          <p:cNvSpPr/>
          <p:nvPr/>
        </p:nvSpPr>
        <p:spPr>
          <a:xfrm>
            <a:off x="4882679" y="2736235"/>
            <a:ext cx="2481172" cy="2494248"/>
          </a:xfrm>
          <a:prstGeom prst="roundRect">
            <a:avLst>
              <a:gd name="adj" fmla="val 7017"/>
            </a:avLst>
          </a:prstGeom>
          <a:solidFill>
            <a:schemeClr val="bg1"/>
          </a:solidFill>
          <a:ln>
            <a:noFill/>
          </a:ln>
          <a:effectLst>
            <a:outerShdw blurRad="736600" dist="50800" dir="8100000" algn="tr" rotWithShape="0">
              <a:srgbClr val="222222">
                <a:alpha val="17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3" name="TextBox 17">
            <a:extLst>
              <a:ext uri="{FF2B5EF4-FFF2-40B4-BE49-F238E27FC236}">
                <a16:creationId xmlns:a16="http://schemas.microsoft.com/office/drawing/2014/main" xmlns="" id="{95047AE3-E603-4A5D-9AA7-B41BE3FEA36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73756" y="4101698"/>
            <a:ext cx="1099019" cy="349263"/>
          </a:xfrm>
          <a:prstGeom prst="rect">
            <a:avLst/>
          </a:prstGeom>
          <a:gradFill>
            <a:gsLst>
              <a:gs pos="0">
                <a:srgbClr val="FDFDFF"/>
              </a:gs>
              <a:gs pos="100000">
                <a:srgbClr val="F4F5F9"/>
              </a:gs>
            </a:gsLst>
            <a:lin ang="2700000" scaled="1"/>
          </a:gradFill>
          <a:ln>
            <a:noFill/>
          </a:ln>
        </p:spPr>
        <p:txBody>
          <a:bodyPr wrap="none" lIns="0">
            <a:spAutoFit/>
          </a:bodyPr>
          <a:lstStyle>
            <a:lvl1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rgbClr val="EAAA96"/>
                    </a:gs>
                    <a:gs pos="53000">
                      <a:srgbClr val="F85838"/>
                    </a:gs>
                  </a:gsLst>
                  <a:lin ang="0" scaled="1"/>
                  <a:tileRect/>
                </a:gradFill>
                <a:effectLst/>
                <a:uLnTx/>
                <a:uFillTx/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宫本武藏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gradFill flip="none" rotWithShape="1">
                <a:gsLst>
                  <a:gs pos="0">
                    <a:srgbClr val="EAAA96"/>
                  </a:gs>
                  <a:gs pos="53000">
                    <a:srgbClr val="F85838"/>
                  </a:gs>
                </a:gsLst>
                <a:lin ang="0" scaled="1"/>
                <a:tileRect/>
              </a:gradFill>
              <a:effectLst/>
              <a:uLnTx/>
              <a:uFillTx/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44" name="TextBox 18">
            <a:extLst>
              <a:ext uri="{FF2B5EF4-FFF2-40B4-BE49-F238E27FC236}">
                <a16:creationId xmlns:a16="http://schemas.microsoft.com/office/drawing/2014/main" xmlns="" id="{6265E66B-4D13-4196-8F54-113F559D662C}"/>
              </a:ext>
            </a:extLst>
          </p:cNvPr>
          <p:cNvSpPr txBox="1"/>
          <p:nvPr/>
        </p:nvSpPr>
        <p:spPr bwMode="auto">
          <a:xfrm>
            <a:off x="5811000" y="4436698"/>
            <a:ext cx="624530" cy="227178"/>
          </a:xfrm>
          <a:prstGeom prst="rect">
            <a:avLst/>
          </a:prstGeom>
          <a:noFill/>
        </p:spPr>
        <p:txBody>
          <a:bodyPr wrap="none" lIns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  <a:alpha val="91000"/>
                  </a:prstClr>
                </a:solidFill>
                <a:effectLst/>
                <a:uLnTx/>
                <a:uFillTx/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部门主管</a:t>
            </a:r>
            <a:endParaRPr kumimoji="0" lang="en-US" sz="105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  <a:alpha val="91000"/>
                </a:prstClr>
              </a:solidFill>
              <a:effectLst/>
              <a:uLnTx/>
              <a:uFillTx/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</a:endParaRPr>
          </a:p>
        </p:txBody>
      </p:sp>
      <p:sp>
        <p:nvSpPr>
          <p:cNvPr id="48" name="矩形: 圆角 47">
            <a:extLst>
              <a:ext uri="{FF2B5EF4-FFF2-40B4-BE49-F238E27FC236}">
                <a16:creationId xmlns:a16="http://schemas.microsoft.com/office/drawing/2014/main" xmlns="" id="{589C21A6-4C6F-4E8C-81CD-DD9F5FCBF208}"/>
              </a:ext>
            </a:extLst>
          </p:cNvPr>
          <p:cNvSpPr/>
          <p:nvPr/>
        </p:nvSpPr>
        <p:spPr>
          <a:xfrm>
            <a:off x="7993707" y="2736235"/>
            <a:ext cx="2481172" cy="2494248"/>
          </a:xfrm>
          <a:prstGeom prst="roundRect">
            <a:avLst>
              <a:gd name="adj" fmla="val 7017"/>
            </a:avLst>
          </a:prstGeom>
          <a:solidFill>
            <a:schemeClr val="bg1"/>
          </a:solidFill>
          <a:ln>
            <a:noFill/>
          </a:ln>
          <a:effectLst>
            <a:outerShdw blurRad="736600" dist="50800" dir="8100000" algn="tr" rotWithShape="0">
              <a:srgbClr val="222222">
                <a:alpha val="17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0" name="TextBox 17">
            <a:extLst>
              <a:ext uri="{FF2B5EF4-FFF2-40B4-BE49-F238E27FC236}">
                <a16:creationId xmlns:a16="http://schemas.microsoft.com/office/drawing/2014/main" xmlns="" id="{FC7B3A72-7B6D-475B-8748-86EA4CD94CD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684784" y="4101698"/>
            <a:ext cx="1099019" cy="349263"/>
          </a:xfrm>
          <a:prstGeom prst="rect">
            <a:avLst/>
          </a:prstGeom>
          <a:gradFill>
            <a:gsLst>
              <a:gs pos="0">
                <a:srgbClr val="FDFDFF"/>
              </a:gs>
              <a:gs pos="100000">
                <a:srgbClr val="F4F5F9"/>
              </a:gs>
            </a:gsLst>
            <a:lin ang="2700000" scaled="1"/>
          </a:gradFill>
          <a:ln>
            <a:noFill/>
          </a:ln>
        </p:spPr>
        <p:txBody>
          <a:bodyPr wrap="none" lIns="0">
            <a:spAutoFit/>
          </a:bodyPr>
          <a:lstStyle>
            <a:lvl1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rgbClr val="EAAA96"/>
                    </a:gs>
                    <a:gs pos="53000">
                      <a:srgbClr val="F85838"/>
                    </a:gs>
                  </a:gsLst>
                  <a:lin ang="0" scaled="1"/>
                  <a:tileRect/>
                </a:gradFill>
                <a:effectLst/>
                <a:uLnTx/>
                <a:uFillTx/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不知火舞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gradFill flip="none" rotWithShape="1">
                <a:gsLst>
                  <a:gs pos="0">
                    <a:srgbClr val="EAAA96"/>
                  </a:gs>
                  <a:gs pos="53000">
                    <a:srgbClr val="F85838"/>
                  </a:gs>
                </a:gsLst>
                <a:lin ang="0" scaled="1"/>
                <a:tileRect/>
              </a:gradFill>
              <a:effectLst/>
              <a:uLnTx/>
              <a:uFillTx/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51" name="TextBox 18">
            <a:extLst>
              <a:ext uri="{FF2B5EF4-FFF2-40B4-BE49-F238E27FC236}">
                <a16:creationId xmlns:a16="http://schemas.microsoft.com/office/drawing/2014/main" xmlns="" id="{A8353661-D224-413A-9707-FD4B069622C0}"/>
              </a:ext>
            </a:extLst>
          </p:cNvPr>
          <p:cNvSpPr txBox="1"/>
          <p:nvPr/>
        </p:nvSpPr>
        <p:spPr bwMode="auto">
          <a:xfrm>
            <a:off x="8988553" y="4426765"/>
            <a:ext cx="491481" cy="227178"/>
          </a:xfrm>
          <a:prstGeom prst="rect">
            <a:avLst/>
          </a:prstGeom>
          <a:noFill/>
        </p:spPr>
        <p:txBody>
          <a:bodyPr wrap="none" lIns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  <a:alpha val="91000"/>
                  </a:prstClr>
                </a:solidFill>
                <a:effectLst/>
                <a:uLnTx/>
                <a:uFillTx/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设计师</a:t>
            </a:r>
            <a:endParaRPr kumimoji="0" lang="en-US" sz="105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  <a:alpha val="91000"/>
                </a:prstClr>
              </a:solidFill>
              <a:effectLst/>
              <a:uLnTx/>
              <a:uFillTx/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</a:endParaRPr>
          </a:p>
        </p:txBody>
      </p:sp>
      <p:grpSp>
        <p:nvGrpSpPr>
          <p:cNvPr id="70" name="组合 69">
            <a:extLst>
              <a:ext uri="{FF2B5EF4-FFF2-40B4-BE49-F238E27FC236}">
                <a16:creationId xmlns:a16="http://schemas.microsoft.com/office/drawing/2014/main" xmlns="" id="{D11514D7-8E48-46CB-9065-7E3C3DCE80CD}"/>
              </a:ext>
            </a:extLst>
          </p:cNvPr>
          <p:cNvGrpSpPr/>
          <p:nvPr/>
        </p:nvGrpSpPr>
        <p:grpSpPr>
          <a:xfrm>
            <a:off x="8624693" y="2456137"/>
            <a:ext cx="1219200" cy="1219200"/>
            <a:chOff x="4941967" y="3083946"/>
            <a:chExt cx="1219200" cy="1219200"/>
          </a:xfrm>
        </p:grpSpPr>
        <p:sp>
          <p:nvSpPr>
            <p:cNvPr id="71" name="椭圆 70">
              <a:extLst>
                <a:ext uri="{FF2B5EF4-FFF2-40B4-BE49-F238E27FC236}">
                  <a16:creationId xmlns:a16="http://schemas.microsoft.com/office/drawing/2014/main" xmlns="" id="{6E607BC6-F8E3-4387-8659-0EFC4451B099}"/>
                </a:ext>
              </a:extLst>
            </p:cNvPr>
            <p:cNvSpPr/>
            <p:nvPr/>
          </p:nvSpPr>
          <p:spPr>
            <a:xfrm>
              <a:off x="4941967" y="3083946"/>
              <a:ext cx="1219200" cy="1219200"/>
            </a:xfrm>
            <a:prstGeom prst="ellipse">
              <a:avLst/>
            </a:prstGeom>
            <a:solidFill>
              <a:srgbClr val="1B1B1D"/>
            </a:solidFill>
            <a:ln w="317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pic>
          <p:nvPicPr>
            <p:cNvPr id="72" name="图片 71">
              <a:extLst>
                <a:ext uri="{FF2B5EF4-FFF2-40B4-BE49-F238E27FC236}">
                  <a16:creationId xmlns:a16="http://schemas.microsoft.com/office/drawing/2014/main" xmlns="" id="{BD800C88-6570-4C22-BF20-4376C872F3E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731" r="8804" b="35674"/>
            <a:stretch/>
          </p:blipFill>
          <p:spPr>
            <a:xfrm>
              <a:off x="5069670" y="3249483"/>
              <a:ext cx="1086842" cy="1032692"/>
            </a:xfrm>
            <a:custGeom>
              <a:avLst/>
              <a:gdLst>
                <a:gd name="connsiteX0" fmla="*/ 39622 w 1086842"/>
                <a:gd name="connsiteY0" fmla="*/ 0 h 1032692"/>
                <a:gd name="connsiteX1" fmla="*/ 914863 w 1086842"/>
                <a:gd name="connsiteY1" fmla="*/ 0 h 1032692"/>
                <a:gd name="connsiteX2" fmla="*/ 982732 w 1086842"/>
                <a:gd name="connsiteY2" fmla="*/ 82259 h 1032692"/>
                <a:gd name="connsiteX3" fmla="*/ 1086842 w 1086842"/>
                <a:gd name="connsiteY3" fmla="*/ 423092 h 1032692"/>
                <a:gd name="connsiteX4" fmla="*/ 477242 w 1086842"/>
                <a:gd name="connsiteY4" fmla="*/ 1032692 h 1032692"/>
                <a:gd name="connsiteX5" fmla="*/ 46190 w 1086842"/>
                <a:gd name="connsiteY5" fmla="*/ 854145 h 1032692"/>
                <a:gd name="connsiteX6" fmla="*/ 0 w 1086842"/>
                <a:gd name="connsiteY6" fmla="*/ 798162 h 1032692"/>
                <a:gd name="connsiteX7" fmla="*/ 0 w 1086842"/>
                <a:gd name="connsiteY7" fmla="*/ 48022 h 1032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86842" h="1032692">
                  <a:moveTo>
                    <a:pt x="39622" y="0"/>
                  </a:moveTo>
                  <a:lnTo>
                    <a:pt x="914863" y="0"/>
                  </a:lnTo>
                  <a:lnTo>
                    <a:pt x="982732" y="82259"/>
                  </a:lnTo>
                  <a:cubicBezTo>
                    <a:pt x="1048462" y="179552"/>
                    <a:pt x="1086842" y="296840"/>
                    <a:pt x="1086842" y="423092"/>
                  </a:cubicBezTo>
                  <a:cubicBezTo>
                    <a:pt x="1086842" y="759765"/>
                    <a:pt x="813915" y="1032692"/>
                    <a:pt x="477242" y="1032692"/>
                  </a:cubicBezTo>
                  <a:cubicBezTo>
                    <a:pt x="308906" y="1032692"/>
                    <a:pt x="156506" y="964461"/>
                    <a:pt x="46190" y="854145"/>
                  </a:cubicBezTo>
                  <a:lnTo>
                    <a:pt x="0" y="798162"/>
                  </a:lnTo>
                  <a:lnTo>
                    <a:pt x="0" y="48022"/>
                  </a:lnTo>
                  <a:close/>
                </a:path>
              </a:pathLst>
            </a:custGeom>
          </p:spPr>
        </p:pic>
      </p:grpSp>
      <p:grpSp>
        <p:nvGrpSpPr>
          <p:cNvPr id="73" name="组合 72">
            <a:extLst>
              <a:ext uri="{FF2B5EF4-FFF2-40B4-BE49-F238E27FC236}">
                <a16:creationId xmlns:a16="http://schemas.microsoft.com/office/drawing/2014/main" xmlns="" id="{F04981AD-22D7-4EB5-BA37-5B2E0E9325F3}"/>
              </a:ext>
            </a:extLst>
          </p:cNvPr>
          <p:cNvGrpSpPr/>
          <p:nvPr/>
        </p:nvGrpSpPr>
        <p:grpSpPr>
          <a:xfrm>
            <a:off x="5513665" y="2456137"/>
            <a:ext cx="1219200" cy="1219200"/>
            <a:chOff x="6166039" y="3056995"/>
            <a:chExt cx="1219200" cy="1219200"/>
          </a:xfrm>
        </p:grpSpPr>
        <p:sp>
          <p:nvSpPr>
            <p:cNvPr id="74" name="椭圆 73">
              <a:extLst>
                <a:ext uri="{FF2B5EF4-FFF2-40B4-BE49-F238E27FC236}">
                  <a16:creationId xmlns:a16="http://schemas.microsoft.com/office/drawing/2014/main" xmlns="" id="{88428134-44A9-46D6-8919-A7F6FD4D60E0}"/>
                </a:ext>
              </a:extLst>
            </p:cNvPr>
            <p:cNvSpPr/>
            <p:nvPr/>
          </p:nvSpPr>
          <p:spPr>
            <a:xfrm>
              <a:off x="6166039" y="3056995"/>
              <a:ext cx="1219200" cy="1219200"/>
            </a:xfrm>
            <a:prstGeom prst="ellipse">
              <a:avLst/>
            </a:prstGeom>
            <a:solidFill>
              <a:srgbClr val="1B1B1D"/>
            </a:solidFill>
            <a:ln w="317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pic>
          <p:nvPicPr>
            <p:cNvPr id="75" name="图片 74">
              <a:extLst>
                <a:ext uri="{FF2B5EF4-FFF2-40B4-BE49-F238E27FC236}">
                  <a16:creationId xmlns:a16="http://schemas.microsoft.com/office/drawing/2014/main" xmlns="" id="{C9AD5692-B3BF-4E5E-9E24-A4F168FB1C8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4051" b="52071"/>
            <a:stretch/>
          </p:blipFill>
          <p:spPr>
            <a:xfrm>
              <a:off x="6173176" y="3249483"/>
              <a:ext cx="1209351" cy="1011382"/>
            </a:xfrm>
            <a:custGeom>
              <a:avLst/>
              <a:gdLst>
                <a:gd name="connsiteX0" fmla="*/ 144549 w 1209351"/>
                <a:gd name="connsiteY0" fmla="*/ 0 h 1011382"/>
                <a:gd name="connsiteX1" fmla="*/ 1054954 w 1209351"/>
                <a:gd name="connsiteY1" fmla="*/ 0 h 1011382"/>
                <a:gd name="connsiteX2" fmla="*/ 1105241 w 1209351"/>
                <a:gd name="connsiteY2" fmla="*/ 60949 h 1011382"/>
                <a:gd name="connsiteX3" fmla="*/ 1209351 w 1209351"/>
                <a:gd name="connsiteY3" fmla="*/ 401782 h 1011382"/>
                <a:gd name="connsiteX4" fmla="*/ 599751 w 1209351"/>
                <a:gd name="connsiteY4" fmla="*/ 1011382 h 1011382"/>
                <a:gd name="connsiteX5" fmla="*/ 2536 w 1209351"/>
                <a:gd name="connsiteY5" fmla="*/ 524638 h 1011382"/>
                <a:gd name="connsiteX6" fmla="*/ 0 w 1209351"/>
                <a:gd name="connsiteY6" fmla="*/ 499482 h 1011382"/>
                <a:gd name="connsiteX7" fmla="*/ 0 w 1209351"/>
                <a:gd name="connsiteY7" fmla="*/ 304082 h 1011382"/>
                <a:gd name="connsiteX8" fmla="*/ 2536 w 1209351"/>
                <a:gd name="connsiteY8" fmla="*/ 278927 h 1011382"/>
                <a:gd name="connsiteX9" fmla="*/ 94261 w 1209351"/>
                <a:gd name="connsiteY9" fmla="*/ 60949 h 10113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09351" h="1011382">
                  <a:moveTo>
                    <a:pt x="144549" y="0"/>
                  </a:moveTo>
                  <a:lnTo>
                    <a:pt x="1054954" y="0"/>
                  </a:lnTo>
                  <a:lnTo>
                    <a:pt x="1105241" y="60949"/>
                  </a:lnTo>
                  <a:cubicBezTo>
                    <a:pt x="1170971" y="158242"/>
                    <a:pt x="1209351" y="275530"/>
                    <a:pt x="1209351" y="401782"/>
                  </a:cubicBezTo>
                  <a:cubicBezTo>
                    <a:pt x="1209351" y="738455"/>
                    <a:pt x="936424" y="1011382"/>
                    <a:pt x="599751" y="1011382"/>
                  </a:cubicBezTo>
                  <a:cubicBezTo>
                    <a:pt x="305162" y="1011382"/>
                    <a:pt x="59379" y="802423"/>
                    <a:pt x="2536" y="524638"/>
                  </a:cubicBezTo>
                  <a:lnTo>
                    <a:pt x="0" y="499482"/>
                  </a:lnTo>
                  <a:lnTo>
                    <a:pt x="0" y="304082"/>
                  </a:lnTo>
                  <a:lnTo>
                    <a:pt x="2536" y="278927"/>
                  </a:lnTo>
                  <a:cubicBezTo>
                    <a:pt x="18777" y="199560"/>
                    <a:pt x="50442" y="125811"/>
                    <a:pt x="94261" y="60949"/>
                  </a:cubicBezTo>
                  <a:close/>
                </a:path>
              </a:pathLst>
            </a:custGeom>
          </p:spPr>
        </p:pic>
      </p:grpSp>
      <p:grpSp>
        <p:nvGrpSpPr>
          <p:cNvPr id="76" name="组合 75">
            <a:extLst>
              <a:ext uri="{FF2B5EF4-FFF2-40B4-BE49-F238E27FC236}">
                <a16:creationId xmlns:a16="http://schemas.microsoft.com/office/drawing/2014/main" xmlns="" id="{F6520895-311B-4A03-ABB1-0473496D5E95}"/>
              </a:ext>
            </a:extLst>
          </p:cNvPr>
          <p:cNvGrpSpPr/>
          <p:nvPr/>
        </p:nvGrpSpPr>
        <p:grpSpPr>
          <a:xfrm>
            <a:off x="2478831" y="2456137"/>
            <a:ext cx="1219213" cy="1219200"/>
            <a:chOff x="3817144" y="3076804"/>
            <a:chExt cx="1219213" cy="1219200"/>
          </a:xfrm>
        </p:grpSpPr>
        <p:sp>
          <p:nvSpPr>
            <p:cNvPr id="77" name="椭圆 76">
              <a:extLst>
                <a:ext uri="{FF2B5EF4-FFF2-40B4-BE49-F238E27FC236}">
                  <a16:creationId xmlns:a16="http://schemas.microsoft.com/office/drawing/2014/main" xmlns="" id="{164D8BEF-9CB4-4843-80F3-821FA70A21F9}"/>
                </a:ext>
              </a:extLst>
            </p:cNvPr>
            <p:cNvSpPr/>
            <p:nvPr/>
          </p:nvSpPr>
          <p:spPr>
            <a:xfrm>
              <a:off x="3817157" y="3076804"/>
              <a:ext cx="1219200" cy="1219200"/>
            </a:xfrm>
            <a:prstGeom prst="ellipse">
              <a:avLst/>
            </a:prstGeom>
            <a:solidFill>
              <a:srgbClr val="1B1B1D"/>
            </a:solidFill>
            <a:ln w="317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pic>
          <p:nvPicPr>
            <p:cNvPr id="78" name="图片 77">
              <a:extLst>
                <a:ext uri="{FF2B5EF4-FFF2-40B4-BE49-F238E27FC236}">
                  <a16:creationId xmlns:a16="http://schemas.microsoft.com/office/drawing/2014/main" xmlns="" id="{A3F7D820-615E-440A-8786-76C3BF8120A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716" t="8721" r="6220" b="36078"/>
            <a:stretch/>
          </p:blipFill>
          <p:spPr>
            <a:xfrm>
              <a:off x="3817144" y="3185885"/>
              <a:ext cx="1219200" cy="1096290"/>
            </a:xfrm>
            <a:custGeom>
              <a:avLst/>
              <a:gdLst>
                <a:gd name="connsiteX0" fmla="*/ 245981 w 1219200"/>
                <a:gd name="connsiteY0" fmla="*/ 0 h 1096290"/>
                <a:gd name="connsiteX1" fmla="*/ 973219 w 1219200"/>
                <a:gd name="connsiteY1" fmla="*/ 0 h 1096290"/>
                <a:gd name="connsiteX2" fmla="*/ 1040653 w 1219200"/>
                <a:gd name="connsiteY2" fmla="*/ 55638 h 1096290"/>
                <a:gd name="connsiteX3" fmla="*/ 1219200 w 1219200"/>
                <a:gd name="connsiteY3" fmla="*/ 486690 h 1096290"/>
                <a:gd name="connsiteX4" fmla="*/ 609600 w 1219200"/>
                <a:gd name="connsiteY4" fmla="*/ 1096290 h 1096290"/>
                <a:gd name="connsiteX5" fmla="*/ 0 w 1219200"/>
                <a:gd name="connsiteY5" fmla="*/ 486690 h 1096290"/>
                <a:gd name="connsiteX6" fmla="*/ 178548 w 1219200"/>
                <a:gd name="connsiteY6" fmla="*/ 55638 h 1096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19200" h="1096290">
                  <a:moveTo>
                    <a:pt x="245981" y="0"/>
                  </a:moveTo>
                  <a:lnTo>
                    <a:pt x="973219" y="0"/>
                  </a:lnTo>
                  <a:lnTo>
                    <a:pt x="1040653" y="55638"/>
                  </a:lnTo>
                  <a:cubicBezTo>
                    <a:pt x="1150969" y="165954"/>
                    <a:pt x="1219200" y="318354"/>
                    <a:pt x="1219200" y="486690"/>
                  </a:cubicBezTo>
                  <a:cubicBezTo>
                    <a:pt x="1219200" y="823363"/>
                    <a:pt x="946273" y="1096290"/>
                    <a:pt x="609600" y="1096290"/>
                  </a:cubicBezTo>
                  <a:cubicBezTo>
                    <a:pt x="272927" y="1096290"/>
                    <a:pt x="0" y="823363"/>
                    <a:pt x="0" y="486690"/>
                  </a:cubicBezTo>
                  <a:cubicBezTo>
                    <a:pt x="0" y="318354"/>
                    <a:pt x="68232" y="165954"/>
                    <a:pt x="178548" y="55638"/>
                  </a:cubicBezTo>
                  <a:close/>
                </a:path>
              </a:pathLst>
            </a:custGeom>
          </p:spPr>
        </p:pic>
      </p:grpSp>
      <p:sp>
        <p:nvSpPr>
          <p:cNvPr id="79" name="矩形 78">
            <a:extLst>
              <a:ext uri="{FF2B5EF4-FFF2-40B4-BE49-F238E27FC236}">
                <a16:creationId xmlns:a16="http://schemas.microsoft.com/office/drawing/2014/main" xmlns="" id="{B6905AFF-5760-4F5F-8C02-4316C8C04900}"/>
              </a:ext>
            </a:extLst>
          </p:cNvPr>
          <p:cNvSpPr/>
          <p:nvPr/>
        </p:nvSpPr>
        <p:spPr>
          <a:xfrm>
            <a:off x="2819480" y="4914662"/>
            <a:ext cx="537914" cy="49177"/>
          </a:xfrm>
          <a:prstGeom prst="rect">
            <a:avLst/>
          </a:prstGeom>
          <a:gradFill>
            <a:gsLst>
              <a:gs pos="0">
                <a:srgbClr val="EAAA96"/>
              </a:gs>
              <a:gs pos="100000">
                <a:srgbClr val="F85838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80" name="矩形 79">
            <a:extLst>
              <a:ext uri="{FF2B5EF4-FFF2-40B4-BE49-F238E27FC236}">
                <a16:creationId xmlns:a16="http://schemas.microsoft.com/office/drawing/2014/main" xmlns="" id="{BD5744F0-AD7E-49EE-8316-6419879B2398}"/>
              </a:ext>
            </a:extLst>
          </p:cNvPr>
          <p:cNvSpPr/>
          <p:nvPr/>
        </p:nvSpPr>
        <p:spPr>
          <a:xfrm>
            <a:off x="5854308" y="4914662"/>
            <a:ext cx="537914" cy="49177"/>
          </a:xfrm>
          <a:prstGeom prst="rect">
            <a:avLst/>
          </a:prstGeom>
          <a:gradFill>
            <a:gsLst>
              <a:gs pos="0">
                <a:srgbClr val="EAAA96"/>
              </a:gs>
              <a:gs pos="100000">
                <a:srgbClr val="F85838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81" name="矩形 80">
            <a:extLst>
              <a:ext uri="{FF2B5EF4-FFF2-40B4-BE49-F238E27FC236}">
                <a16:creationId xmlns:a16="http://schemas.microsoft.com/office/drawing/2014/main" xmlns="" id="{9226EB74-B79B-4D43-9E9C-2758938E9B4F}"/>
              </a:ext>
            </a:extLst>
          </p:cNvPr>
          <p:cNvSpPr/>
          <p:nvPr/>
        </p:nvSpPr>
        <p:spPr>
          <a:xfrm>
            <a:off x="8965336" y="4914662"/>
            <a:ext cx="537914" cy="49177"/>
          </a:xfrm>
          <a:prstGeom prst="rect">
            <a:avLst/>
          </a:prstGeom>
          <a:gradFill>
            <a:gsLst>
              <a:gs pos="0">
                <a:srgbClr val="EAAA96"/>
              </a:gs>
              <a:gs pos="100000">
                <a:srgbClr val="F85838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82" name="TextBox 42">
            <a:extLst>
              <a:ext uri="{FF2B5EF4-FFF2-40B4-BE49-F238E27FC236}">
                <a16:creationId xmlns:a16="http://schemas.microsoft.com/office/drawing/2014/main" xmlns="" id="{0FB55A55-D2D1-45D4-A7DB-23B5C128A2D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79156" y="1178759"/>
            <a:ext cx="2833688" cy="6061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>
            <a:spAutoFit/>
          </a:bodyPr>
          <a:lstStyle>
            <a:lvl1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我们的团队</a:t>
            </a:r>
            <a:endParaRPr kumimoji="0" lang="en-US" altLang="zh-CN" sz="4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83" name="Content Placeholder 57">
            <a:extLst>
              <a:ext uri="{FF2B5EF4-FFF2-40B4-BE49-F238E27FC236}">
                <a16:creationId xmlns:a16="http://schemas.microsoft.com/office/drawing/2014/main" xmlns="" id="{C69DB299-F1BC-45A6-A3E5-B1BA2AC9D2EE}"/>
              </a:ext>
            </a:extLst>
          </p:cNvPr>
          <p:cNvSpPr txBox="1">
            <a:spLocks/>
          </p:cNvSpPr>
          <p:nvPr/>
        </p:nvSpPr>
        <p:spPr>
          <a:xfrm>
            <a:off x="4899749" y="1658356"/>
            <a:ext cx="2392501" cy="31016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/>
                <a:ea typeface="+mn-ea"/>
                <a:cs typeface="+mn-cs"/>
              </a:rPr>
              <a:t>BEST PRESENTATION TEMPLATE</a:t>
            </a:r>
          </a:p>
        </p:txBody>
      </p:sp>
      <p:grpSp>
        <p:nvGrpSpPr>
          <p:cNvPr id="84" name="Group 19">
            <a:extLst>
              <a:ext uri="{FF2B5EF4-FFF2-40B4-BE49-F238E27FC236}">
                <a16:creationId xmlns:a16="http://schemas.microsoft.com/office/drawing/2014/main" xmlns="" id="{F7FEFDDE-B6A5-4C31-AF54-DDE0336061FC}"/>
              </a:ext>
            </a:extLst>
          </p:cNvPr>
          <p:cNvGrpSpPr>
            <a:grpSpLocks noChangeAspect="1"/>
          </p:cNvGrpSpPr>
          <p:nvPr/>
        </p:nvGrpSpPr>
        <p:grpSpPr>
          <a:xfrm>
            <a:off x="298550" y="523853"/>
            <a:ext cx="262963" cy="86218"/>
            <a:chOff x="685800" y="1144249"/>
            <a:chExt cx="457200" cy="149901"/>
          </a:xfrm>
          <a:solidFill>
            <a:schemeClr val="bg1"/>
          </a:solidFill>
        </p:grpSpPr>
        <p:sp>
          <p:nvSpPr>
            <p:cNvPr id="85" name="Rectangle 20">
              <a:extLst>
                <a:ext uri="{FF2B5EF4-FFF2-40B4-BE49-F238E27FC236}">
                  <a16:creationId xmlns:a16="http://schemas.microsoft.com/office/drawing/2014/main" xmlns="" id="{4AD207D3-0BE1-461C-AB23-1C222278D1E8}"/>
                </a:ext>
              </a:extLst>
            </p:cNvPr>
            <p:cNvSpPr/>
            <p:nvPr/>
          </p:nvSpPr>
          <p:spPr>
            <a:xfrm>
              <a:off x="685800" y="1144249"/>
              <a:ext cx="182880" cy="4996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/>
                <a:ea typeface="+mn-ea"/>
                <a:cs typeface="+mn-cs"/>
              </a:endParaRPr>
            </a:p>
          </p:txBody>
        </p:sp>
        <p:sp>
          <p:nvSpPr>
            <p:cNvPr id="86" name="Rectangle 21">
              <a:extLst>
                <a:ext uri="{FF2B5EF4-FFF2-40B4-BE49-F238E27FC236}">
                  <a16:creationId xmlns:a16="http://schemas.microsoft.com/office/drawing/2014/main" xmlns="" id="{8597A0BD-59EF-4FE3-890A-F6D27A6B56FB}"/>
                </a:ext>
              </a:extLst>
            </p:cNvPr>
            <p:cNvSpPr/>
            <p:nvPr/>
          </p:nvSpPr>
          <p:spPr>
            <a:xfrm>
              <a:off x="914400" y="1144249"/>
              <a:ext cx="45720" cy="4996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/>
                <a:ea typeface="+mn-ea"/>
                <a:cs typeface="+mn-cs"/>
              </a:endParaRPr>
            </a:p>
          </p:txBody>
        </p:sp>
        <p:sp>
          <p:nvSpPr>
            <p:cNvPr id="87" name="Rectangle 22">
              <a:extLst>
                <a:ext uri="{FF2B5EF4-FFF2-40B4-BE49-F238E27FC236}">
                  <a16:creationId xmlns:a16="http://schemas.microsoft.com/office/drawing/2014/main" xmlns="" id="{EB7B7974-DC14-47DD-B698-1B0EE7DFF96A}"/>
                </a:ext>
              </a:extLst>
            </p:cNvPr>
            <p:cNvSpPr/>
            <p:nvPr/>
          </p:nvSpPr>
          <p:spPr>
            <a:xfrm>
              <a:off x="1005840" y="1144249"/>
              <a:ext cx="45720" cy="4996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/>
                <a:ea typeface="+mn-ea"/>
                <a:cs typeface="+mn-cs"/>
              </a:endParaRPr>
            </a:p>
          </p:txBody>
        </p:sp>
        <p:sp>
          <p:nvSpPr>
            <p:cNvPr id="88" name="Rectangle 23">
              <a:extLst>
                <a:ext uri="{FF2B5EF4-FFF2-40B4-BE49-F238E27FC236}">
                  <a16:creationId xmlns:a16="http://schemas.microsoft.com/office/drawing/2014/main" xmlns="" id="{2A91EAD5-C50C-493E-AE48-A586B3E8A756}"/>
                </a:ext>
              </a:extLst>
            </p:cNvPr>
            <p:cNvSpPr/>
            <p:nvPr/>
          </p:nvSpPr>
          <p:spPr>
            <a:xfrm>
              <a:off x="685800" y="1244183"/>
              <a:ext cx="182880" cy="4996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/>
                <a:ea typeface="+mn-ea"/>
                <a:cs typeface="+mn-cs"/>
              </a:endParaRPr>
            </a:p>
          </p:txBody>
        </p:sp>
        <p:sp>
          <p:nvSpPr>
            <p:cNvPr id="89" name="Rectangle 24">
              <a:extLst>
                <a:ext uri="{FF2B5EF4-FFF2-40B4-BE49-F238E27FC236}">
                  <a16:creationId xmlns:a16="http://schemas.microsoft.com/office/drawing/2014/main" xmlns="" id="{5164C70A-60C0-497B-B08E-4549374AAB3D}"/>
                </a:ext>
              </a:extLst>
            </p:cNvPr>
            <p:cNvSpPr/>
            <p:nvPr/>
          </p:nvSpPr>
          <p:spPr>
            <a:xfrm>
              <a:off x="914400" y="1244183"/>
              <a:ext cx="45720" cy="4996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/>
                <a:ea typeface="+mn-ea"/>
                <a:cs typeface="+mn-cs"/>
              </a:endParaRPr>
            </a:p>
          </p:txBody>
        </p:sp>
        <p:sp>
          <p:nvSpPr>
            <p:cNvPr id="90" name="Rectangle 25">
              <a:extLst>
                <a:ext uri="{FF2B5EF4-FFF2-40B4-BE49-F238E27FC236}">
                  <a16:creationId xmlns:a16="http://schemas.microsoft.com/office/drawing/2014/main" xmlns="" id="{9889C747-9B55-4070-ADC6-416C5B0B6BEF}"/>
                </a:ext>
              </a:extLst>
            </p:cNvPr>
            <p:cNvSpPr/>
            <p:nvPr/>
          </p:nvSpPr>
          <p:spPr>
            <a:xfrm>
              <a:off x="1005840" y="1244183"/>
              <a:ext cx="45720" cy="4996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/>
                <a:ea typeface="+mn-ea"/>
                <a:cs typeface="+mn-cs"/>
              </a:endParaRPr>
            </a:p>
          </p:txBody>
        </p:sp>
        <p:sp>
          <p:nvSpPr>
            <p:cNvPr id="91" name="Rectangle 26">
              <a:extLst>
                <a:ext uri="{FF2B5EF4-FFF2-40B4-BE49-F238E27FC236}">
                  <a16:creationId xmlns:a16="http://schemas.microsoft.com/office/drawing/2014/main" xmlns="" id="{24F1EE1A-CD93-4B1E-9E1D-B8D7885EA0B9}"/>
                </a:ext>
              </a:extLst>
            </p:cNvPr>
            <p:cNvSpPr/>
            <p:nvPr/>
          </p:nvSpPr>
          <p:spPr>
            <a:xfrm>
              <a:off x="1097280" y="1244183"/>
              <a:ext cx="45720" cy="4996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/>
                <a:ea typeface="+mn-ea"/>
                <a:cs typeface="+mn-cs"/>
              </a:endParaRPr>
            </a:p>
          </p:txBody>
        </p:sp>
      </p:grpSp>
      <p:sp>
        <p:nvSpPr>
          <p:cNvPr id="92" name="文本框 16">
            <a:extLst>
              <a:ext uri="{FF2B5EF4-FFF2-40B4-BE49-F238E27FC236}">
                <a16:creationId xmlns:a16="http://schemas.microsoft.com/office/drawing/2014/main" xmlns="" id="{32947307-AD27-429E-AF3D-74E6C27D390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9951" y="6290956"/>
            <a:ext cx="2166937" cy="230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苹方 常规" panose="020B0300000000000000" pitchFamily="34" charset="-122"/>
                <a:ea typeface="苹方 常规" panose="020B0300000000000000" pitchFamily="34" charset="-122"/>
                <a:cs typeface="+mn-cs"/>
              </a:rPr>
              <a:t>大文懂个</a:t>
            </a:r>
            <a:r>
              <a:rPr kumimoji="0" lang="en-US" altLang="zh-CN" sz="9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苹方 常规" panose="020B0300000000000000" pitchFamily="34" charset="-122"/>
                <a:ea typeface="苹方 常规" panose="020B0300000000000000" pitchFamily="34" charset="-122"/>
                <a:cs typeface="+mn-cs"/>
              </a:rPr>
              <a:t>P</a:t>
            </a:r>
            <a:r>
              <a:rPr kumimoji="0" lang="zh-CN" alt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苹方 常规" panose="020B0300000000000000" pitchFamily="34" charset="-122"/>
                <a:ea typeface="苹方 常规" panose="020B0300000000000000" pitchFamily="34" charset="-122"/>
                <a:cs typeface="+mn-cs"/>
              </a:rPr>
              <a:t> </a:t>
            </a:r>
            <a:r>
              <a:rPr kumimoji="0" lang="en-US" altLang="zh-CN" sz="9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苹方 常规" panose="020B0300000000000000" pitchFamily="34" charset="-122"/>
                <a:ea typeface="苹方 常规" panose="020B0300000000000000" pitchFamily="34" charset="-122"/>
                <a:cs typeface="+mn-cs"/>
              </a:rPr>
              <a:t>| </a:t>
            </a:r>
            <a:r>
              <a:rPr kumimoji="0" lang="zh-CN" alt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苹方 常规" panose="020B0300000000000000" pitchFamily="34" charset="-122"/>
                <a:ea typeface="苹方 常规" panose="020B0300000000000000" pitchFamily="34" charset="-122"/>
                <a:cs typeface="+mn-cs"/>
              </a:rPr>
              <a:t>让</a:t>
            </a:r>
            <a:r>
              <a:rPr kumimoji="0" lang="en-US" altLang="zh-CN" sz="9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苹方 常规" panose="020B0300000000000000" pitchFamily="34" charset="-122"/>
                <a:ea typeface="苹方 常规" panose="020B0300000000000000" pitchFamily="34" charset="-122"/>
                <a:cs typeface="+mn-cs"/>
              </a:rPr>
              <a:t>PPT</a:t>
            </a:r>
            <a:r>
              <a:rPr kumimoji="0" lang="zh-CN" alt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苹方 常规" panose="020B0300000000000000" pitchFamily="34" charset="-122"/>
                <a:ea typeface="苹方 常规" panose="020B0300000000000000" pitchFamily="34" charset="-122"/>
                <a:cs typeface="+mn-cs"/>
              </a:rPr>
              <a:t>设计更高效</a:t>
            </a:r>
          </a:p>
        </p:txBody>
      </p:sp>
      <p:grpSp>
        <p:nvGrpSpPr>
          <p:cNvPr id="93" name="Group 27">
            <a:extLst>
              <a:ext uri="{FF2B5EF4-FFF2-40B4-BE49-F238E27FC236}">
                <a16:creationId xmlns:a16="http://schemas.microsoft.com/office/drawing/2014/main" xmlns="" id="{E103FBF6-E09B-4C57-8B4A-158CADDBCF48}"/>
              </a:ext>
            </a:extLst>
          </p:cNvPr>
          <p:cNvGrpSpPr>
            <a:grpSpLocks noChangeAspect="1"/>
          </p:cNvGrpSpPr>
          <p:nvPr/>
        </p:nvGrpSpPr>
        <p:grpSpPr>
          <a:xfrm rot="10800000">
            <a:off x="11709376" y="587535"/>
            <a:ext cx="78889" cy="86218"/>
            <a:chOff x="1005840" y="1144249"/>
            <a:chExt cx="137160" cy="149901"/>
          </a:xfrm>
          <a:solidFill>
            <a:schemeClr val="bg1"/>
          </a:solidFill>
        </p:grpSpPr>
        <p:sp>
          <p:nvSpPr>
            <p:cNvPr id="94" name="Rectangle 28">
              <a:extLst>
                <a:ext uri="{FF2B5EF4-FFF2-40B4-BE49-F238E27FC236}">
                  <a16:creationId xmlns:a16="http://schemas.microsoft.com/office/drawing/2014/main" xmlns="" id="{9C8FFF88-D166-4794-A4FD-5FC63AF6E17E}"/>
                </a:ext>
              </a:extLst>
            </p:cNvPr>
            <p:cNvSpPr/>
            <p:nvPr/>
          </p:nvSpPr>
          <p:spPr>
            <a:xfrm>
              <a:off x="1005840" y="1144249"/>
              <a:ext cx="45720" cy="49967"/>
            </a:xfrm>
            <a:prstGeom prst="rect">
              <a:avLst/>
            </a:prstGeom>
            <a:grpFill/>
            <a:ln>
              <a:solidFill>
                <a:schemeClr val="tx1">
                  <a:alpha val="7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/>
                <a:ea typeface="+mn-ea"/>
                <a:cs typeface="+mn-cs"/>
              </a:endParaRPr>
            </a:p>
          </p:txBody>
        </p:sp>
        <p:sp>
          <p:nvSpPr>
            <p:cNvPr id="95" name="Rectangle 29">
              <a:extLst>
                <a:ext uri="{FF2B5EF4-FFF2-40B4-BE49-F238E27FC236}">
                  <a16:creationId xmlns:a16="http://schemas.microsoft.com/office/drawing/2014/main" xmlns="" id="{739D127C-8B68-4D37-8603-9E7732810D37}"/>
                </a:ext>
              </a:extLst>
            </p:cNvPr>
            <p:cNvSpPr/>
            <p:nvPr/>
          </p:nvSpPr>
          <p:spPr>
            <a:xfrm>
              <a:off x="1005840" y="1244183"/>
              <a:ext cx="45720" cy="49967"/>
            </a:xfrm>
            <a:prstGeom prst="rect">
              <a:avLst/>
            </a:prstGeom>
            <a:grpFill/>
            <a:ln>
              <a:solidFill>
                <a:schemeClr val="tx1">
                  <a:alpha val="7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/>
                <a:ea typeface="+mn-ea"/>
                <a:cs typeface="+mn-cs"/>
              </a:endParaRPr>
            </a:p>
          </p:txBody>
        </p:sp>
        <p:sp>
          <p:nvSpPr>
            <p:cNvPr id="96" name="Rectangle 30">
              <a:extLst>
                <a:ext uri="{FF2B5EF4-FFF2-40B4-BE49-F238E27FC236}">
                  <a16:creationId xmlns:a16="http://schemas.microsoft.com/office/drawing/2014/main" xmlns="" id="{94596D14-1D18-44D9-9329-E3BD9C60772F}"/>
                </a:ext>
              </a:extLst>
            </p:cNvPr>
            <p:cNvSpPr/>
            <p:nvPr/>
          </p:nvSpPr>
          <p:spPr>
            <a:xfrm>
              <a:off x="1097280" y="1244183"/>
              <a:ext cx="45720" cy="49967"/>
            </a:xfrm>
            <a:prstGeom prst="rect">
              <a:avLst/>
            </a:prstGeom>
            <a:grpFill/>
            <a:ln>
              <a:solidFill>
                <a:schemeClr val="tx1">
                  <a:alpha val="7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/>
                <a:ea typeface="+mn-ea"/>
                <a:cs typeface="+mn-cs"/>
              </a:endParaRPr>
            </a:p>
          </p:txBody>
        </p:sp>
      </p:grpSp>
      <p:sp>
        <p:nvSpPr>
          <p:cNvPr id="97" name="Slide Number Placeholder 5">
            <a:extLst>
              <a:ext uri="{FF2B5EF4-FFF2-40B4-BE49-F238E27FC236}">
                <a16:creationId xmlns:a16="http://schemas.microsoft.com/office/drawing/2014/main" xmlns="" id="{3A89081D-267A-4A55-9CA1-84909194892F}"/>
              </a:ext>
            </a:extLst>
          </p:cNvPr>
          <p:cNvSpPr txBox="1">
            <a:spLocks/>
          </p:cNvSpPr>
          <p:nvPr/>
        </p:nvSpPr>
        <p:spPr>
          <a:xfrm>
            <a:off x="11401425" y="247650"/>
            <a:ext cx="647700" cy="328613"/>
          </a:xfrm>
          <a:prstGeom prst="rect">
            <a:avLst/>
          </a:prstGeom>
        </p:spPr>
        <p:txBody>
          <a:bodyPr wrap="none" lIns="121920" tIns="60960" rIns="121920" bIns="6096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8485AE1-7F62-481D-BE99-7A8143425BD5}" type="slidenum">
              <a:rPr kumimoji="0" lang="en-US" sz="1200" b="0" i="1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/>
                <a:ea typeface="+mn-ea"/>
                <a:cs typeface="Source Sans Pro" charset="0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US" sz="1200" b="0" i="1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/>
              <a:ea typeface="+mn-ea"/>
              <a:cs typeface="Source Sans Pro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155686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" name="图片 40">
            <a:extLst>
              <a:ext uri="{FF2B5EF4-FFF2-40B4-BE49-F238E27FC236}">
                <a16:creationId xmlns:a16="http://schemas.microsoft.com/office/drawing/2014/main" xmlns="" id="{46FC1E88-0555-4EBC-A133-91072383412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49758" y="2521198"/>
            <a:ext cx="2034473" cy="1904739"/>
          </a:xfrm>
          <a:prstGeom prst="rect">
            <a:avLst/>
          </a:prstGeom>
        </p:spPr>
      </p:pic>
      <p:pic>
        <p:nvPicPr>
          <p:cNvPr id="42" name="图片 41">
            <a:extLst>
              <a:ext uri="{FF2B5EF4-FFF2-40B4-BE49-F238E27FC236}">
                <a16:creationId xmlns:a16="http://schemas.microsoft.com/office/drawing/2014/main" xmlns="" id="{0BDD0427-F9E0-4A89-B461-A102CBAE66A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9743" y="2521198"/>
            <a:ext cx="2034473" cy="1904739"/>
          </a:xfrm>
          <a:prstGeom prst="rect">
            <a:avLst/>
          </a:prstGeom>
        </p:spPr>
      </p:pic>
      <p:pic>
        <p:nvPicPr>
          <p:cNvPr id="43" name="图片 42">
            <a:extLst>
              <a:ext uri="{FF2B5EF4-FFF2-40B4-BE49-F238E27FC236}">
                <a16:creationId xmlns:a16="http://schemas.microsoft.com/office/drawing/2014/main" xmlns="" id="{5EA2D8B1-37C0-41D8-B806-E834F90C1CA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09728" y="2521198"/>
            <a:ext cx="2034473" cy="1904739"/>
          </a:xfrm>
          <a:prstGeom prst="rect">
            <a:avLst/>
          </a:prstGeom>
        </p:spPr>
      </p:pic>
      <p:pic>
        <p:nvPicPr>
          <p:cNvPr id="23" name="图片 22">
            <a:extLst>
              <a:ext uri="{FF2B5EF4-FFF2-40B4-BE49-F238E27FC236}">
                <a16:creationId xmlns:a16="http://schemas.microsoft.com/office/drawing/2014/main" xmlns="" id="{C39B9E0E-0190-4986-8E9E-087D8F56AE8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9773" y="2521198"/>
            <a:ext cx="2034473" cy="1904739"/>
          </a:xfrm>
          <a:prstGeom prst="rect">
            <a:avLst/>
          </a:prstGeom>
        </p:spPr>
      </p:pic>
      <p:grpSp>
        <p:nvGrpSpPr>
          <p:cNvPr id="30" name="组合 29">
            <a:extLst>
              <a:ext uri="{FF2B5EF4-FFF2-40B4-BE49-F238E27FC236}">
                <a16:creationId xmlns:a16="http://schemas.microsoft.com/office/drawing/2014/main" xmlns="" id="{012C215C-BCA6-4FEC-94D2-1F8CB72502D5}"/>
              </a:ext>
            </a:extLst>
          </p:cNvPr>
          <p:cNvGrpSpPr/>
          <p:nvPr/>
        </p:nvGrpSpPr>
        <p:grpSpPr>
          <a:xfrm>
            <a:off x="6580049" y="2792073"/>
            <a:ext cx="1633864" cy="1633864"/>
            <a:chOff x="4941967" y="3083946"/>
            <a:chExt cx="1219200" cy="1219200"/>
          </a:xfrm>
        </p:grpSpPr>
        <p:sp>
          <p:nvSpPr>
            <p:cNvPr id="31" name="椭圆 30">
              <a:extLst>
                <a:ext uri="{FF2B5EF4-FFF2-40B4-BE49-F238E27FC236}">
                  <a16:creationId xmlns:a16="http://schemas.microsoft.com/office/drawing/2014/main" xmlns="" id="{26135BBC-940B-4867-B38C-EA17707472A5}"/>
                </a:ext>
              </a:extLst>
            </p:cNvPr>
            <p:cNvSpPr/>
            <p:nvPr/>
          </p:nvSpPr>
          <p:spPr>
            <a:xfrm>
              <a:off x="4941967" y="3083946"/>
              <a:ext cx="1219200" cy="1219200"/>
            </a:xfrm>
            <a:prstGeom prst="ellipse">
              <a:avLst/>
            </a:prstGeom>
            <a:solidFill>
              <a:schemeClr val="bg1"/>
            </a:solidFill>
            <a:ln w="317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pic>
          <p:nvPicPr>
            <p:cNvPr id="32" name="图片 31">
              <a:extLst>
                <a:ext uri="{FF2B5EF4-FFF2-40B4-BE49-F238E27FC236}">
                  <a16:creationId xmlns:a16="http://schemas.microsoft.com/office/drawing/2014/main" xmlns="" id="{34050739-E3BB-488D-983E-F814C0D53D8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731" r="8804" b="35674"/>
            <a:stretch/>
          </p:blipFill>
          <p:spPr>
            <a:xfrm>
              <a:off x="5069670" y="3249483"/>
              <a:ext cx="1086842" cy="1032692"/>
            </a:xfrm>
            <a:custGeom>
              <a:avLst/>
              <a:gdLst>
                <a:gd name="connsiteX0" fmla="*/ 39622 w 1086842"/>
                <a:gd name="connsiteY0" fmla="*/ 0 h 1032692"/>
                <a:gd name="connsiteX1" fmla="*/ 914863 w 1086842"/>
                <a:gd name="connsiteY1" fmla="*/ 0 h 1032692"/>
                <a:gd name="connsiteX2" fmla="*/ 982732 w 1086842"/>
                <a:gd name="connsiteY2" fmla="*/ 82259 h 1032692"/>
                <a:gd name="connsiteX3" fmla="*/ 1086842 w 1086842"/>
                <a:gd name="connsiteY3" fmla="*/ 423092 h 1032692"/>
                <a:gd name="connsiteX4" fmla="*/ 477242 w 1086842"/>
                <a:gd name="connsiteY4" fmla="*/ 1032692 h 1032692"/>
                <a:gd name="connsiteX5" fmla="*/ 46190 w 1086842"/>
                <a:gd name="connsiteY5" fmla="*/ 854145 h 1032692"/>
                <a:gd name="connsiteX6" fmla="*/ 0 w 1086842"/>
                <a:gd name="connsiteY6" fmla="*/ 798162 h 1032692"/>
                <a:gd name="connsiteX7" fmla="*/ 0 w 1086842"/>
                <a:gd name="connsiteY7" fmla="*/ 48022 h 1032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86842" h="1032692">
                  <a:moveTo>
                    <a:pt x="39622" y="0"/>
                  </a:moveTo>
                  <a:lnTo>
                    <a:pt x="914863" y="0"/>
                  </a:lnTo>
                  <a:lnTo>
                    <a:pt x="982732" y="82259"/>
                  </a:lnTo>
                  <a:cubicBezTo>
                    <a:pt x="1048462" y="179552"/>
                    <a:pt x="1086842" y="296840"/>
                    <a:pt x="1086842" y="423092"/>
                  </a:cubicBezTo>
                  <a:cubicBezTo>
                    <a:pt x="1086842" y="759765"/>
                    <a:pt x="813915" y="1032692"/>
                    <a:pt x="477242" y="1032692"/>
                  </a:cubicBezTo>
                  <a:cubicBezTo>
                    <a:pt x="308906" y="1032692"/>
                    <a:pt x="156506" y="964461"/>
                    <a:pt x="46190" y="854145"/>
                  </a:cubicBezTo>
                  <a:lnTo>
                    <a:pt x="0" y="798162"/>
                  </a:lnTo>
                  <a:lnTo>
                    <a:pt x="0" y="48022"/>
                  </a:lnTo>
                  <a:close/>
                </a:path>
              </a:pathLst>
            </a:custGeom>
          </p:spPr>
        </p:pic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xmlns="" id="{95907C2C-9D4F-4FD4-88E1-4BECBDA14466}"/>
              </a:ext>
            </a:extLst>
          </p:cNvPr>
          <p:cNvGrpSpPr/>
          <p:nvPr/>
        </p:nvGrpSpPr>
        <p:grpSpPr>
          <a:xfrm>
            <a:off x="9210016" y="2792073"/>
            <a:ext cx="1633864" cy="1633864"/>
            <a:chOff x="6166039" y="3056995"/>
            <a:chExt cx="1219200" cy="1219200"/>
          </a:xfrm>
        </p:grpSpPr>
        <p:sp>
          <p:nvSpPr>
            <p:cNvPr id="34" name="椭圆 33">
              <a:extLst>
                <a:ext uri="{FF2B5EF4-FFF2-40B4-BE49-F238E27FC236}">
                  <a16:creationId xmlns:a16="http://schemas.microsoft.com/office/drawing/2014/main" xmlns="" id="{E88A6C51-6A9B-4C57-9AB8-35FB09EAA992}"/>
                </a:ext>
              </a:extLst>
            </p:cNvPr>
            <p:cNvSpPr/>
            <p:nvPr/>
          </p:nvSpPr>
          <p:spPr>
            <a:xfrm>
              <a:off x="6166039" y="3056995"/>
              <a:ext cx="1219200" cy="1219200"/>
            </a:xfrm>
            <a:prstGeom prst="ellipse">
              <a:avLst/>
            </a:prstGeom>
            <a:solidFill>
              <a:schemeClr val="bg1"/>
            </a:solidFill>
            <a:ln w="317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pic>
          <p:nvPicPr>
            <p:cNvPr id="35" name="图片 34">
              <a:extLst>
                <a:ext uri="{FF2B5EF4-FFF2-40B4-BE49-F238E27FC236}">
                  <a16:creationId xmlns:a16="http://schemas.microsoft.com/office/drawing/2014/main" xmlns="" id="{65DFBDDE-E3C9-4968-8AAC-3BED7331873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4051" b="52071"/>
            <a:stretch/>
          </p:blipFill>
          <p:spPr>
            <a:xfrm>
              <a:off x="6173176" y="3249483"/>
              <a:ext cx="1209351" cy="1011382"/>
            </a:xfrm>
            <a:custGeom>
              <a:avLst/>
              <a:gdLst>
                <a:gd name="connsiteX0" fmla="*/ 144549 w 1209351"/>
                <a:gd name="connsiteY0" fmla="*/ 0 h 1011382"/>
                <a:gd name="connsiteX1" fmla="*/ 1054954 w 1209351"/>
                <a:gd name="connsiteY1" fmla="*/ 0 h 1011382"/>
                <a:gd name="connsiteX2" fmla="*/ 1105241 w 1209351"/>
                <a:gd name="connsiteY2" fmla="*/ 60949 h 1011382"/>
                <a:gd name="connsiteX3" fmla="*/ 1209351 w 1209351"/>
                <a:gd name="connsiteY3" fmla="*/ 401782 h 1011382"/>
                <a:gd name="connsiteX4" fmla="*/ 599751 w 1209351"/>
                <a:gd name="connsiteY4" fmla="*/ 1011382 h 1011382"/>
                <a:gd name="connsiteX5" fmla="*/ 2536 w 1209351"/>
                <a:gd name="connsiteY5" fmla="*/ 524638 h 1011382"/>
                <a:gd name="connsiteX6" fmla="*/ 0 w 1209351"/>
                <a:gd name="connsiteY6" fmla="*/ 499482 h 1011382"/>
                <a:gd name="connsiteX7" fmla="*/ 0 w 1209351"/>
                <a:gd name="connsiteY7" fmla="*/ 304082 h 1011382"/>
                <a:gd name="connsiteX8" fmla="*/ 2536 w 1209351"/>
                <a:gd name="connsiteY8" fmla="*/ 278927 h 1011382"/>
                <a:gd name="connsiteX9" fmla="*/ 94261 w 1209351"/>
                <a:gd name="connsiteY9" fmla="*/ 60949 h 10113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09351" h="1011382">
                  <a:moveTo>
                    <a:pt x="144549" y="0"/>
                  </a:moveTo>
                  <a:lnTo>
                    <a:pt x="1054954" y="0"/>
                  </a:lnTo>
                  <a:lnTo>
                    <a:pt x="1105241" y="60949"/>
                  </a:lnTo>
                  <a:cubicBezTo>
                    <a:pt x="1170971" y="158242"/>
                    <a:pt x="1209351" y="275530"/>
                    <a:pt x="1209351" y="401782"/>
                  </a:cubicBezTo>
                  <a:cubicBezTo>
                    <a:pt x="1209351" y="738455"/>
                    <a:pt x="936424" y="1011382"/>
                    <a:pt x="599751" y="1011382"/>
                  </a:cubicBezTo>
                  <a:cubicBezTo>
                    <a:pt x="305162" y="1011382"/>
                    <a:pt x="59379" y="802423"/>
                    <a:pt x="2536" y="524638"/>
                  </a:cubicBezTo>
                  <a:lnTo>
                    <a:pt x="0" y="499482"/>
                  </a:lnTo>
                  <a:lnTo>
                    <a:pt x="0" y="304082"/>
                  </a:lnTo>
                  <a:lnTo>
                    <a:pt x="2536" y="278927"/>
                  </a:lnTo>
                  <a:cubicBezTo>
                    <a:pt x="18777" y="199560"/>
                    <a:pt x="50442" y="125811"/>
                    <a:pt x="94261" y="60949"/>
                  </a:cubicBezTo>
                  <a:close/>
                </a:path>
              </a:pathLst>
            </a:custGeom>
          </p:spPr>
        </p:pic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xmlns="" id="{8719CA6B-05E3-4302-916B-14F3EFDB2B44}"/>
              </a:ext>
            </a:extLst>
          </p:cNvPr>
          <p:cNvGrpSpPr/>
          <p:nvPr/>
        </p:nvGrpSpPr>
        <p:grpSpPr>
          <a:xfrm>
            <a:off x="3950063" y="2792073"/>
            <a:ext cx="1633882" cy="1633864"/>
            <a:chOff x="3817144" y="3076804"/>
            <a:chExt cx="1219213" cy="1219200"/>
          </a:xfrm>
          <a:solidFill>
            <a:schemeClr val="bg1"/>
          </a:solidFill>
        </p:grpSpPr>
        <p:sp>
          <p:nvSpPr>
            <p:cNvPr id="37" name="椭圆 36">
              <a:extLst>
                <a:ext uri="{FF2B5EF4-FFF2-40B4-BE49-F238E27FC236}">
                  <a16:creationId xmlns:a16="http://schemas.microsoft.com/office/drawing/2014/main" xmlns="" id="{844A8BB0-319C-40BA-98EE-253C738E3EA1}"/>
                </a:ext>
              </a:extLst>
            </p:cNvPr>
            <p:cNvSpPr/>
            <p:nvPr/>
          </p:nvSpPr>
          <p:spPr>
            <a:xfrm>
              <a:off x="3817157" y="3076804"/>
              <a:ext cx="1219200" cy="1219200"/>
            </a:xfrm>
            <a:prstGeom prst="ellipse">
              <a:avLst/>
            </a:prstGeom>
            <a:grpFill/>
            <a:ln w="317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pic>
          <p:nvPicPr>
            <p:cNvPr id="38" name="图片 37">
              <a:extLst>
                <a:ext uri="{FF2B5EF4-FFF2-40B4-BE49-F238E27FC236}">
                  <a16:creationId xmlns:a16="http://schemas.microsoft.com/office/drawing/2014/main" xmlns="" id="{92EF2DBF-23C5-4E94-BC10-C22E358D147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716" t="8721" r="6220" b="36078"/>
            <a:stretch/>
          </p:blipFill>
          <p:spPr>
            <a:xfrm>
              <a:off x="3817144" y="3185885"/>
              <a:ext cx="1219200" cy="1096290"/>
            </a:xfrm>
            <a:custGeom>
              <a:avLst/>
              <a:gdLst>
                <a:gd name="connsiteX0" fmla="*/ 245981 w 1219200"/>
                <a:gd name="connsiteY0" fmla="*/ 0 h 1096290"/>
                <a:gd name="connsiteX1" fmla="*/ 973219 w 1219200"/>
                <a:gd name="connsiteY1" fmla="*/ 0 h 1096290"/>
                <a:gd name="connsiteX2" fmla="*/ 1040653 w 1219200"/>
                <a:gd name="connsiteY2" fmla="*/ 55638 h 1096290"/>
                <a:gd name="connsiteX3" fmla="*/ 1219200 w 1219200"/>
                <a:gd name="connsiteY3" fmla="*/ 486690 h 1096290"/>
                <a:gd name="connsiteX4" fmla="*/ 609600 w 1219200"/>
                <a:gd name="connsiteY4" fmla="*/ 1096290 h 1096290"/>
                <a:gd name="connsiteX5" fmla="*/ 0 w 1219200"/>
                <a:gd name="connsiteY5" fmla="*/ 486690 h 1096290"/>
                <a:gd name="connsiteX6" fmla="*/ 178548 w 1219200"/>
                <a:gd name="connsiteY6" fmla="*/ 55638 h 1096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19200" h="1096290">
                  <a:moveTo>
                    <a:pt x="245981" y="0"/>
                  </a:moveTo>
                  <a:lnTo>
                    <a:pt x="973219" y="0"/>
                  </a:lnTo>
                  <a:lnTo>
                    <a:pt x="1040653" y="55638"/>
                  </a:lnTo>
                  <a:cubicBezTo>
                    <a:pt x="1150969" y="165954"/>
                    <a:pt x="1219200" y="318354"/>
                    <a:pt x="1219200" y="486690"/>
                  </a:cubicBezTo>
                  <a:cubicBezTo>
                    <a:pt x="1219200" y="823363"/>
                    <a:pt x="946273" y="1096290"/>
                    <a:pt x="609600" y="1096290"/>
                  </a:cubicBezTo>
                  <a:cubicBezTo>
                    <a:pt x="272927" y="1096290"/>
                    <a:pt x="0" y="823363"/>
                    <a:pt x="0" y="486690"/>
                  </a:cubicBezTo>
                  <a:cubicBezTo>
                    <a:pt x="0" y="318354"/>
                    <a:pt x="68232" y="165954"/>
                    <a:pt x="178548" y="55638"/>
                  </a:cubicBezTo>
                  <a:close/>
                </a:path>
              </a:pathLst>
            </a:custGeom>
            <a:grpFill/>
          </p:spPr>
        </p:pic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xmlns="" id="{A5F04B3A-1449-4B42-9007-5DBF78CFC59F}"/>
              </a:ext>
            </a:extLst>
          </p:cNvPr>
          <p:cNvGrpSpPr/>
          <p:nvPr/>
        </p:nvGrpSpPr>
        <p:grpSpPr>
          <a:xfrm>
            <a:off x="1320079" y="2767245"/>
            <a:ext cx="1633878" cy="1633862"/>
            <a:chOff x="2739959" y="3095858"/>
            <a:chExt cx="1219211" cy="1219200"/>
          </a:xfrm>
        </p:grpSpPr>
        <p:sp>
          <p:nvSpPr>
            <p:cNvPr id="29" name="椭圆 28">
              <a:extLst>
                <a:ext uri="{FF2B5EF4-FFF2-40B4-BE49-F238E27FC236}">
                  <a16:creationId xmlns:a16="http://schemas.microsoft.com/office/drawing/2014/main" xmlns="" id="{110A4C0A-C61D-4426-8052-DCB1E0C9FE24}"/>
                </a:ext>
              </a:extLst>
            </p:cNvPr>
            <p:cNvSpPr/>
            <p:nvPr/>
          </p:nvSpPr>
          <p:spPr>
            <a:xfrm>
              <a:off x="2739970" y="3095858"/>
              <a:ext cx="1219200" cy="1219200"/>
            </a:xfrm>
            <a:prstGeom prst="ellipse">
              <a:avLst/>
            </a:prstGeom>
            <a:solidFill>
              <a:schemeClr val="bg1"/>
            </a:solidFill>
            <a:ln w="317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pic>
          <p:nvPicPr>
            <p:cNvPr id="39" name="图片 38">
              <a:extLst>
                <a:ext uri="{FF2B5EF4-FFF2-40B4-BE49-F238E27FC236}">
                  <a16:creationId xmlns:a16="http://schemas.microsoft.com/office/drawing/2014/main" xmlns="" id="{9DF2A680-D1E2-4CAE-BBF3-91FECB44249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855" b="43122"/>
            <a:stretch/>
          </p:blipFill>
          <p:spPr>
            <a:xfrm>
              <a:off x="2739959" y="3249483"/>
              <a:ext cx="1219200" cy="1048507"/>
            </a:xfrm>
            <a:custGeom>
              <a:avLst/>
              <a:gdLst>
                <a:gd name="connsiteX0" fmla="*/ 188068 w 1219200"/>
                <a:gd name="connsiteY0" fmla="*/ 0 h 1048507"/>
                <a:gd name="connsiteX1" fmla="*/ 1031133 w 1219200"/>
                <a:gd name="connsiteY1" fmla="*/ 0 h 1048507"/>
                <a:gd name="connsiteX2" fmla="*/ 1040653 w 1219200"/>
                <a:gd name="connsiteY2" fmla="*/ 7855 h 1048507"/>
                <a:gd name="connsiteX3" fmla="*/ 1219200 w 1219200"/>
                <a:gd name="connsiteY3" fmla="*/ 438907 h 1048507"/>
                <a:gd name="connsiteX4" fmla="*/ 609600 w 1219200"/>
                <a:gd name="connsiteY4" fmla="*/ 1048507 h 1048507"/>
                <a:gd name="connsiteX5" fmla="*/ 0 w 1219200"/>
                <a:gd name="connsiteY5" fmla="*/ 438907 h 1048507"/>
                <a:gd name="connsiteX6" fmla="*/ 178548 w 1219200"/>
                <a:gd name="connsiteY6" fmla="*/ 7855 h 10485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19200" h="1048507">
                  <a:moveTo>
                    <a:pt x="188068" y="0"/>
                  </a:moveTo>
                  <a:lnTo>
                    <a:pt x="1031133" y="0"/>
                  </a:lnTo>
                  <a:lnTo>
                    <a:pt x="1040653" y="7855"/>
                  </a:lnTo>
                  <a:cubicBezTo>
                    <a:pt x="1150968" y="118171"/>
                    <a:pt x="1219200" y="270571"/>
                    <a:pt x="1219200" y="438907"/>
                  </a:cubicBezTo>
                  <a:cubicBezTo>
                    <a:pt x="1219200" y="775580"/>
                    <a:pt x="946273" y="1048507"/>
                    <a:pt x="609600" y="1048507"/>
                  </a:cubicBezTo>
                  <a:cubicBezTo>
                    <a:pt x="272927" y="1048507"/>
                    <a:pt x="0" y="775580"/>
                    <a:pt x="0" y="438907"/>
                  </a:cubicBezTo>
                  <a:cubicBezTo>
                    <a:pt x="0" y="270571"/>
                    <a:pt x="68232" y="118171"/>
                    <a:pt x="178548" y="7855"/>
                  </a:cubicBezTo>
                  <a:close/>
                </a:path>
              </a:pathLst>
            </a:custGeom>
          </p:spPr>
        </p:pic>
      </p:grpSp>
      <p:pic>
        <p:nvPicPr>
          <p:cNvPr id="27" name="图片 26">
            <a:extLst>
              <a:ext uri="{FF2B5EF4-FFF2-40B4-BE49-F238E27FC236}">
                <a16:creationId xmlns:a16="http://schemas.microsoft.com/office/drawing/2014/main" xmlns="" id="{4C00A690-7753-4667-8660-69C78F1D8993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7929" y="4057380"/>
            <a:ext cx="2297380" cy="589774"/>
          </a:xfrm>
          <a:prstGeom prst="rect">
            <a:avLst/>
          </a:prstGeom>
        </p:spPr>
      </p:pic>
      <p:pic>
        <p:nvPicPr>
          <p:cNvPr id="44" name="图片 43">
            <a:extLst>
              <a:ext uri="{FF2B5EF4-FFF2-40B4-BE49-F238E27FC236}">
                <a16:creationId xmlns:a16="http://schemas.microsoft.com/office/drawing/2014/main" xmlns="" id="{58301CA3-8229-4F29-920D-E5FBCD78B018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8304" y="4064634"/>
            <a:ext cx="2297380" cy="589774"/>
          </a:xfrm>
          <a:prstGeom prst="rect">
            <a:avLst/>
          </a:prstGeom>
        </p:spPr>
      </p:pic>
      <p:pic>
        <p:nvPicPr>
          <p:cNvPr id="45" name="图片 44">
            <a:extLst>
              <a:ext uri="{FF2B5EF4-FFF2-40B4-BE49-F238E27FC236}">
                <a16:creationId xmlns:a16="http://schemas.microsoft.com/office/drawing/2014/main" xmlns="" id="{8A542C67-1D44-4DFB-A6BF-A728F228332A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68679" y="4071888"/>
            <a:ext cx="2297380" cy="589774"/>
          </a:xfrm>
          <a:prstGeom prst="rect">
            <a:avLst/>
          </a:prstGeom>
        </p:spPr>
      </p:pic>
      <p:pic>
        <p:nvPicPr>
          <p:cNvPr id="46" name="图片 45">
            <a:extLst>
              <a:ext uri="{FF2B5EF4-FFF2-40B4-BE49-F238E27FC236}">
                <a16:creationId xmlns:a16="http://schemas.microsoft.com/office/drawing/2014/main" xmlns="" id="{4308906F-5D3F-43B1-8C71-11842BB5DB17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19054" y="4079142"/>
            <a:ext cx="2297380" cy="589774"/>
          </a:xfrm>
          <a:prstGeom prst="rect">
            <a:avLst/>
          </a:prstGeom>
        </p:spPr>
      </p:pic>
      <p:sp>
        <p:nvSpPr>
          <p:cNvPr id="47" name="TextBox 17">
            <a:extLst>
              <a:ext uri="{FF2B5EF4-FFF2-40B4-BE49-F238E27FC236}">
                <a16:creationId xmlns:a16="http://schemas.microsoft.com/office/drawing/2014/main" xmlns="" id="{A928B5ED-9E3A-4651-ADA8-CDD9BADD835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46528" y="4133866"/>
            <a:ext cx="1002839" cy="323550"/>
          </a:xfrm>
          <a:prstGeom prst="rect">
            <a:avLst/>
          </a:prstGeom>
          <a:noFill/>
          <a:ln>
            <a:noFill/>
          </a:ln>
        </p:spPr>
        <p:txBody>
          <a:bodyPr wrap="none" lIns="0">
            <a:spAutoFit/>
          </a:bodyPr>
          <a:lstStyle>
            <a:lvl1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AE2827"/>
                </a:solidFill>
                <a:effectLst/>
                <a:uLnTx/>
                <a:uFillTx/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上官婉儿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srgbClr val="AE2827"/>
              </a:solidFill>
              <a:effectLst/>
              <a:uLnTx/>
              <a:uFillTx/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48" name="TextBox 17">
            <a:extLst>
              <a:ext uri="{FF2B5EF4-FFF2-40B4-BE49-F238E27FC236}">
                <a16:creationId xmlns:a16="http://schemas.microsoft.com/office/drawing/2014/main" xmlns="" id="{A2FB536B-DB1B-41B3-B83E-80D92A443C1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08805" y="4149105"/>
            <a:ext cx="1002839" cy="323550"/>
          </a:xfrm>
          <a:prstGeom prst="rect">
            <a:avLst/>
          </a:prstGeom>
          <a:noFill/>
          <a:ln>
            <a:noFill/>
          </a:ln>
        </p:spPr>
        <p:txBody>
          <a:bodyPr wrap="none" lIns="0">
            <a:spAutoFit/>
          </a:bodyPr>
          <a:lstStyle>
            <a:lvl1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AE2827"/>
                </a:solidFill>
                <a:effectLst/>
                <a:uLnTx/>
                <a:uFillTx/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不知火舞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srgbClr val="AE2827"/>
              </a:solidFill>
              <a:effectLst/>
              <a:uLnTx/>
              <a:uFillTx/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49" name="TextBox 17">
            <a:extLst>
              <a:ext uri="{FF2B5EF4-FFF2-40B4-BE49-F238E27FC236}">
                <a16:creationId xmlns:a16="http://schemas.microsoft.com/office/drawing/2014/main" xmlns="" id="{88149FDF-7616-47A5-A020-84F7303D047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68843" y="4149106"/>
            <a:ext cx="1002839" cy="323550"/>
          </a:xfrm>
          <a:prstGeom prst="rect">
            <a:avLst/>
          </a:prstGeom>
          <a:noFill/>
          <a:ln>
            <a:noFill/>
          </a:ln>
        </p:spPr>
        <p:txBody>
          <a:bodyPr wrap="none" lIns="0">
            <a:spAutoFit/>
          </a:bodyPr>
          <a:lstStyle>
            <a:lvl1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AE2827"/>
                </a:solidFill>
                <a:effectLst/>
                <a:uLnTx/>
                <a:uFillTx/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娜可露露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srgbClr val="AE2827"/>
              </a:solidFill>
              <a:effectLst/>
              <a:uLnTx/>
              <a:uFillTx/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50" name="TextBox 17">
            <a:extLst>
              <a:ext uri="{FF2B5EF4-FFF2-40B4-BE49-F238E27FC236}">
                <a16:creationId xmlns:a16="http://schemas.microsoft.com/office/drawing/2014/main" xmlns="" id="{84B57F88-8602-4E92-B649-94F23D5B74B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12598" y="4156726"/>
            <a:ext cx="1002839" cy="323550"/>
          </a:xfrm>
          <a:prstGeom prst="rect">
            <a:avLst/>
          </a:prstGeom>
          <a:noFill/>
          <a:ln>
            <a:noFill/>
          </a:ln>
        </p:spPr>
        <p:txBody>
          <a:bodyPr wrap="none" lIns="0">
            <a:spAutoFit/>
          </a:bodyPr>
          <a:lstStyle>
            <a:lvl1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AE2827"/>
                </a:solidFill>
                <a:effectLst/>
                <a:uLnTx/>
                <a:uFillTx/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宫本武藏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srgbClr val="AE2827"/>
              </a:solidFill>
              <a:effectLst/>
              <a:uLnTx/>
              <a:uFillTx/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52" name="TextBox 42">
            <a:extLst>
              <a:ext uri="{FF2B5EF4-FFF2-40B4-BE49-F238E27FC236}">
                <a16:creationId xmlns:a16="http://schemas.microsoft.com/office/drawing/2014/main" xmlns="" id="{7DB0698E-1F0E-4C3E-92A8-4FCF6077886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79156" y="1178759"/>
            <a:ext cx="2833688" cy="6061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>
            <a:spAutoFit/>
          </a:bodyPr>
          <a:lstStyle>
            <a:lvl1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000" b="1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20000">
                      <a:srgbClr val="F8DEA9"/>
                    </a:gs>
                    <a:gs pos="100000">
                      <a:srgbClr val="D9BA85"/>
                    </a:gs>
                  </a:gsLst>
                  <a:lin ang="5400000" scaled="1"/>
                  <a:tileRect/>
                </a:gradFill>
                <a:effectLst/>
                <a:uLnTx/>
                <a:uFillTx/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销售冠军</a:t>
            </a:r>
            <a:endParaRPr kumimoji="0" lang="en-US" altLang="zh-CN" sz="4000" b="1" i="0" u="none" strike="noStrike" kern="1200" cap="none" spc="0" normalizeH="0" baseline="0" noProof="0" dirty="0">
              <a:ln>
                <a:noFill/>
              </a:ln>
              <a:gradFill flip="none" rotWithShape="1">
                <a:gsLst>
                  <a:gs pos="20000">
                    <a:srgbClr val="F8DEA9"/>
                  </a:gs>
                  <a:gs pos="100000">
                    <a:srgbClr val="D9BA85"/>
                  </a:gs>
                </a:gsLst>
                <a:lin ang="5400000" scaled="1"/>
                <a:tileRect/>
              </a:gradFill>
              <a:effectLst/>
              <a:uLnTx/>
              <a:uFillTx/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53" name="Content Placeholder 57">
            <a:extLst>
              <a:ext uri="{FF2B5EF4-FFF2-40B4-BE49-F238E27FC236}">
                <a16:creationId xmlns:a16="http://schemas.microsoft.com/office/drawing/2014/main" xmlns="" id="{2E79E025-639B-40CA-81DC-9BCE70020CF4}"/>
              </a:ext>
            </a:extLst>
          </p:cNvPr>
          <p:cNvSpPr txBox="1">
            <a:spLocks/>
          </p:cNvSpPr>
          <p:nvPr/>
        </p:nvSpPr>
        <p:spPr>
          <a:xfrm>
            <a:off x="4899749" y="1658356"/>
            <a:ext cx="2392501" cy="31016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/>
                <a:ea typeface="+mn-ea"/>
                <a:cs typeface="+mn-cs"/>
              </a:rPr>
              <a:t>BEST PRESENTATION TEMPLATE</a:t>
            </a:r>
          </a:p>
        </p:txBody>
      </p:sp>
    </p:spTree>
    <p:extLst>
      <p:ext uri="{BB962C8B-B14F-4D97-AF65-F5344CB8AC3E}">
        <p14:creationId xmlns:p14="http://schemas.microsoft.com/office/powerpoint/2010/main" val="18428004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矩形 73">
            <a:extLst>
              <a:ext uri="{FF2B5EF4-FFF2-40B4-BE49-F238E27FC236}">
                <a16:creationId xmlns:a16="http://schemas.microsoft.com/office/drawing/2014/main" xmlns="" id="{AB52F710-17DD-4798-90BC-F29821E858E9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70000">
                <a:srgbClr val="EEEEEE"/>
              </a:gs>
              <a:gs pos="100000">
                <a:schemeClr val="bg1">
                  <a:lumMod val="85000"/>
                </a:schemeClr>
              </a:gs>
              <a:gs pos="28000">
                <a:schemeClr val="bg1"/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49" name="组合 48">
            <a:extLst>
              <a:ext uri="{FF2B5EF4-FFF2-40B4-BE49-F238E27FC236}">
                <a16:creationId xmlns:a16="http://schemas.microsoft.com/office/drawing/2014/main" xmlns="" id="{D663F86E-F713-4B68-931F-422A4475AFC9}"/>
              </a:ext>
            </a:extLst>
          </p:cNvPr>
          <p:cNvGrpSpPr/>
          <p:nvPr/>
        </p:nvGrpSpPr>
        <p:grpSpPr>
          <a:xfrm>
            <a:off x="1594254" y="2593045"/>
            <a:ext cx="2843212" cy="2207532"/>
            <a:chOff x="1594254" y="2453345"/>
            <a:chExt cx="2843212" cy="2207532"/>
          </a:xfrm>
        </p:grpSpPr>
        <p:sp>
          <p:nvSpPr>
            <p:cNvPr id="2" name="Freeform 64">
              <a:extLst>
                <a:ext uri="{FF2B5EF4-FFF2-40B4-BE49-F238E27FC236}">
                  <a16:creationId xmlns:a16="http://schemas.microsoft.com/office/drawing/2014/main" xmlns="" id="{0477CBC8-7A7E-41CA-93ED-551A1D356121}"/>
                </a:ext>
              </a:extLst>
            </p:cNvPr>
            <p:cNvSpPr>
              <a:spLocks/>
            </p:cNvSpPr>
            <p:nvPr/>
          </p:nvSpPr>
          <p:spPr bwMode="auto">
            <a:xfrm>
              <a:off x="2125953" y="2453345"/>
              <a:ext cx="1779814" cy="1747150"/>
            </a:xfrm>
            <a:custGeom>
              <a:avLst/>
              <a:gdLst>
                <a:gd name="T0" fmla="*/ 878 w 898"/>
                <a:gd name="T1" fmla="*/ 438 h 880"/>
                <a:gd name="T2" fmla="*/ 885 w 898"/>
                <a:gd name="T3" fmla="*/ 318 h 880"/>
                <a:gd name="T4" fmla="*/ 822 w 898"/>
                <a:gd name="T5" fmla="*/ 277 h 880"/>
                <a:gd name="T6" fmla="*/ 792 w 898"/>
                <a:gd name="T7" fmla="*/ 241 h 880"/>
                <a:gd name="T8" fmla="*/ 718 w 898"/>
                <a:gd name="T9" fmla="*/ 143 h 880"/>
                <a:gd name="T10" fmla="*/ 668 w 898"/>
                <a:gd name="T11" fmla="*/ 60 h 880"/>
                <a:gd name="T12" fmla="*/ 574 w 898"/>
                <a:gd name="T13" fmla="*/ 0 h 880"/>
                <a:gd name="T14" fmla="*/ 541 w 898"/>
                <a:gd name="T15" fmla="*/ 63 h 880"/>
                <a:gd name="T16" fmla="*/ 611 w 898"/>
                <a:gd name="T17" fmla="*/ 75 h 880"/>
                <a:gd name="T18" fmla="*/ 712 w 898"/>
                <a:gd name="T19" fmla="*/ 145 h 880"/>
                <a:gd name="T20" fmla="*/ 760 w 898"/>
                <a:gd name="T21" fmla="*/ 199 h 880"/>
                <a:gd name="T22" fmla="*/ 767 w 898"/>
                <a:gd name="T23" fmla="*/ 235 h 880"/>
                <a:gd name="T24" fmla="*/ 746 w 898"/>
                <a:gd name="T25" fmla="*/ 288 h 880"/>
                <a:gd name="T26" fmla="*/ 787 w 898"/>
                <a:gd name="T27" fmla="*/ 383 h 880"/>
                <a:gd name="T28" fmla="*/ 828 w 898"/>
                <a:gd name="T29" fmla="*/ 465 h 880"/>
                <a:gd name="T30" fmla="*/ 797 w 898"/>
                <a:gd name="T31" fmla="*/ 578 h 880"/>
                <a:gd name="T32" fmla="*/ 769 w 898"/>
                <a:gd name="T33" fmla="*/ 605 h 880"/>
                <a:gd name="T34" fmla="*/ 711 w 898"/>
                <a:gd name="T35" fmla="*/ 607 h 880"/>
                <a:gd name="T36" fmla="*/ 649 w 898"/>
                <a:gd name="T37" fmla="*/ 693 h 880"/>
                <a:gd name="T38" fmla="*/ 598 w 898"/>
                <a:gd name="T39" fmla="*/ 773 h 880"/>
                <a:gd name="T40" fmla="*/ 479 w 898"/>
                <a:gd name="T41" fmla="*/ 806 h 880"/>
                <a:gd name="T42" fmla="*/ 321 w 898"/>
                <a:gd name="T43" fmla="*/ 768 h 880"/>
                <a:gd name="T44" fmla="*/ 281 w 898"/>
                <a:gd name="T45" fmla="*/ 764 h 880"/>
                <a:gd name="T46" fmla="*/ 187 w 898"/>
                <a:gd name="T47" fmla="*/ 698 h 880"/>
                <a:gd name="T48" fmla="*/ 166 w 898"/>
                <a:gd name="T49" fmla="*/ 609 h 880"/>
                <a:gd name="T50" fmla="*/ 138 w 898"/>
                <a:gd name="T51" fmla="*/ 508 h 880"/>
                <a:gd name="T52" fmla="*/ 85 w 898"/>
                <a:gd name="T53" fmla="*/ 486 h 880"/>
                <a:gd name="T54" fmla="*/ 68 w 898"/>
                <a:gd name="T55" fmla="*/ 452 h 880"/>
                <a:gd name="T56" fmla="*/ 79 w 898"/>
                <a:gd name="T57" fmla="*/ 329 h 880"/>
                <a:gd name="T58" fmla="*/ 144 w 898"/>
                <a:gd name="T59" fmla="*/ 265 h 880"/>
                <a:gd name="T60" fmla="*/ 214 w 898"/>
                <a:gd name="T61" fmla="*/ 192 h 880"/>
                <a:gd name="T62" fmla="*/ 215 w 898"/>
                <a:gd name="T63" fmla="*/ 136 h 880"/>
                <a:gd name="T64" fmla="*/ 268 w 898"/>
                <a:gd name="T65" fmla="*/ 99 h 880"/>
                <a:gd name="T66" fmla="*/ 289 w 898"/>
                <a:gd name="T67" fmla="*/ 74 h 880"/>
                <a:gd name="T68" fmla="*/ 299 w 898"/>
                <a:gd name="T69" fmla="*/ 67 h 880"/>
                <a:gd name="T70" fmla="*/ 259 w 898"/>
                <a:gd name="T71" fmla="*/ 71 h 880"/>
                <a:gd name="T72" fmla="*/ 187 w 898"/>
                <a:gd name="T73" fmla="*/ 65 h 880"/>
                <a:gd name="T74" fmla="*/ 116 w 898"/>
                <a:gd name="T75" fmla="*/ 156 h 880"/>
                <a:gd name="T76" fmla="*/ 99 w 898"/>
                <a:gd name="T77" fmla="*/ 254 h 880"/>
                <a:gd name="T78" fmla="*/ 63 w 898"/>
                <a:gd name="T79" fmla="*/ 370 h 880"/>
                <a:gd name="T80" fmla="*/ 47 w 898"/>
                <a:gd name="T81" fmla="*/ 415 h 880"/>
                <a:gd name="T82" fmla="*/ 0 w 898"/>
                <a:gd name="T83" fmla="*/ 473 h 880"/>
                <a:gd name="T84" fmla="*/ 48 w 898"/>
                <a:gd name="T85" fmla="*/ 584 h 880"/>
                <a:gd name="T86" fmla="*/ 128 w 898"/>
                <a:gd name="T87" fmla="*/ 647 h 880"/>
                <a:gd name="T88" fmla="*/ 209 w 898"/>
                <a:gd name="T89" fmla="*/ 732 h 880"/>
                <a:gd name="T90" fmla="*/ 238 w 898"/>
                <a:gd name="T91" fmla="*/ 768 h 880"/>
                <a:gd name="T92" fmla="*/ 260 w 898"/>
                <a:gd name="T93" fmla="*/ 843 h 880"/>
                <a:gd name="T94" fmla="*/ 449 w 898"/>
                <a:gd name="T95" fmla="*/ 836 h 880"/>
                <a:gd name="T96" fmla="*/ 637 w 898"/>
                <a:gd name="T97" fmla="*/ 843 h 880"/>
                <a:gd name="T98" fmla="*/ 660 w 898"/>
                <a:gd name="T99" fmla="*/ 768 h 880"/>
                <a:gd name="T100" fmla="*/ 689 w 898"/>
                <a:gd name="T101" fmla="*/ 732 h 880"/>
                <a:gd name="T102" fmla="*/ 769 w 898"/>
                <a:gd name="T103" fmla="*/ 647 h 880"/>
                <a:gd name="T104" fmla="*/ 850 w 898"/>
                <a:gd name="T105" fmla="*/ 584 h 8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898" h="880">
                  <a:moveTo>
                    <a:pt x="870" y="512"/>
                  </a:moveTo>
                  <a:cubicBezTo>
                    <a:pt x="891" y="501"/>
                    <a:pt x="898" y="473"/>
                    <a:pt x="898" y="473"/>
                  </a:cubicBezTo>
                  <a:cubicBezTo>
                    <a:pt x="898" y="473"/>
                    <a:pt x="866" y="470"/>
                    <a:pt x="846" y="485"/>
                  </a:cubicBezTo>
                  <a:cubicBezTo>
                    <a:pt x="841" y="489"/>
                    <a:pt x="835" y="497"/>
                    <a:pt x="831" y="505"/>
                  </a:cubicBezTo>
                  <a:cubicBezTo>
                    <a:pt x="834" y="489"/>
                    <a:pt x="837" y="473"/>
                    <a:pt x="838" y="457"/>
                  </a:cubicBezTo>
                  <a:cubicBezTo>
                    <a:pt x="846" y="455"/>
                    <a:pt x="862" y="451"/>
                    <a:pt x="878" y="438"/>
                  </a:cubicBezTo>
                  <a:cubicBezTo>
                    <a:pt x="896" y="424"/>
                    <a:pt x="898" y="395"/>
                    <a:pt x="898" y="395"/>
                  </a:cubicBezTo>
                  <a:cubicBezTo>
                    <a:pt x="898" y="395"/>
                    <a:pt x="866" y="398"/>
                    <a:pt x="850" y="415"/>
                  </a:cubicBezTo>
                  <a:cubicBezTo>
                    <a:pt x="846" y="421"/>
                    <a:pt x="842" y="429"/>
                    <a:pt x="839" y="437"/>
                  </a:cubicBezTo>
                  <a:cubicBezTo>
                    <a:pt x="839" y="420"/>
                    <a:pt x="839" y="404"/>
                    <a:pt x="837" y="388"/>
                  </a:cubicBezTo>
                  <a:cubicBezTo>
                    <a:pt x="844" y="385"/>
                    <a:pt x="859" y="378"/>
                    <a:pt x="873" y="362"/>
                  </a:cubicBezTo>
                  <a:cubicBezTo>
                    <a:pt x="888" y="345"/>
                    <a:pt x="885" y="318"/>
                    <a:pt x="885" y="318"/>
                  </a:cubicBezTo>
                  <a:cubicBezTo>
                    <a:pt x="885" y="318"/>
                    <a:pt x="855" y="325"/>
                    <a:pt x="843" y="345"/>
                  </a:cubicBezTo>
                  <a:cubicBezTo>
                    <a:pt x="838" y="352"/>
                    <a:pt x="836" y="362"/>
                    <a:pt x="835" y="370"/>
                  </a:cubicBezTo>
                  <a:cubicBezTo>
                    <a:pt x="832" y="353"/>
                    <a:pt x="828" y="336"/>
                    <a:pt x="824" y="319"/>
                  </a:cubicBezTo>
                  <a:cubicBezTo>
                    <a:pt x="830" y="316"/>
                    <a:pt x="844" y="306"/>
                    <a:pt x="855" y="288"/>
                  </a:cubicBezTo>
                  <a:cubicBezTo>
                    <a:pt x="867" y="269"/>
                    <a:pt x="859" y="243"/>
                    <a:pt x="859" y="243"/>
                  </a:cubicBezTo>
                  <a:cubicBezTo>
                    <a:pt x="859" y="243"/>
                    <a:pt x="831" y="256"/>
                    <a:pt x="822" y="277"/>
                  </a:cubicBezTo>
                  <a:cubicBezTo>
                    <a:pt x="819" y="285"/>
                    <a:pt x="819" y="296"/>
                    <a:pt x="819" y="305"/>
                  </a:cubicBezTo>
                  <a:cubicBezTo>
                    <a:pt x="814" y="287"/>
                    <a:pt x="807" y="270"/>
                    <a:pt x="799" y="254"/>
                  </a:cubicBezTo>
                  <a:cubicBezTo>
                    <a:pt x="804" y="250"/>
                    <a:pt x="816" y="238"/>
                    <a:pt x="824" y="219"/>
                  </a:cubicBezTo>
                  <a:cubicBezTo>
                    <a:pt x="832" y="199"/>
                    <a:pt x="820" y="175"/>
                    <a:pt x="820" y="175"/>
                  </a:cubicBezTo>
                  <a:cubicBezTo>
                    <a:pt x="820" y="175"/>
                    <a:pt x="795" y="191"/>
                    <a:pt x="791" y="213"/>
                  </a:cubicBezTo>
                  <a:cubicBezTo>
                    <a:pt x="789" y="221"/>
                    <a:pt x="790" y="232"/>
                    <a:pt x="792" y="241"/>
                  </a:cubicBezTo>
                  <a:cubicBezTo>
                    <a:pt x="784" y="224"/>
                    <a:pt x="774" y="208"/>
                    <a:pt x="763" y="194"/>
                  </a:cubicBezTo>
                  <a:cubicBezTo>
                    <a:pt x="768" y="189"/>
                    <a:pt x="777" y="176"/>
                    <a:pt x="781" y="156"/>
                  </a:cubicBezTo>
                  <a:cubicBezTo>
                    <a:pt x="785" y="135"/>
                    <a:pt x="770" y="115"/>
                    <a:pt x="770" y="115"/>
                  </a:cubicBezTo>
                  <a:cubicBezTo>
                    <a:pt x="770" y="115"/>
                    <a:pt x="749" y="135"/>
                    <a:pt x="748" y="157"/>
                  </a:cubicBezTo>
                  <a:cubicBezTo>
                    <a:pt x="748" y="164"/>
                    <a:pt x="751" y="173"/>
                    <a:pt x="754" y="181"/>
                  </a:cubicBezTo>
                  <a:cubicBezTo>
                    <a:pt x="742" y="167"/>
                    <a:pt x="730" y="154"/>
                    <a:pt x="718" y="143"/>
                  </a:cubicBezTo>
                  <a:cubicBezTo>
                    <a:pt x="721" y="138"/>
                    <a:pt x="728" y="123"/>
                    <a:pt x="729" y="103"/>
                  </a:cubicBezTo>
                  <a:cubicBezTo>
                    <a:pt x="729" y="82"/>
                    <a:pt x="711" y="65"/>
                    <a:pt x="711" y="65"/>
                  </a:cubicBezTo>
                  <a:cubicBezTo>
                    <a:pt x="711" y="65"/>
                    <a:pt x="694" y="88"/>
                    <a:pt x="697" y="109"/>
                  </a:cubicBezTo>
                  <a:cubicBezTo>
                    <a:pt x="698" y="117"/>
                    <a:pt x="704" y="128"/>
                    <a:pt x="709" y="135"/>
                  </a:cubicBezTo>
                  <a:cubicBezTo>
                    <a:pt x="694" y="122"/>
                    <a:pt x="678" y="111"/>
                    <a:pt x="664" y="101"/>
                  </a:cubicBezTo>
                  <a:cubicBezTo>
                    <a:pt x="666" y="96"/>
                    <a:pt x="672" y="80"/>
                    <a:pt x="668" y="60"/>
                  </a:cubicBezTo>
                  <a:cubicBezTo>
                    <a:pt x="665" y="40"/>
                    <a:pt x="644" y="26"/>
                    <a:pt x="644" y="26"/>
                  </a:cubicBezTo>
                  <a:cubicBezTo>
                    <a:pt x="644" y="26"/>
                    <a:pt x="632" y="51"/>
                    <a:pt x="639" y="71"/>
                  </a:cubicBezTo>
                  <a:cubicBezTo>
                    <a:pt x="642" y="80"/>
                    <a:pt x="650" y="90"/>
                    <a:pt x="656" y="96"/>
                  </a:cubicBezTo>
                  <a:cubicBezTo>
                    <a:pt x="638" y="85"/>
                    <a:pt x="620" y="76"/>
                    <a:pt x="605" y="70"/>
                  </a:cubicBezTo>
                  <a:cubicBezTo>
                    <a:pt x="607" y="65"/>
                    <a:pt x="609" y="48"/>
                    <a:pt x="603" y="28"/>
                  </a:cubicBezTo>
                  <a:cubicBezTo>
                    <a:pt x="596" y="9"/>
                    <a:pt x="574" y="0"/>
                    <a:pt x="574" y="0"/>
                  </a:cubicBezTo>
                  <a:cubicBezTo>
                    <a:pt x="574" y="0"/>
                    <a:pt x="566" y="26"/>
                    <a:pt x="576" y="44"/>
                  </a:cubicBezTo>
                  <a:cubicBezTo>
                    <a:pt x="580" y="53"/>
                    <a:pt x="591" y="62"/>
                    <a:pt x="599" y="67"/>
                  </a:cubicBezTo>
                  <a:cubicBezTo>
                    <a:pt x="588" y="62"/>
                    <a:pt x="579" y="59"/>
                    <a:pt x="572" y="57"/>
                  </a:cubicBezTo>
                  <a:cubicBezTo>
                    <a:pt x="568" y="53"/>
                    <a:pt x="557" y="40"/>
                    <a:pt x="544" y="38"/>
                  </a:cubicBezTo>
                  <a:cubicBezTo>
                    <a:pt x="532" y="36"/>
                    <a:pt x="513" y="44"/>
                    <a:pt x="513" y="44"/>
                  </a:cubicBezTo>
                  <a:cubicBezTo>
                    <a:pt x="513" y="44"/>
                    <a:pt x="522" y="56"/>
                    <a:pt x="541" y="63"/>
                  </a:cubicBezTo>
                  <a:cubicBezTo>
                    <a:pt x="554" y="67"/>
                    <a:pt x="569" y="60"/>
                    <a:pt x="572" y="59"/>
                  </a:cubicBezTo>
                  <a:cubicBezTo>
                    <a:pt x="582" y="62"/>
                    <a:pt x="594" y="67"/>
                    <a:pt x="609" y="74"/>
                  </a:cubicBezTo>
                  <a:cubicBezTo>
                    <a:pt x="602" y="72"/>
                    <a:pt x="583" y="69"/>
                    <a:pt x="572" y="73"/>
                  </a:cubicBezTo>
                  <a:cubicBezTo>
                    <a:pt x="552" y="80"/>
                    <a:pt x="540" y="104"/>
                    <a:pt x="540" y="104"/>
                  </a:cubicBezTo>
                  <a:cubicBezTo>
                    <a:pt x="540" y="104"/>
                    <a:pt x="562" y="112"/>
                    <a:pt x="580" y="103"/>
                  </a:cubicBezTo>
                  <a:cubicBezTo>
                    <a:pt x="600" y="93"/>
                    <a:pt x="610" y="78"/>
                    <a:pt x="611" y="75"/>
                  </a:cubicBezTo>
                  <a:cubicBezTo>
                    <a:pt x="627" y="82"/>
                    <a:pt x="645" y="92"/>
                    <a:pt x="664" y="105"/>
                  </a:cubicBezTo>
                  <a:cubicBezTo>
                    <a:pt x="656" y="102"/>
                    <a:pt x="640" y="98"/>
                    <a:pt x="630" y="99"/>
                  </a:cubicBezTo>
                  <a:cubicBezTo>
                    <a:pt x="609" y="102"/>
                    <a:pt x="592" y="124"/>
                    <a:pt x="592" y="124"/>
                  </a:cubicBezTo>
                  <a:cubicBezTo>
                    <a:pt x="592" y="124"/>
                    <a:pt x="613" y="137"/>
                    <a:pt x="633" y="131"/>
                  </a:cubicBezTo>
                  <a:cubicBezTo>
                    <a:pt x="653" y="125"/>
                    <a:pt x="665" y="112"/>
                    <a:pt x="668" y="109"/>
                  </a:cubicBezTo>
                  <a:cubicBezTo>
                    <a:pt x="683" y="119"/>
                    <a:pt x="698" y="131"/>
                    <a:pt x="712" y="145"/>
                  </a:cubicBezTo>
                  <a:cubicBezTo>
                    <a:pt x="714" y="146"/>
                    <a:pt x="715" y="147"/>
                    <a:pt x="716" y="148"/>
                  </a:cubicBezTo>
                  <a:cubicBezTo>
                    <a:pt x="708" y="143"/>
                    <a:pt x="694" y="136"/>
                    <a:pt x="683" y="136"/>
                  </a:cubicBezTo>
                  <a:cubicBezTo>
                    <a:pt x="662" y="135"/>
                    <a:pt x="640" y="154"/>
                    <a:pt x="640" y="154"/>
                  </a:cubicBezTo>
                  <a:cubicBezTo>
                    <a:pt x="640" y="154"/>
                    <a:pt x="660" y="171"/>
                    <a:pt x="680" y="168"/>
                  </a:cubicBezTo>
                  <a:cubicBezTo>
                    <a:pt x="702" y="165"/>
                    <a:pt x="716" y="155"/>
                    <a:pt x="720" y="152"/>
                  </a:cubicBezTo>
                  <a:cubicBezTo>
                    <a:pt x="734" y="165"/>
                    <a:pt x="748" y="181"/>
                    <a:pt x="760" y="199"/>
                  </a:cubicBezTo>
                  <a:cubicBezTo>
                    <a:pt x="753" y="193"/>
                    <a:pt x="740" y="183"/>
                    <a:pt x="729" y="181"/>
                  </a:cubicBezTo>
                  <a:cubicBezTo>
                    <a:pt x="708" y="177"/>
                    <a:pt x="683" y="192"/>
                    <a:pt x="683" y="192"/>
                  </a:cubicBezTo>
                  <a:cubicBezTo>
                    <a:pt x="683" y="192"/>
                    <a:pt x="700" y="212"/>
                    <a:pt x="721" y="213"/>
                  </a:cubicBezTo>
                  <a:cubicBezTo>
                    <a:pt x="743" y="214"/>
                    <a:pt x="759" y="207"/>
                    <a:pt x="764" y="204"/>
                  </a:cubicBezTo>
                  <a:cubicBezTo>
                    <a:pt x="774" y="220"/>
                    <a:pt x="784" y="236"/>
                    <a:pt x="792" y="254"/>
                  </a:cubicBezTo>
                  <a:cubicBezTo>
                    <a:pt x="786" y="247"/>
                    <a:pt x="776" y="238"/>
                    <a:pt x="767" y="235"/>
                  </a:cubicBezTo>
                  <a:cubicBezTo>
                    <a:pt x="747" y="226"/>
                    <a:pt x="719" y="237"/>
                    <a:pt x="719" y="237"/>
                  </a:cubicBezTo>
                  <a:cubicBezTo>
                    <a:pt x="719" y="237"/>
                    <a:pt x="732" y="261"/>
                    <a:pt x="753" y="265"/>
                  </a:cubicBezTo>
                  <a:cubicBezTo>
                    <a:pt x="774" y="270"/>
                    <a:pt x="790" y="266"/>
                    <a:pt x="797" y="264"/>
                  </a:cubicBezTo>
                  <a:cubicBezTo>
                    <a:pt x="804" y="281"/>
                    <a:pt x="810" y="298"/>
                    <a:pt x="815" y="316"/>
                  </a:cubicBezTo>
                  <a:cubicBezTo>
                    <a:pt x="810" y="308"/>
                    <a:pt x="803" y="299"/>
                    <a:pt x="795" y="294"/>
                  </a:cubicBezTo>
                  <a:cubicBezTo>
                    <a:pt x="776" y="282"/>
                    <a:pt x="746" y="288"/>
                    <a:pt x="746" y="288"/>
                  </a:cubicBezTo>
                  <a:cubicBezTo>
                    <a:pt x="746" y="288"/>
                    <a:pt x="755" y="314"/>
                    <a:pt x="776" y="322"/>
                  </a:cubicBezTo>
                  <a:cubicBezTo>
                    <a:pt x="795" y="330"/>
                    <a:pt x="812" y="330"/>
                    <a:pt x="819" y="329"/>
                  </a:cubicBezTo>
                  <a:cubicBezTo>
                    <a:pt x="823" y="347"/>
                    <a:pt x="827" y="365"/>
                    <a:pt x="829" y="384"/>
                  </a:cubicBezTo>
                  <a:cubicBezTo>
                    <a:pt x="825" y="375"/>
                    <a:pt x="819" y="364"/>
                    <a:pt x="812" y="358"/>
                  </a:cubicBezTo>
                  <a:cubicBezTo>
                    <a:pt x="795" y="342"/>
                    <a:pt x="764" y="343"/>
                    <a:pt x="764" y="343"/>
                  </a:cubicBezTo>
                  <a:cubicBezTo>
                    <a:pt x="764" y="343"/>
                    <a:pt x="768" y="370"/>
                    <a:pt x="787" y="383"/>
                  </a:cubicBezTo>
                  <a:cubicBezTo>
                    <a:pt x="805" y="394"/>
                    <a:pt x="822" y="396"/>
                    <a:pt x="830" y="397"/>
                  </a:cubicBezTo>
                  <a:cubicBezTo>
                    <a:pt x="831" y="415"/>
                    <a:pt x="831" y="434"/>
                    <a:pt x="830" y="452"/>
                  </a:cubicBezTo>
                  <a:cubicBezTo>
                    <a:pt x="827" y="442"/>
                    <a:pt x="824" y="430"/>
                    <a:pt x="818" y="423"/>
                  </a:cubicBezTo>
                  <a:cubicBezTo>
                    <a:pt x="803" y="404"/>
                    <a:pt x="772" y="399"/>
                    <a:pt x="772" y="399"/>
                  </a:cubicBezTo>
                  <a:cubicBezTo>
                    <a:pt x="772" y="399"/>
                    <a:pt x="772" y="428"/>
                    <a:pt x="788" y="443"/>
                  </a:cubicBezTo>
                  <a:cubicBezTo>
                    <a:pt x="804" y="458"/>
                    <a:pt x="821" y="463"/>
                    <a:pt x="828" y="465"/>
                  </a:cubicBezTo>
                  <a:cubicBezTo>
                    <a:pt x="826" y="482"/>
                    <a:pt x="823" y="498"/>
                    <a:pt x="819" y="515"/>
                  </a:cubicBezTo>
                  <a:cubicBezTo>
                    <a:pt x="818" y="505"/>
                    <a:pt x="816" y="494"/>
                    <a:pt x="812" y="486"/>
                  </a:cubicBezTo>
                  <a:cubicBezTo>
                    <a:pt x="801" y="465"/>
                    <a:pt x="770" y="455"/>
                    <a:pt x="770" y="455"/>
                  </a:cubicBezTo>
                  <a:cubicBezTo>
                    <a:pt x="770" y="455"/>
                    <a:pt x="765" y="483"/>
                    <a:pt x="779" y="502"/>
                  </a:cubicBezTo>
                  <a:cubicBezTo>
                    <a:pt x="792" y="519"/>
                    <a:pt x="807" y="527"/>
                    <a:pt x="815" y="530"/>
                  </a:cubicBezTo>
                  <a:cubicBezTo>
                    <a:pt x="810" y="547"/>
                    <a:pt x="804" y="563"/>
                    <a:pt x="797" y="578"/>
                  </a:cubicBezTo>
                  <a:cubicBezTo>
                    <a:pt x="798" y="568"/>
                    <a:pt x="799" y="556"/>
                    <a:pt x="796" y="547"/>
                  </a:cubicBezTo>
                  <a:cubicBezTo>
                    <a:pt x="788" y="524"/>
                    <a:pt x="759" y="508"/>
                    <a:pt x="759" y="508"/>
                  </a:cubicBezTo>
                  <a:cubicBezTo>
                    <a:pt x="759" y="508"/>
                    <a:pt x="749" y="536"/>
                    <a:pt x="760" y="557"/>
                  </a:cubicBezTo>
                  <a:cubicBezTo>
                    <a:pt x="770" y="576"/>
                    <a:pt x="784" y="587"/>
                    <a:pt x="791" y="592"/>
                  </a:cubicBezTo>
                  <a:cubicBezTo>
                    <a:pt x="783" y="607"/>
                    <a:pt x="775" y="620"/>
                    <a:pt x="766" y="633"/>
                  </a:cubicBezTo>
                  <a:cubicBezTo>
                    <a:pt x="769" y="624"/>
                    <a:pt x="771" y="613"/>
                    <a:pt x="769" y="605"/>
                  </a:cubicBezTo>
                  <a:cubicBezTo>
                    <a:pt x="766" y="580"/>
                    <a:pt x="740" y="559"/>
                    <a:pt x="740" y="559"/>
                  </a:cubicBezTo>
                  <a:cubicBezTo>
                    <a:pt x="740" y="559"/>
                    <a:pt x="724" y="585"/>
                    <a:pt x="731" y="609"/>
                  </a:cubicBezTo>
                  <a:cubicBezTo>
                    <a:pt x="738" y="629"/>
                    <a:pt x="749" y="642"/>
                    <a:pt x="755" y="649"/>
                  </a:cubicBezTo>
                  <a:cubicBezTo>
                    <a:pt x="746" y="661"/>
                    <a:pt x="736" y="673"/>
                    <a:pt x="725" y="684"/>
                  </a:cubicBezTo>
                  <a:cubicBezTo>
                    <a:pt x="729" y="675"/>
                    <a:pt x="732" y="666"/>
                    <a:pt x="732" y="658"/>
                  </a:cubicBezTo>
                  <a:cubicBezTo>
                    <a:pt x="733" y="632"/>
                    <a:pt x="711" y="607"/>
                    <a:pt x="711" y="607"/>
                  </a:cubicBezTo>
                  <a:cubicBezTo>
                    <a:pt x="711" y="607"/>
                    <a:pt x="691" y="630"/>
                    <a:pt x="694" y="654"/>
                  </a:cubicBezTo>
                  <a:cubicBezTo>
                    <a:pt x="696" y="676"/>
                    <a:pt x="705" y="691"/>
                    <a:pt x="710" y="698"/>
                  </a:cubicBezTo>
                  <a:cubicBezTo>
                    <a:pt x="699" y="709"/>
                    <a:pt x="687" y="719"/>
                    <a:pt x="675" y="728"/>
                  </a:cubicBezTo>
                  <a:cubicBezTo>
                    <a:pt x="681" y="720"/>
                    <a:pt x="685" y="711"/>
                    <a:pt x="687" y="704"/>
                  </a:cubicBezTo>
                  <a:cubicBezTo>
                    <a:pt x="692" y="678"/>
                    <a:pt x="674" y="648"/>
                    <a:pt x="674" y="648"/>
                  </a:cubicBezTo>
                  <a:cubicBezTo>
                    <a:pt x="674" y="648"/>
                    <a:pt x="650" y="668"/>
                    <a:pt x="649" y="693"/>
                  </a:cubicBezTo>
                  <a:cubicBezTo>
                    <a:pt x="648" y="715"/>
                    <a:pt x="654" y="732"/>
                    <a:pt x="658" y="740"/>
                  </a:cubicBezTo>
                  <a:cubicBezTo>
                    <a:pt x="644" y="749"/>
                    <a:pt x="631" y="757"/>
                    <a:pt x="617" y="764"/>
                  </a:cubicBezTo>
                  <a:cubicBezTo>
                    <a:pt x="624" y="757"/>
                    <a:pt x="631" y="748"/>
                    <a:pt x="634" y="740"/>
                  </a:cubicBezTo>
                  <a:cubicBezTo>
                    <a:pt x="644" y="715"/>
                    <a:pt x="631" y="682"/>
                    <a:pt x="631" y="682"/>
                  </a:cubicBezTo>
                  <a:cubicBezTo>
                    <a:pt x="631" y="682"/>
                    <a:pt x="603" y="698"/>
                    <a:pt x="598" y="723"/>
                  </a:cubicBezTo>
                  <a:cubicBezTo>
                    <a:pt x="593" y="745"/>
                    <a:pt x="596" y="764"/>
                    <a:pt x="598" y="773"/>
                  </a:cubicBezTo>
                  <a:cubicBezTo>
                    <a:pt x="584" y="779"/>
                    <a:pt x="570" y="784"/>
                    <a:pt x="556" y="787"/>
                  </a:cubicBezTo>
                  <a:cubicBezTo>
                    <a:pt x="564" y="782"/>
                    <a:pt x="572" y="775"/>
                    <a:pt x="576" y="768"/>
                  </a:cubicBezTo>
                  <a:cubicBezTo>
                    <a:pt x="591" y="744"/>
                    <a:pt x="583" y="709"/>
                    <a:pt x="583" y="709"/>
                  </a:cubicBezTo>
                  <a:cubicBezTo>
                    <a:pt x="583" y="709"/>
                    <a:pt x="553" y="719"/>
                    <a:pt x="542" y="744"/>
                  </a:cubicBezTo>
                  <a:cubicBezTo>
                    <a:pt x="534" y="764"/>
                    <a:pt x="534" y="782"/>
                    <a:pt x="534" y="792"/>
                  </a:cubicBezTo>
                  <a:cubicBezTo>
                    <a:pt x="514" y="795"/>
                    <a:pt x="496" y="801"/>
                    <a:pt x="479" y="806"/>
                  </a:cubicBezTo>
                  <a:cubicBezTo>
                    <a:pt x="468" y="810"/>
                    <a:pt x="458" y="815"/>
                    <a:pt x="449" y="819"/>
                  </a:cubicBezTo>
                  <a:cubicBezTo>
                    <a:pt x="440" y="815"/>
                    <a:pt x="429" y="810"/>
                    <a:pt x="418" y="806"/>
                  </a:cubicBezTo>
                  <a:cubicBezTo>
                    <a:pt x="402" y="801"/>
                    <a:pt x="384" y="795"/>
                    <a:pt x="363" y="792"/>
                  </a:cubicBezTo>
                  <a:cubicBezTo>
                    <a:pt x="364" y="782"/>
                    <a:pt x="364" y="764"/>
                    <a:pt x="355" y="744"/>
                  </a:cubicBezTo>
                  <a:cubicBezTo>
                    <a:pt x="345" y="719"/>
                    <a:pt x="314" y="709"/>
                    <a:pt x="314" y="709"/>
                  </a:cubicBezTo>
                  <a:cubicBezTo>
                    <a:pt x="314" y="709"/>
                    <a:pt x="307" y="744"/>
                    <a:pt x="321" y="768"/>
                  </a:cubicBezTo>
                  <a:cubicBezTo>
                    <a:pt x="326" y="775"/>
                    <a:pt x="334" y="782"/>
                    <a:pt x="342" y="787"/>
                  </a:cubicBezTo>
                  <a:cubicBezTo>
                    <a:pt x="328" y="784"/>
                    <a:pt x="314" y="779"/>
                    <a:pt x="299" y="773"/>
                  </a:cubicBezTo>
                  <a:cubicBezTo>
                    <a:pt x="302" y="764"/>
                    <a:pt x="305" y="745"/>
                    <a:pt x="300" y="723"/>
                  </a:cubicBezTo>
                  <a:cubicBezTo>
                    <a:pt x="294" y="698"/>
                    <a:pt x="267" y="682"/>
                    <a:pt x="267" y="682"/>
                  </a:cubicBezTo>
                  <a:cubicBezTo>
                    <a:pt x="267" y="682"/>
                    <a:pt x="253" y="715"/>
                    <a:pt x="263" y="740"/>
                  </a:cubicBezTo>
                  <a:cubicBezTo>
                    <a:pt x="267" y="748"/>
                    <a:pt x="274" y="757"/>
                    <a:pt x="281" y="764"/>
                  </a:cubicBezTo>
                  <a:cubicBezTo>
                    <a:pt x="267" y="757"/>
                    <a:pt x="254" y="749"/>
                    <a:pt x="240" y="740"/>
                  </a:cubicBezTo>
                  <a:cubicBezTo>
                    <a:pt x="244" y="732"/>
                    <a:pt x="250" y="715"/>
                    <a:pt x="249" y="693"/>
                  </a:cubicBezTo>
                  <a:cubicBezTo>
                    <a:pt x="248" y="668"/>
                    <a:pt x="224" y="648"/>
                    <a:pt x="224" y="648"/>
                  </a:cubicBezTo>
                  <a:cubicBezTo>
                    <a:pt x="224" y="648"/>
                    <a:pt x="205" y="678"/>
                    <a:pt x="211" y="704"/>
                  </a:cubicBezTo>
                  <a:cubicBezTo>
                    <a:pt x="212" y="711"/>
                    <a:pt x="217" y="720"/>
                    <a:pt x="222" y="728"/>
                  </a:cubicBezTo>
                  <a:cubicBezTo>
                    <a:pt x="210" y="719"/>
                    <a:pt x="199" y="709"/>
                    <a:pt x="187" y="698"/>
                  </a:cubicBezTo>
                  <a:cubicBezTo>
                    <a:pt x="193" y="691"/>
                    <a:pt x="201" y="676"/>
                    <a:pt x="204" y="654"/>
                  </a:cubicBezTo>
                  <a:cubicBezTo>
                    <a:pt x="207" y="630"/>
                    <a:pt x="187" y="607"/>
                    <a:pt x="187" y="607"/>
                  </a:cubicBezTo>
                  <a:cubicBezTo>
                    <a:pt x="187" y="607"/>
                    <a:pt x="164" y="632"/>
                    <a:pt x="165" y="658"/>
                  </a:cubicBezTo>
                  <a:cubicBezTo>
                    <a:pt x="165" y="666"/>
                    <a:pt x="169" y="675"/>
                    <a:pt x="173" y="684"/>
                  </a:cubicBezTo>
                  <a:cubicBezTo>
                    <a:pt x="162" y="673"/>
                    <a:pt x="152" y="661"/>
                    <a:pt x="143" y="648"/>
                  </a:cubicBezTo>
                  <a:cubicBezTo>
                    <a:pt x="149" y="642"/>
                    <a:pt x="160" y="629"/>
                    <a:pt x="166" y="609"/>
                  </a:cubicBezTo>
                  <a:cubicBezTo>
                    <a:pt x="174" y="585"/>
                    <a:pt x="158" y="559"/>
                    <a:pt x="158" y="559"/>
                  </a:cubicBezTo>
                  <a:cubicBezTo>
                    <a:pt x="158" y="559"/>
                    <a:pt x="132" y="580"/>
                    <a:pt x="128" y="605"/>
                  </a:cubicBezTo>
                  <a:cubicBezTo>
                    <a:pt x="127" y="613"/>
                    <a:pt x="129" y="624"/>
                    <a:pt x="132" y="633"/>
                  </a:cubicBezTo>
                  <a:cubicBezTo>
                    <a:pt x="123" y="620"/>
                    <a:pt x="114" y="606"/>
                    <a:pt x="107" y="592"/>
                  </a:cubicBezTo>
                  <a:cubicBezTo>
                    <a:pt x="114" y="587"/>
                    <a:pt x="128" y="576"/>
                    <a:pt x="138" y="557"/>
                  </a:cubicBezTo>
                  <a:cubicBezTo>
                    <a:pt x="149" y="536"/>
                    <a:pt x="138" y="508"/>
                    <a:pt x="138" y="508"/>
                  </a:cubicBezTo>
                  <a:cubicBezTo>
                    <a:pt x="138" y="508"/>
                    <a:pt x="109" y="524"/>
                    <a:pt x="102" y="547"/>
                  </a:cubicBezTo>
                  <a:cubicBezTo>
                    <a:pt x="99" y="556"/>
                    <a:pt x="99" y="568"/>
                    <a:pt x="100" y="578"/>
                  </a:cubicBezTo>
                  <a:cubicBezTo>
                    <a:pt x="93" y="563"/>
                    <a:pt x="88" y="547"/>
                    <a:pt x="83" y="530"/>
                  </a:cubicBezTo>
                  <a:cubicBezTo>
                    <a:pt x="90" y="527"/>
                    <a:pt x="105" y="519"/>
                    <a:pt x="118" y="502"/>
                  </a:cubicBezTo>
                  <a:cubicBezTo>
                    <a:pt x="133" y="483"/>
                    <a:pt x="127" y="455"/>
                    <a:pt x="127" y="455"/>
                  </a:cubicBezTo>
                  <a:cubicBezTo>
                    <a:pt x="127" y="455"/>
                    <a:pt x="97" y="465"/>
                    <a:pt x="85" y="486"/>
                  </a:cubicBezTo>
                  <a:cubicBezTo>
                    <a:pt x="81" y="494"/>
                    <a:pt x="79" y="505"/>
                    <a:pt x="79" y="515"/>
                  </a:cubicBezTo>
                  <a:cubicBezTo>
                    <a:pt x="74" y="498"/>
                    <a:pt x="71" y="482"/>
                    <a:pt x="69" y="465"/>
                  </a:cubicBezTo>
                  <a:cubicBezTo>
                    <a:pt x="77" y="463"/>
                    <a:pt x="93" y="458"/>
                    <a:pt x="109" y="443"/>
                  </a:cubicBezTo>
                  <a:cubicBezTo>
                    <a:pt x="126" y="428"/>
                    <a:pt x="126" y="399"/>
                    <a:pt x="126" y="399"/>
                  </a:cubicBezTo>
                  <a:cubicBezTo>
                    <a:pt x="126" y="399"/>
                    <a:pt x="95" y="404"/>
                    <a:pt x="80" y="423"/>
                  </a:cubicBezTo>
                  <a:cubicBezTo>
                    <a:pt x="74" y="430"/>
                    <a:pt x="70" y="442"/>
                    <a:pt x="68" y="452"/>
                  </a:cubicBezTo>
                  <a:cubicBezTo>
                    <a:pt x="67" y="433"/>
                    <a:pt x="67" y="415"/>
                    <a:pt x="68" y="397"/>
                  </a:cubicBezTo>
                  <a:cubicBezTo>
                    <a:pt x="75" y="396"/>
                    <a:pt x="92" y="394"/>
                    <a:pt x="110" y="383"/>
                  </a:cubicBezTo>
                  <a:cubicBezTo>
                    <a:pt x="129" y="370"/>
                    <a:pt x="134" y="343"/>
                    <a:pt x="134" y="343"/>
                  </a:cubicBezTo>
                  <a:cubicBezTo>
                    <a:pt x="134" y="343"/>
                    <a:pt x="103" y="342"/>
                    <a:pt x="85" y="358"/>
                  </a:cubicBezTo>
                  <a:cubicBezTo>
                    <a:pt x="79" y="364"/>
                    <a:pt x="73" y="375"/>
                    <a:pt x="69" y="384"/>
                  </a:cubicBezTo>
                  <a:cubicBezTo>
                    <a:pt x="71" y="365"/>
                    <a:pt x="74" y="347"/>
                    <a:pt x="79" y="329"/>
                  </a:cubicBezTo>
                  <a:cubicBezTo>
                    <a:pt x="86" y="330"/>
                    <a:pt x="103" y="330"/>
                    <a:pt x="122" y="322"/>
                  </a:cubicBezTo>
                  <a:cubicBezTo>
                    <a:pt x="142" y="314"/>
                    <a:pt x="151" y="288"/>
                    <a:pt x="151" y="288"/>
                  </a:cubicBezTo>
                  <a:cubicBezTo>
                    <a:pt x="151" y="288"/>
                    <a:pt x="122" y="282"/>
                    <a:pt x="102" y="294"/>
                  </a:cubicBezTo>
                  <a:cubicBezTo>
                    <a:pt x="95" y="299"/>
                    <a:pt x="88" y="308"/>
                    <a:pt x="82" y="316"/>
                  </a:cubicBezTo>
                  <a:cubicBezTo>
                    <a:pt x="88" y="298"/>
                    <a:pt x="94" y="281"/>
                    <a:pt x="101" y="264"/>
                  </a:cubicBezTo>
                  <a:cubicBezTo>
                    <a:pt x="108" y="266"/>
                    <a:pt x="124" y="270"/>
                    <a:pt x="144" y="265"/>
                  </a:cubicBezTo>
                  <a:cubicBezTo>
                    <a:pt x="166" y="261"/>
                    <a:pt x="178" y="237"/>
                    <a:pt x="178" y="237"/>
                  </a:cubicBezTo>
                  <a:cubicBezTo>
                    <a:pt x="178" y="237"/>
                    <a:pt x="151" y="226"/>
                    <a:pt x="130" y="235"/>
                  </a:cubicBezTo>
                  <a:cubicBezTo>
                    <a:pt x="122" y="238"/>
                    <a:pt x="112" y="247"/>
                    <a:pt x="106" y="254"/>
                  </a:cubicBezTo>
                  <a:cubicBezTo>
                    <a:pt x="114" y="236"/>
                    <a:pt x="124" y="220"/>
                    <a:pt x="134" y="204"/>
                  </a:cubicBezTo>
                  <a:cubicBezTo>
                    <a:pt x="139" y="207"/>
                    <a:pt x="155" y="214"/>
                    <a:pt x="177" y="213"/>
                  </a:cubicBezTo>
                  <a:cubicBezTo>
                    <a:pt x="198" y="212"/>
                    <a:pt x="214" y="192"/>
                    <a:pt x="214" y="192"/>
                  </a:cubicBezTo>
                  <a:cubicBezTo>
                    <a:pt x="214" y="192"/>
                    <a:pt x="190" y="177"/>
                    <a:pt x="168" y="181"/>
                  </a:cubicBezTo>
                  <a:cubicBezTo>
                    <a:pt x="158" y="183"/>
                    <a:pt x="145" y="193"/>
                    <a:pt x="138" y="199"/>
                  </a:cubicBezTo>
                  <a:cubicBezTo>
                    <a:pt x="150" y="181"/>
                    <a:pt x="163" y="165"/>
                    <a:pt x="177" y="152"/>
                  </a:cubicBezTo>
                  <a:cubicBezTo>
                    <a:pt x="181" y="155"/>
                    <a:pt x="196" y="165"/>
                    <a:pt x="217" y="168"/>
                  </a:cubicBezTo>
                  <a:cubicBezTo>
                    <a:pt x="238" y="171"/>
                    <a:pt x="257" y="154"/>
                    <a:pt x="257" y="154"/>
                  </a:cubicBezTo>
                  <a:cubicBezTo>
                    <a:pt x="257" y="154"/>
                    <a:pt x="236" y="135"/>
                    <a:pt x="215" y="136"/>
                  </a:cubicBezTo>
                  <a:cubicBezTo>
                    <a:pt x="204" y="136"/>
                    <a:pt x="190" y="143"/>
                    <a:pt x="182" y="148"/>
                  </a:cubicBezTo>
                  <a:cubicBezTo>
                    <a:pt x="183" y="147"/>
                    <a:pt x="184" y="146"/>
                    <a:pt x="185" y="145"/>
                  </a:cubicBezTo>
                  <a:cubicBezTo>
                    <a:pt x="200" y="131"/>
                    <a:pt x="215" y="119"/>
                    <a:pt x="229" y="109"/>
                  </a:cubicBezTo>
                  <a:cubicBezTo>
                    <a:pt x="233" y="112"/>
                    <a:pt x="245" y="125"/>
                    <a:pt x="265" y="131"/>
                  </a:cubicBezTo>
                  <a:cubicBezTo>
                    <a:pt x="285" y="137"/>
                    <a:pt x="306" y="124"/>
                    <a:pt x="306" y="124"/>
                  </a:cubicBezTo>
                  <a:cubicBezTo>
                    <a:pt x="306" y="124"/>
                    <a:pt x="289" y="102"/>
                    <a:pt x="268" y="99"/>
                  </a:cubicBezTo>
                  <a:cubicBezTo>
                    <a:pt x="257" y="98"/>
                    <a:pt x="242" y="102"/>
                    <a:pt x="234" y="105"/>
                  </a:cubicBezTo>
                  <a:cubicBezTo>
                    <a:pt x="253" y="92"/>
                    <a:pt x="271" y="82"/>
                    <a:pt x="286" y="75"/>
                  </a:cubicBezTo>
                  <a:cubicBezTo>
                    <a:pt x="288" y="78"/>
                    <a:pt x="298" y="93"/>
                    <a:pt x="317" y="103"/>
                  </a:cubicBezTo>
                  <a:cubicBezTo>
                    <a:pt x="335" y="112"/>
                    <a:pt x="358" y="104"/>
                    <a:pt x="358" y="104"/>
                  </a:cubicBezTo>
                  <a:cubicBezTo>
                    <a:pt x="358" y="104"/>
                    <a:pt x="345" y="80"/>
                    <a:pt x="326" y="73"/>
                  </a:cubicBezTo>
                  <a:cubicBezTo>
                    <a:pt x="314" y="69"/>
                    <a:pt x="296" y="72"/>
                    <a:pt x="289" y="74"/>
                  </a:cubicBezTo>
                  <a:cubicBezTo>
                    <a:pt x="304" y="67"/>
                    <a:pt x="316" y="62"/>
                    <a:pt x="326" y="59"/>
                  </a:cubicBezTo>
                  <a:cubicBezTo>
                    <a:pt x="328" y="60"/>
                    <a:pt x="343" y="67"/>
                    <a:pt x="357" y="63"/>
                  </a:cubicBezTo>
                  <a:cubicBezTo>
                    <a:pt x="376" y="56"/>
                    <a:pt x="385" y="44"/>
                    <a:pt x="385" y="44"/>
                  </a:cubicBezTo>
                  <a:cubicBezTo>
                    <a:pt x="385" y="44"/>
                    <a:pt x="366" y="36"/>
                    <a:pt x="354" y="38"/>
                  </a:cubicBezTo>
                  <a:cubicBezTo>
                    <a:pt x="341" y="40"/>
                    <a:pt x="329" y="53"/>
                    <a:pt x="326" y="57"/>
                  </a:cubicBezTo>
                  <a:cubicBezTo>
                    <a:pt x="319" y="59"/>
                    <a:pt x="310" y="62"/>
                    <a:pt x="299" y="67"/>
                  </a:cubicBezTo>
                  <a:cubicBezTo>
                    <a:pt x="306" y="62"/>
                    <a:pt x="317" y="53"/>
                    <a:pt x="322" y="44"/>
                  </a:cubicBezTo>
                  <a:cubicBezTo>
                    <a:pt x="331" y="26"/>
                    <a:pt x="324" y="0"/>
                    <a:pt x="324" y="0"/>
                  </a:cubicBezTo>
                  <a:cubicBezTo>
                    <a:pt x="324" y="0"/>
                    <a:pt x="301" y="9"/>
                    <a:pt x="295" y="28"/>
                  </a:cubicBezTo>
                  <a:cubicBezTo>
                    <a:pt x="288" y="48"/>
                    <a:pt x="291" y="65"/>
                    <a:pt x="292" y="70"/>
                  </a:cubicBezTo>
                  <a:cubicBezTo>
                    <a:pt x="277" y="76"/>
                    <a:pt x="260" y="85"/>
                    <a:pt x="241" y="96"/>
                  </a:cubicBezTo>
                  <a:cubicBezTo>
                    <a:pt x="247" y="90"/>
                    <a:pt x="256" y="80"/>
                    <a:pt x="259" y="71"/>
                  </a:cubicBezTo>
                  <a:cubicBezTo>
                    <a:pt x="265" y="51"/>
                    <a:pt x="253" y="26"/>
                    <a:pt x="253" y="26"/>
                  </a:cubicBezTo>
                  <a:cubicBezTo>
                    <a:pt x="253" y="26"/>
                    <a:pt x="232" y="40"/>
                    <a:pt x="229" y="60"/>
                  </a:cubicBezTo>
                  <a:cubicBezTo>
                    <a:pt x="226" y="80"/>
                    <a:pt x="231" y="96"/>
                    <a:pt x="234" y="101"/>
                  </a:cubicBezTo>
                  <a:cubicBezTo>
                    <a:pt x="219" y="111"/>
                    <a:pt x="204" y="122"/>
                    <a:pt x="189" y="135"/>
                  </a:cubicBezTo>
                  <a:cubicBezTo>
                    <a:pt x="194" y="128"/>
                    <a:pt x="200" y="117"/>
                    <a:pt x="201" y="109"/>
                  </a:cubicBezTo>
                  <a:cubicBezTo>
                    <a:pt x="204" y="88"/>
                    <a:pt x="187" y="65"/>
                    <a:pt x="187" y="65"/>
                  </a:cubicBezTo>
                  <a:cubicBezTo>
                    <a:pt x="187" y="65"/>
                    <a:pt x="168" y="82"/>
                    <a:pt x="169" y="103"/>
                  </a:cubicBezTo>
                  <a:cubicBezTo>
                    <a:pt x="169" y="123"/>
                    <a:pt x="177" y="138"/>
                    <a:pt x="180" y="143"/>
                  </a:cubicBezTo>
                  <a:cubicBezTo>
                    <a:pt x="168" y="154"/>
                    <a:pt x="155" y="167"/>
                    <a:pt x="144" y="181"/>
                  </a:cubicBezTo>
                  <a:cubicBezTo>
                    <a:pt x="147" y="173"/>
                    <a:pt x="150" y="164"/>
                    <a:pt x="150" y="157"/>
                  </a:cubicBezTo>
                  <a:cubicBezTo>
                    <a:pt x="149" y="135"/>
                    <a:pt x="128" y="115"/>
                    <a:pt x="128" y="115"/>
                  </a:cubicBezTo>
                  <a:cubicBezTo>
                    <a:pt x="128" y="115"/>
                    <a:pt x="112" y="135"/>
                    <a:pt x="116" y="156"/>
                  </a:cubicBezTo>
                  <a:cubicBezTo>
                    <a:pt x="120" y="176"/>
                    <a:pt x="130" y="189"/>
                    <a:pt x="134" y="194"/>
                  </a:cubicBezTo>
                  <a:cubicBezTo>
                    <a:pt x="124" y="208"/>
                    <a:pt x="114" y="224"/>
                    <a:pt x="105" y="241"/>
                  </a:cubicBezTo>
                  <a:cubicBezTo>
                    <a:pt x="107" y="232"/>
                    <a:pt x="109" y="221"/>
                    <a:pt x="107" y="213"/>
                  </a:cubicBezTo>
                  <a:cubicBezTo>
                    <a:pt x="102" y="191"/>
                    <a:pt x="78" y="175"/>
                    <a:pt x="78" y="175"/>
                  </a:cubicBezTo>
                  <a:cubicBezTo>
                    <a:pt x="78" y="175"/>
                    <a:pt x="66" y="199"/>
                    <a:pt x="74" y="219"/>
                  </a:cubicBezTo>
                  <a:cubicBezTo>
                    <a:pt x="81" y="238"/>
                    <a:pt x="93" y="250"/>
                    <a:pt x="99" y="254"/>
                  </a:cubicBezTo>
                  <a:cubicBezTo>
                    <a:pt x="91" y="270"/>
                    <a:pt x="84" y="287"/>
                    <a:pt x="78" y="305"/>
                  </a:cubicBezTo>
                  <a:cubicBezTo>
                    <a:pt x="79" y="296"/>
                    <a:pt x="78" y="285"/>
                    <a:pt x="75" y="277"/>
                  </a:cubicBezTo>
                  <a:cubicBezTo>
                    <a:pt x="67" y="256"/>
                    <a:pt x="39" y="243"/>
                    <a:pt x="39" y="243"/>
                  </a:cubicBezTo>
                  <a:cubicBezTo>
                    <a:pt x="39" y="243"/>
                    <a:pt x="31" y="269"/>
                    <a:pt x="43" y="288"/>
                  </a:cubicBezTo>
                  <a:cubicBezTo>
                    <a:pt x="54" y="306"/>
                    <a:pt x="68" y="316"/>
                    <a:pt x="74" y="319"/>
                  </a:cubicBezTo>
                  <a:cubicBezTo>
                    <a:pt x="69" y="336"/>
                    <a:pt x="66" y="353"/>
                    <a:pt x="63" y="370"/>
                  </a:cubicBezTo>
                  <a:cubicBezTo>
                    <a:pt x="62" y="362"/>
                    <a:pt x="59" y="352"/>
                    <a:pt x="55" y="345"/>
                  </a:cubicBezTo>
                  <a:cubicBezTo>
                    <a:pt x="43" y="325"/>
                    <a:pt x="13" y="318"/>
                    <a:pt x="13" y="318"/>
                  </a:cubicBezTo>
                  <a:cubicBezTo>
                    <a:pt x="13" y="318"/>
                    <a:pt x="9" y="345"/>
                    <a:pt x="24" y="362"/>
                  </a:cubicBezTo>
                  <a:cubicBezTo>
                    <a:pt x="38" y="378"/>
                    <a:pt x="54" y="385"/>
                    <a:pt x="61" y="388"/>
                  </a:cubicBezTo>
                  <a:cubicBezTo>
                    <a:pt x="59" y="404"/>
                    <a:pt x="58" y="420"/>
                    <a:pt x="59" y="437"/>
                  </a:cubicBezTo>
                  <a:cubicBezTo>
                    <a:pt x="56" y="429"/>
                    <a:pt x="52" y="421"/>
                    <a:pt x="47" y="415"/>
                  </a:cubicBezTo>
                  <a:cubicBezTo>
                    <a:pt x="31" y="398"/>
                    <a:pt x="0" y="395"/>
                    <a:pt x="0" y="395"/>
                  </a:cubicBezTo>
                  <a:cubicBezTo>
                    <a:pt x="0" y="395"/>
                    <a:pt x="1" y="424"/>
                    <a:pt x="19" y="438"/>
                  </a:cubicBezTo>
                  <a:cubicBezTo>
                    <a:pt x="36" y="451"/>
                    <a:pt x="52" y="455"/>
                    <a:pt x="60" y="457"/>
                  </a:cubicBezTo>
                  <a:cubicBezTo>
                    <a:pt x="61" y="473"/>
                    <a:pt x="63" y="489"/>
                    <a:pt x="67" y="505"/>
                  </a:cubicBezTo>
                  <a:cubicBezTo>
                    <a:pt x="63" y="497"/>
                    <a:pt x="57" y="489"/>
                    <a:pt x="51" y="485"/>
                  </a:cubicBezTo>
                  <a:cubicBezTo>
                    <a:pt x="32" y="470"/>
                    <a:pt x="0" y="473"/>
                    <a:pt x="0" y="473"/>
                  </a:cubicBezTo>
                  <a:cubicBezTo>
                    <a:pt x="0" y="473"/>
                    <a:pt x="7" y="501"/>
                    <a:pt x="27" y="512"/>
                  </a:cubicBezTo>
                  <a:cubicBezTo>
                    <a:pt x="46" y="522"/>
                    <a:pt x="63" y="524"/>
                    <a:pt x="71" y="524"/>
                  </a:cubicBezTo>
                  <a:cubicBezTo>
                    <a:pt x="75" y="539"/>
                    <a:pt x="80" y="554"/>
                    <a:pt x="85" y="568"/>
                  </a:cubicBezTo>
                  <a:cubicBezTo>
                    <a:pt x="80" y="562"/>
                    <a:pt x="74" y="555"/>
                    <a:pt x="67" y="552"/>
                  </a:cubicBezTo>
                  <a:cubicBezTo>
                    <a:pt x="45" y="540"/>
                    <a:pt x="14" y="549"/>
                    <a:pt x="14" y="549"/>
                  </a:cubicBezTo>
                  <a:cubicBezTo>
                    <a:pt x="14" y="549"/>
                    <a:pt x="25" y="576"/>
                    <a:pt x="48" y="584"/>
                  </a:cubicBezTo>
                  <a:cubicBezTo>
                    <a:pt x="68" y="591"/>
                    <a:pt x="86" y="589"/>
                    <a:pt x="94" y="588"/>
                  </a:cubicBezTo>
                  <a:cubicBezTo>
                    <a:pt x="101" y="602"/>
                    <a:pt x="108" y="616"/>
                    <a:pt x="117" y="630"/>
                  </a:cubicBezTo>
                  <a:cubicBezTo>
                    <a:pt x="110" y="624"/>
                    <a:pt x="102" y="618"/>
                    <a:pt x="94" y="616"/>
                  </a:cubicBezTo>
                  <a:cubicBezTo>
                    <a:pt x="70" y="608"/>
                    <a:pt x="40" y="623"/>
                    <a:pt x="40" y="623"/>
                  </a:cubicBezTo>
                  <a:cubicBezTo>
                    <a:pt x="40" y="623"/>
                    <a:pt x="57" y="648"/>
                    <a:pt x="81" y="651"/>
                  </a:cubicBezTo>
                  <a:cubicBezTo>
                    <a:pt x="103" y="655"/>
                    <a:pt x="120" y="650"/>
                    <a:pt x="128" y="647"/>
                  </a:cubicBezTo>
                  <a:cubicBezTo>
                    <a:pt x="138" y="661"/>
                    <a:pt x="148" y="673"/>
                    <a:pt x="159" y="685"/>
                  </a:cubicBezTo>
                  <a:cubicBezTo>
                    <a:pt x="151" y="680"/>
                    <a:pt x="141" y="676"/>
                    <a:pt x="133" y="675"/>
                  </a:cubicBezTo>
                  <a:cubicBezTo>
                    <a:pt x="107" y="671"/>
                    <a:pt x="80" y="691"/>
                    <a:pt x="80" y="691"/>
                  </a:cubicBezTo>
                  <a:cubicBezTo>
                    <a:pt x="80" y="691"/>
                    <a:pt x="101" y="713"/>
                    <a:pt x="126" y="713"/>
                  </a:cubicBezTo>
                  <a:cubicBezTo>
                    <a:pt x="149" y="712"/>
                    <a:pt x="166" y="704"/>
                    <a:pt x="173" y="700"/>
                  </a:cubicBezTo>
                  <a:cubicBezTo>
                    <a:pt x="184" y="711"/>
                    <a:pt x="196" y="722"/>
                    <a:pt x="209" y="732"/>
                  </a:cubicBezTo>
                  <a:cubicBezTo>
                    <a:pt x="200" y="729"/>
                    <a:pt x="189" y="726"/>
                    <a:pt x="181" y="726"/>
                  </a:cubicBezTo>
                  <a:cubicBezTo>
                    <a:pt x="155" y="727"/>
                    <a:pt x="131" y="752"/>
                    <a:pt x="131" y="752"/>
                  </a:cubicBezTo>
                  <a:cubicBezTo>
                    <a:pt x="131" y="752"/>
                    <a:pt x="156" y="771"/>
                    <a:pt x="181" y="766"/>
                  </a:cubicBezTo>
                  <a:cubicBezTo>
                    <a:pt x="203" y="761"/>
                    <a:pt x="219" y="750"/>
                    <a:pt x="226" y="745"/>
                  </a:cubicBezTo>
                  <a:cubicBezTo>
                    <a:pt x="238" y="754"/>
                    <a:pt x="251" y="762"/>
                    <a:pt x="263" y="769"/>
                  </a:cubicBezTo>
                  <a:cubicBezTo>
                    <a:pt x="255" y="767"/>
                    <a:pt x="245" y="767"/>
                    <a:pt x="238" y="768"/>
                  </a:cubicBezTo>
                  <a:cubicBezTo>
                    <a:pt x="212" y="774"/>
                    <a:pt x="192" y="803"/>
                    <a:pt x="192" y="803"/>
                  </a:cubicBezTo>
                  <a:cubicBezTo>
                    <a:pt x="192" y="803"/>
                    <a:pt x="220" y="818"/>
                    <a:pt x="244" y="808"/>
                  </a:cubicBezTo>
                  <a:cubicBezTo>
                    <a:pt x="265" y="800"/>
                    <a:pt x="279" y="787"/>
                    <a:pt x="285" y="780"/>
                  </a:cubicBezTo>
                  <a:cubicBezTo>
                    <a:pt x="299" y="786"/>
                    <a:pt x="312" y="792"/>
                    <a:pt x="326" y="796"/>
                  </a:cubicBezTo>
                  <a:cubicBezTo>
                    <a:pt x="317" y="796"/>
                    <a:pt x="308" y="797"/>
                    <a:pt x="301" y="800"/>
                  </a:cubicBezTo>
                  <a:cubicBezTo>
                    <a:pt x="275" y="810"/>
                    <a:pt x="260" y="843"/>
                    <a:pt x="260" y="843"/>
                  </a:cubicBezTo>
                  <a:cubicBezTo>
                    <a:pt x="260" y="843"/>
                    <a:pt x="291" y="853"/>
                    <a:pt x="314" y="839"/>
                  </a:cubicBezTo>
                  <a:cubicBezTo>
                    <a:pt x="335" y="827"/>
                    <a:pt x="346" y="810"/>
                    <a:pt x="351" y="803"/>
                  </a:cubicBezTo>
                  <a:cubicBezTo>
                    <a:pt x="383" y="808"/>
                    <a:pt x="410" y="817"/>
                    <a:pt x="432" y="827"/>
                  </a:cubicBezTo>
                  <a:cubicBezTo>
                    <a:pt x="392" y="848"/>
                    <a:pt x="376" y="867"/>
                    <a:pt x="376" y="867"/>
                  </a:cubicBezTo>
                  <a:cubicBezTo>
                    <a:pt x="390" y="880"/>
                    <a:pt x="390" y="880"/>
                    <a:pt x="390" y="880"/>
                  </a:cubicBezTo>
                  <a:cubicBezTo>
                    <a:pt x="390" y="880"/>
                    <a:pt x="408" y="857"/>
                    <a:pt x="449" y="836"/>
                  </a:cubicBezTo>
                  <a:cubicBezTo>
                    <a:pt x="489" y="857"/>
                    <a:pt x="508" y="880"/>
                    <a:pt x="508" y="880"/>
                  </a:cubicBezTo>
                  <a:cubicBezTo>
                    <a:pt x="522" y="867"/>
                    <a:pt x="522" y="867"/>
                    <a:pt x="522" y="867"/>
                  </a:cubicBezTo>
                  <a:cubicBezTo>
                    <a:pt x="522" y="867"/>
                    <a:pt x="506" y="848"/>
                    <a:pt x="466" y="827"/>
                  </a:cubicBezTo>
                  <a:cubicBezTo>
                    <a:pt x="488" y="817"/>
                    <a:pt x="515" y="808"/>
                    <a:pt x="547" y="803"/>
                  </a:cubicBezTo>
                  <a:cubicBezTo>
                    <a:pt x="552" y="810"/>
                    <a:pt x="563" y="827"/>
                    <a:pt x="584" y="839"/>
                  </a:cubicBezTo>
                  <a:cubicBezTo>
                    <a:pt x="606" y="853"/>
                    <a:pt x="637" y="843"/>
                    <a:pt x="637" y="843"/>
                  </a:cubicBezTo>
                  <a:cubicBezTo>
                    <a:pt x="637" y="843"/>
                    <a:pt x="622" y="810"/>
                    <a:pt x="597" y="800"/>
                  </a:cubicBezTo>
                  <a:cubicBezTo>
                    <a:pt x="590" y="797"/>
                    <a:pt x="581" y="796"/>
                    <a:pt x="572" y="796"/>
                  </a:cubicBezTo>
                  <a:cubicBezTo>
                    <a:pt x="585" y="792"/>
                    <a:pt x="599" y="786"/>
                    <a:pt x="613" y="780"/>
                  </a:cubicBezTo>
                  <a:cubicBezTo>
                    <a:pt x="619" y="787"/>
                    <a:pt x="632" y="800"/>
                    <a:pt x="654" y="808"/>
                  </a:cubicBezTo>
                  <a:cubicBezTo>
                    <a:pt x="678" y="818"/>
                    <a:pt x="706" y="803"/>
                    <a:pt x="706" y="803"/>
                  </a:cubicBezTo>
                  <a:cubicBezTo>
                    <a:pt x="706" y="803"/>
                    <a:pt x="686" y="774"/>
                    <a:pt x="660" y="768"/>
                  </a:cubicBezTo>
                  <a:cubicBezTo>
                    <a:pt x="653" y="767"/>
                    <a:pt x="643" y="767"/>
                    <a:pt x="634" y="769"/>
                  </a:cubicBezTo>
                  <a:cubicBezTo>
                    <a:pt x="647" y="762"/>
                    <a:pt x="660" y="754"/>
                    <a:pt x="672" y="745"/>
                  </a:cubicBezTo>
                  <a:cubicBezTo>
                    <a:pt x="679" y="750"/>
                    <a:pt x="694" y="761"/>
                    <a:pt x="717" y="766"/>
                  </a:cubicBezTo>
                  <a:cubicBezTo>
                    <a:pt x="742" y="771"/>
                    <a:pt x="767" y="752"/>
                    <a:pt x="767" y="752"/>
                  </a:cubicBezTo>
                  <a:cubicBezTo>
                    <a:pt x="767" y="752"/>
                    <a:pt x="743" y="727"/>
                    <a:pt x="716" y="726"/>
                  </a:cubicBezTo>
                  <a:cubicBezTo>
                    <a:pt x="708" y="726"/>
                    <a:pt x="698" y="729"/>
                    <a:pt x="689" y="732"/>
                  </a:cubicBezTo>
                  <a:cubicBezTo>
                    <a:pt x="701" y="722"/>
                    <a:pt x="713" y="711"/>
                    <a:pt x="725" y="700"/>
                  </a:cubicBezTo>
                  <a:cubicBezTo>
                    <a:pt x="732" y="704"/>
                    <a:pt x="749" y="712"/>
                    <a:pt x="772" y="713"/>
                  </a:cubicBezTo>
                  <a:cubicBezTo>
                    <a:pt x="797" y="713"/>
                    <a:pt x="818" y="691"/>
                    <a:pt x="818" y="691"/>
                  </a:cubicBezTo>
                  <a:cubicBezTo>
                    <a:pt x="818" y="691"/>
                    <a:pt x="790" y="671"/>
                    <a:pt x="765" y="675"/>
                  </a:cubicBezTo>
                  <a:cubicBezTo>
                    <a:pt x="757" y="676"/>
                    <a:pt x="747" y="680"/>
                    <a:pt x="739" y="685"/>
                  </a:cubicBezTo>
                  <a:cubicBezTo>
                    <a:pt x="750" y="673"/>
                    <a:pt x="760" y="661"/>
                    <a:pt x="769" y="647"/>
                  </a:cubicBezTo>
                  <a:cubicBezTo>
                    <a:pt x="777" y="650"/>
                    <a:pt x="795" y="655"/>
                    <a:pt x="817" y="651"/>
                  </a:cubicBezTo>
                  <a:cubicBezTo>
                    <a:pt x="841" y="648"/>
                    <a:pt x="857" y="623"/>
                    <a:pt x="857" y="623"/>
                  </a:cubicBezTo>
                  <a:cubicBezTo>
                    <a:pt x="857" y="623"/>
                    <a:pt x="827" y="608"/>
                    <a:pt x="803" y="616"/>
                  </a:cubicBezTo>
                  <a:cubicBezTo>
                    <a:pt x="796" y="618"/>
                    <a:pt x="788" y="624"/>
                    <a:pt x="781" y="630"/>
                  </a:cubicBezTo>
                  <a:cubicBezTo>
                    <a:pt x="789" y="616"/>
                    <a:pt x="797" y="602"/>
                    <a:pt x="804" y="588"/>
                  </a:cubicBezTo>
                  <a:cubicBezTo>
                    <a:pt x="812" y="589"/>
                    <a:pt x="829" y="591"/>
                    <a:pt x="850" y="584"/>
                  </a:cubicBezTo>
                  <a:cubicBezTo>
                    <a:pt x="873" y="576"/>
                    <a:pt x="884" y="549"/>
                    <a:pt x="884" y="549"/>
                  </a:cubicBezTo>
                  <a:cubicBezTo>
                    <a:pt x="884" y="549"/>
                    <a:pt x="853" y="540"/>
                    <a:pt x="831" y="552"/>
                  </a:cubicBezTo>
                  <a:cubicBezTo>
                    <a:pt x="824" y="555"/>
                    <a:pt x="818" y="562"/>
                    <a:pt x="812" y="568"/>
                  </a:cubicBezTo>
                  <a:cubicBezTo>
                    <a:pt x="818" y="554"/>
                    <a:pt x="823" y="539"/>
                    <a:pt x="826" y="524"/>
                  </a:cubicBezTo>
                  <a:cubicBezTo>
                    <a:pt x="834" y="524"/>
                    <a:pt x="852" y="522"/>
                    <a:pt x="870" y="512"/>
                  </a:cubicBezTo>
                  <a:close/>
                </a:path>
              </a:pathLst>
            </a:custGeom>
            <a:gradFill>
              <a:gsLst>
                <a:gs pos="30000">
                  <a:schemeClr val="accent2">
                    <a:alpha val="42000"/>
                  </a:schemeClr>
                </a:gs>
                <a:gs pos="100000">
                  <a:schemeClr val="accent3">
                    <a:alpha val="70000"/>
                  </a:schemeClr>
                </a:gs>
              </a:gsLst>
              <a:lin ang="2700000" scaled="1"/>
            </a:gra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</a:endParaRPr>
            </a:p>
          </p:txBody>
        </p:sp>
        <p:grpSp>
          <p:nvGrpSpPr>
            <p:cNvPr id="4" name="Group 8">
              <a:extLst>
                <a:ext uri="{FF2B5EF4-FFF2-40B4-BE49-F238E27FC236}">
                  <a16:creationId xmlns:a16="http://schemas.microsoft.com/office/drawing/2014/main" xmlns="" id="{3A13D0C8-53ED-4EDF-9F19-A7ED7F37572F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594254" y="3789390"/>
              <a:ext cx="2843212" cy="625265"/>
              <a:chOff x="4663149" y="2789334"/>
              <a:chExt cx="2842301" cy="625150"/>
            </a:xfrm>
            <a:solidFill>
              <a:srgbClr val="158FE7"/>
            </a:solidFill>
          </p:grpSpPr>
          <p:sp>
            <p:nvSpPr>
              <p:cNvPr id="7" name="Freeform 46">
                <a:extLst>
                  <a:ext uri="{FF2B5EF4-FFF2-40B4-BE49-F238E27FC236}">
                    <a16:creationId xmlns:a16="http://schemas.microsoft.com/office/drawing/2014/main" xmlns="" id="{CC4540B2-DE42-443F-90D8-3090440DD0B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663149" y="2789329"/>
                <a:ext cx="590361" cy="488860"/>
              </a:xfrm>
              <a:custGeom>
                <a:avLst/>
                <a:gdLst>
                  <a:gd name="T0" fmla="*/ 287 w 287"/>
                  <a:gd name="T1" fmla="*/ 86 h 237"/>
                  <a:gd name="T2" fmla="*/ 173 w 287"/>
                  <a:gd name="T3" fmla="*/ 49 h 237"/>
                  <a:gd name="T4" fmla="*/ 137 w 287"/>
                  <a:gd name="T5" fmla="*/ 168 h 237"/>
                  <a:gd name="T6" fmla="*/ 260 w 287"/>
                  <a:gd name="T7" fmla="*/ 208 h 237"/>
                  <a:gd name="T8" fmla="*/ 287 w 287"/>
                  <a:gd name="T9" fmla="*/ 86 h 237"/>
                  <a:gd name="T10" fmla="*/ 0 w 287"/>
                  <a:gd name="T11" fmla="*/ 150 h 237"/>
                  <a:gd name="T12" fmla="*/ 233 w 287"/>
                  <a:gd name="T13" fmla="*/ 237 h 237"/>
                  <a:gd name="T14" fmla="*/ 134 w 287"/>
                  <a:gd name="T15" fmla="*/ 174 h 237"/>
                  <a:gd name="T16" fmla="*/ 133 w 287"/>
                  <a:gd name="T17" fmla="*/ 173 h 237"/>
                  <a:gd name="T18" fmla="*/ 131 w 287"/>
                  <a:gd name="T19" fmla="*/ 172 h 237"/>
                  <a:gd name="T20" fmla="*/ 168 w 287"/>
                  <a:gd name="T21" fmla="*/ 47 h 237"/>
                  <a:gd name="T22" fmla="*/ 56 w 287"/>
                  <a:gd name="T23" fmla="*/ 0 h 237"/>
                  <a:gd name="T24" fmla="*/ 102 w 287"/>
                  <a:gd name="T25" fmla="*/ 107 h 237"/>
                  <a:gd name="T26" fmla="*/ 0 w 287"/>
                  <a:gd name="T27" fmla="*/ 150 h 2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87" h="237">
                    <a:moveTo>
                      <a:pt x="287" y="86"/>
                    </a:moveTo>
                    <a:cubicBezTo>
                      <a:pt x="249" y="75"/>
                      <a:pt x="211" y="62"/>
                      <a:pt x="173" y="49"/>
                    </a:cubicBezTo>
                    <a:cubicBezTo>
                      <a:pt x="161" y="88"/>
                      <a:pt x="149" y="128"/>
                      <a:pt x="137" y="168"/>
                    </a:cubicBezTo>
                    <a:cubicBezTo>
                      <a:pt x="178" y="183"/>
                      <a:pt x="219" y="196"/>
                      <a:pt x="260" y="208"/>
                    </a:cubicBezTo>
                    <a:cubicBezTo>
                      <a:pt x="269" y="167"/>
                      <a:pt x="278" y="126"/>
                      <a:pt x="287" y="86"/>
                    </a:cubicBezTo>
                    <a:close/>
                    <a:moveTo>
                      <a:pt x="0" y="150"/>
                    </a:moveTo>
                    <a:cubicBezTo>
                      <a:pt x="76" y="185"/>
                      <a:pt x="154" y="214"/>
                      <a:pt x="233" y="237"/>
                    </a:cubicBezTo>
                    <a:cubicBezTo>
                      <a:pt x="199" y="217"/>
                      <a:pt x="166" y="196"/>
                      <a:pt x="134" y="174"/>
                    </a:cubicBezTo>
                    <a:cubicBezTo>
                      <a:pt x="133" y="174"/>
                      <a:pt x="133" y="173"/>
                      <a:pt x="133" y="173"/>
                    </a:cubicBezTo>
                    <a:cubicBezTo>
                      <a:pt x="132" y="172"/>
                      <a:pt x="132" y="172"/>
                      <a:pt x="131" y="172"/>
                    </a:cubicBezTo>
                    <a:cubicBezTo>
                      <a:pt x="143" y="130"/>
                      <a:pt x="156" y="89"/>
                      <a:pt x="168" y="47"/>
                    </a:cubicBezTo>
                    <a:cubicBezTo>
                      <a:pt x="130" y="33"/>
                      <a:pt x="93" y="17"/>
                      <a:pt x="56" y="0"/>
                    </a:cubicBezTo>
                    <a:cubicBezTo>
                      <a:pt x="70" y="36"/>
                      <a:pt x="86" y="72"/>
                      <a:pt x="102" y="107"/>
                    </a:cubicBezTo>
                    <a:cubicBezTo>
                      <a:pt x="69" y="122"/>
                      <a:pt x="35" y="137"/>
                      <a:pt x="0" y="15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+mn-lt"/>
                  <a:ea typeface="+mn-ea"/>
                </a:endParaRPr>
              </a:p>
            </p:txBody>
          </p:sp>
          <p:sp>
            <p:nvSpPr>
              <p:cNvPr id="8" name="Freeform 47">
                <a:extLst>
                  <a:ext uri="{FF2B5EF4-FFF2-40B4-BE49-F238E27FC236}">
                    <a16:creationId xmlns:a16="http://schemas.microsoft.com/office/drawing/2014/main" xmlns="" id="{1D803F03-024C-4083-86F4-4C01AD71E56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915089" y="2789329"/>
                <a:ext cx="590361" cy="488860"/>
              </a:xfrm>
              <a:custGeom>
                <a:avLst/>
                <a:gdLst>
                  <a:gd name="T0" fmla="*/ 150 w 287"/>
                  <a:gd name="T1" fmla="*/ 167 h 237"/>
                  <a:gd name="T2" fmla="*/ 115 w 287"/>
                  <a:gd name="T3" fmla="*/ 49 h 237"/>
                  <a:gd name="T4" fmla="*/ 0 w 287"/>
                  <a:gd name="T5" fmla="*/ 86 h 237"/>
                  <a:gd name="T6" fmla="*/ 28 w 287"/>
                  <a:gd name="T7" fmla="*/ 206 h 237"/>
                  <a:gd name="T8" fmla="*/ 150 w 287"/>
                  <a:gd name="T9" fmla="*/ 167 h 237"/>
                  <a:gd name="T10" fmla="*/ 55 w 287"/>
                  <a:gd name="T11" fmla="*/ 237 h 237"/>
                  <a:gd name="T12" fmla="*/ 287 w 287"/>
                  <a:gd name="T13" fmla="*/ 150 h 237"/>
                  <a:gd name="T14" fmla="*/ 185 w 287"/>
                  <a:gd name="T15" fmla="*/ 107 h 237"/>
                  <a:gd name="T16" fmla="*/ 232 w 287"/>
                  <a:gd name="T17" fmla="*/ 0 h 237"/>
                  <a:gd name="T18" fmla="*/ 119 w 287"/>
                  <a:gd name="T19" fmla="*/ 47 h 237"/>
                  <a:gd name="T20" fmla="*/ 157 w 287"/>
                  <a:gd name="T21" fmla="*/ 172 h 237"/>
                  <a:gd name="T22" fmla="*/ 155 w 287"/>
                  <a:gd name="T23" fmla="*/ 173 h 237"/>
                  <a:gd name="T24" fmla="*/ 156 w 287"/>
                  <a:gd name="T25" fmla="*/ 175 h 237"/>
                  <a:gd name="T26" fmla="*/ 55 w 287"/>
                  <a:gd name="T27" fmla="*/ 237 h 2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87" h="237">
                    <a:moveTo>
                      <a:pt x="150" y="167"/>
                    </a:moveTo>
                    <a:cubicBezTo>
                      <a:pt x="138" y="127"/>
                      <a:pt x="127" y="88"/>
                      <a:pt x="115" y="49"/>
                    </a:cubicBezTo>
                    <a:cubicBezTo>
                      <a:pt x="77" y="62"/>
                      <a:pt x="39" y="75"/>
                      <a:pt x="0" y="86"/>
                    </a:cubicBezTo>
                    <a:cubicBezTo>
                      <a:pt x="9" y="126"/>
                      <a:pt x="19" y="166"/>
                      <a:pt x="28" y="206"/>
                    </a:cubicBezTo>
                    <a:cubicBezTo>
                      <a:pt x="69" y="195"/>
                      <a:pt x="110" y="182"/>
                      <a:pt x="150" y="167"/>
                    </a:cubicBezTo>
                    <a:close/>
                    <a:moveTo>
                      <a:pt x="55" y="237"/>
                    </a:moveTo>
                    <a:cubicBezTo>
                      <a:pt x="134" y="214"/>
                      <a:pt x="212" y="185"/>
                      <a:pt x="287" y="150"/>
                    </a:cubicBezTo>
                    <a:cubicBezTo>
                      <a:pt x="253" y="137"/>
                      <a:pt x="218" y="122"/>
                      <a:pt x="185" y="107"/>
                    </a:cubicBezTo>
                    <a:cubicBezTo>
                      <a:pt x="202" y="72"/>
                      <a:pt x="218" y="36"/>
                      <a:pt x="232" y="0"/>
                    </a:cubicBezTo>
                    <a:cubicBezTo>
                      <a:pt x="195" y="17"/>
                      <a:pt x="157" y="33"/>
                      <a:pt x="119" y="47"/>
                    </a:cubicBezTo>
                    <a:cubicBezTo>
                      <a:pt x="132" y="89"/>
                      <a:pt x="144" y="130"/>
                      <a:pt x="157" y="172"/>
                    </a:cubicBezTo>
                    <a:cubicBezTo>
                      <a:pt x="156" y="172"/>
                      <a:pt x="156" y="172"/>
                      <a:pt x="155" y="173"/>
                    </a:cubicBezTo>
                    <a:cubicBezTo>
                      <a:pt x="155" y="173"/>
                      <a:pt x="156" y="174"/>
                      <a:pt x="156" y="175"/>
                    </a:cubicBezTo>
                    <a:cubicBezTo>
                      <a:pt x="123" y="196"/>
                      <a:pt x="90" y="217"/>
                      <a:pt x="55" y="23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+mn-lt"/>
                  <a:ea typeface="+mn-ea"/>
                </a:endParaRPr>
              </a:p>
            </p:txBody>
          </p:sp>
          <p:sp>
            <p:nvSpPr>
              <p:cNvPr id="9" name="Freeform 45">
                <a:extLst>
                  <a:ext uri="{FF2B5EF4-FFF2-40B4-BE49-F238E27FC236}">
                    <a16:creationId xmlns:a16="http://schemas.microsoft.com/office/drawing/2014/main" xmlns="" id="{5A55D598-5AC8-42EB-AA8A-360542B9E83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39285" y="2824248"/>
                <a:ext cx="2291616" cy="590441"/>
              </a:xfrm>
              <a:custGeom>
                <a:avLst/>
                <a:gdLst>
                  <a:gd name="T0" fmla="*/ 46 w 1114"/>
                  <a:gd name="T1" fmla="*/ 0 h 286"/>
                  <a:gd name="T2" fmla="*/ 1068 w 1114"/>
                  <a:gd name="T3" fmla="*/ 0 h 286"/>
                  <a:gd name="T4" fmla="*/ 1114 w 1114"/>
                  <a:gd name="T5" fmla="*/ 154 h 286"/>
                  <a:gd name="T6" fmla="*/ 0 w 1114"/>
                  <a:gd name="T7" fmla="*/ 154 h 286"/>
                  <a:gd name="T8" fmla="*/ 46 w 1114"/>
                  <a:gd name="T9" fmla="*/ 0 h 2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14" h="286">
                    <a:moveTo>
                      <a:pt x="46" y="0"/>
                    </a:moveTo>
                    <a:cubicBezTo>
                      <a:pt x="378" y="122"/>
                      <a:pt x="736" y="122"/>
                      <a:pt x="1068" y="0"/>
                    </a:cubicBezTo>
                    <a:cubicBezTo>
                      <a:pt x="1083" y="51"/>
                      <a:pt x="1098" y="102"/>
                      <a:pt x="1114" y="154"/>
                    </a:cubicBezTo>
                    <a:cubicBezTo>
                      <a:pt x="752" y="286"/>
                      <a:pt x="362" y="286"/>
                      <a:pt x="0" y="154"/>
                    </a:cubicBezTo>
                    <a:cubicBezTo>
                      <a:pt x="15" y="102"/>
                      <a:pt x="30" y="51"/>
                      <a:pt x="46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lIns="2286000" tIns="0" rIns="0" bIns="822960">
                <a:prstTxWarp prst="textArchDown">
                  <a:avLst/>
                </a:prstTxWarp>
              </a:bodyPr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latin typeface="+mn-lt"/>
                  <a:ea typeface="+mn-ea"/>
                </a:endParaRPr>
              </a:p>
            </p:txBody>
          </p:sp>
        </p:grpSp>
        <p:sp>
          <p:nvSpPr>
            <p:cNvPr id="5" name="TextBox 6">
              <a:extLst>
                <a:ext uri="{FF2B5EF4-FFF2-40B4-BE49-F238E27FC236}">
                  <a16:creationId xmlns:a16="http://schemas.microsoft.com/office/drawing/2014/main" xmlns="" id="{8A11821E-7AF1-4117-B45F-AF55C54672A5}"/>
                </a:ext>
              </a:extLst>
            </p:cNvPr>
            <p:cNvSpPr txBox="1"/>
            <p:nvPr/>
          </p:nvSpPr>
          <p:spPr bwMode="auto">
            <a:xfrm>
              <a:off x="1594254" y="3625872"/>
              <a:ext cx="2843212" cy="589610"/>
            </a:xfrm>
            <a:prstGeom prst="rect">
              <a:avLst/>
            </a:prstGeom>
            <a:noFill/>
          </p:spPr>
          <p:txBody>
            <a:bodyPr spcFirstLastPara="1" anchor="ctr">
              <a:prstTxWarp prst="textArchDown">
                <a:avLst/>
              </a:prstTxWarp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b="1" dirty="0">
                  <a:solidFill>
                    <a:srgbClr val="FFFFFF"/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上官婉儿</a:t>
              </a:r>
              <a:endParaRPr lang="en-US" sz="1400" b="1" dirty="0">
                <a:solidFill>
                  <a:srgbClr val="FFFFFF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endParaRPr>
            </a:p>
          </p:txBody>
        </p:sp>
        <p:sp>
          <p:nvSpPr>
            <p:cNvPr id="6" name="TextBox 9">
              <a:extLst>
                <a:ext uri="{FF2B5EF4-FFF2-40B4-BE49-F238E27FC236}">
                  <a16:creationId xmlns:a16="http://schemas.microsoft.com/office/drawing/2014/main" xmlns="" id="{C7EDDA18-1A46-422F-AEBC-FD9A3A56D80C}"/>
                </a:ext>
              </a:extLst>
            </p:cNvPr>
            <p:cNvSpPr txBox="1"/>
            <p:nvPr/>
          </p:nvSpPr>
          <p:spPr bwMode="auto">
            <a:xfrm>
              <a:off x="2590106" y="4414656"/>
              <a:ext cx="851515" cy="246221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000" spc="300" dirty="0">
                  <a:solidFill>
                    <a:schemeClr val="tx1">
                      <a:alpha val="50000"/>
                    </a:schemeClr>
                  </a:solidFill>
                  <a:latin typeface="+mn-lt"/>
                  <a:ea typeface="Source Sans Pro" charset="0"/>
                  <a:cs typeface="Source Sans Pro" charset="0"/>
                </a:rPr>
                <a:t>部门经理</a:t>
              </a:r>
              <a:endParaRPr lang="en-US" sz="1000" spc="300" dirty="0">
                <a:solidFill>
                  <a:schemeClr val="tx1">
                    <a:alpha val="50000"/>
                  </a:schemeClr>
                </a:solidFill>
                <a:latin typeface="+mn-lt"/>
                <a:ea typeface="Source Sans Pro" charset="0"/>
                <a:cs typeface="Source Sans Pro" charset="0"/>
              </a:endParaRP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xmlns="" id="{BB62C505-E5A9-4A15-88B4-6E99BA2ECC59}"/>
              </a:ext>
            </a:extLst>
          </p:cNvPr>
          <p:cNvGrpSpPr/>
          <p:nvPr/>
        </p:nvGrpSpPr>
        <p:grpSpPr>
          <a:xfrm>
            <a:off x="8552122" y="2828471"/>
            <a:ext cx="1219200" cy="1219200"/>
            <a:chOff x="4941967" y="3083946"/>
            <a:chExt cx="1219200" cy="1219200"/>
          </a:xfrm>
        </p:grpSpPr>
        <p:sp>
          <p:nvSpPr>
            <p:cNvPr id="11" name="椭圆 10">
              <a:extLst>
                <a:ext uri="{FF2B5EF4-FFF2-40B4-BE49-F238E27FC236}">
                  <a16:creationId xmlns:a16="http://schemas.microsoft.com/office/drawing/2014/main" xmlns="" id="{2285BFA8-D6AF-443B-9A18-85042D94A62A}"/>
                </a:ext>
              </a:extLst>
            </p:cNvPr>
            <p:cNvSpPr/>
            <p:nvPr/>
          </p:nvSpPr>
          <p:spPr>
            <a:xfrm>
              <a:off x="4941967" y="3083946"/>
              <a:ext cx="1219200" cy="1219200"/>
            </a:xfrm>
            <a:prstGeom prst="ellipse">
              <a:avLst/>
            </a:prstGeom>
            <a:solidFill>
              <a:srgbClr val="1B1B1D"/>
            </a:solidFill>
            <a:ln w="317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pic>
          <p:nvPicPr>
            <p:cNvPr id="12" name="图片 11">
              <a:extLst>
                <a:ext uri="{FF2B5EF4-FFF2-40B4-BE49-F238E27FC236}">
                  <a16:creationId xmlns:a16="http://schemas.microsoft.com/office/drawing/2014/main" xmlns="" id="{5E8CB400-156D-4B4B-9039-2F02656AE57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731" r="8804" b="35674"/>
            <a:stretch/>
          </p:blipFill>
          <p:spPr>
            <a:xfrm>
              <a:off x="5069670" y="3249483"/>
              <a:ext cx="1086842" cy="1032692"/>
            </a:xfrm>
            <a:custGeom>
              <a:avLst/>
              <a:gdLst>
                <a:gd name="connsiteX0" fmla="*/ 39622 w 1086842"/>
                <a:gd name="connsiteY0" fmla="*/ 0 h 1032692"/>
                <a:gd name="connsiteX1" fmla="*/ 914863 w 1086842"/>
                <a:gd name="connsiteY1" fmla="*/ 0 h 1032692"/>
                <a:gd name="connsiteX2" fmla="*/ 982732 w 1086842"/>
                <a:gd name="connsiteY2" fmla="*/ 82259 h 1032692"/>
                <a:gd name="connsiteX3" fmla="*/ 1086842 w 1086842"/>
                <a:gd name="connsiteY3" fmla="*/ 423092 h 1032692"/>
                <a:gd name="connsiteX4" fmla="*/ 477242 w 1086842"/>
                <a:gd name="connsiteY4" fmla="*/ 1032692 h 1032692"/>
                <a:gd name="connsiteX5" fmla="*/ 46190 w 1086842"/>
                <a:gd name="connsiteY5" fmla="*/ 854145 h 1032692"/>
                <a:gd name="connsiteX6" fmla="*/ 0 w 1086842"/>
                <a:gd name="connsiteY6" fmla="*/ 798162 h 1032692"/>
                <a:gd name="connsiteX7" fmla="*/ 0 w 1086842"/>
                <a:gd name="connsiteY7" fmla="*/ 48022 h 1032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86842" h="1032692">
                  <a:moveTo>
                    <a:pt x="39622" y="0"/>
                  </a:moveTo>
                  <a:lnTo>
                    <a:pt x="914863" y="0"/>
                  </a:lnTo>
                  <a:lnTo>
                    <a:pt x="982732" y="82259"/>
                  </a:lnTo>
                  <a:cubicBezTo>
                    <a:pt x="1048462" y="179552"/>
                    <a:pt x="1086842" y="296840"/>
                    <a:pt x="1086842" y="423092"/>
                  </a:cubicBezTo>
                  <a:cubicBezTo>
                    <a:pt x="1086842" y="759765"/>
                    <a:pt x="813915" y="1032692"/>
                    <a:pt x="477242" y="1032692"/>
                  </a:cubicBezTo>
                  <a:cubicBezTo>
                    <a:pt x="308906" y="1032692"/>
                    <a:pt x="156506" y="964461"/>
                    <a:pt x="46190" y="854145"/>
                  </a:cubicBezTo>
                  <a:lnTo>
                    <a:pt x="0" y="798162"/>
                  </a:lnTo>
                  <a:lnTo>
                    <a:pt x="0" y="48022"/>
                  </a:lnTo>
                  <a:close/>
                </a:path>
              </a:pathLst>
            </a:custGeom>
          </p:spPr>
        </p:pic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xmlns="" id="{D58F9827-CBD7-41D9-992B-3CD05EE689AA}"/>
              </a:ext>
            </a:extLst>
          </p:cNvPr>
          <p:cNvGrpSpPr/>
          <p:nvPr/>
        </p:nvGrpSpPr>
        <p:grpSpPr>
          <a:xfrm>
            <a:off x="5441094" y="2828471"/>
            <a:ext cx="1219200" cy="1219200"/>
            <a:chOff x="6166039" y="3056995"/>
            <a:chExt cx="1219200" cy="1219200"/>
          </a:xfrm>
        </p:grpSpPr>
        <p:sp>
          <p:nvSpPr>
            <p:cNvPr id="14" name="椭圆 13">
              <a:extLst>
                <a:ext uri="{FF2B5EF4-FFF2-40B4-BE49-F238E27FC236}">
                  <a16:creationId xmlns:a16="http://schemas.microsoft.com/office/drawing/2014/main" xmlns="" id="{636EA321-B2AC-4B8B-9076-0FC84E7496AE}"/>
                </a:ext>
              </a:extLst>
            </p:cNvPr>
            <p:cNvSpPr/>
            <p:nvPr/>
          </p:nvSpPr>
          <p:spPr>
            <a:xfrm>
              <a:off x="6166039" y="3056995"/>
              <a:ext cx="1219200" cy="1219200"/>
            </a:xfrm>
            <a:prstGeom prst="ellipse">
              <a:avLst/>
            </a:prstGeom>
            <a:solidFill>
              <a:srgbClr val="1B1B1D"/>
            </a:solidFill>
            <a:ln w="317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pic>
          <p:nvPicPr>
            <p:cNvPr id="15" name="图片 14">
              <a:extLst>
                <a:ext uri="{FF2B5EF4-FFF2-40B4-BE49-F238E27FC236}">
                  <a16:creationId xmlns:a16="http://schemas.microsoft.com/office/drawing/2014/main" xmlns="" id="{DDAF268C-0286-4692-BC26-6DEF207C3F0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4051" b="52071"/>
            <a:stretch/>
          </p:blipFill>
          <p:spPr>
            <a:xfrm>
              <a:off x="6173176" y="3249483"/>
              <a:ext cx="1209351" cy="1011382"/>
            </a:xfrm>
            <a:custGeom>
              <a:avLst/>
              <a:gdLst>
                <a:gd name="connsiteX0" fmla="*/ 144549 w 1209351"/>
                <a:gd name="connsiteY0" fmla="*/ 0 h 1011382"/>
                <a:gd name="connsiteX1" fmla="*/ 1054954 w 1209351"/>
                <a:gd name="connsiteY1" fmla="*/ 0 h 1011382"/>
                <a:gd name="connsiteX2" fmla="*/ 1105241 w 1209351"/>
                <a:gd name="connsiteY2" fmla="*/ 60949 h 1011382"/>
                <a:gd name="connsiteX3" fmla="*/ 1209351 w 1209351"/>
                <a:gd name="connsiteY3" fmla="*/ 401782 h 1011382"/>
                <a:gd name="connsiteX4" fmla="*/ 599751 w 1209351"/>
                <a:gd name="connsiteY4" fmla="*/ 1011382 h 1011382"/>
                <a:gd name="connsiteX5" fmla="*/ 2536 w 1209351"/>
                <a:gd name="connsiteY5" fmla="*/ 524638 h 1011382"/>
                <a:gd name="connsiteX6" fmla="*/ 0 w 1209351"/>
                <a:gd name="connsiteY6" fmla="*/ 499482 h 1011382"/>
                <a:gd name="connsiteX7" fmla="*/ 0 w 1209351"/>
                <a:gd name="connsiteY7" fmla="*/ 304082 h 1011382"/>
                <a:gd name="connsiteX8" fmla="*/ 2536 w 1209351"/>
                <a:gd name="connsiteY8" fmla="*/ 278927 h 1011382"/>
                <a:gd name="connsiteX9" fmla="*/ 94261 w 1209351"/>
                <a:gd name="connsiteY9" fmla="*/ 60949 h 10113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09351" h="1011382">
                  <a:moveTo>
                    <a:pt x="144549" y="0"/>
                  </a:moveTo>
                  <a:lnTo>
                    <a:pt x="1054954" y="0"/>
                  </a:lnTo>
                  <a:lnTo>
                    <a:pt x="1105241" y="60949"/>
                  </a:lnTo>
                  <a:cubicBezTo>
                    <a:pt x="1170971" y="158242"/>
                    <a:pt x="1209351" y="275530"/>
                    <a:pt x="1209351" y="401782"/>
                  </a:cubicBezTo>
                  <a:cubicBezTo>
                    <a:pt x="1209351" y="738455"/>
                    <a:pt x="936424" y="1011382"/>
                    <a:pt x="599751" y="1011382"/>
                  </a:cubicBezTo>
                  <a:cubicBezTo>
                    <a:pt x="305162" y="1011382"/>
                    <a:pt x="59379" y="802423"/>
                    <a:pt x="2536" y="524638"/>
                  </a:cubicBezTo>
                  <a:lnTo>
                    <a:pt x="0" y="499482"/>
                  </a:lnTo>
                  <a:lnTo>
                    <a:pt x="0" y="304082"/>
                  </a:lnTo>
                  <a:lnTo>
                    <a:pt x="2536" y="278927"/>
                  </a:lnTo>
                  <a:cubicBezTo>
                    <a:pt x="18777" y="199560"/>
                    <a:pt x="50442" y="125811"/>
                    <a:pt x="94261" y="60949"/>
                  </a:cubicBezTo>
                  <a:close/>
                </a:path>
              </a:pathLst>
            </a:custGeom>
          </p:spPr>
        </p:pic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xmlns="" id="{EEC4B5CC-331D-43F9-AB28-5BC3356A7B8A}"/>
              </a:ext>
            </a:extLst>
          </p:cNvPr>
          <p:cNvGrpSpPr/>
          <p:nvPr/>
        </p:nvGrpSpPr>
        <p:grpSpPr>
          <a:xfrm>
            <a:off x="2406260" y="2828471"/>
            <a:ext cx="1219213" cy="1219200"/>
            <a:chOff x="3817144" y="3076804"/>
            <a:chExt cx="1219213" cy="1219200"/>
          </a:xfrm>
        </p:grpSpPr>
        <p:sp>
          <p:nvSpPr>
            <p:cNvPr id="17" name="椭圆 16">
              <a:extLst>
                <a:ext uri="{FF2B5EF4-FFF2-40B4-BE49-F238E27FC236}">
                  <a16:creationId xmlns:a16="http://schemas.microsoft.com/office/drawing/2014/main" xmlns="" id="{75C004FD-20DE-487D-A8B9-AEF10240670D}"/>
                </a:ext>
              </a:extLst>
            </p:cNvPr>
            <p:cNvSpPr/>
            <p:nvPr/>
          </p:nvSpPr>
          <p:spPr>
            <a:xfrm>
              <a:off x="3817157" y="3076804"/>
              <a:ext cx="1219200" cy="1219200"/>
            </a:xfrm>
            <a:prstGeom prst="ellipse">
              <a:avLst/>
            </a:prstGeom>
            <a:solidFill>
              <a:srgbClr val="1B1B1D"/>
            </a:solidFill>
            <a:ln w="317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pic>
          <p:nvPicPr>
            <p:cNvPr id="18" name="图片 17">
              <a:extLst>
                <a:ext uri="{FF2B5EF4-FFF2-40B4-BE49-F238E27FC236}">
                  <a16:creationId xmlns:a16="http://schemas.microsoft.com/office/drawing/2014/main" xmlns="" id="{AF8DC9A4-865E-4983-8CE0-117311B2711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716" t="8721" r="6220" b="36078"/>
            <a:stretch/>
          </p:blipFill>
          <p:spPr>
            <a:xfrm>
              <a:off x="3817144" y="3185885"/>
              <a:ext cx="1219200" cy="1096290"/>
            </a:xfrm>
            <a:custGeom>
              <a:avLst/>
              <a:gdLst>
                <a:gd name="connsiteX0" fmla="*/ 245981 w 1219200"/>
                <a:gd name="connsiteY0" fmla="*/ 0 h 1096290"/>
                <a:gd name="connsiteX1" fmla="*/ 973219 w 1219200"/>
                <a:gd name="connsiteY1" fmla="*/ 0 h 1096290"/>
                <a:gd name="connsiteX2" fmla="*/ 1040653 w 1219200"/>
                <a:gd name="connsiteY2" fmla="*/ 55638 h 1096290"/>
                <a:gd name="connsiteX3" fmla="*/ 1219200 w 1219200"/>
                <a:gd name="connsiteY3" fmla="*/ 486690 h 1096290"/>
                <a:gd name="connsiteX4" fmla="*/ 609600 w 1219200"/>
                <a:gd name="connsiteY4" fmla="*/ 1096290 h 1096290"/>
                <a:gd name="connsiteX5" fmla="*/ 0 w 1219200"/>
                <a:gd name="connsiteY5" fmla="*/ 486690 h 1096290"/>
                <a:gd name="connsiteX6" fmla="*/ 178548 w 1219200"/>
                <a:gd name="connsiteY6" fmla="*/ 55638 h 1096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19200" h="1096290">
                  <a:moveTo>
                    <a:pt x="245981" y="0"/>
                  </a:moveTo>
                  <a:lnTo>
                    <a:pt x="973219" y="0"/>
                  </a:lnTo>
                  <a:lnTo>
                    <a:pt x="1040653" y="55638"/>
                  </a:lnTo>
                  <a:cubicBezTo>
                    <a:pt x="1150969" y="165954"/>
                    <a:pt x="1219200" y="318354"/>
                    <a:pt x="1219200" y="486690"/>
                  </a:cubicBezTo>
                  <a:cubicBezTo>
                    <a:pt x="1219200" y="823363"/>
                    <a:pt x="946273" y="1096290"/>
                    <a:pt x="609600" y="1096290"/>
                  </a:cubicBezTo>
                  <a:cubicBezTo>
                    <a:pt x="272927" y="1096290"/>
                    <a:pt x="0" y="823363"/>
                    <a:pt x="0" y="486690"/>
                  </a:cubicBezTo>
                  <a:cubicBezTo>
                    <a:pt x="0" y="318354"/>
                    <a:pt x="68232" y="165954"/>
                    <a:pt x="178548" y="55638"/>
                  </a:cubicBezTo>
                  <a:close/>
                </a:path>
              </a:pathLst>
            </a:custGeom>
          </p:spPr>
        </p:pic>
      </p:grpSp>
      <p:grpSp>
        <p:nvGrpSpPr>
          <p:cNvPr id="50" name="组合 49">
            <a:extLst>
              <a:ext uri="{FF2B5EF4-FFF2-40B4-BE49-F238E27FC236}">
                <a16:creationId xmlns:a16="http://schemas.microsoft.com/office/drawing/2014/main" xmlns="" id="{9182A3FE-6CCF-4C5F-A75D-B3C30FA4EC05}"/>
              </a:ext>
            </a:extLst>
          </p:cNvPr>
          <p:cNvGrpSpPr/>
          <p:nvPr/>
        </p:nvGrpSpPr>
        <p:grpSpPr>
          <a:xfrm>
            <a:off x="4674394" y="2593045"/>
            <a:ext cx="2843212" cy="2207532"/>
            <a:chOff x="1594254" y="2453345"/>
            <a:chExt cx="2843212" cy="2207532"/>
          </a:xfrm>
        </p:grpSpPr>
        <p:sp>
          <p:nvSpPr>
            <p:cNvPr id="51" name="Freeform 64">
              <a:extLst>
                <a:ext uri="{FF2B5EF4-FFF2-40B4-BE49-F238E27FC236}">
                  <a16:creationId xmlns:a16="http://schemas.microsoft.com/office/drawing/2014/main" xmlns="" id="{C50E2918-B798-41FB-9805-4FF31C650477}"/>
                </a:ext>
              </a:extLst>
            </p:cNvPr>
            <p:cNvSpPr>
              <a:spLocks/>
            </p:cNvSpPr>
            <p:nvPr/>
          </p:nvSpPr>
          <p:spPr bwMode="auto">
            <a:xfrm>
              <a:off x="2125953" y="2453345"/>
              <a:ext cx="1779814" cy="1747150"/>
            </a:xfrm>
            <a:custGeom>
              <a:avLst/>
              <a:gdLst>
                <a:gd name="T0" fmla="*/ 878 w 898"/>
                <a:gd name="T1" fmla="*/ 438 h 880"/>
                <a:gd name="T2" fmla="*/ 885 w 898"/>
                <a:gd name="T3" fmla="*/ 318 h 880"/>
                <a:gd name="T4" fmla="*/ 822 w 898"/>
                <a:gd name="T5" fmla="*/ 277 h 880"/>
                <a:gd name="T6" fmla="*/ 792 w 898"/>
                <a:gd name="T7" fmla="*/ 241 h 880"/>
                <a:gd name="T8" fmla="*/ 718 w 898"/>
                <a:gd name="T9" fmla="*/ 143 h 880"/>
                <a:gd name="T10" fmla="*/ 668 w 898"/>
                <a:gd name="T11" fmla="*/ 60 h 880"/>
                <a:gd name="T12" fmla="*/ 574 w 898"/>
                <a:gd name="T13" fmla="*/ 0 h 880"/>
                <a:gd name="T14" fmla="*/ 541 w 898"/>
                <a:gd name="T15" fmla="*/ 63 h 880"/>
                <a:gd name="T16" fmla="*/ 611 w 898"/>
                <a:gd name="T17" fmla="*/ 75 h 880"/>
                <a:gd name="T18" fmla="*/ 712 w 898"/>
                <a:gd name="T19" fmla="*/ 145 h 880"/>
                <a:gd name="T20" fmla="*/ 760 w 898"/>
                <a:gd name="T21" fmla="*/ 199 h 880"/>
                <a:gd name="T22" fmla="*/ 767 w 898"/>
                <a:gd name="T23" fmla="*/ 235 h 880"/>
                <a:gd name="T24" fmla="*/ 746 w 898"/>
                <a:gd name="T25" fmla="*/ 288 h 880"/>
                <a:gd name="T26" fmla="*/ 787 w 898"/>
                <a:gd name="T27" fmla="*/ 383 h 880"/>
                <a:gd name="T28" fmla="*/ 828 w 898"/>
                <a:gd name="T29" fmla="*/ 465 h 880"/>
                <a:gd name="T30" fmla="*/ 797 w 898"/>
                <a:gd name="T31" fmla="*/ 578 h 880"/>
                <a:gd name="T32" fmla="*/ 769 w 898"/>
                <a:gd name="T33" fmla="*/ 605 h 880"/>
                <a:gd name="T34" fmla="*/ 711 w 898"/>
                <a:gd name="T35" fmla="*/ 607 h 880"/>
                <a:gd name="T36" fmla="*/ 649 w 898"/>
                <a:gd name="T37" fmla="*/ 693 h 880"/>
                <a:gd name="T38" fmla="*/ 598 w 898"/>
                <a:gd name="T39" fmla="*/ 773 h 880"/>
                <a:gd name="T40" fmla="*/ 479 w 898"/>
                <a:gd name="T41" fmla="*/ 806 h 880"/>
                <a:gd name="T42" fmla="*/ 321 w 898"/>
                <a:gd name="T43" fmla="*/ 768 h 880"/>
                <a:gd name="T44" fmla="*/ 281 w 898"/>
                <a:gd name="T45" fmla="*/ 764 h 880"/>
                <a:gd name="T46" fmla="*/ 187 w 898"/>
                <a:gd name="T47" fmla="*/ 698 h 880"/>
                <a:gd name="T48" fmla="*/ 166 w 898"/>
                <a:gd name="T49" fmla="*/ 609 h 880"/>
                <a:gd name="T50" fmla="*/ 138 w 898"/>
                <a:gd name="T51" fmla="*/ 508 h 880"/>
                <a:gd name="T52" fmla="*/ 85 w 898"/>
                <a:gd name="T53" fmla="*/ 486 h 880"/>
                <a:gd name="T54" fmla="*/ 68 w 898"/>
                <a:gd name="T55" fmla="*/ 452 h 880"/>
                <a:gd name="T56" fmla="*/ 79 w 898"/>
                <a:gd name="T57" fmla="*/ 329 h 880"/>
                <a:gd name="T58" fmla="*/ 144 w 898"/>
                <a:gd name="T59" fmla="*/ 265 h 880"/>
                <a:gd name="T60" fmla="*/ 214 w 898"/>
                <a:gd name="T61" fmla="*/ 192 h 880"/>
                <a:gd name="T62" fmla="*/ 215 w 898"/>
                <a:gd name="T63" fmla="*/ 136 h 880"/>
                <a:gd name="T64" fmla="*/ 268 w 898"/>
                <a:gd name="T65" fmla="*/ 99 h 880"/>
                <a:gd name="T66" fmla="*/ 289 w 898"/>
                <a:gd name="T67" fmla="*/ 74 h 880"/>
                <a:gd name="T68" fmla="*/ 299 w 898"/>
                <a:gd name="T69" fmla="*/ 67 h 880"/>
                <a:gd name="T70" fmla="*/ 259 w 898"/>
                <a:gd name="T71" fmla="*/ 71 h 880"/>
                <a:gd name="T72" fmla="*/ 187 w 898"/>
                <a:gd name="T73" fmla="*/ 65 h 880"/>
                <a:gd name="T74" fmla="*/ 116 w 898"/>
                <a:gd name="T75" fmla="*/ 156 h 880"/>
                <a:gd name="T76" fmla="*/ 99 w 898"/>
                <a:gd name="T77" fmla="*/ 254 h 880"/>
                <a:gd name="T78" fmla="*/ 63 w 898"/>
                <a:gd name="T79" fmla="*/ 370 h 880"/>
                <a:gd name="T80" fmla="*/ 47 w 898"/>
                <a:gd name="T81" fmla="*/ 415 h 880"/>
                <a:gd name="T82" fmla="*/ 0 w 898"/>
                <a:gd name="T83" fmla="*/ 473 h 880"/>
                <a:gd name="T84" fmla="*/ 48 w 898"/>
                <a:gd name="T85" fmla="*/ 584 h 880"/>
                <a:gd name="T86" fmla="*/ 128 w 898"/>
                <a:gd name="T87" fmla="*/ 647 h 880"/>
                <a:gd name="T88" fmla="*/ 209 w 898"/>
                <a:gd name="T89" fmla="*/ 732 h 880"/>
                <a:gd name="T90" fmla="*/ 238 w 898"/>
                <a:gd name="T91" fmla="*/ 768 h 880"/>
                <a:gd name="T92" fmla="*/ 260 w 898"/>
                <a:gd name="T93" fmla="*/ 843 h 880"/>
                <a:gd name="T94" fmla="*/ 449 w 898"/>
                <a:gd name="T95" fmla="*/ 836 h 880"/>
                <a:gd name="T96" fmla="*/ 637 w 898"/>
                <a:gd name="T97" fmla="*/ 843 h 880"/>
                <a:gd name="T98" fmla="*/ 660 w 898"/>
                <a:gd name="T99" fmla="*/ 768 h 880"/>
                <a:gd name="T100" fmla="*/ 689 w 898"/>
                <a:gd name="T101" fmla="*/ 732 h 880"/>
                <a:gd name="T102" fmla="*/ 769 w 898"/>
                <a:gd name="T103" fmla="*/ 647 h 880"/>
                <a:gd name="T104" fmla="*/ 850 w 898"/>
                <a:gd name="T105" fmla="*/ 584 h 8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898" h="880">
                  <a:moveTo>
                    <a:pt x="870" y="512"/>
                  </a:moveTo>
                  <a:cubicBezTo>
                    <a:pt x="891" y="501"/>
                    <a:pt x="898" y="473"/>
                    <a:pt x="898" y="473"/>
                  </a:cubicBezTo>
                  <a:cubicBezTo>
                    <a:pt x="898" y="473"/>
                    <a:pt x="866" y="470"/>
                    <a:pt x="846" y="485"/>
                  </a:cubicBezTo>
                  <a:cubicBezTo>
                    <a:pt x="841" y="489"/>
                    <a:pt x="835" y="497"/>
                    <a:pt x="831" y="505"/>
                  </a:cubicBezTo>
                  <a:cubicBezTo>
                    <a:pt x="834" y="489"/>
                    <a:pt x="837" y="473"/>
                    <a:pt x="838" y="457"/>
                  </a:cubicBezTo>
                  <a:cubicBezTo>
                    <a:pt x="846" y="455"/>
                    <a:pt x="862" y="451"/>
                    <a:pt x="878" y="438"/>
                  </a:cubicBezTo>
                  <a:cubicBezTo>
                    <a:pt x="896" y="424"/>
                    <a:pt x="898" y="395"/>
                    <a:pt x="898" y="395"/>
                  </a:cubicBezTo>
                  <a:cubicBezTo>
                    <a:pt x="898" y="395"/>
                    <a:pt x="866" y="398"/>
                    <a:pt x="850" y="415"/>
                  </a:cubicBezTo>
                  <a:cubicBezTo>
                    <a:pt x="846" y="421"/>
                    <a:pt x="842" y="429"/>
                    <a:pt x="839" y="437"/>
                  </a:cubicBezTo>
                  <a:cubicBezTo>
                    <a:pt x="839" y="420"/>
                    <a:pt x="839" y="404"/>
                    <a:pt x="837" y="388"/>
                  </a:cubicBezTo>
                  <a:cubicBezTo>
                    <a:pt x="844" y="385"/>
                    <a:pt x="859" y="378"/>
                    <a:pt x="873" y="362"/>
                  </a:cubicBezTo>
                  <a:cubicBezTo>
                    <a:pt x="888" y="345"/>
                    <a:pt x="885" y="318"/>
                    <a:pt x="885" y="318"/>
                  </a:cubicBezTo>
                  <a:cubicBezTo>
                    <a:pt x="885" y="318"/>
                    <a:pt x="855" y="325"/>
                    <a:pt x="843" y="345"/>
                  </a:cubicBezTo>
                  <a:cubicBezTo>
                    <a:pt x="838" y="352"/>
                    <a:pt x="836" y="362"/>
                    <a:pt x="835" y="370"/>
                  </a:cubicBezTo>
                  <a:cubicBezTo>
                    <a:pt x="832" y="353"/>
                    <a:pt x="828" y="336"/>
                    <a:pt x="824" y="319"/>
                  </a:cubicBezTo>
                  <a:cubicBezTo>
                    <a:pt x="830" y="316"/>
                    <a:pt x="844" y="306"/>
                    <a:pt x="855" y="288"/>
                  </a:cubicBezTo>
                  <a:cubicBezTo>
                    <a:pt x="867" y="269"/>
                    <a:pt x="859" y="243"/>
                    <a:pt x="859" y="243"/>
                  </a:cubicBezTo>
                  <a:cubicBezTo>
                    <a:pt x="859" y="243"/>
                    <a:pt x="831" y="256"/>
                    <a:pt x="822" y="277"/>
                  </a:cubicBezTo>
                  <a:cubicBezTo>
                    <a:pt x="819" y="285"/>
                    <a:pt x="819" y="296"/>
                    <a:pt x="819" y="305"/>
                  </a:cubicBezTo>
                  <a:cubicBezTo>
                    <a:pt x="814" y="287"/>
                    <a:pt x="807" y="270"/>
                    <a:pt x="799" y="254"/>
                  </a:cubicBezTo>
                  <a:cubicBezTo>
                    <a:pt x="804" y="250"/>
                    <a:pt x="816" y="238"/>
                    <a:pt x="824" y="219"/>
                  </a:cubicBezTo>
                  <a:cubicBezTo>
                    <a:pt x="832" y="199"/>
                    <a:pt x="820" y="175"/>
                    <a:pt x="820" y="175"/>
                  </a:cubicBezTo>
                  <a:cubicBezTo>
                    <a:pt x="820" y="175"/>
                    <a:pt x="795" y="191"/>
                    <a:pt x="791" y="213"/>
                  </a:cubicBezTo>
                  <a:cubicBezTo>
                    <a:pt x="789" y="221"/>
                    <a:pt x="790" y="232"/>
                    <a:pt x="792" y="241"/>
                  </a:cubicBezTo>
                  <a:cubicBezTo>
                    <a:pt x="784" y="224"/>
                    <a:pt x="774" y="208"/>
                    <a:pt x="763" y="194"/>
                  </a:cubicBezTo>
                  <a:cubicBezTo>
                    <a:pt x="768" y="189"/>
                    <a:pt x="777" y="176"/>
                    <a:pt x="781" y="156"/>
                  </a:cubicBezTo>
                  <a:cubicBezTo>
                    <a:pt x="785" y="135"/>
                    <a:pt x="770" y="115"/>
                    <a:pt x="770" y="115"/>
                  </a:cubicBezTo>
                  <a:cubicBezTo>
                    <a:pt x="770" y="115"/>
                    <a:pt x="749" y="135"/>
                    <a:pt x="748" y="157"/>
                  </a:cubicBezTo>
                  <a:cubicBezTo>
                    <a:pt x="748" y="164"/>
                    <a:pt x="751" y="173"/>
                    <a:pt x="754" y="181"/>
                  </a:cubicBezTo>
                  <a:cubicBezTo>
                    <a:pt x="742" y="167"/>
                    <a:pt x="730" y="154"/>
                    <a:pt x="718" y="143"/>
                  </a:cubicBezTo>
                  <a:cubicBezTo>
                    <a:pt x="721" y="138"/>
                    <a:pt x="728" y="123"/>
                    <a:pt x="729" y="103"/>
                  </a:cubicBezTo>
                  <a:cubicBezTo>
                    <a:pt x="729" y="82"/>
                    <a:pt x="711" y="65"/>
                    <a:pt x="711" y="65"/>
                  </a:cubicBezTo>
                  <a:cubicBezTo>
                    <a:pt x="711" y="65"/>
                    <a:pt x="694" y="88"/>
                    <a:pt x="697" y="109"/>
                  </a:cubicBezTo>
                  <a:cubicBezTo>
                    <a:pt x="698" y="117"/>
                    <a:pt x="704" y="128"/>
                    <a:pt x="709" y="135"/>
                  </a:cubicBezTo>
                  <a:cubicBezTo>
                    <a:pt x="694" y="122"/>
                    <a:pt x="678" y="111"/>
                    <a:pt x="664" y="101"/>
                  </a:cubicBezTo>
                  <a:cubicBezTo>
                    <a:pt x="666" y="96"/>
                    <a:pt x="672" y="80"/>
                    <a:pt x="668" y="60"/>
                  </a:cubicBezTo>
                  <a:cubicBezTo>
                    <a:pt x="665" y="40"/>
                    <a:pt x="644" y="26"/>
                    <a:pt x="644" y="26"/>
                  </a:cubicBezTo>
                  <a:cubicBezTo>
                    <a:pt x="644" y="26"/>
                    <a:pt x="632" y="51"/>
                    <a:pt x="639" y="71"/>
                  </a:cubicBezTo>
                  <a:cubicBezTo>
                    <a:pt x="642" y="80"/>
                    <a:pt x="650" y="90"/>
                    <a:pt x="656" y="96"/>
                  </a:cubicBezTo>
                  <a:cubicBezTo>
                    <a:pt x="638" y="85"/>
                    <a:pt x="620" y="76"/>
                    <a:pt x="605" y="70"/>
                  </a:cubicBezTo>
                  <a:cubicBezTo>
                    <a:pt x="607" y="65"/>
                    <a:pt x="609" y="48"/>
                    <a:pt x="603" y="28"/>
                  </a:cubicBezTo>
                  <a:cubicBezTo>
                    <a:pt x="596" y="9"/>
                    <a:pt x="574" y="0"/>
                    <a:pt x="574" y="0"/>
                  </a:cubicBezTo>
                  <a:cubicBezTo>
                    <a:pt x="574" y="0"/>
                    <a:pt x="566" y="26"/>
                    <a:pt x="576" y="44"/>
                  </a:cubicBezTo>
                  <a:cubicBezTo>
                    <a:pt x="580" y="53"/>
                    <a:pt x="591" y="62"/>
                    <a:pt x="599" y="67"/>
                  </a:cubicBezTo>
                  <a:cubicBezTo>
                    <a:pt x="588" y="62"/>
                    <a:pt x="579" y="59"/>
                    <a:pt x="572" y="57"/>
                  </a:cubicBezTo>
                  <a:cubicBezTo>
                    <a:pt x="568" y="53"/>
                    <a:pt x="557" y="40"/>
                    <a:pt x="544" y="38"/>
                  </a:cubicBezTo>
                  <a:cubicBezTo>
                    <a:pt x="532" y="36"/>
                    <a:pt x="513" y="44"/>
                    <a:pt x="513" y="44"/>
                  </a:cubicBezTo>
                  <a:cubicBezTo>
                    <a:pt x="513" y="44"/>
                    <a:pt x="522" y="56"/>
                    <a:pt x="541" y="63"/>
                  </a:cubicBezTo>
                  <a:cubicBezTo>
                    <a:pt x="554" y="67"/>
                    <a:pt x="569" y="60"/>
                    <a:pt x="572" y="59"/>
                  </a:cubicBezTo>
                  <a:cubicBezTo>
                    <a:pt x="582" y="62"/>
                    <a:pt x="594" y="67"/>
                    <a:pt x="609" y="74"/>
                  </a:cubicBezTo>
                  <a:cubicBezTo>
                    <a:pt x="602" y="72"/>
                    <a:pt x="583" y="69"/>
                    <a:pt x="572" y="73"/>
                  </a:cubicBezTo>
                  <a:cubicBezTo>
                    <a:pt x="552" y="80"/>
                    <a:pt x="540" y="104"/>
                    <a:pt x="540" y="104"/>
                  </a:cubicBezTo>
                  <a:cubicBezTo>
                    <a:pt x="540" y="104"/>
                    <a:pt x="562" y="112"/>
                    <a:pt x="580" y="103"/>
                  </a:cubicBezTo>
                  <a:cubicBezTo>
                    <a:pt x="600" y="93"/>
                    <a:pt x="610" y="78"/>
                    <a:pt x="611" y="75"/>
                  </a:cubicBezTo>
                  <a:cubicBezTo>
                    <a:pt x="627" y="82"/>
                    <a:pt x="645" y="92"/>
                    <a:pt x="664" y="105"/>
                  </a:cubicBezTo>
                  <a:cubicBezTo>
                    <a:pt x="656" y="102"/>
                    <a:pt x="640" y="98"/>
                    <a:pt x="630" y="99"/>
                  </a:cubicBezTo>
                  <a:cubicBezTo>
                    <a:pt x="609" y="102"/>
                    <a:pt x="592" y="124"/>
                    <a:pt x="592" y="124"/>
                  </a:cubicBezTo>
                  <a:cubicBezTo>
                    <a:pt x="592" y="124"/>
                    <a:pt x="613" y="137"/>
                    <a:pt x="633" y="131"/>
                  </a:cubicBezTo>
                  <a:cubicBezTo>
                    <a:pt x="653" y="125"/>
                    <a:pt x="665" y="112"/>
                    <a:pt x="668" y="109"/>
                  </a:cubicBezTo>
                  <a:cubicBezTo>
                    <a:pt x="683" y="119"/>
                    <a:pt x="698" y="131"/>
                    <a:pt x="712" y="145"/>
                  </a:cubicBezTo>
                  <a:cubicBezTo>
                    <a:pt x="714" y="146"/>
                    <a:pt x="715" y="147"/>
                    <a:pt x="716" y="148"/>
                  </a:cubicBezTo>
                  <a:cubicBezTo>
                    <a:pt x="708" y="143"/>
                    <a:pt x="694" y="136"/>
                    <a:pt x="683" y="136"/>
                  </a:cubicBezTo>
                  <a:cubicBezTo>
                    <a:pt x="662" y="135"/>
                    <a:pt x="640" y="154"/>
                    <a:pt x="640" y="154"/>
                  </a:cubicBezTo>
                  <a:cubicBezTo>
                    <a:pt x="640" y="154"/>
                    <a:pt x="660" y="171"/>
                    <a:pt x="680" y="168"/>
                  </a:cubicBezTo>
                  <a:cubicBezTo>
                    <a:pt x="702" y="165"/>
                    <a:pt x="716" y="155"/>
                    <a:pt x="720" y="152"/>
                  </a:cubicBezTo>
                  <a:cubicBezTo>
                    <a:pt x="734" y="165"/>
                    <a:pt x="748" y="181"/>
                    <a:pt x="760" y="199"/>
                  </a:cubicBezTo>
                  <a:cubicBezTo>
                    <a:pt x="753" y="193"/>
                    <a:pt x="740" y="183"/>
                    <a:pt x="729" y="181"/>
                  </a:cubicBezTo>
                  <a:cubicBezTo>
                    <a:pt x="708" y="177"/>
                    <a:pt x="683" y="192"/>
                    <a:pt x="683" y="192"/>
                  </a:cubicBezTo>
                  <a:cubicBezTo>
                    <a:pt x="683" y="192"/>
                    <a:pt x="700" y="212"/>
                    <a:pt x="721" y="213"/>
                  </a:cubicBezTo>
                  <a:cubicBezTo>
                    <a:pt x="743" y="214"/>
                    <a:pt x="759" y="207"/>
                    <a:pt x="764" y="204"/>
                  </a:cubicBezTo>
                  <a:cubicBezTo>
                    <a:pt x="774" y="220"/>
                    <a:pt x="784" y="236"/>
                    <a:pt x="792" y="254"/>
                  </a:cubicBezTo>
                  <a:cubicBezTo>
                    <a:pt x="786" y="247"/>
                    <a:pt x="776" y="238"/>
                    <a:pt x="767" y="235"/>
                  </a:cubicBezTo>
                  <a:cubicBezTo>
                    <a:pt x="747" y="226"/>
                    <a:pt x="719" y="237"/>
                    <a:pt x="719" y="237"/>
                  </a:cubicBezTo>
                  <a:cubicBezTo>
                    <a:pt x="719" y="237"/>
                    <a:pt x="732" y="261"/>
                    <a:pt x="753" y="265"/>
                  </a:cubicBezTo>
                  <a:cubicBezTo>
                    <a:pt x="774" y="270"/>
                    <a:pt x="790" y="266"/>
                    <a:pt x="797" y="264"/>
                  </a:cubicBezTo>
                  <a:cubicBezTo>
                    <a:pt x="804" y="281"/>
                    <a:pt x="810" y="298"/>
                    <a:pt x="815" y="316"/>
                  </a:cubicBezTo>
                  <a:cubicBezTo>
                    <a:pt x="810" y="308"/>
                    <a:pt x="803" y="299"/>
                    <a:pt x="795" y="294"/>
                  </a:cubicBezTo>
                  <a:cubicBezTo>
                    <a:pt x="776" y="282"/>
                    <a:pt x="746" y="288"/>
                    <a:pt x="746" y="288"/>
                  </a:cubicBezTo>
                  <a:cubicBezTo>
                    <a:pt x="746" y="288"/>
                    <a:pt x="755" y="314"/>
                    <a:pt x="776" y="322"/>
                  </a:cubicBezTo>
                  <a:cubicBezTo>
                    <a:pt x="795" y="330"/>
                    <a:pt x="812" y="330"/>
                    <a:pt x="819" y="329"/>
                  </a:cubicBezTo>
                  <a:cubicBezTo>
                    <a:pt x="823" y="347"/>
                    <a:pt x="827" y="365"/>
                    <a:pt x="829" y="384"/>
                  </a:cubicBezTo>
                  <a:cubicBezTo>
                    <a:pt x="825" y="375"/>
                    <a:pt x="819" y="364"/>
                    <a:pt x="812" y="358"/>
                  </a:cubicBezTo>
                  <a:cubicBezTo>
                    <a:pt x="795" y="342"/>
                    <a:pt x="764" y="343"/>
                    <a:pt x="764" y="343"/>
                  </a:cubicBezTo>
                  <a:cubicBezTo>
                    <a:pt x="764" y="343"/>
                    <a:pt x="768" y="370"/>
                    <a:pt x="787" y="383"/>
                  </a:cubicBezTo>
                  <a:cubicBezTo>
                    <a:pt x="805" y="394"/>
                    <a:pt x="822" y="396"/>
                    <a:pt x="830" y="397"/>
                  </a:cubicBezTo>
                  <a:cubicBezTo>
                    <a:pt x="831" y="415"/>
                    <a:pt x="831" y="434"/>
                    <a:pt x="830" y="452"/>
                  </a:cubicBezTo>
                  <a:cubicBezTo>
                    <a:pt x="827" y="442"/>
                    <a:pt x="824" y="430"/>
                    <a:pt x="818" y="423"/>
                  </a:cubicBezTo>
                  <a:cubicBezTo>
                    <a:pt x="803" y="404"/>
                    <a:pt x="772" y="399"/>
                    <a:pt x="772" y="399"/>
                  </a:cubicBezTo>
                  <a:cubicBezTo>
                    <a:pt x="772" y="399"/>
                    <a:pt x="772" y="428"/>
                    <a:pt x="788" y="443"/>
                  </a:cubicBezTo>
                  <a:cubicBezTo>
                    <a:pt x="804" y="458"/>
                    <a:pt x="821" y="463"/>
                    <a:pt x="828" y="465"/>
                  </a:cubicBezTo>
                  <a:cubicBezTo>
                    <a:pt x="826" y="482"/>
                    <a:pt x="823" y="498"/>
                    <a:pt x="819" y="515"/>
                  </a:cubicBezTo>
                  <a:cubicBezTo>
                    <a:pt x="818" y="505"/>
                    <a:pt x="816" y="494"/>
                    <a:pt x="812" y="486"/>
                  </a:cubicBezTo>
                  <a:cubicBezTo>
                    <a:pt x="801" y="465"/>
                    <a:pt x="770" y="455"/>
                    <a:pt x="770" y="455"/>
                  </a:cubicBezTo>
                  <a:cubicBezTo>
                    <a:pt x="770" y="455"/>
                    <a:pt x="765" y="483"/>
                    <a:pt x="779" y="502"/>
                  </a:cubicBezTo>
                  <a:cubicBezTo>
                    <a:pt x="792" y="519"/>
                    <a:pt x="807" y="527"/>
                    <a:pt x="815" y="530"/>
                  </a:cubicBezTo>
                  <a:cubicBezTo>
                    <a:pt x="810" y="547"/>
                    <a:pt x="804" y="563"/>
                    <a:pt x="797" y="578"/>
                  </a:cubicBezTo>
                  <a:cubicBezTo>
                    <a:pt x="798" y="568"/>
                    <a:pt x="799" y="556"/>
                    <a:pt x="796" y="547"/>
                  </a:cubicBezTo>
                  <a:cubicBezTo>
                    <a:pt x="788" y="524"/>
                    <a:pt x="759" y="508"/>
                    <a:pt x="759" y="508"/>
                  </a:cubicBezTo>
                  <a:cubicBezTo>
                    <a:pt x="759" y="508"/>
                    <a:pt x="749" y="536"/>
                    <a:pt x="760" y="557"/>
                  </a:cubicBezTo>
                  <a:cubicBezTo>
                    <a:pt x="770" y="576"/>
                    <a:pt x="784" y="587"/>
                    <a:pt x="791" y="592"/>
                  </a:cubicBezTo>
                  <a:cubicBezTo>
                    <a:pt x="783" y="607"/>
                    <a:pt x="775" y="620"/>
                    <a:pt x="766" y="633"/>
                  </a:cubicBezTo>
                  <a:cubicBezTo>
                    <a:pt x="769" y="624"/>
                    <a:pt x="771" y="613"/>
                    <a:pt x="769" y="605"/>
                  </a:cubicBezTo>
                  <a:cubicBezTo>
                    <a:pt x="766" y="580"/>
                    <a:pt x="740" y="559"/>
                    <a:pt x="740" y="559"/>
                  </a:cubicBezTo>
                  <a:cubicBezTo>
                    <a:pt x="740" y="559"/>
                    <a:pt x="724" y="585"/>
                    <a:pt x="731" y="609"/>
                  </a:cubicBezTo>
                  <a:cubicBezTo>
                    <a:pt x="738" y="629"/>
                    <a:pt x="749" y="642"/>
                    <a:pt x="755" y="649"/>
                  </a:cubicBezTo>
                  <a:cubicBezTo>
                    <a:pt x="746" y="661"/>
                    <a:pt x="736" y="673"/>
                    <a:pt x="725" y="684"/>
                  </a:cubicBezTo>
                  <a:cubicBezTo>
                    <a:pt x="729" y="675"/>
                    <a:pt x="732" y="666"/>
                    <a:pt x="732" y="658"/>
                  </a:cubicBezTo>
                  <a:cubicBezTo>
                    <a:pt x="733" y="632"/>
                    <a:pt x="711" y="607"/>
                    <a:pt x="711" y="607"/>
                  </a:cubicBezTo>
                  <a:cubicBezTo>
                    <a:pt x="711" y="607"/>
                    <a:pt x="691" y="630"/>
                    <a:pt x="694" y="654"/>
                  </a:cubicBezTo>
                  <a:cubicBezTo>
                    <a:pt x="696" y="676"/>
                    <a:pt x="705" y="691"/>
                    <a:pt x="710" y="698"/>
                  </a:cubicBezTo>
                  <a:cubicBezTo>
                    <a:pt x="699" y="709"/>
                    <a:pt x="687" y="719"/>
                    <a:pt x="675" y="728"/>
                  </a:cubicBezTo>
                  <a:cubicBezTo>
                    <a:pt x="681" y="720"/>
                    <a:pt x="685" y="711"/>
                    <a:pt x="687" y="704"/>
                  </a:cubicBezTo>
                  <a:cubicBezTo>
                    <a:pt x="692" y="678"/>
                    <a:pt x="674" y="648"/>
                    <a:pt x="674" y="648"/>
                  </a:cubicBezTo>
                  <a:cubicBezTo>
                    <a:pt x="674" y="648"/>
                    <a:pt x="650" y="668"/>
                    <a:pt x="649" y="693"/>
                  </a:cubicBezTo>
                  <a:cubicBezTo>
                    <a:pt x="648" y="715"/>
                    <a:pt x="654" y="732"/>
                    <a:pt x="658" y="740"/>
                  </a:cubicBezTo>
                  <a:cubicBezTo>
                    <a:pt x="644" y="749"/>
                    <a:pt x="631" y="757"/>
                    <a:pt x="617" y="764"/>
                  </a:cubicBezTo>
                  <a:cubicBezTo>
                    <a:pt x="624" y="757"/>
                    <a:pt x="631" y="748"/>
                    <a:pt x="634" y="740"/>
                  </a:cubicBezTo>
                  <a:cubicBezTo>
                    <a:pt x="644" y="715"/>
                    <a:pt x="631" y="682"/>
                    <a:pt x="631" y="682"/>
                  </a:cubicBezTo>
                  <a:cubicBezTo>
                    <a:pt x="631" y="682"/>
                    <a:pt x="603" y="698"/>
                    <a:pt x="598" y="723"/>
                  </a:cubicBezTo>
                  <a:cubicBezTo>
                    <a:pt x="593" y="745"/>
                    <a:pt x="596" y="764"/>
                    <a:pt x="598" y="773"/>
                  </a:cubicBezTo>
                  <a:cubicBezTo>
                    <a:pt x="584" y="779"/>
                    <a:pt x="570" y="784"/>
                    <a:pt x="556" y="787"/>
                  </a:cubicBezTo>
                  <a:cubicBezTo>
                    <a:pt x="564" y="782"/>
                    <a:pt x="572" y="775"/>
                    <a:pt x="576" y="768"/>
                  </a:cubicBezTo>
                  <a:cubicBezTo>
                    <a:pt x="591" y="744"/>
                    <a:pt x="583" y="709"/>
                    <a:pt x="583" y="709"/>
                  </a:cubicBezTo>
                  <a:cubicBezTo>
                    <a:pt x="583" y="709"/>
                    <a:pt x="553" y="719"/>
                    <a:pt x="542" y="744"/>
                  </a:cubicBezTo>
                  <a:cubicBezTo>
                    <a:pt x="534" y="764"/>
                    <a:pt x="534" y="782"/>
                    <a:pt x="534" y="792"/>
                  </a:cubicBezTo>
                  <a:cubicBezTo>
                    <a:pt x="514" y="795"/>
                    <a:pt x="496" y="801"/>
                    <a:pt x="479" y="806"/>
                  </a:cubicBezTo>
                  <a:cubicBezTo>
                    <a:pt x="468" y="810"/>
                    <a:pt x="458" y="815"/>
                    <a:pt x="449" y="819"/>
                  </a:cubicBezTo>
                  <a:cubicBezTo>
                    <a:pt x="440" y="815"/>
                    <a:pt x="429" y="810"/>
                    <a:pt x="418" y="806"/>
                  </a:cubicBezTo>
                  <a:cubicBezTo>
                    <a:pt x="402" y="801"/>
                    <a:pt x="384" y="795"/>
                    <a:pt x="363" y="792"/>
                  </a:cubicBezTo>
                  <a:cubicBezTo>
                    <a:pt x="364" y="782"/>
                    <a:pt x="364" y="764"/>
                    <a:pt x="355" y="744"/>
                  </a:cubicBezTo>
                  <a:cubicBezTo>
                    <a:pt x="345" y="719"/>
                    <a:pt x="314" y="709"/>
                    <a:pt x="314" y="709"/>
                  </a:cubicBezTo>
                  <a:cubicBezTo>
                    <a:pt x="314" y="709"/>
                    <a:pt x="307" y="744"/>
                    <a:pt x="321" y="768"/>
                  </a:cubicBezTo>
                  <a:cubicBezTo>
                    <a:pt x="326" y="775"/>
                    <a:pt x="334" y="782"/>
                    <a:pt x="342" y="787"/>
                  </a:cubicBezTo>
                  <a:cubicBezTo>
                    <a:pt x="328" y="784"/>
                    <a:pt x="314" y="779"/>
                    <a:pt x="299" y="773"/>
                  </a:cubicBezTo>
                  <a:cubicBezTo>
                    <a:pt x="302" y="764"/>
                    <a:pt x="305" y="745"/>
                    <a:pt x="300" y="723"/>
                  </a:cubicBezTo>
                  <a:cubicBezTo>
                    <a:pt x="294" y="698"/>
                    <a:pt x="267" y="682"/>
                    <a:pt x="267" y="682"/>
                  </a:cubicBezTo>
                  <a:cubicBezTo>
                    <a:pt x="267" y="682"/>
                    <a:pt x="253" y="715"/>
                    <a:pt x="263" y="740"/>
                  </a:cubicBezTo>
                  <a:cubicBezTo>
                    <a:pt x="267" y="748"/>
                    <a:pt x="274" y="757"/>
                    <a:pt x="281" y="764"/>
                  </a:cubicBezTo>
                  <a:cubicBezTo>
                    <a:pt x="267" y="757"/>
                    <a:pt x="254" y="749"/>
                    <a:pt x="240" y="740"/>
                  </a:cubicBezTo>
                  <a:cubicBezTo>
                    <a:pt x="244" y="732"/>
                    <a:pt x="250" y="715"/>
                    <a:pt x="249" y="693"/>
                  </a:cubicBezTo>
                  <a:cubicBezTo>
                    <a:pt x="248" y="668"/>
                    <a:pt x="224" y="648"/>
                    <a:pt x="224" y="648"/>
                  </a:cubicBezTo>
                  <a:cubicBezTo>
                    <a:pt x="224" y="648"/>
                    <a:pt x="205" y="678"/>
                    <a:pt x="211" y="704"/>
                  </a:cubicBezTo>
                  <a:cubicBezTo>
                    <a:pt x="212" y="711"/>
                    <a:pt x="217" y="720"/>
                    <a:pt x="222" y="728"/>
                  </a:cubicBezTo>
                  <a:cubicBezTo>
                    <a:pt x="210" y="719"/>
                    <a:pt x="199" y="709"/>
                    <a:pt x="187" y="698"/>
                  </a:cubicBezTo>
                  <a:cubicBezTo>
                    <a:pt x="193" y="691"/>
                    <a:pt x="201" y="676"/>
                    <a:pt x="204" y="654"/>
                  </a:cubicBezTo>
                  <a:cubicBezTo>
                    <a:pt x="207" y="630"/>
                    <a:pt x="187" y="607"/>
                    <a:pt x="187" y="607"/>
                  </a:cubicBezTo>
                  <a:cubicBezTo>
                    <a:pt x="187" y="607"/>
                    <a:pt x="164" y="632"/>
                    <a:pt x="165" y="658"/>
                  </a:cubicBezTo>
                  <a:cubicBezTo>
                    <a:pt x="165" y="666"/>
                    <a:pt x="169" y="675"/>
                    <a:pt x="173" y="684"/>
                  </a:cubicBezTo>
                  <a:cubicBezTo>
                    <a:pt x="162" y="673"/>
                    <a:pt x="152" y="661"/>
                    <a:pt x="143" y="648"/>
                  </a:cubicBezTo>
                  <a:cubicBezTo>
                    <a:pt x="149" y="642"/>
                    <a:pt x="160" y="629"/>
                    <a:pt x="166" y="609"/>
                  </a:cubicBezTo>
                  <a:cubicBezTo>
                    <a:pt x="174" y="585"/>
                    <a:pt x="158" y="559"/>
                    <a:pt x="158" y="559"/>
                  </a:cubicBezTo>
                  <a:cubicBezTo>
                    <a:pt x="158" y="559"/>
                    <a:pt x="132" y="580"/>
                    <a:pt x="128" y="605"/>
                  </a:cubicBezTo>
                  <a:cubicBezTo>
                    <a:pt x="127" y="613"/>
                    <a:pt x="129" y="624"/>
                    <a:pt x="132" y="633"/>
                  </a:cubicBezTo>
                  <a:cubicBezTo>
                    <a:pt x="123" y="620"/>
                    <a:pt x="114" y="606"/>
                    <a:pt x="107" y="592"/>
                  </a:cubicBezTo>
                  <a:cubicBezTo>
                    <a:pt x="114" y="587"/>
                    <a:pt x="128" y="576"/>
                    <a:pt x="138" y="557"/>
                  </a:cubicBezTo>
                  <a:cubicBezTo>
                    <a:pt x="149" y="536"/>
                    <a:pt x="138" y="508"/>
                    <a:pt x="138" y="508"/>
                  </a:cubicBezTo>
                  <a:cubicBezTo>
                    <a:pt x="138" y="508"/>
                    <a:pt x="109" y="524"/>
                    <a:pt x="102" y="547"/>
                  </a:cubicBezTo>
                  <a:cubicBezTo>
                    <a:pt x="99" y="556"/>
                    <a:pt x="99" y="568"/>
                    <a:pt x="100" y="578"/>
                  </a:cubicBezTo>
                  <a:cubicBezTo>
                    <a:pt x="93" y="563"/>
                    <a:pt x="88" y="547"/>
                    <a:pt x="83" y="530"/>
                  </a:cubicBezTo>
                  <a:cubicBezTo>
                    <a:pt x="90" y="527"/>
                    <a:pt x="105" y="519"/>
                    <a:pt x="118" y="502"/>
                  </a:cubicBezTo>
                  <a:cubicBezTo>
                    <a:pt x="133" y="483"/>
                    <a:pt x="127" y="455"/>
                    <a:pt x="127" y="455"/>
                  </a:cubicBezTo>
                  <a:cubicBezTo>
                    <a:pt x="127" y="455"/>
                    <a:pt x="97" y="465"/>
                    <a:pt x="85" y="486"/>
                  </a:cubicBezTo>
                  <a:cubicBezTo>
                    <a:pt x="81" y="494"/>
                    <a:pt x="79" y="505"/>
                    <a:pt x="79" y="515"/>
                  </a:cubicBezTo>
                  <a:cubicBezTo>
                    <a:pt x="74" y="498"/>
                    <a:pt x="71" y="482"/>
                    <a:pt x="69" y="465"/>
                  </a:cubicBezTo>
                  <a:cubicBezTo>
                    <a:pt x="77" y="463"/>
                    <a:pt x="93" y="458"/>
                    <a:pt x="109" y="443"/>
                  </a:cubicBezTo>
                  <a:cubicBezTo>
                    <a:pt x="126" y="428"/>
                    <a:pt x="126" y="399"/>
                    <a:pt x="126" y="399"/>
                  </a:cubicBezTo>
                  <a:cubicBezTo>
                    <a:pt x="126" y="399"/>
                    <a:pt x="95" y="404"/>
                    <a:pt x="80" y="423"/>
                  </a:cubicBezTo>
                  <a:cubicBezTo>
                    <a:pt x="74" y="430"/>
                    <a:pt x="70" y="442"/>
                    <a:pt x="68" y="452"/>
                  </a:cubicBezTo>
                  <a:cubicBezTo>
                    <a:pt x="67" y="433"/>
                    <a:pt x="67" y="415"/>
                    <a:pt x="68" y="397"/>
                  </a:cubicBezTo>
                  <a:cubicBezTo>
                    <a:pt x="75" y="396"/>
                    <a:pt x="92" y="394"/>
                    <a:pt x="110" y="383"/>
                  </a:cubicBezTo>
                  <a:cubicBezTo>
                    <a:pt x="129" y="370"/>
                    <a:pt x="134" y="343"/>
                    <a:pt x="134" y="343"/>
                  </a:cubicBezTo>
                  <a:cubicBezTo>
                    <a:pt x="134" y="343"/>
                    <a:pt x="103" y="342"/>
                    <a:pt x="85" y="358"/>
                  </a:cubicBezTo>
                  <a:cubicBezTo>
                    <a:pt x="79" y="364"/>
                    <a:pt x="73" y="375"/>
                    <a:pt x="69" y="384"/>
                  </a:cubicBezTo>
                  <a:cubicBezTo>
                    <a:pt x="71" y="365"/>
                    <a:pt x="74" y="347"/>
                    <a:pt x="79" y="329"/>
                  </a:cubicBezTo>
                  <a:cubicBezTo>
                    <a:pt x="86" y="330"/>
                    <a:pt x="103" y="330"/>
                    <a:pt x="122" y="322"/>
                  </a:cubicBezTo>
                  <a:cubicBezTo>
                    <a:pt x="142" y="314"/>
                    <a:pt x="151" y="288"/>
                    <a:pt x="151" y="288"/>
                  </a:cubicBezTo>
                  <a:cubicBezTo>
                    <a:pt x="151" y="288"/>
                    <a:pt x="122" y="282"/>
                    <a:pt x="102" y="294"/>
                  </a:cubicBezTo>
                  <a:cubicBezTo>
                    <a:pt x="95" y="299"/>
                    <a:pt x="88" y="308"/>
                    <a:pt x="82" y="316"/>
                  </a:cubicBezTo>
                  <a:cubicBezTo>
                    <a:pt x="88" y="298"/>
                    <a:pt x="94" y="281"/>
                    <a:pt x="101" y="264"/>
                  </a:cubicBezTo>
                  <a:cubicBezTo>
                    <a:pt x="108" y="266"/>
                    <a:pt x="124" y="270"/>
                    <a:pt x="144" y="265"/>
                  </a:cubicBezTo>
                  <a:cubicBezTo>
                    <a:pt x="166" y="261"/>
                    <a:pt x="178" y="237"/>
                    <a:pt x="178" y="237"/>
                  </a:cubicBezTo>
                  <a:cubicBezTo>
                    <a:pt x="178" y="237"/>
                    <a:pt x="151" y="226"/>
                    <a:pt x="130" y="235"/>
                  </a:cubicBezTo>
                  <a:cubicBezTo>
                    <a:pt x="122" y="238"/>
                    <a:pt x="112" y="247"/>
                    <a:pt x="106" y="254"/>
                  </a:cubicBezTo>
                  <a:cubicBezTo>
                    <a:pt x="114" y="236"/>
                    <a:pt x="124" y="220"/>
                    <a:pt x="134" y="204"/>
                  </a:cubicBezTo>
                  <a:cubicBezTo>
                    <a:pt x="139" y="207"/>
                    <a:pt x="155" y="214"/>
                    <a:pt x="177" y="213"/>
                  </a:cubicBezTo>
                  <a:cubicBezTo>
                    <a:pt x="198" y="212"/>
                    <a:pt x="214" y="192"/>
                    <a:pt x="214" y="192"/>
                  </a:cubicBezTo>
                  <a:cubicBezTo>
                    <a:pt x="214" y="192"/>
                    <a:pt x="190" y="177"/>
                    <a:pt x="168" y="181"/>
                  </a:cubicBezTo>
                  <a:cubicBezTo>
                    <a:pt x="158" y="183"/>
                    <a:pt x="145" y="193"/>
                    <a:pt x="138" y="199"/>
                  </a:cubicBezTo>
                  <a:cubicBezTo>
                    <a:pt x="150" y="181"/>
                    <a:pt x="163" y="165"/>
                    <a:pt x="177" y="152"/>
                  </a:cubicBezTo>
                  <a:cubicBezTo>
                    <a:pt x="181" y="155"/>
                    <a:pt x="196" y="165"/>
                    <a:pt x="217" y="168"/>
                  </a:cubicBezTo>
                  <a:cubicBezTo>
                    <a:pt x="238" y="171"/>
                    <a:pt x="257" y="154"/>
                    <a:pt x="257" y="154"/>
                  </a:cubicBezTo>
                  <a:cubicBezTo>
                    <a:pt x="257" y="154"/>
                    <a:pt x="236" y="135"/>
                    <a:pt x="215" y="136"/>
                  </a:cubicBezTo>
                  <a:cubicBezTo>
                    <a:pt x="204" y="136"/>
                    <a:pt x="190" y="143"/>
                    <a:pt x="182" y="148"/>
                  </a:cubicBezTo>
                  <a:cubicBezTo>
                    <a:pt x="183" y="147"/>
                    <a:pt x="184" y="146"/>
                    <a:pt x="185" y="145"/>
                  </a:cubicBezTo>
                  <a:cubicBezTo>
                    <a:pt x="200" y="131"/>
                    <a:pt x="215" y="119"/>
                    <a:pt x="229" y="109"/>
                  </a:cubicBezTo>
                  <a:cubicBezTo>
                    <a:pt x="233" y="112"/>
                    <a:pt x="245" y="125"/>
                    <a:pt x="265" y="131"/>
                  </a:cubicBezTo>
                  <a:cubicBezTo>
                    <a:pt x="285" y="137"/>
                    <a:pt x="306" y="124"/>
                    <a:pt x="306" y="124"/>
                  </a:cubicBezTo>
                  <a:cubicBezTo>
                    <a:pt x="306" y="124"/>
                    <a:pt x="289" y="102"/>
                    <a:pt x="268" y="99"/>
                  </a:cubicBezTo>
                  <a:cubicBezTo>
                    <a:pt x="257" y="98"/>
                    <a:pt x="242" y="102"/>
                    <a:pt x="234" y="105"/>
                  </a:cubicBezTo>
                  <a:cubicBezTo>
                    <a:pt x="253" y="92"/>
                    <a:pt x="271" y="82"/>
                    <a:pt x="286" y="75"/>
                  </a:cubicBezTo>
                  <a:cubicBezTo>
                    <a:pt x="288" y="78"/>
                    <a:pt x="298" y="93"/>
                    <a:pt x="317" y="103"/>
                  </a:cubicBezTo>
                  <a:cubicBezTo>
                    <a:pt x="335" y="112"/>
                    <a:pt x="358" y="104"/>
                    <a:pt x="358" y="104"/>
                  </a:cubicBezTo>
                  <a:cubicBezTo>
                    <a:pt x="358" y="104"/>
                    <a:pt x="345" y="80"/>
                    <a:pt x="326" y="73"/>
                  </a:cubicBezTo>
                  <a:cubicBezTo>
                    <a:pt x="314" y="69"/>
                    <a:pt x="296" y="72"/>
                    <a:pt x="289" y="74"/>
                  </a:cubicBezTo>
                  <a:cubicBezTo>
                    <a:pt x="304" y="67"/>
                    <a:pt x="316" y="62"/>
                    <a:pt x="326" y="59"/>
                  </a:cubicBezTo>
                  <a:cubicBezTo>
                    <a:pt x="328" y="60"/>
                    <a:pt x="343" y="67"/>
                    <a:pt x="357" y="63"/>
                  </a:cubicBezTo>
                  <a:cubicBezTo>
                    <a:pt x="376" y="56"/>
                    <a:pt x="385" y="44"/>
                    <a:pt x="385" y="44"/>
                  </a:cubicBezTo>
                  <a:cubicBezTo>
                    <a:pt x="385" y="44"/>
                    <a:pt x="366" y="36"/>
                    <a:pt x="354" y="38"/>
                  </a:cubicBezTo>
                  <a:cubicBezTo>
                    <a:pt x="341" y="40"/>
                    <a:pt x="329" y="53"/>
                    <a:pt x="326" y="57"/>
                  </a:cubicBezTo>
                  <a:cubicBezTo>
                    <a:pt x="319" y="59"/>
                    <a:pt x="310" y="62"/>
                    <a:pt x="299" y="67"/>
                  </a:cubicBezTo>
                  <a:cubicBezTo>
                    <a:pt x="306" y="62"/>
                    <a:pt x="317" y="53"/>
                    <a:pt x="322" y="44"/>
                  </a:cubicBezTo>
                  <a:cubicBezTo>
                    <a:pt x="331" y="26"/>
                    <a:pt x="324" y="0"/>
                    <a:pt x="324" y="0"/>
                  </a:cubicBezTo>
                  <a:cubicBezTo>
                    <a:pt x="324" y="0"/>
                    <a:pt x="301" y="9"/>
                    <a:pt x="295" y="28"/>
                  </a:cubicBezTo>
                  <a:cubicBezTo>
                    <a:pt x="288" y="48"/>
                    <a:pt x="291" y="65"/>
                    <a:pt x="292" y="70"/>
                  </a:cubicBezTo>
                  <a:cubicBezTo>
                    <a:pt x="277" y="76"/>
                    <a:pt x="260" y="85"/>
                    <a:pt x="241" y="96"/>
                  </a:cubicBezTo>
                  <a:cubicBezTo>
                    <a:pt x="247" y="90"/>
                    <a:pt x="256" y="80"/>
                    <a:pt x="259" y="71"/>
                  </a:cubicBezTo>
                  <a:cubicBezTo>
                    <a:pt x="265" y="51"/>
                    <a:pt x="253" y="26"/>
                    <a:pt x="253" y="26"/>
                  </a:cubicBezTo>
                  <a:cubicBezTo>
                    <a:pt x="253" y="26"/>
                    <a:pt x="232" y="40"/>
                    <a:pt x="229" y="60"/>
                  </a:cubicBezTo>
                  <a:cubicBezTo>
                    <a:pt x="226" y="80"/>
                    <a:pt x="231" y="96"/>
                    <a:pt x="234" y="101"/>
                  </a:cubicBezTo>
                  <a:cubicBezTo>
                    <a:pt x="219" y="111"/>
                    <a:pt x="204" y="122"/>
                    <a:pt x="189" y="135"/>
                  </a:cubicBezTo>
                  <a:cubicBezTo>
                    <a:pt x="194" y="128"/>
                    <a:pt x="200" y="117"/>
                    <a:pt x="201" y="109"/>
                  </a:cubicBezTo>
                  <a:cubicBezTo>
                    <a:pt x="204" y="88"/>
                    <a:pt x="187" y="65"/>
                    <a:pt x="187" y="65"/>
                  </a:cubicBezTo>
                  <a:cubicBezTo>
                    <a:pt x="187" y="65"/>
                    <a:pt x="168" y="82"/>
                    <a:pt x="169" y="103"/>
                  </a:cubicBezTo>
                  <a:cubicBezTo>
                    <a:pt x="169" y="123"/>
                    <a:pt x="177" y="138"/>
                    <a:pt x="180" y="143"/>
                  </a:cubicBezTo>
                  <a:cubicBezTo>
                    <a:pt x="168" y="154"/>
                    <a:pt x="155" y="167"/>
                    <a:pt x="144" y="181"/>
                  </a:cubicBezTo>
                  <a:cubicBezTo>
                    <a:pt x="147" y="173"/>
                    <a:pt x="150" y="164"/>
                    <a:pt x="150" y="157"/>
                  </a:cubicBezTo>
                  <a:cubicBezTo>
                    <a:pt x="149" y="135"/>
                    <a:pt x="128" y="115"/>
                    <a:pt x="128" y="115"/>
                  </a:cubicBezTo>
                  <a:cubicBezTo>
                    <a:pt x="128" y="115"/>
                    <a:pt x="112" y="135"/>
                    <a:pt x="116" y="156"/>
                  </a:cubicBezTo>
                  <a:cubicBezTo>
                    <a:pt x="120" y="176"/>
                    <a:pt x="130" y="189"/>
                    <a:pt x="134" y="194"/>
                  </a:cubicBezTo>
                  <a:cubicBezTo>
                    <a:pt x="124" y="208"/>
                    <a:pt x="114" y="224"/>
                    <a:pt x="105" y="241"/>
                  </a:cubicBezTo>
                  <a:cubicBezTo>
                    <a:pt x="107" y="232"/>
                    <a:pt x="109" y="221"/>
                    <a:pt x="107" y="213"/>
                  </a:cubicBezTo>
                  <a:cubicBezTo>
                    <a:pt x="102" y="191"/>
                    <a:pt x="78" y="175"/>
                    <a:pt x="78" y="175"/>
                  </a:cubicBezTo>
                  <a:cubicBezTo>
                    <a:pt x="78" y="175"/>
                    <a:pt x="66" y="199"/>
                    <a:pt x="74" y="219"/>
                  </a:cubicBezTo>
                  <a:cubicBezTo>
                    <a:pt x="81" y="238"/>
                    <a:pt x="93" y="250"/>
                    <a:pt x="99" y="254"/>
                  </a:cubicBezTo>
                  <a:cubicBezTo>
                    <a:pt x="91" y="270"/>
                    <a:pt x="84" y="287"/>
                    <a:pt x="78" y="305"/>
                  </a:cubicBezTo>
                  <a:cubicBezTo>
                    <a:pt x="79" y="296"/>
                    <a:pt x="78" y="285"/>
                    <a:pt x="75" y="277"/>
                  </a:cubicBezTo>
                  <a:cubicBezTo>
                    <a:pt x="67" y="256"/>
                    <a:pt x="39" y="243"/>
                    <a:pt x="39" y="243"/>
                  </a:cubicBezTo>
                  <a:cubicBezTo>
                    <a:pt x="39" y="243"/>
                    <a:pt x="31" y="269"/>
                    <a:pt x="43" y="288"/>
                  </a:cubicBezTo>
                  <a:cubicBezTo>
                    <a:pt x="54" y="306"/>
                    <a:pt x="68" y="316"/>
                    <a:pt x="74" y="319"/>
                  </a:cubicBezTo>
                  <a:cubicBezTo>
                    <a:pt x="69" y="336"/>
                    <a:pt x="66" y="353"/>
                    <a:pt x="63" y="370"/>
                  </a:cubicBezTo>
                  <a:cubicBezTo>
                    <a:pt x="62" y="362"/>
                    <a:pt x="59" y="352"/>
                    <a:pt x="55" y="345"/>
                  </a:cubicBezTo>
                  <a:cubicBezTo>
                    <a:pt x="43" y="325"/>
                    <a:pt x="13" y="318"/>
                    <a:pt x="13" y="318"/>
                  </a:cubicBezTo>
                  <a:cubicBezTo>
                    <a:pt x="13" y="318"/>
                    <a:pt x="9" y="345"/>
                    <a:pt x="24" y="362"/>
                  </a:cubicBezTo>
                  <a:cubicBezTo>
                    <a:pt x="38" y="378"/>
                    <a:pt x="54" y="385"/>
                    <a:pt x="61" y="388"/>
                  </a:cubicBezTo>
                  <a:cubicBezTo>
                    <a:pt x="59" y="404"/>
                    <a:pt x="58" y="420"/>
                    <a:pt x="59" y="437"/>
                  </a:cubicBezTo>
                  <a:cubicBezTo>
                    <a:pt x="56" y="429"/>
                    <a:pt x="52" y="421"/>
                    <a:pt x="47" y="415"/>
                  </a:cubicBezTo>
                  <a:cubicBezTo>
                    <a:pt x="31" y="398"/>
                    <a:pt x="0" y="395"/>
                    <a:pt x="0" y="395"/>
                  </a:cubicBezTo>
                  <a:cubicBezTo>
                    <a:pt x="0" y="395"/>
                    <a:pt x="1" y="424"/>
                    <a:pt x="19" y="438"/>
                  </a:cubicBezTo>
                  <a:cubicBezTo>
                    <a:pt x="36" y="451"/>
                    <a:pt x="52" y="455"/>
                    <a:pt x="60" y="457"/>
                  </a:cubicBezTo>
                  <a:cubicBezTo>
                    <a:pt x="61" y="473"/>
                    <a:pt x="63" y="489"/>
                    <a:pt x="67" y="505"/>
                  </a:cubicBezTo>
                  <a:cubicBezTo>
                    <a:pt x="63" y="497"/>
                    <a:pt x="57" y="489"/>
                    <a:pt x="51" y="485"/>
                  </a:cubicBezTo>
                  <a:cubicBezTo>
                    <a:pt x="32" y="470"/>
                    <a:pt x="0" y="473"/>
                    <a:pt x="0" y="473"/>
                  </a:cubicBezTo>
                  <a:cubicBezTo>
                    <a:pt x="0" y="473"/>
                    <a:pt x="7" y="501"/>
                    <a:pt x="27" y="512"/>
                  </a:cubicBezTo>
                  <a:cubicBezTo>
                    <a:pt x="46" y="522"/>
                    <a:pt x="63" y="524"/>
                    <a:pt x="71" y="524"/>
                  </a:cubicBezTo>
                  <a:cubicBezTo>
                    <a:pt x="75" y="539"/>
                    <a:pt x="80" y="554"/>
                    <a:pt x="85" y="568"/>
                  </a:cubicBezTo>
                  <a:cubicBezTo>
                    <a:pt x="80" y="562"/>
                    <a:pt x="74" y="555"/>
                    <a:pt x="67" y="552"/>
                  </a:cubicBezTo>
                  <a:cubicBezTo>
                    <a:pt x="45" y="540"/>
                    <a:pt x="14" y="549"/>
                    <a:pt x="14" y="549"/>
                  </a:cubicBezTo>
                  <a:cubicBezTo>
                    <a:pt x="14" y="549"/>
                    <a:pt x="25" y="576"/>
                    <a:pt x="48" y="584"/>
                  </a:cubicBezTo>
                  <a:cubicBezTo>
                    <a:pt x="68" y="591"/>
                    <a:pt x="86" y="589"/>
                    <a:pt x="94" y="588"/>
                  </a:cubicBezTo>
                  <a:cubicBezTo>
                    <a:pt x="101" y="602"/>
                    <a:pt x="108" y="616"/>
                    <a:pt x="117" y="630"/>
                  </a:cubicBezTo>
                  <a:cubicBezTo>
                    <a:pt x="110" y="624"/>
                    <a:pt x="102" y="618"/>
                    <a:pt x="94" y="616"/>
                  </a:cubicBezTo>
                  <a:cubicBezTo>
                    <a:pt x="70" y="608"/>
                    <a:pt x="40" y="623"/>
                    <a:pt x="40" y="623"/>
                  </a:cubicBezTo>
                  <a:cubicBezTo>
                    <a:pt x="40" y="623"/>
                    <a:pt x="57" y="648"/>
                    <a:pt x="81" y="651"/>
                  </a:cubicBezTo>
                  <a:cubicBezTo>
                    <a:pt x="103" y="655"/>
                    <a:pt x="120" y="650"/>
                    <a:pt x="128" y="647"/>
                  </a:cubicBezTo>
                  <a:cubicBezTo>
                    <a:pt x="138" y="661"/>
                    <a:pt x="148" y="673"/>
                    <a:pt x="159" y="685"/>
                  </a:cubicBezTo>
                  <a:cubicBezTo>
                    <a:pt x="151" y="680"/>
                    <a:pt x="141" y="676"/>
                    <a:pt x="133" y="675"/>
                  </a:cubicBezTo>
                  <a:cubicBezTo>
                    <a:pt x="107" y="671"/>
                    <a:pt x="80" y="691"/>
                    <a:pt x="80" y="691"/>
                  </a:cubicBezTo>
                  <a:cubicBezTo>
                    <a:pt x="80" y="691"/>
                    <a:pt x="101" y="713"/>
                    <a:pt x="126" y="713"/>
                  </a:cubicBezTo>
                  <a:cubicBezTo>
                    <a:pt x="149" y="712"/>
                    <a:pt x="166" y="704"/>
                    <a:pt x="173" y="700"/>
                  </a:cubicBezTo>
                  <a:cubicBezTo>
                    <a:pt x="184" y="711"/>
                    <a:pt x="196" y="722"/>
                    <a:pt x="209" y="732"/>
                  </a:cubicBezTo>
                  <a:cubicBezTo>
                    <a:pt x="200" y="729"/>
                    <a:pt x="189" y="726"/>
                    <a:pt x="181" y="726"/>
                  </a:cubicBezTo>
                  <a:cubicBezTo>
                    <a:pt x="155" y="727"/>
                    <a:pt x="131" y="752"/>
                    <a:pt x="131" y="752"/>
                  </a:cubicBezTo>
                  <a:cubicBezTo>
                    <a:pt x="131" y="752"/>
                    <a:pt x="156" y="771"/>
                    <a:pt x="181" y="766"/>
                  </a:cubicBezTo>
                  <a:cubicBezTo>
                    <a:pt x="203" y="761"/>
                    <a:pt x="219" y="750"/>
                    <a:pt x="226" y="745"/>
                  </a:cubicBezTo>
                  <a:cubicBezTo>
                    <a:pt x="238" y="754"/>
                    <a:pt x="251" y="762"/>
                    <a:pt x="263" y="769"/>
                  </a:cubicBezTo>
                  <a:cubicBezTo>
                    <a:pt x="255" y="767"/>
                    <a:pt x="245" y="767"/>
                    <a:pt x="238" y="768"/>
                  </a:cubicBezTo>
                  <a:cubicBezTo>
                    <a:pt x="212" y="774"/>
                    <a:pt x="192" y="803"/>
                    <a:pt x="192" y="803"/>
                  </a:cubicBezTo>
                  <a:cubicBezTo>
                    <a:pt x="192" y="803"/>
                    <a:pt x="220" y="818"/>
                    <a:pt x="244" y="808"/>
                  </a:cubicBezTo>
                  <a:cubicBezTo>
                    <a:pt x="265" y="800"/>
                    <a:pt x="279" y="787"/>
                    <a:pt x="285" y="780"/>
                  </a:cubicBezTo>
                  <a:cubicBezTo>
                    <a:pt x="299" y="786"/>
                    <a:pt x="312" y="792"/>
                    <a:pt x="326" y="796"/>
                  </a:cubicBezTo>
                  <a:cubicBezTo>
                    <a:pt x="317" y="796"/>
                    <a:pt x="308" y="797"/>
                    <a:pt x="301" y="800"/>
                  </a:cubicBezTo>
                  <a:cubicBezTo>
                    <a:pt x="275" y="810"/>
                    <a:pt x="260" y="843"/>
                    <a:pt x="260" y="843"/>
                  </a:cubicBezTo>
                  <a:cubicBezTo>
                    <a:pt x="260" y="843"/>
                    <a:pt x="291" y="853"/>
                    <a:pt x="314" y="839"/>
                  </a:cubicBezTo>
                  <a:cubicBezTo>
                    <a:pt x="335" y="827"/>
                    <a:pt x="346" y="810"/>
                    <a:pt x="351" y="803"/>
                  </a:cubicBezTo>
                  <a:cubicBezTo>
                    <a:pt x="383" y="808"/>
                    <a:pt x="410" y="817"/>
                    <a:pt x="432" y="827"/>
                  </a:cubicBezTo>
                  <a:cubicBezTo>
                    <a:pt x="392" y="848"/>
                    <a:pt x="376" y="867"/>
                    <a:pt x="376" y="867"/>
                  </a:cubicBezTo>
                  <a:cubicBezTo>
                    <a:pt x="390" y="880"/>
                    <a:pt x="390" y="880"/>
                    <a:pt x="390" y="880"/>
                  </a:cubicBezTo>
                  <a:cubicBezTo>
                    <a:pt x="390" y="880"/>
                    <a:pt x="408" y="857"/>
                    <a:pt x="449" y="836"/>
                  </a:cubicBezTo>
                  <a:cubicBezTo>
                    <a:pt x="489" y="857"/>
                    <a:pt x="508" y="880"/>
                    <a:pt x="508" y="880"/>
                  </a:cubicBezTo>
                  <a:cubicBezTo>
                    <a:pt x="522" y="867"/>
                    <a:pt x="522" y="867"/>
                    <a:pt x="522" y="867"/>
                  </a:cubicBezTo>
                  <a:cubicBezTo>
                    <a:pt x="522" y="867"/>
                    <a:pt x="506" y="848"/>
                    <a:pt x="466" y="827"/>
                  </a:cubicBezTo>
                  <a:cubicBezTo>
                    <a:pt x="488" y="817"/>
                    <a:pt x="515" y="808"/>
                    <a:pt x="547" y="803"/>
                  </a:cubicBezTo>
                  <a:cubicBezTo>
                    <a:pt x="552" y="810"/>
                    <a:pt x="563" y="827"/>
                    <a:pt x="584" y="839"/>
                  </a:cubicBezTo>
                  <a:cubicBezTo>
                    <a:pt x="606" y="853"/>
                    <a:pt x="637" y="843"/>
                    <a:pt x="637" y="843"/>
                  </a:cubicBezTo>
                  <a:cubicBezTo>
                    <a:pt x="637" y="843"/>
                    <a:pt x="622" y="810"/>
                    <a:pt x="597" y="800"/>
                  </a:cubicBezTo>
                  <a:cubicBezTo>
                    <a:pt x="590" y="797"/>
                    <a:pt x="581" y="796"/>
                    <a:pt x="572" y="796"/>
                  </a:cubicBezTo>
                  <a:cubicBezTo>
                    <a:pt x="585" y="792"/>
                    <a:pt x="599" y="786"/>
                    <a:pt x="613" y="780"/>
                  </a:cubicBezTo>
                  <a:cubicBezTo>
                    <a:pt x="619" y="787"/>
                    <a:pt x="632" y="800"/>
                    <a:pt x="654" y="808"/>
                  </a:cubicBezTo>
                  <a:cubicBezTo>
                    <a:pt x="678" y="818"/>
                    <a:pt x="706" y="803"/>
                    <a:pt x="706" y="803"/>
                  </a:cubicBezTo>
                  <a:cubicBezTo>
                    <a:pt x="706" y="803"/>
                    <a:pt x="686" y="774"/>
                    <a:pt x="660" y="768"/>
                  </a:cubicBezTo>
                  <a:cubicBezTo>
                    <a:pt x="653" y="767"/>
                    <a:pt x="643" y="767"/>
                    <a:pt x="634" y="769"/>
                  </a:cubicBezTo>
                  <a:cubicBezTo>
                    <a:pt x="647" y="762"/>
                    <a:pt x="660" y="754"/>
                    <a:pt x="672" y="745"/>
                  </a:cubicBezTo>
                  <a:cubicBezTo>
                    <a:pt x="679" y="750"/>
                    <a:pt x="694" y="761"/>
                    <a:pt x="717" y="766"/>
                  </a:cubicBezTo>
                  <a:cubicBezTo>
                    <a:pt x="742" y="771"/>
                    <a:pt x="767" y="752"/>
                    <a:pt x="767" y="752"/>
                  </a:cubicBezTo>
                  <a:cubicBezTo>
                    <a:pt x="767" y="752"/>
                    <a:pt x="743" y="727"/>
                    <a:pt x="716" y="726"/>
                  </a:cubicBezTo>
                  <a:cubicBezTo>
                    <a:pt x="708" y="726"/>
                    <a:pt x="698" y="729"/>
                    <a:pt x="689" y="732"/>
                  </a:cubicBezTo>
                  <a:cubicBezTo>
                    <a:pt x="701" y="722"/>
                    <a:pt x="713" y="711"/>
                    <a:pt x="725" y="700"/>
                  </a:cubicBezTo>
                  <a:cubicBezTo>
                    <a:pt x="732" y="704"/>
                    <a:pt x="749" y="712"/>
                    <a:pt x="772" y="713"/>
                  </a:cubicBezTo>
                  <a:cubicBezTo>
                    <a:pt x="797" y="713"/>
                    <a:pt x="818" y="691"/>
                    <a:pt x="818" y="691"/>
                  </a:cubicBezTo>
                  <a:cubicBezTo>
                    <a:pt x="818" y="691"/>
                    <a:pt x="790" y="671"/>
                    <a:pt x="765" y="675"/>
                  </a:cubicBezTo>
                  <a:cubicBezTo>
                    <a:pt x="757" y="676"/>
                    <a:pt x="747" y="680"/>
                    <a:pt x="739" y="685"/>
                  </a:cubicBezTo>
                  <a:cubicBezTo>
                    <a:pt x="750" y="673"/>
                    <a:pt x="760" y="661"/>
                    <a:pt x="769" y="647"/>
                  </a:cubicBezTo>
                  <a:cubicBezTo>
                    <a:pt x="777" y="650"/>
                    <a:pt x="795" y="655"/>
                    <a:pt x="817" y="651"/>
                  </a:cubicBezTo>
                  <a:cubicBezTo>
                    <a:pt x="841" y="648"/>
                    <a:pt x="857" y="623"/>
                    <a:pt x="857" y="623"/>
                  </a:cubicBezTo>
                  <a:cubicBezTo>
                    <a:pt x="857" y="623"/>
                    <a:pt x="827" y="608"/>
                    <a:pt x="803" y="616"/>
                  </a:cubicBezTo>
                  <a:cubicBezTo>
                    <a:pt x="796" y="618"/>
                    <a:pt x="788" y="624"/>
                    <a:pt x="781" y="630"/>
                  </a:cubicBezTo>
                  <a:cubicBezTo>
                    <a:pt x="789" y="616"/>
                    <a:pt x="797" y="602"/>
                    <a:pt x="804" y="588"/>
                  </a:cubicBezTo>
                  <a:cubicBezTo>
                    <a:pt x="812" y="589"/>
                    <a:pt x="829" y="591"/>
                    <a:pt x="850" y="584"/>
                  </a:cubicBezTo>
                  <a:cubicBezTo>
                    <a:pt x="873" y="576"/>
                    <a:pt x="884" y="549"/>
                    <a:pt x="884" y="549"/>
                  </a:cubicBezTo>
                  <a:cubicBezTo>
                    <a:pt x="884" y="549"/>
                    <a:pt x="853" y="540"/>
                    <a:pt x="831" y="552"/>
                  </a:cubicBezTo>
                  <a:cubicBezTo>
                    <a:pt x="824" y="555"/>
                    <a:pt x="818" y="562"/>
                    <a:pt x="812" y="568"/>
                  </a:cubicBezTo>
                  <a:cubicBezTo>
                    <a:pt x="818" y="554"/>
                    <a:pt x="823" y="539"/>
                    <a:pt x="826" y="524"/>
                  </a:cubicBezTo>
                  <a:cubicBezTo>
                    <a:pt x="834" y="524"/>
                    <a:pt x="852" y="522"/>
                    <a:pt x="870" y="512"/>
                  </a:cubicBezTo>
                  <a:close/>
                </a:path>
              </a:pathLst>
            </a:custGeom>
            <a:gradFill>
              <a:gsLst>
                <a:gs pos="30000">
                  <a:schemeClr val="accent2">
                    <a:alpha val="42000"/>
                  </a:schemeClr>
                </a:gs>
                <a:gs pos="100000">
                  <a:schemeClr val="accent3">
                    <a:alpha val="70000"/>
                  </a:schemeClr>
                </a:gs>
              </a:gsLst>
              <a:lin ang="2700000" scaled="1"/>
            </a:gra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</a:endParaRPr>
            </a:p>
          </p:txBody>
        </p:sp>
        <p:grpSp>
          <p:nvGrpSpPr>
            <p:cNvPr id="52" name="Group 8">
              <a:extLst>
                <a:ext uri="{FF2B5EF4-FFF2-40B4-BE49-F238E27FC236}">
                  <a16:creationId xmlns:a16="http://schemas.microsoft.com/office/drawing/2014/main" xmlns="" id="{E61B48D0-D331-4109-8F17-01EC056D8033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594254" y="3789390"/>
              <a:ext cx="2843212" cy="625265"/>
              <a:chOff x="4663149" y="2789334"/>
              <a:chExt cx="2842301" cy="625150"/>
            </a:xfrm>
            <a:solidFill>
              <a:srgbClr val="158FE7"/>
            </a:solidFill>
          </p:grpSpPr>
          <p:sp>
            <p:nvSpPr>
              <p:cNvPr id="55" name="Freeform 46">
                <a:extLst>
                  <a:ext uri="{FF2B5EF4-FFF2-40B4-BE49-F238E27FC236}">
                    <a16:creationId xmlns:a16="http://schemas.microsoft.com/office/drawing/2014/main" xmlns="" id="{74342786-684A-4F2A-ADFE-D0FEC3758C0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663149" y="2789329"/>
                <a:ext cx="590361" cy="488860"/>
              </a:xfrm>
              <a:custGeom>
                <a:avLst/>
                <a:gdLst>
                  <a:gd name="T0" fmla="*/ 287 w 287"/>
                  <a:gd name="T1" fmla="*/ 86 h 237"/>
                  <a:gd name="T2" fmla="*/ 173 w 287"/>
                  <a:gd name="T3" fmla="*/ 49 h 237"/>
                  <a:gd name="T4" fmla="*/ 137 w 287"/>
                  <a:gd name="T5" fmla="*/ 168 h 237"/>
                  <a:gd name="T6" fmla="*/ 260 w 287"/>
                  <a:gd name="T7" fmla="*/ 208 h 237"/>
                  <a:gd name="T8" fmla="*/ 287 w 287"/>
                  <a:gd name="T9" fmla="*/ 86 h 237"/>
                  <a:gd name="T10" fmla="*/ 0 w 287"/>
                  <a:gd name="T11" fmla="*/ 150 h 237"/>
                  <a:gd name="T12" fmla="*/ 233 w 287"/>
                  <a:gd name="T13" fmla="*/ 237 h 237"/>
                  <a:gd name="T14" fmla="*/ 134 w 287"/>
                  <a:gd name="T15" fmla="*/ 174 h 237"/>
                  <a:gd name="T16" fmla="*/ 133 w 287"/>
                  <a:gd name="T17" fmla="*/ 173 h 237"/>
                  <a:gd name="T18" fmla="*/ 131 w 287"/>
                  <a:gd name="T19" fmla="*/ 172 h 237"/>
                  <a:gd name="T20" fmla="*/ 168 w 287"/>
                  <a:gd name="T21" fmla="*/ 47 h 237"/>
                  <a:gd name="T22" fmla="*/ 56 w 287"/>
                  <a:gd name="T23" fmla="*/ 0 h 237"/>
                  <a:gd name="T24" fmla="*/ 102 w 287"/>
                  <a:gd name="T25" fmla="*/ 107 h 237"/>
                  <a:gd name="T26" fmla="*/ 0 w 287"/>
                  <a:gd name="T27" fmla="*/ 150 h 2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87" h="237">
                    <a:moveTo>
                      <a:pt x="287" y="86"/>
                    </a:moveTo>
                    <a:cubicBezTo>
                      <a:pt x="249" y="75"/>
                      <a:pt x="211" y="62"/>
                      <a:pt x="173" y="49"/>
                    </a:cubicBezTo>
                    <a:cubicBezTo>
                      <a:pt x="161" y="88"/>
                      <a:pt x="149" y="128"/>
                      <a:pt x="137" y="168"/>
                    </a:cubicBezTo>
                    <a:cubicBezTo>
                      <a:pt x="178" y="183"/>
                      <a:pt x="219" y="196"/>
                      <a:pt x="260" y="208"/>
                    </a:cubicBezTo>
                    <a:cubicBezTo>
                      <a:pt x="269" y="167"/>
                      <a:pt x="278" y="126"/>
                      <a:pt x="287" y="86"/>
                    </a:cubicBezTo>
                    <a:close/>
                    <a:moveTo>
                      <a:pt x="0" y="150"/>
                    </a:moveTo>
                    <a:cubicBezTo>
                      <a:pt x="76" y="185"/>
                      <a:pt x="154" y="214"/>
                      <a:pt x="233" y="237"/>
                    </a:cubicBezTo>
                    <a:cubicBezTo>
                      <a:pt x="199" y="217"/>
                      <a:pt x="166" y="196"/>
                      <a:pt x="134" y="174"/>
                    </a:cubicBezTo>
                    <a:cubicBezTo>
                      <a:pt x="133" y="174"/>
                      <a:pt x="133" y="173"/>
                      <a:pt x="133" y="173"/>
                    </a:cubicBezTo>
                    <a:cubicBezTo>
                      <a:pt x="132" y="172"/>
                      <a:pt x="132" y="172"/>
                      <a:pt x="131" y="172"/>
                    </a:cubicBezTo>
                    <a:cubicBezTo>
                      <a:pt x="143" y="130"/>
                      <a:pt x="156" y="89"/>
                      <a:pt x="168" y="47"/>
                    </a:cubicBezTo>
                    <a:cubicBezTo>
                      <a:pt x="130" y="33"/>
                      <a:pt x="93" y="17"/>
                      <a:pt x="56" y="0"/>
                    </a:cubicBezTo>
                    <a:cubicBezTo>
                      <a:pt x="70" y="36"/>
                      <a:pt x="86" y="72"/>
                      <a:pt x="102" y="107"/>
                    </a:cubicBezTo>
                    <a:cubicBezTo>
                      <a:pt x="69" y="122"/>
                      <a:pt x="35" y="137"/>
                      <a:pt x="0" y="15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+mn-lt"/>
                  <a:ea typeface="+mn-ea"/>
                </a:endParaRPr>
              </a:p>
            </p:txBody>
          </p:sp>
          <p:sp>
            <p:nvSpPr>
              <p:cNvPr id="56" name="Freeform 47">
                <a:extLst>
                  <a:ext uri="{FF2B5EF4-FFF2-40B4-BE49-F238E27FC236}">
                    <a16:creationId xmlns:a16="http://schemas.microsoft.com/office/drawing/2014/main" xmlns="" id="{3C672916-A0D4-41B1-A4BF-DA7283E8D6B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915089" y="2789329"/>
                <a:ext cx="590361" cy="488860"/>
              </a:xfrm>
              <a:custGeom>
                <a:avLst/>
                <a:gdLst>
                  <a:gd name="T0" fmla="*/ 150 w 287"/>
                  <a:gd name="T1" fmla="*/ 167 h 237"/>
                  <a:gd name="T2" fmla="*/ 115 w 287"/>
                  <a:gd name="T3" fmla="*/ 49 h 237"/>
                  <a:gd name="T4" fmla="*/ 0 w 287"/>
                  <a:gd name="T5" fmla="*/ 86 h 237"/>
                  <a:gd name="T6" fmla="*/ 28 w 287"/>
                  <a:gd name="T7" fmla="*/ 206 h 237"/>
                  <a:gd name="T8" fmla="*/ 150 w 287"/>
                  <a:gd name="T9" fmla="*/ 167 h 237"/>
                  <a:gd name="T10" fmla="*/ 55 w 287"/>
                  <a:gd name="T11" fmla="*/ 237 h 237"/>
                  <a:gd name="T12" fmla="*/ 287 w 287"/>
                  <a:gd name="T13" fmla="*/ 150 h 237"/>
                  <a:gd name="T14" fmla="*/ 185 w 287"/>
                  <a:gd name="T15" fmla="*/ 107 h 237"/>
                  <a:gd name="T16" fmla="*/ 232 w 287"/>
                  <a:gd name="T17" fmla="*/ 0 h 237"/>
                  <a:gd name="T18" fmla="*/ 119 w 287"/>
                  <a:gd name="T19" fmla="*/ 47 h 237"/>
                  <a:gd name="T20" fmla="*/ 157 w 287"/>
                  <a:gd name="T21" fmla="*/ 172 h 237"/>
                  <a:gd name="T22" fmla="*/ 155 w 287"/>
                  <a:gd name="T23" fmla="*/ 173 h 237"/>
                  <a:gd name="T24" fmla="*/ 156 w 287"/>
                  <a:gd name="T25" fmla="*/ 175 h 237"/>
                  <a:gd name="T26" fmla="*/ 55 w 287"/>
                  <a:gd name="T27" fmla="*/ 237 h 2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87" h="237">
                    <a:moveTo>
                      <a:pt x="150" y="167"/>
                    </a:moveTo>
                    <a:cubicBezTo>
                      <a:pt x="138" y="127"/>
                      <a:pt x="127" y="88"/>
                      <a:pt x="115" y="49"/>
                    </a:cubicBezTo>
                    <a:cubicBezTo>
                      <a:pt x="77" y="62"/>
                      <a:pt x="39" y="75"/>
                      <a:pt x="0" y="86"/>
                    </a:cubicBezTo>
                    <a:cubicBezTo>
                      <a:pt x="9" y="126"/>
                      <a:pt x="19" y="166"/>
                      <a:pt x="28" y="206"/>
                    </a:cubicBezTo>
                    <a:cubicBezTo>
                      <a:pt x="69" y="195"/>
                      <a:pt x="110" y="182"/>
                      <a:pt x="150" y="167"/>
                    </a:cubicBezTo>
                    <a:close/>
                    <a:moveTo>
                      <a:pt x="55" y="237"/>
                    </a:moveTo>
                    <a:cubicBezTo>
                      <a:pt x="134" y="214"/>
                      <a:pt x="212" y="185"/>
                      <a:pt x="287" y="150"/>
                    </a:cubicBezTo>
                    <a:cubicBezTo>
                      <a:pt x="253" y="137"/>
                      <a:pt x="218" y="122"/>
                      <a:pt x="185" y="107"/>
                    </a:cubicBezTo>
                    <a:cubicBezTo>
                      <a:pt x="202" y="72"/>
                      <a:pt x="218" y="36"/>
                      <a:pt x="232" y="0"/>
                    </a:cubicBezTo>
                    <a:cubicBezTo>
                      <a:pt x="195" y="17"/>
                      <a:pt x="157" y="33"/>
                      <a:pt x="119" y="47"/>
                    </a:cubicBezTo>
                    <a:cubicBezTo>
                      <a:pt x="132" y="89"/>
                      <a:pt x="144" y="130"/>
                      <a:pt x="157" y="172"/>
                    </a:cubicBezTo>
                    <a:cubicBezTo>
                      <a:pt x="156" y="172"/>
                      <a:pt x="156" y="172"/>
                      <a:pt x="155" y="173"/>
                    </a:cubicBezTo>
                    <a:cubicBezTo>
                      <a:pt x="155" y="173"/>
                      <a:pt x="156" y="174"/>
                      <a:pt x="156" y="175"/>
                    </a:cubicBezTo>
                    <a:cubicBezTo>
                      <a:pt x="123" y="196"/>
                      <a:pt x="90" y="217"/>
                      <a:pt x="55" y="23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+mn-lt"/>
                  <a:ea typeface="+mn-ea"/>
                </a:endParaRPr>
              </a:p>
            </p:txBody>
          </p:sp>
          <p:sp>
            <p:nvSpPr>
              <p:cNvPr id="57" name="Freeform 45">
                <a:extLst>
                  <a:ext uri="{FF2B5EF4-FFF2-40B4-BE49-F238E27FC236}">
                    <a16:creationId xmlns:a16="http://schemas.microsoft.com/office/drawing/2014/main" xmlns="" id="{1D5D043B-085C-4670-ACE8-3E6906D7653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39285" y="2824248"/>
                <a:ext cx="2291616" cy="590441"/>
              </a:xfrm>
              <a:custGeom>
                <a:avLst/>
                <a:gdLst>
                  <a:gd name="T0" fmla="*/ 46 w 1114"/>
                  <a:gd name="T1" fmla="*/ 0 h 286"/>
                  <a:gd name="T2" fmla="*/ 1068 w 1114"/>
                  <a:gd name="T3" fmla="*/ 0 h 286"/>
                  <a:gd name="T4" fmla="*/ 1114 w 1114"/>
                  <a:gd name="T5" fmla="*/ 154 h 286"/>
                  <a:gd name="T6" fmla="*/ 0 w 1114"/>
                  <a:gd name="T7" fmla="*/ 154 h 286"/>
                  <a:gd name="T8" fmla="*/ 46 w 1114"/>
                  <a:gd name="T9" fmla="*/ 0 h 2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14" h="286">
                    <a:moveTo>
                      <a:pt x="46" y="0"/>
                    </a:moveTo>
                    <a:cubicBezTo>
                      <a:pt x="378" y="122"/>
                      <a:pt x="736" y="122"/>
                      <a:pt x="1068" y="0"/>
                    </a:cubicBezTo>
                    <a:cubicBezTo>
                      <a:pt x="1083" y="51"/>
                      <a:pt x="1098" y="102"/>
                      <a:pt x="1114" y="154"/>
                    </a:cubicBezTo>
                    <a:cubicBezTo>
                      <a:pt x="752" y="286"/>
                      <a:pt x="362" y="286"/>
                      <a:pt x="0" y="154"/>
                    </a:cubicBezTo>
                    <a:cubicBezTo>
                      <a:pt x="15" y="102"/>
                      <a:pt x="30" y="51"/>
                      <a:pt x="46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lIns="2286000" tIns="0" rIns="0" bIns="822960">
                <a:prstTxWarp prst="textArchDown">
                  <a:avLst/>
                </a:prstTxWarp>
              </a:bodyPr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latin typeface="+mn-lt"/>
                  <a:ea typeface="+mn-ea"/>
                </a:endParaRPr>
              </a:p>
            </p:txBody>
          </p:sp>
        </p:grpSp>
        <p:sp>
          <p:nvSpPr>
            <p:cNvPr id="53" name="TextBox 6">
              <a:extLst>
                <a:ext uri="{FF2B5EF4-FFF2-40B4-BE49-F238E27FC236}">
                  <a16:creationId xmlns:a16="http://schemas.microsoft.com/office/drawing/2014/main" xmlns="" id="{01345489-BC6A-43C9-9B14-B97B4EFAF638}"/>
                </a:ext>
              </a:extLst>
            </p:cNvPr>
            <p:cNvSpPr txBox="1"/>
            <p:nvPr/>
          </p:nvSpPr>
          <p:spPr bwMode="auto">
            <a:xfrm>
              <a:off x="1594254" y="3625872"/>
              <a:ext cx="2843212" cy="589610"/>
            </a:xfrm>
            <a:prstGeom prst="rect">
              <a:avLst/>
            </a:prstGeom>
            <a:noFill/>
          </p:spPr>
          <p:txBody>
            <a:bodyPr spcFirstLastPara="1" anchor="ctr">
              <a:prstTxWarp prst="textArchDown">
                <a:avLst/>
              </a:prstTxWarp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b="1" dirty="0">
                  <a:solidFill>
                    <a:srgbClr val="FFFFFF"/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宫本武藏</a:t>
              </a:r>
              <a:endParaRPr lang="en-US" sz="1400" b="1" dirty="0">
                <a:solidFill>
                  <a:srgbClr val="FFFFFF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endParaRPr>
            </a:p>
          </p:txBody>
        </p:sp>
        <p:sp>
          <p:nvSpPr>
            <p:cNvPr id="54" name="TextBox 9">
              <a:extLst>
                <a:ext uri="{FF2B5EF4-FFF2-40B4-BE49-F238E27FC236}">
                  <a16:creationId xmlns:a16="http://schemas.microsoft.com/office/drawing/2014/main" xmlns="" id="{1EBD43E4-B72D-46BC-ADCF-BFF5B7B500C1}"/>
                </a:ext>
              </a:extLst>
            </p:cNvPr>
            <p:cNvSpPr txBox="1"/>
            <p:nvPr/>
          </p:nvSpPr>
          <p:spPr bwMode="auto">
            <a:xfrm>
              <a:off x="2590106" y="4414656"/>
              <a:ext cx="851515" cy="246221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000" spc="300" dirty="0">
                  <a:solidFill>
                    <a:schemeClr val="tx1">
                      <a:alpha val="50000"/>
                    </a:schemeClr>
                  </a:solidFill>
                  <a:latin typeface="+mn-lt"/>
                  <a:ea typeface="Source Sans Pro" charset="0"/>
                  <a:cs typeface="Source Sans Pro" charset="0"/>
                </a:rPr>
                <a:t>部门经理</a:t>
              </a:r>
              <a:endParaRPr lang="en-US" sz="1000" spc="300" dirty="0">
                <a:solidFill>
                  <a:schemeClr val="tx1">
                    <a:alpha val="50000"/>
                  </a:schemeClr>
                </a:solidFill>
                <a:latin typeface="+mn-lt"/>
                <a:ea typeface="Source Sans Pro" charset="0"/>
                <a:cs typeface="Source Sans Pro" charset="0"/>
              </a:endParaRPr>
            </a:p>
          </p:txBody>
        </p:sp>
      </p:grpSp>
      <p:grpSp>
        <p:nvGrpSpPr>
          <p:cNvPr id="58" name="组合 57">
            <a:extLst>
              <a:ext uri="{FF2B5EF4-FFF2-40B4-BE49-F238E27FC236}">
                <a16:creationId xmlns:a16="http://schemas.microsoft.com/office/drawing/2014/main" xmlns="" id="{624DE381-A6D0-4DF2-A0BD-FC27D913977C}"/>
              </a:ext>
            </a:extLst>
          </p:cNvPr>
          <p:cNvGrpSpPr/>
          <p:nvPr/>
        </p:nvGrpSpPr>
        <p:grpSpPr>
          <a:xfrm>
            <a:off x="7758112" y="2593045"/>
            <a:ext cx="2843212" cy="2207532"/>
            <a:chOff x="1594254" y="2453345"/>
            <a:chExt cx="2843212" cy="2207532"/>
          </a:xfrm>
        </p:grpSpPr>
        <p:sp>
          <p:nvSpPr>
            <p:cNvPr id="59" name="Freeform 64">
              <a:extLst>
                <a:ext uri="{FF2B5EF4-FFF2-40B4-BE49-F238E27FC236}">
                  <a16:creationId xmlns:a16="http://schemas.microsoft.com/office/drawing/2014/main" xmlns="" id="{E1C0C69D-B975-4564-A3C3-C005E2940B7A}"/>
                </a:ext>
              </a:extLst>
            </p:cNvPr>
            <p:cNvSpPr>
              <a:spLocks/>
            </p:cNvSpPr>
            <p:nvPr/>
          </p:nvSpPr>
          <p:spPr bwMode="auto">
            <a:xfrm>
              <a:off x="2125953" y="2453345"/>
              <a:ext cx="1779814" cy="1747150"/>
            </a:xfrm>
            <a:custGeom>
              <a:avLst/>
              <a:gdLst>
                <a:gd name="T0" fmla="*/ 878 w 898"/>
                <a:gd name="T1" fmla="*/ 438 h 880"/>
                <a:gd name="T2" fmla="*/ 885 w 898"/>
                <a:gd name="T3" fmla="*/ 318 h 880"/>
                <a:gd name="T4" fmla="*/ 822 w 898"/>
                <a:gd name="T5" fmla="*/ 277 h 880"/>
                <a:gd name="T6" fmla="*/ 792 w 898"/>
                <a:gd name="T7" fmla="*/ 241 h 880"/>
                <a:gd name="T8" fmla="*/ 718 w 898"/>
                <a:gd name="T9" fmla="*/ 143 h 880"/>
                <a:gd name="T10" fmla="*/ 668 w 898"/>
                <a:gd name="T11" fmla="*/ 60 h 880"/>
                <a:gd name="T12" fmla="*/ 574 w 898"/>
                <a:gd name="T13" fmla="*/ 0 h 880"/>
                <a:gd name="T14" fmla="*/ 541 w 898"/>
                <a:gd name="T15" fmla="*/ 63 h 880"/>
                <a:gd name="T16" fmla="*/ 611 w 898"/>
                <a:gd name="T17" fmla="*/ 75 h 880"/>
                <a:gd name="T18" fmla="*/ 712 w 898"/>
                <a:gd name="T19" fmla="*/ 145 h 880"/>
                <a:gd name="T20" fmla="*/ 760 w 898"/>
                <a:gd name="T21" fmla="*/ 199 h 880"/>
                <a:gd name="T22" fmla="*/ 767 w 898"/>
                <a:gd name="T23" fmla="*/ 235 h 880"/>
                <a:gd name="T24" fmla="*/ 746 w 898"/>
                <a:gd name="T25" fmla="*/ 288 h 880"/>
                <a:gd name="T26" fmla="*/ 787 w 898"/>
                <a:gd name="T27" fmla="*/ 383 h 880"/>
                <a:gd name="T28" fmla="*/ 828 w 898"/>
                <a:gd name="T29" fmla="*/ 465 h 880"/>
                <a:gd name="T30" fmla="*/ 797 w 898"/>
                <a:gd name="T31" fmla="*/ 578 h 880"/>
                <a:gd name="T32" fmla="*/ 769 w 898"/>
                <a:gd name="T33" fmla="*/ 605 h 880"/>
                <a:gd name="T34" fmla="*/ 711 w 898"/>
                <a:gd name="T35" fmla="*/ 607 h 880"/>
                <a:gd name="T36" fmla="*/ 649 w 898"/>
                <a:gd name="T37" fmla="*/ 693 h 880"/>
                <a:gd name="T38" fmla="*/ 598 w 898"/>
                <a:gd name="T39" fmla="*/ 773 h 880"/>
                <a:gd name="T40" fmla="*/ 479 w 898"/>
                <a:gd name="T41" fmla="*/ 806 h 880"/>
                <a:gd name="T42" fmla="*/ 321 w 898"/>
                <a:gd name="T43" fmla="*/ 768 h 880"/>
                <a:gd name="T44" fmla="*/ 281 w 898"/>
                <a:gd name="T45" fmla="*/ 764 h 880"/>
                <a:gd name="T46" fmla="*/ 187 w 898"/>
                <a:gd name="T47" fmla="*/ 698 h 880"/>
                <a:gd name="T48" fmla="*/ 166 w 898"/>
                <a:gd name="T49" fmla="*/ 609 h 880"/>
                <a:gd name="T50" fmla="*/ 138 w 898"/>
                <a:gd name="T51" fmla="*/ 508 h 880"/>
                <a:gd name="T52" fmla="*/ 85 w 898"/>
                <a:gd name="T53" fmla="*/ 486 h 880"/>
                <a:gd name="T54" fmla="*/ 68 w 898"/>
                <a:gd name="T55" fmla="*/ 452 h 880"/>
                <a:gd name="T56" fmla="*/ 79 w 898"/>
                <a:gd name="T57" fmla="*/ 329 h 880"/>
                <a:gd name="T58" fmla="*/ 144 w 898"/>
                <a:gd name="T59" fmla="*/ 265 h 880"/>
                <a:gd name="T60" fmla="*/ 214 w 898"/>
                <a:gd name="T61" fmla="*/ 192 h 880"/>
                <a:gd name="T62" fmla="*/ 215 w 898"/>
                <a:gd name="T63" fmla="*/ 136 h 880"/>
                <a:gd name="T64" fmla="*/ 268 w 898"/>
                <a:gd name="T65" fmla="*/ 99 h 880"/>
                <a:gd name="T66" fmla="*/ 289 w 898"/>
                <a:gd name="T67" fmla="*/ 74 h 880"/>
                <a:gd name="T68" fmla="*/ 299 w 898"/>
                <a:gd name="T69" fmla="*/ 67 h 880"/>
                <a:gd name="T70" fmla="*/ 259 w 898"/>
                <a:gd name="T71" fmla="*/ 71 h 880"/>
                <a:gd name="T72" fmla="*/ 187 w 898"/>
                <a:gd name="T73" fmla="*/ 65 h 880"/>
                <a:gd name="T74" fmla="*/ 116 w 898"/>
                <a:gd name="T75" fmla="*/ 156 h 880"/>
                <a:gd name="T76" fmla="*/ 99 w 898"/>
                <a:gd name="T77" fmla="*/ 254 h 880"/>
                <a:gd name="T78" fmla="*/ 63 w 898"/>
                <a:gd name="T79" fmla="*/ 370 h 880"/>
                <a:gd name="T80" fmla="*/ 47 w 898"/>
                <a:gd name="T81" fmla="*/ 415 h 880"/>
                <a:gd name="T82" fmla="*/ 0 w 898"/>
                <a:gd name="T83" fmla="*/ 473 h 880"/>
                <a:gd name="T84" fmla="*/ 48 w 898"/>
                <a:gd name="T85" fmla="*/ 584 h 880"/>
                <a:gd name="T86" fmla="*/ 128 w 898"/>
                <a:gd name="T87" fmla="*/ 647 h 880"/>
                <a:gd name="T88" fmla="*/ 209 w 898"/>
                <a:gd name="T89" fmla="*/ 732 h 880"/>
                <a:gd name="T90" fmla="*/ 238 w 898"/>
                <a:gd name="T91" fmla="*/ 768 h 880"/>
                <a:gd name="T92" fmla="*/ 260 w 898"/>
                <a:gd name="T93" fmla="*/ 843 h 880"/>
                <a:gd name="T94" fmla="*/ 449 w 898"/>
                <a:gd name="T95" fmla="*/ 836 h 880"/>
                <a:gd name="T96" fmla="*/ 637 w 898"/>
                <a:gd name="T97" fmla="*/ 843 h 880"/>
                <a:gd name="T98" fmla="*/ 660 w 898"/>
                <a:gd name="T99" fmla="*/ 768 h 880"/>
                <a:gd name="T100" fmla="*/ 689 w 898"/>
                <a:gd name="T101" fmla="*/ 732 h 880"/>
                <a:gd name="T102" fmla="*/ 769 w 898"/>
                <a:gd name="T103" fmla="*/ 647 h 880"/>
                <a:gd name="T104" fmla="*/ 850 w 898"/>
                <a:gd name="T105" fmla="*/ 584 h 8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898" h="880">
                  <a:moveTo>
                    <a:pt x="870" y="512"/>
                  </a:moveTo>
                  <a:cubicBezTo>
                    <a:pt x="891" y="501"/>
                    <a:pt x="898" y="473"/>
                    <a:pt x="898" y="473"/>
                  </a:cubicBezTo>
                  <a:cubicBezTo>
                    <a:pt x="898" y="473"/>
                    <a:pt x="866" y="470"/>
                    <a:pt x="846" y="485"/>
                  </a:cubicBezTo>
                  <a:cubicBezTo>
                    <a:pt x="841" y="489"/>
                    <a:pt x="835" y="497"/>
                    <a:pt x="831" y="505"/>
                  </a:cubicBezTo>
                  <a:cubicBezTo>
                    <a:pt x="834" y="489"/>
                    <a:pt x="837" y="473"/>
                    <a:pt x="838" y="457"/>
                  </a:cubicBezTo>
                  <a:cubicBezTo>
                    <a:pt x="846" y="455"/>
                    <a:pt x="862" y="451"/>
                    <a:pt x="878" y="438"/>
                  </a:cubicBezTo>
                  <a:cubicBezTo>
                    <a:pt x="896" y="424"/>
                    <a:pt x="898" y="395"/>
                    <a:pt x="898" y="395"/>
                  </a:cubicBezTo>
                  <a:cubicBezTo>
                    <a:pt x="898" y="395"/>
                    <a:pt x="866" y="398"/>
                    <a:pt x="850" y="415"/>
                  </a:cubicBezTo>
                  <a:cubicBezTo>
                    <a:pt x="846" y="421"/>
                    <a:pt x="842" y="429"/>
                    <a:pt x="839" y="437"/>
                  </a:cubicBezTo>
                  <a:cubicBezTo>
                    <a:pt x="839" y="420"/>
                    <a:pt x="839" y="404"/>
                    <a:pt x="837" y="388"/>
                  </a:cubicBezTo>
                  <a:cubicBezTo>
                    <a:pt x="844" y="385"/>
                    <a:pt x="859" y="378"/>
                    <a:pt x="873" y="362"/>
                  </a:cubicBezTo>
                  <a:cubicBezTo>
                    <a:pt x="888" y="345"/>
                    <a:pt x="885" y="318"/>
                    <a:pt x="885" y="318"/>
                  </a:cubicBezTo>
                  <a:cubicBezTo>
                    <a:pt x="885" y="318"/>
                    <a:pt x="855" y="325"/>
                    <a:pt x="843" y="345"/>
                  </a:cubicBezTo>
                  <a:cubicBezTo>
                    <a:pt x="838" y="352"/>
                    <a:pt x="836" y="362"/>
                    <a:pt x="835" y="370"/>
                  </a:cubicBezTo>
                  <a:cubicBezTo>
                    <a:pt x="832" y="353"/>
                    <a:pt x="828" y="336"/>
                    <a:pt x="824" y="319"/>
                  </a:cubicBezTo>
                  <a:cubicBezTo>
                    <a:pt x="830" y="316"/>
                    <a:pt x="844" y="306"/>
                    <a:pt x="855" y="288"/>
                  </a:cubicBezTo>
                  <a:cubicBezTo>
                    <a:pt x="867" y="269"/>
                    <a:pt x="859" y="243"/>
                    <a:pt x="859" y="243"/>
                  </a:cubicBezTo>
                  <a:cubicBezTo>
                    <a:pt x="859" y="243"/>
                    <a:pt x="831" y="256"/>
                    <a:pt x="822" y="277"/>
                  </a:cubicBezTo>
                  <a:cubicBezTo>
                    <a:pt x="819" y="285"/>
                    <a:pt x="819" y="296"/>
                    <a:pt x="819" y="305"/>
                  </a:cubicBezTo>
                  <a:cubicBezTo>
                    <a:pt x="814" y="287"/>
                    <a:pt x="807" y="270"/>
                    <a:pt x="799" y="254"/>
                  </a:cubicBezTo>
                  <a:cubicBezTo>
                    <a:pt x="804" y="250"/>
                    <a:pt x="816" y="238"/>
                    <a:pt x="824" y="219"/>
                  </a:cubicBezTo>
                  <a:cubicBezTo>
                    <a:pt x="832" y="199"/>
                    <a:pt x="820" y="175"/>
                    <a:pt x="820" y="175"/>
                  </a:cubicBezTo>
                  <a:cubicBezTo>
                    <a:pt x="820" y="175"/>
                    <a:pt x="795" y="191"/>
                    <a:pt x="791" y="213"/>
                  </a:cubicBezTo>
                  <a:cubicBezTo>
                    <a:pt x="789" y="221"/>
                    <a:pt x="790" y="232"/>
                    <a:pt x="792" y="241"/>
                  </a:cubicBezTo>
                  <a:cubicBezTo>
                    <a:pt x="784" y="224"/>
                    <a:pt x="774" y="208"/>
                    <a:pt x="763" y="194"/>
                  </a:cubicBezTo>
                  <a:cubicBezTo>
                    <a:pt x="768" y="189"/>
                    <a:pt x="777" y="176"/>
                    <a:pt x="781" y="156"/>
                  </a:cubicBezTo>
                  <a:cubicBezTo>
                    <a:pt x="785" y="135"/>
                    <a:pt x="770" y="115"/>
                    <a:pt x="770" y="115"/>
                  </a:cubicBezTo>
                  <a:cubicBezTo>
                    <a:pt x="770" y="115"/>
                    <a:pt x="749" y="135"/>
                    <a:pt x="748" y="157"/>
                  </a:cubicBezTo>
                  <a:cubicBezTo>
                    <a:pt x="748" y="164"/>
                    <a:pt x="751" y="173"/>
                    <a:pt x="754" y="181"/>
                  </a:cubicBezTo>
                  <a:cubicBezTo>
                    <a:pt x="742" y="167"/>
                    <a:pt x="730" y="154"/>
                    <a:pt x="718" y="143"/>
                  </a:cubicBezTo>
                  <a:cubicBezTo>
                    <a:pt x="721" y="138"/>
                    <a:pt x="728" y="123"/>
                    <a:pt x="729" y="103"/>
                  </a:cubicBezTo>
                  <a:cubicBezTo>
                    <a:pt x="729" y="82"/>
                    <a:pt x="711" y="65"/>
                    <a:pt x="711" y="65"/>
                  </a:cubicBezTo>
                  <a:cubicBezTo>
                    <a:pt x="711" y="65"/>
                    <a:pt x="694" y="88"/>
                    <a:pt x="697" y="109"/>
                  </a:cubicBezTo>
                  <a:cubicBezTo>
                    <a:pt x="698" y="117"/>
                    <a:pt x="704" y="128"/>
                    <a:pt x="709" y="135"/>
                  </a:cubicBezTo>
                  <a:cubicBezTo>
                    <a:pt x="694" y="122"/>
                    <a:pt x="678" y="111"/>
                    <a:pt x="664" y="101"/>
                  </a:cubicBezTo>
                  <a:cubicBezTo>
                    <a:pt x="666" y="96"/>
                    <a:pt x="672" y="80"/>
                    <a:pt x="668" y="60"/>
                  </a:cubicBezTo>
                  <a:cubicBezTo>
                    <a:pt x="665" y="40"/>
                    <a:pt x="644" y="26"/>
                    <a:pt x="644" y="26"/>
                  </a:cubicBezTo>
                  <a:cubicBezTo>
                    <a:pt x="644" y="26"/>
                    <a:pt x="632" y="51"/>
                    <a:pt x="639" y="71"/>
                  </a:cubicBezTo>
                  <a:cubicBezTo>
                    <a:pt x="642" y="80"/>
                    <a:pt x="650" y="90"/>
                    <a:pt x="656" y="96"/>
                  </a:cubicBezTo>
                  <a:cubicBezTo>
                    <a:pt x="638" y="85"/>
                    <a:pt x="620" y="76"/>
                    <a:pt x="605" y="70"/>
                  </a:cubicBezTo>
                  <a:cubicBezTo>
                    <a:pt x="607" y="65"/>
                    <a:pt x="609" y="48"/>
                    <a:pt x="603" y="28"/>
                  </a:cubicBezTo>
                  <a:cubicBezTo>
                    <a:pt x="596" y="9"/>
                    <a:pt x="574" y="0"/>
                    <a:pt x="574" y="0"/>
                  </a:cubicBezTo>
                  <a:cubicBezTo>
                    <a:pt x="574" y="0"/>
                    <a:pt x="566" y="26"/>
                    <a:pt x="576" y="44"/>
                  </a:cubicBezTo>
                  <a:cubicBezTo>
                    <a:pt x="580" y="53"/>
                    <a:pt x="591" y="62"/>
                    <a:pt x="599" y="67"/>
                  </a:cubicBezTo>
                  <a:cubicBezTo>
                    <a:pt x="588" y="62"/>
                    <a:pt x="579" y="59"/>
                    <a:pt x="572" y="57"/>
                  </a:cubicBezTo>
                  <a:cubicBezTo>
                    <a:pt x="568" y="53"/>
                    <a:pt x="557" y="40"/>
                    <a:pt x="544" y="38"/>
                  </a:cubicBezTo>
                  <a:cubicBezTo>
                    <a:pt x="532" y="36"/>
                    <a:pt x="513" y="44"/>
                    <a:pt x="513" y="44"/>
                  </a:cubicBezTo>
                  <a:cubicBezTo>
                    <a:pt x="513" y="44"/>
                    <a:pt x="522" y="56"/>
                    <a:pt x="541" y="63"/>
                  </a:cubicBezTo>
                  <a:cubicBezTo>
                    <a:pt x="554" y="67"/>
                    <a:pt x="569" y="60"/>
                    <a:pt x="572" y="59"/>
                  </a:cubicBezTo>
                  <a:cubicBezTo>
                    <a:pt x="582" y="62"/>
                    <a:pt x="594" y="67"/>
                    <a:pt x="609" y="74"/>
                  </a:cubicBezTo>
                  <a:cubicBezTo>
                    <a:pt x="602" y="72"/>
                    <a:pt x="583" y="69"/>
                    <a:pt x="572" y="73"/>
                  </a:cubicBezTo>
                  <a:cubicBezTo>
                    <a:pt x="552" y="80"/>
                    <a:pt x="540" y="104"/>
                    <a:pt x="540" y="104"/>
                  </a:cubicBezTo>
                  <a:cubicBezTo>
                    <a:pt x="540" y="104"/>
                    <a:pt x="562" y="112"/>
                    <a:pt x="580" y="103"/>
                  </a:cubicBezTo>
                  <a:cubicBezTo>
                    <a:pt x="600" y="93"/>
                    <a:pt x="610" y="78"/>
                    <a:pt x="611" y="75"/>
                  </a:cubicBezTo>
                  <a:cubicBezTo>
                    <a:pt x="627" y="82"/>
                    <a:pt x="645" y="92"/>
                    <a:pt x="664" y="105"/>
                  </a:cubicBezTo>
                  <a:cubicBezTo>
                    <a:pt x="656" y="102"/>
                    <a:pt x="640" y="98"/>
                    <a:pt x="630" y="99"/>
                  </a:cubicBezTo>
                  <a:cubicBezTo>
                    <a:pt x="609" y="102"/>
                    <a:pt x="592" y="124"/>
                    <a:pt x="592" y="124"/>
                  </a:cubicBezTo>
                  <a:cubicBezTo>
                    <a:pt x="592" y="124"/>
                    <a:pt x="613" y="137"/>
                    <a:pt x="633" y="131"/>
                  </a:cubicBezTo>
                  <a:cubicBezTo>
                    <a:pt x="653" y="125"/>
                    <a:pt x="665" y="112"/>
                    <a:pt x="668" y="109"/>
                  </a:cubicBezTo>
                  <a:cubicBezTo>
                    <a:pt x="683" y="119"/>
                    <a:pt x="698" y="131"/>
                    <a:pt x="712" y="145"/>
                  </a:cubicBezTo>
                  <a:cubicBezTo>
                    <a:pt x="714" y="146"/>
                    <a:pt x="715" y="147"/>
                    <a:pt x="716" y="148"/>
                  </a:cubicBezTo>
                  <a:cubicBezTo>
                    <a:pt x="708" y="143"/>
                    <a:pt x="694" y="136"/>
                    <a:pt x="683" y="136"/>
                  </a:cubicBezTo>
                  <a:cubicBezTo>
                    <a:pt x="662" y="135"/>
                    <a:pt x="640" y="154"/>
                    <a:pt x="640" y="154"/>
                  </a:cubicBezTo>
                  <a:cubicBezTo>
                    <a:pt x="640" y="154"/>
                    <a:pt x="660" y="171"/>
                    <a:pt x="680" y="168"/>
                  </a:cubicBezTo>
                  <a:cubicBezTo>
                    <a:pt x="702" y="165"/>
                    <a:pt x="716" y="155"/>
                    <a:pt x="720" y="152"/>
                  </a:cubicBezTo>
                  <a:cubicBezTo>
                    <a:pt x="734" y="165"/>
                    <a:pt x="748" y="181"/>
                    <a:pt x="760" y="199"/>
                  </a:cubicBezTo>
                  <a:cubicBezTo>
                    <a:pt x="753" y="193"/>
                    <a:pt x="740" y="183"/>
                    <a:pt x="729" y="181"/>
                  </a:cubicBezTo>
                  <a:cubicBezTo>
                    <a:pt x="708" y="177"/>
                    <a:pt x="683" y="192"/>
                    <a:pt x="683" y="192"/>
                  </a:cubicBezTo>
                  <a:cubicBezTo>
                    <a:pt x="683" y="192"/>
                    <a:pt x="700" y="212"/>
                    <a:pt x="721" y="213"/>
                  </a:cubicBezTo>
                  <a:cubicBezTo>
                    <a:pt x="743" y="214"/>
                    <a:pt x="759" y="207"/>
                    <a:pt x="764" y="204"/>
                  </a:cubicBezTo>
                  <a:cubicBezTo>
                    <a:pt x="774" y="220"/>
                    <a:pt x="784" y="236"/>
                    <a:pt x="792" y="254"/>
                  </a:cubicBezTo>
                  <a:cubicBezTo>
                    <a:pt x="786" y="247"/>
                    <a:pt x="776" y="238"/>
                    <a:pt x="767" y="235"/>
                  </a:cubicBezTo>
                  <a:cubicBezTo>
                    <a:pt x="747" y="226"/>
                    <a:pt x="719" y="237"/>
                    <a:pt x="719" y="237"/>
                  </a:cubicBezTo>
                  <a:cubicBezTo>
                    <a:pt x="719" y="237"/>
                    <a:pt x="732" y="261"/>
                    <a:pt x="753" y="265"/>
                  </a:cubicBezTo>
                  <a:cubicBezTo>
                    <a:pt x="774" y="270"/>
                    <a:pt x="790" y="266"/>
                    <a:pt x="797" y="264"/>
                  </a:cubicBezTo>
                  <a:cubicBezTo>
                    <a:pt x="804" y="281"/>
                    <a:pt x="810" y="298"/>
                    <a:pt x="815" y="316"/>
                  </a:cubicBezTo>
                  <a:cubicBezTo>
                    <a:pt x="810" y="308"/>
                    <a:pt x="803" y="299"/>
                    <a:pt x="795" y="294"/>
                  </a:cubicBezTo>
                  <a:cubicBezTo>
                    <a:pt x="776" y="282"/>
                    <a:pt x="746" y="288"/>
                    <a:pt x="746" y="288"/>
                  </a:cubicBezTo>
                  <a:cubicBezTo>
                    <a:pt x="746" y="288"/>
                    <a:pt x="755" y="314"/>
                    <a:pt x="776" y="322"/>
                  </a:cubicBezTo>
                  <a:cubicBezTo>
                    <a:pt x="795" y="330"/>
                    <a:pt x="812" y="330"/>
                    <a:pt x="819" y="329"/>
                  </a:cubicBezTo>
                  <a:cubicBezTo>
                    <a:pt x="823" y="347"/>
                    <a:pt x="827" y="365"/>
                    <a:pt x="829" y="384"/>
                  </a:cubicBezTo>
                  <a:cubicBezTo>
                    <a:pt x="825" y="375"/>
                    <a:pt x="819" y="364"/>
                    <a:pt x="812" y="358"/>
                  </a:cubicBezTo>
                  <a:cubicBezTo>
                    <a:pt x="795" y="342"/>
                    <a:pt x="764" y="343"/>
                    <a:pt x="764" y="343"/>
                  </a:cubicBezTo>
                  <a:cubicBezTo>
                    <a:pt x="764" y="343"/>
                    <a:pt x="768" y="370"/>
                    <a:pt x="787" y="383"/>
                  </a:cubicBezTo>
                  <a:cubicBezTo>
                    <a:pt x="805" y="394"/>
                    <a:pt x="822" y="396"/>
                    <a:pt x="830" y="397"/>
                  </a:cubicBezTo>
                  <a:cubicBezTo>
                    <a:pt x="831" y="415"/>
                    <a:pt x="831" y="434"/>
                    <a:pt x="830" y="452"/>
                  </a:cubicBezTo>
                  <a:cubicBezTo>
                    <a:pt x="827" y="442"/>
                    <a:pt x="824" y="430"/>
                    <a:pt x="818" y="423"/>
                  </a:cubicBezTo>
                  <a:cubicBezTo>
                    <a:pt x="803" y="404"/>
                    <a:pt x="772" y="399"/>
                    <a:pt x="772" y="399"/>
                  </a:cubicBezTo>
                  <a:cubicBezTo>
                    <a:pt x="772" y="399"/>
                    <a:pt x="772" y="428"/>
                    <a:pt x="788" y="443"/>
                  </a:cubicBezTo>
                  <a:cubicBezTo>
                    <a:pt x="804" y="458"/>
                    <a:pt x="821" y="463"/>
                    <a:pt x="828" y="465"/>
                  </a:cubicBezTo>
                  <a:cubicBezTo>
                    <a:pt x="826" y="482"/>
                    <a:pt x="823" y="498"/>
                    <a:pt x="819" y="515"/>
                  </a:cubicBezTo>
                  <a:cubicBezTo>
                    <a:pt x="818" y="505"/>
                    <a:pt x="816" y="494"/>
                    <a:pt x="812" y="486"/>
                  </a:cubicBezTo>
                  <a:cubicBezTo>
                    <a:pt x="801" y="465"/>
                    <a:pt x="770" y="455"/>
                    <a:pt x="770" y="455"/>
                  </a:cubicBezTo>
                  <a:cubicBezTo>
                    <a:pt x="770" y="455"/>
                    <a:pt x="765" y="483"/>
                    <a:pt x="779" y="502"/>
                  </a:cubicBezTo>
                  <a:cubicBezTo>
                    <a:pt x="792" y="519"/>
                    <a:pt x="807" y="527"/>
                    <a:pt x="815" y="530"/>
                  </a:cubicBezTo>
                  <a:cubicBezTo>
                    <a:pt x="810" y="547"/>
                    <a:pt x="804" y="563"/>
                    <a:pt x="797" y="578"/>
                  </a:cubicBezTo>
                  <a:cubicBezTo>
                    <a:pt x="798" y="568"/>
                    <a:pt x="799" y="556"/>
                    <a:pt x="796" y="547"/>
                  </a:cubicBezTo>
                  <a:cubicBezTo>
                    <a:pt x="788" y="524"/>
                    <a:pt x="759" y="508"/>
                    <a:pt x="759" y="508"/>
                  </a:cubicBezTo>
                  <a:cubicBezTo>
                    <a:pt x="759" y="508"/>
                    <a:pt x="749" y="536"/>
                    <a:pt x="760" y="557"/>
                  </a:cubicBezTo>
                  <a:cubicBezTo>
                    <a:pt x="770" y="576"/>
                    <a:pt x="784" y="587"/>
                    <a:pt x="791" y="592"/>
                  </a:cubicBezTo>
                  <a:cubicBezTo>
                    <a:pt x="783" y="607"/>
                    <a:pt x="775" y="620"/>
                    <a:pt x="766" y="633"/>
                  </a:cubicBezTo>
                  <a:cubicBezTo>
                    <a:pt x="769" y="624"/>
                    <a:pt x="771" y="613"/>
                    <a:pt x="769" y="605"/>
                  </a:cubicBezTo>
                  <a:cubicBezTo>
                    <a:pt x="766" y="580"/>
                    <a:pt x="740" y="559"/>
                    <a:pt x="740" y="559"/>
                  </a:cubicBezTo>
                  <a:cubicBezTo>
                    <a:pt x="740" y="559"/>
                    <a:pt x="724" y="585"/>
                    <a:pt x="731" y="609"/>
                  </a:cubicBezTo>
                  <a:cubicBezTo>
                    <a:pt x="738" y="629"/>
                    <a:pt x="749" y="642"/>
                    <a:pt x="755" y="649"/>
                  </a:cubicBezTo>
                  <a:cubicBezTo>
                    <a:pt x="746" y="661"/>
                    <a:pt x="736" y="673"/>
                    <a:pt x="725" y="684"/>
                  </a:cubicBezTo>
                  <a:cubicBezTo>
                    <a:pt x="729" y="675"/>
                    <a:pt x="732" y="666"/>
                    <a:pt x="732" y="658"/>
                  </a:cubicBezTo>
                  <a:cubicBezTo>
                    <a:pt x="733" y="632"/>
                    <a:pt x="711" y="607"/>
                    <a:pt x="711" y="607"/>
                  </a:cubicBezTo>
                  <a:cubicBezTo>
                    <a:pt x="711" y="607"/>
                    <a:pt x="691" y="630"/>
                    <a:pt x="694" y="654"/>
                  </a:cubicBezTo>
                  <a:cubicBezTo>
                    <a:pt x="696" y="676"/>
                    <a:pt x="705" y="691"/>
                    <a:pt x="710" y="698"/>
                  </a:cubicBezTo>
                  <a:cubicBezTo>
                    <a:pt x="699" y="709"/>
                    <a:pt x="687" y="719"/>
                    <a:pt x="675" y="728"/>
                  </a:cubicBezTo>
                  <a:cubicBezTo>
                    <a:pt x="681" y="720"/>
                    <a:pt x="685" y="711"/>
                    <a:pt x="687" y="704"/>
                  </a:cubicBezTo>
                  <a:cubicBezTo>
                    <a:pt x="692" y="678"/>
                    <a:pt x="674" y="648"/>
                    <a:pt x="674" y="648"/>
                  </a:cubicBezTo>
                  <a:cubicBezTo>
                    <a:pt x="674" y="648"/>
                    <a:pt x="650" y="668"/>
                    <a:pt x="649" y="693"/>
                  </a:cubicBezTo>
                  <a:cubicBezTo>
                    <a:pt x="648" y="715"/>
                    <a:pt x="654" y="732"/>
                    <a:pt x="658" y="740"/>
                  </a:cubicBezTo>
                  <a:cubicBezTo>
                    <a:pt x="644" y="749"/>
                    <a:pt x="631" y="757"/>
                    <a:pt x="617" y="764"/>
                  </a:cubicBezTo>
                  <a:cubicBezTo>
                    <a:pt x="624" y="757"/>
                    <a:pt x="631" y="748"/>
                    <a:pt x="634" y="740"/>
                  </a:cubicBezTo>
                  <a:cubicBezTo>
                    <a:pt x="644" y="715"/>
                    <a:pt x="631" y="682"/>
                    <a:pt x="631" y="682"/>
                  </a:cubicBezTo>
                  <a:cubicBezTo>
                    <a:pt x="631" y="682"/>
                    <a:pt x="603" y="698"/>
                    <a:pt x="598" y="723"/>
                  </a:cubicBezTo>
                  <a:cubicBezTo>
                    <a:pt x="593" y="745"/>
                    <a:pt x="596" y="764"/>
                    <a:pt x="598" y="773"/>
                  </a:cubicBezTo>
                  <a:cubicBezTo>
                    <a:pt x="584" y="779"/>
                    <a:pt x="570" y="784"/>
                    <a:pt x="556" y="787"/>
                  </a:cubicBezTo>
                  <a:cubicBezTo>
                    <a:pt x="564" y="782"/>
                    <a:pt x="572" y="775"/>
                    <a:pt x="576" y="768"/>
                  </a:cubicBezTo>
                  <a:cubicBezTo>
                    <a:pt x="591" y="744"/>
                    <a:pt x="583" y="709"/>
                    <a:pt x="583" y="709"/>
                  </a:cubicBezTo>
                  <a:cubicBezTo>
                    <a:pt x="583" y="709"/>
                    <a:pt x="553" y="719"/>
                    <a:pt x="542" y="744"/>
                  </a:cubicBezTo>
                  <a:cubicBezTo>
                    <a:pt x="534" y="764"/>
                    <a:pt x="534" y="782"/>
                    <a:pt x="534" y="792"/>
                  </a:cubicBezTo>
                  <a:cubicBezTo>
                    <a:pt x="514" y="795"/>
                    <a:pt x="496" y="801"/>
                    <a:pt x="479" y="806"/>
                  </a:cubicBezTo>
                  <a:cubicBezTo>
                    <a:pt x="468" y="810"/>
                    <a:pt x="458" y="815"/>
                    <a:pt x="449" y="819"/>
                  </a:cubicBezTo>
                  <a:cubicBezTo>
                    <a:pt x="440" y="815"/>
                    <a:pt x="429" y="810"/>
                    <a:pt x="418" y="806"/>
                  </a:cubicBezTo>
                  <a:cubicBezTo>
                    <a:pt x="402" y="801"/>
                    <a:pt x="384" y="795"/>
                    <a:pt x="363" y="792"/>
                  </a:cubicBezTo>
                  <a:cubicBezTo>
                    <a:pt x="364" y="782"/>
                    <a:pt x="364" y="764"/>
                    <a:pt x="355" y="744"/>
                  </a:cubicBezTo>
                  <a:cubicBezTo>
                    <a:pt x="345" y="719"/>
                    <a:pt x="314" y="709"/>
                    <a:pt x="314" y="709"/>
                  </a:cubicBezTo>
                  <a:cubicBezTo>
                    <a:pt x="314" y="709"/>
                    <a:pt x="307" y="744"/>
                    <a:pt x="321" y="768"/>
                  </a:cubicBezTo>
                  <a:cubicBezTo>
                    <a:pt x="326" y="775"/>
                    <a:pt x="334" y="782"/>
                    <a:pt x="342" y="787"/>
                  </a:cubicBezTo>
                  <a:cubicBezTo>
                    <a:pt x="328" y="784"/>
                    <a:pt x="314" y="779"/>
                    <a:pt x="299" y="773"/>
                  </a:cubicBezTo>
                  <a:cubicBezTo>
                    <a:pt x="302" y="764"/>
                    <a:pt x="305" y="745"/>
                    <a:pt x="300" y="723"/>
                  </a:cubicBezTo>
                  <a:cubicBezTo>
                    <a:pt x="294" y="698"/>
                    <a:pt x="267" y="682"/>
                    <a:pt x="267" y="682"/>
                  </a:cubicBezTo>
                  <a:cubicBezTo>
                    <a:pt x="267" y="682"/>
                    <a:pt x="253" y="715"/>
                    <a:pt x="263" y="740"/>
                  </a:cubicBezTo>
                  <a:cubicBezTo>
                    <a:pt x="267" y="748"/>
                    <a:pt x="274" y="757"/>
                    <a:pt x="281" y="764"/>
                  </a:cubicBezTo>
                  <a:cubicBezTo>
                    <a:pt x="267" y="757"/>
                    <a:pt x="254" y="749"/>
                    <a:pt x="240" y="740"/>
                  </a:cubicBezTo>
                  <a:cubicBezTo>
                    <a:pt x="244" y="732"/>
                    <a:pt x="250" y="715"/>
                    <a:pt x="249" y="693"/>
                  </a:cubicBezTo>
                  <a:cubicBezTo>
                    <a:pt x="248" y="668"/>
                    <a:pt x="224" y="648"/>
                    <a:pt x="224" y="648"/>
                  </a:cubicBezTo>
                  <a:cubicBezTo>
                    <a:pt x="224" y="648"/>
                    <a:pt x="205" y="678"/>
                    <a:pt x="211" y="704"/>
                  </a:cubicBezTo>
                  <a:cubicBezTo>
                    <a:pt x="212" y="711"/>
                    <a:pt x="217" y="720"/>
                    <a:pt x="222" y="728"/>
                  </a:cubicBezTo>
                  <a:cubicBezTo>
                    <a:pt x="210" y="719"/>
                    <a:pt x="199" y="709"/>
                    <a:pt x="187" y="698"/>
                  </a:cubicBezTo>
                  <a:cubicBezTo>
                    <a:pt x="193" y="691"/>
                    <a:pt x="201" y="676"/>
                    <a:pt x="204" y="654"/>
                  </a:cubicBezTo>
                  <a:cubicBezTo>
                    <a:pt x="207" y="630"/>
                    <a:pt x="187" y="607"/>
                    <a:pt x="187" y="607"/>
                  </a:cubicBezTo>
                  <a:cubicBezTo>
                    <a:pt x="187" y="607"/>
                    <a:pt x="164" y="632"/>
                    <a:pt x="165" y="658"/>
                  </a:cubicBezTo>
                  <a:cubicBezTo>
                    <a:pt x="165" y="666"/>
                    <a:pt x="169" y="675"/>
                    <a:pt x="173" y="684"/>
                  </a:cubicBezTo>
                  <a:cubicBezTo>
                    <a:pt x="162" y="673"/>
                    <a:pt x="152" y="661"/>
                    <a:pt x="143" y="648"/>
                  </a:cubicBezTo>
                  <a:cubicBezTo>
                    <a:pt x="149" y="642"/>
                    <a:pt x="160" y="629"/>
                    <a:pt x="166" y="609"/>
                  </a:cubicBezTo>
                  <a:cubicBezTo>
                    <a:pt x="174" y="585"/>
                    <a:pt x="158" y="559"/>
                    <a:pt x="158" y="559"/>
                  </a:cubicBezTo>
                  <a:cubicBezTo>
                    <a:pt x="158" y="559"/>
                    <a:pt x="132" y="580"/>
                    <a:pt x="128" y="605"/>
                  </a:cubicBezTo>
                  <a:cubicBezTo>
                    <a:pt x="127" y="613"/>
                    <a:pt x="129" y="624"/>
                    <a:pt x="132" y="633"/>
                  </a:cubicBezTo>
                  <a:cubicBezTo>
                    <a:pt x="123" y="620"/>
                    <a:pt x="114" y="606"/>
                    <a:pt x="107" y="592"/>
                  </a:cubicBezTo>
                  <a:cubicBezTo>
                    <a:pt x="114" y="587"/>
                    <a:pt x="128" y="576"/>
                    <a:pt x="138" y="557"/>
                  </a:cubicBezTo>
                  <a:cubicBezTo>
                    <a:pt x="149" y="536"/>
                    <a:pt x="138" y="508"/>
                    <a:pt x="138" y="508"/>
                  </a:cubicBezTo>
                  <a:cubicBezTo>
                    <a:pt x="138" y="508"/>
                    <a:pt x="109" y="524"/>
                    <a:pt x="102" y="547"/>
                  </a:cubicBezTo>
                  <a:cubicBezTo>
                    <a:pt x="99" y="556"/>
                    <a:pt x="99" y="568"/>
                    <a:pt x="100" y="578"/>
                  </a:cubicBezTo>
                  <a:cubicBezTo>
                    <a:pt x="93" y="563"/>
                    <a:pt x="88" y="547"/>
                    <a:pt x="83" y="530"/>
                  </a:cubicBezTo>
                  <a:cubicBezTo>
                    <a:pt x="90" y="527"/>
                    <a:pt x="105" y="519"/>
                    <a:pt x="118" y="502"/>
                  </a:cubicBezTo>
                  <a:cubicBezTo>
                    <a:pt x="133" y="483"/>
                    <a:pt x="127" y="455"/>
                    <a:pt x="127" y="455"/>
                  </a:cubicBezTo>
                  <a:cubicBezTo>
                    <a:pt x="127" y="455"/>
                    <a:pt x="97" y="465"/>
                    <a:pt x="85" y="486"/>
                  </a:cubicBezTo>
                  <a:cubicBezTo>
                    <a:pt x="81" y="494"/>
                    <a:pt x="79" y="505"/>
                    <a:pt x="79" y="515"/>
                  </a:cubicBezTo>
                  <a:cubicBezTo>
                    <a:pt x="74" y="498"/>
                    <a:pt x="71" y="482"/>
                    <a:pt x="69" y="465"/>
                  </a:cubicBezTo>
                  <a:cubicBezTo>
                    <a:pt x="77" y="463"/>
                    <a:pt x="93" y="458"/>
                    <a:pt x="109" y="443"/>
                  </a:cubicBezTo>
                  <a:cubicBezTo>
                    <a:pt x="126" y="428"/>
                    <a:pt x="126" y="399"/>
                    <a:pt x="126" y="399"/>
                  </a:cubicBezTo>
                  <a:cubicBezTo>
                    <a:pt x="126" y="399"/>
                    <a:pt x="95" y="404"/>
                    <a:pt x="80" y="423"/>
                  </a:cubicBezTo>
                  <a:cubicBezTo>
                    <a:pt x="74" y="430"/>
                    <a:pt x="70" y="442"/>
                    <a:pt x="68" y="452"/>
                  </a:cubicBezTo>
                  <a:cubicBezTo>
                    <a:pt x="67" y="433"/>
                    <a:pt x="67" y="415"/>
                    <a:pt x="68" y="397"/>
                  </a:cubicBezTo>
                  <a:cubicBezTo>
                    <a:pt x="75" y="396"/>
                    <a:pt x="92" y="394"/>
                    <a:pt x="110" y="383"/>
                  </a:cubicBezTo>
                  <a:cubicBezTo>
                    <a:pt x="129" y="370"/>
                    <a:pt x="134" y="343"/>
                    <a:pt x="134" y="343"/>
                  </a:cubicBezTo>
                  <a:cubicBezTo>
                    <a:pt x="134" y="343"/>
                    <a:pt x="103" y="342"/>
                    <a:pt x="85" y="358"/>
                  </a:cubicBezTo>
                  <a:cubicBezTo>
                    <a:pt x="79" y="364"/>
                    <a:pt x="73" y="375"/>
                    <a:pt x="69" y="384"/>
                  </a:cubicBezTo>
                  <a:cubicBezTo>
                    <a:pt x="71" y="365"/>
                    <a:pt x="74" y="347"/>
                    <a:pt x="79" y="329"/>
                  </a:cubicBezTo>
                  <a:cubicBezTo>
                    <a:pt x="86" y="330"/>
                    <a:pt x="103" y="330"/>
                    <a:pt x="122" y="322"/>
                  </a:cubicBezTo>
                  <a:cubicBezTo>
                    <a:pt x="142" y="314"/>
                    <a:pt x="151" y="288"/>
                    <a:pt x="151" y="288"/>
                  </a:cubicBezTo>
                  <a:cubicBezTo>
                    <a:pt x="151" y="288"/>
                    <a:pt x="122" y="282"/>
                    <a:pt x="102" y="294"/>
                  </a:cubicBezTo>
                  <a:cubicBezTo>
                    <a:pt x="95" y="299"/>
                    <a:pt x="88" y="308"/>
                    <a:pt x="82" y="316"/>
                  </a:cubicBezTo>
                  <a:cubicBezTo>
                    <a:pt x="88" y="298"/>
                    <a:pt x="94" y="281"/>
                    <a:pt x="101" y="264"/>
                  </a:cubicBezTo>
                  <a:cubicBezTo>
                    <a:pt x="108" y="266"/>
                    <a:pt x="124" y="270"/>
                    <a:pt x="144" y="265"/>
                  </a:cubicBezTo>
                  <a:cubicBezTo>
                    <a:pt x="166" y="261"/>
                    <a:pt x="178" y="237"/>
                    <a:pt x="178" y="237"/>
                  </a:cubicBezTo>
                  <a:cubicBezTo>
                    <a:pt x="178" y="237"/>
                    <a:pt x="151" y="226"/>
                    <a:pt x="130" y="235"/>
                  </a:cubicBezTo>
                  <a:cubicBezTo>
                    <a:pt x="122" y="238"/>
                    <a:pt x="112" y="247"/>
                    <a:pt x="106" y="254"/>
                  </a:cubicBezTo>
                  <a:cubicBezTo>
                    <a:pt x="114" y="236"/>
                    <a:pt x="124" y="220"/>
                    <a:pt x="134" y="204"/>
                  </a:cubicBezTo>
                  <a:cubicBezTo>
                    <a:pt x="139" y="207"/>
                    <a:pt x="155" y="214"/>
                    <a:pt x="177" y="213"/>
                  </a:cubicBezTo>
                  <a:cubicBezTo>
                    <a:pt x="198" y="212"/>
                    <a:pt x="214" y="192"/>
                    <a:pt x="214" y="192"/>
                  </a:cubicBezTo>
                  <a:cubicBezTo>
                    <a:pt x="214" y="192"/>
                    <a:pt x="190" y="177"/>
                    <a:pt x="168" y="181"/>
                  </a:cubicBezTo>
                  <a:cubicBezTo>
                    <a:pt x="158" y="183"/>
                    <a:pt x="145" y="193"/>
                    <a:pt x="138" y="199"/>
                  </a:cubicBezTo>
                  <a:cubicBezTo>
                    <a:pt x="150" y="181"/>
                    <a:pt x="163" y="165"/>
                    <a:pt x="177" y="152"/>
                  </a:cubicBezTo>
                  <a:cubicBezTo>
                    <a:pt x="181" y="155"/>
                    <a:pt x="196" y="165"/>
                    <a:pt x="217" y="168"/>
                  </a:cubicBezTo>
                  <a:cubicBezTo>
                    <a:pt x="238" y="171"/>
                    <a:pt x="257" y="154"/>
                    <a:pt x="257" y="154"/>
                  </a:cubicBezTo>
                  <a:cubicBezTo>
                    <a:pt x="257" y="154"/>
                    <a:pt x="236" y="135"/>
                    <a:pt x="215" y="136"/>
                  </a:cubicBezTo>
                  <a:cubicBezTo>
                    <a:pt x="204" y="136"/>
                    <a:pt x="190" y="143"/>
                    <a:pt x="182" y="148"/>
                  </a:cubicBezTo>
                  <a:cubicBezTo>
                    <a:pt x="183" y="147"/>
                    <a:pt x="184" y="146"/>
                    <a:pt x="185" y="145"/>
                  </a:cubicBezTo>
                  <a:cubicBezTo>
                    <a:pt x="200" y="131"/>
                    <a:pt x="215" y="119"/>
                    <a:pt x="229" y="109"/>
                  </a:cubicBezTo>
                  <a:cubicBezTo>
                    <a:pt x="233" y="112"/>
                    <a:pt x="245" y="125"/>
                    <a:pt x="265" y="131"/>
                  </a:cubicBezTo>
                  <a:cubicBezTo>
                    <a:pt x="285" y="137"/>
                    <a:pt x="306" y="124"/>
                    <a:pt x="306" y="124"/>
                  </a:cubicBezTo>
                  <a:cubicBezTo>
                    <a:pt x="306" y="124"/>
                    <a:pt x="289" y="102"/>
                    <a:pt x="268" y="99"/>
                  </a:cubicBezTo>
                  <a:cubicBezTo>
                    <a:pt x="257" y="98"/>
                    <a:pt x="242" y="102"/>
                    <a:pt x="234" y="105"/>
                  </a:cubicBezTo>
                  <a:cubicBezTo>
                    <a:pt x="253" y="92"/>
                    <a:pt x="271" y="82"/>
                    <a:pt x="286" y="75"/>
                  </a:cubicBezTo>
                  <a:cubicBezTo>
                    <a:pt x="288" y="78"/>
                    <a:pt x="298" y="93"/>
                    <a:pt x="317" y="103"/>
                  </a:cubicBezTo>
                  <a:cubicBezTo>
                    <a:pt x="335" y="112"/>
                    <a:pt x="358" y="104"/>
                    <a:pt x="358" y="104"/>
                  </a:cubicBezTo>
                  <a:cubicBezTo>
                    <a:pt x="358" y="104"/>
                    <a:pt x="345" y="80"/>
                    <a:pt x="326" y="73"/>
                  </a:cubicBezTo>
                  <a:cubicBezTo>
                    <a:pt x="314" y="69"/>
                    <a:pt x="296" y="72"/>
                    <a:pt x="289" y="74"/>
                  </a:cubicBezTo>
                  <a:cubicBezTo>
                    <a:pt x="304" y="67"/>
                    <a:pt x="316" y="62"/>
                    <a:pt x="326" y="59"/>
                  </a:cubicBezTo>
                  <a:cubicBezTo>
                    <a:pt x="328" y="60"/>
                    <a:pt x="343" y="67"/>
                    <a:pt x="357" y="63"/>
                  </a:cubicBezTo>
                  <a:cubicBezTo>
                    <a:pt x="376" y="56"/>
                    <a:pt x="385" y="44"/>
                    <a:pt x="385" y="44"/>
                  </a:cubicBezTo>
                  <a:cubicBezTo>
                    <a:pt x="385" y="44"/>
                    <a:pt x="366" y="36"/>
                    <a:pt x="354" y="38"/>
                  </a:cubicBezTo>
                  <a:cubicBezTo>
                    <a:pt x="341" y="40"/>
                    <a:pt x="329" y="53"/>
                    <a:pt x="326" y="57"/>
                  </a:cubicBezTo>
                  <a:cubicBezTo>
                    <a:pt x="319" y="59"/>
                    <a:pt x="310" y="62"/>
                    <a:pt x="299" y="67"/>
                  </a:cubicBezTo>
                  <a:cubicBezTo>
                    <a:pt x="306" y="62"/>
                    <a:pt x="317" y="53"/>
                    <a:pt x="322" y="44"/>
                  </a:cubicBezTo>
                  <a:cubicBezTo>
                    <a:pt x="331" y="26"/>
                    <a:pt x="324" y="0"/>
                    <a:pt x="324" y="0"/>
                  </a:cubicBezTo>
                  <a:cubicBezTo>
                    <a:pt x="324" y="0"/>
                    <a:pt x="301" y="9"/>
                    <a:pt x="295" y="28"/>
                  </a:cubicBezTo>
                  <a:cubicBezTo>
                    <a:pt x="288" y="48"/>
                    <a:pt x="291" y="65"/>
                    <a:pt x="292" y="70"/>
                  </a:cubicBezTo>
                  <a:cubicBezTo>
                    <a:pt x="277" y="76"/>
                    <a:pt x="260" y="85"/>
                    <a:pt x="241" y="96"/>
                  </a:cubicBezTo>
                  <a:cubicBezTo>
                    <a:pt x="247" y="90"/>
                    <a:pt x="256" y="80"/>
                    <a:pt x="259" y="71"/>
                  </a:cubicBezTo>
                  <a:cubicBezTo>
                    <a:pt x="265" y="51"/>
                    <a:pt x="253" y="26"/>
                    <a:pt x="253" y="26"/>
                  </a:cubicBezTo>
                  <a:cubicBezTo>
                    <a:pt x="253" y="26"/>
                    <a:pt x="232" y="40"/>
                    <a:pt x="229" y="60"/>
                  </a:cubicBezTo>
                  <a:cubicBezTo>
                    <a:pt x="226" y="80"/>
                    <a:pt x="231" y="96"/>
                    <a:pt x="234" y="101"/>
                  </a:cubicBezTo>
                  <a:cubicBezTo>
                    <a:pt x="219" y="111"/>
                    <a:pt x="204" y="122"/>
                    <a:pt x="189" y="135"/>
                  </a:cubicBezTo>
                  <a:cubicBezTo>
                    <a:pt x="194" y="128"/>
                    <a:pt x="200" y="117"/>
                    <a:pt x="201" y="109"/>
                  </a:cubicBezTo>
                  <a:cubicBezTo>
                    <a:pt x="204" y="88"/>
                    <a:pt x="187" y="65"/>
                    <a:pt x="187" y="65"/>
                  </a:cubicBezTo>
                  <a:cubicBezTo>
                    <a:pt x="187" y="65"/>
                    <a:pt x="168" y="82"/>
                    <a:pt x="169" y="103"/>
                  </a:cubicBezTo>
                  <a:cubicBezTo>
                    <a:pt x="169" y="123"/>
                    <a:pt x="177" y="138"/>
                    <a:pt x="180" y="143"/>
                  </a:cubicBezTo>
                  <a:cubicBezTo>
                    <a:pt x="168" y="154"/>
                    <a:pt x="155" y="167"/>
                    <a:pt x="144" y="181"/>
                  </a:cubicBezTo>
                  <a:cubicBezTo>
                    <a:pt x="147" y="173"/>
                    <a:pt x="150" y="164"/>
                    <a:pt x="150" y="157"/>
                  </a:cubicBezTo>
                  <a:cubicBezTo>
                    <a:pt x="149" y="135"/>
                    <a:pt x="128" y="115"/>
                    <a:pt x="128" y="115"/>
                  </a:cubicBezTo>
                  <a:cubicBezTo>
                    <a:pt x="128" y="115"/>
                    <a:pt x="112" y="135"/>
                    <a:pt x="116" y="156"/>
                  </a:cubicBezTo>
                  <a:cubicBezTo>
                    <a:pt x="120" y="176"/>
                    <a:pt x="130" y="189"/>
                    <a:pt x="134" y="194"/>
                  </a:cubicBezTo>
                  <a:cubicBezTo>
                    <a:pt x="124" y="208"/>
                    <a:pt x="114" y="224"/>
                    <a:pt x="105" y="241"/>
                  </a:cubicBezTo>
                  <a:cubicBezTo>
                    <a:pt x="107" y="232"/>
                    <a:pt x="109" y="221"/>
                    <a:pt x="107" y="213"/>
                  </a:cubicBezTo>
                  <a:cubicBezTo>
                    <a:pt x="102" y="191"/>
                    <a:pt x="78" y="175"/>
                    <a:pt x="78" y="175"/>
                  </a:cubicBezTo>
                  <a:cubicBezTo>
                    <a:pt x="78" y="175"/>
                    <a:pt x="66" y="199"/>
                    <a:pt x="74" y="219"/>
                  </a:cubicBezTo>
                  <a:cubicBezTo>
                    <a:pt x="81" y="238"/>
                    <a:pt x="93" y="250"/>
                    <a:pt x="99" y="254"/>
                  </a:cubicBezTo>
                  <a:cubicBezTo>
                    <a:pt x="91" y="270"/>
                    <a:pt x="84" y="287"/>
                    <a:pt x="78" y="305"/>
                  </a:cubicBezTo>
                  <a:cubicBezTo>
                    <a:pt x="79" y="296"/>
                    <a:pt x="78" y="285"/>
                    <a:pt x="75" y="277"/>
                  </a:cubicBezTo>
                  <a:cubicBezTo>
                    <a:pt x="67" y="256"/>
                    <a:pt x="39" y="243"/>
                    <a:pt x="39" y="243"/>
                  </a:cubicBezTo>
                  <a:cubicBezTo>
                    <a:pt x="39" y="243"/>
                    <a:pt x="31" y="269"/>
                    <a:pt x="43" y="288"/>
                  </a:cubicBezTo>
                  <a:cubicBezTo>
                    <a:pt x="54" y="306"/>
                    <a:pt x="68" y="316"/>
                    <a:pt x="74" y="319"/>
                  </a:cubicBezTo>
                  <a:cubicBezTo>
                    <a:pt x="69" y="336"/>
                    <a:pt x="66" y="353"/>
                    <a:pt x="63" y="370"/>
                  </a:cubicBezTo>
                  <a:cubicBezTo>
                    <a:pt x="62" y="362"/>
                    <a:pt x="59" y="352"/>
                    <a:pt x="55" y="345"/>
                  </a:cubicBezTo>
                  <a:cubicBezTo>
                    <a:pt x="43" y="325"/>
                    <a:pt x="13" y="318"/>
                    <a:pt x="13" y="318"/>
                  </a:cubicBezTo>
                  <a:cubicBezTo>
                    <a:pt x="13" y="318"/>
                    <a:pt x="9" y="345"/>
                    <a:pt x="24" y="362"/>
                  </a:cubicBezTo>
                  <a:cubicBezTo>
                    <a:pt x="38" y="378"/>
                    <a:pt x="54" y="385"/>
                    <a:pt x="61" y="388"/>
                  </a:cubicBezTo>
                  <a:cubicBezTo>
                    <a:pt x="59" y="404"/>
                    <a:pt x="58" y="420"/>
                    <a:pt x="59" y="437"/>
                  </a:cubicBezTo>
                  <a:cubicBezTo>
                    <a:pt x="56" y="429"/>
                    <a:pt x="52" y="421"/>
                    <a:pt x="47" y="415"/>
                  </a:cubicBezTo>
                  <a:cubicBezTo>
                    <a:pt x="31" y="398"/>
                    <a:pt x="0" y="395"/>
                    <a:pt x="0" y="395"/>
                  </a:cubicBezTo>
                  <a:cubicBezTo>
                    <a:pt x="0" y="395"/>
                    <a:pt x="1" y="424"/>
                    <a:pt x="19" y="438"/>
                  </a:cubicBezTo>
                  <a:cubicBezTo>
                    <a:pt x="36" y="451"/>
                    <a:pt x="52" y="455"/>
                    <a:pt x="60" y="457"/>
                  </a:cubicBezTo>
                  <a:cubicBezTo>
                    <a:pt x="61" y="473"/>
                    <a:pt x="63" y="489"/>
                    <a:pt x="67" y="505"/>
                  </a:cubicBezTo>
                  <a:cubicBezTo>
                    <a:pt x="63" y="497"/>
                    <a:pt x="57" y="489"/>
                    <a:pt x="51" y="485"/>
                  </a:cubicBezTo>
                  <a:cubicBezTo>
                    <a:pt x="32" y="470"/>
                    <a:pt x="0" y="473"/>
                    <a:pt x="0" y="473"/>
                  </a:cubicBezTo>
                  <a:cubicBezTo>
                    <a:pt x="0" y="473"/>
                    <a:pt x="7" y="501"/>
                    <a:pt x="27" y="512"/>
                  </a:cubicBezTo>
                  <a:cubicBezTo>
                    <a:pt x="46" y="522"/>
                    <a:pt x="63" y="524"/>
                    <a:pt x="71" y="524"/>
                  </a:cubicBezTo>
                  <a:cubicBezTo>
                    <a:pt x="75" y="539"/>
                    <a:pt x="80" y="554"/>
                    <a:pt x="85" y="568"/>
                  </a:cubicBezTo>
                  <a:cubicBezTo>
                    <a:pt x="80" y="562"/>
                    <a:pt x="74" y="555"/>
                    <a:pt x="67" y="552"/>
                  </a:cubicBezTo>
                  <a:cubicBezTo>
                    <a:pt x="45" y="540"/>
                    <a:pt x="14" y="549"/>
                    <a:pt x="14" y="549"/>
                  </a:cubicBezTo>
                  <a:cubicBezTo>
                    <a:pt x="14" y="549"/>
                    <a:pt x="25" y="576"/>
                    <a:pt x="48" y="584"/>
                  </a:cubicBezTo>
                  <a:cubicBezTo>
                    <a:pt x="68" y="591"/>
                    <a:pt x="86" y="589"/>
                    <a:pt x="94" y="588"/>
                  </a:cubicBezTo>
                  <a:cubicBezTo>
                    <a:pt x="101" y="602"/>
                    <a:pt x="108" y="616"/>
                    <a:pt x="117" y="630"/>
                  </a:cubicBezTo>
                  <a:cubicBezTo>
                    <a:pt x="110" y="624"/>
                    <a:pt x="102" y="618"/>
                    <a:pt x="94" y="616"/>
                  </a:cubicBezTo>
                  <a:cubicBezTo>
                    <a:pt x="70" y="608"/>
                    <a:pt x="40" y="623"/>
                    <a:pt x="40" y="623"/>
                  </a:cubicBezTo>
                  <a:cubicBezTo>
                    <a:pt x="40" y="623"/>
                    <a:pt x="57" y="648"/>
                    <a:pt x="81" y="651"/>
                  </a:cubicBezTo>
                  <a:cubicBezTo>
                    <a:pt x="103" y="655"/>
                    <a:pt x="120" y="650"/>
                    <a:pt x="128" y="647"/>
                  </a:cubicBezTo>
                  <a:cubicBezTo>
                    <a:pt x="138" y="661"/>
                    <a:pt x="148" y="673"/>
                    <a:pt x="159" y="685"/>
                  </a:cubicBezTo>
                  <a:cubicBezTo>
                    <a:pt x="151" y="680"/>
                    <a:pt x="141" y="676"/>
                    <a:pt x="133" y="675"/>
                  </a:cubicBezTo>
                  <a:cubicBezTo>
                    <a:pt x="107" y="671"/>
                    <a:pt x="80" y="691"/>
                    <a:pt x="80" y="691"/>
                  </a:cubicBezTo>
                  <a:cubicBezTo>
                    <a:pt x="80" y="691"/>
                    <a:pt x="101" y="713"/>
                    <a:pt x="126" y="713"/>
                  </a:cubicBezTo>
                  <a:cubicBezTo>
                    <a:pt x="149" y="712"/>
                    <a:pt x="166" y="704"/>
                    <a:pt x="173" y="700"/>
                  </a:cubicBezTo>
                  <a:cubicBezTo>
                    <a:pt x="184" y="711"/>
                    <a:pt x="196" y="722"/>
                    <a:pt x="209" y="732"/>
                  </a:cubicBezTo>
                  <a:cubicBezTo>
                    <a:pt x="200" y="729"/>
                    <a:pt x="189" y="726"/>
                    <a:pt x="181" y="726"/>
                  </a:cubicBezTo>
                  <a:cubicBezTo>
                    <a:pt x="155" y="727"/>
                    <a:pt x="131" y="752"/>
                    <a:pt x="131" y="752"/>
                  </a:cubicBezTo>
                  <a:cubicBezTo>
                    <a:pt x="131" y="752"/>
                    <a:pt x="156" y="771"/>
                    <a:pt x="181" y="766"/>
                  </a:cubicBezTo>
                  <a:cubicBezTo>
                    <a:pt x="203" y="761"/>
                    <a:pt x="219" y="750"/>
                    <a:pt x="226" y="745"/>
                  </a:cubicBezTo>
                  <a:cubicBezTo>
                    <a:pt x="238" y="754"/>
                    <a:pt x="251" y="762"/>
                    <a:pt x="263" y="769"/>
                  </a:cubicBezTo>
                  <a:cubicBezTo>
                    <a:pt x="255" y="767"/>
                    <a:pt x="245" y="767"/>
                    <a:pt x="238" y="768"/>
                  </a:cubicBezTo>
                  <a:cubicBezTo>
                    <a:pt x="212" y="774"/>
                    <a:pt x="192" y="803"/>
                    <a:pt x="192" y="803"/>
                  </a:cubicBezTo>
                  <a:cubicBezTo>
                    <a:pt x="192" y="803"/>
                    <a:pt x="220" y="818"/>
                    <a:pt x="244" y="808"/>
                  </a:cubicBezTo>
                  <a:cubicBezTo>
                    <a:pt x="265" y="800"/>
                    <a:pt x="279" y="787"/>
                    <a:pt x="285" y="780"/>
                  </a:cubicBezTo>
                  <a:cubicBezTo>
                    <a:pt x="299" y="786"/>
                    <a:pt x="312" y="792"/>
                    <a:pt x="326" y="796"/>
                  </a:cubicBezTo>
                  <a:cubicBezTo>
                    <a:pt x="317" y="796"/>
                    <a:pt x="308" y="797"/>
                    <a:pt x="301" y="800"/>
                  </a:cubicBezTo>
                  <a:cubicBezTo>
                    <a:pt x="275" y="810"/>
                    <a:pt x="260" y="843"/>
                    <a:pt x="260" y="843"/>
                  </a:cubicBezTo>
                  <a:cubicBezTo>
                    <a:pt x="260" y="843"/>
                    <a:pt x="291" y="853"/>
                    <a:pt x="314" y="839"/>
                  </a:cubicBezTo>
                  <a:cubicBezTo>
                    <a:pt x="335" y="827"/>
                    <a:pt x="346" y="810"/>
                    <a:pt x="351" y="803"/>
                  </a:cubicBezTo>
                  <a:cubicBezTo>
                    <a:pt x="383" y="808"/>
                    <a:pt x="410" y="817"/>
                    <a:pt x="432" y="827"/>
                  </a:cubicBezTo>
                  <a:cubicBezTo>
                    <a:pt x="392" y="848"/>
                    <a:pt x="376" y="867"/>
                    <a:pt x="376" y="867"/>
                  </a:cubicBezTo>
                  <a:cubicBezTo>
                    <a:pt x="390" y="880"/>
                    <a:pt x="390" y="880"/>
                    <a:pt x="390" y="880"/>
                  </a:cubicBezTo>
                  <a:cubicBezTo>
                    <a:pt x="390" y="880"/>
                    <a:pt x="408" y="857"/>
                    <a:pt x="449" y="836"/>
                  </a:cubicBezTo>
                  <a:cubicBezTo>
                    <a:pt x="489" y="857"/>
                    <a:pt x="508" y="880"/>
                    <a:pt x="508" y="880"/>
                  </a:cubicBezTo>
                  <a:cubicBezTo>
                    <a:pt x="522" y="867"/>
                    <a:pt x="522" y="867"/>
                    <a:pt x="522" y="867"/>
                  </a:cubicBezTo>
                  <a:cubicBezTo>
                    <a:pt x="522" y="867"/>
                    <a:pt x="506" y="848"/>
                    <a:pt x="466" y="827"/>
                  </a:cubicBezTo>
                  <a:cubicBezTo>
                    <a:pt x="488" y="817"/>
                    <a:pt x="515" y="808"/>
                    <a:pt x="547" y="803"/>
                  </a:cubicBezTo>
                  <a:cubicBezTo>
                    <a:pt x="552" y="810"/>
                    <a:pt x="563" y="827"/>
                    <a:pt x="584" y="839"/>
                  </a:cubicBezTo>
                  <a:cubicBezTo>
                    <a:pt x="606" y="853"/>
                    <a:pt x="637" y="843"/>
                    <a:pt x="637" y="843"/>
                  </a:cubicBezTo>
                  <a:cubicBezTo>
                    <a:pt x="637" y="843"/>
                    <a:pt x="622" y="810"/>
                    <a:pt x="597" y="800"/>
                  </a:cubicBezTo>
                  <a:cubicBezTo>
                    <a:pt x="590" y="797"/>
                    <a:pt x="581" y="796"/>
                    <a:pt x="572" y="796"/>
                  </a:cubicBezTo>
                  <a:cubicBezTo>
                    <a:pt x="585" y="792"/>
                    <a:pt x="599" y="786"/>
                    <a:pt x="613" y="780"/>
                  </a:cubicBezTo>
                  <a:cubicBezTo>
                    <a:pt x="619" y="787"/>
                    <a:pt x="632" y="800"/>
                    <a:pt x="654" y="808"/>
                  </a:cubicBezTo>
                  <a:cubicBezTo>
                    <a:pt x="678" y="818"/>
                    <a:pt x="706" y="803"/>
                    <a:pt x="706" y="803"/>
                  </a:cubicBezTo>
                  <a:cubicBezTo>
                    <a:pt x="706" y="803"/>
                    <a:pt x="686" y="774"/>
                    <a:pt x="660" y="768"/>
                  </a:cubicBezTo>
                  <a:cubicBezTo>
                    <a:pt x="653" y="767"/>
                    <a:pt x="643" y="767"/>
                    <a:pt x="634" y="769"/>
                  </a:cubicBezTo>
                  <a:cubicBezTo>
                    <a:pt x="647" y="762"/>
                    <a:pt x="660" y="754"/>
                    <a:pt x="672" y="745"/>
                  </a:cubicBezTo>
                  <a:cubicBezTo>
                    <a:pt x="679" y="750"/>
                    <a:pt x="694" y="761"/>
                    <a:pt x="717" y="766"/>
                  </a:cubicBezTo>
                  <a:cubicBezTo>
                    <a:pt x="742" y="771"/>
                    <a:pt x="767" y="752"/>
                    <a:pt x="767" y="752"/>
                  </a:cubicBezTo>
                  <a:cubicBezTo>
                    <a:pt x="767" y="752"/>
                    <a:pt x="743" y="727"/>
                    <a:pt x="716" y="726"/>
                  </a:cubicBezTo>
                  <a:cubicBezTo>
                    <a:pt x="708" y="726"/>
                    <a:pt x="698" y="729"/>
                    <a:pt x="689" y="732"/>
                  </a:cubicBezTo>
                  <a:cubicBezTo>
                    <a:pt x="701" y="722"/>
                    <a:pt x="713" y="711"/>
                    <a:pt x="725" y="700"/>
                  </a:cubicBezTo>
                  <a:cubicBezTo>
                    <a:pt x="732" y="704"/>
                    <a:pt x="749" y="712"/>
                    <a:pt x="772" y="713"/>
                  </a:cubicBezTo>
                  <a:cubicBezTo>
                    <a:pt x="797" y="713"/>
                    <a:pt x="818" y="691"/>
                    <a:pt x="818" y="691"/>
                  </a:cubicBezTo>
                  <a:cubicBezTo>
                    <a:pt x="818" y="691"/>
                    <a:pt x="790" y="671"/>
                    <a:pt x="765" y="675"/>
                  </a:cubicBezTo>
                  <a:cubicBezTo>
                    <a:pt x="757" y="676"/>
                    <a:pt x="747" y="680"/>
                    <a:pt x="739" y="685"/>
                  </a:cubicBezTo>
                  <a:cubicBezTo>
                    <a:pt x="750" y="673"/>
                    <a:pt x="760" y="661"/>
                    <a:pt x="769" y="647"/>
                  </a:cubicBezTo>
                  <a:cubicBezTo>
                    <a:pt x="777" y="650"/>
                    <a:pt x="795" y="655"/>
                    <a:pt x="817" y="651"/>
                  </a:cubicBezTo>
                  <a:cubicBezTo>
                    <a:pt x="841" y="648"/>
                    <a:pt x="857" y="623"/>
                    <a:pt x="857" y="623"/>
                  </a:cubicBezTo>
                  <a:cubicBezTo>
                    <a:pt x="857" y="623"/>
                    <a:pt x="827" y="608"/>
                    <a:pt x="803" y="616"/>
                  </a:cubicBezTo>
                  <a:cubicBezTo>
                    <a:pt x="796" y="618"/>
                    <a:pt x="788" y="624"/>
                    <a:pt x="781" y="630"/>
                  </a:cubicBezTo>
                  <a:cubicBezTo>
                    <a:pt x="789" y="616"/>
                    <a:pt x="797" y="602"/>
                    <a:pt x="804" y="588"/>
                  </a:cubicBezTo>
                  <a:cubicBezTo>
                    <a:pt x="812" y="589"/>
                    <a:pt x="829" y="591"/>
                    <a:pt x="850" y="584"/>
                  </a:cubicBezTo>
                  <a:cubicBezTo>
                    <a:pt x="873" y="576"/>
                    <a:pt x="884" y="549"/>
                    <a:pt x="884" y="549"/>
                  </a:cubicBezTo>
                  <a:cubicBezTo>
                    <a:pt x="884" y="549"/>
                    <a:pt x="853" y="540"/>
                    <a:pt x="831" y="552"/>
                  </a:cubicBezTo>
                  <a:cubicBezTo>
                    <a:pt x="824" y="555"/>
                    <a:pt x="818" y="562"/>
                    <a:pt x="812" y="568"/>
                  </a:cubicBezTo>
                  <a:cubicBezTo>
                    <a:pt x="818" y="554"/>
                    <a:pt x="823" y="539"/>
                    <a:pt x="826" y="524"/>
                  </a:cubicBezTo>
                  <a:cubicBezTo>
                    <a:pt x="834" y="524"/>
                    <a:pt x="852" y="522"/>
                    <a:pt x="870" y="512"/>
                  </a:cubicBezTo>
                  <a:close/>
                </a:path>
              </a:pathLst>
            </a:custGeom>
            <a:gradFill>
              <a:gsLst>
                <a:gs pos="30000">
                  <a:schemeClr val="accent2">
                    <a:alpha val="42000"/>
                  </a:schemeClr>
                </a:gs>
                <a:gs pos="100000">
                  <a:schemeClr val="accent3">
                    <a:alpha val="70000"/>
                  </a:schemeClr>
                </a:gs>
              </a:gsLst>
              <a:lin ang="2700000" scaled="1"/>
            </a:gra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</a:endParaRPr>
            </a:p>
          </p:txBody>
        </p:sp>
        <p:grpSp>
          <p:nvGrpSpPr>
            <p:cNvPr id="60" name="Group 8">
              <a:extLst>
                <a:ext uri="{FF2B5EF4-FFF2-40B4-BE49-F238E27FC236}">
                  <a16:creationId xmlns:a16="http://schemas.microsoft.com/office/drawing/2014/main" xmlns="" id="{69DD16CD-2198-45DB-94B5-3AAB041FE6B3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594254" y="3789390"/>
              <a:ext cx="2843212" cy="625265"/>
              <a:chOff x="4663149" y="2789334"/>
              <a:chExt cx="2842301" cy="625150"/>
            </a:xfrm>
            <a:solidFill>
              <a:srgbClr val="158FE7"/>
            </a:solidFill>
          </p:grpSpPr>
          <p:sp>
            <p:nvSpPr>
              <p:cNvPr id="63" name="Freeform 46">
                <a:extLst>
                  <a:ext uri="{FF2B5EF4-FFF2-40B4-BE49-F238E27FC236}">
                    <a16:creationId xmlns:a16="http://schemas.microsoft.com/office/drawing/2014/main" xmlns="" id="{91A61B03-F5AF-403B-9DF7-2867AF860F7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663149" y="2789329"/>
                <a:ext cx="590361" cy="488860"/>
              </a:xfrm>
              <a:custGeom>
                <a:avLst/>
                <a:gdLst>
                  <a:gd name="T0" fmla="*/ 287 w 287"/>
                  <a:gd name="T1" fmla="*/ 86 h 237"/>
                  <a:gd name="T2" fmla="*/ 173 w 287"/>
                  <a:gd name="T3" fmla="*/ 49 h 237"/>
                  <a:gd name="T4" fmla="*/ 137 w 287"/>
                  <a:gd name="T5" fmla="*/ 168 h 237"/>
                  <a:gd name="T6" fmla="*/ 260 w 287"/>
                  <a:gd name="T7" fmla="*/ 208 h 237"/>
                  <a:gd name="T8" fmla="*/ 287 w 287"/>
                  <a:gd name="T9" fmla="*/ 86 h 237"/>
                  <a:gd name="T10" fmla="*/ 0 w 287"/>
                  <a:gd name="T11" fmla="*/ 150 h 237"/>
                  <a:gd name="T12" fmla="*/ 233 w 287"/>
                  <a:gd name="T13" fmla="*/ 237 h 237"/>
                  <a:gd name="T14" fmla="*/ 134 w 287"/>
                  <a:gd name="T15" fmla="*/ 174 h 237"/>
                  <a:gd name="T16" fmla="*/ 133 w 287"/>
                  <a:gd name="T17" fmla="*/ 173 h 237"/>
                  <a:gd name="T18" fmla="*/ 131 w 287"/>
                  <a:gd name="T19" fmla="*/ 172 h 237"/>
                  <a:gd name="T20" fmla="*/ 168 w 287"/>
                  <a:gd name="T21" fmla="*/ 47 h 237"/>
                  <a:gd name="T22" fmla="*/ 56 w 287"/>
                  <a:gd name="T23" fmla="*/ 0 h 237"/>
                  <a:gd name="T24" fmla="*/ 102 w 287"/>
                  <a:gd name="T25" fmla="*/ 107 h 237"/>
                  <a:gd name="T26" fmla="*/ 0 w 287"/>
                  <a:gd name="T27" fmla="*/ 150 h 2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87" h="237">
                    <a:moveTo>
                      <a:pt x="287" y="86"/>
                    </a:moveTo>
                    <a:cubicBezTo>
                      <a:pt x="249" y="75"/>
                      <a:pt x="211" y="62"/>
                      <a:pt x="173" y="49"/>
                    </a:cubicBezTo>
                    <a:cubicBezTo>
                      <a:pt x="161" y="88"/>
                      <a:pt x="149" y="128"/>
                      <a:pt x="137" y="168"/>
                    </a:cubicBezTo>
                    <a:cubicBezTo>
                      <a:pt x="178" y="183"/>
                      <a:pt x="219" y="196"/>
                      <a:pt x="260" y="208"/>
                    </a:cubicBezTo>
                    <a:cubicBezTo>
                      <a:pt x="269" y="167"/>
                      <a:pt x="278" y="126"/>
                      <a:pt x="287" y="86"/>
                    </a:cubicBezTo>
                    <a:close/>
                    <a:moveTo>
                      <a:pt x="0" y="150"/>
                    </a:moveTo>
                    <a:cubicBezTo>
                      <a:pt x="76" y="185"/>
                      <a:pt x="154" y="214"/>
                      <a:pt x="233" y="237"/>
                    </a:cubicBezTo>
                    <a:cubicBezTo>
                      <a:pt x="199" y="217"/>
                      <a:pt x="166" y="196"/>
                      <a:pt x="134" y="174"/>
                    </a:cubicBezTo>
                    <a:cubicBezTo>
                      <a:pt x="133" y="174"/>
                      <a:pt x="133" y="173"/>
                      <a:pt x="133" y="173"/>
                    </a:cubicBezTo>
                    <a:cubicBezTo>
                      <a:pt x="132" y="172"/>
                      <a:pt x="132" y="172"/>
                      <a:pt x="131" y="172"/>
                    </a:cubicBezTo>
                    <a:cubicBezTo>
                      <a:pt x="143" y="130"/>
                      <a:pt x="156" y="89"/>
                      <a:pt x="168" y="47"/>
                    </a:cubicBezTo>
                    <a:cubicBezTo>
                      <a:pt x="130" y="33"/>
                      <a:pt x="93" y="17"/>
                      <a:pt x="56" y="0"/>
                    </a:cubicBezTo>
                    <a:cubicBezTo>
                      <a:pt x="70" y="36"/>
                      <a:pt x="86" y="72"/>
                      <a:pt x="102" y="107"/>
                    </a:cubicBezTo>
                    <a:cubicBezTo>
                      <a:pt x="69" y="122"/>
                      <a:pt x="35" y="137"/>
                      <a:pt x="0" y="15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+mn-lt"/>
                  <a:ea typeface="+mn-ea"/>
                </a:endParaRPr>
              </a:p>
            </p:txBody>
          </p:sp>
          <p:sp>
            <p:nvSpPr>
              <p:cNvPr id="64" name="Freeform 47">
                <a:extLst>
                  <a:ext uri="{FF2B5EF4-FFF2-40B4-BE49-F238E27FC236}">
                    <a16:creationId xmlns:a16="http://schemas.microsoft.com/office/drawing/2014/main" xmlns="" id="{39E2FBD2-01C8-46AE-9568-5F3B9A02800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915089" y="2789329"/>
                <a:ext cx="590361" cy="488860"/>
              </a:xfrm>
              <a:custGeom>
                <a:avLst/>
                <a:gdLst>
                  <a:gd name="T0" fmla="*/ 150 w 287"/>
                  <a:gd name="T1" fmla="*/ 167 h 237"/>
                  <a:gd name="T2" fmla="*/ 115 w 287"/>
                  <a:gd name="T3" fmla="*/ 49 h 237"/>
                  <a:gd name="T4" fmla="*/ 0 w 287"/>
                  <a:gd name="T5" fmla="*/ 86 h 237"/>
                  <a:gd name="T6" fmla="*/ 28 w 287"/>
                  <a:gd name="T7" fmla="*/ 206 h 237"/>
                  <a:gd name="T8" fmla="*/ 150 w 287"/>
                  <a:gd name="T9" fmla="*/ 167 h 237"/>
                  <a:gd name="T10" fmla="*/ 55 w 287"/>
                  <a:gd name="T11" fmla="*/ 237 h 237"/>
                  <a:gd name="T12" fmla="*/ 287 w 287"/>
                  <a:gd name="T13" fmla="*/ 150 h 237"/>
                  <a:gd name="T14" fmla="*/ 185 w 287"/>
                  <a:gd name="T15" fmla="*/ 107 h 237"/>
                  <a:gd name="T16" fmla="*/ 232 w 287"/>
                  <a:gd name="T17" fmla="*/ 0 h 237"/>
                  <a:gd name="T18" fmla="*/ 119 w 287"/>
                  <a:gd name="T19" fmla="*/ 47 h 237"/>
                  <a:gd name="T20" fmla="*/ 157 w 287"/>
                  <a:gd name="T21" fmla="*/ 172 h 237"/>
                  <a:gd name="T22" fmla="*/ 155 w 287"/>
                  <a:gd name="T23" fmla="*/ 173 h 237"/>
                  <a:gd name="T24" fmla="*/ 156 w 287"/>
                  <a:gd name="T25" fmla="*/ 175 h 237"/>
                  <a:gd name="T26" fmla="*/ 55 w 287"/>
                  <a:gd name="T27" fmla="*/ 237 h 2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87" h="237">
                    <a:moveTo>
                      <a:pt x="150" y="167"/>
                    </a:moveTo>
                    <a:cubicBezTo>
                      <a:pt x="138" y="127"/>
                      <a:pt x="127" y="88"/>
                      <a:pt x="115" y="49"/>
                    </a:cubicBezTo>
                    <a:cubicBezTo>
                      <a:pt x="77" y="62"/>
                      <a:pt x="39" y="75"/>
                      <a:pt x="0" y="86"/>
                    </a:cubicBezTo>
                    <a:cubicBezTo>
                      <a:pt x="9" y="126"/>
                      <a:pt x="19" y="166"/>
                      <a:pt x="28" y="206"/>
                    </a:cubicBezTo>
                    <a:cubicBezTo>
                      <a:pt x="69" y="195"/>
                      <a:pt x="110" y="182"/>
                      <a:pt x="150" y="167"/>
                    </a:cubicBezTo>
                    <a:close/>
                    <a:moveTo>
                      <a:pt x="55" y="237"/>
                    </a:moveTo>
                    <a:cubicBezTo>
                      <a:pt x="134" y="214"/>
                      <a:pt x="212" y="185"/>
                      <a:pt x="287" y="150"/>
                    </a:cubicBezTo>
                    <a:cubicBezTo>
                      <a:pt x="253" y="137"/>
                      <a:pt x="218" y="122"/>
                      <a:pt x="185" y="107"/>
                    </a:cubicBezTo>
                    <a:cubicBezTo>
                      <a:pt x="202" y="72"/>
                      <a:pt x="218" y="36"/>
                      <a:pt x="232" y="0"/>
                    </a:cubicBezTo>
                    <a:cubicBezTo>
                      <a:pt x="195" y="17"/>
                      <a:pt x="157" y="33"/>
                      <a:pt x="119" y="47"/>
                    </a:cubicBezTo>
                    <a:cubicBezTo>
                      <a:pt x="132" y="89"/>
                      <a:pt x="144" y="130"/>
                      <a:pt x="157" y="172"/>
                    </a:cubicBezTo>
                    <a:cubicBezTo>
                      <a:pt x="156" y="172"/>
                      <a:pt x="156" y="172"/>
                      <a:pt x="155" y="173"/>
                    </a:cubicBezTo>
                    <a:cubicBezTo>
                      <a:pt x="155" y="173"/>
                      <a:pt x="156" y="174"/>
                      <a:pt x="156" y="175"/>
                    </a:cubicBezTo>
                    <a:cubicBezTo>
                      <a:pt x="123" y="196"/>
                      <a:pt x="90" y="217"/>
                      <a:pt x="55" y="23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+mn-lt"/>
                  <a:ea typeface="+mn-ea"/>
                </a:endParaRPr>
              </a:p>
            </p:txBody>
          </p:sp>
          <p:sp>
            <p:nvSpPr>
              <p:cNvPr id="65" name="Freeform 45">
                <a:extLst>
                  <a:ext uri="{FF2B5EF4-FFF2-40B4-BE49-F238E27FC236}">
                    <a16:creationId xmlns:a16="http://schemas.microsoft.com/office/drawing/2014/main" xmlns="" id="{12F8A97B-EC52-42E3-B53B-D49CA7FA7B9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39285" y="2824248"/>
                <a:ext cx="2291616" cy="590441"/>
              </a:xfrm>
              <a:custGeom>
                <a:avLst/>
                <a:gdLst>
                  <a:gd name="T0" fmla="*/ 46 w 1114"/>
                  <a:gd name="T1" fmla="*/ 0 h 286"/>
                  <a:gd name="T2" fmla="*/ 1068 w 1114"/>
                  <a:gd name="T3" fmla="*/ 0 h 286"/>
                  <a:gd name="T4" fmla="*/ 1114 w 1114"/>
                  <a:gd name="T5" fmla="*/ 154 h 286"/>
                  <a:gd name="T6" fmla="*/ 0 w 1114"/>
                  <a:gd name="T7" fmla="*/ 154 h 286"/>
                  <a:gd name="T8" fmla="*/ 46 w 1114"/>
                  <a:gd name="T9" fmla="*/ 0 h 2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14" h="286">
                    <a:moveTo>
                      <a:pt x="46" y="0"/>
                    </a:moveTo>
                    <a:cubicBezTo>
                      <a:pt x="378" y="122"/>
                      <a:pt x="736" y="122"/>
                      <a:pt x="1068" y="0"/>
                    </a:cubicBezTo>
                    <a:cubicBezTo>
                      <a:pt x="1083" y="51"/>
                      <a:pt x="1098" y="102"/>
                      <a:pt x="1114" y="154"/>
                    </a:cubicBezTo>
                    <a:cubicBezTo>
                      <a:pt x="752" y="286"/>
                      <a:pt x="362" y="286"/>
                      <a:pt x="0" y="154"/>
                    </a:cubicBezTo>
                    <a:cubicBezTo>
                      <a:pt x="15" y="102"/>
                      <a:pt x="30" y="51"/>
                      <a:pt x="46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lIns="2286000" tIns="0" rIns="0" bIns="822960">
                <a:prstTxWarp prst="textArchDown">
                  <a:avLst/>
                </a:prstTxWarp>
              </a:bodyPr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latin typeface="+mn-lt"/>
                  <a:ea typeface="+mn-ea"/>
                </a:endParaRPr>
              </a:p>
            </p:txBody>
          </p:sp>
        </p:grpSp>
        <p:sp>
          <p:nvSpPr>
            <p:cNvPr id="61" name="TextBox 6">
              <a:extLst>
                <a:ext uri="{FF2B5EF4-FFF2-40B4-BE49-F238E27FC236}">
                  <a16:creationId xmlns:a16="http://schemas.microsoft.com/office/drawing/2014/main" xmlns="" id="{C69EAFF0-B03D-4932-919A-B033682526B7}"/>
                </a:ext>
              </a:extLst>
            </p:cNvPr>
            <p:cNvSpPr txBox="1"/>
            <p:nvPr/>
          </p:nvSpPr>
          <p:spPr bwMode="auto">
            <a:xfrm>
              <a:off x="1594254" y="3625872"/>
              <a:ext cx="2843212" cy="589610"/>
            </a:xfrm>
            <a:prstGeom prst="rect">
              <a:avLst/>
            </a:prstGeom>
            <a:noFill/>
          </p:spPr>
          <p:txBody>
            <a:bodyPr spcFirstLastPara="1" anchor="ctr">
              <a:prstTxWarp prst="textArchDown">
                <a:avLst/>
              </a:prstTxWarp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b="1" dirty="0">
                  <a:solidFill>
                    <a:srgbClr val="FFFFFF"/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娜可露露</a:t>
              </a:r>
              <a:endParaRPr lang="en-US" sz="1400" b="1" dirty="0">
                <a:solidFill>
                  <a:srgbClr val="FFFFFF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endParaRPr>
            </a:p>
          </p:txBody>
        </p:sp>
        <p:sp>
          <p:nvSpPr>
            <p:cNvPr id="62" name="TextBox 9">
              <a:extLst>
                <a:ext uri="{FF2B5EF4-FFF2-40B4-BE49-F238E27FC236}">
                  <a16:creationId xmlns:a16="http://schemas.microsoft.com/office/drawing/2014/main" xmlns="" id="{E0D1135C-036D-4121-8B15-A06CA161C30B}"/>
                </a:ext>
              </a:extLst>
            </p:cNvPr>
            <p:cNvSpPr txBox="1"/>
            <p:nvPr/>
          </p:nvSpPr>
          <p:spPr bwMode="auto">
            <a:xfrm>
              <a:off x="2590106" y="4414656"/>
              <a:ext cx="851515" cy="246221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000" spc="300" dirty="0">
                  <a:solidFill>
                    <a:schemeClr val="tx1">
                      <a:alpha val="50000"/>
                    </a:schemeClr>
                  </a:solidFill>
                  <a:latin typeface="+mn-lt"/>
                  <a:ea typeface="Source Sans Pro" charset="0"/>
                  <a:cs typeface="Source Sans Pro" charset="0"/>
                </a:rPr>
                <a:t>部门经理</a:t>
              </a:r>
              <a:endParaRPr lang="en-US" sz="1000" spc="300" dirty="0">
                <a:solidFill>
                  <a:schemeClr val="tx1">
                    <a:alpha val="50000"/>
                  </a:schemeClr>
                </a:solidFill>
                <a:latin typeface="+mn-lt"/>
                <a:ea typeface="Source Sans Pro" charset="0"/>
                <a:cs typeface="Source Sans Pro" charset="0"/>
              </a:endParaRPr>
            </a:p>
          </p:txBody>
        </p:sp>
      </p:grpSp>
      <p:grpSp>
        <p:nvGrpSpPr>
          <p:cNvPr id="66" name="组合 65">
            <a:extLst>
              <a:ext uri="{FF2B5EF4-FFF2-40B4-BE49-F238E27FC236}">
                <a16:creationId xmlns:a16="http://schemas.microsoft.com/office/drawing/2014/main" xmlns="" id="{37B3802B-6BEE-4AC2-BD5C-411C9D12EE39}"/>
              </a:ext>
            </a:extLst>
          </p:cNvPr>
          <p:cNvGrpSpPr/>
          <p:nvPr/>
        </p:nvGrpSpPr>
        <p:grpSpPr>
          <a:xfrm>
            <a:off x="4332419" y="965904"/>
            <a:ext cx="3454138" cy="878374"/>
            <a:chOff x="4330728" y="4907852"/>
            <a:chExt cx="3454138" cy="878374"/>
          </a:xfrm>
        </p:grpSpPr>
        <p:sp>
          <p:nvSpPr>
            <p:cNvPr id="67" name="文本框 66">
              <a:extLst>
                <a:ext uri="{FF2B5EF4-FFF2-40B4-BE49-F238E27FC236}">
                  <a16:creationId xmlns:a16="http://schemas.microsoft.com/office/drawing/2014/main" xmlns="" id="{4559C88A-01DA-4DDA-8FAE-87D4404AD5E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330728" y="4907852"/>
              <a:ext cx="3454138" cy="497860"/>
            </a:xfrm>
            <a:custGeom>
              <a:avLst/>
              <a:gdLst/>
              <a:ahLst/>
              <a:cxnLst/>
              <a:rect l="l" t="t" r="r" b="b"/>
              <a:pathLst>
                <a:path w="2535774" h="365493">
                  <a:moveTo>
                    <a:pt x="1124483" y="240296"/>
                  </a:moveTo>
                  <a:lnTo>
                    <a:pt x="1124483" y="314506"/>
                  </a:lnTo>
                  <a:lnTo>
                    <a:pt x="1166384" y="314506"/>
                  </a:lnTo>
                  <a:cubicBezTo>
                    <a:pt x="1171096" y="314506"/>
                    <a:pt x="1174966" y="312991"/>
                    <a:pt x="1177995" y="309962"/>
                  </a:cubicBezTo>
                  <a:cubicBezTo>
                    <a:pt x="1181024" y="306933"/>
                    <a:pt x="1182538" y="303231"/>
                    <a:pt x="1182538" y="298856"/>
                  </a:cubicBezTo>
                  <a:lnTo>
                    <a:pt x="1182538" y="240296"/>
                  </a:lnTo>
                  <a:close/>
                  <a:moveTo>
                    <a:pt x="1293095" y="135798"/>
                  </a:moveTo>
                  <a:lnTo>
                    <a:pt x="1366799" y="135798"/>
                  </a:lnTo>
                  <a:lnTo>
                    <a:pt x="1413748" y="232219"/>
                  </a:lnTo>
                  <a:lnTo>
                    <a:pt x="1340044" y="232219"/>
                  </a:lnTo>
                  <a:close/>
                  <a:moveTo>
                    <a:pt x="1124483" y="90363"/>
                  </a:moveTo>
                  <a:lnTo>
                    <a:pt x="1124483" y="190823"/>
                  </a:lnTo>
                  <a:lnTo>
                    <a:pt x="1182538" y="190823"/>
                  </a:lnTo>
                  <a:lnTo>
                    <a:pt x="1182538" y="90363"/>
                  </a:lnTo>
                  <a:close/>
                  <a:moveTo>
                    <a:pt x="671789" y="82791"/>
                  </a:moveTo>
                  <a:lnTo>
                    <a:pt x="734387" y="82791"/>
                  </a:lnTo>
                  <a:lnTo>
                    <a:pt x="734387" y="363474"/>
                  </a:lnTo>
                  <a:lnTo>
                    <a:pt x="671789" y="363474"/>
                  </a:lnTo>
                  <a:close/>
                  <a:moveTo>
                    <a:pt x="1826123" y="65627"/>
                  </a:moveTo>
                  <a:lnTo>
                    <a:pt x="1887207" y="65627"/>
                  </a:lnTo>
                  <a:lnTo>
                    <a:pt x="1887207" y="89858"/>
                  </a:lnTo>
                  <a:lnTo>
                    <a:pt x="1926079" y="89858"/>
                  </a:lnTo>
                  <a:lnTo>
                    <a:pt x="1926079" y="136807"/>
                  </a:lnTo>
                  <a:lnTo>
                    <a:pt x="1887207" y="136807"/>
                  </a:lnTo>
                  <a:lnTo>
                    <a:pt x="1887207" y="235753"/>
                  </a:lnTo>
                  <a:cubicBezTo>
                    <a:pt x="1887207" y="243494"/>
                    <a:pt x="1885777" y="250729"/>
                    <a:pt x="1882916" y="257460"/>
                  </a:cubicBezTo>
                  <a:cubicBezTo>
                    <a:pt x="1880056" y="264191"/>
                    <a:pt x="1876101" y="270081"/>
                    <a:pt x="1871053" y="275129"/>
                  </a:cubicBezTo>
                  <a:cubicBezTo>
                    <a:pt x="1866005" y="280177"/>
                    <a:pt x="1860115" y="284132"/>
                    <a:pt x="1853384" y="286993"/>
                  </a:cubicBezTo>
                  <a:cubicBezTo>
                    <a:pt x="1846653" y="289853"/>
                    <a:pt x="1839417" y="291284"/>
                    <a:pt x="1831677" y="291284"/>
                  </a:cubicBezTo>
                  <a:lnTo>
                    <a:pt x="1781194" y="291284"/>
                  </a:lnTo>
                  <a:lnTo>
                    <a:pt x="1802901" y="244335"/>
                  </a:lnTo>
                  <a:lnTo>
                    <a:pt x="1809969" y="244335"/>
                  </a:lnTo>
                  <a:cubicBezTo>
                    <a:pt x="1814681" y="244335"/>
                    <a:pt x="1818551" y="242820"/>
                    <a:pt x="1821580" y="239791"/>
                  </a:cubicBezTo>
                  <a:cubicBezTo>
                    <a:pt x="1824609" y="236762"/>
                    <a:pt x="1826123" y="233060"/>
                    <a:pt x="1826123" y="228685"/>
                  </a:cubicBezTo>
                  <a:lnTo>
                    <a:pt x="1826123" y="136807"/>
                  </a:lnTo>
                  <a:lnTo>
                    <a:pt x="1790281" y="136807"/>
                  </a:lnTo>
                  <a:lnTo>
                    <a:pt x="1717586" y="291284"/>
                  </a:lnTo>
                  <a:lnTo>
                    <a:pt x="1654988" y="291284"/>
                  </a:lnTo>
                  <a:lnTo>
                    <a:pt x="1727683" y="136807"/>
                  </a:lnTo>
                  <a:lnTo>
                    <a:pt x="1654988" y="136807"/>
                  </a:lnTo>
                  <a:lnTo>
                    <a:pt x="1654988" y="89858"/>
                  </a:lnTo>
                  <a:lnTo>
                    <a:pt x="1826123" y="89858"/>
                  </a:lnTo>
                  <a:close/>
                  <a:moveTo>
                    <a:pt x="1633785" y="50482"/>
                  </a:moveTo>
                  <a:lnTo>
                    <a:pt x="1633785" y="315010"/>
                  </a:lnTo>
                  <a:lnTo>
                    <a:pt x="1920526" y="315010"/>
                  </a:lnTo>
                  <a:lnTo>
                    <a:pt x="1931127" y="315010"/>
                  </a:lnTo>
                  <a:cubicBezTo>
                    <a:pt x="1935839" y="315010"/>
                    <a:pt x="1939709" y="313496"/>
                    <a:pt x="1942738" y="310467"/>
                  </a:cubicBezTo>
                  <a:cubicBezTo>
                    <a:pt x="1945767" y="307438"/>
                    <a:pt x="1947281" y="303736"/>
                    <a:pt x="1947281" y="299361"/>
                  </a:cubicBezTo>
                  <a:lnTo>
                    <a:pt x="1947281" y="50482"/>
                  </a:lnTo>
                  <a:close/>
                  <a:moveTo>
                    <a:pt x="777802" y="12620"/>
                  </a:moveTo>
                  <a:lnTo>
                    <a:pt x="971655" y="12620"/>
                  </a:lnTo>
                  <a:lnTo>
                    <a:pt x="971655" y="36852"/>
                  </a:lnTo>
                  <a:lnTo>
                    <a:pt x="971655" y="61588"/>
                  </a:lnTo>
                  <a:lnTo>
                    <a:pt x="971655" y="314001"/>
                  </a:lnTo>
                  <a:lnTo>
                    <a:pt x="971655" y="326117"/>
                  </a:lnTo>
                  <a:cubicBezTo>
                    <a:pt x="971655" y="336550"/>
                    <a:pt x="968037" y="345384"/>
                    <a:pt x="960801" y="352620"/>
                  </a:cubicBezTo>
                  <a:cubicBezTo>
                    <a:pt x="953565" y="359856"/>
                    <a:pt x="944731" y="363474"/>
                    <a:pt x="934298" y="363474"/>
                  </a:cubicBezTo>
                  <a:lnTo>
                    <a:pt x="909056" y="363474"/>
                  </a:lnTo>
                  <a:lnTo>
                    <a:pt x="849992" y="363474"/>
                  </a:lnTo>
                  <a:lnTo>
                    <a:pt x="869175" y="314001"/>
                  </a:lnTo>
                  <a:lnTo>
                    <a:pt x="898455" y="314001"/>
                  </a:lnTo>
                  <a:cubicBezTo>
                    <a:pt x="901484" y="314001"/>
                    <a:pt x="904008" y="312907"/>
                    <a:pt x="906027" y="310719"/>
                  </a:cubicBezTo>
                  <a:cubicBezTo>
                    <a:pt x="908047" y="308532"/>
                    <a:pt x="909056" y="306092"/>
                    <a:pt x="909056" y="303399"/>
                  </a:cubicBezTo>
                  <a:lnTo>
                    <a:pt x="909056" y="61588"/>
                  </a:lnTo>
                  <a:lnTo>
                    <a:pt x="777802" y="61588"/>
                  </a:lnTo>
                  <a:close/>
                  <a:moveTo>
                    <a:pt x="671284" y="5553"/>
                  </a:moveTo>
                  <a:lnTo>
                    <a:pt x="731863" y="5553"/>
                  </a:lnTo>
                  <a:lnTo>
                    <a:pt x="750037" y="67141"/>
                  </a:lnTo>
                  <a:lnTo>
                    <a:pt x="688953" y="67141"/>
                  </a:lnTo>
                  <a:close/>
                  <a:moveTo>
                    <a:pt x="2394423" y="2019"/>
                  </a:moveTo>
                  <a:lnTo>
                    <a:pt x="2468127" y="2019"/>
                  </a:lnTo>
                  <a:lnTo>
                    <a:pt x="2420674" y="136807"/>
                  </a:lnTo>
                  <a:lnTo>
                    <a:pt x="2436324" y="136807"/>
                  </a:lnTo>
                  <a:lnTo>
                    <a:pt x="2535774" y="364988"/>
                  </a:lnTo>
                  <a:lnTo>
                    <a:pt x="2465099" y="364988"/>
                  </a:lnTo>
                  <a:lnTo>
                    <a:pt x="2395938" y="206473"/>
                  </a:lnTo>
                  <a:lnTo>
                    <a:pt x="2339902" y="364988"/>
                  </a:lnTo>
                  <a:lnTo>
                    <a:pt x="2266197" y="364988"/>
                  </a:lnTo>
                  <a:close/>
                  <a:moveTo>
                    <a:pt x="592026" y="1514"/>
                  </a:moveTo>
                  <a:lnTo>
                    <a:pt x="658159" y="1514"/>
                  </a:lnTo>
                  <a:lnTo>
                    <a:pt x="623830" y="72694"/>
                  </a:lnTo>
                  <a:lnTo>
                    <a:pt x="648567" y="72694"/>
                  </a:lnTo>
                  <a:lnTo>
                    <a:pt x="648567" y="363474"/>
                  </a:lnTo>
                  <a:lnTo>
                    <a:pt x="585968" y="363474"/>
                  </a:lnTo>
                  <a:lnTo>
                    <a:pt x="585968" y="123177"/>
                  </a:lnTo>
                  <a:lnTo>
                    <a:pt x="532962" y="123177"/>
                  </a:lnTo>
                  <a:close/>
                  <a:moveTo>
                    <a:pt x="2093043" y="504"/>
                  </a:moveTo>
                  <a:lnTo>
                    <a:pt x="2161699" y="504"/>
                  </a:lnTo>
                  <a:lnTo>
                    <a:pt x="2161699" y="1009"/>
                  </a:lnTo>
                  <a:lnTo>
                    <a:pt x="2303555" y="1009"/>
                  </a:lnTo>
                  <a:lnTo>
                    <a:pt x="2256606" y="161039"/>
                  </a:lnTo>
                  <a:lnTo>
                    <a:pt x="2306584" y="161039"/>
                  </a:lnTo>
                  <a:lnTo>
                    <a:pt x="2236413" y="343785"/>
                  </a:lnTo>
                  <a:lnTo>
                    <a:pt x="2171795" y="343785"/>
                  </a:lnTo>
                  <a:lnTo>
                    <a:pt x="2224802" y="202434"/>
                  </a:lnTo>
                  <a:lnTo>
                    <a:pt x="2177348" y="202434"/>
                  </a:lnTo>
                  <a:lnTo>
                    <a:pt x="2219249" y="50482"/>
                  </a:lnTo>
                  <a:lnTo>
                    <a:pt x="2161699" y="50482"/>
                  </a:lnTo>
                  <a:lnTo>
                    <a:pt x="2161699" y="364483"/>
                  </a:lnTo>
                  <a:lnTo>
                    <a:pt x="2093043" y="364483"/>
                  </a:lnTo>
                  <a:close/>
                  <a:moveTo>
                    <a:pt x="1569167" y="504"/>
                  </a:moveTo>
                  <a:lnTo>
                    <a:pt x="2012404" y="504"/>
                  </a:lnTo>
                  <a:lnTo>
                    <a:pt x="2012404" y="309457"/>
                  </a:lnTo>
                  <a:cubicBezTo>
                    <a:pt x="2012404" y="317198"/>
                    <a:pt x="2010974" y="324434"/>
                    <a:pt x="2008113" y="331165"/>
                  </a:cubicBezTo>
                  <a:cubicBezTo>
                    <a:pt x="2005252" y="337896"/>
                    <a:pt x="2001298" y="343785"/>
                    <a:pt x="1996250" y="348834"/>
                  </a:cubicBezTo>
                  <a:cubicBezTo>
                    <a:pt x="1991201" y="353882"/>
                    <a:pt x="1985312" y="357836"/>
                    <a:pt x="1978581" y="360697"/>
                  </a:cubicBezTo>
                  <a:cubicBezTo>
                    <a:pt x="1971850" y="363558"/>
                    <a:pt x="1964614" y="364988"/>
                    <a:pt x="1956873" y="364988"/>
                  </a:cubicBezTo>
                  <a:lnTo>
                    <a:pt x="1920526" y="364988"/>
                  </a:lnTo>
                  <a:lnTo>
                    <a:pt x="1900333" y="364988"/>
                  </a:lnTo>
                  <a:lnTo>
                    <a:pt x="1633785" y="364988"/>
                  </a:lnTo>
                  <a:lnTo>
                    <a:pt x="1569167" y="364988"/>
                  </a:lnTo>
                  <a:close/>
                  <a:moveTo>
                    <a:pt x="205464" y="504"/>
                  </a:moveTo>
                  <a:lnTo>
                    <a:pt x="205464" y="45434"/>
                  </a:lnTo>
                  <a:lnTo>
                    <a:pt x="146904" y="50987"/>
                  </a:lnTo>
                  <a:lnTo>
                    <a:pt x="146904" y="91878"/>
                  </a:lnTo>
                  <a:lnTo>
                    <a:pt x="259985" y="91878"/>
                  </a:lnTo>
                  <a:lnTo>
                    <a:pt x="227676" y="2019"/>
                  </a:lnTo>
                  <a:lnTo>
                    <a:pt x="300371" y="2019"/>
                  </a:lnTo>
                  <a:lnTo>
                    <a:pt x="332175" y="91878"/>
                  </a:lnTo>
                  <a:lnTo>
                    <a:pt x="367008" y="91878"/>
                  </a:lnTo>
                  <a:lnTo>
                    <a:pt x="336718" y="2019"/>
                  </a:lnTo>
                  <a:lnTo>
                    <a:pt x="403860" y="2019"/>
                  </a:lnTo>
                  <a:lnTo>
                    <a:pt x="450809" y="141351"/>
                  </a:lnTo>
                  <a:lnTo>
                    <a:pt x="420014" y="141351"/>
                  </a:lnTo>
                  <a:lnTo>
                    <a:pt x="383667" y="141351"/>
                  </a:lnTo>
                  <a:lnTo>
                    <a:pt x="350349" y="141351"/>
                  </a:lnTo>
                  <a:lnTo>
                    <a:pt x="363979" y="179212"/>
                  </a:lnTo>
                  <a:lnTo>
                    <a:pt x="369532" y="174164"/>
                  </a:lnTo>
                  <a:lnTo>
                    <a:pt x="457371" y="174164"/>
                  </a:lnTo>
                  <a:lnTo>
                    <a:pt x="385182" y="239287"/>
                  </a:lnTo>
                  <a:lnTo>
                    <a:pt x="430616" y="364988"/>
                  </a:lnTo>
                  <a:lnTo>
                    <a:pt x="357921" y="364988"/>
                  </a:lnTo>
                  <a:lnTo>
                    <a:pt x="330660" y="288759"/>
                  </a:lnTo>
                  <a:lnTo>
                    <a:pt x="264024" y="348834"/>
                  </a:lnTo>
                  <a:lnTo>
                    <a:pt x="175679" y="348834"/>
                  </a:lnTo>
                  <a:lnTo>
                    <a:pt x="308953" y="228685"/>
                  </a:lnTo>
                  <a:lnTo>
                    <a:pt x="277654" y="141351"/>
                  </a:lnTo>
                  <a:lnTo>
                    <a:pt x="146904" y="141351"/>
                  </a:lnTo>
                  <a:lnTo>
                    <a:pt x="146904" y="164068"/>
                  </a:lnTo>
                  <a:lnTo>
                    <a:pt x="219094" y="164068"/>
                  </a:lnTo>
                  <a:lnTo>
                    <a:pt x="146904" y="242820"/>
                  </a:lnTo>
                  <a:lnTo>
                    <a:pt x="146904" y="309962"/>
                  </a:lnTo>
                  <a:cubicBezTo>
                    <a:pt x="146904" y="317703"/>
                    <a:pt x="145474" y="324854"/>
                    <a:pt x="142613" y="331417"/>
                  </a:cubicBezTo>
                  <a:cubicBezTo>
                    <a:pt x="139752" y="337980"/>
                    <a:pt x="135798" y="343785"/>
                    <a:pt x="130750" y="348834"/>
                  </a:cubicBezTo>
                  <a:cubicBezTo>
                    <a:pt x="125701" y="353882"/>
                    <a:pt x="119812" y="357836"/>
                    <a:pt x="113081" y="360697"/>
                  </a:cubicBezTo>
                  <a:cubicBezTo>
                    <a:pt x="106350" y="363558"/>
                    <a:pt x="99282" y="364988"/>
                    <a:pt x="91878" y="364988"/>
                  </a:cubicBezTo>
                  <a:lnTo>
                    <a:pt x="0" y="364988"/>
                  </a:lnTo>
                  <a:lnTo>
                    <a:pt x="19183" y="321573"/>
                  </a:lnTo>
                  <a:lnTo>
                    <a:pt x="63608" y="321573"/>
                  </a:lnTo>
                  <a:cubicBezTo>
                    <a:pt x="67983" y="321573"/>
                    <a:pt x="71685" y="320059"/>
                    <a:pt x="74714" y="317030"/>
                  </a:cubicBezTo>
                  <a:cubicBezTo>
                    <a:pt x="77743" y="314001"/>
                    <a:pt x="79258" y="310299"/>
                    <a:pt x="79258" y="305924"/>
                  </a:cubicBezTo>
                  <a:lnTo>
                    <a:pt x="79258" y="293808"/>
                  </a:lnTo>
                  <a:lnTo>
                    <a:pt x="12116" y="293808"/>
                  </a:lnTo>
                  <a:lnTo>
                    <a:pt x="79258" y="220608"/>
                  </a:lnTo>
                  <a:lnTo>
                    <a:pt x="79258" y="141351"/>
                  </a:lnTo>
                  <a:lnTo>
                    <a:pt x="1010" y="141351"/>
                  </a:lnTo>
                  <a:lnTo>
                    <a:pt x="1010" y="91878"/>
                  </a:lnTo>
                  <a:lnTo>
                    <a:pt x="79258" y="91878"/>
                  </a:lnTo>
                  <a:lnTo>
                    <a:pt x="79258" y="58054"/>
                  </a:lnTo>
                  <a:lnTo>
                    <a:pt x="1010" y="65627"/>
                  </a:lnTo>
                  <a:lnTo>
                    <a:pt x="1010" y="20697"/>
                  </a:lnTo>
                  <a:close/>
                  <a:moveTo>
                    <a:pt x="1292590" y="0"/>
                  </a:moveTo>
                  <a:lnTo>
                    <a:pt x="1365790" y="0"/>
                  </a:lnTo>
                  <a:lnTo>
                    <a:pt x="1354684" y="32308"/>
                  </a:lnTo>
                  <a:lnTo>
                    <a:pt x="1498559" y="32308"/>
                  </a:lnTo>
                  <a:lnTo>
                    <a:pt x="1498559" y="35337"/>
                  </a:lnTo>
                  <a:lnTo>
                    <a:pt x="1498559" y="82286"/>
                  </a:lnTo>
                  <a:lnTo>
                    <a:pt x="1498559" y="309962"/>
                  </a:lnTo>
                  <a:cubicBezTo>
                    <a:pt x="1498559" y="317703"/>
                    <a:pt x="1497044" y="324939"/>
                    <a:pt x="1494015" y="331670"/>
                  </a:cubicBezTo>
                  <a:cubicBezTo>
                    <a:pt x="1490986" y="338401"/>
                    <a:pt x="1486948" y="344290"/>
                    <a:pt x="1481900" y="349338"/>
                  </a:cubicBezTo>
                  <a:cubicBezTo>
                    <a:pt x="1476851" y="354387"/>
                    <a:pt x="1470962" y="358341"/>
                    <a:pt x="1464231" y="361202"/>
                  </a:cubicBezTo>
                  <a:cubicBezTo>
                    <a:pt x="1457500" y="364063"/>
                    <a:pt x="1450432" y="365493"/>
                    <a:pt x="1443028" y="365493"/>
                  </a:cubicBezTo>
                  <a:lnTo>
                    <a:pt x="1307230" y="365493"/>
                  </a:lnTo>
                  <a:lnTo>
                    <a:pt x="1326918" y="321573"/>
                  </a:lnTo>
                  <a:lnTo>
                    <a:pt x="1412738" y="321573"/>
                  </a:lnTo>
                  <a:cubicBezTo>
                    <a:pt x="1417114" y="321573"/>
                    <a:pt x="1420816" y="320059"/>
                    <a:pt x="1423845" y="317030"/>
                  </a:cubicBezTo>
                  <a:cubicBezTo>
                    <a:pt x="1426873" y="314001"/>
                    <a:pt x="1428388" y="310299"/>
                    <a:pt x="1428388" y="305924"/>
                  </a:cubicBezTo>
                  <a:lnTo>
                    <a:pt x="1428388" y="82286"/>
                  </a:lnTo>
                  <a:lnTo>
                    <a:pt x="1338024" y="82286"/>
                  </a:lnTo>
                  <a:lnTo>
                    <a:pt x="1320860" y="82286"/>
                  </a:lnTo>
                  <a:lnTo>
                    <a:pt x="1264825" y="82286"/>
                  </a:lnTo>
                  <a:close/>
                  <a:moveTo>
                    <a:pt x="1107824" y="0"/>
                  </a:moveTo>
                  <a:lnTo>
                    <a:pt x="1183043" y="0"/>
                  </a:lnTo>
                  <a:lnTo>
                    <a:pt x="1160326" y="40386"/>
                  </a:lnTo>
                  <a:lnTo>
                    <a:pt x="1252204" y="40386"/>
                  </a:lnTo>
                  <a:lnTo>
                    <a:pt x="1252204" y="308952"/>
                  </a:lnTo>
                  <a:cubicBezTo>
                    <a:pt x="1252204" y="316693"/>
                    <a:pt x="1250774" y="323929"/>
                    <a:pt x="1247913" y="330660"/>
                  </a:cubicBezTo>
                  <a:cubicBezTo>
                    <a:pt x="1245052" y="337391"/>
                    <a:pt x="1241098" y="343281"/>
                    <a:pt x="1236050" y="348329"/>
                  </a:cubicBezTo>
                  <a:cubicBezTo>
                    <a:pt x="1231001" y="353377"/>
                    <a:pt x="1225112" y="357332"/>
                    <a:pt x="1218381" y="360192"/>
                  </a:cubicBezTo>
                  <a:cubicBezTo>
                    <a:pt x="1211650" y="363053"/>
                    <a:pt x="1204582" y="364483"/>
                    <a:pt x="1197178" y="364483"/>
                  </a:cubicBezTo>
                  <a:lnTo>
                    <a:pt x="1054313" y="364483"/>
                  </a:lnTo>
                  <a:lnTo>
                    <a:pt x="1054313" y="40386"/>
                  </a:lnTo>
                  <a:lnTo>
                    <a:pt x="1084602" y="40386"/>
                  </a:lnTo>
                  <a:close/>
                </a:path>
              </a:pathLst>
            </a:custGeom>
            <a:solidFill>
              <a:srgbClr val="158FE7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 marL="0" marR="0" lvl="0" indent="0" algn="dist" defTabSz="914400" rtl="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zh-CN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庞门正道标题体" panose="02010600030101010101" pitchFamily="2" charset="-122"/>
                <a:ea typeface="庞门正道标题体" panose="02010600030101010101" pitchFamily="2" charset="-122"/>
                <a:cs typeface="阿里巴巴普惠体 B" panose="00020600040101010101" pitchFamily="18" charset="-122"/>
              </a:endParaRPr>
            </a:p>
          </p:txBody>
        </p:sp>
        <p:sp>
          <p:nvSpPr>
            <p:cNvPr id="68" name="Content Placeholder 57">
              <a:extLst>
                <a:ext uri="{FF2B5EF4-FFF2-40B4-BE49-F238E27FC236}">
                  <a16:creationId xmlns:a16="http://schemas.microsoft.com/office/drawing/2014/main" xmlns="" id="{2B525E45-3DA8-42DD-A1D9-C9D45557A176}"/>
                </a:ext>
              </a:extLst>
            </p:cNvPr>
            <p:cNvSpPr txBox="1">
              <a:spLocks/>
            </p:cNvSpPr>
            <p:nvPr/>
          </p:nvSpPr>
          <p:spPr>
            <a:xfrm>
              <a:off x="4860298" y="5476057"/>
              <a:ext cx="2392501" cy="310169"/>
            </a:xfrm>
            <a:prstGeom prst="rect">
              <a:avLst/>
            </a:prstGeom>
          </p:spPr>
          <p:txBody>
            <a:bodyPr vert="horz" lIns="91440" tIns="45720" rIns="91440" bIns="45720"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等线"/>
                  <a:ea typeface="+mn-ea"/>
                  <a:cs typeface="+mn-cs"/>
                </a:rPr>
                <a:t>BEST PRESENTATION TEMPLATE</a:t>
              </a:r>
            </a:p>
          </p:txBody>
        </p:sp>
      </p:grpSp>
      <p:grpSp>
        <p:nvGrpSpPr>
          <p:cNvPr id="69" name="组合 68">
            <a:extLst>
              <a:ext uri="{FF2B5EF4-FFF2-40B4-BE49-F238E27FC236}">
                <a16:creationId xmlns:a16="http://schemas.microsoft.com/office/drawing/2014/main" xmlns="" id="{3E76A468-00E6-438F-966B-1AD1E7F3D5F7}"/>
              </a:ext>
            </a:extLst>
          </p:cNvPr>
          <p:cNvGrpSpPr/>
          <p:nvPr/>
        </p:nvGrpSpPr>
        <p:grpSpPr>
          <a:xfrm>
            <a:off x="-14800" y="4549503"/>
            <a:ext cx="12206800" cy="2315411"/>
            <a:chOff x="-14800" y="3808219"/>
            <a:chExt cx="12206800" cy="3250664"/>
          </a:xfrm>
        </p:grpSpPr>
        <p:sp>
          <p:nvSpPr>
            <p:cNvPr id="70" name="矩形 9">
              <a:extLst>
                <a:ext uri="{FF2B5EF4-FFF2-40B4-BE49-F238E27FC236}">
                  <a16:creationId xmlns:a16="http://schemas.microsoft.com/office/drawing/2014/main" xmlns="" id="{0693160D-0679-4B37-8476-2B336A154E23}"/>
                </a:ext>
              </a:extLst>
            </p:cNvPr>
            <p:cNvSpPr/>
            <p:nvPr/>
          </p:nvSpPr>
          <p:spPr>
            <a:xfrm>
              <a:off x="-14800" y="3808219"/>
              <a:ext cx="12192000" cy="3250664"/>
            </a:xfrm>
            <a:custGeom>
              <a:avLst/>
              <a:gdLst>
                <a:gd name="connsiteX0" fmla="*/ 0 w 12192000"/>
                <a:gd name="connsiteY0" fmla="*/ 0 h 2994477"/>
                <a:gd name="connsiteX1" fmla="*/ 12192000 w 12192000"/>
                <a:gd name="connsiteY1" fmla="*/ 0 h 2994477"/>
                <a:gd name="connsiteX2" fmla="*/ 12192000 w 12192000"/>
                <a:gd name="connsiteY2" fmla="*/ 2994477 h 2994477"/>
                <a:gd name="connsiteX3" fmla="*/ 0 w 12192000"/>
                <a:gd name="connsiteY3" fmla="*/ 2994477 h 2994477"/>
                <a:gd name="connsiteX4" fmla="*/ 0 w 12192000"/>
                <a:gd name="connsiteY4" fmla="*/ 0 h 2994477"/>
                <a:gd name="connsiteX0" fmla="*/ 0 w 12192000"/>
                <a:gd name="connsiteY0" fmla="*/ 2722 h 2997199"/>
                <a:gd name="connsiteX1" fmla="*/ 5130800 w 12192000"/>
                <a:gd name="connsiteY1" fmla="*/ 0 h 2997199"/>
                <a:gd name="connsiteX2" fmla="*/ 12192000 w 12192000"/>
                <a:gd name="connsiteY2" fmla="*/ 2722 h 2997199"/>
                <a:gd name="connsiteX3" fmla="*/ 12192000 w 12192000"/>
                <a:gd name="connsiteY3" fmla="*/ 2997199 h 2997199"/>
                <a:gd name="connsiteX4" fmla="*/ 0 w 12192000"/>
                <a:gd name="connsiteY4" fmla="*/ 2997199 h 2997199"/>
                <a:gd name="connsiteX5" fmla="*/ 0 w 12192000"/>
                <a:gd name="connsiteY5" fmla="*/ 2722 h 2997199"/>
                <a:gd name="connsiteX0" fmla="*/ 0 w 12192000"/>
                <a:gd name="connsiteY0" fmla="*/ 0 h 2994477"/>
                <a:gd name="connsiteX1" fmla="*/ 6134100 w 12192000"/>
                <a:gd name="connsiteY1" fmla="*/ 1152978 h 2994477"/>
                <a:gd name="connsiteX2" fmla="*/ 12192000 w 12192000"/>
                <a:gd name="connsiteY2" fmla="*/ 0 h 2994477"/>
                <a:gd name="connsiteX3" fmla="*/ 12192000 w 12192000"/>
                <a:gd name="connsiteY3" fmla="*/ 2994477 h 2994477"/>
                <a:gd name="connsiteX4" fmla="*/ 0 w 12192000"/>
                <a:gd name="connsiteY4" fmla="*/ 2994477 h 2994477"/>
                <a:gd name="connsiteX5" fmla="*/ 0 w 12192000"/>
                <a:gd name="connsiteY5" fmla="*/ 0 h 2994477"/>
                <a:gd name="connsiteX0" fmla="*/ 0 w 12192000"/>
                <a:gd name="connsiteY0" fmla="*/ 0 h 2994477"/>
                <a:gd name="connsiteX1" fmla="*/ 6121400 w 12192000"/>
                <a:gd name="connsiteY1" fmla="*/ 1483178 h 2994477"/>
                <a:gd name="connsiteX2" fmla="*/ 12192000 w 12192000"/>
                <a:gd name="connsiteY2" fmla="*/ 0 h 2994477"/>
                <a:gd name="connsiteX3" fmla="*/ 12192000 w 12192000"/>
                <a:gd name="connsiteY3" fmla="*/ 2994477 h 2994477"/>
                <a:gd name="connsiteX4" fmla="*/ 0 w 12192000"/>
                <a:gd name="connsiteY4" fmla="*/ 2994477 h 2994477"/>
                <a:gd name="connsiteX5" fmla="*/ 0 w 12192000"/>
                <a:gd name="connsiteY5" fmla="*/ 0 h 2994477"/>
                <a:gd name="connsiteX0" fmla="*/ 0 w 12192000"/>
                <a:gd name="connsiteY0" fmla="*/ 0 h 2994477"/>
                <a:gd name="connsiteX1" fmla="*/ 6121400 w 12192000"/>
                <a:gd name="connsiteY1" fmla="*/ 1140278 h 2994477"/>
                <a:gd name="connsiteX2" fmla="*/ 12192000 w 12192000"/>
                <a:gd name="connsiteY2" fmla="*/ 0 h 2994477"/>
                <a:gd name="connsiteX3" fmla="*/ 12192000 w 12192000"/>
                <a:gd name="connsiteY3" fmla="*/ 2994477 h 2994477"/>
                <a:gd name="connsiteX4" fmla="*/ 0 w 12192000"/>
                <a:gd name="connsiteY4" fmla="*/ 2994477 h 2994477"/>
                <a:gd name="connsiteX5" fmla="*/ 0 w 12192000"/>
                <a:gd name="connsiteY5" fmla="*/ 0 h 29944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192000" h="2994477">
                  <a:moveTo>
                    <a:pt x="0" y="0"/>
                  </a:moveTo>
                  <a:lnTo>
                    <a:pt x="6121400" y="1140278"/>
                  </a:lnTo>
                  <a:lnTo>
                    <a:pt x="12192000" y="0"/>
                  </a:lnTo>
                  <a:lnTo>
                    <a:pt x="12192000" y="2994477"/>
                  </a:lnTo>
                  <a:lnTo>
                    <a:pt x="0" y="299447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grpSp>
          <p:nvGrpSpPr>
            <p:cNvPr id="71" name="组合 70">
              <a:extLst>
                <a:ext uri="{FF2B5EF4-FFF2-40B4-BE49-F238E27FC236}">
                  <a16:creationId xmlns:a16="http://schemas.microsoft.com/office/drawing/2014/main" xmlns="" id="{A270A6F9-3F36-497C-A78C-0E0334DAF6CF}"/>
                </a:ext>
              </a:extLst>
            </p:cNvPr>
            <p:cNvGrpSpPr/>
            <p:nvPr/>
          </p:nvGrpSpPr>
          <p:grpSpPr>
            <a:xfrm>
              <a:off x="0" y="4009301"/>
              <a:ext cx="12192000" cy="3049581"/>
              <a:chOff x="0" y="4009301"/>
              <a:chExt cx="12192000" cy="3049581"/>
            </a:xfrm>
          </p:grpSpPr>
          <p:sp>
            <p:nvSpPr>
              <p:cNvPr id="72" name="任意多边形: 形状 71">
                <a:extLst>
                  <a:ext uri="{FF2B5EF4-FFF2-40B4-BE49-F238E27FC236}">
                    <a16:creationId xmlns:a16="http://schemas.microsoft.com/office/drawing/2014/main" xmlns="" id="{A15FA756-27D2-41A0-8333-1C290F5E5BAE}"/>
                  </a:ext>
                </a:extLst>
              </p:cNvPr>
              <p:cNvSpPr/>
              <p:nvPr/>
            </p:nvSpPr>
            <p:spPr>
              <a:xfrm>
                <a:off x="0" y="4009301"/>
                <a:ext cx="12192000" cy="2781226"/>
              </a:xfrm>
              <a:custGeom>
                <a:avLst/>
                <a:gdLst>
                  <a:gd name="connsiteX0" fmla="*/ 0 w 12192000"/>
                  <a:gd name="connsiteY0" fmla="*/ 0 h 2781226"/>
                  <a:gd name="connsiteX1" fmla="*/ 6121400 w 12192000"/>
                  <a:gd name="connsiteY1" fmla="*/ 1237833 h 2781226"/>
                  <a:gd name="connsiteX2" fmla="*/ 12192000 w 12192000"/>
                  <a:gd name="connsiteY2" fmla="*/ 0 h 2781226"/>
                  <a:gd name="connsiteX3" fmla="*/ 12192000 w 12192000"/>
                  <a:gd name="connsiteY3" fmla="*/ 2781226 h 2781226"/>
                  <a:gd name="connsiteX4" fmla="*/ 0 w 12192000"/>
                  <a:gd name="connsiteY4" fmla="*/ 2781226 h 27812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192000" h="2781226">
                    <a:moveTo>
                      <a:pt x="0" y="0"/>
                    </a:moveTo>
                    <a:lnTo>
                      <a:pt x="6121400" y="1237833"/>
                    </a:lnTo>
                    <a:lnTo>
                      <a:pt x="12192000" y="0"/>
                    </a:lnTo>
                    <a:lnTo>
                      <a:pt x="12192000" y="2781226"/>
                    </a:lnTo>
                    <a:lnTo>
                      <a:pt x="0" y="2781226"/>
                    </a:lnTo>
                    <a:close/>
                  </a:path>
                </a:pathLst>
              </a:custGeom>
              <a:solidFill>
                <a:srgbClr val="F4C6A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73" name="任意多边形: 形状 72">
                <a:extLst>
                  <a:ext uri="{FF2B5EF4-FFF2-40B4-BE49-F238E27FC236}">
                    <a16:creationId xmlns:a16="http://schemas.microsoft.com/office/drawing/2014/main" xmlns="" id="{C09E150E-1DF8-4CAC-8D82-4A07BE89A6FF}"/>
                  </a:ext>
                </a:extLst>
              </p:cNvPr>
              <p:cNvSpPr/>
              <p:nvPr/>
            </p:nvSpPr>
            <p:spPr>
              <a:xfrm>
                <a:off x="0" y="4425803"/>
                <a:ext cx="12192000" cy="2633079"/>
              </a:xfrm>
              <a:custGeom>
                <a:avLst/>
                <a:gdLst>
                  <a:gd name="connsiteX0" fmla="*/ 0 w 12192000"/>
                  <a:gd name="connsiteY0" fmla="*/ 0 h 2364723"/>
                  <a:gd name="connsiteX1" fmla="*/ 6121400 w 12192000"/>
                  <a:gd name="connsiteY1" fmla="*/ 948440 h 2364723"/>
                  <a:gd name="connsiteX2" fmla="*/ 12192000 w 12192000"/>
                  <a:gd name="connsiteY2" fmla="*/ 0 h 2364723"/>
                  <a:gd name="connsiteX3" fmla="*/ 12192000 w 12192000"/>
                  <a:gd name="connsiteY3" fmla="*/ 2364723 h 2364723"/>
                  <a:gd name="connsiteX4" fmla="*/ 0 w 12192000"/>
                  <a:gd name="connsiteY4" fmla="*/ 2364723 h 23647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192000" h="2364723">
                    <a:moveTo>
                      <a:pt x="0" y="0"/>
                    </a:moveTo>
                    <a:lnTo>
                      <a:pt x="6121400" y="948440"/>
                    </a:lnTo>
                    <a:lnTo>
                      <a:pt x="12192000" y="0"/>
                    </a:lnTo>
                    <a:lnTo>
                      <a:pt x="12192000" y="2364723"/>
                    </a:lnTo>
                    <a:lnTo>
                      <a:pt x="0" y="2364723"/>
                    </a:lnTo>
                    <a:close/>
                  </a:path>
                </a:pathLst>
              </a:custGeom>
              <a:solidFill>
                <a:srgbClr val="158FE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1482940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B13FD8D3-9F9D-4BE8-A037-6005AFD402DC}"/>
              </a:ext>
            </a:extLst>
          </p:cNvPr>
          <p:cNvSpPr/>
          <p:nvPr/>
        </p:nvSpPr>
        <p:spPr>
          <a:xfrm>
            <a:off x="0" y="0"/>
            <a:ext cx="4070555" cy="6858000"/>
          </a:xfrm>
          <a:prstGeom prst="rect">
            <a:avLst/>
          </a:prstGeom>
          <a:gradFill>
            <a:gsLst>
              <a:gs pos="70000">
                <a:srgbClr val="EEEEEE"/>
              </a:gs>
              <a:gs pos="100000">
                <a:schemeClr val="bg1">
                  <a:lumMod val="85000"/>
                </a:schemeClr>
              </a:gs>
              <a:gs pos="28000">
                <a:schemeClr val="bg1"/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DC359897-3D34-4ED3-90AA-4064DA16B230}"/>
              </a:ext>
            </a:extLst>
          </p:cNvPr>
          <p:cNvSpPr/>
          <p:nvPr/>
        </p:nvSpPr>
        <p:spPr>
          <a:xfrm>
            <a:off x="4107067" y="0"/>
            <a:ext cx="4070555" cy="6858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4475548F-C0A1-422E-8EAD-1E2696A2B7D1}"/>
              </a:ext>
            </a:extLst>
          </p:cNvPr>
          <p:cNvSpPr/>
          <p:nvPr/>
        </p:nvSpPr>
        <p:spPr>
          <a:xfrm>
            <a:off x="8214134" y="0"/>
            <a:ext cx="4070555" cy="6858000"/>
          </a:xfrm>
          <a:prstGeom prst="rect">
            <a:avLst/>
          </a:prstGeom>
          <a:gradFill>
            <a:gsLst>
              <a:gs pos="70000">
                <a:srgbClr val="EEEEEE"/>
              </a:gs>
              <a:gs pos="100000">
                <a:schemeClr val="bg1">
                  <a:lumMod val="85000"/>
                </a:schemeClr>
              </a:gs>
              <a:gs pos="28000">
                <a:schemeClr val="bg1"/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9" name="TextBox 42">
            <a:extLst>
              <a:ext uri="{FF2B5EF4-FFF2-40B4-BE49-F238E27FC236}">
                <a16:creationId xmlns:a16="http://schemas.microsoft.com/office/drawing/2014/main" xmlns="" id="{4EC0EB0B-EFF5-4664-AC22-D52807F5408A}"/>
              </a:ext>
            </a:extLst>
          </p:cNvPr>
          <p:cNvSpPr txBox="1">
            <a:spLocks noChangeArrowheads="1"/>
          </p:cNvSpPr>
          <p:nvPr/>
        </p:nvSpPr>
        <p:spPr bwMode="auto">
          <a:xfrm rot="16200000">
            <a:off x="9307361" y="935959"/>
            <a:ext cx="4485808" cy="15695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>
            <a:spAutoFit/>
          </a:bodyPr>
          <a:lstStyle>
            <a:lvl1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500" b="1" i="0" u="none" strike="noStrike" kern="1200" cap="none" spc="0" normalizeH="0" baseline="0" noProof="0" dirty="0">
                <a:ln>
                  <a:noFill/>
                </a:ln>
                <a:solidFill>
                  <a:srgbClr val="C1C3BE"/>
                </a:solidFill>
                <a:effectLst/>
                <a:uLnTx/>
                <a:uFillTx/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CTO</a:t>
            </a:r>
          </a:p>
        </p:txBody>
      </p:sp>
      <p:sp>
        <p:nvSpPr>
          <p:cNvPr id="20" name="TextBox 42">
            <a:extLst>
              <a:ext uri="{FF2B5EF4-FFF2-40B4-BE49-F238E27FC236}">
                <a16:creationId xmlns:a16="http://schemas.microsoft.com/office/drawing/2014/main" xmlns="" id="{B8F4984B-6968-4872-B6B9-4895EF4BE0DF}"/>
              </a:ext>
            </a:extLst>
          </p:cNvPr>
          <p:cNvSpPr txBox="1">
            <a:spLocks noChangeArrowheads="1"/>
          </p:cNvSpPr>
          <p:nvPr/>
        </p:nvSpPr>
        <p:spPr bwMode="auto">
          <a:xfrm rot="16200000">
            <a:off x="5514350" y="948784"/>
            <a:ext cx="4485808" cy="15695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>
            <a:spAutoFit/>
          </a:bodyPr>
          <a:lstStyle>
            <a:lvl1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500" b="1" i="0" u="none" strike="noStrike" kern="1200" cap="none" spc="0" normalizeH="0" baseline="0" noProof="0" dirty="0">
                <a:ln>
                  <a:noFill/>
                </a:ln>
                <a:solidFill>
                  <a:srgbClr val="C1C3BE"/>
                </a:solidFill>
                <a:effectLst/>
                <a:uLnTx/>
                <a:uFillTx/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CEO</a:t>
            </a:r>
          </a:p>
        </p:txBody>
      </p:sp>
      <p:sp>
        <p:nvSpPr>
          <p:cNvPr id="21" name="TextBox 42">
            <a:extLst>
              <a:ext uri="{FF2B5EF4-FFF2-40B4-BE49-F238E27FC236}">
                <a16:creationId xmlns:a16="http://schemas.microsoft.com/office/drawing/2014/main" xmlns="" id="{2A2F071E-1835-4B03-9A5E-F54F139E504A}"/>
              </a:ext>
            </a:extLst>
          </p:cNvPr>
          <p:cNvSpPr txBox="1">
            <a:spLocks noChangeArrowheads="1"/>
          </p:cNvSpPr>
          <p:nvPr/>
        </p:nvSpPr>
        <p:spPr bwMode="auto">
          <a:xfrm rot="16200000">
            <a:off x="1263547" y="809326"/>
            <a:ext cx="4485808" cy="15695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>
            <a:spAutoFit/>
          </a:bodyPr>
          <a:lstStyle>
            <a:lvl1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500" b="1" i="0" u="none" strike="noStrike" kern="1200" cap="none" spc="0" normalizeH="0" baseline="0" noProof="0" dirty="0">
                <a:ln>
                  <a:noFill/>
                </a:ln>
                <a:solidFill>
                  <a:srgbClr val="C1C3BE"/>
                </a:solidFill>
                <a:effectLst/>
                <a:uLnTx/>
                <a:uFillTx/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CTO</a:t>
            </a:r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4FE11DA3-9E35-446C-A586-313A6640225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3144" b="74357" l="9982" r="89896">
                        <a14:foregroundMark x1="44336" y1="10167" x2="37967" y2="6411"/>
                        <a14:foregroundMark x1="62768" y1="74357" x2="39253" y2="73009"/>
                        <a14:foregroundMark x1="43295" y1="3634" x2="39041" y2="3325"/>
                        <a14:foregroundMark x1="53460" y1="12985" x2="53644" y2="11025"/>
                        <a14:foregroundMark x1="52725" y1="11147" x2="52725" y2="9351"/>
                        <a14:foregroundMark x1="53092" y1="10045" x2="53092" y2="8371"/>
                        <a14:foregroundMark x1="52970" y1="10127" x2="53677" y2="13571"/>
                        <a14:foregroundMark x1="52909" y1="10862" x2="52909" y2="9514"/>
                        <a14:backgroundMark x1="32149" y1="4982" x2="29455" y2="4982"/>
                        <a14:backgroundMark x1="49112" y1="4859" x2="48561" y2="4369"/>
                        <a14:backgroundMark x1="38518" y1="2777" x2="36375" y2="2777"/>
                        <a14:backgroundMark x1="35456" y1="3389" x2="33987" y2="3144"/>
                        <a14:backgroundMark x1="29639" y1="7391" x2="29639" y2="7391"/>
                        <a14:backgroundMark x1="35089" y1="3634" x2="34538" y2="3634"/>
                        <a14:backgroundMark x1="53460" y1="8248" x2="53276" y2="8248"/>
                        <a14:backgroundMark x1="53337" y1="8452" x2="53337" y2="8452"/>
                        <a14:backgroundMark x1="52419" y1="6901" x2="52603" y2="6819"/>
                        <a14:backgroundMark x1="53950" y1="11637" x2="54440" y2="11678"/>
                        <a14:backgroundMark x1="54133" y1="12985" x2="54623" y2="12985"/>
                        <a14:backgroundMark x1="53827" y1="13965" x2="53889" y2="1180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22249"/>
          <a:stretch/>
        </p:blipFill>
        <p:spPr>
          <a:xfrm>
            <a:off x="3194331" y="-113188"/>
            <a:ext cx="5896025" cy="6874895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A248CFCE-C7ED-4760-8C6B-EE5F1A06B46E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31"/>
          <a:stretch/>
        </p:blipFill>
        <p:spPr>
          <a:xfrm>
            <a:off x="7900078" y="-164596"/>
            <a:ext cx="4993891" cy="6874896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xmlns="" id="{1270C48E-E533-409F-A923-F3C77A3B78A5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93" r="12606" b="13120"/>
          <a:stretch/>
        </p:blipFill>
        <p:spPr>
          <a:xfrm>
            <a:off x="0" y="113188"/>
            <a:ext cx="4070555" cy="6744812"/>
          </a:xfrm>
          <a:custGeom>
            <a:avLst/>
            <a:gdLst>
              <a:gd name="connsiteX0" fmla="*/ 0 w 4070555"/>
              <a:gd name="connsiteY0" fmla="*/ 0 h 6744812"/>
              <a:gd name="connsiteX1" fmla="*/ 4070555 w 4070555"/>
              <a:gd name="connsiteY1" fmla="*/ 0 h 6744812"/>
              <a:gd name="connsiteX2" fmla="*/ 4070555 w 4070555"/>
              <a:gd name="connsiteY2" fmla="*/ 6744812 h 6744812"/>
              <a:gd name="connsiteX3" fmla="*/ 0 w 4070555"/>
              <a:gd name="connsiteY3" fmla="*/ 6744812 h 67448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70555" h="6744812">
                <a:moveTo>
                  <a:pt x="0" y="0"/>
                </a:moveTo>
                <a:lnTo>
                  <a:pt x="4070555" y="0"/>
                </a:lnTo>
                <a:lnTo>
                  <a:pt x="4070555" y="6744812"/>
                </a:lnTo>
                <a:lnTo>
                  <a:pt x="0" y="6744812"/>
                </a:lnTo>
                <a:close/>
              </a:path>
            </a:pathLst>
          </a:custGeom>
        </p:spPr>
      </p:pic>
      <p:sp>
        <p:nvSpPr>
          <p:cNvPr id="16" name="矩形 15">
            <a:extLst>
              <a:ext uri="{FF2B5EF4-FFF2-40B4-BE49-F238E27FC236}">
                <a16:creationId xmlns:a16="http://schemas.microsoft.com/office/drawing/2014/main" xmlns="" id="{BF66B56A-C814-438B-A94C-20EE90E49AD2}"/>
              </a:ext>
            </a:extLst>
          </p:cNvPr>
          <p:cNvSpPr/>
          <p:nvPr/>
        </p:nvSpPr>
        <p:spPr>
          <a:xfrm>
            <a:off x="0" y="1150374"/>
            <a:ext cx="12192000" cy="5707626"/>
          </a:xfrm>
          <a:prstGeom prst="rect">
            <a:avLst/>
          </a:prstGeom>
          <a:gradFill flip="none" rotWithShape="1">
            <a:gsLst>
              <a:gs pos="53000">
                <a:srgbClr val="000000">
                  <a:alpha val="39000"/>
                </a:srgbClr>
              </a:gs>
              <a:gs pos="0">
                <a:schemeClr val="bg1">
                  <a:alpha val="0"/>
                </a:schemeClr>
              </a:gs>
              <a:gs pos="100000">
                <a:srgbClr val="000000"/>
              </a:gs>
              <a:gs pos="85000">
                <a:srgbClr val="000000">
                  <a:alpha val="96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xmlns="" id="{ABF6F24E-DE55-4957-93B4-7435AF79CB2F}"/>
              </a:ext>
            </a:extLst>
          </p:cNvPr>
          <p:cNvCxnSpPr>
            <a:cxnSpLocks/>
          </p:cNvCxnSpPr>
          <p:nvPr/>
        </p:nvCxnSpPr>
        <p:spPr>
          <a:xfrm flipV="1">
            <a:off x="8198918" y="67072"/>
            <a:ext cx="0" cy="6723856"/>
          </a:xfrm>
          <a:prstGeom prst="line">
            <a:avLst/>
          </a:prstGeom>
          <a:ln w="15875">
            <a:gradFill flip="none" rotWithShape="1">
              <a:gsLst>
                <a:gs pos="16000">
                  <a:schemeClr val="bg1">
                    <a:alpha val="1000"/>
                  </a:schemeClr>
                </a:gs>
                <a:gs pos="52000">
                  <a:schemeClr val="bg1"/>
                </a:gs>
                <a:gs pos="93000">
                  <a:schemeClr val="bg1">
                    <a:alpha val="1000"/>
                  </a:schemeClr>
                </a:gs>
              </a:gsLst>
              <a:lin ang="54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xmlns="" id="{46C486C3-EAA2-48FF-9DEE-D47C0C2C3F2B}"/>
              </a:ext>
            </a:extLst>
          </p:cNvPr>
          <p:cNvCxnSpPr>
            <a:cxnSpLocks/>
          </p:cNvCxnSpPr>
          <p:nvPr/>
        </p:nvCxnSpPr>
        <p:spPr>
          <a:xfrm flipV="1">
            <a:off x="4070555" y="-37669"/>
            <a:ext cx="0" cy="6723856"/>
          </a:xfrm>
          <a:prstGeom prst="line">
            <a:avLst/>
          </a:prstGeom>
          <a:ln w="15875">
            <a:gradFill flip="none" rotWithShape="1">
              <a:gsLst>
                <a:gs pos="16000">
                  <a:schemeClr val="bg1">
                    <a:alpha val="1000"/>
                  </a:schemeClr>
                </a:gs>
                <a:gs pos="52000">
                  <a:schemeClr val="bg1"/>
                </a:gs>
                <a:gs pos="93000">
                  <a:schemeClr val="bg1">
                    <a:alpha val="1000"/>
                  </a:schemeClr>
                </a:gs>
              </a:gsLst>
              <a:lin ang="54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4" name="组合 33">
            <a:extLst>
              <a:ext uri="{FF2B5EF4-FFF2-40B4-BE49-F238E27FC236}">
                <a16:creationId xmlns:a16="http://schemas.microsoft.com/office/drawing/2014/main" xmlns="" id="{05F68EF9-7A57-4900-9F73-49DBD01ABF39}"/>
              </a:ext>
            </a:extLst>
          </p:cNvPr>
          <p:cNvGrpSpPr/>
          <p:nvPr/>
        </p:nvGrpSpPr>
        <p:grpSpPr>
          <a:xfrm>
            <a:off x="678747" y="5504252"/>
            <a:ext cx="10387347" cy="770188"/>
            <a:chOff x="678747" y="5504252"/>
            <a:chExt cx="10387347" cy="770188"/>
          </a:xfrm>
        </p:grpSpPr>
        <p:sp>
          <p:nvSpPr>
            <p:cNvPr id="22" name="TextBox 17">
              <a:extLst>
                <a:ext uri="{FF2B5EF4-FFF2-40B4-BE49-F238E27FC236}">
                  <a16:creationId xmlns:a16="http://schemas.microsoft.com/office/drawing/2014/main" xmlns="" id="{5446F7DD-A896-4A4A-9C97-EF2B8B8A47B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78747" y="5504252"/>
              <a:ext cx="1099019" cy="349263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2985D9"/>
                  </a:solidFill>
                  <a:effectLst/>
                  <a:uLnTx/>
                  <a:uFillTx/>
                  <a:latin typeface="阿里巴巴普惠体 B" panose="00020600040101010101" pitchFamily="18" charset="-122"/>
                  <a:ea typeface="阿里巴巴普惠体 B" panose="00020600040101010101" pitchFamily="18" charset="-122"/>
                  <a:cs typeface="阿里巴巴普惠体 B" panose="00020600040101010101" pitchFamily="18" charset="-122"/>
                </a:rPr>
                <a:t>上官婉儿</a:t>
              </a:r>
              <a:endPara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2985D9"/>
                </a:solidFill>
                <a:effectLst/>
                <a:uLnTx/>
                <a:uFillTx/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endParaRPr>
            </a:p>
          </p:txBody>
        </p:sp>
        <p:sp>
          <p:nvSpPr>
            <p:cNvPr id="23" name="TextBox 18">
              <a:extLst>
                <a:ext uri="{FF2B5EF4-FFF2-40B4-BE49-F238E27FC236}">
                  <a16:creationId xmlns:a16="http://schemas.microsoft.com/office/drawing/2014/main" xmlns="" id="{B0A8E0DF-0529-4B64-9BEA-8E44D7BA7253}"/>
                </a:ext>
              </a:extLst>
            </p:cNvPr>
            <p:cNvSpPr txBox="1"/>
            <p:nvPr/>
          </p:nvSpPr>
          <p:spPr bwMode="auto">
            <a:xfrm>
              <a:off x="1723012" y="5603022"/>
              <a:ext cx="332783" cy="227178"/>
            </a:xfrm>
            <a:prstGeom prst="rect">
              <a:avLst/>
            </a:prstGeom>
            <a:noFill/>
          </p:spPr>
          <p:txBody>
            <a:bodyPr wrap="none" lIns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rPr>
                <a:t>CTO</a:t>
              </a:r>
            </a:p>
          </p:txBody>
        </p:sp>
        <p:sp>
          <p:nvSpPr>
            <p:cNvPr id="24" name="TextBox 18">
              <a:extLst>
                <a:ext uri="{FF2B5EF4-FFF2-40B4-BE49-F238E27FC236}">
                  <a16:creationId xmlns:a16="http://schemas.microsoft.com/office/drawing/2014/main" xmlns="" id="{49A9C919-57D5-48BF-A639-B3C52A691BDB}"/>
                </a:ext>
              </a:extLst>
            </p:cNvPr>
            <p:cNvSpPr txBox="1"/>
            <p:nvPr/>
          </p:nvSpPr>
          <p:spPr bwMode="auto">
            <a:xfrm>
              <a:off x="711065" y="5830200"/>
              <a:ext cx="2313298" cy="415498"/>
            </a:xfrm>
            <a:prstGeom prst="rect">
              <a:avLst/>
            </a:prstGeom>
            <a:noFill/>
          </p:spPr>
          <p:txBody>
            <a:bodyPr wrap="square" lIns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05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rPr>
                <a:t>The European languages are members of the same family. </a:t>
              </a:r>
            </a:p>
          </p:txBody>
        </p:sp>
        <p:sp>
          <p:nvSpPr>
            <p:cNvPr id="25" name="TextBox 17">
              <a:extLst>
                <a:ext uri="{FF2B5EF4-FFF2-40B4-BE49-F238E27FC236}">
                  <a16:creationId xmlns:a16="http://schemas.microsoft.com/office/drawing/2014/main" xmlns="" id="{581F9A08-BAED-4837-95BF-6480277C999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726840" y="5504252"/>
              <a:ext cx="1099019" cy="349263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2985D9"/>
                  </a:solidFill>
                  <a:effectLst/>
                  <a:uLnTx/>
                  <a:uFillTx/>
                  <a:latin typeface="阿里巴巴普惠体 B" panose="00020600040101010101" pitchFamily="18" charset="-122"/>
                  <a:ea typeface="阿里巴巴普惠体 B" panose="00020600040101010101" pitchFamily="18" charset="-122"/>
                  <a:cs typeface="阿里巴巴普惠体 B" panose="00020600040101010101" pitchFamily="18" charset="-122"/>
                </a:rPr>
                <a:t>宫本武藏</a:t>
              </a:r>
              <a:endPara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2985D9"/>
                </a:solidFill>
                <a:effectLst/>
                <a:uLnTx/>
                <a:uFillTx/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endParaRPr>
            </a:p>
          </p:txBody>
        </p:sp>
        <p:sp>
          <p:nvSpPr>
            <p:cNvPr id="26" name="TextBox 18">
              <a:extLst>
                <a:ext uri="{FF2B5EF4-FFF2-40B4-BE49-F238E27FC236}">
                  <a16:creationId xmlns:a16="http://schemas.microsoft.com/office/drawing/2014/main" xmlns="" id="{3BC7A962-9ADF-4385-8B1E-319965AAED19}"/>
                </a:ext>
              </a:extLst>
            </p:cNvPr>
            <p:cNvSpPr txBox="1"/>
            <p:nvPr/>
          </p:nvSpPr>
          <p:spPr bwMode="auto">
            <a:xfrm>
              <a:off x="5771105" y="5603022"/>
              <a:ext cx="339195" cy="227178"/>
            </a:xfrm>
            <a:prstGeom prst="rect">
              <a:avLst/>
            </a:prstGeom>
            <a:noFill/>
          </p:spPr>
          <p:txBody>
            <a:bodyPr wrap="none" lIns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rPr>
                <a:t>CEO</a:t>
              </a:r>
            </a:p>
          </p:txBody>
        </p:sp>
        <p:sp>
          <p:nvSpPr>
            <p:cNvPr id="27" name="TextBox 18">
              <a:extLst>
                <a:ext uri="{FF2B5EF4-FFF2-40B4-BE49-F238E27FC236}">
                  <a16:creationId xmlns:a16="http://schemas.microsoft.com/office/drawing/2014/main" xmlns="" id="{96FEE340-C435-46FE-AE30-3BDBEB0BC62F}"/>
                </a:ext>
              </a:extLst>
            </p:cNvPr>
            <p:cNvSpPr txBox="1"/>
            <p:nvPr/>
          </p:nvSpPr>
          <p:spPr bwMode="auto">
            <a:xfrm>
              <a:off x="4759158" y="5830200"/>
              <a:ext cx="2313298" cy="415498"/>
            </a:xfrm>
            <a:prstGeom prst="rect">
              <a:avLst/>
            </a:prstGeom>
            <a:noFill/>
          </p:spPr>
          <p:txBody>
            <a:bodyPr wrap="square" lIns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05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rPr>
                <a:t>The European languages are members of the same family. </a:t>
              </a:r>
            </a:p>
          </p:txBody>
        </p:sp>
        <p:sp>
          <p:nvSpPr>
            <p:cNvPr id="31" name="TextBox 17">
              <a:extLst>
                <a:ext uri="{FF2B5EF4-FFF2-40B4-BE49-F238E27FC236}">
                  <a16:creationId xmlns:a16="http://schemas.microsoft.com/office/drawing/2014/main" xmlns="" id="{9F8A6D47-A0C0-4615-A512-2D85AB30615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20478" y="5532994"/>
              <a:ext cx="1099019" cy="349263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2985D9"/>
                  </a:solidFill>
                  <a:effectLst/>
                  <a:uLnTx/>
                  <a:uFillTx/>
                  <a:latin typeface="阿里巴巴普惠体 B" panose="00020600040101010101" pitchFamily="18" charset="-122"/>
                  <a:ea typeface="阿里巴巴普惠体 B" panose="00020600040101010101" pitchFamily="18" charset="-122"/>
                  <a:cs typeface="阿里巴巴普惠体 B" panose="00020600040101010101" pitchFamily="18" charset="-122"/>
                </a:rPr>
                <a:t>不知火舞</a:t>
              </a:r>
              <a:endPara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2985D9"/>
                </a:solidFill>
                <a:effectLst/>
                <a:uLnTx/>
                <a:uFillTx/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endParaRPr>
            </a:p>
          </p:txBody>
        </p:sp>
        <p:sp>
          <p:nvSpPr>
            <p:cNvPr id="32" name="TextBox 18">
              <a:extLst>
                <a:ext uri="{FF2B5EF4-FFF2-40B4-BE49-F238E27FC236}">
                  <a16:creationId xmlns:a16="http://schemas.microsoft.com/office/drawing/2014/main" xmlns="" id="{AD900277-BDBA-4445-8F21-3A0D5487FE4B}"/>
                </a:ext>
              </a:extLst>
            </p:cNvPr>
            <p:cNvSpPr txBox="1"/>
            <p:nvPr/>
          </p:nvSpPr>
          <p:spPr bwMode="auto">
            <a:xfrm>
              <a:off x="9764743" y="5631764"/>
              <a:ext cx="332783" cy="227178"/>
            </a:xfrm>
            <a:prstGeom prst="rect">
              <a:avLst/>
            </a:prstGeom>
            <a:noFill/>
          </p:spPr>
          <p:txBody>
            <a:bodyPr wrap="none" lIns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rPr>
                <a:t>CTO</a:t>
              </a:r>
            </a:p>
          </p:txBody>
        </p:sp>
        <p:sp>
          <p:nvSpPr>
            <p:cNvPr id="33" name="TextBox 18">
              <a:extLst>
                <a:ext uri="{FF2B5EF4-FFF2-40B4-BE49-F238E27FC236}">
                  <a16:creationId xmlns:a16="http://schemas.microsoft.com/office/drawing/2014/main" xmlns="" id="{4253BC0A-ECCD-4187-BDC7-16FC6B759A74}"/>
                </a:ext>
              </a:extLst>
            </p:cNvPr>
            <p:cNvSpPr txBox="1"/>
            <p:nvPr/>
          </p:nvSpPr>
          <p:spPr bwMode="auto">
            <a:xfrm>
              <a:off x="8752796" y="5858942"/>
              <a:ext cx="2313298" cy="415498"/>
            </a:xfrm>
            <a:prstGeom prst="rect">
              <a:avLst/>
            </a:prstGeom>
            <a:noFill/>
          </p:spPr>
          <p:txBody>
            <a:bodyPr wrap="square" lIns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05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rPr>
                <a:t>The European languages are members of the same family.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8085364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任意多边形: 形状 15">
            <a:extLst>
              <a:ext uri="{FF2B5EF4-FFF2-40B4-BE49-F238E27FC236}">
                <a16:creationId xmlns:a16="http://schemas.microsoft.com/office/drawing/2014/main" xmlns="" id="{BD4B51E3-EC05-4F77-9793-D655BC63C149}"/>
              </a:ext>
            </a:extLst>
          </p:cNvPr>
          <p:cNvSpPr/>
          <p:nvPr/>
        </p:nvSpPr>
        <p:spPr>
          <a:xfrm rot="1750907">
            <a:off x="2177719" y="2276554"/>
            <a:ext cx="1953288" cy="1902726"/>
          </a:xfrm>
          <a:custGeom>
            <a:avLst/>
            <a:gdLst>
              <a:gd name="connsiteX0" fmla="*/ 964347 w 1953288"/>
              <a:gd name="connsiteY0" fmla="*/ 0 h 1902726"/>
              <a:gd name="connsiteX1" fmla="*/ 988943 w 1953288"/>
              <a:gd name="connsiteY1" fmla="*/ 0 h 1902726"/>
              <a:gd name="connsiteX2" fmla="*/ 999524 w 1953288"/>
              <a:gd name="connsiteY2" fmla="*/ 880 h 1902726"/>
              <a:gd name="connsiteX3" fmla="*/ 1182915 w 1953288"/>
              <a:gd name="connsiteY3" fmla="*/ 7927 h 1902726"/>
              <a:gd name="connsiteX4" fmla="*/ 1403836 w 1953288"/>
              <a:gd name="connsiteY4" fmla="*/ 36116 h 1902726"/>
              <a:gd name="connsiteX5" fmla="*/ 1607031 w 1953288"/>
              <a:gd name="connsiteY5" fmla="*/ 93374 h 1902726"/>
              <a:gd name="connsiteX6" fmla="*/ 1777493 w 1953288"/>
              <a:gd name="connsiteY6" fmla="*/ 188422 h 1902726"/>
              <a:gd name="connsiteX7" fmla="*/ 1931134 w 1953288"/>
              <a:gd name="connsiteY7" fmla="*/ 412432 h 1902726"/>
              <a:gd name="connsiteX8" fmla="*/ 1950213 w 1953288"/>
              <a:gd name="connsiteY8" fmla="*/ 521135 h 1902726"/>
              <a:gd name="connsiteX9" fmla="*/ 1953288 w 1953288"/>
              <a:gd name="connsiteY9" fmla="*/ 544567 h 1902726"/>
              <a:gd name="connsiteX10" fmla="*/ 1953288 w 1953288"/>
              <a:gd name="connsiteY10" fmla="*/ 582269 h 1902726"/>
              <a:gd name="connsiteX11" fmla="*/ 1950848 w 1953288"/>
              <a:gd name="connsiteY11" fmla="*/ 597596 h 1902726"/>
              <a:gd name="connsiteX12" fmla="*/ 1922814 w 1953288"/>
              <a:gd name="connsiteY12" fmla="*/ 773775 h 1902726"/>
              <a:gd name="connsiteX13" fmla="*/ 1842511 w 1953288"/>
              <a:gd name="connsiteY13" fmla="*/ 1003159 h 1902726"/>
              <a:gd name="connsiteX14" fmla="*/ 1678743 w 1953288"/>
              <a:gd name="connsiteY14" fmla="*/ 1316844 h 1902726"/>
              <a:gd name="connsiteX15" fmla="*/ 1482691 w 1953288"/>
              <a:gd name="connsiteY15" fmla="*/ 1597497 h 1902726"/>
              <a:gd name="connsiteX16" fmla="*/ 1319375 w 1953288"/>
              <a:gd name="connsiteY16" fmla="*/ 1761870 h 1902726"/>
              <a:gd name="connsiteX17" fmla="*/ 1162297 w 1953288"/>
              <a:gd name="connsiteY17" fmla="*/ 1860532 h 1902726"/>
              <a:gd name="connsiteX18" fmla="*/ 1015711 w 1953288"/>
              <a:gd name="connsiteY18" fmla="*/ 1899906 h 1902726"/>
              <a:gd name="connsiteX19" fmla="*/ 990571 w 1953288"/>
              <a:gd name="connsiteY19" fmla="*/ 1902726 h 1902726"/>
              <a:gd name="connsiteX20" fmla="*/ 961091 w 1953288"/>
              <a:gd name="connsiteY20" fmla="*/ 1902726 h 1902726"/>
              <a:gd name="connsiteX21" fmla="*/ 953856 w 1953288"/>
              <a:gd name="connsiteY21" fmla="*/ 1901403 h 1902726"/>
              <a:gd name="connsiteX22" fmla="*/ 910721 w 1953288"/>
              <a:gd name="connsiteY22" fmla="*/ 1896735 h 1902726"/>
              <a:gd name="connsiteX23" fmla="*/ 749575 w 1953288"/>
              <a:gd name="connsiteY23" fmla="*/ 1841415 h 1902726"/>
              <a:gd name="connsiteX24" fmla="*/ 573237 w 1953288"/>
              <a:gd name="connsiteY24" fmla="*/ 1710251 h 1902726"/>
              <a:gd name="connsiteX25" fmla="*/ 415527 w 1953288"/>
              <a:gd name="connsiteY25" fmla="*/ 1530548 h 1902726"/>
              <a:gd name="connsiteX26" fmla="*/ 133114 w 1953288"/>
              <a:gd name="connsiteY26" fmla="*/ 1056981 h 1902726"/>
              <a:gd name="connsiteX27" fmla="*/ 30385 w 1953288"/>
              <a:gd name="connsiteY27" fmla="*/ 780117 h 1902726"/>
              <a:gd name="connsiteX28" fmla="*/ 1356 w 1953288"/>
              <a:gd name="connsiteY28" fmla="*/ 591871 h 1902726"/>
              <a:gd name="connsiteX29" fmla="*/ 0 w 1953288"/>
              <a:gd name="connsiteY29" fmla="*/ 582269 h 1902726"/>
              <a:gd name="connsiteX30" fmla="*/ 0 w 1953288"/>
              <a:gd name="connsiteY30" fmla="*/ 546241 h 1902726"/>
              <a:gd name="connsiteX31" fmla="*/ 1448 w 1953288"/>
              <a:gd name="connsiteY31" fmla="*/ 534171 h 1902726"/>
              <a:gd name="connsiteX32" fmla="*/ 11666 w 1953288"/>
              <a:gd name="connsiteY32" fmla="*/ 448108 h 1902726"/>
              <a:gd name="connsiteX33" fmla="*/ 128683 w 1953288"/>
              <a:gd name="connsiteY33" fmla="*/ 229471 h 1902726"/>
              <a:gd name="connsiteX34" fmla="*/ 278344 w 1953288"/>
              <a:gd name="connsiteY34" fmla="*/ 123237 h 1902726"/>
              <a:gd name="connsiteX35" fmla="*/ 487871 w 1953288"/>
              <a:gd name="connsiteY35" fmla="*/ 49242 h 1902726"/>
              <a:gd name="connsiteX36" fmla="*/ 667645 w 1953288"/>
              <a:gd name="connsiteY36" fmla="*/ 17794 h 1902726"/>
              <a:gd name="connsiteX37" fmla="*/ 812876 w 1953288"/>
              <a:gd name="connsiteY37" fmla="*/ 5285 h 1902726"/>
              <a:gd name="connsiteX38" fmla="*/ 957021 w 1953288"/>
              <a:gd name="connsiteY38" fmla="*/ 880 h 1902726"/>
              <a:gd name="connsiteX39" fmla="*/ 964347 w 1953288"/>
              <a:gd name="connsiteY39" fmla="*/ 0 h 19027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1953288" h="1902726">
                <a:moveTo>
                  <a:pt x="964347" y="0"/>
                </a:moveTo>
                <a:lnTo>
                  <a:pt x="988943" y="0"/>
                </a:lnTo>
                <a:cubicBezTo>
                  <a:pt x="992470" y="263"/>
                  <a:pt x="995997" y="793"/>
                  <a:pt x="999524" y="880"/>
                </a:cubicBezTo>
                <a:cubicBezTo>
                  <a:pt x="1060654" y="1498"/>
                  <a:pt x="1121876" y="3523"/>
                  <a:pt x="1182915" y="7927"/>
                </a:cubicBezTo>
                <a:cubicBezTo>
                  <a:pt x="1257068" y="13389"/>
                  <a:pt x="1330860" y="22111"/>
                  <a:pt x="1403836" y="36116"/>
                </a:cubicBezTo>
                <a:cubicBezTo>
                  <a:pt x="1473196" y="49506"/>
                  <a:pt x="1541200" y="67475"/>
                  <a:pt x="1607031" y="93374"/>
                </a:cubicBezTo>
                <a:cubicBezTo>
                  <a:pt x="1668072" y="117423"/>
                  <a:pt x="1725677" y="147638"/>
                  <a:pt x="1777493" y="188422"/>
                </a:cubicBezTo>
                <a:cubicBezTo>
                  <a:pt x="1851917" y="247090"/>
                  <a:pt x="1904366" y="320908"/>
                  <a:pt x="1931134" y="412432"/>
                </a:cubicBezTo>
                <a:cubicBezTo>
                  <a:pt x="1941532" y="447932"/>
                  <a:pt x="1947682" y="484227"/>
                  <a:pt x="1950213" y="521135"/>
                </a:cubicBezTo>
                <a:cubicBezTo>
                  <a:pt x="1950757" y="528976"/>
                  <a:pt x="1952203" y="536726"/>
                  <a:pt x="1953288" y="544567"/>
                </a:cubicBezTo>
                <a:lnTo>
                  <a:pt x="1953288" y="582269"/>
                </a:lnTo>
                <a:cubicBezTo>
                  <a:pt x="1952475" y="587378"/>
                  <a:pt x="1951118" y="592399"/>
                  <a:pt x="1950848" y="597596"/>
                </a:cubicBezTo>
                <a:cubicBezTo>
                  <a:pt x="1947682" y="657232"/>
                  <a:pt x="1937554" y="715900"/>
                  <a:pt x="1922814" y="773775"/>
                </a:cubicBezTo>
                <a:cubicBezTo>
                  <a:pt x="1902739" y="852527"/>
                  <a:pt x="1874976" y="928723"/>
                  <a:pt x="1842511" y="1003159"/>
                </a:cubicBezTo>
                <a:cubicBezTo>
                  <a:pt x="1795398" y="1111597"/>
                  <a:pt x="1739603" y="1215542"/>
                  <a:pt x="1678743" y="1316844"/>
                </a:cubicBezTo>
                <a:cubicBezTo>
                  <a:pt x="1619783" y="1414888"/>
                  <a:pt x="1555940" y="1509496"/>
                  <a:pt x="1482691" y="1597497"/>
                </a:cubicBezTo>
                <a:cubicBezTo>
                  <a:pt x="1433046" y="1657045"/>
                  <a:pt x="1379601" y="1712894"/>
                  <a:pt x="1319375" y="1761870"/>
                </a:cubicBezTo>
                <a:cubicBezTo>
                  <a:pt x="1271084" y="1801247"/>
                  <a:pt x="1219358" y="1835248"/>
                  <a:pt x="1162297" y="1860532"/>
                </a:cubicBezTo>
                <a:cubicBezTo>
                  <a:pt x="1115455" y="1881232"/>
                  <a:pt x="1066802" y="1895061"/>
                  <a:pt x="1015711" y="1899906"/>
                </a:cubicBezTo>
                <a:cubicBezTo>
                  <a:pt x="1007301" y="1900699"/>
                  <a:pt x="998980" y="1901756"/>
                  <a:pt x="990571" y="1902726"/>
                </a:cubicBezTo>
                <a:lnTo>
                  <a:pt x="961091" y="1902726"/>
                </a:lnTo>
                <a:cubicBezTo>
                  <a:pt x="958648" y="1902284"/>
                  <a:pt x="956298" y="1901581"/>
                  <a:pt x="953856" y="1901403"/>
                </a:cubicBezTo>
                <a:cubicBezTo>
                  <a:pt x="939478" y="1899820"/>
                  <a:pt x="925009" y="1898937"/>
                  <a:pt x="910721" y="1896735"/>
                </a:cubicBezTo>
                <a:cubicBezTo>
                  <a:pt x="853660" y="1888191"/>
                  <a:pt x="800306" y="1868635"/>
                  <a:pt x="749575" y="1841415"/>
                </a:cubicBezTo>
                <a:cubicBezTo>
                  <a:pt x="684375" y="1806443"/>
                  <a:pt x="626680" y="1761166"/>
                  <a:pt x="573237" y="1710251"/>
                </a:cubicBezTo>
                <a:cubicBezTo>
                  <a:pt x="515271" y="1655107"/>
                  <a:pt x="463272" y="1594590"/>
                  <a:pt x="415527" y="1530548"/>
                </a:cubicBezTo>
                <a:cubicBezTo>
                  <a:pt x="305022" y="1382471"/>
                  <a:pt x="212149" y="1223823"/>
                  <a:pt x="133114" y="1056981"/>
                </a:cubicBezTo>
                <a:cubicBezTo>
                  <a:pt x="90792" y="967659"/>
                  <a:pt x="55072" y="875871"/>
                  <a:pt x="30385" y="780117"/>
                </a:cubicBezTo>
                <a:cubicBezTo>
                  <a:pt x="14379" y="718366"/>
                  <a:pt x="2443" y="655912"/>
                  <a:pt x="1356" y="591871"/>
                </a:cubicBezTo>
                <a:cubicBezTo>
                  <a:pt x="1267" y="588611"/>
                  <a:pt x="452" y="585440"/>
                  <a:pt x="0" y="582269"/>
                </a:cubicBezTo>
                <a:lnTo>
                  <a:pt x="0" y="546241"/>
                </a:lnTo>
                <a:cubicBezTo>
                  <a:pt x="543" y="542188"/>
                  <a:pt x="1448" y="538225"/>
                  <a:pt x="1448" y="534171"/>
                </a:cubicBezTo>
                <a:cubicBezTo>
                  <a:pt x="1538" y="505103"/>
                  <a:pt x="5608" y="476474"/>
                  <a:pt x="11666" y="448108"/>
                </a:cubicBezTo>
                <a:cubicBezTo>
                  <a:pt x="29481" y="363896"/>
                  <a:pt x="68095" y="290783"/>
                  <a:pt x="128683" y="229471"/>
                </a:cubicBezTo>
                <a:cubicBezTo>
                  <a:pt x="172361" y="185340"/>
                  <a:pt x="223091" y="151074"/>
                  <a:pt x="278344" y="123237"/>
                </a:cubicBezTo>
                <a:cubicBezTo>
                  <a:pt x="345082" y="89675"/>
                  <a:pt x="415435" y="66594"/>
                  <a:pt x="487871" y="49242"/>
                </a:cubicBezTo>
                <a:cubicBezTo>
                  <a:pt x="547192" y="35147"/>
                  <a:pt x="607147" y="25105"/>
                  <a:pt x="667645" y="17794"/>
                </a:cubicBezTo>
                <a:cubicBezTo>
                  <a:pt x="715935" y="11892"/>
                  <a:pt x="764405" y="7399"/>
                  <a:pt x="812876" y="5285"/>
                </a:cubicBezTo>
                <a:cubicBezTo>
                  <a:pt x="860984" y="3083"/>
                  <a:pt x="909003" y="2289"/>
                  <a:pt x="957021" y="880"/>
                </a:cubicBezTo>
                <a:cubicBezTo>
                  <a:pt x="959462" y="793"/>
                  <a:pt x="961905" y="263"/>
                  <a:pt x="964347" y="0"/>
                </a:cubicBezTo>
                <a:close/>
              </a:path>
            </a:pathLst>
          </a:custGeom>
          <a:solidFill>
            <a:srgbClr val="158FE7">
              <a:alpha val="2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7" name="任意多边形: 形状 16">
            <a:extLst>
              <a:ext uri="{FF2B5EF4-FFF2-40B4-BE49-F238E27FC236}">
                <a16:creationId xmlns:a16="http://schemas.microsoft.com/office/drawing/2014/main" xmlns="" id="{9C454D77-AECD-458F-8FA2-53E271C10F2E}"/>
              </a:ext>
            </a:extLst>
          </p:cNvPr>
          <p:cNvSpPr/>
          <p:nvPr/>
        </p:nvSpPr>
        <p:spPr>
          <a:xfrm rot="1750907">
            <a:off x="5025694" y="2276554"/>
            <a:ext cx="1953288" cy="1902726"/>
          </a:xfrm>
          <a:custGeom>
            <a:avLst/>
            <a:gdLst>
              <a:gd name="connsiteX0" fmla="*/ 964347 w 1953288"/>
              <a:gd name="connsiteY0" fmla="*/ 0 h 1902726"/>
              <a:gd name="connsiteX1" fmla="*/ 988943 w 1953288"/>
              <a:gd name="connsiteY1" fmla="*/ 0 h 1902726"/>
              <a:gd name="connsiteX2" fmla="*/ 999524 w 1953288"/>
              <a:gd name="connsiteY2" fmla="*/ 880 h 1902726"/>
              <a:gd name="connsiteX3" fmla="*/ 1182915 w 1953288"/>
              <a:gd name="connsiteY3" fmla="*/ 7927 h 1902726"/>
              <a:gd name="connsiteX4" fmla="*/ 1403836 w 1953288"/>
              <a:gd name="connsiteY4" fmla="*/ 36116 h 1902726"/>
              <a:gd name="connsiteX5" fmla="*/ 1607031 w 1953288"/>
              <a:gd name="connsiteY5" fmla="*/ 93374 h 1902726"/>
              <a:gd name="connsiteX6" fmla="*/ 1777493 w 1953288"/>
              <a:gd name="connsiteY6" fmla="*/ 188422 h 1902726"/>
              <a:gd name="connsiteX7" fmla="*/ 1931134 w 1953288"/>
              <a:gd name="connsiteY7" fmla="*/ 412432 h 1902726"/>
              <a:gd name="connsiteX8" fmla="*/ 1950213 w 1953288"/>
              <a:gd name="connsiteY8" fmla="*/ 521135 h 1902726"/>
              <a:gd name="connsiteX9" fmla="*/ 1953288 w 1953288"/>
              <a:gd name="connsiteY9" fmla="*/ 544567 h 1902726"/>
              <a:gd name="connsiteX10" fmla="*/ 1953288 w 1953288"/>
              <a:gd name="connsiteY10" fmla="*/ 582269 h 1902726"/>
              <a:gd name="connsiteX11" fmla="*/ 1950848 w 1953288"/>
              <a:gd name="connsiteY11" fmla="*/ 597596 h 1902726"/>
              <a:gd name="connsiteX12" fmla="*/ 1922814 w 1953288"/>
              <a:gd name="connsiteY12" fmla="*/ 773775 h 1902726"/>
              <a:gd name="connsiteX13" fmla="*/ 1842511 w 1953288"/>
              <a:gd name="connsiteY13" fmla="*/ 1003159 h 1902726"/>
              <a:gd name="connsiteX14" fmla="*/ 1678743 w 1953288"/>
              <a:gd name="connsiteY14" fmla="*/ 1316844 h 1902726"/>
              <a:gd name="connsiteX15" fmla="*/ 1482691 w 1953288"/>
              <a:gd name="connsiteY15" fmla="*/ 1597497 h 1902726"/>
              <a:gd name="connsiteX16" fmla="*/ 1319375 w 1953288"/>
              <a:gd name="connsiteY16" fmla="*/ 1761870 h 1902726"/>
              <a:gd name="connsiteX17" fmla="*/ 1162297 w 1953288"/>
              <a:gd name="connsiteY17" fmla="*/ 1860532 h 1902726"/>
              <a:gd name="connsiteX18" fmla="*/ 1015711 w 1953288"/>
              <a:gd name="connsiteY18" fmla="*/ 1899906 h 1902726"/>
              <a:gd name="connsiteX19" fmla="*/ 990571 w 1953288"/>
              <a:gd name="connsiteY19" fmla="*/ 1902726 h 1902726"/>
              <a:gd name="connsiteX20" fmla="*/ 961091 w 1953288"/>
              <a:gd name="connsiteY20" fmla="*/ 1902726 h 1902726"/>
              <a:gd name="connsiteX21" fmla="*/ 953856 w 1953288"/>
              <a:gd name="connsiteY21" fmla="*/ 1901403 h 1902726"/>
              <a:gd name="connsiteX22" fmla="*/ 910721 w 1953288"/>
              <a:gd name="connsiteY22" fmla="*/ 1896735 h 1902726"/>
              <a:gd name="connsiteX23" fmla="*/ 749575 w 1953288"/>
              <a:gd name="connsiteY23" fmla="*/ 1841415 h 1902726"/>
              <a:gd name="connsiteX24" fmla="*/ 573237 w 1953288"/>
              <a:gd name="connsiteY24" fmla="*/ 1710251 h 1902726"/>
              <a:gd name="connsiteX25" fmla="*/ 415527 w 1953288"/>
              <a:gd name="connsiteY25" fmla="*/ 1530548 h 1902726"/>
              <a:gd name="connsiteX26" fmla="*/ 133114 w 1953288"/>
              <a:gd name="connsiteY26" fmla="*/ 1056981 h 1902726"/>
              <a:gd name="connsiteX27" fmla="*/ 30385 w 1953288"/>
              <a:gd name="connsiteY27" fmla="*/ 780117 h 1902726"/>
              <a:gd name="connsiteX28" fmla="*/ 1356 w 1953288"/>
              <a:gd name="connsiteY28" fmla="*/ 591871 h 1902726"/>
              <a:gd name="connsiteX29" fmla="*/ 0 w 1953288"/>
              <a:gd name="connsiteY29" fmla="*/ 582269 h 1902726"/>
              <a:gd name="connsiteX30" fmla="*/ 0 w 1953288"/>
              <a:gd name="connsiteY30" fmla="*/ 546241 h 1902726"/>
              <a:gd name="connsiteX31" fmla="*/ 1448 w 1953288"/>
              <a:gd name="connsiteY31" fmla="*/ 534171 h 1902726"/>
              <a:gd name="connsiteX32" fmla="*/ 11666 w 1953288"/>
              <a:gd name="connsiteY32" fmla="*/ 448108 h 1902726"/>
              <a:gd name="connsiteX33" fmla="*/ 128683 w 1953288"/>
              <a:gd name="connsiteY33" fmla="*/ 229471 h 1902726"/>
              <a:gd name="connsiteX34" fmla="*/ 278344 w 1953288"/>
              <a:gd name="connsiteY34" fmla="*/ 123237 h 1902726"/>
              <a:gd name="connsiteX35" fmla="*/ 487871 w 1953288"/>
              <a:gd name="connsiteY35" fmla="*/ 49242 h 1902726"/>
              <a:gd name="connsiteX36" fmla="*/ 667645 w 1953288"/>
              <a:gd name="connsiteY36" fmla="*/ 17794 h 1902726"/>
              <a:gd name="connsiteX37" fmla="*/ 812876 w 1953288"/>
              <a:gd name="connsiteY37" fmla="*/ 5285 h 1902726"/>
              <a:gd name="connsiteX38" fmla="*/ 957021 w 1953288"/>
              <a:gd name="connsiteY38" fmla="*/ 880 h 1902726"/>
              <a:gd name="connsiteX39" fmla="*/ 964347 w 1953288"/>
              <a:gd name="connsiteY39" fmla="*/ 0 h 19027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1953288" h="1902726">
                <a:moveTo>
                  <a:pt x="964347" y="0"/>
                </a:moveTo>
                <a:lnTo>
                  <a:pt x="988943" y="0"/>
                </a:lnTo>
                <a:cubicBezTo>
                  <a:pt x="992470" y="263"/>
                  <a:pt x="995997" y="793"/>
                  <a:pt x="999524" y="880"/>
                </a:cubicBezTo>
                <a:cubicBezTo>
                  <a:pt x="1060654" y="1498"/>
                  <a:pt x="1121876" y="3523"/>
                  <a:pt x="1182915" y="7927"/>
                </a:cubicBezTo>
                <a:cubicBezTo>
                  <a:pt x="1257068" y="13389"/>
                  <a:pt x="1330860" y="22111"/>
                  <a:pt x="1403836" y="36116"/>
                </a:cubicBezTo>
                <a:cubicBezTo>
                  <a:pt x="1473196" y="49506"/>
                  <a:pt x="1541200" y="67475"/>
                  <a:pt x="1607031" y="93374"/>
                </a:cubicBezTo>
                <a:cubicBezTo>
                  <a:pt x="1668072" y="117423"/>
                  <a:pt x="1725677" y="147638"/>
                  <a:pt x="1777493" y="188422"/>
                </a:cubicBezTo>
                <a:cubicBezTo>
                  <a:pt x="1851917" y="247090"/>
                  <a:pt x="1904366" y="320908"/>
                  <a:pt x="1931134" y="412432"/>
                </a:cubicBezTo>
                <a:cubicBezTo>
                  <a:pt x="1941532" y="447932"/>
                  <a:pt x="1947682" y="484227"/>
                  <a:pt x="1950213" y="521135"/>
                </a:cubicBezTo>
                <a:cubicBezTo>
                  <a:pt x="1950757" y="528976"/>
                  <a:pt x="1952203" y="536726"/>
                  <a:pt x="1953288" y="544567"/>
                </a:cubicBezTo>
                <a:lnTo>
                  <a:pt x="1953288" y="582269"/>
                </a:lnTo>
                <a:cubicBezTo>
                  <a:pt x="1952475" y="587378"/>
                  <a:pt x="1951118" y="592399"/>
                  <a:pt x="1950848" y="597596"/>
                </a:cubicBezTo>
                <a:cubicBezTo>
                  <a:pt x="1947682" y="657232"/>
                  <a:pt x="1937554" y="715900"/>
                  <a:pt x="1922814" y="773775"/>
                </a:cubicBezTo>
                <a:cubicBezTo>
                  <a:pt x="1902739" y="852527"/>
                  <a:pt x="1874976" y="928723"/>
                  <a:pt x="1842511" y="1003159"/>
                </a:cubicBezTo>
                <a:cubicBezTo>
                  <a:pt x="1795398" y="1111597"/>
                  <a:pt x="1739603" y="1215542"/>
                  <a:pt x="1678743" y="1316844"/>
                </a:cubicBezTo>
                <a:cubicBezTo>
                  <a:pt x="1619783" y="1414888"/>
                  <a:pt x="1555940" y="1509496"/>
                  <a:pt x="1482691" y="1597497"/>
                </a:cubicBezTo>
                <a:cubicBezTo>
                  <a:pt x="1433046" y="1657045"/>
                  <a:pt x="1379601" y="1712894"/>
                  <a:pt x="1319375" y="1761870"/>
                </a:cubicBezTo>
                <a:cubicBezTo>
                  <a:pt x="1271084" y="1801247"/>
                  <a:pt x="1219358" y="1835248"/>
                  <a:pt x="1162297" y="1860532"/>
                </a:cubicBezTo>
                <a:cubicBezTo>
                  <a:pt x="1115455" y="1881232"/>
                  <a:pt x="1066802" y="1895061"/>
                  <a:pt x="1015711" y="1899906"/>
                </a:cubicBezTo>
                <a:cubicBezTo>
                  <a:pt x="1007301" y="1900699"/>
                  <a:pt x="998980" y="1901756"/>
                  <a:pt x="990571" y="1902726"/>
                </a:cubicBezTo>
                <a:lnTo>
                  <a:pt x="961091" y="1902726"/>
                </a:lnTo>
                <a:cubicBezTo>
                  <a:pt x="958648" y="1902284"/>
                  <a:pt x="956298" y="1901581"/>
                  <a:pt x="953856" y="1901403"/>
                </a:cubicBezTo>
                <a:cubicBezTo>
                  <a:pt x="939478" y="1899820"/>
                  <a:pt x="925009" y="1898937"/>
                  <a:pt x="910721" y="1896735"/>
                </a:cubicBezTo>
                <a:cubicBezTo>
                  <a:pt x="853660" y="1888191"/>
                  <a:pt x="800306" y="1868635"/>
                  <a:pt x="749575" y="1841415"/>
                </a:cubicBezTo>
                <a:cubicBezTo>
                  <a:pt x="684375" y="1806443"/>
                  <a:pt x="626680" y="1761166"/>
                  <a:pt x="573237" y="1710251"/>
                </a:cubicBezTo>
                <a:cubicBezTo>
                  <a:pt x="515271" y="1655107"/>
                  <a:pt x="463272" y="1594590"/>
                  <a:pt x="415527" y="1530548"/>
                </a:cubicBezTo>
                <a:cubicBezTo>
                  <a:pt x="305022" y="1382471"/>
                  <a:pt x="212149" y="1223823"/>
                  <a:pt x="133114" y="1056981"/>
                </a:cubicBezTo>
                <a:cubicBezTo>
                  <a:pt x="90792" y="967659"/>
                  <a:pt x="55072" y="875871"/>
                  <a:pt x="30385" y="780117"/>
                </a:cubicBezTo>
                <a:cubicBezTo>
                  <a:pt x="14379" y="718366"/>
                  <a:pt x="2443" y="655912"/>
                  <a:pt x="1356" y="591871"/>
                </a:cubicBezTo>
                <a:cubicBezTo>
                  <a:pt x="1267" y="588611"/>
                  <a:pt x="452" y="585440"/>
                  <a:pt x="0" y="582269"/>
                </a:cubicBezTo>
                <a:lnTo>
                  <a:pt x="0" y="546241"/>
                </a:lnTo>
                <a:cubicBezTo>
                  <a:pt x="543" y="542188"/>
                  <a:pt x="1448" y="538225"/>
                  <a:pt x="1448" y="534171"/>
                </a:cubicBezTo>
                <a:cubicBezTo>
                  <a:pt x="1538" y="505103"/>
                  <a:pt x="5608" y="476474"/>
                  <a:pt x="11666" y="448108"/>
                </a:cubicBezTo>
                <a:cubicBezTo>
                  <a:pt x="29481" y="363896"/>
                  <a:pt x="68095" y="290783"/>
                  <a:pt x="128683" y="229471"/>
                </a:cubicBezTo>
                <a:cubicBezTo>
                  <a:pt x="172361" y="185340"/>
                  <a:pt x="223091" y="151074"/>
                  <a:pt x="278344" y="123237"/>
                </a:cubicBezTo>
                <a:cubicBezTo>
                  <a:pt x="345082" y="89675"/>
                  <a:pt x="415435" y="66594"/>
                  <a:pt x="487871" y="49242"/>
                </a:cubicBezTo>
                <a:cubicBezTo>
                  <a:pt x="547192" y="35147"/>
                  <a:pt x="607147" y="25105"/>
                  <a:pt x="667645" y="17794"/>
                </a:cubicBezTo>
                <a:cubicBezTo>
                  <a:pt x="715935" y="11892"/>
                  <a:pt x="764405" y="7399"/>
                  <a:pt x="812876" y="5285"/>
                </a:cubicBezTo>
                <a:cubicBezTo>
                  <a:pt x="860984" y="3083"/>
                  <a:pt x="909003" y="2289"/>
                  <a:pt x="957021" y="880"/>
                </a:cubicBezTo>
                <a:cubicBezTo>
                  <a:pt x="959462" y="793"/>
                  <a:pt x="961905" y="263"/>
                  <a:pt x="964347" y="0"/>
                </a:cubicBezTo>
                <a:close/>
              </a:path>
            </a:pathLst>
          </a:custGeom>
          <a:solidFill>
            <a:srgbClr val="158FE7">
              <a:alpha val="2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8" name="任意多边形: 形状 17">
            <a:extLst>
              <a:ext uri="{FF2B5EF4-FFF2-40B4-BE49-F238E27FC236}">
                <a16:creationId xmlns:a16="http://schemas.microsoft.com/office/drawing/2014/main" xmlns="" id="{611B2349-7FCE-4FB5-AF4A-46427ADAEB10}"/>
              </a:ext>
            </a:extLst>
          </p:cNvPr>
          <p:cNvSpPr/>
          <p:nvPr/>
        </p:nvSpPr>
        <p:spPr>
          <a:xfrm rot="1750907">
            <a:off x="7873669" y="2276554"/>
            <a:ext cx="1953288" cy="1902726"/>
          </a:xfrm>
          <a:custGeom>
            <a:avLst/>
            <a:gdLst>
              <a:gd name="connsiteX0" fmla="*/ 964347 w 1953288"/>
              <a:gd name="connsiteY0" fmla="*/ 0 h 1902726"/>
              <a:gd name="connsiteX1" fmla="*/ 988943 w 1953288"/>
              <a:gd name="connsiteY1" fmla="*/ 0 h 1902726"/>
              <a:gd name="connsiteX2" fmla="*/ 999524 w 1953288"/>
              <a:gd name="connsiteY2" fmla="*/ 880 h 1902726"/>
              <a:gd name="connsiteX3" fmla="*/ 1182915 w 1953288"/>
              <a:gd name="connsiteY3" fmla="*/ 7927 h 1902726"/>
              <a:gd name="connsiteX4" fmla="*/ 1403836 w 1953288"/>
              <a:gd name="connsiteY4" fmla="*/ 36116 h 1902726"/>
              <a:gd name="connsiteX5" fmla="*/ 1607031 w 1953288"/>
              <a:gd name="connsiteY5" fmla="*/ 93374 h 1902726"/>
              <a:gd name="connsiteX6" fmla="*/ 1777493 w 1953288"/>
              <a:gd name="connsiteY6" fmla="*/ 188422 h 1902726"/>
              <a:gd name="connsiteX7" fmla="*/ 1931134 w 1953288"/>
              <a:gd name="connsiteY7" fmla="*/ 412432 h 1902726"/>
              <a:gd name="connsiteX8" fmla="*/ 1950213 w 1953288"/>
              <a:gd name="connsiteY8" fmla="*/ 521135 h 1902726"/>
              <a:gd name="connsiteX9" fmla="*/ 1953288 w 1953288"/>
              <a:gd name="connsiteY9" fmla="*/ 544567 h 1902726"/>
              <a:gd name="connsiteX10" fmla="*/ 1953288 w 1953288"/>
              <a:gd name="connsiteY10" fmla="*/ 582269 h 1902726"/>
              <a:gd name="connsiteX11" fmla="*/ 1950848 w 1953288"/>
              <a:gd name="connsiteY11" fmla="*/ 597596 h 1902726"/>
              <a:gd name="connsiteX12" fmla="*/ 1922814 w 1953288"/>
              <a:gd name="connsiteY12" fmla="*/ 773775 h 1902726"/>
              <a:gd name="connsiteX13" fmla="*/ 1842511 w 1953288"/>
              <a:gd name="connsiteY13" fmla="*/ 1003159 h 1902726"/>
              <a:gd name="connsiteX14" fmla="*/ 1678743 w 1953288"/>
              <a:gd name="connsiteY14" fmla="*/ 1316844 h 1902726"/>
              <a:gd name="connsiteX15" fmla="*/ 1482691 w 1953288"/>
              <a:gd name="connsiteY15" fmla="*/ 1597497 h 1902726"/>
              <a:gd name="connsiteX16" fmla="*/ 1319375 w 1953288"/>
              <a:gd name="connsiteY16" fmla="*/ 1761870 h 1902726"/>
              <a:gd name="connsiteX17" fmla="*/ 1162297 w 1953288"/>
              <a:gd name="connsiteY17" fmla="*/ 1860532 h 1902726"/>
              <a:gd name="connsiteX18" fmla="*/ 1015711 w 1953288"/>
              <a:gd name="connsiteY18" fmla="*/ 1899906 h 1902726"/>
              <a:gd name="connsiteX19" fmla="*/ 990571 w 1953288"/>
              <a:gd name="connsiteY19" fmla="*/ 1902726 h 1902726"/>
              <a:gd name="connsiteX20" fmla="*/ 961091 w 1953288"/>
              <a:gd name="connsiteY20" fmla="*/ 1902726 h 1902726"/>
              <a:gd name="connsiteX21" fmla="*/ 953856 w 1953288"/>
              <a:gd name="connsiteY21" fmla="*/ 1901403 h 1902726"/>
              <a:gd name="connsiteX22" fmla="*/ 910721 w 1953288"/>
              <a:gd name="connsiteY22" fmla="*/ 1896735 h 1902726"/>
              <a:gd name="connsiteX23" fmla="*/ 749575 w 1953288"/>
              <a:gd name="connsiteY23" fmla="*/ 1841415 h 1902726"/>
              <a:gd name="connsiteX24" fmla="*/ 573237 w 1953288"/>
              <a:gd name="connsiteY24" fmla="*/ 1710251 h 1902726"/>
              <a:gd name="connsiteX25" fmla="*/ 415527 w 1953288"/>
              <a:gd name="connsiteY25" fmla="*/ 1530548 h 1902726"/>
              <a:gd name="connsiteX26" fmla="*/ 133114 w 1953288"/>
              <a:gd name="connsiteY26" fmla="*/ 1056981 h 1902726"/>
              <a:gd name="connsiteX27" fmla="*/ 30385 w 1953288"/>
              <a:gd name="connsiteY27" fmla="*/ 780117 h 1902726"/>
              <a:gd name="connsiteX28" fmla="*/ 1356 w 1953288"/>
              <a:gd name="connsiteY28" fmla="*/ 591871 h 1902726"/>
              <a:gd name="connsiteX29" fmla="*/ 0 w 1953288"/>
              <a:gd name="connsiteY29" fmla="*/ 582269 h 1902726"/>
              <a:gd name="connsiteX30" fmla="*/ 0 w 1953288"/>
              <a:gd name="connsiteY30" fmla="*/ 546241 h 1902726"/>
              <a:gd name="connsiteX31" fmla="*/ 1448 w 1953288"/>
              <a:gd name="connsiteY31" fmla="*/ 534171 h 1902726"/>
              <a:gd name="connsiteX32" fmla="*/ 11666 w 1953288"/>
              <a:gd name="connsiteY32" fmla="*/ 448108 h 1902726"/>
              <a:gd name="connsiteX33" fmla="*/ 128683 w 1953288"/>
              <a:gd name="connsiteY33" fmla="*/ 229471 h 1902726"/>
              <a:gd name="connsiteX34" fmla="*/ 278344 w 1953288"/>
              <a:gd name="connsiteY34" fmla="*/ 123237 h 1902726"/>
              <a:gd name="connsiteX35" fmla="*/ 487871 w 1953288"/>
              <a:gd name="connsiteY35" fmla="*/ 49242 h 1902726"/>
              <a:gd name="connsiteX36" fmla="*/ 667645 w 1953288"/>
              <a:gd name="connsiteY36" fmla="*/ 17794 h 1902726"/>
              <a:gd name="connsiteX37" fmla="*/ 812876 w 1953288"/>
              <a:gd name="connsiteY37" fmla="*/ 5285 h 1902726"/>
              <a:gd name="connsiteX38" fmla="*/ 957021 w 1953288"/>
              <a:gd name="connsiteY38" fmla="*/ 880 h 1902726"/>
              <a:gd name="connsiteX39" fmla="*/ 964347 w 1953288"/>
              <a:gd name="connsiteY39" fmla="*/ 0 h 19027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1953288" h="1902726">
                <a:moveTo>
                  <a:pt x="964347" y="0"/>
                </a:moveTo>
                <a:lnTo>
                  <a:pt x="988943" y="0"/>
                </a:lnTo>
                <a:cubicBezTo>
                  <a:pt x="992470" y="263"/>
                  <a:pt x="995997" y="793"/>
                  <a:pt x="999524" y="880"/>
                </a:cubicBezTo>
                <a:cubicBezTo>
                  <a:pt x="1060654" y="1498"/>
                  <a:pt x="1121876" y="3523"/>
                  <a:pt x="1182915" y="7927"/>
                </a:cubicBezTo>
                <a:cubicBezTo>
                  <a:pt x="1257068" y="13389"/>
                  <a:pt x="1330860" y="22111"/>
                  <a:pt x="1403836" y="36116"/>
                </a:cubicBezTo>
                <a:cubicBezTo>
                  <a:pt x="1473196" y="49506"/>
                  <a:pt x="1541200" y="67475"/>
                  <a:pt x="1607031" y="93374"/>
                </a:cubicBezTo>
                <a:cubicBezTo>
                  <a:pt x="1668072" y="117423"/>
                  <a:pt x="1725677" y="147638"/>
                  <a:pt x="1777493" y="188422"/>
                </a:cubicBezTo>
                <a:cubicBezTo>
                  <a:pt x="1851917" y="247090"/>
                  <a:pt x="1904366" y="320908"/>
                  <a:pt x="1931134" y="412432"/>
                </a:cubicBezTo>
                <a:cubicBezTo>
                  <a:pt x="1941532" y="447932"/>
                  <a:pt x="1947682" y="484227"/>
                  <a:pt x="1950213" y="521135"/>
                </a:cubicBezTo>
                <a:cubicBezTo>
                  <a:pt x="1950757" y="528976"/>
                  <a:pt x="1952203" y="536726"/>
                  <a:pt x="1953288" y="544567"/>
                </a:cubicBezTo>
                <a:lnTo>
                  <a:pt x="1953288" y="582269"/>
                </a:lnTo>
                <a:cubicBezTo>
                  <a:pt x="1952475" y="587378"/>
                  <a:pt x="1951118" y="592399"/>
                  <a:pt x="1950848" y="597596"/>
                </a:cubicBezTo>
                <a:cubicBezTo>
                  <a:pt x="1947682" y="657232"/>
                  <a:pt x="1937554" y="715900"/>
                  <a:pt x="1922814" y="773775"/>
                </a:cubicBezTo>
                <a:cubicBezTo>
                  <a:pt x="1902739" y="852527"/>
                  <a:pt x="1874976" y="928723"/>
                  <a:pt x="1842511" y="1003159"/>
                </a:cubicBezTo>
                <a:cubicBezTo>
                  <a:pt x="1795398" y="1111597"/>
                  <a:pt x="1739603" y="1215542"/>
                  <a:pt x="1678743" y="1316844"/>
                </a:cubicBezTo>
                <a:cubicBezTo>
                  <a:pt x="1619783" y="1414888"/>
                  <a:pt x="1555940" y="1509496"/>
                  <a:pt x="1482691" y="1597497"/>
                </a:cubicBezTo>
                <a:cubicBezTo>
                  <a:pt x="1433046" y="1657045"/>
                  <a:pt x="1379601" y="1712894"/>
                  <a:pt x="1319375" y="1761870"/>
                </a:cubicBezTo>
                <a:cubicBezTo>
                  <a:pt x="1271084" y="1801247"/>
                  <a:pt x="1219358" y="1835248"/>
                  <a:pt x="1162297" y="1860532"/>
                </a:cubicBezTo>
                <a:cubicBezTo>
                  <a:pt x="1115455" y="1881232"/>
                  <a:pt x="1066802" y="1895061"/>
                  <a:pt x="1015711" y="1899906"/>
                </a:cubicBezTo>
                <a:cubicBezTo>
                  <a:pt x="1007301" y="1900699"/>
                  <a:pt x="998980" y="1901756"/>
                  <a:pt x="990571" y="1902726"/>
                </a:cubicBezTo>
                <a:lnTo>
                  <a:pt x="961091" y="1902726"/>
                </a:lnTo>
                <a:cubicBezTo>
                  <a:pt x="958648" y="1902284"/>
                  <a:pt x="956298" y="1901581"/>
                  <a:pt x="953856" y="1901403"/>
                </a:cubicBezTo>
                <a:cubicBezTo>
                  <a:pt x="939478" y="1899820"/>
                  <a:pt x="925009" y="1898937"/>
                  <a:pt x="910721" y="1896735"/>
                </a:cubicBezTo>
                <a:cubicBezTo>
                  <a:pt x="853660" y="1888191"/>
                  <a:pt x="800306" y="1868635"/>
                  <a:pt x="749575" y="1841415"/>
                </a:cubicBezTo>
                <a:cubicBezTo>
                  <a:pt x="684375" y="1806443"/>
                  <a:pt x="626680" y="1761166"/>
                  <a:pt x="573237" y="1710251"/>
                </a:cubicBezTo>
                <a:cubicBezTo>
                  <a:pt x="515271" y="1655107"/>
                  <a:pt x="463272" y="1594590"/>
                  <a:pt x="415527" y="1530548"/>
                </a:cubicBezTo>
                <a:cubicBezTo>
                  <a:pt x="305022" y="1382471"/>
                  <a:pt x="212149" y="1223823"/>
                  <a:pt x="133114" y="1056981"/>
                </a:cubicBezTo>
                <a:cubicBezTo>
                  <a:pt x="90792" y="967659"/>
                  <a:pt x="55072" y="875871"/>
                  <a:pt x="30385" y="780117"/>
                </a:cubicBezTo>
                <a:cubicBezTo>
                  <a:pt x="14379" y="718366"/>
                  <a:pt x="2443" y="655912"/>
                  <a:pt x="1356" y="591871"/>
                </a:cubicBezTo>
                <a:cubicBezTo>
                  <a:pt x="1267" y="588611"/>
                  <a:pt x="452" y="585440"/>
                  <a:pt x="0" y="582269"/>
                </a:cubicBezTo>
                <a:lnTo>
                  <a:pt x="0" y="546241"/>
                </a:lnTo>
                <a:cubicBezTo>
                  <a:pt x="543" y="542188"/>
                  <a:pt x="1448" y="538225"/>
                  <a:pt x="1448" y="534171"/>
                </a:cubicBezTo>
                <a:cubicBezTo>
                  <a:pt x="1538" y="505103"/>
                  <a:pt x="5608" y="476474"/>
                  <a:pt x="11666" y="448108"/>
                </a:cubicBezTo>
                <a:cubicBezTo>
                  <a:pt x="29481" y="363896"/>
                  <a:pt x="68095" y="290783"/>
                  <a:pt x="128683" y="229471"/>
                </a:cubicBezTo>
                <a:cubicBezTo>
                  <a:pt x="172361" y="185340"/>
                  <a:pt x="223091" y="151074"/>
                  <a:pt x="278344" y="123237"/>
                </a:cubicBezTo>
                <a:cubicBezTo>
                  <a:pt x="345082" y="89675"/>
                  <a:pt x="415435" y="66594"/>
                  <a:pt x="487871" y="49242"/>
                </a:cubicBezTo>
                <a:cubicBezTo>
                  <a:pt x="547192" y="35147"/>
                  <a:pt x="607147" y="25105"/>
                  <a:pt x="667645" y="17794"/>
                </a:cubicBezTo>
                <a:cubicBezTo>
                  <a:pt x="715935" y="11892"/>
                  <a:pt x="764405" y="7399"/>
                  <a:pt x="812876" y="5285"/>
                </a:cubicBezTo>
                <a:cubicBezTo>
                  <a:pt x="860984" y="3083"/>
                  <a:pt x="909003" y="2289"/>
                  <a:pt x="957021" y="880"/>
                </a:cubicBezTo>
                <a:cubicBezTo>
                  <a:pt x="959462" y="793"/>
                  <a:pt x="961905" y="263"/>
                  <a:pt x="964347" y="0"/>
                </a:cubicBezTo>
                <a:close/>
              </a:path>
            </a:pathLst>
          </a:custGeom>
          <a:solidFill>
            <a:srgbClr val="158FE7">
              <a:alpha val="2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3" name="任意多边形: 形状 12">
            <a:extLst>
              <a:ext uri="{FF2B5EF4-FFF2-40B4-BE49-F238E27FC236}">
                <a16:creationId xmlns:a16="http://schemas.microsoft.com/office/drawing/2014/main" xmlns="" id="{875E80BF-85E5-41F6-A8DE-3A6A22701997}"/>
              </a:ext>
            </a:extLst>
          </p:cNvPr>
          <p:cNvSpPr/>
          <p:nvPr/>
        </p:nvSpPr>
        <p:spPr>
          <a:xfrm>
            <a:off x="2234869" y="2286079"/>
            <a:ext cx="1953288" cy="1902726"/>
          </a:xfrm>
          <a:custGeom>
            <a:avLst/>
            <a:gdLst>
              <a:gd name="connsiteX0" fmla="*/ 964347 w 1953288"/>
              <a:gd name="connsiteY0" fmla="*/ 0 h 1902726"/>
              <a:gd name="connsiteX1" fmla="*/ 988943 w 1953288"/>
              <a:gd name="connsiteY1" fmla="*/ 0 h 1902726"/>
              <a:gd name="connsiteX2" fmla="*/ 999524 w 1953288"/>
              <a:gd name="connsiteY2" fmla="*/ 880 h 1902726"/>
              <a:gd name="connsiteX3" fmla="*/ 1182915 w 1953288"/>
              <a:gd name="connsiteY3" fmla="*/ 7927 h 1902726"/>
              <a:gd name="connsiteX4" fmla="*/ 1403836 w 1953288"/>
              <a:gd name="connsiteY4" fmla="*/ 36116 h 1902726"/>
              <a:gd name="connsiteX5" fmla="*/ 1607031 w 1953288"/>
              <a:gd name="connsiteY5" fmla="*/ 93374 h 1902726"/>
              <a:gd name="connsiteX6" fmla="*/ 1777493 w 1953288"/>
              <a:gd name="connsiteY6" fmla="*/ 188422 h 1902726"/>
              <a:gd name="connsiteX7" fmla="*/ 1931134 w 1953288"/>
              <a:gd name="connsiteY7" fmla="*/ 412432 h 1902726"/>
              <a:gd name="connsiteX8" fmla="*/ 1950213 w 1953288"/>
              <a:gd name="connsiteY8" fmla="*/ 521135 h 1902726"/>
              <a:gd name="connsiteX9" fmla="*/ 1953288 w 1953288"/>
              <a:gd name="connsiteY9" fmla="*/ 544567 h 1902726"/>
              <a:gd name="connsiteX10" fmla="*/ 1953288 w 1953288"/>
              <a:gd name="connsiteY10" fmla="*/ 582269 h 1902726"/>
              <a:gd name="connsiteX11" fmla="*/ 1950848 w 1953288"/>
              <a:gd name="connsiteY11" fmla="*/ 597596 h 1902726"/>
              <a:gd name="connsiteX12" fmla="*/ 1922814 w 1953288"/>
              <a:gd name="connsiteY12" fmla="*/ 773775 h 1902726"/>
              <a:gd name="connsiteX13" fmla="*/ 1842511 w 1953288"/>
              <a:gd name="connsiteY13" fmla="*/ 1003159 h 1902726"/>
              <a:gd name="connsiteX14" fmla="*/ 1678743 w 1953288"/>
              <a:gd name="connsiteY14" fmla="*/ 1316844 h 1902726"/>
              <a:gd name="connsiteX15" fmla="*/ 1482691 w 1953288"/>
              <a:gd name="connsiteY15" fmla="*/ 1597497 h 1902726"/>
              <a:gd name="connsiteX16" fmla="*/ 1319375 w 1953288"/>
              <a:gd name="connsiteY16" fmla="*/ 1761870 h 1902726"/>
              <a:gd name="connsiteX17" fmla="*/ 1162297 w 1953288"/>
              <a:gd name="connsiteY17" fmla="*/ 1860532 h 1902726"/>
              <a:gd name="connsiteX18" fmla="*/ 1015711 w 1953288"/>
              <a:gd name="connsiteY18" fmla="*/ 1899906 h 1902726"/>
              <a:gd name="connsiteX19" fmla="*/ 990571 w 1953288"/>
              <a:gd name="connsiteY19" fmla="*/ 1902726 h 1902726"/>
              <a:gd name="connsiteX20" fmla="*/ 961091 w 1953288"/>
              <a:gd name="connsiteY20" fmla="*/ 1902726 h 1902726"/>
              <a:gd name="connsiteX21" fmla="*/ 953856 w 1953288"/>
              <a:gd name="connsiteY21" fmla="*/ 1901403 h 1902726"/>
              <a:gd name="connsiteX22" fmla="*/ 910721 w 1953288"/>
              <a:gd name="connsiteY22" fmla="*/ 1896735 h 1902726"/>
              <a:gd name="connsiteX23" fmla="*/ 749575 w 1953288"/>
              <a:gd name="connsiteY23" fmla="*/ 1841415 h 1902726"/>
              <a:gd name="connsiteX24" fmla="*/ 573237 w 1953288"/>
              <a:gd name="connsiteY24" fmla="*/ 1710251 h 1902726"/>
              <a:gd name="connsiteX25" fmla="*/ 415527 w 1953288"/>
              <a:gd name="connsiteY25" fmla="*/ 1530548 h 1902726"/>
              <a:gd name="connsiteX26" fmla="*/ 133114 w 1953288"/>
              <a:gd name="connsiteY26" fmla="*/ 1056981 h 1902726"/>
              <a:gd name="connsiteX27" fmla="*/ 30385 w 1953288"/>
              <a:gd name="connsiteY27" fmla="*/ 780117 h 1902726"/>
              <a:gd name="connsiteX28" fmla="*/ 1356 w 1953288"/>
              <a:gd name="connsiteY28" fmla="*/ 591871 h 1902726"/>
              <a:gd name="connsiteX29" fmla="*/ 0 w 1953288"/>
              <a:gd name="connsiteY29" fmla="*/ 582269 h 1902726"/>
              <a:gd name="connsiteX30" fmla="*/ 0 w 1953288"/>
              <a:gd name="connsiteY30" fmla="*/ 546241 h 1902726"/>
              <a:gd name="connsiteX31" fmla="*/ 1448 w 1953288"/>
              <a:gd name="connsiteY31" fmla="*/ 534171 h 1902726"/>
              <a:gd name="connsiteX32" fmla="*/ 11666 w 1953288"/>
              <a:gd name="connsiteY32" fmla="*/ 448108 h 1902726"/>
              <a:gd name="connsiteX33" fmla="*/ 128683 w 1953288"/>
              <a:gd name="connsiteY33" fmla="*/ 229471 h 1902726"/>
              <a:gd name="connsiteX34" fmla="*/ 278344 w 1953288"/>
              <a:gd name="connsiteY34" fmla="*/ 123237 h 1902726"/>
              <a:gd name="connsiteX35" fmla="*/ 487871 w 1953288"/>
              <a:gd name="connsiteY35" fmla="*/ 49242 h 1902726"/>
              <a:gd name="connsiteX36" fmla="*/ 667645 w 1953288"/>
              <a:gd name="connsiteY36" fmla="*/ 17794 h 1902726"/>
              <a:gd name="connsiteX37" fmla="*/ 812876 w 1953288"/>
              <a:gd name="connsiteY37" fmla="*/ 5285 h 1902726"/>
              <a:gd name="connsiteX38" fmla="*/ 957021 w 1953288"/>
              <a:gd name="connsiteY38" fmla="*/ 880 h 1902726"/>
              <a:gd name="connsiteX39" fmla="*/ 964347 w 1953288"/>
              <a:gd name="connsiteY39" fmla="*/ 0 h 19027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1953288" h="1902726">
                <a:moveTo>
                  <a:pt x="964347" y="0"/>
                </a:moveTo>
                <a:lnTo>
                  <a:pt x="988943" y="0"/>
                </a:lnTo>
                <a:cubicBezTo>
                  <a:pt x="992470" y="263"/>
                  <a:pt x="995997" y="793"/>
                  <a:pt x="999524" y="880"/>
                </a:cubicBezTo>
                <a:cubicBezTo>
                  <a:pt x="1060654" y="1498"/>
                  <a:pt x="1121876" y="3523"/>
                  <a:pt x="1182915" y="7927"/>
                </a:cubicBezTo>
                <a:cubicBezTo>
                  <a:pt x="1257068" y="13389"/>
                  <a:pt x="1330860" y="22111"/>
                  <a:pt x="1403836" y="36116"/>
                </a:cubicBezTo>
                <a:cubicBezTo>
                  <a:pt x="1473196" y="49506"/>
                  <a:pt x="1541200" y="67475"/>
                  <a:pt x="1607031" y="93374"/>
                </a:cubicBezTo>
                <a:cubicBezTo>
                  <a:pt x="1668072" y="117423"/>
                  <a:pt x="1725677" y="147638"/>
                  <a:pt x="1777493" y="188422"/>
                </a:cubicBezTo>
                <a:cubicBezTo>
                  <a:pt x="1851917" y="247090"/>
                  <a:pt x="1904366" y="320908"/>
                  <a:pt x="1931134" y="412432"/>
                </a:cubicBezTo>
                <a:cubicBezTo>
                  <a:pt x="1941532" y="447932"/>
                  <a:pt x="1947682" y="484227"/>
                  <a:pt x="1950213" y="521135"/>
                </a:cubicBezTo>
                <a:cubicBezTo>
                  <a:pt x="1950757" y="528976"/>
                  <a:pt x="1952203" y="536726"/>
                  <a:pt x="1953288" y="544567"/>
                </a:cubicBezTo>
                <a:lnTo>
                  <a:pt x="1953288" y="582269"/>
                </a:lnTo>
                <a:cubicBezTo>
                  <a:pt x="1952475" y="587378"/>
                  <a:pt x="1951118" y="592399"/>
                  <a:pt x="1950848" y="597596"/>
                </a:cubicBezTo>
                <a:cubicBezTo>
                  <a:pt x="1947682" y="657232"/>
                  <a:pt x="1937554" y="715900"/>
                  <a:pt x="1922814" y="773775"/>
                </a:cubicBezTo>
                <a:cubicBezTo>
                  <a:pt x="1902739" y="852527"/>
                  <a:pt x="1874976" y="928723"/>
                  <a:pt x="1842511" y="1003159"/>
                </a:cubicBezTo>
                <a:cubicBezTo>
                  <a:pt x="1795398" y="1111597"/>
                  <a:pt x="1739603" y="1215542"/>
                  <a:pt x="1678743" y="1316844"/>
                </a:cubicBezTo>
                <a:cubicBezTo>
                  <a:pt x="1619783" y="1414888"/>
                  <a:pt x="1555940" y="1509496"/>
                  <a:pt x="1482691" y="1597497"/>
                </a:cubicBezTo>
                <a:cubicBezTo>
                  <a:pt x="1433046" y="1657045"/>
                  <a:pt x="1379601" y="1712894"/>
                  <a:pt x="1319375" y="1761870"/>
                </a:cubicBezTo>
                <a:cubicBezTo>
                  <a:pt x="1271084" y="1801247"/>
                  <a:pt x="1219358" y="1835248"/>
                  <a:pt x="1162297" y="1860532"/>
                </a:cubicBezTo>
                <a:cubicBezTo>
                  <a:pt x="1115455" y="1881232"/>
                  <a:pt x="1066802" y="1895061"/>
                  <a:pt x="1015711" y="1899906"/>
                </a:cubicBezTo>
                <a:cubicBezTo>
                  <a:pt x="1007301" y="1900699"/>
                  <a:pt x="998980" y="1901756"/>
                  <a:pt x="990571" y="1902726"/>
                </a:cubicBezTo>
                <a:lnTo>
                  <a:pt x="961091" y="1902726"/>
                </a:lnTo>
                <a:cubicBezTo>
                  <a:pt x="958648" y="1902284"/>
                  <a:pt x="956298" y="1901581"/>
                  <a:pt x="953856" y="1901403"/>
                </a:cubicBezTo>
                <a:cubicBezTo>
                  <a:pt x="939478" y="1899820"/>
                  <a:pt x="925009" y="1898937"/>
                  <a:pt x="910721" y="1896735"/>
                </a:cubicBezTo>
                <a:cubicBezTo>
                  <a:pt x="853660" y="1888191"/>
                  <a:pt x="800306" y="1868635"/>
                  <a:pt x="749575" y="1841415"/>
                </a:cubicBezTo>
                <a:cubicBezTo>
                  <a:pt x="684375" y="1806443"/>
                  <a:pt x="626680" y="1761166"/>
                  <a:pt x="573237" y="1710251"/>
                </a:cubicBezTo>
                <a:cubicBezTo>
                  <a:pt x="515271" y="1655107"/>
                  <a:pt x="463272" y="1594590"/>
                  <a:pt x="415527" y="1530548"/>
                </a:cubicBezTo>
                <a:cubicBezTo>
                  <a:pt x="305022" y="1382471"/>
                  <a:pt x="212149" y="1223823"/>
                  <a:pt x="133114" y="1056981"/>
                </a:cubicBezTo>
                <a:cubicBezTo>
                  <a:pt x="90792" y="967659"/>
                  <a:pt x="55072" y="875871"/>
                  <a:pt x="30385" y="780117"/>
                </a:cubicBezTo>
                <a:cubicBezTo>
                  <a:pt x="14379" y="718366"/>
                  <a:pt x="2443" y="655912"/>
                  <a:pt x="1356" y="591871"/>
                </a:cubicBezTo>
                <a:cubicBezTo>
                  <a:pt x="1267" y="588611"/>
                  <a:pt x="452" y="585440"/>
                  <a:pt x="0" y="582269"/>
                </a:cubicBezTo>
                <a:lnTo>
                  <a:pt x="0" y="546241"/>
                </a:lnTo>
                <a:cubicBezTo>
                  <a:pt x="543" y="542188"/>
                  <a:pt x="1448" y="538225"/>
                  <a:pt x="1448" y="534171"/>
                </a:cubicBezTo>
                <a:cubicBezTo>
                  <a:pt x="1538" y="505103"/>
                  <a:pt x="5608" y="476474"/>
                  <a:pt x="11666" y="448108"/>
                </a:cubicBezTo>
                <a:cubicBezTo>
                  <a:pt x="29481" y="363896"/>
                  <a:pt x="68095" y="290783"/>
                  <a:pt x="128683" y="229471"/>
                </a:cubicBezTo>
                <a:cubicBezTo>
                  <a:pt x="172361" y="185340"/>
                  <a:pt x="223091" y="151074"/>
                  <a:pt x="278344" y="123237"/>
                </a:cubicBezTo>
                <a:cubicBezTo>
                  <a:pt x="345082" y="89675"/>
                  <a:pt x="415435" y="66594"/>
                  <a:pt x="487871" y="49242"/>
                </a:cubicBezTo>
                <a:cubicBezTo>
                  <a:pt x="547192" y="35147"/>
                  <a:pt x="607147" y="25105"/>
                  <a:pt x="667645" y="17794"/>
                </a:cubicBezTo>
                <a:cubicBezTo>
                  <a:pt x="715935" y="11892"/>
                  <a:pt x="764405" y="7399"/>
                  <a:pt x="812876" y="5285"/>
                </a:cubicBezTo>
                <a:cubicBezTo>
                  <a:pt x="860984" y="3083"/>
                  <a:pt x="909003" y="2289"/>
                  <a:pt x="957021" y="880"/>
                </a:cubicBezTo>
                <a:cubicBezTo>
                  <a:pt x="959462" y="793"/>
                  <a:pt x="961905" y="263"/>
                  <a:pt x="964347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4" name="任意多边形: 形状 13">
            <a:extLst>
              <a:ext uri="{FF2B5EF4-FFF2-40B4-BE49-F238E27FC236}">
                <a16:creationId xmlns:a16="http://schemas.microsoft.com/office/drawing/2014/main" xmlns="" id="{FD338ED1-ACB0-40FD-B8F1-54168997210D}"/>
              </a:ext>
            </a:extLst>
          </p:cNvPr>
          <p:cNvSpPr/>
          <p:nvPr/>
        </p:nvSpPr>
        <p:spPr>
          <a:xfrm>
            <a:off x="5082844" y="2286079"/>
            <a:ext cx="1953288" cy="1902726"/>
          </a:xfrm>
          <a:custGeom>
            <a:avLst/>
            <a:gdLst>
              <a:gd name="connsiteX0" fmla="*/ 964347 w 1953288"/>
              <a:gd name="connsiteY0" fmla="*/ 0 h 1902726"/>
              <a:gd name="connsiteX1" fmla="*/ 988943 w 1953288"/>
              <a:gd name="connsiteY1" fmla="*/ 0 h 1902726"/>
              <a:gd name="connsiteX2" fmla="*/ 999524 w 1953288"/>
              <a:gd name="connsiteY2" fmla="*/ 880 h 1902726"/>
              <a:gd name="connsiteX3" fmla="*/ 1182915 w 1953288"/>
              <a:gd name="connsiteY3" fmla="*/ 7927 h 1902726"/>
              <a:gd name="connsiteX4" fmla="*/ 1403836 w 1953288"/>
              <a:gd name="connsiteY4" fmla="*/ 36116 h 1902726"/>
              <a:gd name="connsiteX5" fmla="*/ 1607031 w 1953288"/>
              <a:gd name="connsiteY5" fmla="*/ 93374 h 1902726"/>
              <a:gd name="connsiteX6" fmla="*/ 1777493 w 1953288"/>
              <a:gd name="connsiteY6" fmla="*/ 188422 h 1902726"/>
              <a:gd name="connsiteX7" fmla="*/ 1931134 w 1953288"/>
              <a:gd name="connsiteY7" fmla="*/ 412432 h 1902726"/>
              <a:gd name="connsiteX8" fmla="*/ 1950213 w 1953288"/>
              <a:gd name="connsiteY8" fmla="*/ 521135 h 1902726"/>
              <a:gd name="connsiteX9" fmla="*/ 1953288 w 1953288"/>
              <a:gd name="connsiteY9" fmla="*/ 544567 h 1902726"/>
              <a:gd name="connsiteX10" fmla="*/ 1953288 w 1953288"/>
              <a:gd name="connsiteY10" fmla="*/ 582269 h 1902726"/>
              <a:gd name="connsiteX11" fmla="*/ 1950848 w 1953288"/>
              <a:gd name="connsiteY11" fmla="*/ 597596 h 1902726"/>
              <a:gd name="connsiteX12" fmla="*/ 1922814 w 1953288"/>
              <a:gd name="connsiteY12" fmla="*/ 773775 h 1902726"/>
              <a:gd name="connsiteX13" fmla="*/ 1842511 w 1953288"/>
              <a:gd name="connsiteY13" fmla="*/ 1003159 h 1902726"/>
              <a:gd name="connsiteX14" fmla="*/ 1678743 w 1953288"/>
              <a:gd name="connsiteY14" fmla="*/ 1316844 h 1902726"/>
              <a:gd name="connsiteX15" fmla="*/ 1482691 w 1953288"/>
              <a:gd name="connsiteY15" fmla="*/ 1597497 h 1902726"/>
              <a:gd name="connsiteX16" fmla="*/ 1319375 w 1953288"/>
              <a:gd name="connsiteY16" fmla="*/ 1761870 h 1902726"/>
              <a:gd name="connsiteX17" fmla="*/ 1162297 w 1953288"/>
              <a:gd name="connsiteY17" fmla="*/ 1860532 h 1902726"/>
              <a:gd name="connsiteX18" fmla="*/ 1015711 w 1953288"/>
              <a:gd name="connsiteY18" fmla="*/ 1899906 h 1902726"/>
              <a:gd name="connsiteX19" fmla="*/ 990571 w 1953288"/>
              <a:gd name="connsiteY19" fmla="*/ 1902726 h 1902726"/>
              <a:gd name="connsiteX20" fmla="*/ 961091 w 1953288"/>
              <a:gd name="connsiteY20" fmla="*/ 1902726 h 1902726"/>
              <a:gd name="connsiteX21" fmla="*/ 953856 w 1953288"/>
              <a:gd name="connsiteY21" fmla="*/ 1901403 h 1902726"/>
              <a:gd name="connsiteX22" fmla="*/ 910721 w 1953288"/>
              <a:gd name="connsiteY22" fmla="*/ 1896735 h 1902726"/>
              <a:gd name="connsiteX23" fmla="*/ 749575 w 1953288"/>
              <a:gd name="connsiteY23" fmla="*/ 1841415 h 1902726"/>
              <a:gd name="connsiteX24" fmla="*/ 573237 w 1953288"/>
              <a:gd name="connsiteY24" fmla="*/ 1710251 h 1902726"/>
              <a:gd name="connsiteX25" fmla="*/ 415527 w 1953288"/>
              <a:gd name="connsiteY25" fmla="*/ 1530548 h 1902726"/>
              <a:gd name="connsiteX26" fmla="*/ 133114 w 1953288"/>
              <a:gd name="connsiteY26" fmla="*/ 1056981 h 1902726"/>
              <a:gd name="connsiteX27" fmla="*/ 30385 w 1953288"/>
              <a:gd name="connsiteY27" fmla="*/ 780117 h 1902726"/>
              <a:gd name="connsiteX28" fmla="*/ 1356 w 1953288"/>
              <a:gd name="connsiteY28" fmla="*/ 591871 h 1902726"/>
              <a:gd name="connsiteX29" fmla="*/ 0 w 1953288"/>
              <a:gd name="connsiteY29" fmla="*/ 582269 h 1902726"/>
              <a:gd name="connsiteX30" fmla="*/ 0 w 1953288"/>
              <a:gd name="connsiteY30" fmla="*/ 546241 h 1902726"/>
              <a:gd name="connsiteX31" fmla="*/ 1448 w 1953288"/>
              <a:gd name="connsiteY31" fmla="*/ 534171 h 1902726"/>
              <a:gd name="connsiteX32" fmla="*/ 11666 w 1953288"/>
              <a:gd name="connsiteY32" fmla="*/ 448108 h 1902726"/>
              <a:gd name="connsiteX33" fmla="*/ 128683 w 1953288"/>
              <a:gd name="connsiteY33" fmla="*/ 229471 h 1902726"/>
              <a:gd name="connsiteX34" fmla="*/ 278344 w 1953288"/>
              <a:gd name="connsiteY34" fmla="*/ 123237 h 1902726"/>
              <a:gd name="connsiteX35" fmla="*/ 487871 w 1953288"/>
              <a:gd name="connsiteY35" fmla="*/ 49242 h 1902726"/>
              <a:gd name="connsiteX36" fmla="*/ 667645 w 1953288"/>
              <a:gd name="connsiteY36" fmla="*/ 17794 h 1902726"/>
              <a:gd name="connsiteX37" fmla="*/ 812876 w 1953288"/>
              <a:gd name="connsiteY37" fmla="*/ 5285 h 1902726"/>
              <a:gd name="connsiteX38" fmla="*/ 957021 w 1953288"/>
              <a:gd name="connsiteY38" fmla="*/ 880 h 1902726"/>
              <a:gd name="connsiteX39" fmla="*/ 964347 w 1953288"/>
              <a:gd name="connsiteY39" fmla="*/ 0 h 19027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1953288" h="1902726">
                <a:moveTo>
                  <a:pt x="964347" y="0"/>
                </a:moveTo>
                <a:lnTo>
                  <a:pt x="988943" y="0"/>
                </a:lnTo>
                <a:cubicBezTo>
                  <a:pt x="992470" y="263"/>
                  <a:pt x="995997" y="793"/>
                  <a:pt x="999524" y="880"/>
                </a:cubicBezTo>
                <a:cubicBezTo>
                  <a:pt x="1060654" y="1498"/>
                  <a:pt x="1121876" y="3523"/>
                  <a:pt x="1182915" y="7927"/>
                </a:cubicBezTo>
                <a:cubicBezTo>
                  <a:pt x="1257068" y="13389"/>
                  <a:pt x="1330860" y="22111"/>
                  <a:pt x="1403836" y="36116"/>
                </a:cubicBezTo>
                <a:cubicBezTo>
                  <a:pt x="1473196" y="49506"/>
                  <a:pt x="1541200" y="67475"/>
                  <a:pt x="1607031" y="93374"/>
                </a:cubicBezTo>
                <a:cubicBezTo>
                  <a:pt x="1668072" y="117423"/>
                  <a:pt x="1725677" y="147638"/>
                  <a:pt x="1777493" y="188422"/>
                </a:cubicBezTo>
                <a:cubicBezTo>
                  <a:pt x="1851917" y="247090"/>
                  <a:pt x="1904366" y="320908"/>
                  <a:pt x="1931134" y="412432"/>
                </a:cubicBezTo>
                <a:cubicBezTo>
                  <a:pt x="1941532" y="447932"/>
                  <a:pt x="1947682" y="484227"/>
                  <a:pt x="1950213" y="521135"/>
                </a:cubicBezTo>
                <a:cubicBezTo>
                  <a:pt x="1950757" y="528976"/>
                  <a:pt x="1952203" y="536726"/>
                  <a:pt x="1953288" y="544567"/>
                </a:cubicBezTo>
                <a:lnTo>
                  <a:pt x="1953288" y="582269"/>
                </a:lnTo>
                <a:cubicBezTo>
                  <a:pt x="1952475" y="587378"/>
                  <a:pt x="1951118" y="592399"/>
                  <a:pt x="1950848" y="597596"/>
                </a:cubicBezTo>
                <a:cubicBezTo>
                  <a:pt x="1947682" y="657232"/>
                  <a:pt x="1937554" y="715900"/>
                  <a:pt x="1922814" y="773775"/>
                </a:cubicBezTo>
                <a:cubicBezTo>
                  <a:pt x="1902739" y="852527"/>
                  <a:pt x="1874976" y="928723"/>
                  <a:pt x="1842511" y="1003159"/>
                </a:cubicBezTo>
                <a:cubicBezTo>
                  <a:pt x="1795398" y="1111597"/>
                  <a:pt x="1739603" y="1215542"/>
                  <a:pt x="1678743" y="1316844"/>
                </a:cubicBezTo>
                <a:cubicBezTo>
                  <a:pt x="1619783" y="1414888"/>
                  <a:pt x="1555940" y="1509496"/>
                  <a:pt x="1482691" y="1597497"/>
                </a:cubicBezTo>
                <a:cubicBezTo>
                  <a:pt x="1433046" y="1657045"/>
                  <a:pt x="1379601" y="1712894"/>
                  <a:pt x="1319375" y="1761870"/>
                </a:cubicBezTo>
                <a:cubicBezTo>
                  <a:pt x="1271084" y="1801247"/>
                  <a:pt x="1219358" y="1835248"/>
                  <a:pt x="1162297" y="1860532"/>
                </a:cubicBezTo>
                <a:cubicBezTo>
                  <a:pt x="1115455" y="1881232"/>
                  <a:pt x="1066802" y="1895061"/>
                  <a:pt x="1015711" y="1899906"/>
                </a:cubicBezTo>
                <a:cubicBezTo>
                  <a:pt x="1007301" y="1900699"/>
                  <a:pt x="998980" y="1901756"/>
                  <a:pt x="990571" y="1902726"/>
                </a:cubicBezTo>
                <a:lnTo>
                  <a:pt x="961091" y="1902726"/>
                </a:lnTo>
                <a:cubicBezTo>
                  <a:pt x="958648" y="1902284"/>
                  <a:pt x="956298" y="1901581"/>
                  <a:pt x="953856" y="1901403"/>
                </a:cubicBezTo>
                <a:cubicBezTo>
                  <a:pt x="939478" y="1899820"/>
                  <a:pt x="925009" y="1898937"/>
                  <a:pt x="910721" y="1896735"/>
                </a:cubicBezTo>
                <a:cubicBezTo>
                  <a:pt x="853660" y="1888191"/>
                  <a:pt x="800306" y="1868635"/>
                  <a:pt x="749575" y="1841415"/>
                </a:cubicBezTo>
                <a:cubicBezTo>
                  <a:pt x="684375" y="1806443"/>
                  <a:pt x="626680" y="1761166"/>
                  <a:pt x="573237" y="1710251"/>
                </a:cubicBezTo>
                <a:cubicBezTo>
                  <a:pt x="515271" y="1655107"/>
                  <a:pt x="463272" y="1594590"/>
                  <a:pt x="415527" y="1530548"/>
                </a:cubicBezTo>
                <a:cubicBezTo>
                  <a:pt x="305022" y="1382471"/>
                  <a:pt x="212149" y="1223823"/>
                  <a:pt x="133114" y="1056981"/>
                </a:cubicBezTo>
                <a:cubicBezTo>
                  <a:pt x="90792" y="967659"/>
                  <a:pt x="55072" y="875871"/>
                  <a:pt x="30385" y="780117"/>
                </a:cubicBezTo>
                <a:cubicBezTo>
                  <a:pt x="14379" y="718366"/>
                  <a:pt x="2443" y="655912"/>
                  <a:pt x="1356" y="591871"/>
                </a:cubicBezTo>
                <a:cubicBezTo>
                  <a:pt x="1267" y="588611"/>
                  <a:pt x="452" y="585440"/>
                  <a:pt x="0" y="582269"/>
                </a:cubicBezTo>
                <a:lnTo>
                  <a:pt x="0" y="546241"/>
                </a:lnTo>
                <a:cubicBezTo>
                  <a:pt x="543" y="542188"/>
                  <a:pt x="1448" y="538225"/>
                  <a:pt x="1448" y="534171"/>
                </a:cubicBezTo>
                <a:cubicBezTo>
                  <a:pt x="1538" y="505103"/>
                  <a:pt x="5608" y="476474"/>
                  <a:pt x="11666" y="448108"/>
                </a:cubicBezTo>
                <a:cubicBezTo>
                  <a:pt x="29481" y="363896"/>
                  <a:pt x="68095" y="290783"/>
                  <a:pt x="128683" y="229471"/>
                </a:cubicBezTo>
                <a:cubicBezTo>
                  <a:pt x="172361" y="185340"/>
                  <a:pt x="223091" y="151074"/>
                  <a:pt x="278344" y="123237"/>
                </a:cubicBezTo>
                <a:cubicBezTo>
                  <a:pt x="345082" y="89675"/>
                  <a:pt x="415435" y="66594"/>
                  <a:pt x="487871" y="49242"/>
                </a:cubicBezTo>
                <a:cubicBezTo>
                  <a:pt x="547192" y="35147"/>
                  <a:pt x="607147" y="25105"/>
                  <a:pt x="667645" y="17794"/>
                </a:cubicBezTo>
                <a:cubicBezTo>
                  <a:pt x="715935" y="11892"/>
                  <a:pt x="764405" y="7399"/>
                  <a:pt x="812876" y="5285"/>
                </a:cubicBezTo>
                <a:cubicBezTo>
                  <a:pt x="860984" y="3083"/>
                  <a:pt x="909003" y="2289"/>
                  <a:pt x="957021" y="880"/>
                </a:cubicBezTo>
                <a:cubicBezTo>
                  <a:pt x="959462" y="793"/>
                  <a:pt x="961905" y="263"/>
                  <a:pt x="964347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5" name="任意多边形: 形状 14">
            <a:extLst>
              <a:ext uri="{FF2B5EF4-FFF2-40B4-BE49-F238E27FC236}">
                <a16:creationId xmlns:a16="http://schemas.microsoft.com/office/drawing/2014/main" xmlns="" id="{6F509B26-DEB3-43DE-9A6C-119BE8DFCEB6}"/>
              </a:ext>
            </a:extLst>
          </p:cNvPr>
          <p:cNvSpPr/>
          <p:nvPr/>
        </p:nvSpPr>
        <p:spPr>
          <a:xfrm>
            <a:off x="7930819" y="2286079"/>
            <a:ext cx="1953288" cy="1902726"/>
          </a:xfrm>
          <a:custGeom>
            <a:avLst/>
            <a:gdLst>
              <a:gd name="connsiteX0" fmla="*/ 964347 w 1953288"/>
              <a:gd name="connsiteY0" fmla="*/ 0 h 1902726"/>
              <a:gd name="connsiteX1" fmla="*/ 988943 w 1953288"/>
              <a:gd name="connsiteY1" fmla="*/ 0 h 1902726"/>
              <a:gd name="connsiteX2" fmla="*/ 999524 w 1953288"/>
              <a:gd name="connsiteY2" fmla="*/ 880 h 1902726"/>
              <a:gd name="connsiteX3" fmla="*/ 1182915 w 1953288"/>
              <a:gd name="connsiteY3" fmla="*/ 7927 h 1902726"/>
              <a:gd name="connsiteX4" fmla="*/ 1403836 w 1953288"/>
              <a:gd name="connsiteY4" fmla="*/ 36116 h 1902726"/>
              <a:gd name="connsiteX5" fmla="*/ 1607031 w 1953288"/>
              <a:gd name="connsiteY5" fmla="*/ 93374 h 1902726"/>
              <a:gd name="connsiteX6" fmla="*/ 1777493 w 1953288"/>
              <a:gd name="connsiteY6" fmla="*/ 188422 h 1902726"/>
              <a:gd name="connsiteX7" fmla="*/ 1931134 w 1953288"/>
              <a:gd name="connsiteY7" fmla="*/ 412432 h 1902726"/>
              <a:gd name="connsiteX8" fmla="*/ 1950213 w 1953288"/>
              <a:gd name="connsiteY8" fmla="*/ 521135 h 1902726"/>
              <a:gd name="connsiteX9" fmla="*/ 1953288 w 1953288"/>
              <a:gd name="connsiteY9" fmla="*/ 544567 h 1902726"/>
              <a:gd name="connsiteX10" fmla="*/ 1953288 w 1953288"/>
              <a:gd name="connsiteY10" fmla="*/ 582269 h 1902726"/>
              <a:gd name="connsiteX11" fmla="*/ 1950848 w 1953288"/>
              <a:gd name="connsiteY11" fmla="*/ 597596 h 1902726"/>
              <a:gd name="connsiteX12" fmla="*/ 1922814 w 1953288"/>
              <a:gd name="connsiteY12" fmla="*/ 773775 h 1902726"/>
              <a:gd name="connsiteX13" fmla="*/ 1842511 w 1953288"/>
              <a:gd name="connsiteY13" fmla="*/ 1003159 h 1902726"/>
              <a:gd name="connsiteX14" fmla="*/ 1678743 w 1953288"/>
              <a:gd name="connsiteY14" fmla="*/ 1316844 h 1902726"/>
              <a:gd name="connsiteX15" fmla="*/ 1482691 w 1953288"/>
              <a:gd name="connsiteY15" fmla="*/ 1597497 h 1902726"/>
              <a:gd name="connsiteX16" fmla="*/ 1319375 w 1953288"/>
              <a:gd name="connsiteY16" fmla="*/ 1761870 h 1902726"/>
              <a:gd name="connsiteX17" fmla="*/ 1162297 w 1953288"/>
              <a:gd name="connsiteY17" fmla="*/ 1860532 h 1902726"/>
              <a:gd name="connsiteX18" fmla="*/ 1015711 w 1953288"/>
              <a:gd name="connsiteY18" fmla="*/ 1899906 h 1902726"/>
              <a:gd name="connsiteX19" fmla="*/ 990571 w 1953288"/>
              <a:gd name="connsiteY19" fmla="*/ 1902726 h 1902726"/>
              <a:gd name="connsiteX20" fmla="*/ 961091 w 1953288"/>
              <a:gd name="connsiteY20" fmla="*/ 1902726 h 1902726"/>
              <a:gd name="connsiteX21" fmla="*/ 953856 w 1953288"/>
              <a:gd name="connsiteY21" fmla="*/ 1901403 h 1902726"/>
              <a:gd name="connsiteX22" fmla="*/ 910721 w 1953288"/>
              <a:gd name="connsiteY22" fmla="*/ 1896735 h 1902726"/>
              <a:gd name="connsiteX23" fmla="*/ 749575 w 1953288"/>
              <a:gd name="connsiteY23" fmla="*/ 1841415 h 1902726"/>
              <a:gd name="connsiteX24" fmla="*/ 573237 w 1953288"/>
              <a:gd name="connsiteY24" fmla="*/ 1710251 h 1902726"/>
              <a:gd name="connsiteX25" fmla="*/ 415527 w 1953288"/>
              <a:gd name="connsiteY25" fmla="*/ 1530548 h 1902726"/>
              <a:gd name="connsiteX26" fmla="*/ 133114 w 1953288"/>
              <a:gd name="connsiteY26" fmla="*/ 1056981 h 1902726"/>
              <a:gd name="connsiteX27" fmla="*/ 30385 w 1953288"/>
              <a:gd name="connsiteY27" fmla="*/ 780117 h 1902726"/>
              <a:gd name="connsiteX28" fmla="*/ 1356 w 1953288"/>
              <a:gd name="connsiteY28" fmla="*/ 591871 h 1902726"/>
              <a:gd name="connsiteX29" fmla="*/ 0 w 1953288"/>
              <a:gd name="connsiteY29" fmla="*/ 582269 h 1902726"/>
              <a:gd name="connsiteX30" fmla="*/ 0 w 1953288"/>
              <a:gd name="connsiteY30" fmla="*/ 546241 h 1902726"/>
              <a:gd name="connsiteX31" fmla="*/ 1448 w 1953288"/>
              <a:gd name="connsiteY31" fmla="*/ 534171 h 1902726"/>
              <a:gd name="connsiteX32" fmla="*/ 11666 w 1953288"/>
              <a:gd name="connsiteY32" fmla="*/ 448108 h 1902726"/>
              <a:gd name="connsiteX33" fmla="*/ 128683 w 1953288"/>
              <a:gd name="connsiteY33" fmla="*/ 229471 h 1902726"/>
              <a:gd name="connsiteX34" fmla="*/ 278344 w 1953288"/>
              <a:gd name="connsiteY34" fmla="*/ 123237 h 1902726"/>
              <a:gd name="connsiteX35" fmla="*/ 487871 w 1953288"/>
              <a:gd name="connsiteY35" fmla="*/ 49242 h 1902726"/>
              <a:gd name="connsiteX36" fmla="*/ 667645 w 1953288"/>
              <a:gd name="connsiteY36" fmla="*/ 17794 h 1902726"/>
              <a:gd name="connsiteX37" fmla="*/ 812876 w 1953288"/>
              <a:gd name="connsiteY37" fmla="*/ 5285 h 1902726"/>
              <a:gd name="connsiteX38" fmla="*/ 957021 w 1953288"/>
              <a:gd name="connsiteY38" fmla="*/ 880 h 1902726"/>
              <a:gd name="connsiteX39" fmla="*/ 964347 w 1953288"/>
              <a:gd name="connsiteY39" fmla="*/ 0 h 19027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1953288" h="1902726">
                <a:moveTo>
                  <a:pt x="964347" y="0"/>
                </a:moveTo>
                <a:lnTo>
                  <a:pt x="988943" y="0"/>
                </a:lnTo>
                <a:cubicBezTo>
                  <a:pt x="992470" y="263"/>
                  <a:pt x="995997" y="793"/>
                  <a:pt x="999524" y="880"/>
                </a:cubicBezTo>
                <a:cubicBezTo>
                  <a:pt x="1060654" y="1498"/>
                  <a:pt x="1121876" y="3523"/>
                  <a:pt x="1182915" y="7927"/>
                </a:cubicBezTo>
                <a:cubicBezTo>
                  <a:pt x="1257068" y="13389"/>
                  <a:pt x="1330860" y="22111"/>
                  <a:pt x="1403836" y="36116"/>
                </a:cubicBezTo>
                <a:cubicBezTo>
                  <a:pt x="1473196" y="49506"/>
                  <a:pt x="1541200" y="67475"/>
                  <a:pt x="1607031" y="93374"/>
                </a:cubicBezTo>
                <a:cubicBezTo>
                  <a:pt x="1668072" y="117423"/>
                  <a:pt x="1725677" y="147638"/>
                  <a:pt x="1777493" y="188422"/>
                </a:cubicBezTo>
                <a:cubicBezTo>
                  <a:pt x="1851917" y="247090"/>
                  <a:pt x="1904366" y="320908"/>
                  <a:pt x="1931134" y="412432"/>
                </a:cubicBezTo>
                <a:cubicBezTo>
                  <a:pt x="1941532" y="447932"/>
                  <a:pt x="1947682" y="484227"/>
                  <a:pt x="1950213" y="521135"/>
                </a:cubicBezTo>
                <a:cubicBezTo>
                  <a:pt x="1950757" y="528976"/>
                  <a:pt x="1952203" y="536726"/>
                  <a:pt x="1953288" y="544567"/>
                </a:cubicBezTo>
                <a:lnTo>
                  <a:pt x="1953288" y="582269"/>
                </a:lnTo>
                <a:cubicBezTo>
                  <a:pt x="1952475" y="587378"/>
                  <a:pt x="1951118" y="592399"/>
                  <a:pt x="1950848" y="597596"/>
                </a:cubicBezTo>
                <a:cubicBezTo>
                  <a:pt x="1947682" y="657232"/>
                  <a:pt x="1937554" y="715900"/>
                  <a:pt x="1922814" y="773775"/>
                </a:cubicBezTo>
                <a:cubicBezTo>
                  <a:pt x="1902739" y="852527"/>
                  <a:pt x="1874976" y="928723"/>
                  <a:pt x="1842511" y="1003159"/>
                </a:cubicBezTo>
                <a:cubicBezTo>
                  <a:pt x="1795398" y="1111597"/>
                  <a:pt x="1739603" y="1215542"/>
                  <a:pt x="1678743" y="1316844"/>
                </a:cubicBezTo>
                <a:cubicBezTo>
                  <a:pt x="1619783" y="1414888"/>
                  <a:pt x="1555940" y="1509496"/>
                  <a:pt x="1482691" y="1597497"/>
                </a:cubicBezTo>
                <a:cubicBezTo>
                  <a:pt x="1433046" y="1657045"/>
                  <a:pt x="1379601" y="1712894"/>
                  <a:pt x="1319375" y="1761870"/>
                </a:cubicBezTo>
                <a:cubicBezTo>
                  <a:pt x="1271084" y="1801247"/>
                  <a:pt x="1219358" y="1835248"/>
                  <a:pt x="1162297" y="1860532"/>
                </a:cubicBezTo>
                <a:cubicBezTo>
                  <a:pt x="1115455" y="1881232"/>
                  <a:pt x="1066802" y="1895061"/>
                  <a:pt x="1015711" y="1899906"/>
                </a:cubicBezTo>
                <a:cubicBezTo>
                  <a:pt x="1007301" y="1900699"/>
                  <a:pt x="998980" y="1901756"/>
                  <a:pt x="990571" y="1902726"/>
                </a:cubicBezTo>
                <a:lnTo>
                  <a:pt x="961091" y="1902726"/>
                </a:lnTo>
                <a:cubicBezTo>
                  <a:pt x="958648" y="1902284"/>
                  <a:pt x="956298" y="1901581"/>
                  <a:pt x="953856" y="1901403"/>
                </a:cubicBezTo>
                <a:cubicBezTo>
                  <a:pt x="939478" y="1899820"/>
                  <a:pt x="925009" y="1898937"/>
                  <a:pt x="910721" y="1896735"/>
                </a:cubicBezTo>
                <a:cubicBezTo>
                  <a:pt x="853660" y="1888191"/>
                  <a:pt x="800306" y="1868635"/>
                  <a:pt x="749575" y="1841415"/>
                </a:cubicBezTo>
                <a:cubicBezTo>
                  <a:pt x="684375" y="1806443"/>
                  <a:pt x="626680" y="1761166"/>
                  <a:pt x="573237" y="1710251"/>
                </a:cubicBezTo>
                <a:cubicBezTo>
                  <a:pt x="515271" y="1655107"/>
                  <a:pt x="463272" y="1594590"/>
                  <a:pt x="415527" y="1530548"/>
                </a:cubicBezTo>
                <a:cubicBezTo>
                  <a:pt x="305022" y="1382471"/>
                  <a:pt x="212149" y="1223823"/>
                  <a:pt x="133114" y="1056981"/>
                </a:cubicBezTo>
                <a:cubicBezTo>
                  <a:pt x="90792" y="967659"/>
                  <a:pt x="55072" y="875871"/>
                  <a:pt x="30385" y="780117"/>
                </a:cubicBezTo>
                <a:cubicBezTo>
                  <a:pt x="14379" y="718366"/>
                  <a:pt x="2443" y="655912"/>
                  <a:pt x="1356" y="591871"/>
                </a:cubicBezTo>
                <a:cubicBezTo>
                  <a:pt x="1267" y="588611"/>
                  <a:pt x="452" y="585440"/>
                  <a:pt x="0" y="582269"/>
                </a:cubicBezTo>
                <a:lnTo>
                  <a:pt x="0" y="546241"/>
                </a:lnTo>
                <a:cubicBezTo>
                  <a:pt x="543" y="542188"/>
                  <a:pt x="1448" y="538225"/>
                  <a:pt x="1448" y="534171"/>
                </a:cubicBezTo>
                <a:cubicBezTo>
                  <a:pt x="1538" y="505103"/>
                  <a:pt x="5608" y="476474"/>
                  <a:pt x="11666" y="448108"/>
                </a:cubicBezTo>
                <a:cubicBezTo>
                  <a:pt x="29481" y="363896"/>
                  <a:pt x="68095" y="290783"/>
                  <a:pt x="128683" y="229471"/>
                </a:cubicBezTo>
                <a:cubicBezTo>
                  <a:pt x="172361" y="185340"/>
                  <a:pt x="223091" y="151074"/>
                  <a:pt x="278344" y="123237"/>
                </a:cubicBezTo>
                <a:cubicBezTo>
                  <a:pt x="345082" y="89675"/>
                  <a:pt x="415435" y="66594"/>
                  <a:pt x="487871" y="49242"/>
                </a:cubicBezTo>
                <a:cubicBezTo>
                  <a:pt x="547192" y="35147"/>
                  <a:pt x="607147" y="25105"/>
                  <a:pt x="667645" y="17794"/>
                </a:cubicBezTo>
                <a:cubicBezTo>
                  <a:pt x="715935" y="11892"/>
                  <a:pt x="764405" y="7399"/>
                  <a:pt x="812876" y="5285"/>
                </a:cubicBezTo>
                <a:cubicBezTo>
                  <a:pt x="860984" y="3083"/>
                  <a:pt x="909003" y="2289"/>
                  <a:pt x="957021" y="880"/>
                </a:cubicBezTo>
                <a:cubicBezTo>
                  <a:pt x="959462" y="793"/>
                  <a:pt x="961905" y="263"/>
                  <a:pt x="964347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F886D33A-F9F5-4022-90E9-6D9EA6A9771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31" r="5547" b="22470"/>
          <a:stretch/>
        </p:blipFill>
        <p:spPr>
          <a:xfrm>
            <a:off x="5333189" y="2286079"/>
            <a:ext cx="1702943" cy="1902726"/>
          </a:xfrm>
          <a:custGeom>
            <a:avLst/>
            <a:gdLst>
              <a:gd name="connsiteX0" fmla="*/ 714002 w 1702943"/>
              <a:gd name="connsiteY0" fmla="*/ 0 h 1902726"/>
              <a:gd name="connsiteX1" fmla="*/ 738598 w 1702943"/>
              <a:gd name="connsiteY1" fmla="*/ 0 h 1902726"/>
              <a:gd name="connsiteX2" fmla="*/ 749179 w 1702943"/>
              <a:gd name="connsiteY2" fmla="*/ 880 h 1902726"/>
              <a:gd name="connsiteX3" fmla="*/ 932570 w 1702943"/>
              <a:gd name="connsiteY3" fmla="*/ 7927 h 1902726"/>
              <a:gd name="connsiteX4" fmla="*/ 1153491 w 1702943"/>
              <a:gd name="connsiteY4" fmla="*/ 36116 h 1902726"/>
              <a:gd name="connsiteX5" fmla="*/ 1356686 w 1702943"/>
              <a:gd name="connsiteY5" fmla="*/ 93374 h 1902726"/>
              <a:gd name="connsiteX6" fmla="*/ 1527148 w 1702943"/>
              <a:gd name="connsiteY6" fmla="*/ 188422 h 1902726"/>
              <a:gd name="connsiteX7" fmla="*/ 1680789 w 1702943"/>
              <a:gd name="connsiteY7" fmla="*/ 412432 h 1902726"/>
              <a:gd name="connsiteX8" fmla="*/ 1699868 w 1702943"/>
              <a:gd name="connsiteY8" fmla="*/ 521135 h 1902726"/>
              <a:gd name="connsiteX9" fmla="*/ 1702943 w 1702943"/>
              <a:gd name="connsiteY9" fmla="*/ 544567 h 1902726"/>
              <a:gd name="connsiteX10" fmla="*/ 1702943 w 1702943"/>
              <a:gd name="connsiteY10" fmla="*/ 582269 h 1902726"/>
              <a:gd name="connsiteX11" fmla="*/ 1700503 w 1702943"/>
              <a:gd name="connsiteY11" fmla="*/ 597596 h 1902726"/>
              <a:gd name="connsiteX12" fmla="*/ 1672469 w 1702943"/>
              <a:gd name="connsiteY12" fmla="*/ 773775 h 1902726"/>
              <a:gd name="connsiteX13" fmla="*/ 1592166 w 1702943"/>
              <a:gd name="connsiteY13" fmla="*/ 1003159 h 1902726"/>
              <a:gd name="connsiteX14" fmla="*/ 1428398 w 1702943"/>
              <a:gd name="connsiteY14" fmla="*/ 1316844 h 1902726"/>
              <a:gd name="connsiteX15" fmla="*/ 1232346 w 1702943"/>
              <a:gd name="connsiteY15" fmla="*/ 1597497 h 1902726"/>
              <a:gd name="connsiteX16" fmla="*/ 1069030 w 1702943"/>
              <a:gd name="connsiteY16" fmla="*/ 1761870 h 1902726"/>
              <a:gd name="connsiteX17" fmla="*/ 911952 w 1702943"/>
              <a:gd name="connsiteY17" fmla="*/ 1860532 h 1902726"/>
              <a:gd name="connsiteX18" fmla="*/ 765366 w 1702943"/>
              <a:gd name="connsiteY18" fmla="*/ 1899906 h 1902726"/>
              <a:gd name="connsiteX19" fmla="*/ 740226 w 1702943"/>
              <a:gd name="connsiteY19" fmla="*/ 1902726 h 1902726"/>
              <a:gd name="connsiteX20" fmla="*/ 710746 w 1702943"/>
              <a:gd name="connsiteY20" fmla="*/ 1902726 h 1902726"/>
              <a:gd name="connsiteX21" fmla="*/ 703511 w 1702943"/>
              <a:gd name="connsiteY21" fmla="*/ 1901403 h 1902726"/>
              <a:gd name="connsiteX22" fmla="*/ 660376 w 1702943"/>
              <a:gd name="connsiteY22" fmla="*/ 1896735 h 1902726"/>
              <a:gd name="connsiteX23" fmla="*/ 499230 w 1702943"/>
              <a:gd name="connsiteY23" fmla="*/ 1841415 h 1902726"/>
              <a:gd name="connsiteX24" fmla="*/ 322892 w 1702943"/>
              <a:gd name="connsiteY24" fmla="*/ 1710251 h 1902726"/>
              <a:gd name="connsiteX25" fmla="*/ 165182 w 1702943"/>
              <a:gd name="connsiteY25" fmla="*/ 1530548 h 1902726"/>
              <a:gd name="connsiteX26" fmla="*/ 12175 w 1702943"/>
              <a:gd name="connsiteY26" fmla="*/ 1300802 h 1902726"/>
              <a:gd name="connsiteX27" fmla="*/ 0 w 1702943"/>
              <a:gd name="connsiteY27" fmla="*/ 1277863 h 1902726"/>
              <a:gd name="connsiteX28" fmla="*/ 0 w 1702943"/>
              <a:gd name="connsiteY28" fmla="*/ 139861 h 1902726"/>
              <a:gd name="connsiteX29" fmla="*/ 27999 w 1702943"/>
              <a:gd name="connsiteY29" fmla="*/ 123237 h 1902726"/>
              <a:gd name="connsiteX30" fmla="*/ 237526 w 1702943"/>
              <a:gd name="connsiteY30" fmla="*/ 49242 h 1902726"/>
              <a:gd name="connsiteX31" fmla="*/ 417300 w 1702943"/>
              <a:gd name="connsiteY31" fmla="*/ 17794 h 1902726"/>
              <a:gd name="connsiteX32" fmla="*/ 562531 w 1702943"/>
              <a:gd name="connsiteY32" fmla="*/ 5285 h 1902726"/>
              <a:gd name="connsiteX33" fmla="*/ 706676 w 1702943"/>
              <a:gd name="connsiteY33" fmla="*/ 880 h 1902726"/>
              <a:gd name="connsiteX34" fmla="*/ 714002 w 1702943"/>
              <a:gd name="connsiteY34" fmla="*/ 0 h 19027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1702943" h="1902726">
                <a:moveTo>
                  <a:pt x="714002" y="0"/>
                </a:moveTo>
                <a:lnTo>
                  <a:pt x="738598" y="0"/>
                </a:lnTo>
                <a:cubicBezTo>
                  <a:pt x="742125" y="263"/>
                  <a:pt x="745652" y="793"/>
                  <a:pt x="749179" y="880"/>
                </a:cubicBezTo>
                <a:cubicBezTo>
                  <a:pt x="810309" y="1498"/>
                  <a:pt x="871531" y="3523"/>
                  <a:pt x="932570" y="7927"/>
                </a:cubicBezTo>
                <a:cubicBezTo>
                  <a:pt x="1006723" y="13389"/>
                  <a:pt x="1080515" y="22111"/>
                  <a:pt x="1153491" y="36116"/>
                </a:cubicBezTo>
                <a:cubicBezTo>
                  <a:pt x="1222851" y="49506"/>
                  <a:pt x="1290855" y="67475"/>
                  <a:pt x="1356686" y="93374"/>
                </a:cubicBezTo>
                <a:cubicBezTo>
                  <a:pt x="1417727" y="117423"/>
                  <a:pt x="1475332" y="147638"/>
                  <a:pt x="1527148" y="188422"/>
                </a:cubicBezTo>
                <a:cubicBezTo>
                  <a:pt x="1601572" y="247090"/>
                  <a:pt x="1654021" y="320908"/>
                  <a:pt x="1680789" y="412432"/>
                </a:cubicBezTo>
                <a:cubicBezTo>
                  <a:pt x="1691187" y="447932"/>
                  <a:pt x="1697337" y="484227"/>
                  <a:pt x="1699868" y="521135"/>
                </a:cubicBezTo>
                <a:cubicBezTo>
                  <a:pt x="1700412" y="528976"/>
                  <a:pt x="1701858" y="536726"/>
                  <a:pt x="1702943" y="544567"/>
                </a:cubicBezTo>
                <a:lnTo>
                  <a:pt x="1702943" y="582269"/>
                </a:lnTo>
                <a:cubicBezTo>
                  <a:pt x="1702130" y="587378"/>
                  <a:pt x="1700773" y="592399"/>
                  <a:pt x="1700503" y="597596"/>
                </a:cubicBezTo>
                <a:cubicBezTo>
                  <a:pt x="1697337" y="657232"/>
                  <a:pt x="1687209" y="715900"/>
                  <a:pt x="1672469" y="773775"/>
                </a:cubicBezTo>
                <a:cubicBezTo>
                  <a:pt x="1652394" y="852527"/>
                  <a:pt x="1624631" y="928723"/>
                  <a:pt x="1592166" y="1003159"/>
                </a:cubicBezTo>
                <a:cubicBezTo>
                  <a:pt x="1545053" y="1111597"/>
                  <a:pt x="1489258" y="1215542"/>
                  <a:pt x="1428398" y="1316844"/>
                </a:cubicBezTo>
                <a:cubicBezTo>
                  <a:pt x="1369438" y="1414888"/>
                  <a:pt x="1305595" y="1509496"/>
                  <a:pt x="1232346" y="1597497"/>
                </a:cubicBezTo>
                <a:cubicBezTo>
                  <a:pt x="1182701" y="1657045"/>
                  <a:pt x="1129256" y="1712894"/>
                  <a:pt x="1069030" y="1761870"/>
                </a:cubicBezTo>
                <a:cubicBezTo>
                  <a:pt x="1020739" y="1801247"/>
                  <a:pt x="969013" y="1835248"/>
                  <a:pt x="911952" y="1860532"/>
                </a:cubicBezTo>
                <a:cubicBezTo>
                  <a:pt x="865110" y="1881232"/>
                  <a:pt x="816457" y="1895061"/>
                  <a:pt x="765366" y="1899906"/>
                </a:cubicBezTo>
                <a:cubicBezTo>
                  <a:pt x="756956" y="1900699"/>
                  <a:pt x="748635" y="1901756"/>
                  <a:pt x="740226" y="1902726"/>
                </a:cubicBezTo>
                <a:lnTo>
                  <a:pt x="710746" y="1902726"/>
                </a:lnTo>
                <a:cubicBezTo>
                  <a:pt x="708303" y="1902284"/>
                  <a:pt x="705953" y="1901581"/>
                  <a:pt x="703511" y="1901403"/>
                </a:cubicBezTo>
                <a:cubicBezTo>
                  <a:pt x="689133" y="1899820"/>
                  <a:pt x="674664" y="1898937"/>
                  <a:pt x="660376" y="1896735"/>
                </a:cubicBezTo>
                <a:cubicBezTo>
                  <a:pt x="603315" y="1888191"/>
                  <a:pt x="549961" y="1868635"/>
                  <a:pt x="499230" y="1841415"/>
                </a:cubicBezTo>
                <a:cubicBezTo>
                  <a:pt x="434030" y="1806443"/>
                  <a:pt x="376335" y="1761166"/>
                  <a:pt x="322892" y="1710251"/>
                </a:cubicBezTo>
                <a:cubicBezTo>
                  <a:pt x="264926" y="1655107"/>
                  <a:pt x="212927" y="1594590"/>
                  <a:pt x="165182" y="1530548"/>
                </a:cubicBezTo>
                <a:cubicBezTo>
                  <a:pt x="109930" y="1456510"/>
                  <a:pt x="59085" y="1379828"/>
                  <a:pt x="12175" y="1300802"/>
                </a:cubicBezTo>
                <a:lnTo>
                  <a:pt x="0" y="1277863"/>
                </a:lnTo>
                <a:lnTo>
                  <a:pt x="0" y="139861"/>
                </a:lnTo>
                <a:lnTo>
                  <a:pt x="27999" y="123237"/>
                </a:lnTo>
                <a:cubicBezTo>
                  <a:pt x="94737" y="89675"/>
                  <a:pt x="165090" y="66594"/>
                  <a:pt x="237526" y="49242"/>
                </a:cubicBezTo>
                <a:cubicBezTo>
                  <a:pt x="296847" y="35147"/>
                  <a:pt x="356802" y="25105"/>
                  <a:pt x="417300" y="17794"/>
                </a:cubicBezTo>
                <a:cubicBezTo>
                  <a:pt x="465590" y="11892"/>
                  <a:pt x="514060" y="7399"/>
                  <a:pt x="562531" y="5285"/>
                </a:cubicBezTo>
                <a:cubicBezTo>
                  <a:pt x="610639" y="3083"/>
                  <a:pt x="658658" y="2289"/>
                  <a:pt x="706676" y="880"/>
                </a:cubicBezTo>
                <a:cubicBezTo>
                  <a:pt x="709117" y="793"/>
                  <a:pt x="711560" y="263"/>
                  <a:pt x="714002" y="0"/>
                </a:cubicBezTo>
                <a:close/>
              </a:path>
            </a:pathLst>
          </a:cu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xmlns="" id="{6C6CD345-978B-4F6F-9CCB-AB2CD3B4C74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238" b="43410"/>
          <a:stretch/>
        </p:blipFill>
        <p:spPr>
          <a:xfrm>
            <a:off x="7930819" y="2382293"/>
            <a:ext cx="1953288" cy="1806513"/>
          </a:xfrm>
          <a:custGeom>
            <a:avLst/>
            <a:gdLst>
              <a:gd name="connsiteX0" fmla="*/ 342727 w 1953288"/>
              <a:gd name="connsiteY0" fmla="*/ 0 h 1806513"/>
              <a:gd name="connsiteX1" fmla="*/ 1613135 w 1953288"/>
              <a:gd name="connsiteY1" fmla="*/ 0 h 1806513"/>
              <a:gd name="connsiteX2" fmla="*/ 1695721 w 1953288"/>
              <a:gd name="connsiteY2" fmla="*/ 38410 h 1806513"/>
              <a:gd name="connsiteX3" fmla="*/ 1777493 w 1953288"/>
              <a:gd name="connsiteY3" fmla="*/ 92209 h 1806513"/>
              <a:gd name="connsiteX4" fmla="*/ 1931134 w 1953288"/>
              <a:gd name="connsiteY4" fmla="*/ 316219 h 1806513"/>
              <a:gd name="connsiteX5" fmla="*/ 1950213 w 1953288"/>
              <a:gd name="connsiteY5" fmla="*/ 424922 h 1806513"/>
              <a:gd name="connsiteX6" fmla="*/ 1953288 w 1953288"/>
              <a:gd name="connsiteY6" fmla="*/ 448354 h 1806513"/>
              <a:gd name="connsiteX7" fmla="*/ 1953288 w 1953288"/>
              <a:gd name="connsiteY7" fmla="*/ 486056 h 1806513"/>
              <a:gd name="connsiteX8" fmla="*/ 1950848 w 1953288"/>
              <a:gd name="connsiteY8" fmla="*/ 501383 h 1806513"/>
              <a:gd name="connsiteX9" fmla="*/ 1922814 w 1953288"/>
              <a:gd name="connsiteY9" fmla="*/ 677562 h 1806513"/>
              <a:gd name="connsiteX10" fmla="*/ 1842511 w 1953288"/>
              <a:gd name="connsiteY10" fmla="*/ 906946 h 1806513"/>
              <a:gd name="connsiteX11" fmla="*/ 1678743 w 1953288"/>
              <a:gd name="connsiteY11" fmla="*/ 1220631 h 1806513"/>
              <a:gd name="connsiteX12" fmla="*/ 1482691 w 1953288"/>
              <a:gd name="connsiteY12" fmla="*/ 1501284 h 1806513"/>
              <a:gd name="connsiteX13" fmla="*/ 1319375 w 1953288"/>
              <a:gd name="connsiteY13" fmla="*/ 1665657 h 1806513"/>
              <a:gd name="connsiteX14" fmla="*/ 1162297 w 1953288"/>
              <a:gd name="connsiteY14" fmla="*/ 1764319 h 1806513"/>
              <a:gd name="connsiteX15" fmla="*/ 1015711 w 1953288"/>
              <a:gd name="connsiteY15" fmla="*/ 1803693 h 1806513"/>
              <a:gd name="connsiteX16" fmla="*/ 990571 w 1953288"/>
              <a:gd name="connsiteY16" fmla="*/ 1806513 h 1806513"/>
              <a:gd name="connsiteX17" fmla="*/ 961091 w 1953288"/>
              <a:gd name="connsiteY17" fmla="*/ 1806513 h 1806513"/>
              <a:gd name="connsiteX18" fmla="*/ 953856 w 1953288"/>
              <a:gd name="connsiteY18" fmla="*/ 1805190 h 1806513"/>
              <a:gd name="connsiteX19" fmla="*/ 910721 w 1953288"/>
              <a:gd name="connsiteY19" fmla="*/ 1800522 h 1806513"/>
              <a:gd name="connsiteX20" fmla="*/ 749575 w 1953288"/>
              <a:gd name="connsiteY20" fmla="*/ 1745202 h 1806513"/>
              <a:gd name="connsiteX21" fmla="*/ 573237 w 1953288"/>
              <a:gd name="connsiteY21" fmla="*/ 1614038 h 1806513"/>
              <a:gd name="connsiteX22" fmla="*/ 415527 w 1953288"/>
              <a:gd name="connsiteY22" fmla="*/ 1434335 h 1806513"/>
              <a:gd name="connsiteX23" fmla="*/ 133114 w 1953288"/>
              <a:gd name="connsiteY23" fmla="*/ 960768 h 1806513"/>
              <a:gd name="connsiteX24" fmla="*/ 30385 w 1953288"/>
              <a:gd name="connsiteY24" fmla="*/ 683904 h 1806513"/>
              <a:gd name="connsiteX25" fmla="*/ 1356 w 1953288"/>
              <a:gd name="connsiteY25" fmla="*/ 495658 h 1806513"/>
              <a:gd name="connsiteX26" fmla="*/ 0 w 1953288"/>
              <a:gd name="connsiteY26" fmla="*/ 486056 h 1806513"/>
              <a:gd name="connsiteX27" fmla="*/ 0 w 1953288"/>
              <a:gd name="connsiteY27" fmla="*/ 450028 h 1806513"/>
              <a:gd name="connsiteX28" fmla="*/ 1448 w 1953288"/>
              <a:gd name="connsiteY28" fmla="*/ 437958 h 1806513"/>
              <a:gd name="connsiteX29" fmla="*/ 11666 w 1953288"/>
              <a:gd name="connsiteY29" fmla="*/ 351895 h 1806513"/>
              <a:gd name="connsiteX30" fmla="*/ 128683 w 1953288"/>
              <a:gd name="connsiteY30" fmla="*/ 133258 h 1806513"/>
              <a:gd name="connsiteX31" fmla="*/ 278344 w 1953288"/>
              <a:gd name="connsiteY31" fmla="*/ 27024 h 18065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1953288" h="1806513">
                <a:moveTo>
                  <a:pt x="342727" y="0"/>
                </a:moveTo>
                <a:lnTo>
                  <a:pt x="1613135" y="0"/>
                </a:lnTo>
                <a:lnTo>
                  <a:pt x="1695721" y="38410"/>
                </a:lnTo>
                <a:cubicBezTo>
                  <a:pt x="1724230" y="54067"/>
                  <a:pt x="1751585" y="71817"/>
                  <a:pt x="1777493" y="92209"/>
                </a:cubicBezTo>
                <a:cubicBezTo>
                  <a:pt x="1851917" y="150877"/>
                  <a:pt x="1904366" y="224695"/>
                  <a:pt x="1931134" y="316219"/>
                </a:cubicBezTo>
                <a:cubicBezTo>
                  <a:pt x="1941532" y="351719"/>
                  <a:pt x="1947682" y="388014"/>
                  <a:pt x="1950213" y="424922"/>
                </a:cubicBezTo>
                <a:cubicBezTo>
                  <a:pt x="1950757" y="432763"/>
                  <a:pt x="1952203" y="440513"/>
                  <a:pt x="1953288" y="448354"/>
                </a:cubicBezTo>
                <a:lnTo>
                  <a:pt x="1953288" y="486056"/>
                </a:lnTo>
                <a:cubicBezTo>
                  <a:pt x="1952475" y="491165"/>
                  <a:pt x="1951118" y="496186"/>
                  <a:pt x="1950848" y="501383"/>
                </a:cubicBezTo>
                <a:cubicBezTo>
                  <a:pt x="1947682" y="561019"/>
                  <a:pt x="1937554" y="619687"/>
                  <a:pt x="1922814" y="677562"/>
                </a:cubicBezTo>
                <a:cubicBezTo>
                  <a:pt x="1902739" y="756314"/>
                  <a:pt x="1874976" y="832510"/>
                  <a:pt x="1842511" y="906946"/>
                </a:cubicBezTo>
                <a:cubicBezTo>
                  <a:pt x="1795398" y="1015384"/>
                  <a:pt x="1739603" y="1119329"/>
                  <a:pt x="1678743" y="1220631"/>
                </a:cubicBezTo>
                <a:cubicBezTo>
                  <a:pt x="1619783" y="1318675"/>
                  <a:pt x="1555940" y="1413283"/>
                  <a:pt x="1482691" y="1501284"/>
                </a:cubicBezTo>
                <a:cubicBezTo>
                  <a:pt x="1433046" y="1560832"/>
                  <a:pt x="1379601" y="1616681"/>
                  <a:pt x="1319375" y="1665657"/>
                </a:cubicBezTo>
                <a:cubicBezTo>
                  <a:pt x="1271084" y="1705034"/>
                  <a:pt x="1219358" y="1739035"/>
                  <a:pt x="1162297" y="1764319"/>
                </a:cubicBezTo>
                <a:cubicBezTo>
                  <a:pt x="1115455" y="1785019"/>
                  <a:pt x="1066802" y="1798848"/>
                  <a:pt x="1015711" y="1803693"/>
                </a:cubicBezTo>
                <a:cubicBezTo>
                  <a:pt x="1007301" y="1804486"/>
                  <a:pt x="998980" y="1805543"/>
                  <a:pt x="990571" y="1806513"/>
                </a:cubicBezTo>
                <a:lnTo>
                  <a:pt x="961091" y="1806513"/>
                </a:lnTo>
                <a:cubicBezTo>
                  <a:pt x="958648" y="1806071"/>
                  <a:pt x="956298" y="1805368"/>
                  <a:pt x="953856" y="1805190"/>
                </a:cubicBezTo>
                <a:cubicBezTo>
                  <a:pt x="939478" y="1803607"/>
                  <a:pt x="925009" y="1802724"/>
                  <a:pt x="910721" y="1800522"/>
                </a:cubicBezTo>
                <a:cubicBezTo>
                  <a:pt x="853660" y="1791978"/>
                  <a:pt x="800306" y="1772422"/>
                  <a:pt x="749575" y="1745202"/>
                </a:cubicBezTo>
                <a:cubicBezTo>
                  <a:pt x="684375" y="1710230"/>
                  <a:pt x="626680" y="1664953"/>
                  <a:pt x="573237" y="1614038"/>
                </a:cubicBezTo>
                <a:cubicBezTo>
                  <a:pt x="515271" y="1558894"/>
                  <a:pt x="463272" y="1498377"/>
                  <a:pt x="415527" y="1434335"/>
                </a:cubicBezTo>
                <a:cubicBezTo>
                  <a:pt x="305022" y="1286258"/>
                  <a:pt x="212149" y="1127610"/>
                  <a:pt x="133114" y="960768"/>
                </a:cubicBezTo>
                <a:cubicBezTo>
                  <a:pt x="90792" y="871446"/>
                  <a:pt x="55072" y="779658"/>
                  <a:pt x="30385" y="683904"/>
                </a:cubicBezTo>
                <a:cubicBezTo>
                  <a:pt x="14379" y="622153"/>
                  <a:pt x="2443" y="559699"/>
                  <a:pt x="1356" y="495658"/>
                </a:cubicBezTo>
                <a:cubicBezTo>
                  <a:pt x="1267" y="492398"/>
                  <a:pt x="452" y="489227"/>
                  <a:pt x="0" y="486056"/>
                </a:cubicBezTo>
                <a:lnTo>
                  <a:pt x="0" y="450028"/>
                </a:lnTo>
                <a:cubicBezTo>
                  <a:pt x="543" y="445975"/>
                  <a:pt x="1448" y="442012"/>
                  <a:pt x="1448" y="437958"/>
                </a:cubicBezTo>
                <a:cubicBezTo>
                  <a:pt x="1538" y="408890"/>
                  <a:pt x="5608" y="380261"/>
                  <a:pt x="11666" y="351895"/>
                </a:cubicBezTo>
                <a:cubicBezTo>
                  <a:pt x="29481" y="267683"/>
                  <a:pt x="68095" y="194570"/>
                  <a:pt x="128683" y="133258"/>
                </a:cubicBezTo>
                <a:cubicBezTo>
                  <a:pt x="172361" y="89127"/>
                  <a:pt x="223091" y="54861"/>
                  <a:pt x="278344" y="27024"/>
                </a:cubicBezTo>
                <a:close/>
              </a:path>
            </a:pathLst>
          </a:cu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1BDE1047-A722-49FB-9992-72A6E3480B4A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721" r="3645" b="27949"/>
          <a:stretch/>
        </p:blipFill>
        <p:spPr>
          <a:xfrm>
            <a:off x="2257759" y="2286079"/>
            <a:ext cx="1930399" cy="1902726"/>
          </a:xfrm>
          <a:custGeom>
            <a:avLst/>
            <a:gdLst>
              <a:gd name="connsiteX0" fmla="*/ 941458 w 1930399"/>
              <a:gd name="connsiteY0" fmla="*/ 0 h 1902726"/>
              <a:gd name="connsiteX1" fmla="*/ 966054 w 1930399"/>
              <a:gd name="connsiteY1" fmla="*/ 0 h 1902726"/>
              <a:gd name="connsiteX2" fmla="*/ 976635 w 1930399"/>
              <a:gd name="connsiteY2" fmla="*/ 880 h 1902726"/>
              <a:gd name="connsiteX3" fmla="*/ 1160026 w 1930399"/>
              <a:gd name="connsiteY3" fmla="*/ 7927 h 1902726"/>
              <a:gd name="connsiteX4" fmla="*/ 1380947 w 1930399"/>
              <a:gd name="connsiteY4" fmla="*/ 36116 h 1902726"/>
              <a:gd name="connsiteX5" fmla="*/ 1584142 w 1930399"/>
              <a:gd name="connsiteY5" fmla="*/ 93374 h 1902726"/>
              <a:gd name="connsiteX6" fmla="*/ 1754604 w 1930399"/>
              <a:gd name="connsiteY6" fmla="*/ 188422 h 1902726"/>
              <a:gd name="connsiteX7" fmla="*/ 1908245 w 1930399"/>
              <a:gd name="connsiteY7" fmla="*/ 412432 h 1902726"/>
              <a:gd name="connsiteX8" fmla="*/ 1927324 w 1930399"/>
              <a:gd name="connsiteY8" fmla="*/ 521135 h 1902726"/>
              <a:gd name="connsiteX9" fmla="*/ 1930399 w 1930399"/>
              <a:gd name="connsiteY9" fmla="*/ 544567 h 1902726"/>
              <a:gd name="connsiteX10" fmla="*/ 1930399 w 1930399"/>
              <a:gd name="connsiteY10" fmla="*/ 582269 h 1902726"/>
              <a:gd name="connsiteX11" fmla="*/ 1927959 w 1930399"/>
              <a:gd name="connsiteY11" fmla="*/ 597596 h 1902726"/>
              <a:gd name="connsiteX12" fmla="*/ 1899925 w 1930399"/>
              <a:gd name="connsiteY12" fmla="*/ 773775 h 1902726"/>
              <a:gd name="connsiteX13" fmla="*/ 1819622 w 1930399"/>
              <a:gd name="connsiteY13" fmla="*/ 1003159 h 1902726"/>
              <a:gd name="connsiteX14" fmla="*/ 1655854 w 1930399"/>
              <a:gd name="connsiteY14" fmla="*/ 1316844 h 1902726"/>
              <a:gd name="connsiteX15" fmla="*/ 1459802 w 1930399"/>
              <a:gd name="connsiteY15" fmla="*/ 1597497 h 1902726"/>
              <a:gd name="connsiteX16" fmla="*/ 1296486 w 1930399"/>
              <a:gd name="connsiteY16" fmla="*/ 1761870 h 1902726"/>
              <a:gd name="connsiteX17" fmla="*/ 1139408 w 1930399"/>
              <a:gd name="connsiteY17" fmla="*/ 1860532 h 1902726"/>
              <a:gd name="connsiteX18" fmla="*/ 992822 w 1930399"/>
              <a:gd name="connsiteY18" fmla="*/ 1899906 h 1902726"/>
              <a:gd name="connsiteX19" fmla="*/ 967682 w 1930399"/>
              <a:gd name="connsiteY19" fmla="*/ 1902726 h 1902726"/>
              <a:gd name="connsiteX20" fmla="*/ 938202 w 1930399"/>
              <a:gd name="connsiteY20" fmla="*/ 1902726 h 1902726"/>
              <a:gd name="connsiteX21" fmla="*/ 930967 w 1930399"/>
              <a:gd name="connsiteY21" fmla="*/ 1901403 h 1902726"/>
              <a:gd name="connsiteX22" fmla="*/ 887832 w 1930399"/>
              <a:gd name="connsiteY22" fmla="*/ 1896735 h 1902726"/>
              <a:gd name="connsiteX23" fmla="*/ 726686 w 1930399"/>
              <a:gd name="connsiteY23" fmla="*/ 1841415 h 1902726"/>
              <a:gd name="connsiteX24" fmla="*/ 550348 w 1930399"/>
              <a:gd name="connsiteY24" fmla="*/ 1710251 h 1902726"/>
              <a:gd name="connsiteX25" fmla="*/ 392638 w 1930399"/>
              <a:gd name="connsiteY25" fmla="*/ 1530548 h 1902726"/>
              <a:gd name="connsiteX26" fmla="*/ 110225 w 1930399"/>
              <a:gd name="connsiteY26" fmla="*/ 1056981 h 1902726"/>
              <a:gd name="connsiteX27" fmla="*/ 7496 w 1930399"/>
              <a:gd name="connsiteY27" fmla="*/ 780117 h 1902726"/>
              <a:gd name="connsiteX28" fmla="*/ 0 w 1930399"/>
              <a:gd name="connsiteY28" fmla="*/ 745351 h 1902726"/>
              <a:gd name="connsiteX29" fmla="*/ 0 w 1930399"/>
              <a:gd name="connsiteY29" fmla="*/ 408445 h 1902726"/>
              <a:gd name="connsiteX30" fmla="*/ 6057 w 1930399"/>
              <a:gd name="connsiteY30" fmla="*/ 387041 h 1902726"/>
              <a:gd name="connsiteX31" fmla="*/ 105794 w 1930399"/>
              <a:gd name="connsiteY31" fmla="*/ 229471 h 1902726"/>
              <a:gd name="connsiteX32" fmla="*/ 255455 w 1930399"/>
              <a:gd name="connsiteY32" fmla="*/ 123237 h 1902726"/>
              <a:gd name="connsiteX33" fmla="*/ 464982 w 1930399"/>
              <a:gd name="connsiteY33" fmla="*/ 49242 h 1902726"/>
              <a:gd name="connsiteX34" fmla="*/ 644756 w 1930399"/>
              <a:gd name="connsiteY34" fmla="*/ 17794 h 1902726"/>
              <a:gd name="connsiteX35" fmla="*/ 789987 w 1930399"/>
              <a:gd name="connsiteY35" fmla="*/ 5285 h 1902726"/>
              <a:gd name="connsiteX36" fmla="*/ 934132 w 1930399"/>
              <a:gd name="connsiteY36" fmla="*/ 880 h 1902726"/>
              <a:gd name="connsiteX37" fmla="*/ 941458 w 1930399"/>
              <a:gd name="connsiteY37" fmla="*/ 0 h 19027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1930399" h="1902726">
                <a:moveTo>
                  <a:pt x="941458" y="0"/>
                </a:moveTo>
                <a:lnTo>
                  <a:pt x="966054" y="0"/>
                </a:lnTo>
                <a:cubicBezTo>
                  <a:pt x="969581" y="263"/>
                  <a:pt x="973108" y="793"/>
                  <a:pt x="976635" y="880"/>
                </a:cubicBezTo>
                <a:cubicBezTo>
                  <a:pt x="1037765" y="1498"/>
                  <a:pt x="1098987" y="3523"/>
                  <a:pt x="1160026" y="7927"/>
                </a:cubicBezTo>
                <a:cubicBezTo>
                  <a:pt x="1234179" y="13389"/>
                  <a:pt x="1307971" y="22111"/>
                  <a:pt x="1380947" y="36116"/>
                </a:cubicBezTo>
                <a:cubicBezTo>
                  <a:pt x="1450307" y="49506"/>
                  <a:pt x="1518311" y="67475"/>
                  <a:pt x="1584142" y="93374"/>
                </a:cubicBezTo>
                <a:cubicBezTo>
                  <a:pt x="1645183" y="117423"/>
                  <a:pt x="1702788" y="147638"/>
                  <a:pt x="1754604" y="188422"/>
                </a:cubicBezTo>
                <a:cubicBezTo>
                  <a:pt x="1829028" y="247090"/>
                  <a:pt x="1881477" y="320908"/>
                  <a:pt x="1908245" y="412432"/>
                </a:cubicBezTo>
                <a:cubicBezTo>
                  <a:pt x="1918643" y="447932"/>
                  <a:pt x="1924793" y="484227"/>
                  <a:pt x="1927324" y="521135"/>
                </a:cubicBezTo>
                <a:cubicBezTo>
                  <a:pt x="1927868" y="528976"/>
                  <a:pt x="1929314" y="536726"/>
                  <a:pt x="1930399" y="544567"/>
                </a:cubicBezTo>
                <a:lnTo>
                  <a:pt x="1930399" y="582269"/>
                </a:lnTo>
                <a:cubicBezTo>
                  <a:pt x="1929586" y="587378"/>
                  <a:pt x="1928229" y="592399"/>
                  <a:pt x="1927959" y="597596"/>
                </a:cubicBezTo>
                <a:cubicBezTo>
                  <a:pt x="1924793" y="657232"/>
                  <a:pt x="1914665" y="715900"/>
                  <a:pt x="1899925" y="773775"/>
                </a:cubicBezTo>
                <a:cubicBezTo>
                  <a:pt x="1879850" y="852527"/>
                  <a:pt x="1852087" y="928723"/>
                  <a:pt x="1819622" y="1003159"/>
                </a:cubicBezTo>
                <a:cubicBezTo>
                  <a:pt x="1772509" y="1111597"/>
                  <a:pt x="1716714" y="1215542"/>
                  <a:pt x="1655854" y="1316844"/>
                </a:cubicBezTo>
                <a:cubicBezTo>
                  <a:pt x="1596894" y="1414888"/>
                  <a:pt x="1533051" y="1509496"/>
                  <a:pt x="1459802" y="1597497"/>
                </a:cubicBezTo>
                <a:cubicBezTo>
                  <a:pt x="1410157" y="1657045"/>
                  <a:pt x="1356712" y="1712894"/>
                  <a:pt x="1296486" y="1761870"/>
                </a:cubicBezTo>
                <a:cubicBezTo>
                  <a:pt x="1248195" y="1801247"/>
                  <a:pt x="1196469" y="1835248"/>
                  <a:pt x="1139408" y="1860532"/>
                </a:cubicBezTo>
                <a:cubicBezTo>
                  <a:pt x="1092566" y="1881232"/>
                  <a:pt x="1043913" y="1895061"/>
                  <a:pt x="992822" y="1899906"/>
                </a:cubicBezTo>
                <a:cubicBezTo>
                  <a:pt x="984412" y="1900699"/>
                  <a:pt x="976091" y="1901756"/>
                  <a:pt x="967682" y="1902726"/>
                </a:cubicBezTo>
                <a:lnTo>
                  <a:pt x="938202" y="1902726"/>
                </a:lnTo>
                <a:cubicBezTo>
                  <a:pt x="935759" y="1902284"/>
                  <a:pt x="933409" y="1901581"/>
                  <a:pt x="930967" y="1901403"/>
                </a:cubicBezTo>
                <a:cubicBezTo>
                  <a:pt x="916589" y="1899820"/>
                  <a:pt x="902120" y="1898937"/>
                  <a:pt x="887832" y="1896735"/>
                </a:cubicBezTo>
                <a:cubicBezTo>
                  <a:pt x="830771" y="1888191"/>
                  <a:pt x="777417" y="1868635"/>
                  <a:pt x="726686" y="1841415"/>
                </a:cubicBezTo>
                <a:cubicBezTo>
                  <a:pt x="661486" y="1806443"/>
                  <a:pt x="603791" y="1761166"/>
                  <a:pt x="550348" y="1710251"/>
                </a:cubicBezTo>
                <a:cubicBezTo>
                  <a:pt x="492382" y="1655107"/>
                  <a:pt x="440383" y="1594590"/>
                  <a:pt x="392638" y="1530548"/>
                </a:cubicBezTo>
                <a:cubicBezTo>
                  <a:pt x="282133" y="1382471"/>
                  <a:pt x="189260" y="1223823"/>
                  <a:pt x="110225" y="1056981"/>
                </a:cubicBezTo>
                <a:cubicBezTo>
                  <a:pt x="67903" y="967659"/>
                  <a:pt x="32183" y="875871"/>
                  <a:pt x="7496" y="780117"/>
                </a:cubicBezTo>
                <a:lnTo>
                  <a:pt x="0" y="745351"/>
                </a:lnTo>
                <a:lnTo>
                  <a:pt x="0" y="408445"/>
                </a:lnTo>
                <a:lnTo>
                  <a:pt x="6057" y="387041"/>
                </a:lnTo>
                <a:cubicBezTo>
                  <a:pt x="27273" y="328077"/>
                  <a:pt x="60353" y="275455"/>
                  <a:pt x="105794" y="229471"/>
                </a:cubicBezTo>
                <a:cubicBezTo>
                  <a:pt x="149472" y="185340"/>
                  <a:pt x="200202" y="151074"/>
                  <a:pt x="255455" y="123237"/>
                </a:cubicBezTo>
                <a:cubicBezTo>
                  <a:pt x="322193" y="89675"/>
                  <a:pt x="392546" y="66594"/>
                  <a:pt x="464982" y="49242"/>
                </a:cubicBezTo>
                <a:cubicBezTo>
                  <a:pt x="524303" y="35147"/>
                  <a:pt x="584258" y="25105"/>
                  <a:pt x="644756" y="17794"/>
                </a:cubicBezTo>
                <a:cubicBezTo>
                  <a:pt x="693046" y="11892"/>
                  <a:pt x="741516" y="7399"/>
                  <a:pt x="789987" y="5285"/>
                </a:cubicBezTo>
                <a:cubicBezTo>
                  <a:pt x="838095" y="3083"/>
                  <a:pt x="886114" y="2289"/>
                  <a:pt x="934132" y="880"/>
                </a:cubicBezTo>
                <a:cubicBezTo>
                  <a:pt x="936573" y="793"/>
                  <a:pt x="939016" y="263"/>
                  <a:pt x="941458" y="0"/>
                </a:cubicBezTo>
                <a:close/>
              </a:path>
            </a:pathLst>
          </a:custGeom>
        </p:spPr>
      </p:pic>
      <p:grpSp>
        <p:nvGrpSpPr>
          <p:cNvPr id="19" name="Group 29">
            <a:extLst>
              <a:ext uri="{FF2B5EF4-FFF2-40B4-BE49-F238E27FC236}">
                <a16:creationId xmlns:a16="http://schemas.microsoft.com/office/drawing/2014/main" xmlns="" id="{BA827366-AEA2-4312-AE13-62160B448C7E}"/>
              </a:ext>
            </a:extLst>
          </p:cNvPr>
          <p:cNvGrpSpPr>
            <a:grpSpLocks/>
          </p:cNvGrpSpPr>
          <p:nvPr/>
        </p:nvGrpSpPr>
        <p:grpSpPr bwMode="auto">
          <a:xfrm>
            <a:off x="2102182" y="4398617"/>
            <a:ext cx="2085975" cy="784225"/>
            <a:chOff x="1216615" y="2193379"/>
            <a:chExt cx="2593385" cy="784740"/>
          </a:xfrm>
        </p:grpSpPr>
        <p:sp>
          <p:nvSpPr>
            <p:cNvPr id="28" name="Rectangle 30">
              <a:extLst>
                <a:ext uri="{FF2B5EF4-FFF2-40B4-BE49-F238E27FC236}">
                  <a16:creationId xmlns:a16="http://schemas.microsoft.com/office/drawing/2014/main" xmlns="" id="{AECBE27A-BBEC-4354-B1D1-272365BB8FF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47463" y="2505913"/>
              <a:ext cx="2331690" cy="4722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defTabSz="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等线" panose="02010600030101010101" pitchFamily="2" charset="-122"/>
                </a:defRPr>
              </a:lvl1pPr>
              <a:lvl2pPr marL="742950" indent="-285750" defTabSz="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等线" panose="02010600030101010101" pitchFamily="2" charset="-122"/>
                </a:defRPr>
              </a:lvl2pPr>
              <a:lvl3pPr marL="1143000" indent="-228600" defTabSz="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等线" panose="02010600030101010101" pitchFamily="2" charset="-122"/>
                </a:defRPr>
              </a:lvl3pPr>
              <a:lvl4pPr marL="1600200" indent="-228600" defTabSz="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等线" panose="02010600030101010101" pitchFamily="2" charset="-122"/>
                </a:defRPr>
              </a:lvl4pPr>
              <a:lvl5pPr marL="2057400" indent="-228600" defTabSz="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等线" panose="02010600030101010101" pitchFamily="2" charset="-122"/>
                </a:defRPr>
              </a:lvl5pPr>
              <a:lvl6pPr marL="2514600" indent="-228600" defTabSz="28575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等线" panose="02010600030101010101" pitchFamily="2" charset="-122"/>
                </a:defRPr>
              </a:lvl6pPr>
              <a:lvl7pPr marL="2971800" indent="-228600" defTabSz="28575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等线" panose="02010600030101010101" pitchFamily="2" charset="-122"/>
                </a:defRPr>
              </a:lvl7pPr>
              <a:lvl8pPr marL="3429000" indent="-228600" defTabSz="28575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等线" panose="02010600030101010101" pitchFamily="2" charset="-122"/>
                </a:defRPr>
              </a:lvl8pPr>
              <a:lvl9pPr marL="3886200" indent="-228600" defTabSz="28575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等线" panose="02010600030101010101" pitchFamily="2" charset="-122"/>
                </a:defRPr>
              </a:lvl9pPr>
            </a:lstStyle>
            <a:p>
              <a:pPr marL="0" marR="0" lvl="0" indent="0" algn="ctr" defTabSz="285750" rtl="0" eaLnBrk="1" fontAlgn="base" latinLnBrk="0" hangingPunct="1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000" b="0" i="0" u="none" strike="noStrike" kern="1200" cap="none" spc="0" normalizeH="0" baseline="0" noProof="0" dirty="0">
                  <a:ln>
                    <a:noFill/>
                  </a:ln>
                  <a:solidFill>
                    <a:srgbClr val="7F7F7F"/>
                  </a:solidFill>
                  <a:effectLst/>
                  <a:uLnTx/>
                  <a:uFillTx/>
                  <a:latin typeface="Open Sans Light" pitchFamily="34" charset="0"/>
                  <a:ea typeface="等线" panose="02010600030101010101" pitchFamily="2" charset="-122"/>
                  <a:cs typeface="Open Sans Light" pitchFamily="34" charset="0"/>
                </a:rPr>
                <a:t>The European languages are members of the same family. </a:t>
              </a:r>
              <a:endParaRPr kumimoji="0" lang="id-ID" altLang="zh-CN" sz="1000" b="0" i="0" u="none" strike="noStrike" kern="1200" cap="none" spc="0" normalizeH="0" baseline="0" noProof="0" dirty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Open Sans Light" pitchFamily="34" charset="0"/>
                <a:ea typeface="等线" panose="02010600030101010101" pitchFamily="2" charset="-122"/>
                <a:cs typeface="Open Sans Light" pitchFamily="34" charset="0"/>
              </a:endParaRPr>
            </a:p>
          </p:txBody>
        </p:sp>
        <p:sp>
          <p:nvSpPr>
            <p:cNvPr id="29" name="Rectangle 31">
              <a:extLst>
                <a:ext uri="{FF2B5EF4-FFF2-40B4-BE49-F238E27FC236}">
                  <a16:creationId xmlns:a16="http://schemas.microsoft.com/office/drawing/2014/main" xmlns="" id="{03A658B3-3E3E-48B8-A9F2-D06454A8EA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16615" y="2193379"/>
              <a:ext cx="2593385" cy="323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defTabSz="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等线" panose="02010600030101010101" pitchFamily="2" charset="-122"/>
                </a:defRPr>
              </a:lvl1pPr>
              <a:lvl2pPr marL="742950" indent="-285750" defTabSz="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等线" panose="02010600030101010101" pitchFamily="2" charset="-122"/>
                </a:defRPr>
              </a:lvl2pPr>
              <a:lvl3pPr marL="1143000" indent="-228600" defTabSz="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等线" panose="02010600030101010101" pitchFamily="2" charset="-122"/>
                </a:defRPr>
              </a:lvl3pPr>
              <a:lvl4pPr marL="1600200" indent="-228600" defTabSz="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等线" panose="02010600030101010101" pitchFamily="2" charset="-122"/>
                </a:defRPr>
              </a:lvl4pPr>
              <a:lvl5pPr marL="2057400" indent="-228600" defTabSz="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等线" panose="02010600030101010101" pitchFamily="2" charset="-122"/>
                </a:defRPr>
              </a:lvl5pPr>
              <a:lvl6pPr marL="2514600" indent="-228600" defTabSz="28575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等线" panose="02010600030101010101" pitchFamily="2" charset="-122"/>
                </a:defRPr>
              </a:lvl6pPr>
              <a:lvl7pPr marL="2971800" indent="-228600" defTabSz="28575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等线" panose="02010600030101010101" pitchFamily="2" charset="-122"/>
                </a:defRPr>
              </a:lvl7pPr>
              <a:lvl8pPr marL="3429000" indent="-228600" defTabSz="28575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等线" panose="02010600030101010101" pitchFamily="2" charset="-122"/>
                </a:defRPr>
              </a:lvl8pPr>
              <a:lvl9pPr marL="3886200" indent="-228600" defTabSz="28575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等线" panose="02010600030101010101" pitchFamily="2" charset="-122"/>
                </a:defRPr>
              </a:lvl9pPr>
            </a:lstStyle>
            <a:p>
              <a:pPr marL="0" marR="0" lvl="0" indent="0" algn="ctr" defTabSz="28575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500" b="1" i="0" u="none" strike="noStrike" kern="1200" cap="none" spc="0" normalizeH="0" baseline="0" noProof="0" dirty="0">
                  <a:ln>
                    <a:noFill/>
                  </a:ln>
                  <a:solidFill>
                    <a:srgbClr val="595959"/>
                  </a:solidFill>
                  <a:effectLst/>
                  <a:uLnTx/>
                  <a:uFillTx/>
                  <a:latin typeface="Comfortaa"/>
                  <a:ea typeface="Poppins"/>
                  <a:cs typeface="Poppins"/>
                </a:rPr>
                <a:t>上官婉儿</a:t>
              </a:r>
              <a:endParaRPr kumimoji="0" lang="id-ID" altLang="zh-CN" sz="1500" b="1" i="0" u="none" strike="noStrike" kern="1200" cap="none" spc="0" normalizeH="0" baseline="0" noProof="0" dirty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Comfortaa"/>
                <a:ea typeface="Poppins"/>
                <a:cs typeface="Poppins"/>
              </a:endParaRPr>
            </a:p>
          </p:txBody>
        </p:sp>
      </p:grpSp>
      <p:grpSp>
        <p:nvGrpSpPr>
          <p:cNvPr id="30" name="Group 42">
            <a:extLst>
              <a:ext uri="{FF2B5EF4-FFF2-40B4-BE49-F238E27FC236}">
                <a16:creationId xmlns:a16="http://schemas.microsoft.com/office/drawing/2014/main" xmlns="" id="{0843DBC4-7582-4263-987A-F8F72F1F317B}"/>
              </a:ext>
            </a:extLst>
          </p:cNvPr>
          <p:cNvGrpSpPr>
            <a:grpSpLocks/>
          </p:cNvGrpSpPr>
          <p:nvPr/>
        </p:nvGrpSpPr>
        <p:grpSpPr bwMode="auto">
          <a:xfrm>
            <a:off x="4956852" y="4392603"/>
            <a:ext cx="2085975" cy="784225"/>
            <a:chOff x="1216615" y="2193379"/>
            <a:chExt cx="2593385" cy="784740"/>
          </a:xfrm>
        </p:grpSpPr>
        <p:sp>
          <p:nvSpPr>
            <p:cNvPr id="31" name="Rectangle 43">
              <a:extLst>
                <a:ext uri="{FF2B5EF4-FFF2-40B4-BE49-F238E27FC236}">
                  <a16:creationId xmlns:a16="http://schemas.microsoft.com/office/drawing/2014/main" xmlns="" id="{0AA70858-951E-4982-8833-7BC209881FE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47463" y="2505913"/>
              <a:ext cx="2331690" cy="4722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defTabSz="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等线" panose="02010600030101010101" pitchFamily="2" charset="-122"/>
                </a:defRPr>
              </a:lvl1pPr>
              <a:lvl2pPr marL="742950" indent="-285750" defTabSz="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等线" panose="02010600030101010101" pitchFamily="2" charset="-122"/>
                </a:defRPr>
              </a:lvl2pPr>
              <a:lvl3pPr marL="1143000" indent="-228600" defTabSz="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等线" panose="02010600030101010101" pitchFamily="2" charset="-122"/>
                </a:defRPr>
              </a:lvl3pPr>
              <a:lvl4pPr marL="1600200" indent="-228600" defTabSz="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等线" panose="02010600030101010101" pitchFamily="2" charset="-122"/>
                </a:defRPr>
              </a:lvl4pPr>
              <a:lvl5pPr marL="2057400" indent="-228600" defTabSz="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等线" panose="02010600030101010101" pitchFamily="2" charset="-122"/>
                </a:defRPr>
              </a:lvl5pPr>
              <a:lvl6pPr marL="2514600" indent="-228600" defTabSz="28575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等线" panose="02010600030101010101" pitchFamily="2" charset="-122"/>
                </a:defRPr>
              </a:lvl6pPr>
              <a:lvl7pPr marL="2971800" indent="-228600" defTabSz="28575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等线" panose="02010600030101010101" pitchFamily="2" charset="-122"/>
                </a:defRPr>
              </a:lvl7pPr>
              <a:lvl8pPr marL="3429000" indent="-228600" defTabSz="28575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等线" panose="02010600030101010101" pitchFamily="2" charset="-122"/>
                </a:defRPr>
              </a:lvl8pPr>
              <a:lvl9pPr marL="3886200" indent="-228600" defTabSz="28575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等线" panose="02010600030101010101" pitchFamily="2" charset="-122"/>
                </a:defRPr>
              </a:lvl9pPr>
            </a:lstStyle>
            <a:p>
              <a:pPr marL="0" marR="0" lvl="0" indent="0" algn="ctr" defTabSz="285750" rtl="0" eaLnBrk="1" fontAlgn="base" latinLnBrk="0" hangingPunct="1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000" b="0" i="0" u="none" strike="noStrike" kern="1200" cap="none" spc="0" normalizeH="0" baseline="0" noProof="0">
                  <a:ln>
                    <a:noFill/>
                  </a:ln>
                  <a:solidFill>
                    <a:srgbClr val="7F7F7F"/>
                  </a:solidFill>
                  <a:effectLst/>
                  <a:uLnTx/>
                  <a:uFillTx/>
                  <a:latin typeface="Open Sans Light" pitchFamily="34" charset="0"/>
                  <a:ea typeface="等线" panose="02010600030101010101" pitchFamily="2" charset="-122"/>
                  <a:cs typeface="Open Sans Light" pitchFamily="34" charset="0"/>
                </a:rPr>
                <a:t>The European languages are members of the same family. </a:t>
              </a:r>
              <a:endParaRPr kumimoji="0" lang="id-ID" altLang="zh-CN" sz="1000" b="0" i="0" u="none" strike="noStrike" kern="1200" cap="none" spc="0" normalizeH="0" baseline="0" noProof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Open Sans Light" pitchFamily="34" charset="0"/>
                <a:ea typeface="等线" panose="02010600030101010101" pitchFamily="2" charset="-122"/>
                <a:cs typeface="Open Sans Light" pitchFamily="34" charset="0"/>
              </a:endParaRPr>
            </a:p>
          </p:txBody>
        </p:sp>
        <p:sp>
          <p:nvSpPr>
            <p:cNvPr id="32" name="Rectangle 44">
              <a:extLst>
                <a:ext uri="{FF2B5EF4-FFF2-40B4-BE49-F238E27FC236}">
                  <a16:creationId xmlns:a16="http://schemas.microsoft.com/office/drawing/2014/main" xmlns="" id="{2521FD0C-6FB2-4D5E-9262-7C1D0FC8AB9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16615" y="2193379"/>
              <a:ext cx="2593385" cy="323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defTabSz="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等线" panose="02010600030101010101" pitchFamily="2" charset="-122"/>
                </a:defRPr>
              </a:lvl1pPr>
              <a:lvl2pPr marL="742950" indent="-285750" defTabSz="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等线" panose="02010600030101010101" pitchFamily="2" charset="-122"/>
                </a:defRPr>
              </a:lvl2pPr>
              <a:lvl3pPr marL="1143000" indent="-228600" defTabSz="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等线" panose="02010600030101010101" pitchFamily="2" charset="-122"/>
                </a:defRPr>
              </a:lvl3pPr>
              <a:lvl4pPr marL="1600200" indent="-228600" defTabSz="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等线" panose="02010600030101010101" pitchFamily="2" charset="-122"/>
                </a:defRPr>
              </a:lvl4pPr>
              <a:lvl5pPr marL="2057400" indent="-228600" defTabSz="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等线" panose="02010600030101010101" pitchFamily="2" charset="-122"/>
                </a:defRPr>
              </a:lvl5pPr>
              <a:lvl6pPr marL="2514600" indent="-228600" defTabSz="28575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等线" panose="02010600030101010101" pitchFamily="2" charset="-122"/>
                </a:defRPr>
              </a:lvl6pPr>
              <a:lvl7pPr marL="2971800" indent="-228600" defTabSz="28575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等线" panose="02010600030101010101" pitchFamily="2" charset="-122"/>
                </a:defRPr>
              </a:lvl7pPr>
              <a:lvl8pPr marL="3429000" indent="-228600" defTabSz="28575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等线" panose="02010600030101010101" pitchFamily="2" charset="-122"/>
                </a:defRPr>
              </a:lvl8pPr>
              <a:lvl9pPr marL="3886200" indent="-228600" defTabSz="28575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等线" panose="02010600030101010101" pitchFamily="2" charset="-122"/>
                </a:defRPr>
              </a:lvl9pPr>
            </a:lstStyle>
            <a:p>
              <a:pPr marL="0" marR="0" lvl="0" indent="0" algn="ctr" defTabSz="28575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500" b="1" i="0" u="none" strike="noStrike" kern="1200" cap="none" spc="0" normalizeH="0" baseline="0" noProof="0" dirty="0">
                  <a:ln>
                    <a:noFill/>
                  </a:ln>
                  <a:solidFill>
                    <a:srgbClr val="595959"/>
                  </a:solidFill>
                  <a:effectLst/>
                  <a:uLnTx/>
                  <a:uFillTx/>
                  <a:latin typeface="Comfortaa"/>
                  <a:ea typeface="Poppins"/>
                  <a:cs typeface="Poppins"/>
                </a:rPr>
                <a:t>宫本武藏</a:t>
              </a:r>
              <a:endParaRPr kumimoji="0" lang="id-ID" altLang="zh-CN" sz="1500" b="1" i="0" u="none" strike="noStrike" kern="1200" cap="none" spc="0" normalizeH="0" baseline="0" noProof="0" dirty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Comfortaa"/>
                <a:ea typeface="Poppins"/>
                <a:cs typeface="Poppins"/>
              </a:endParaRPr>
            </a:p>
          </p:txBody>
        </p:sp>
      </p:grpSp>
      <p:grpSp>
        <p:nvGrpSpPr>
          <p:cNvPr id="33" name="Group 52">
            <a:extLst>
              <a:ext uri="{FF2B5EF4-FFF2-40B4-BE49-F238E27FC236}">
                <a16:creationId xmlns:a16="http://schemas.microsoft.com/office/drawing/2014/main" xmlns="" id="{D8F7C5B0-E4DE-4126-912A-124BB6A9FFAD}"/>
              </a:ext>
            </a:extLst>
          </p:cNvPr>
          <p:cNvGrpSpPr>
            <a:grpSpLocks/>
          </p:cNvGrpSpPr>
          <p:nvPr/>
        </p:nvGrpSpPr>
        <p:grpSpPr bwMode="auto">
          <a:xfrm>
            <a:off x="7812102" y="4398617"/>
            <a:ext cx="2084388" cy="784225"/>
            <a:chOff x="1216615" y="2193379"/>
            <a:chExt cx="2593385" cy="784740"/>
          </a:xfrm>
        </p:grpSpPr>
        <p:sp>
          <p:nvSpPr>
            <p:cNvPr id="34" name="Rectangle 55">
              <a:extLst>
                <a:ext uri="{FF2B5EF4-FFF2-40B4-BE49-F238E27FC236}">
                  <a16:creationId xmlns:a16="http://schemas.microsoft.com/office/drawing/2014/main" xmlns="" id="{941F5B7C-DD0D-4059-AEFB-A6DCA604431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47463" y="2505913"/>
              <a:ext cx="2331690" cy="4722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defTabSz="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等线" panose="02010600030101010101" pitchFamily="2" charset="-122"/>
                </a:defRPr>
              </a:lvl1pPr>
              <a:lvl2pPr marL="742950" indent="-285750" defTabSz="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等线" panose="02010600030101010101" pitchFamily="2" charset="-122"/>
                </a:defRPr>
              </a:lvl2pPr>
              <a:lvl3pPr marL="1143000" indent="-228600" defTabSz="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等线" panose="02010600030101010101" pitchFamily="2" charset="-122"/>
                </a:defRPr>
              </a:lvl3pPr>
              <a:lvl4pPr marL="1600200" indent="-228600" defTabSz="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等线" panose="02010600030101010101" pitchFamily="2" charset="-122"/>
                </a:defRPr>
              </a:lvl4pPr>
              <a:lvl5pPr marL="2057400" indent="-228600" defTabSz="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等线" panose="02010600030101010101" pitchFamily="2" charset="-122"/>
                </a:defRPr>
              </a:lvl5pPr>
              <a:lvl6pPr marL="2514600" indent="-228600" defTabSz="28575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等线" panose="02010600030101010101" pitchFamily="2" charset="-122"/>
                </a:defRPr>
              </a:lvl6pPr>
              <a:lvl7pPr marL="2971800" indent="-228600" defTabSz="28575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等线" panose="02010600030101010101" pitchFamily="2" charset="-122"/>
                </a:defRPr>
              </a:lvl7pPr>
              <a:lvl8pPr marL="3429000" indent="-228600" defTabSz="28575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等线" panose="02010600030101010101" pitchFamily="2" charset="-122"/>
                </a:defRPr>
              </a:lvl8pPr>
              <a:lvl9pPr marL="3886200" indent="-228600" defTabSz="28575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等线" panose="02010600030101010101" pitchFamily="2" charset="-122"/>
                </a:defRPr>
              </a:lvl9pPr>
            </a:lstStyle>
            <a:p>
              <a:pPr marL="0" marR="0" lvl="0" indent="0" algn="ctr" defTabSz="285750" rtl="0" eaLnBrk="1" fontAlgn="base" latinLnBrk="0" hangingPunct="1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000" b="0" i="0" u="none" strike="noStrike" kern="1200" cap="none" spc="0" normalizeH="0" baseline="0" noProof="0">
                  <a:ln>
                    <a:noFill/>
                  </a:ln>
                  <a:solidFill>
                    <a:srgbClr val="7F7F7F"/>
                  </a:solidFill>
                  <a:effectLst/>
                  <a:uLnTx/>
                  <a:uFillTx/>
                  <a:latin typeface="Open Sans Light" pitchFamily="34" charset="0"/>
                  <a:ea typeface="等线" panose="02010600030101010101" pitchFamily="2" charset="-122"/>
                  <a:cs typeface="Open Sans Light" pitchFamily="34" charset="0"/>
                </a:rPr>
                <a:t>The European languages are members of the same family. </a:t>
              </a:r>
              <a:endParaRPr kumimoji="0" lang="id-ID" altLang="zh-CN" sz="1000" b="0" i="0" u="none" strike="noStrike" kern="1200" cap="none" spc="0" normalizeH="0" baseline="0" noProof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Open Sans Light" pitchFamily="34" charset="0"/>
                <a:ea typeface="等线" panose="02010600030101010101" pitchFamily="2" charset="-122"/>
                <a:cs typeface="Open Sans Light" pitchFamily="34" charset="0"/>
              </a:endParaRPr>
            </a:p>
          </p:txBody>
        </p:sp>
        <p:sp>
          <p:nvSpPr>
            <p:cNvPr id="35" name="Rectangle 56">
              <a:extLst>
                <a:ext uri="{FF2B5EF4-FFF2-40B4-BE49-F238E27FC236}">
                  <a16:creationId xmlns:a16="http://schemas.microsoft.com/office/drawing/2014/main" xmlns="" id="{7B28C089-7F4A-4B25-A9DF-7E7FCE0FF03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16615" y="2193379"/>
              <a:ext cx="2593385" cy="323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defTabSz="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等线" panose="02010600030101010101" pitchFamily="2" charset="-122"/>
                </a:defRPr>
              </a:lvl1pPr>
              <a:lvl2pPr marL="742950" indent="-285750" defTabSz="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等线" panose="02010600030101010101" pitchFamily="2" charset="-122"/>
                </a:defRPr>
              </a:lvl2pPr>
              <a:lvl3pPr marL="1143000" indent="-228600" defTabSz="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等线" panose="02010600030101010101" pitchFamily="2" charset="-122"/>
                </a:defRPr>
              </a:lvl3pPr>
              <a:lvl4pPr marL="1600200" indent="-228600" defTabSz="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等线" panose="02010600030101010101" pitchFamily="2" charset="-122"/>
                </a:defRPr>
              </a:lvl4pPr>
              <a:lvl5pPr marL="2057400" indent="-228600" defTabSz="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等线" panose="02010600030101010101" pitchFamily="2" charset="-122"/>
                </a:defRPr>
              </a:lvl5pPr>
              <a:lvl6pPr marL="2514600" indent="-228600" defTabSz="28575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等线" panose="02010600030101010101" pitchFamily="2" charset="-122"/>
                </a:defRPr>
              </a:lvl6pPr>
              <a:lvl7pPr marL="2971800" indent="-228600" defTabSz="28575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等线" panose="02010600030101010101" pitchFamily="2" charset="-122"/>
                </a:defRPr>
              </a:lvl7pPr>
              <a:lvl8pPr marL="3429000" indent="-228600" defTabSz="28575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等线" panose="02010600030101010101" pitchFamily="2" charset="-122"/>
                </a:defRPr>
              </a:lvl8pPr>
              <a:lvl9pPr marL="3886200" indent="-228600" defTabSz="28575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等线" panose="02010600030101010101" pitchFamily="2" charset="-122"/>
                </a:defRPr>
              </a:lvl9pPr>
            </a:lstStyle>
            <a:p>
              <a:pPr marL="0" marR="0" lvl="0" indent="0" algn="ctr" defTabSz="28575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500" b="1" i="0" u="none" strike="noStrike" kern="1200" cap="none" spc="0" normalizeH="0" baseline="0" noProof="0" dirty="0">
                  <a:ln>
                    <a:noFill/>
                  </a:ln>
                  <a:solidFill>
                    <a:srgbClr val="595959"/>
                  </a:solidFill>
                  <a:effectLst/>
                  <a:uLnTx/>
                  <a:uFillTx/>
                  <a:latin typeface="Comfortaa"/>
                  <a:ea typeface="Poppins"/>
                  <a:cs typeface="Poppins"/>
                </a:rPr>
                <a:t>不知火舞</a:t>
              </a:r>
              <a:endParaRPr kumimoji="0" lang="id-ID" altLang="zh-CN" sz="1500" b="1" i="0" u="none" strike="noStrike" kern="1200" cap="none" spc="0" normalizeH="0" baseline="0" noProof="0" dirty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Comfortaa"/>
                <a:ea typeface="Poppins"/>
                <a:cs typeface="Poppins"/>
              </a:endParaRPr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xmlns="" id="{0F7A50A5-45C0-48CC-B683-330A2CAB183E}"/>
              </a:ext>
            </a:extLst>
          </p:cNvPr>
          <p:cNvGrpSpPr/>
          <p:nvPr/>
        </p:nvGrpSpPr>
        <p:grpSpPr>
          <a:xfrm>
            <a:off x="4332419" y="965904"/>
            <a:ext cx="3454138" cy="878374"/>
            <a:chOff x="4330728" y="4907852"/>
            <a:chExt cx="3454138" cy="878374"/>
          </a:xfrm>
        </p:grpSpPr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xmlns="" id="{B453D722-F616-4FDC-BCAA-831A33A7DFB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330728" y="4907852"/>
              <a:ext cx="3454138" cy="497860"/>
            </a:xfrm>
            <a:custGeom>
              <a:avLst/>
              <a:gdLst/>
              <a:ahLst/>
              <a:cxnLst/>
              <a:rect l="l" t="t" r="r" b="b"/>
              <a:pathLst>
                <a:path w="2535774" h="365493">
                  <a:moveTo>
                    <a:pt x="1124483" y="240296"/>
                  </a:moveTo>
                  <a:lnTo>
                    <a:pt x="1124483" y="314506"/>
                  </a:lnTo>
                  <a:lnTo>
                    <a:pt x="1166384" y="314506"/>
                  </a:lnTo>
                  <a:cubicBezTo>
                    <a:pt x="1171096" y="314506"/>
                    <a:pt x="1174966" y="312991"/>
                    <a:pt x="1177995" y="309962"/>
                  </a:cubicBezTo>
                  <a:cubicBezTo>
                    <a:pt x="1181024" y="306933"/>
                    <a:pt x="1182538" y="303231"/>
                    <a:pt x="1182538" y="298856"/>
                  </a:cubicBezTo>
                  <a:lnTo>
                    <a:pt x="1182538" y="240296"/>
                  </a:lnTo>
                  <a:close/>
                  <a:moveTo>
                    <a:pt x="1293095" y="135798"/>
                  </a:moveTo>
                  <a:lnTo>
                    <a:pt x="1366799" y="135798"/>
                  </a:lnTo>
                  <a:lnTo>
                    <a:pt x="1413748" y="232219"/>
                  </a:lnTo>
                  <a:lnTo>
                    <a:pt x="1340044" y="232219"/>
                  </a:lnTo>
                  <a:close/>
                  <a:moveTo>
                    <a:pt x="1124483" y="90363"/>
                  </a:moveTo>
                  <a:lnTo>
                    <a:pt x="1124483" y="190823"/>
                  </a:lnTo>
                  <a:lnTo>
                    <a:pt x="1182538" y="190823"/>
                  </a:lnTo>
                  <a:lnTo>
                    <a:pt x="1182538" y="90363"/>
                  </a:lnTo>
                  <a:close/>
                  <a:moveTo>
                    <a:pt x="671789" y="82791"/>
                  </a:moveTo>
                  <a:lnTo>
                    <a:pt x="734387" y="82791"/>
                  </a:lnTo>
                  <a:lnTo>
                    <a:pt x="734387" y="363474"/>
                  </a:lnTo>
                  <a:lnTo>
                    <a:pt x="671789" y="363474"/>
                  </a:lnTo>
                  <a:close/>
                  <a:moveTo>
                    <a:pt x="1826123" y="65627"/>
                  </a:moveTo>
                  <a:lnTo>
                    <a:pt x="1887207" y="65627"/>
                  </a:lnTo>
                  <a:lnTo>
                    <a:pt x="1887207" y="89858"/>
                  </a:lnTo>
                  <a:lnTo>
                    <a:pt x="1926079" y="89858"/>
                  </a:lnTo>
                  <a:lnTo>
                    <a:pt x="1926079" y="136807"/>
                  </a:lnTo>
                  <a:lnTo>
                    <a:pt x="1887207" y="136807"/>
                  </a:lnTo>
                  <a:lnTo>
                    <a:pt x="1887207" y="235753"/>
                  </a:lnTo>
                  <a:cubicBezTo>
                    <a:pt x="1887207" y="243494"/>
                    <a:pt x="1885777" y="250729"/>
                    <a:pt x="1882916" y="257460"/>
                  </a:cubicBezTo>
                  <a:cubicBezTo>
                    <a:pt x="1880056" y="264191"/>
                    <a:pt x="1876101" y="270081"/>
                    <a:pt x="1871053" y="275129"/>
                  </a:cubicBezTo>
                  <a:cubicBezTo>
                    <a:pt x="1866005" y="280177"/>
                    <a:pt x="1860115" y="284132"/>
                    <a:pt x="1853384" y="286993"/>
                  </a:cubicBezTo>
                  <a:cubicBezTo>
                    <a:pt x="1846653" y="289853"/>
                    <a:pt x="1839417" y="291284"/>
                    <a:pt x="1831677" y="291284"/>
                  </a:cubicBezTo>
                  <a:lnTo>
                    <a:pt x="1781194" y="291284"/>
                  </a:lnTo>
                  <a:lnTo>
                    <a:pt x="1802901" y="244335"/>
                  </a:lnTo>
                  <a:lnTo>
                    <a:pt x="1809969" y="244335"/>
                  </a:lnTo>
                  <a:cubicBezTo>
                    <a:pt x="1814681" y="244335"/>
                    <a:pt x="1818551" y="242820"/>
                    <a:pt x="1821580" y="239791"/>
                  </a:cubicBezTo>
                  <a:cubicBezTo>
                    <a:pt x="1824609" y="236762"/>
                    <a:pt x="1826123" y="233060"/>
                    <a:pt x="1826123" y="228685"/>
                  </a:cubicBezTo>
                  <a:lnTo>
                    <a:pt x="1826123" y="136807"/>
                  </a:lnTo>
                  <a:lnTo>
                    <a:pt x="1790281" y="136807"/>
                  </a:lnTo>
                  <a:lnTo>
                    <a:pt x="1717586" y="291284"/>
                  </a:lnTo>
                  <a:lnTo>
                    <a:pt x="1654988" y="291284"/>
                  </a:lnTo>
                  <a:lnTo>
                    <a:pt x="1727683" y="136807"/>
                  </a:lnTo>
                  <a:lnTo>
                    <a:pt x="1654988" y="136807"/>
                  </a:lnTo>
                  <a:lnTo>
                    <a:pt x="1654988" y="89858"/>
                  </a:lnTo>
                  <a:lnTo>
                    <a:pt x="1826123" y="89858"/>
                  </a:lnTo>
                  <a:close/>
                  <a:moveTo>
                    <a:pt x="1633785" y="50482"/>
                  </a:moveTo>
                  <a:lnTo>
                    <a:pt x="1633785" y="315010"/>
                  </a:lnTo>
                  <a:lnTo>
                    <a:pt x="1920526" y="315010"/>
                  </a:lnTo>
                  <a:lnTo>
                    <a:pt x="1931127" y="315010"/>
                  </a:lnTo>
                  <a:cubicBezTo>
                    <a:pt x="1935839" y="315010"/>
                    <a:pt x="1939709" y="313496"/>
                    <a:pt x="1942738" y="310467"/>
                  </a:cubicBezTo>
                  <a:cubicBezTo>
                    <a:pt x="1945767" y="307438"/>
                    <a:pt x="1947281" y="303736"/>
                    <a:pt x="1947281" y="299361"/>
                  </a:cubicBezTo>
                  <a:lnTo>
                    <a:pt x="1947281" y="50482"/>
                  </a:lnTo>
                  <a:close/>
                  <a:moveTo>
                    <a:pt x="777802" y="12620"/>
                  </a:moveTo>
                  <a:lnTo>
                    <a:pt x="971655" y="12620"/>
                  </a:lnTo>
                  <a:lnTo>
                    <a:pt x="971655" y="36852"/>
                  </a:lnTo>
                  <a:lnTo>
                    <a:pt x="971655" y="61588"/>
                  </a:lnTo>
                  <a:lnTo>
                    <a:pt x="971655" y="314001"/>
                  </a:lnTo>
                  <a:lnTo>
                    <a:pt x="971655" y="326117"/>
                  </a:lnTo>
                  <a:cubicBezTo>
                    <a:pt x="971655" y="336550"/>
                    <a:pt x="968037" y="345384"/>
                    <a:pt x="960801" y="352620"/>
                  </a:cubicBezTo>
                  <a:cubicBezTo>
                    <a:pt x="953565" y="359856"/>
                    <a:pt x="944731" y="363474"/>
                    <a:pt x="934298" y="363474"/>
                  </a:cubicBezTo>
                  <a:lnTo>
                    <a:pt x="909056" y="363474"/>
                  </a:lnTo>
                  <a:lnTo>
                    <a:pt x="849992" y="363474"/>
                  </a:lnTo>
                  <a:lnTo>
                    <a:pt x="869175" y="314001"/>
                  </a:lnTo>
                  <a:lnTo>
                    <a:pt x="898455" y="314001"/>
                  </a:lnTo>
                  <a:cubicBezTo>
                    <a:pt x="901484" y="314001"/>
                    <a:pt x="904008" y="312907"/>
                    <a:pt x="906027" y="310719"/>
                  </a:cubicBezTo>
                  <a:cubicBezTo>
                    <a:pt x="908047" y="308532"/>
                    <a:pt x="909056" y="306092"/>
                    <a:pt x="909056" y="303399"/>
                  </a:cubicBezTo>
                  <a:lnTo>
                    <a:pt x="909056" y="61588"/>
                  </a:lnTo>
                  <a:lnTo>
                    <a:pt x="777802" y="61588"/>
                  </a:lnTo>
                  <a:close/>
                  <a:moveTo>
                    <a:pt x="671284" y="5553"/>
                  </a:moveTo>
                  <a:lnTo>
                    <a:pt x="731863" y="5553"/>
                  </a:lnTo>
                  <a:lnTo>
                    <a:pt x="750037" y="67141"/>
                  </a:lnTo>
                  <a:lnTo>
                    <a:pt x="688953" y="67141"/>
                  </a:lnTo>
                  <a:close/>
                  <a:moveTo>
                    <a:pt x="2394423" y="2019"/>
                  </a:moveTo>
                  <a:lnTo>
                    <a:pt x="2468127" y="2019"/>
                  </a:lnTo>
                  <a:lnTo>
                    <a:pt x="2420674" y="136807"/>
                  </a:lnTo>
                  <a:lnTo>
                    <a:pt x="2436324" y="136807"/>
                  </a:lnTo>
                  <a:lnTo>
                    <a:pt x="2535774" y="364988"/>
                  </a:lnTo>
                  <a:lnTo>
                    <a:pt x="2465099" y="364988"/>
                  </a:lnTo>
                  <a:lnTo>
                    <a:pt x="2395938" y="206473"/>
                  </a:lnTo>
                  <a:lnTo>
                    <a:pt x="2339902" y="364988"/>
                  </a:lnTo>
                  <a:lnTo>
                    <a:pt x="2266197" y="364988"/>
                  </a:lnTo>
                  <a:close/>
                  <a:moveTo>
                    <a:pt x="592026" y="1514"/>
                  </a:moveTo>
                  <a:lnTo>
                    <a:pt x="658159" y="1514"/>
                  </a:lnTo>
                  <a:lnTo>
                    <a:pt x="623830" y="72694"/>
                  </a:lnTo>
                  <a:lnTo>
                    <a:pt x="648567" y="72694"/>
                  </a:lnTo>
                  <a:lnTo>
                    <a:pt x="648567" y="363474"/>
                  </a:lnTo>
                  <a:lnTo>
                    <a:pt x="585968" y="363474"/>
                  </a:lnTo>
                  <a:lnTo>
                    <a:pt x="585968" y="123177"/>
                  </a:lnTo>
                  <a:lnTo>
                    <a:pt x="532962" y="123177"/>
                  </a:lnTo>
                  <a:close/>
                  <a:moveTo>
                    <a:pt x="2093043" y="504"/>
                  </a:moveTo>
                  <a:lnTo>
                    <a:pt x="2161699" y="504"/>
                  </a:lnTo>
                  <a:lnTo>
                    <a:pt x="2161699" y="1009"/>
                  </a:lnTo>
                  <a:lnTo>
                    <a:pt x="2303555" y="1009"/>
                  </a:lnTo>
                  <a:lnTo>
                    <a:pt x="2256606" y="161039"/>
                  </a:lnTo>
                  <a:lnTo>
                    <a:pt x="2306584" y="161039"/>
                  </a:lnTo>
                  <a:lnTo>
                    <a:pt x="2236413" y="343785"/>
                  </a:lnTo>
                  <a:lnTo>
                    <a:pt x="2171795" y="343785"/>
                  </a:lnTo>
                  <a:lnTo>
                    <a:pt x="2224802" y="202434"/>
                  </a:lnTo>
                  <a:lnTo>
                    <a:pt x="2177348" y="202434"/>
                  </a:lnTo>
                  <a:lnTo>
                    <a:pt x="2219249" y="50482"/>
                  </a:lnTo>
                  <a:lnTo>
                    <a:pt x="2161699" y="50482"/>
                  </a:lnTo>
                  <a:lnTo>
                    <a:pt x="2161699" y="364483"/>
                  </a:lnTo>
                  <a:lnTo>
                    <a:pt x="2093043" y="364483"/>
                  </a:lnTo>
                  <a:close/>
                  <a:moveTo>
                    <a:pt x="1569167" y="504"/>
                  </a:moveTo>
                  <a:lnTo>
                    <a:pt x="2012404" y="504"/>
                  </a:lnTo>
                  <a:lnTo>
                    <a:pt x="2012404" y="309457"/>
                  </a:lnTo>
                  <a:cubicBezTo>
                    <a:pt x="2012404" y="317198"/>
                    <a:pt x="2010974" y="324434"/>
                    <a:pt x="2008113" y="331165"/>
                  </a:cubicBezTo>
                  <a:cubicBezTo>
                    <a:pt x="2005252" y="337896"/>
                    <a:pt x="2001298" y="343785"/>
                    <a:pt x="1996250" y="348834"/>
                  </a:cubicBezTo>
                  <a:cubicBezTo>
                    <a:pt x="1991201" y="353882"/>
                    <a:pt x="1985312" y="357836"/>
                    <a:pt x="1978581" y="360697"/>
                  </a:cubicBezTo>
                  <a:cubicBezTo>
                    <a:pt x="1971850" y="363558"/>
                    <a:pt x="1964614" y="364988"/>
                    <a:pt x="1956873" y="364988"/>
                  </a:cubicBezTo>
                  <a:lnTo>
                    <a:pt x="1920526" y="364988"/>
                  </a:lnTo>
                  <a:lnTo>
                    <a:pt x="1900333" y="364988"/>
                  </a:lnTo>
                  <a:lnTo>
                    <a:pt x="1633785" y="364988"/>
                  </a:lnTo>
                  <a:lnTo>
                    <a:pt x="1569167" y="364988"/>
                  </a:lnTo>
                  <a:close/>
                  <a:moveTo>
                    <a:pt x="205464" y="504"/>
                  </a:moveTo>
                  <a:lnTo>
                    <a:pt x="205464" y="45434"/>
                  </a:lnTo>
                  <a:lnTo>
                    <a:pt x="146904" y="50987"/>
                  </a:lnTo>
                  <a:lnTo>
                    <a:pt x="146904" y="91878"/>
                  </a:lnTo>
                  <a:lnTo>
                    <a:pt x="259985" y="91878"/>
                  </a:lnTo>
                  <a:lnTo>
                    <a:pt x="227676" y="2019"/>
                  </a:lnTo>
                  <a:lnTo>
                    <a:pt x="300371" y="2019"/>
                  </a:lnTo>
                  <a:lnTo>
                    <a:pt x="332175" y="91878"/>
                  </a:lnTo>
                  <a:lnTo>
                    <a:pt x="367008" y="91878"/>
                  </a:lnTo>
                  <a:lnTo>
                    <a:pt x="336718" y="2019"/>
                  </a:lnTo>
                  <a:lnTo>
                    <a:pt x="403860" y="2019"/>
                  </a:lnTo>
                  <a:lnTo>
                    <a:pt x="450809" y="141351"/>
                  </a:lnTo>
                  <a:lnTo>
                    <a:pt x="420014" y="141351"/>
                  </a:lnTo>
                  <a:lnTo>
                    <a:pt x="383667" y="141351"/>
                  </a:lnTo>
                  <a:lnTo>
                    <a:pt x="350349" y="141351"/>
                  </a:lnTo>
                  <a:lnTo>
                    <a:pt x="363979" y="179212"/>
                  </a:lnTo>
                  <a:lnTo>
                    <a:pt x="369532" y="174164"/>
                  </a:lnTo>
                  <a:lnTo>
                    <a:pt x="457371" y="174164"/>
                  </a:lnTo>
                  <a:lnTo>
                    <a:pt x="385182" y="239287"/>
                  </a:lnTo>
                  <a:lnTo>
                    <a:pt x="430616" y="364988"/>
                  </a:lnTo>
                  <a:lnTo>
                    <a:pt x="357921" y="364988"/>
                  </a:lnTo>
                  <a:lnTo>
                    <a:pt x="330660" y="288759"/>
                  </a:lnTo>
                  <a:lnTo>
                    <a:pt x="264024" y="348834"/>
                  </a:lnTo>
                  <a:lnTo>
                    <a:pt x="175679" y="348834"/>
                  </a:lnTo>
                  <a:lnTo>
                    <a:pt x="308953" y="228685"/>
                  </a:lnTo>
                  <a:lnTo>
                    <a:pt x="277654" y="141351"/>
                  </a:lnTo>
                  <a:lnTo>
                    <a:pt x="146904" y="141351"/>
                  </a:lnTo>
                  <a:lnTo>
                    <a:pt x="146904" y="164068"/>
                  </a:lnTo>
                  <a:lnTo>
                    <a:pt x="219094" y="164068"/>
                  </a:lnTo>
                  <a:lnTo>
                    <a:pt x="146904" y="242820"/>
                  </a:lnTo>
                  <a:lnTo>
                    <a:pt x="146904" y="309962"/>
                  </a:lnTo>
                  <a:cubicBezTo>
                    <a:pt x="146904" y="317703"/>
                    <a:pt x="145474" y="324854"/>
                    <a:pt x="142613" y="331417"/>
                  </a:cubicBezTo>
                  <a:cubicBezTo>
                    <a:pt x="139752" y="337980"/>
                    <a:pt x="135798" y="343785"/>
                    <a:pt x="130750" y="348834"/>
                  </a:cubicBezTo>
                  <a:cubicBezTo>
                    <a:pt x="125701" y="353882"/>
                    <a:pt x="119812" y="357836"/>
                    <a:pt x="113081" y="360697"/>
                  </a:cubicBezTo>
                  <a:cubicBezTo>
                    <a:pt x="106350" y="363558"/>
                    <a:pt x="99282" y="364988"/>
                    <a:pt x="91878" y="364988"/>
                  </a:cubicBezTo>
                  <a:lnTo>
                    <a:pt x="0" y="364988"/>
                  </a:lnTo>
                  <a:lnTo>
                    <a:pt x="19183" y="321573"/>
                  </a:lnTo>
                  <a:lnTo>
                    <a:pt x="63608" y="321573"/>
                  </a:lnTo>
                  <a:cubicBezTo>
                    <a:pt x="67983" y="321573"/>
                    <a:pt x="71685" y="320059"/>
                    <a:pt x="74714" y="317030"/>
                  </a:cubicBezTo>
                  <a:cubicBezTo>
                    <a:pt x="77743" y="314001"/>
                    <a:pt x="79258" y="310299"/>
                    <a:pt x="79258" y="305924"/>
                  </a:cubicBezTo>
                  <a:lnTo>
                    <a:pt x="79258" y="293808"/>
                  </a:lnTo>
                  <a:lnTo>
                    <a:pt x="12116" y="293808"/>
                  </a:lnTo>
                  <a:lnTo>
                    <a:pt x="79258" y="220608"/>
                  </a:lnTo>
                  <a:lnTo>
                    <a:pt x="79258" y="141351"/>
                  </a:lnTo>
                  <a:lnTo>
                    <a:pt x="1010" y="141351"/>
                  </a:lnTo>
                  <a:lnTo>
                    <a:pt x="1010" y="91878"/>
                  </a:lnTo>
                  <a:lnTo>
                    <a:pt x="79258" y="91878"/>
                  </a:lnTo>
                  <a:lnTo>
                    <a:pt x="79258" y="58054"/>
                  </a:lnTo>
                  <a:lnTo>
                    <a:pt x="1010" y="65627"/>
                  </a:lnTo>
                  <a:lnTo>
                    <a:pt x="1010" y="20697"/>
                  </a:lnTo>
                  <a:close/>
                  <a:moveTo>
                    <a:pt x="1292590" y="0"/>
                  </a:moveTo>
                  <a:lnTo>
                    <a:pt x="1365790" y="0"/>
                  </a:lnTo>
                  <a:lnTo>
                    <a:pt x="1354684" y="32308"/>
                  </a:lnTo>
                  <a:lnTo>
                    <a:pt x="1498559" y="32308"/>
                  </a:lnTo>
                  <a:lnTo>
                    <a:pt x="1498559" y="35337"/>
                  </a:lnTo>
                  <a:lnTo>
                    <a:pt x="1498559" y="82286"/>
                  </a:lnTo>
                  <a:lnTo>
                    <a:pt x="1498559" y="309962"/>
                  </a:lnTo>
                  <a:cubicBezTo>
                    <a:pt x="1498559" y="317703"/>
                    <a:pt x="1497044" y="324939"/>
                    <a:pt x="1494015" y="331670"/>
                  </a:cubicBezTo>
                  <a:cubicBezTo>
                    <a:pt x="1490986" y="338401"/>
                    <a:pt x="1486948" y="344290"/>
                    <a:pt x="1481900" y="349338"/>
                  </a:cubicBezTo>
                  <a:cubicBezTo>
                    <a:pt x="1476851" y="354387"/>
                    <a:pt x="1470962" y="358341"/>
                    <a:pt x="1464231" y="361202"/>
                  </a:cubicBezTo>
                  <a:cubicBezTo>
                    <a:pt x="1457500" y="364063"/>
                    <a:pt x="1450432" y="365493"/>
                    <a:pt x="1443028" y="365493"/>
                  </a:cubicBezTo>
                  <a:lnTo>
                    <a:pt x="1307230" y="365493"/>
                  </a:lnTo>
                  <a:lnTo>
                    <a:pt x="1326918" y="321573"/>
                  </a:lnTo>
                  <a:lnTo>
                    <a:pt x="1412738" y="321573"/>
                  </a:lnTo>
                  <a:cubicBezTo>
                    <a:pt x="1417114" y="321573"/>
                    <a:pt x="1420816" y="320059"/>
                    <a:pt x="1423845" y="317030"/>
                  </a:cubicBezTo>
                  <a:cubicBezTo>
                    <a:pt x="1426873" y="314001"/>
                    <a:pt x="1428388" y="310299"/>
                    <a:pt x="1428388" y="305924"/>
                  </a:cubicBezTo>
                  <a:lnTo>
                    <a:pt x="1428388" y="82286"/>
                  </a:lnTo>
                  <a:lnTo>
                    <a:pt x="1338024" y="82286"/>
                  </a:lnTo>
                  <a:lnTo>
                    <a:pt x="1320860" y="82286"/>
                  </a:lnTo>
                  <a:lnTo>
                    <a:pt x="1264825" y="82286"/>
                  </a:lnTo>
                  <a:close/>
                  <a:moveTo>
                    <a:pt x="1107824" y="0"/>
                  </a:moveTo>
                  <a:lnTo>
                    <a:pt x="1183043" y="0"/>
                  </a:lnTo>
                  <a:lnTo>
                    <a:pt x="1160326" y="40386"/>
                  </a:lnTo>
                  <a:lnTo>
                    <a:pt x="1252204" y="40386"/>
                  </a:lnTo>
                  <a:lnTo>
                    <a:pt x="1252204" y="308952"/>
                  </a:lnTo>
                  <a:cubicBezTo>
                    <a:pt x="1252204" y="316693"/>
                    <a:pt x="1250774" y="323929"/>
                    <a:pt x="1247913" y="330660"/>
                  </a:cubicBezTo>
                  <a:cubicBezTo>
                    <a:pt x="1245052" y="337391"/>
                    <a:pt x="1241098" y="343281"/>
                    <a:pt x="1236050" y="348329"/>
                  </a:cubicBezTo>
                  <a:cubicBezTo>
                    <a:pt x="1231001" y="353377"/>
                    <a:pt x="1225112" y="357332"/>
                    <a:pt x="1218381" y="360192"/>
                  </a:cubicBezTo>
                  <a:cubicBezTo>
                    <a:pt x="1211650" y="363053"/>
                    <a:pt x="1204582" y="364483"/>
                    <a:pt x="1197178" y="364483"/>
                  </a:cubicBezTo>
                  <a:lnTo>
                    <a:pt x="1054313" y="364483"/>
                  </a:lnTo>
                  <a:lnTo>
                    <a:pt x="1054313" y="40386"/>
                  </a:lnTo>
                  <a:lnTo>
                    <a:pt x="1084602" y="40386"/>
                  </a:lnTo>
                  <a:close/>
                </a:path>
              </a:pathLst>
            </a:custGeom>
            <a:solidFill>
              <a:srgbClr val="158FE7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 marL="0" marR="0" lvl="0" indent="0" algn="dist" defTabSz="914400" rtl="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zh-CN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庞门正道标题体" panose="02010600030101010101" pitchFamily="2" charset="-122"/>
                <a:ea typeface="庞门正道标题体" panose="02010600030101010101" pitchFamily="2" charset="-122"/>
                <a:cs typeface="阿里巴巴普惠体 B" panose="00020600040101010101" pitchFamily="18" charset="-122"/>
              </a:endParaRPr>
            </a:p>
          </p:txBody>
        </p:sp>
        <p:sp>
          <p:nvSpPr>
            <p:cNvPr id="38" name="Content Placeholder 57">
              <a:extLst>
                <a:ext uri="{FF2B5EF4-FFF2-40B4-BE49-F238E27FC236}">
                  <a16:creationId xmlns:a16="http://schemas.microsoft.com/office/drawing/2014/main" xmlns="" id="{6F6C4748-EA72-464B-A19B-1595CEB812FF}"/>
                </a:ext>
              </a:extLst>
            </p:cNvPr>
            <p:cNvSpPr txBox="1">
              <a:spLocks/>
            </p:cNvSpPr>
            <p:nvPr/>
          </p:nvSpPr>
          <p:spPr>
            <a:xfrm>
              <a:off x="4860298" y="5476057"/>
              <a:ext cx="2392501" cy="310169"/>
            </a:xfrm>
            <a:prstGeom prst="rect">
              <a:avLst/>
            </a:prstGeom>
          </p:spPr>
          <p:txBody>
            <a:bodyPr vert="horz" lIns="91440" tIns="45720" rIns="91440" bIns="45720"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等线"/>
                  <a:ea typeface="+mn-ea"/>
                  <a:cs typeface="+mn-cs"/>
                </a:rPr>
                <a:t>BEST PRESENTATION TEMPLATE</a:t>
              </a:r>
            </a:p>
          </p:txBody>
        </p:sp>
      </p:grpSp>
      <p:sp>
        <p:nvSpPr>
          <p:cNvPr id="40" name="任意多边形: 形状 39">
            <a:extLst>
              <a:ext uri="{FF2B5EF4-FFF2-40B4-BE49-F238E27FC236}">
                <a16:creationId xmlns:a16="http://schemas.microsoft.com/office/drawing/2014/main" xmlns="" id="{AC85E106-C011-4676-A14D-CC8BB95CCACA}"/>
              </a:ext>
            </a:extLst>
          </p:cNvPr>
          <p:cNvSpPr/>
          <p:nvPr/>
        </p:nvSpPr>
        <p:spPr>
          <a:xfrm>
            <a:off x="0" y="4351218"/>
            <a:ext cx="12208058" cy="2612632"/>
          </a:xfrm>
          <a:custGeom>
            <a:avLst/>
            <a:gdLst>
              <a:gd name="connsiteX0" fmla="*/ 12208058 w 12208058"/>
              <a:gd name="connsiteY0" fmla="*/ 0 h 2612632"/>
              <a:gd name="connsiteX1" fmla="*/ 12208058 w 12208058"/>
              <a:gd name="connsiteY1" fmla="*/ 2612632 h 2612632"/>
              <a:gd name="connsiteX2" fmla="*/ 0 w 12208058"/>
              <a:gd name="connsiteY2" fmla="*/ 2612632 h 2612632"/>
              <a:gd name="connsiteX3" fmla="*/ 0 w 12208058"/>
              <a:gd name="connsiteY3" fmla="*/ 2138206 h 2612632"/>
              <a:gd name="connsiteX4" fmla="*/ 198032 w 12208058"/>
              <a:gd name="connsiteY4" fmla="*/ 2162565 h 2612632"/>
              <a:gd name="connsiteX5" fmla="*/ 5136840 w 12208058"/>
              <a:gd name="connsiteY5" fmla="*/ 2085358 h 2612632"/>
              <a:gd name="connsiteX6" fmla="*/ 12088381 w 12208058"/>
              <a:gd name="connsiteY6" fmla="*/ 105439 h 26126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208058" h="2612632">
                <a:moveTo>
                  <a:pt x="12208058" y="0"/>
                </a:moveTo>
                <a:lnTo>
                  <a:pt x="12208058" y="2612632"/>
                </a:lnTo>
                <a:lnTo>
                  <a:pt x="0" y="2612632"/>
                </a:lnTo>
                <a:lnTo>
                  <a:pt x="0" y="2138206"/>
                </a:lnTo>
                <a:lnTo>
                  <a:pt x="198032" y="2162565"/>
                </a:lnTo>
                <a:cubicBezTo>
                  <a:pt x="1557502" y="2301503"/>
                  <a:pt x="3279461" y="2286787"/>
                  <a:pt x="5136840" y="2085358"/>
                </a:cubicBezTo>
                <a:cubicBezTo>
                  <a:pt x="8320917" y="1740051"/>
                  <a:pt x="10998652" y="944109"/>
                  <a:pt x="12088381" y="105439"/>
                </a:cubicBezTo>
                <a:close/>
              </a:path>
            </a:pathLst>
          </a:custGeom>
          <a:solidFill>
            <a:srgbClr val="158F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668300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</TotalTime>
  <Words>526</Words>
  <Application>Microsoft Office PowerPoint</Application>
  <PresentationFormat>宽屏</PresentationFormat>
  <Paragraphs>118</Paragraphs>
  <Slides>13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13</vt:i4>
      </vt:variant>
    </vt:vector>
  </HeadingPairs>
  <TitlesOfParts>
    <vt:vector size="34" baseType="lpstr">
      <vt:lpstr>Bebas Neue</vt:lpstr>
      <vt:lpstr>Comfortaa</vt:lpstr>
      <vt:lpstr>Open Sans Light</vt:lpstr>
      <vt:lpstr>Poppins</vt:lpstr>
      <vt:lpstr>Roboto Light</vt:lpstr>
      <vt:lpstr>Source Sans Pro</vt:lpstr>
      <vt:lpstr>阿里巴巴普惠体 B</vt:lpstr>
      <vt:lpstr>阿里巴巴普惠体 L</vt:lpstr>
      <vt:lpstr>阿里巴巴普惠体 R</vt:lpstr>
      <vt:lpstr>等线</vt:lpstr>
      <vt:lpstr>等线 Light</vt:lpstr>
      <vt:lpstr>庞门正道标题体</vt:lpstr>
      <vt:lpstr>苹方 常规</vt:lpstr>
      <vt:lpstr>锐字云字库粗圆体1.0</vt:lpstr>
      <vt:lpstr>优设标题黑</vt:lpstr>
      <vt:lpstr>Arial</vt:lpstr>
      <vt:lpstr>Calibri</vt:lpstr>
      <vt:lpstr>Wingdings</vt:lpstr>
      <vt:lpstr>Wingdings 3</vt:lpstr>
      <vt:lpstr>Office 主题​​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 ban.com</Manager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大文懂个P</dc:creator>
  <cp:keywords>51PPT模板网</cp:keywords>
  <dc:description>www.51pptm oban.com</dc:description>
  <cp:lastModifiedBy>YANGs</cp:lastModifiedBy>
  <cp:revision>29</cp:revision>
  <dcterms:created xsi:type="dcterms:W3CDTF">2021-01-05T13:34:45Z</dcterms:created>
  <dcterms:modified xsi:type="dcterms:W3CDTF">2021-01-11T12:22:45Z</dcterms:modified>
</cp:coreProperties>
</file>