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dat" ContentType="text/plain"/>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8.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0404005b7a214087" Type="http://schemas.microsoft.com/office/2006/relationships/txt" Target="udata/data.dat"/><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sldIdLst>
    <p:sldId id="256" r:id="rId2"/>
    <p:sldId id="347" r:id="rId3"/>
    <p:sldId id="259" r:id="rId4"/>
    <p:sldId id="338" r:id="rId5"/>
    <p:sldId id="337" r:id="rId6"/>
    <p:sldId id="257" r:id="rId7"/>
    <p:sldId id="311" r:id="rId8"/>
    <p:sldId id="312" r:id="rId9"/>
    <p:sldId id="301" r:id="rId10"/>
    <p:sldId id="288" r:id="rId11"/>
    <p:sldId id="298" r:id="rId12"/>
    <p:sldId id="313" r:id="rId13"/>
    <p:sldId id="324" r:id="rId14"/>
    <p:sldId id="314" r:id="rId15"/>
    <p:sldId id="315" r:id="rId16"/>
    <p:sldId id="328" r:id="rId17"/>
    <p:sldId id="329" r:id="rId18"/>
    <p:sldId id="283" r:id="rId19"/>
    <p:sldId id="294" r:id="rId20"/>
    <p:sldId id="327" r:id="rId21"/>
    <p:sldId id="300" r:id="rId22"/>
    <p:sldId id="293" r:id="rId23"/>
    <p:sldId id="287" r:id="rId24"/>
    <p:sldId id="318" r:id="rId25"/>
    <p:sldId id="325" r:id="rId26"/>
    <p:sldId id="292" r:id="rId27"/>
    <p:sldId id="290" r:id="rId28"/>
    <p:sldId id="295" r:id="rId29"/>
    <p:sldId id="322" r:id="rId30"/>
    <p:sldId id="297" r:id="rId31"/>
    <p:sldId id="316" r:id="rId32"/>
    <p:sldId id="326" r:id="rId33"/>
    <p:sldId id="289" r:id="rId34"/>
    <p:sldId id="332" r:id="rId35"/>
    <p:sldId id="286" r:id="rId36"/>
    <p:sldId id="282" r:id="rId37"/>
    <p:sldId id="321" r:id="rId38"/>
    <p:sldId id="320" r:id="rId39"/>
    <p:sldId id="296" r:id="rId40"/>
    <p:sldId id="319" r:id="rId41"/>
    <p:sldId id="291" r:id="rId42"/>
    <p:sldId id="299" r:id="rId43"/>
    <p:sldId id="331" r:id="rId44"/>
    <p:sldId id="284" r:id="rId45"/>
    <p:sldId id="323" r:id="rId46"/>
    <p:sldId id="302" r:id="rId47"/>
    <p:sldId id="340" r:id="rId48"/>
    <p:sldId id="341" r:id="rId49"/>
    <p:sldId id="342" r:id="rId50"/>
    <p:sldId id="330" r:id="rId51"/>
    <p:sldId id="333" r:id="rId52"/>
    <p:sldId id="334" r:id="rId53"/>
    <p:sldId id="335" r:id="rId54"/>
    <p:sldId id="336" r:id="rId55"/>
    <p:sldId id="339" r:id="rId56"/>
    <p:sldId id="692" r:id="rId57"/>
    <p:sldId id="693" r:id="rId58"/>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功能页" id="{6B086F8F-5BF4-43A6-BED6-D5FA14FFA393}">
          <p14:sldIdLst>
            <p14:sldId id="256"/>
            <p14:sldId id="347"/>
            <p14:sldId id="259"/>
            <p14:sldId id="338"/>
            <p14:sldId id="337"/>
          </p14:sldIdLst>
        </p14:section>
        <p14:section name="纯文字版式" id="{643B77D7-75AD-4C92-BE4E-15840CE24071}">
          <p14:sldIdLst>
            <p14:sldId id="257"/>
            <p14:sldId id="311"/>
            <p14:sldId id="312"/>
            <p14:sldId id="301"/>
            <p14:sldId id="288"/>
            <p14:sldId id="298"/>
            <p14:sldId id="313"/>
          </p14:sldIdLst>
        </p14:section>
        <p14:section name="图文版式" id="{E366C5B6-3069-461D-AF02-5633656614A9}">
          <p14:sldIdLst>
            <p14:sldId id="324"/>
            <p14:sldId id="314"/>
            <p14:sldId id="315"/>
            <p14:sldId id="328"/>
            <p14:sldId id="329"/>
            <p14:sldId id="283"/>
            <p14:sldId id="294"/>
            <p14:sldId id="327"/>
            <p14:sldId id="300"/>
            <p14:sldId id="293"/>
            <p14:sldId id="287"/>
            <p14:sldId id="318"/>
          </p14:sldIdLst>
        </p14:section>
        <p14:section name="图表版式" id="{174AE820-7147-4AAF-821D-86BE8A8F1C9E}">
          <p14:sldIdLst>
            <p14:sldId id="325"/>
            <p14:sldId id="292"/>
            <p14:sldId id="290"/>
            <p14:sldId id="295"/>
            <p14:sldId id="322"/>
            <p14:sldId id="297"/>
            <p14:sldId id="316"/>
          </p14:sldIdLst>
        </p14:section>
        <p14:section name="逻辑图示版式" id="{8995AABA-4818-41BC-BB29-C5E500A7B2A1}">
          <p14:sldIdLst>
            <p14:sldId id="326"/>
            <p14:sldId id="289"/>
            <p14:sldId id="332"/>
            <p14:sldId id="286"/>
            <p14:sldId id="282"/>
            <p14:sldId id="321"/>
            <p14:sldId id="320"/>
            <p14:sldId id="296"/>
            <p14:sldId id="319"/>
            <p14:sldId id="291"/>
            <p14:sldId id="299"/>
            <p14:sldId id="331"/>
            <p14:sldId id="284"/>
            <p14:sldId id="323"/>
            <p14:sldId id="302"/>
            <p14:sldId id="340"/>
            <p14:sldId id="341"/>
            <p14:sldId id="342"/>
          </p14:sldIdLst>
        </p14:section>
        <p14:section name="特殊版式" id="{77D0E17C-DE60-421E-A389-038C6B7DE164}">
          <p14:sldIdLst>
            <p14:sldId id="330"/>
            <p14:sldId id="333"/>
            <p14:sldId id="334"/>
            <p14:sldId id="335"/>
            <p14:sldId id="336"/>
            <p14:sldId id="339"/>
            <p14:sldId id="692"/>
            <p14:sldId id="693"/>
          </p14:sldIdLst>
        </p14:section>
      </p14:sectionLst>
    </p:ext>
    <p:ext uri="{EFAFB233-063F-42B5-8137-9DF3F51BA10A}">
      <p15:sldGuideLst xmlns:p15="http://schemas.microsoft.com/office/powerpoint/2012/main">
        <p15:guide id="1" orient="horz" pos="2224" userDrawn="1">
          <p15:clr>
            <a:srgbClr val="A4A3A4"/>
          </p15:clr>
        </p15:guide>
        <p15:guide id="2" pos="3840" userDrawn="1">
          <p15:clr>
            <a:srgbClr val="A4A3A4"/>
          </p15:clr>
        </p15:guide>
        <p15:guide id="3" pos="192" userDrawn="1">
          <p15:clr>
            <a:srgbClr val="A4A3A4"/>
          </p15:clr>
        </p15:guide>
        <p15:guide id="4" pos="7488" userDrawn="1">
          <p15:clr>
            <a:srgbClr val="A4A3A4"/>
          </p15:clr>
        </p15:guide>
        <p15:guide id="5" orient="horz" pos="384" userDrawn="1">
          <p15:clr>
            <a:srgbClr val="A4A3A4"/>
          </p15:clr>
        </p15:guide>
        <p15:guide id="6" orient="horz" pos="432" userDrawn="1">
          <p15:clr>
            <a:srgbClr val="A4A3A4"/>
          </p15:clr>
        </p15:guide>
        <p15:guide id="7" orient="horz" pos="4056" userDrawn="1">
          <p15:clr>
            <a:srgbClr val="A4A3A4"/>
          </p15:clr>
        </p15:guide>
        <p15:guide id="8" orient="horz" pos="40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88" autoAdjust="0"/>
    <p:restoredTop sz="94660"/>
  </p:normalViewPr>
  <p:slideViewPr>
    <p:cSldViewPr snapToGrid="0">
      <p:cViewPr varScale="1">
        <p:scale>
          <a:sx n="114" d="100"/>
          <a:sy n="114" d="100"/>
        </p:scale>
        <p:origin x="816" y="102"/>
      </p:cViewPr>
      <p:guideLst>
        <p:guide orient="horz" pos="2224"/>
        <p:guide pos="3840"/>
        <p:guide pos="192"/>
        <p:guide pos="7488"/>
        <p:guide orient="horz" pos="384"/>
        <p:guide orient="horz" pos="432"/>
        <p:guide orient="horz" pos="4056"/>
        <p:guide orient="horz" pos="401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18337018280661177"/>
                  <c:y val="-0.26934982611359065"/>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2">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720976906162626"/>
                  <c:y val="0.1034580978390341"/>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tx2">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6026735624164249"/>
                  <c:y val="-0.19418236395749783"/>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6.9</c:v>
                </c:pt>
                <c:pt idx="1">
                  <c:v>3.1</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60000"/>
                <a:lumOff val="40000"/>
              </a:schemeClr>
            </a:solidFill>
            <a:ln>
              <a:noFill/>
            </a:ln>
            <a:effectLst/>
          </c:spPr>
          <c:invertIfNegative val="0"/>
          <c:dLbls>
            <c:dLbl>
              <c:idx val="0"/>
              <c:spPr>
                <a:noFill/>
                <a:ln>
                  <a:noFill/>
                </a:ln>
                <a:effectLst/>
              </c:spPr>
              <c:txPr>
                <a:bodyPr rot="0" spcFirstLastPara="1" vertOverflow="clip" horzOverflow="clip" vert="horz" wrap="square" lIns="0" tIns="0" rIns="0" bIns="0" anchor="ctr" anchorCtr="1">
                  <a:spAutoFit/>
                </a:bodyPr>
                <a:lstStyle/>
                <a:p>
                  <a:pPr>
                    <a:defRPr sz="1600"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1"/>
              <c:spPr>
                <a:noFill/>
                <a:ln>
                  <a:noFill/>
                </a:ln>
                <a:effectLst/>
              </c:spPr>
              <c:txPr>
                <a:bodyPr rot="0" spcFirstLastPara="1" vertOverflow="clip" horzOverflow="clip" vert="horz" wrap="square" lIns="0" tIns="0" rIns="0" bIns="0" anchor="ctr" anchorCtr="1">
                  <a:spAutoFit/>
                </a:bodyPr>
                <a:lstStyle/>
                <a:p>
                  <a:pPr>
                    <a:defRPr sz="1600"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2"/>
              <c:spPr>
                <a:noFill/>
                <a:ln>
                  <a:noFill/>
                </a:ln>
                <a:effectLst/>
              </c:spPr>
              <c:txPr>
                <a:bodyPr rot="0" spcFirstLastPara="1" vertOverflow="clip" horzOverflow="clip" vert="horz" wrap="square" lIns="0" tIns="0" rIns="0" bIns="0" anchor="ctr" anchorCtr="1">
                  <a:spAutoFit/>
                </a:bodyPr>
                <a:lstStyle/>
                <a:p>
                  <a:pPr>
                    <a:defRPr sz="1600"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220-4684-B25F-D105602FDE7B}"/>
                </c:ext>
                <c:ext xmlns:c15="http://schemas.microsoft.com/office/drawing/2012/chart" uri="{CE6537A1-D6FC-4f65-9D91-7224C49458BB}">
                  <c15:spPr xmlns:c15="http://schemas.microsoft.com/office/drawing/2012/chart">
                    <a:prstGeom prst="ellipse">
                      <a:avLst/>
                    </a:prstGeom>
                    <a:noFill/>
                    <a:ln>
                      <a:noFill/>
                    </a:ln>
                  </c15:spPr>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D220-4684-B25F-D105602FDE7B}"/>
            </c:ext>
          </c:extLst>
        </c:ser>
        <c:ser>
          <c:idx val="1"/>
          <c:order val="1"/>
          <c:tx>
            <c:strRef>
              <c:f>Sheet1!$C$1</c:f>
              <c:strCache>
                <c:ptCount val="1"/>
                <c:pt idx="0">
                  <c:v>系列 2</c:v>
                </c:pt>
              </c:strCache>
            </c:strRef>
          </c:tx>
          <c:spPr>
            <a:solidFill>
              <a:schemeClr val="tx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2"/>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D220-4684-B25F-D105602FDE7B}"/>
            </c:ext>
          </c:extLst>
        </c:ser>
        <c:ser>
          <c:idx val="2"/>
          <c:order val="2"/>
          <c:tx>
            <c:strRef>
              <c:f>Sheet1!$D$1</c:f>
              <c:strCache>
                <c:ptCount val="1"/>
                <c:pt idx="0">
                  <c:v>系列 3</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2">
                        <a:lumMod val="60000"/>
                        <a:lumOff val="4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D220-4684-B25F-D105602FDE7B}"/>
            </c:ext>
          </c:extLst>
        </c:ser>
        <c:dLbls>
          <c:showLegendKey val="0"/>
          <c:showVal val="0"/>
          <c:showCatName val="0"/>
          <c:showSerName val="0"/>
          <c:showPercent val="0"/>
          <c:showBubbleSize val="0"/>
        </c:dLbls>
        <c:gapWidth val="120"/>
        <c:overlap val="-20"/>
        <c:axId val="1527203008"/>
        <c:axId val="2073896288"/>
      </c:barChart>
      <c:catAx>
        <c:axId val="152720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crossAx val="2073896288"/>
        <c:crosses val="autoZero"/>
        <c:auto val="1"/>
        <c:lblAlgn val="ctr"/>
        <c:lblOffset val="100"/>
        <c:noMultiLvlLbl val="0"/>
      </c:catAx>
      <c:valAx>
        <c:axId val="2073896288"/>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2">
                    <a:lumMod val="50000"/>
                  </a:schemeClr>
                </a:solidFill>
                <a:latin typeface="+mn-lt"/>
                <a:ea typeface="+mn-ea"/>
                <a:cs typeface="+mn-cs"/>
              </a:defRPr>
            </a:pPr>
            <a:endParaRPr lang="zh-CN"/>
          </a:p>
        </c:txPr>
        <c:crossAx val="1527203008"/>
        <c:crosses val="autoZero"/>
        <c:crossBetween val="between"/>
        <c:majorUnit val="1"/>
      </c:valAx>
      <c:spPr>
        <a:noFill/>
        <a:ln>
          <a:noFill/>
        </a:ln>
        <a:effectLst/>
      </c:spPr>
    </c:plotArea>
    <c:legend>
      <c:legendPos val="b"/>
      <c:layout>
        <c:manualLayout>
          <c:xMode val="edge"/>
          <c:yMode val="edge"/>
          <c:x val="0.31746518356912362"/>
          <c:y val="0.94351029474059933"/>
          <c:w val="0.36133483483947104"/>
          <c:h val="5.648970525940062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5B-4DAF-A761-6F0079A45EC5}"/>
            </c:ext>
          </c:extLst>
        </c:ser>
        <c:ser>
          <c:idx val="1"/>
          <c:order val="1"/>
          <c:tx>
            <c:strRef>
              <c:f>Sheet1!$C$1</c:f>
              <c:strCache>
                <c:ptCount val="1"/>
                <c:pt idx="0">
                  <c:v>系列 2</c:v>
                </c:pt>
              </c:strCache>
            </c:strRef>
          </c:tx>
          <c:spPr>
            <a:solidFill>
              <a:schemeClr val="tx2">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F5B-4DAF-A761-6F0079A45EC5}"/>
            </c:ext>
          </c:extLst>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F5B-4DAF-A761-6F0079A45EC5}"/>
            </c:ext>
          </c:extLst>
        </c:ser>
        <c:dLbls>
          <c:showLegendKey val="0"/>
          <c:showVal val="0"/>
          <c:showCatName val="0"/>
          <c:showSerName val="0"/>
          <c:showPercent val="0"/>
          <c:showBubbleSize val="0"/>
        </c:dLbls>
        <c:gapWidth val="100"/>
        <c:axId val="2073889760"/>
        <c:axId val="2073896832"/>
      </c:barChart>
      <c:catAx>
        <c:axId val="20738897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073896832"/>
        <c:crosses val="autoZero"/>
        <c:auto val="1"/>
        <c:lblAlgn val="ctr"/>
        <c:lblOffset val="100"/>
        <c:noMultiLvlLbl val="0"/>
      </c:catAx>
      <c:valAx>
        <c:axId val="2073896832"/>
        <c:scaling>
          <c:orientation val="minMax"/>
        </c:scaling>
        <c:delete val="0"/>
        <c:axPos val="b"/>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7388976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206655799218775E-2"/>
          <c:y val="3.5662086288208626E-2"/>
          <c:w val="0.96861145651629443"/>
          <c:h val="0.80768026552810079"/>
        </c:manualLayout>
      </c:layou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D415-4B99-8B35-572AEC37B4CD}"/>
            </c:ext>
          </c:extLst>
        </c:ser>
        <c:ser>
          <c:idx val="1"/>
          <c:order val="1"/>
          <c:tx>
            <c:strRef>
              <c:f>Sheet1!$C$1</c:f>
              <c:strCache>
                <c:ptCount val="1"/>
                <c:pt idx="0">
                  <c:v>系列 2</c:v>
                </c:pt>
              </c:strCache>
            </c:strRef>
          </c:tx>
          <c:spPr>
            <a:ln w="38100" cap="rnd">
              <a:solidFill>
                <a:schemeClr val="bg1">
                  <a:lumMod val="5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5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D415-4B99-8B35-572AEC37B4CD}"/>
            </c:ext>
          </c:extLst>
        </c:ser>
        <c:dLbls>
          <c:showLegendKey val="0"/>
          <c:showVal val="0"/>
          <c:showCatName val="0"/>
          <c:showSerName val="0"/>
          <c:showPercent val="0"/>
          <c:showBubbleSize val="0"/>
        </c:dLbls>
        <c:smooth val="0"/>
        <c:axId val="2073898464"/>
        <c:axId val="2073881600"/>
      </c:lineChart>
      <c:catAx>
        <c:axId val="207389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t" anchorCtr="1"/>
          <a:lstStyle/>
          <a:p>
            <a:pPr>
              <a:defRPr sz="1400" b="0" i="0" u="none" strike="noStrike" kern="1200" baseline="0">
                <a:solidFill>
                  <a:schemeClr val="tx2">
                    <a:lumMod val="50000"/>
                  </a:schemeClr>
                </a:solidFill>
                <a:latin typeface="+mn-lt"/>
                <a:ea typeface="+mn-ea"/>
                <a:cs typeface="+mn-cs"/>
              </a:defRPr>
            </a:pPr>
            <a:endParaRPr lang="zh-CN"/>
          </a:p>
        </c:txPr>
        <c:crossAx val="2073881600"/>
        <c:crosses val="autoZero"/>
        <c:auto val="1"/>
        <c:lblAlgn val="ctr"/>
        <c:lblOffset val="100"/>
        <c:noMultiLvlLbl val="0"/>
      </c:catAx>
      <c:valAx>
        <c:axId val="207388160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2073898464"/>
        <c:crosses val="autoZero"/>
        <c:crossBetween val="between"/>
      </c:valAx>
      <c:spPr>
        <a:noFill/>
        <a:ln>
          <a:noFill/>
        </a:ln>
        <a:effectLst/>
      </c:spPr>
    </c:plotArea>
    <c:legend>
      <c:legendPos val="b"/>
      <c:layout>
        <c:manualLayout>
          <c:xMode val="edge"/>
          <c:yMode val="edge"/>
          <c:x val="0.37879834330004264"/>
          <c:y val="0.9509993306840161"/>
          <c:w val="0.2424031760922005"/>
          <c:h val="4.90006693159839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0874-4A46-84DF-4A81B0DEF606}"/>
              </c:ext>
            </c:extLst>
          </c:dPt>
          <c:dPt>
            <c:idx val="1"/>
            <c:bubble3D val="0"/>
            <c:spPr>
              <a:solidFill>
                <a:schemeClr val="accent2">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0874-4A46-84DF-4A81B0DEF606}"/>
              </c:ext>
            </c:extLst>
          </c:dPt>
          <c:dPt>
            <c:idx val="2"/>
            <c:bubble3D val="0"/>
            <c:spPr>
              <a:solidFill>
                <a:schemeClr val="accent5">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0523-48CB-A4D6-18548ABF5264}"/>
              </c:ext>
            </c:extLst>
          </c:dPt>
          <c:dPt>
            <c:idx val="3"/>
            <c:bubble3D val="0"/>
            <c:spPr>
              <a:solidFill>
                <a:schemeClr val="tx2">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0523-48CB-A4D6-18548ABF5264}"/>
              </c:ext>
            </c:extLst>
          </c:dPt>
          <c:dLbls>
            <c:dLbl>
              <c:idx val="0"/>
              <c:layout>
                <c:manualLayout>
                  <c:x val="-7.3979606696851732E-2"/>
                  <c:y val="0.21577560967653356"/>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1-0874-4A46-84DF-4A81B0DEF606}"/>
                </c:ext>
                <c:ext xmlns:c15="http://schemas.microsoft.com/office/drawing/2012/chart" uri="{CE6537A1-D6FC-4f65-9D91-7224C49458BB}"/>
              </c:extLst>
            </c:dLbl>
            <c:dLbl>
              <c:idx val="1"/>
              <c:layout>
                <c:manualLayout>
                  <c:x val="0"/>
                  <c:y val="0.19851356090241087"/>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2-0874-4A46-84DF-4A81B0DEF60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0874-4A46-84DF-4A81B0DEF606}"/>
            </c:ext>
          </c:extLst>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79103804255143073"/>
          <c:y val="0.34903545470773673"/>
          <c:w val="0.19365583192508273"/>
          <c:h val="0.31056011497158786"/>
        </c:manualLayout>
      </c:layout>
      <c:overlay val="0"/>
      <c:spPr>
        <a:noFill/>
        <a:ln>
          <a:noFill/>
        </a:ln>
        <a:effectLst/>
      </c:spPr>
      <c:txPr>
        <a:bodyPr rot="0" spcFirstLastPara="1" vertOverflow="ellipsis" vert="horz" wrap="square" anchor="ctr" anchorCtr="1"/>
        <a:lstStyle/>
        <a:p>
          <a:pPr>
            <a:lnSpc>
              <a:spcPct val="100000"/>
            </a:lnSpc>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4982012050281195"/>
        </c:manualLayout>
      </c:layout>
      <c:barChart>
        <c:barDir val="bar"/>
        <c:grouping val="percentStacked"/>
        <c:varyColors val="0"/>
        <c:ser>
          <c:idx val="0"/>
          <c:order val="0"/>
          <c:tx>
            <c:strRef>
              <c:f>Sheet1!$B$1</c:f>
              <c:strCache>
                <c:ptCount val="1"/>
                <c:pt idx="0">
                  <c:v>已完成</c:v>
                </c:pt>
              </c:strCache>
            </c:strRef>
          </c:tx>
          <c:spPr>
            <a:pattFill prst="wdUpDiag">
              <a:fgClr>
                <a:schemeClr val="accent1">
                  <a:lumMod val="60000"/>
                  <a:lumOff val="40000"/>
                </a:schemeClr>
              </a:fgClr>
              <a:bgClr>
                <a:schemeClr val="accent1"/>
              </a:bgClr>
            </a:pattFill>
            <a:ln>
              <a:noFill/>
            </a:ln>
            <a:effectLst>
              <a:innerShdw blurRad="317500" dist="50800" dir="10800000">
                <a:prstClr val="black">
                  <a:alpha val="20000"/>
                </a:prstClr>
              </a:innerShdw>
            </a:effectLst>
          </c:spPr>
          <c:invertIfNegative val="0"/>
          <c:dPt>
            <c:idx val="0"/>
            <c:invertIfNegative val="0"/>
            <c:bubble3D val="0"/>
            <c:spPr>
              <a:solidFill>
                <a:schemeClr val="accent1">
                  <a:lumMod val="60000"/>
                  <a:lumOff val="40000"/>
                </a:schemeClr>
              </a:solidFill>
              <a:ln>
                <a:noFill/>
              </a:ln>
              <a:effectLst>
                <a:innerShdw blurRad="317500" dist="50800" dir="10800000">
                  <a:prstClr val="black">
                    <a:alpha val="20000"/>
                  </a:prstClr>
                </a:innerShdw>
              </a:effectLst>
            </c:spPr>
            <c:extLst xmlns:c16r2="http://schemas.microsoft.com/office/drawing/2015/06/chart">
              <c:ext xmlns:c16="http://schemas.microsoft.com/office/drawing/2014/chart" uri="{C3380CC4-5D6E-409C-BE32-E72D297353CC}">
                <c16:uniqueId val="{00000005-3F93-43D5-B468-4F167DECADC9}"/>
              </c:ext>
            </c:extLst>
          </c:dPt>
          <c:dLbls>
            <c:dLbl>
              <c:idx val="0"/>
              <c:spPr>
                <a:noFill/>
                <a:ln>
                  <a:noFill/>
                </a:ln>
                <a:effectLst/>
              </c:spPr>
              <c:txPr>
                <a:bodyPr rot="0" spcFirstLastPara="1" vertOverflow="ellipsis" vert="horz" wrap="square" lIns="38100" tIns="19050" rIns="38100" bIns="19050" anchor="ctr" anchorCtr="1">
                  <a:noAutofit/>
                </a:bodyPr>
                <a:lstStyle/>
                <a:p>
                  <a:pPr>
                    <a:defRPr sz="24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F93-43D5-B468-4F167DECADC9}"/>
                </c:ex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0.68</c:v>
                </c:pt>
              </c:numCache>
            </c:numRef>
          </c:val>
          <c:extLst xmlns:c16r2="http://schemas.microsoft.com/office/drawing/2015/06/chart">
            <c:ext xmlns:c16="http://schemas.microsoft.com/office/drawing/2014/chart" uri="{C3380CC4-5D6E-409C-BE32-E72D297353CC}">
              <c16:uniqueId val="{00000000-3F93-43D5-B468-4F167DECADC9}"/>
            </c:ext>
          </c:extLst>
        </c:ser>
        <c:ser>
          <c:idx val="1"/>
          <c:order val="1"/>
          <c:tx>
            <c:strRef>
              <c:f>Sheet1!$C$1</c:f>
              <c:strCache>
                <c:ptCount val="1"/>
                <c:pt idx="0">
                  <c:v>剩余</c:v>
                </c:pt>
              </c:strCache>
            </c:strRef>
          </c:tx>
          <c:spPr>
            <a:solidFill>
              <a:srgbClr val="F7D8D2"/>
            </a:solidFill>
            <a:ln>
              <a:noFill/>
            </a:ln>
            <a:effectLst>
              <a:innerShdw blurRad="254000" dist="50800">
                <a:prstClr val="black">
                  <a:alpha val="10000"/>
                </a:prstClr>
              </a:innerShdw>
            </a:effectLst>
          </c:spPr>
          <c:invertIfNegative val="1"/>
          <c:cat>
            <c:strRef>
              <c:f>Sheet1!$A$2</c:f>
              <c:strCache>
                <c:ptCount val="1"/>
                <c:pt idx="0">
                  <c:v>类别 1</c:v>
                </c:pt>
              </c:strCache>
            </c:strRef>
          </c:cat>
          <c:val>
            <c:numRef>
              <c:f>Sheet1!$C$2</c:f>
              <c:numCache>
                <c:formatCode>0%</c:formatCode>
                <c:ptCount val="1"/>
                <c:pt idx="0">
                  <c:v>0.31999999999999995</c:v>
                </c:pt>
              </c:numCache>
            </c:numRef>
          </c:val>
          <c:extLst xmlns:c16r2="http://schemas.microsoft.com/office/drawing/2015/06/chart">
            <c:ext xmlns:c16="http://schemas.microsoft.com/office/drawing/2014/chart" uri="{C3380CC4-5D6E-409C-BE32-E72D297353CC}">
              <c16:uniqueId val="{00000001-3F93-43D5-B468-4F167DECADC9}"/>
            </c:ext>
            <c:ext xmlns:c14="http://schemas.microsoft.com/office/drawing/2007/8/2/chart" uri="{6F2FDCE9-48DA-4B69-8628-5D25D57E5C99}">
              <c14:invertSolidFillFmt>
                <c14:spPr xmlns:c14="http://schemas.microsoft.com/office/drawing/2007/8/2/chart">
                  <a:solidFill>
                    <a:srgbClr val="F2F2F2"/>
                  </a:solidFill>
                  <a:ln>
                    <a:noFill/>
                  </a:ln>
                  <a:effectLst>
                    <a:innerShdw blurRad="254000" dist="50800">
                      <a:prstClr val="black">
                        <a:alpha val="10000"/>
                      </a:prstClr>
                    </a:innerShdw>
                  </a:effectLst>
                </c14:spPr>
              </c14:invertSolidFillFmt>
            </c:ext>
          </c:extLst>
        </c:ser>
        <c:dLbls>
          <c:showLegendKey val="0"/>
          <c:showVal val="0"/>
          <c:showCatName val="0"/>
          <c:showSerName val="0"/>
          <c:showPercent val="0"/>
          <c:showBubbleSize val="0"/>
        </c:dLbls>
        <c:gapWidth val="150"/>
        <c:overlap val="100"/>
        <c:axId val="2073903904"/>
        <c:axId val="2073881056"/>
      </c:barChart>
      <c:catAx>
        <c:axId val="2073903904"/>
        <c:scaling>
          <c:orientation val="minMax"/>
        </c:scaling>
        <c:delete val="1"/>
        <c:axPos val="l"/>
        <c:numFmt formatCode="General" sourceLinked="1"/>
        <c:majorTickMark val="none"/>
        <c:minorTickMark val="none"/>
        <c:tickLblPos val="nextTo"/>
        <c:crossAx val="2073881056"/>
        <c:crosses val="autoZero"/>
        <c:auto val="1"/>
        <c:lblAlgn val="ctr"/>
        <c:lblOffset val="100"/>
        <c:noMultiLvlLbl val="0"/>
      </c:catAx>
      <c:valAx>
        <c:axId val="2073881056"/>
        <c:scaling>
          <c:orientation val="minMax"/>
        </c:scaling>
        <c:delete val="1"/>
        <c:axPos val="b"/>
        <c:numFmt formatCode="0%" sourceLinked="1"/>
        <c:majorTickMark val="none"/>
        <c:minorTickMark val="none"/>
        <c:tickLblPos val="nextTo"/>
        <c:crossAx val="20739039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F415E2-6BFC-4998-B2CF-7D88921432FF}" type="datetimeFigureOut">
              <a:rPr lang="zh-CN" altLang="en-US" smtClean="0"/>
              <a:t>2021/1/11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A229C1-FF6E-4B04-B3F5-E019E794579E}" type="slidenum">
              <a:rPr lang="zh-CN" altLang="en-US" smtClean="0"/>
              <a:t>‹#›</a:t>
            </a:fld>
            <a:endParaRPr lang="zh-CN" altLang="en-US"/>
          </a:p>
        </p:txBody>
      </p:sp>
    </p:spTree>
    <p:extLst>
      <p:ext uri="{BB962C8B-B14F-4D97-AF65-F5344CB8AC3E}">
        <p14:creationId xmlns:p14="http://schemas.microsoft.com/office/powerpoint/2010/main" val="1859244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1</a:t>
            </a:fld>
            <a:endParaRPr lang="zh-CN" altLang="en-US"/>
          </a:p>
        </p:txBody>
      </p:sp>
    </p:spTree>
    <p:extLst>
      <p:ext uri="{BB962C8B-B14F-4D97-AF65-F5344CB8AC3E}">
        <p14:creationId xmlns:p14="http://schemas.microsoft.com/office/powerpoint/2010/main" val="2174335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10</a:t>
            </a:fld>
            <a:endParaRPr lang="zh-CN" altLang="en-US"/>
          </a:p>
        </p:txBody>
      </p:sp>
    </p:spTree>
    <p:extLst>
      <p:ext uri="{BB962C8B-B14F-4D97-AF65-F5344CB8AC3E}">
        <p14:creationId xmlns:p14="http://schemas.microsoft.com/office/powerpoint/2010/main" val="1587374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11</a:t>
            </a:fld>
            <a:endParaRPr lang="zh-CN" altLang="en-US"/>
          </a:p>
        </p:txBody>
      </p:sp>
    </p:spTree>
    <p:extLst>
      <p:ext uri="{BB962C8B-B14F-4D97-AF65-F5344CB8AC3E}">
        <p14:creationId xmlns:p14="http://schemas.microsoft.com/office/powerpoint/2010/main" val="3915925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12</a:t>
            </a:fld>
            <a:endParaRPr lang="zh-CN" altLang="en-US"/>
          </a:p>
        </p:txBody>
      </p:sp>
    </p:spTree>
    <p:extLst>
      <p:ext uri="{BB962C8B-B14F-4D97-AF65-F5344CB8AC3E}">
        <p14:creationId xmlns:p14="http://schemas.microsoft.com/office/powerpoint/2010/main" val="3321231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13</a:t>
            </a:fld>
            <a:endParaRPr lang="zh-CN" altLang="en-US"/>
          </a:p>
        </p:txBody>
      </p:sp>
    </p:spTree>
    <p:extLst>
      <p:ext uri="{BB962C8B-B14F-4D97-AF65-F5344CB8AC3E}">
        <p14:creationId xmlns:p14="http://schemas.microsoft.com/office/powerpoint/2010/main" val="1004387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14</a:t>
            </a:fld>
            <a:endParaRPr lang="zh-CN" altLang="en-US"/>
          </a:p>
        </p:txBody>
      </p:sp>
    </p:spTree>
    <p:extLst>
      <p:ext uri="{BB962C8B-B14F-4D97-AF65-F5344CB8AC3E}">
        <p14:creationId xmlns:p14="http://schemas.microsoft.com/office/powerpoint/2010/main" val="3046821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15</a:t>
            </a:fld>
            <a:endParaRPr lang="zh-CN" altLang="en-US"/>
          </a:p>
        </p:txBody>
      </p:sp>
    </p:spTree>
    <p:extLst>
      <p:ext uri="{BB962C8B-B14F-4D97-AF65-F5344CB8AC3E}">
        <p14:creationId xmlns:p14="http://schemas.microsoft.com/office/powerpoint/2010/main" val="1673300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16</a:t>
            </a:fld>
            <a:endParaRPr lang="zh-CN" altLang="en-US"/>
          </a:p>
        </p:txBody>
      </p:sp>
    </p:spTree>
    <p:extLst>
      <p:ext uri="{BB962C8B-B14F-4D97-AF65-F5344CB8AC3E}">
        <p14:creationId xmlns:p14="http://schemas.microsoft.com/office/powerpoint/2010/main" val="1771459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17</a:t>
            </a:fld>
            <a:endParaRPr lang="zh-CN" altLang="en-US"/>
          </a:p>
        </p:txBody>
      </p:sp>
    </p:spTree>
    <p:extLst>
      <p:ext uri="{BB962C8B-B14F-4D97-AF65-F5344CB8AC3E}">
        <p14:creationId xmlns:p14="http://schemas.microsoft.com/office/powerpoint/2010/main" val="1201743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18</a:t>
            </a:fld>
            <a:endParaRPr lang="zh-CN" altLang="en-US"/>
          </a:p>
        </p:txBody>
      </p:sp>
    </p:spTree>
    <p:extLst>
      <p:ext uri="{BB962C8B-B14F-4D97-AF65-F5344CB8AC3E}">
        <p14:creationId xmlns:p14="http://schemas.microsoft.com/office/powerpoint/2010/main" val="3976276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19</a:t>
            </a:fld>
            <a:endParaRPr lang="zh-CN" altLang="en-US"/>
          </a:p>
        </p:txBody>
      </p:sp>
    </p:spTree>
    <p:extLst>
      <p:ext uri="{BB962C8B-B14F-4D97-AF65-F5344CB8AC3E}">
        <p14:creationId xmlns:p14="http://schemas.microsoft.com/office/powerpoint/2010/main" val="4023015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2</a:t>
            </a:fld>
            <a:endParaRPr lang="zh-CN" altLang="en-US"/>
          </a:p>
        </p:txBody>
      </p:sp>
    </p:spTree>
    <p:extLst>
      <p:ext uri="{BB962C8B-B14F-4D97-AF65-F5344CB8AC3E}">
        <p14:creationId xmlns:p14="http://schemas.microsoft.com/office/powerpoint/2010/main" val="521188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20</a:t>
            </a:fld>
            <a:endParaRPr lang="zh-CN" altLang="en-US"/>
          </a:p>
        </p:txBody>
      </p:sp>
    </p:spTree>
    <p:extLst>
      <p:ext uri="{BB962C8B-B14F-4D97-AF65-F5344CB8AC3E}">
        <p14:creationId xmlns:p14="http://schemas.microsoft.com/office/powerpoint/2010/main" val="2314066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21</a:t>
            </a:fld>
            <a:endParaRPr lang="zh-CN" altLang="en-US"/>
          </a:p>
        </p:txBody>
      </p:sp>
    </p:spTree>
    <p:extLst>
      <p:ext uri="{BB962C8B-B14F-4D97-AF65-F5344CB8AC3E}">
        <p14:creationId xmlns:p14="http://schemas.microsoft.com/office/powerpoint/2010/main" val="3579393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22</a:t>
            </a:fld>
            <a:endParaRPr lang="zh-CN" altLang="en-US"/>
          </a:p>
        </p:txBody>
      </p:sp>
    </p:spTree>
    <p:extLst>
      <p:ext uri="{BB962C8B-B14F-4D97-AF65-F5344CB8AC3E}">
        <p14:creationId xmlns:p14="http://schemas.microsoft.com/office/powerpoint/2010/main" val="25258332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23</a:t>
            </a:fld>
            <a:endParaRPr lang="zh-CN" altLang="en-US"/>
          </a:p>
        </p:txBody>
      </p:sp>
    </p:spTree>
    <p:extLst>
      <p:ext uri="{BB962C8B-B14F-4D97-AF65-F5344CB8AC3E}">
        <p14:creationId xmlns:p14="http://schemas.microsoft.com/office/powerpoint/2010/main" val="1597732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24</a:t>
            </a:fld>
            <a:endParaRPr lang="zh-CN" altLang="en-US"/>
          </a:p>
        </p:txBody>
      </p:sp>
    </p:spTree>
    <p:extLst>
      <p:ext uri="{BB962C8B-B14F-4D97-AF65-F5344CB8AC3E}">
        <p14:creationId xmlns:p14="http://schemas.microsoft.com/office/powerpoint/2010/main" val="954767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25</a:t>
            </a:fld>
            <a:endParaRPr lang="zh-CN" altLang="en-US"/>
          </a:p>
        </p:txBody>
      </p:sp>
    </p:spTree>
    <p:extLst>
      <p:ext uri="{BB962C8B-B14F-4D97-AF65-F5344CB8AC3E}">
        <p14:creationId xmlns:p14="http://schemas.microsoft.com/office/powerpoint/2010/main" val="2073788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26</a:t>
            </a:fld>
            <a:endParaRPr lang="zh-CN" altLang="en-US"/>
          </a:p>
        </p:txBody>
      </p:sp>
    </p:spTree>
    <p:extLst>
      <p:ext uri="{BB962C8B-B14F-4D97-AF65-F5344CB8AC3E}">
        <p14:creationId xmlns:p14="http://schemas.microsoft.com/office/powerpoint/2010/main" val="41080026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27</a:t>
            </a:fld>
            <a:endParaRPr lang="zh-CN" altLang="en-US"/>
          </a:p>
        </p:txBody>
      </p:sp>
    </p:spTree>
    <p:extLst>
      <p:ext uri="{BB962C8B-B14F-4D97-AF65-F5344CB8AC3E}">
        <p14:creationId xmlns:p14="http://schemas.microsoft.com/office/powerpoint/2010/main" val="2111649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28</a:t>
            </a:fld>
            <a:endParaRPr lang="zh-CN" altLang="en-US"/>
          </a:p>
        </p:txBody>
      </p:sp>
    </p:spTree>
    <p:extLst>
      <p:ext uri="{BB962C8B-B14F-4D97-AF65-F5344CB8AC3E}">
        <p14:creationId xmlns:p14="http://schemas.microsoft.com/office/powerpoint/2010/main" val="41103469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29</a:t>
            </a:fld>
            <a:endParaRPr lang="zh-CN" altLang="en-US"/>
          </a:p>
        </p:txBody>
      </p:sp>
    </p:spTree>
    <p:extLst>
      <p:ext uri="{BB962C8B-B14F-4D97-AF65-F5344CB8AC3E}">
        <p14:creationId xmlns:p14="http://schemas.microsoft.com/office/powerpoint/2010/main" val="2603685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3</a:t>
            </a:fld>
            <a:endParaRPr lang="zh-CN" altLang="en-US"/>
          </a:p>
        </p:txBody>
      </p:sp>
    </p:spTree>
    <p:extLst>
      <p:ext uri="{BB962C8B-B14F-4D97-AF65-F5344CB8AC3E}">
        <p14:creationId xmlns:p14="http://schemas.microsoft.com/office/powerpoint/2010/main" val="786243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30</a:t>
            </a:fld>
            <a:endParaRPr lang="zh-CN" altLang="en-US"/>
          </a:p>
        </p:txBody>
      </p:sp>
    </p:spTree>
    <p:extLst>
      <p:ext uri="{BB962C8B-B14F-4D97-AF65-F5344CB8AC3E}">
        <p14:creationId xmlns:p14="http://schemas.microsoft.com/office/powerpoint/2010/main" val="1144964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31</a:t>
            </a:fld>
            <a:endParaRPr lang="zh-CN" altLang="en-US"/>
          </a:p>
        </p:txBody>
      </p:sp>
    </p:spTree>
    <p:extLst>
      <p:ext uri="{BB962C8B-B14F-4D97-AF65-F5344CB8AC3E}">
        <p14:creationId xmlns:p14="http://schemas.microsoft.com/office/powerpoint/2010/main" val="2607681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32</a:t>
            </a:fld>
            <a:endParaRPr lang="zh-CN" altLang="en-US"/>
          </a:p>
        </p:txBody>
      </p:sp>
    </p:spTree>
    <p:extLst>
      <p:ext uri="{BB962C8B-B14F-4D97-AF65-F5344CB8AC3E}">
        <p14:creationId xmlns:p14="http://schemas.microsoft.com/office/powerpoint/2010/main" val="3870223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33</a:t>
            </a:fld>
            <a:endParaRPr lang="zh-CN" altLang="en-US"/>
          </a:p>
        </p:txBody>
      </p:sp>
    </p:spTree>
    <p:extLst>
      <p:ext uri="{BB962C8B-B14F-4D97-AF65-F5344CB8AC3E}">
        <p14:creationId xmlns:p14="http://schemas.microsoft.com/office/powerpoint/2010/main" val="2939320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34</a:t>
            </a:fld>
            <a:endParaRPr lang="zh-CN" altLang="en-US"/>
          </a:p>
        </p:txBody>
      </p:sp>
    </p:spTree>
    <p:extLst>
      <p:ext uri="{BB962C8B-B14F-4D97-AF65-F5344CB8AC3E}">
        <p14:creationId xmlns:p14="http://schemas.microsoft.com/office/powerpoint/2010/main" val="784015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35</a:t>
            </a:fld>
            <a:endParaRPr lang="zh-CN" altLang="en-US"/>
          </a:p>
        </p:txBody>
      </p:sp>
    </p:spTree>
    <p:extLst>
      <p:ext uri="{BB962C8B-B14F-4D97-AF65-F5344CB8AC3E}">
        <p14:creationId xmlns:p14="http://schemas.microsoft.com/office/powerpoint/2010/main" val="3615945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36</a:t>
            </a:fld>
            <a:endParaRPr lang="zh-CN" altLang="en-US"/>
          </a:p>
        </p:txBody>
      </p:sp>
    </p:spTree>
    <p:extLst>
      <p:ext uri="{BB962C8B-B14F-4D97-AF65-F5344CB8AC3E}">
        <p14:creationId xmlns:p14="http://schemas.microsoft.com/office/powerpoint/2010/main" val="630933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37</a:t>
            </a:fld>
            <a:endParaRPr lang="zh-CN" altLang="en-US"/>
          </a:p>
        </p:txBody>
      </p:sp>
    </p:spTree>
    <p:extLst>
      <p:ext uri="{BB962C8B-B14F-4D97-AF65-F5344CB8AC3E}">
        <p14:creationId xmlns:p14="http://schemas.microsoft.com/office/powerpoint/2010/main" val="33302192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38</a:t>
            </a:fld>
            <a:endParaRPr lang="zh-CN" altLang="en-US"/>
          </a:p>
        </p:txBody>
      </p:sp>
    </p:spTree>
    <p:extLst>
      <p:ext uri="{BB962C8B-B14F-4D97-AF65-F5344CB8AC3E}">
        <p14:creationId xmlns:p14="http://schemas.microsoft.com/office/powerpoint/2010/main" val="2954508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39</a:t>
            </a:fld>
            <a:endParaRPr lang="zh-CN" altLang="en-US"/>
          </a:p>
        </p:txBody>
      </p:sp>
    </p:spTree>
    <p:extLst>
      <p:ext uri="{BB962C8B-B14F-4D97-AF65-F5344CB8AC3E}">
        <p14:creationId xmlns:p14="http://schemas.microsoft.com/office/powerpoint/2010/main" val="2267644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4</a:t>
            </a:fld>
            <a:endParaRPr lang="zh-CN" altLang="en-US"/>
          </a:p>
        </p:txBody>
      </p:sp>
    </p:spTree>
    <p:extLst>
      <p:ext uri="{BB962C8B-B14F-4D97-AF65-F5344CB8AC3E}">
        <p14:creationId xmlns:p14="http://schemas.microsoft.com/office/powerpoint/2010/main" val="9283143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40</a:t>
            </a:fld>
            <a:endParaRPr lang="zh-CN" altLang="en-US"/>
          </a:p>
        </p:txBody>
      </p:sp>
    </p:spTree>
    <p:extLst>
      <p:ext uri="{BB962C8B-B14F-4D97-AF65-F5344CB8AC3E}">
        <p14:creationId xmlns:p14="http://schemas.microsoft.com/office/powerpoint/2010/main" val="34342155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41</a:t>
            </a:fld>
            <a:endParaRPr lang="zh-CN" altLang="en-US"/>
          </a:p>
        </p:txBody>
      </p:sp>
    </p:spTree>
    <p:extLst>
      <p:ext uri="{BB962C8B-B14F-4D97-AF65-F5344CB8AC3E}">
        <p14:creationId xmlns:p14="http://schemas.microsoft.com/office/powerpoint/2010/main" val="20659136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42</a:t>
            </a:fld>
            <a:endParaRPr lang="zh-CN" altLang="en-US"/>
          </a:p>
        </p:txBody>
      </p:sp>
    </p:spTree>
    <p:extLst>
      <p:ext uri="{BB962C8B-B14F-4D97-AF65-F5344CB8AC3E}">
        <p14:creationId xmlns:p14="http://schemas.microsoft.com/office/powerpoint/2010/main" val="30500354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43</a:t>
            </a:fld>
            <a:endParaRPr lang="zh-CN" altLang="en-US"/>
          </a:p>
        </p:txBody>
      </p:sp>
    </p:spTree>
    <p:extLst>
      <p:ext uri="{BB962C8B-B14F-4D97-AF65-F5344CB8AC3E}">
        <p14:creationId xmlns:p14="http://schemas.microsoft.com/office/powerpoint/2010/main" val="18657786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44</a:t>
            </a:fld>
            <a:endParaRPr lang="zh-CN" altLang="en-US"/>
          </a:p>
        </p:txBody>
      </p:sp>
    </p:spTree>
    <p:extLst>
      <p:ext uri="{BB962C8B-B14F-4D97-AF65-F5344CB8AC3E}">
        <p14:creationId xmlns:p14="http://schemas.microsoft.com/office/powerpoint/2010/main" val="15151853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45</a:t>
            </a:fld>
            <a:endParaRPr lang="zh-CN" altLang="en-US"/>
          </a:p>
        </p:txBody>
      </p:sp>
    </p:spTree>
    <p:extLst>
      <p:ext uri="{BB962C8B-B14F-4D97-AF65-F5344CB8AC3E}">
        <p14:creationId xmlns:p14="http://schemas.microsoft.com/office/powerpoint/2010/main" val="34933547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46</a:t>
            </a:fld>
            <a:endParaRPr lang="zh-CN" altLang="en-US"/>
          </a:p>
        </p:txBody>
      </p:sp>
    </p:spTree>
    <p:extLst>
      <p:ext uri="{BB962C8B-B14F-4D97-AF65-F5344CB8AC3E}">
        <p14:creationId xmlns:p14="http://schemas.microsoft.com/office/powerpoint/2010/main" val="28623586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47</a:t>
            </a:fld>
            <a:endParaRPr lang="zh-CN" altLang="en-US"/>
          </a:p>
        </p:txBody>
      </p:sp>
    </p:spTree>
    <p:extLst>
      <p:ext uri="{BB962C8B-B14F-4D97-AF65-F5344CB8AC3E}">
        <p14:creationId xmlns:p14="http://schemas.microsoft.com/office/powerpoint/2010/main" val="42026925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48</a:t>
            </a:fld>
            <a:endParaRPr lang="zh-CN" altLang="en-US"/>
          </a:p>
        </p:txBody>
      </p:sp>
    </p:spTree>
    <p:extLst>
      <p:ext uri="{BB962C8B-B14F-4D97-AF65-F5344CB8AC3E}">
        <p14:creationId xmlns:p14="http://schemas.microsoft.com/office/powerpoint/2010/main" val="25621044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49</a:t>
            </a:fld>
            <a:endParaRPr lang="zh-CN" altLang="en-US"/>
          </a:p>
        </p:txBody>
      </p:sp>
    </p:spTree>
    <p:extLst>
      <p:ext uri="{BB962C8B-B14F-4D97-AF65-F5344CB8AC3E}">
        <p14:creationId xmlns:p14="http://schemas.microsoft.com/office/powerpoint/2010/main" val="3705066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a:t>
            </a:fld>
            <a:endParaRPr lang="zh-CN" altLang="en-US"/>
          </a:p>
        </p:txBody>
      </p:sp>
    </p:spTree>
    <p:extLst>
      <p:ext uri="{BB962C8B-B14F-4D97-AF65-F5344CB8AC3E}">
        <p14:creationId xmlns:p14="http://schemas.microsoft.com/office/powerpoint/2010/main" val="38421171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50</a:t>
            </a:fld>
            <a:endParaRPr lang="zh-CN" altLang="en-US"/>
          </a:p>
        </p:txBody>
      </p:sp>
    </p:spTree>
    <p:extLst>
      <p:ext uri="{BB962C8B-B14F-4D97-AF65-F5344CB8AC3E}">
        <p14:creationId xmlns:p14="http://schemas.microsoft.com/office/powerpoint/2010/main" val="17693414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51</a:t>
            </a:fld>
            <a:endParaRPr lang="zh-CN" altLang="en-US"/>
          </a:p>
        </p:txBody>
      </p:sp>
    </p:spTree>
    <p:extLst>
      <p:ext uri="{BB962C8B-B14F-4D97-AF65-F5344CB8AC3E}">
        <p14:creationId xmlns:p14="http://schemas.microsoft.com/office/powerpoint/2010/main" val="2896976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52</a:t>
            </a:fld>
            <a:endParaRPr lang="zh-CN" altLang="en-US"/>
          </a:p>
        </p:txBody>
      </p:sp>
    </p:spTree>
    <p:extLst>
      <p:ext uri="{BB962C8B-B14F-4D97-AF65-F5344CB8AC3E}">
        <p14:creationId xmlns:p14="http://schemas.microsoft.com/office/powerpoint/2010/main" val="30075399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53</a:t>
            </a:fld>
            <a:endParaRPr lang="zh-CN" altLang="en-US"/>
          </a:p>
        </p:txBody>
      </p:sp>
    </p:spTree>
    <p:extLst>
      <p:ext uri="{BB962C8B-B14F-4D97-AF65-F5344CB8AC3E}">
        <p14:creationId xmlns:p14="http://schemas.microsoft.com/office/powerpoint/2010/main" val="22705822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54</a:t>
            </a:fld>
            <a:endParaRPr lang="zh-CN" altLang="en-US"/>
          </a:p>
        </p:txBody>
      </p:sp>
    </p:spTree>
    <p:extLst>
      <p:ext uri="{BB962C8B-B14F-4D97-AF65-F5344CB8AC3E}">
        <p14:creationId xmlns:p14="http://schemas.microsoft.com/office/powerpoint/2010/main" val="1217402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55</a:t>
            </a:fld>
            <a:endParaRPr lang="zh-CN" altLang="en-US"/>
          </a:p>
        </p:txBody>
      </p:sp>
    </p:spTree>
    <p:extLst>
      <p:ext uri="{BB962C8B-B14F-4D97-AF65-F5344CB8AC3E}">
        <p14:creationId xmlns:p14="http://schemas.microsoft.com/office/powerpoint/2010/main" val="40258480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56</a:t>
            </a:fld>
            <a:endParaRPr lang="zh-CN" altLang="en-US"/>
          </a:p>
        </p:txBody>
      </p:sp>
    </p:spTree>
    <p:extLst>
      <p:ext uri="{BB962C8B-B14F-4D97-AF65-F5344CB8AC3E}">
        <p14:creationId xmlns:p14="http://schemas.microsoft.com/office/powerpoint/2010/main" val="3888790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A229C1-FF6E-4B04-B3F5-E019E794579E}" type="slidenum">
              <a:rPr lang="zh-CN" altLang="en-US" smtClean="0"/>
              <a:t>6</a:t>
            </a:fld>
            <a:endParaRPr lang="zh-CN" altLang="en-US"/>
          </a:p>
        </p:txBody>
      </p:sp>
    </p:spTree>
    <p:extLst>
      <p:ext uri="{BB962C8B-B14F-4D97-AF65-F5344CB8AC3E}">
        <p14:creationId xmlns:p14="http://schemas.microsoft.com/office/powerpoint/2010/main" val="436313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7</a:t>
            </a:fld>
            <a:endParaRPr lang="zh-CN" altLang="en-US"/>
          </a:p>
        </p:txBody>
      </p:sp>
    </p:spTree>
    <p:extLst>
      <p:ext uri="{BB962C8B-B14F-4D97-AF65-F5344CB8AC3E}">
        <p14:creationId xmlns:p14="http://schemas.microsoft.com/office/powerpoint/2010/main" val="367025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8</a:t>
            </a:fld>
            <a:endParaRPr lang="zh-CN" altLang="en-US"/>
          </a:p>
        </p:txBody>
      </p:sp>
    </p:spTree>
    <p:extLst>
      <p:ext uri="{BB962C8B-B14F-4D97-AF65-F5344CB8AC3E}">
        <p14:creationId xmlns:p14="http://schemas.microsoft.com/office/powerpoint/2010/main" val="204099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9</a:t>
            </a:fld>
            <a:endParaRPr lang="zh-CN" altLang="en-US"/>
          </a:p>
        </p:txBody>
      </p:sp>
    </p:spTree>
    <p:extLst>
      <p:ext uri="{BB962C8B-B14F-4D97-AF65-F5344CB8AC3E}">
        <p14:creationId xmlns:p14="http://schemas.microsoft.com/office/powerpoint/2010/main" val="36035465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封面封底">
    <p:spTree>
      <p:nvGrpSpPr>
        <p:cNvPr id="1" name=""/>
        <p:cNvGrpSpPr/>
        <p:nvPr/>
      </p:nvGrpSpPr>
      <p:grpSpPr>
        <a:xfrm>
          <a:off x="0" y="0"/>
          <a:ext cx="0" cy="0"/>
          <a:chOff x="0" y="0"/>
          <a:chExt cx="0" cy="0"/>
        </a:xfrm>
      </p:grpSpPr>
      <p:sp>
        <p:nvSpPr>
          <p:cNvPr id="14" name="quotation-marks_897">
            <a:extLst>
              <a:ext uri="{FF2B5EF4-FFF2-40B4-BE49-F238E27FC236}">
                <a16:creationId xmlns:a16="http://schemas.microsoft.com/office/drawing/2014/main" xmlns="" id="{2DBF5632-7F9B-402B-BA74-6473212AAD2A}"/>
              </a:ext>
            </a:extLst>
          </p:cNvPr>
          <p:cNvSpPr>
            <a:spLocks noChangeAspect="1"/>
          </p:cNvSpPr>
          <p:nvPr userDrawn="1"/>
        </p:nvSpPr>
        <p:spPr bwMode="auto">
          <a:xfrm rot="10800000">
            <a:off x="11277515" y="685800"/>
            <a:ext cx="609685" cy="522344"/>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bg1">
              <a:lumMod val="85000"/>
            </a:schemeClr>
          </a:solidFill>
          <a:ln>
            <a:noFill/>
          </a:ln>
        </p:spPr>
      </p:sp>
      <p:sp>
        <p:nvSpPr>
          <p:cNvPr id="19" name="图片占位符 18">
            <a:extLst>
              <a:ext uri="{FF2B5EF4-FFF2-40B4-BE49-F238E27FC236}">
                <a16:creationId xmlns:a16="http://schemas.microsoft.com/office/drawing/2014/main" xmlns="" id="{7108CA3A-28FF-4253-9FDB-9EC58C2F4A41}"/>
              </a:ext>
            </a:extLst>
          </p:cNvPr>
          <p:cNvSpPr>
            <a:spLocks noGrp="1"/>
          </p:cNvSpPr>
          <p:nvPr>
            <p:ph type="pic" sz="quarter" idx="13"/>
          </p:nvPr>
        </p:nvSpPr>
        <p:spPr>
          <a:xfrm>
            <a:off x="968991" y="1"/>
            <a:ext cx="5127009" cy="6858000"/>
          </a:xfrm>
          <a:custGeom>
            <a:avLst/>
            <a:gdLst>
              <a:gd name="connsiteX0" fmla="*/ 0 w 5127009"/>
              <a:gd name="connsiteY0" fmla="*/ 0 h 6858000"/>
              <a:gd name="connsiteX1" fmla="*/ 5127009 w 5127009"/>
              <a:gd name="connsiteY1" fmla="*/ 0 h 6858000"/>
              <a:gd name="connsiteX2" fmla="*/ 5127009 w 5127009"/>
              <a:gd name="connsiteY2" fmla="*/ 6858000 h 6858000"/>
              <a:gd name="connsiteX3" fmla="*/ 0 w 51270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27009" h="6858000">
                <a:moveTo>
                  <a:pt x="0" y="0"/>
                </a:moveTo>
                <a:lnTo>
                  <a:pt x="5127009" y="0"/>
                </a:lnTo>
                <a:lnTo>
                  <a:pt x="5127009" y="6858000"/>
                </a:lnTo>
                <a:lnTo>
                  <a:pt x="0" y="6858000"/>
                </a:lnTo>
                <a:close/>
              </a:path>
            </a:pathLst>
          </a:custGeom>
        </p:spPr>
        <p:txBody>
          <a:bodyPr wrap="square">
            <a:noAutofit/>
          </a:bodyPr>
          <a:lstStyle/>
          <a:p>
            <a:endParaRPr lang="zh-CN" altLang="en-US"/>
          </a:p>
        </p:txBody>
      </p:sp>
      <p:sp>
        <p:nvSpPr>
          <p:cNvPr id="11" name="矩形 10">
            <a:extLst>
              <a:ext uri="{FF2B5EF4-FFF2-40B4-BE49-F238E27FC236}">
                <a16:creationId xmlns:a16="http://schemas.microsoft.com/office/drawing/2014/main" xmlns="" id="{C6794E15-2CC0-426F-BCFA-71BF28CAEBD8}"/>
              </a:ext>
            </a:extLst>
          </p:cNvPr>
          <p:cNvSpPr/>
          <p:nvPr userDrawn="1"/>
        </p:nvSpPr>
        <p:spPr>
          <a:xfrm>
            <a:off x="0" y="0"/>
            <a:ext cx="968991" cy="6858000"/>
          </a:xfrm>
          <a:prstGeom prst="rect">
            <a:avLst/>
          </a:prstGeom>
          <a:gradFill flip="none" rotWithShape="1">
            <a:gsLst>
              <a:gs pos="0">
                <a:schemeClr val="accent1">
                  <a:lumMod val="20000"/>
                  <a:lumOff val="80000"/>
                </a:schemeClr>
              </a:gs>
              <a:gs pos="8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82262BF1-9A0C-4622-8C3E-DE20F367484F}"/>
              </a:ext>
            </a:extLst>
          </p:cNvPr>
          <p:cNvSpPr/>
          <p:nvPr userDrawn="1"/>
        </p:nvSpPr>
        <p:spPr>
          <a:xfrm>
            <a:off x="0" y="5889009"/>
            <a:ext cx="968991" cy="9689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19C47515-BD84-434A-ACE5-519F1F62A9F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3729"/>
          <a:stretch/>
        </p:blipFill>
        <p:spPr>
          <a:xfrm>
            <a:off x="3775586" y="-1"/>
            <a:ext cx="8416413" cy="6858001"/>
          </a:xfrm>
          <a:prstGeom prst="rect">
            <a:avLst/>
          </a:prstGeom>
        </p:spPr>
      </p:pic>
      <p:sp>
        <p:nvSpPr>
          <p:cNvPr id="12" name="quotation-marks_897">
            <a:extLst>
              <a:ext uri="{FF2B5EF4-FFF2-40B4-BE49-F238E27FC236}">
                <a16:creationId xmlns:a16="http://schemas.microsoft.com/office/drawing/2014/main" xmlns="" id="{87471659-19F9-47B5-90DA-43206AF5F37A}"/>
              </a:ext>
            </a:extLst>
          </p:cNvPr>
          <p:cNvSpPr>
            <a:spLocks noChangeAspect="1"/>
          </p:cNvSpPr>
          <p:nvPr userDrawn="1"/>
        </p:nvSpPr>
        <p:spPr bwMode="auto">
          <a:xfrm>
            <a:off x="179653" y="368300"/>
            <a:ext cx="609685" cy="522344"/>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bg1"/>
          </a:solidFill>
          <a:ln>
            <a:noFill/>
          </a:ln>
        </p:spPr>
      </p:sp>
      <p:sp>
        <p:nvSpPr>
          <p:cNvPr id="2" name="文本占位符 1">
            <a:extLst>
              <a:ext uri="{FF2B5EF4-FFF2-40B4-BE49-F238E27FC236}">
                <a16:creationId xmlns:a16="http://schemas.microsoft.com/office/drawing/2014/main" xmlns="" id="{7004A237-AF74-4967-9F13-C21A24761225}"/>
              </a:ext>
            </a:extLst>
          </p:cNvPr>
          <p:cNvSpPr>
            <a:spLocks noGrp="1"/>
          </p:cNvSpPr>
          <p:nvPr>
            <p:ph type="body" sz="quarter" idx="14" hasCustomPrompt="1"/>
          </p:nvPr>
        </p:nvSpPr>
        <p:spPr>
          <a:xfrm>
            <a:off x="6474117" y="1513168"/>
            <a:ext cx="3488134" cy="615553"/>
          </a:xfrm>
          <a:prstGeom prst="rect">
            <a:avLst/>
          </a:prstGeom>
        </p:spPr>
        <p:txBody>
          <a:bodyPr vert="horz" wrap="none" lIns="0" tIns="45720" rIns="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400" spc="0">
                <a:solidFill>
                  <a:srgbClr val="000000"/>
                </a:solidFill>
                <a:latin typeface="Alibaba Sans Medium"/>
                <a:ea typeface="阿里巴巴普惠体 R" panose="00020600040101010101" pitchFamily="18" charset="-122"/>
                <a:sym typeface="Alibaba Sans Medium"/>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年度工作总结报告</a:t>
            </a:r>
          </a:p>
        </p:txBody>
      </p:sp>
      <p:sp>
        <p:nvSpPr>
          <p:cNvPr id="3" name="文本占位符 2">
            <a:extLst>
              <a:ext uri="{FF2B5EF4-FFF2-40B4-BE49-F238E27FC236}">
                <a16:creationId xmlns:a16="http://schemas.microsoft.com/office/drawing/2014/main" xmlns="" id="{9DB9A9A2-1D1C-4C80-B071-A46C0CC2F091}"/>
              </a:ext>
            </a:extLst>
          </p:cNvPr>
          <p:cNvSpPr>
            <a:spLocks noGrp="1"/>
          </p:cNvSpPr>
          <p:nvPr>
            <p:ph type="body" sz="quarter" idx="15" hasCustomPrompt="1"/>
          </p:nvPr>
        </p:nvSpPr>
        <p:spPr>
          <a:xfrm>
            <a:off x="6474117" y="2034958"/>
            <a:ext cx="3488134" cy="1107996"/>
          </a:xfrm>
          <a:prstGeom prst="rect">
            <a:avLst/>
          </a:prstGeom>
        </p:spPr>
        <p:txBody>
          <a:bodyPr vert="horz" wrap="square" lIns="0" tIns="45720" rIns="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6600" spc="20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汇报模板</a:t>
            </a:r>
          </a:p>
        </p:txBody>
      </p:sp>
      <p:sp>
        <p:nvSpPr>
          <p:cNvPr id="4" name="文本占位符 3">
            <a:extLst>
              <a:ext uri="{FF2B5EF4-FFF2-40B4-BE49-F238E27FC236}">
                <a16:creationId xmlns:a16="http://schemas.microsoft.com/office/drawing/2014/main" xmlns="" id="{5746B73A-123E-47B9-BDF6-B58F112801A7}"/>
              </a:ext>
            </a:extLst>
          </p:cNvPr>
          <p:cNvSpPr>
            <a:spLocks noGrp="1"/>
          </p:cNvSpPr>
          <p:nvPr>
            <p:ph type="body" sz="quarter" idx="16" hasCustomPrompt="1"/>
          </p:nvPr>
        </p:nvSpPr>
        <p:spPr>
          <a:xfrm>
            <a:off x="304495" y="3325740"/>
            <a:ext cx="360000" cy="2449093"/>
          </a:xfrm>
          <a:prstGeom prst="rect">
            <a:avLst/>
          </a:prstGeom>
        </p:spPr>
        <p:txBody>
          <a:bodyPr vert="eaVert" wrap="square" lIns="0" tIns="0" rIns="0" bIns="0" anchor="ctr" anchorCtr="1">
            <a:no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1100" spc="700">
                <a:solidFill>
                  <a:srgbClr val="FFFFFF"/>
                </a:solidFill>
                <a:latin typeface="Alibaba Sans Medium"/>
                <a:ea typeface="阿里巴巴普惠体 R" panose="00020600040101010101" pitchFamily="18" charset="-122"/>
                <a:sym typeface="Alibaba Sans Medium"/>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让学习变得更加有趣</a:t>
            </a:r>
          </a:p>
        </p:txBody>
      </p:sp>
    </p:spTree>
    <p:extLst>
      <p:ext uri="{BB962C8B-B14F-4D97-AF65-F5344CB8AC3E}">
        <p14:creationId xmlns:p14="http://schemas.microsoft.com/office/powerpoint/2010/main" val="2085573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文 05">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608840EB-98F3-416F-9AE9-51DA90B1A932}"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椭圆 12">
            <a:extLst>
              <a:ext uri="{FF2B5EF4-FFF2-40B4-BE49-F238E27FC236}">
                <a16:creationId xmlns:a16="http://schemas.microsoft.com/office/drawing/2014/main" xmlns="" id="{78105D02-6EAD-4F63-BB0B-EE365AB9C1CF}"/>
              </a:ext>
            </a:extLst>
          </p:cNvPr>
          <p:cNvSpPr/>
          <p:nvPr userDrawn="1"/>
        </p:nvSpPr>
        <p:spPr>
          <a:xfrm>
            <a:off x="4561974" y="1996260"/>
            <a:ext cx="3068052" cy="3068052"/>
          </a:xfrm>
          <a:prstGeom prst="ellipse">
            <a:avLst/>
          </a:prstGeom>
          <a:solidFill>
            <a:schemeClr val="bg1"/>
          </a:solidFill>
          <a:ln w="152400">
            <a:solidFill>
              <a:schemeClr val="bg1">
                <a:lumMod val="85000"/>
              </a:schemeClr>
            </a:solidFill>
          </a:ln>
          <a:effectLst>
            <a:outerShdw blurRad="762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图片占位符 110">
            <a:extLst>
              <a:ext uri="{FF2B5EF4-FFF2-40B4-BE49-F238E27FC236}">
                <a16:creationId xmlns:a16="http://schemas.microsoft.com/office/drawing/2014/main" xmlns="" id="{03AFE092-8E45-471E-8682-DB4398FB4B6D}"/>
              </a:ext>
            </a:extLst>
          </p:cNvPr>
          <p:cNvSpPr>
            <a:spLocks noGrp="1"/>
          </p:cNvSpPr>
          <p:nvPr>
            <p:ph type="pic" sz="quarter" idx="14"/>
          </p:nvPr>
        </p:nvSpPr>
        <p:spPr>
          <a:xfrm>
            <a:off x="4561974" y="1996260"/>
            <a:ext cx="3068052" cy="3068052"/>
          </a:xfrm>
          <a:custGeom>
            <a:avLst/>
            <a:gdLst>
              <a:gd name="connsiteX0" fmla="*/ 1534026 w 3068052"/>
              <a:gd name="connsiteY0" fmla="*/ 0 h 3068052"/>
              <a:gd name="connsiteX1" fmla="*/ 3068052 w 3068052"/>
              <a:gd name="connsiteY1" fmla="*/ 1534026 h 3068052"/>
              <a:gd name="connsiteX2" fmla="*/ 1534026 w 3068052"/>
              <a:gd name="connsiteY2" fmla="*/ 3068052 h 3068052"/>
              <a:gd name="connsiteX3" fmla="*/ 0 w 3068052"/>
              <a:gd name="connsiteY3" fmla="*/ 1534026 h 3068052"/>
              <a:gd name="connsiteX4" fmla="*/ 1534026 w 3068052"/>
              <a:gd name="connsiteY4" fmla="*/ 0 h 306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052" h="3068052">
                <a:moveTo>
                  <a:pt x="1534026" y="0"/>
                </a:moveTo>
                <a:cubicBezTo>
                  <a:pt x="2381245" y="0"/>
                  <a:pt x="3068052" y="686807"/>
                  <a:pt x="3068052" y="1534026"/>
                </a:cubicBezTo>
                <a:cubicBezTo>
                  <a:pt x="3068052" y="2381245"/>
                  <a:pt x="2381245" y="3068052"/>
                  <a:pt x="1534026" y="3068052"/>
                </a:cubicBezTo>
                <a:cubicBezTo>
                  <a:pt x="686807" y="3068052"/>
                  <a:pt x="0" y="2381245"/>
                  <a:pt x="0" y="1534026"/>
                </a:cubicBezTo>
                <a:cubicBezTo>
                  <a:pt x="0" y="686807"/>
                  <a:pt x="686807" y="0"/>
                  <a:pt x="1534026" y="0"/>
                </a:cubicBezTo>
                <a:close/>
              </a:path>
            </a:pathLst>
          </a:custGeom>
          <a:noFill/>
          <a:ln w="152400">
            <a:solidFill>
              <a:schemeClr val="bg2">
                <a:lumMod val="90000"/>
              </a:schemeClr>
            </a:solidFill>
          </a:ln>
          <a:effectLst>
            <a:innerShdw blurRad="635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6" name="弧形 15">
            <a:extLst>
              <a:ext uri="{FF2B5EF4-FFF2-40B4-BE49-F238E27FC236}">
                <a16:creationId xmlns:a16="http://schemas.microsoft.com/office/drawing/2014/main" xmlns="" id="{6677CD02-1B51-4157-B5B9-3638D6C47E58}"/>
              </a:ext>
            </a:extLst>
          </p:cNvPr>
          <p:cNvSpPr/>
          <p:nvPr userDrawn="1"/>
        </p:nvSpPr>
        <p:spPr>
          <a:xfrm>
            <a:off x="4219074" y="1653360"/>
            <a:ext cx="3753853" cy="3753853"/>
          </a:xfrm>
          <a:prstGeom prst="arc">
            <a:avLst>
              <a:gd name="adj1" fmla="val 16200000"/>
              <a:gd name="adj2" fmla="val 19455614"/>
            </a:avLst>
          </a:prstGeom>
          <a:ln w="50800" cap="rnd">
            <a:gradFill flip="none" rotWithShape="1">
              <a:gsLst>
                <a:gs pos="0">
                  <a:schemeClr val="tx2">
                    <a:lumMod val="20000"/>
                    <a:lumOff val="80000"/>
                    <a:alpha val="0"/>
                  </a:schemeClr>
                </a:gs>
                <a:gs pos="100000">
                  <a:schemeClr val="tx2">
                    <a:lumMod val="20000"/>
                    <a:lumOff val="80000"/>
                  </a:schemeClr>
                </a:gs>
              </a:gsLst>
              <a:lin ang="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xmlns="" id="{40F6E01B-FCE4-4511-B8A4-C572FF0A5054}"/>
              </a:ext>
            </a:extLst>
          </p:cNvPr>
          <p:cNvSpPr/>
          <p:nvPr userDrawn="1"/>
        </p:nvSpPr>
        <p:spPr>
          <a:xfrm>
            <a:off x="3799973" y="1234259"/>
            <a:ext cx="4592054" cy="4592054"/>
          </a:xfrm>
          <a:prstGeom prst="arc">
            <a:avLst>
              <a:gd name="adj1" fmla="val 21326323"/>
              <a:gd name="adj2" fmla="val 4417834"/>
            </a:avLst>
          </a:prstGeom>
          <a:ln w="50800" cap="rnd">
            <a:gradFill>
              <a:gsLst>
                <a:gs pos="0">
                  <a:schemeClr val="tx2">
                    <a:lumMod val="20000"/>
                    <a:lumOff val="80000"/>
                    <a:alpha val="0"/>
                  </a:schemeClr>
                </a:gs>
                <a:gs pos="100000">
                  <a:schemeClr val="tx2">
                    <a:lumMod val="20000"/>
                    <a:lumOff val="8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xmlns="" id="{DDD72321-0CB5-4A35-A88C-CA07BFD7D413}"/>
              </a:ext>
            </a:extLst>
          </p:cNvPr>
          <p:cNvSpPr/>
          <p:nvPr userDrawn="1"/>
        </p:nvSpPr>
        <p:spPr>
          <a:xfrm>
            <a:off x="4390524" y="1824810"/>
            <a:ext cx="3410952" cy="3410952"/>
          </a:xfrm>
          <a:prstGeom prst="arc">
            <a:avLst>
              <a:gd name="adj1" fmla="val 20453589"/>
              <a:gd name="adj2" fmla="val 1326856"/>
            </a:avLst>
          </a:prstGeom>
          <a:ln w="50800" cap="rnd">
            <a:gradFill flip="none" rotWithShape="1">
              <a:gsLst>
                <a:gs pos="0">
                  <a:schemeClr val="tx2">
                    <a:lumMod val="20000"/>
                    <a:lumOff val="80000"/>
                    <a:alpha val="0"/>
                  </a:schemeClr>
                </a:gs>
                <a:gs pos="100000">
                  <a:schemeClr val="tx2">
                    <a:lumMod val="20000"/>
                    <a:lumOff val="8000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xmlns="" id="{76552F62-19FB-454E-BB18-D579023346C1}"/>
              </a:ext>
            </a:extLst>
          </p:cNvPr>
          <p:cNvSpPr/>
          <p:nvPr userDrawn="1"/>
        </p:nvSpPr>
        <p:spPr>
          <a:xfrm>
            <a:off x="4304799" y="1739085"/>
            <a:ext cx="3582403" cy="3582403"/>
          </a:xfrm>
          <a:prstGeom prst="arc">
            <a:avLst>
              <a:gd name="adj1" fmla="val 2732978"/>
              <a:gd name="adj2" fmla="val 12989223"/>
            </a:avLst>
          </a:prstGeom>
          <a:ln w="50800" cap="rnd">
            <a:gradFill flip="none" rotWithShape="1">
              <a:gsLst>
                <a:gs pos="0">
                  <a:schemeClr val="accent1">
                    <a:lumMod val="20000"/>
                    <a:lumOff val="80000"/>
                    <a:alpha val="0"/>
                  </a:schemeClr>
                </a:gs>
                <a:gs pos="100000">
                  <a:schemeClr val="accent1">
                    <a:lumMod val="60000"/>
                    <a:lumOff val="40000"/>
                  </a:schemeClr>
                </a:gs>
              </a:gsLst>
              <a:lin ang="135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a:extLst>
              <a:ext uri="{FF2B5EF4-FFF2-40B4-BE49-F238E27FC236}">
                <a16:creationId xmlns:a16="http://schemas.microsoft.com/office/drawing/2014/main" xmlns="" id="{A35CC331-9FBF-4035-923C-C7C4010BCF7A}"/>
              </a:ext>
            </a:extLst>
          </p:cNvPr>
          <p:cNvSpPr/>
          <p:nvPr userDrawn="1"/>
        </p:nvSpPr>
        <p:spPr>
          <a:xfrm>
            <a:off x="4095750" y="1530036"/>
            <a:ext cx="4000500" cy="4000500"/>
          </a:xfrm>
          <a:prstGeom prst="arc">
            <a:avLst>
              <a:gd name="adj1" fmla="val 7042663"/>
              <a:gd name="adj2" fmla="val 10787442"/>
            </a:avLst>
          </a:prstGeom>
          <a:ln w="50800" cap="rnd">
            <a:gradFill flip="none" rotWithShape="1">
              <a:gsLst>
                <a:gs pos="0">
                  <a:schemeClr val="tx2">
                    <a:lumMod val="20000"/>
                    <a:lumOff val="80000"/>
                    <a:alpha val="0"/>
                  </a:schemeClr>
                </a:gs>
                <a:gs pos="100000">
                  <a:schemeClr val="tx2">
                    <a:lumMod val="20000"/>
                    <a:lumOff val="80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02155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文 06">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F3091B0B-BEEF-4D7E-A1BC-4393EF3958AC}"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图片占位符 109">
            <a:extLst>
              <a:ext uri="{FF2B5EF4-FFF2-40B4-BE49-F238E27FC236}">
                <a16:creationId xmlns:a16="http://schemas.microsoft.com/office/drawing/2014/main" xmlns="" id="{CFF3BDF9-EF0C-48BA-86E3-2E3860354E5D}"/>
              </a:ext>
            </a:extLst>
          </p:cNvPr>
          <p:cNvSpPr>
            <a:spLocks noGrp="1"/>
          </p:cNvSpPr>
          <p:nvPr>
            <p:ph type="pic" sz="quarter" idx="14"/>
          </p:nvPr>
        </p:nvSpPr>
        <p:spPr>
          <a:xfrm>
            <a:off x="673102"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14" name="图片占位符 108">
            <a:extLst>
              <a:ext uri="{FF2B5EF4-FFF2-40B4-BE49-F238E27FC236}">
                <a16:creationId xmlns:a16="http://schemas.microsoft.com/office/drawing/2014/main" xmlns="" id="{6ED62E90-54FE-4F93-8E85-FFCEEBC92AF4}"/>
              </a:ext>
            </a:extLst>
          </p:cNvPr>
          <p:cNvSpPr>
            <a:spLocks noGrp="1"/>
          </p:cNvSpPr>
          <p:nvPr>
            <p:ph type="pic" sz="quarter" idx="15"/>
          </p:nvPr>
        </p:nvSpPr>
        <p:spPr>
          <a:xfrm>
            <a:off x="4594666"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16" name="图片占位符 107">
            <a:extLst>
              <a:ext uri="{FF2B5EF4-FFF2-40B4-BE49-F238E27FC236}">
                <a16:creationId xmlns:a16="http://schemas.microsoft.com/office/drawing/2014/main" xmlns="" id="{D1E15501-161C-4ADE-A16F-E6FE3F2B2DF0}"/>
              </a:ext>
            </a:extLst>
          </p:cNvPr>
          <p:cNvSpPr>
            <a:spLocks noGrp="1"/>
          </p:cNvSpPr>
          <p:nvPr>
            <p:ph type="pic" sz="quarter" idx="16"/>
          </p:nvPr>
        </p:nvSpPr>
        <p:spPr>
          <a:xfrm>
            <a:off x="8516261"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36329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文 07">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BE5B31AA-A0F4-4FDA-99CF-B8409CCC3D32}"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图片占位符 104">
            <a:extLst>
              <a:ext uri="{FF2B5EF4-FFF2-40B4-BE49-F238E27FC236}">
                <a16:creationId xmlns:a16="http://schemas.microsoft.com/office/drawing/2014/main" xmlns="" id="{71ADF53C-4FDE-4940-A80C-86B7750314C7}"/>
              </a:ext>
            </a:extLst>
          </p:cNvPr>
          <p:cNvSpPr>
            <a:spLocks noGrp="1"/>
          </p:cNvSpPr>
          <p:nvPr>
            <p:ph type="pic" sz="quarter" idx="14"/>
          </p:nvPr>
        </p:nvSpPr>
        <p:spPr>
          <a:xfrm>
            <a:off x="660400"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14" name="图片占位符 103">
            <a:extLst>
              <a:ext uri="{FF2B5EF4-FFF2-40B4-BE49-F238E27FC236}">
                <a16:creationId xmlns:a16="http://schemas.microsoft.com/office/drawing/2014/main" xmlns="" id="{5538624B-F907-4B2D-A9D3-4D4CA9243155}"/>
              </a:ext>
            </a:extLst>
          </p:cNvPr>
          <p:cNvSpPr>
            <a:spLocks noGrp="1"/>
          </p:cNvSpPr>
          <p:nvPr>
            <p:ph type="pic" sz="quarter" idx="15"/>
          </p:nvPr>
        </p:nvSpPr>
        <p:spPr>
          <a:xfrm>
            <a:off x="4597397"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16" name="图片占位符 102">
            <a:extLst>
              <a:ext uri="{FF2B5EF4-FFF2-40B4-BE49-F238E27FC236}">
                <a16:creationId xmlns:a16="http://schemas.microsoft.com/office/drawing/2014/main" xmlns="" id="{C089DFD5-3E17-488F-AE67-B17A7CE50EF5}"/>
              </a:ext>
            </a:extLst>
          </p:cNvPr>
          <p:cNvSpPr>
            <a:spLocks noGrp="1"/>
          </p:cNvSpPr>
          <p:nvPr>
            <p:ph type="pic" sz="quarter" idx="16"/>
          </p:nvPr>
        </p:nvSpPr>
        <p:spPr>
          <a:xfrm>
            <a:off x="8534402"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22721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文 08">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906EDA16-029C-4186-A223-728DCBE4FEAA}"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图片占位符 112">
            <a:extLst>
              <a:ext uri="{FF2B5EF4-FFF2-40B4-BE49-F238E27FC236}">
                <a16:creationId xmlns:a16="http://schemas.microsoft.com/office/drawing/2014/main" xmlns="" id="{B1C92174-B6F2-41B8-93E5-D2DC2722A157}"/>
              </a:ext>
            </a:extLst>
          </p:cNvPr>
          <p:cNvSpPr>
            <a:spLocks noGrp="1"/>
          </p:cNvSpPr>
          <p:nvPr>
            <p:ph type="pic" sz="quarter" idx="14"/>
          </p:nvPr>
        </p:nvSpPr>
        <p:spPr>
          <a:xfrm>
            <a:off x="673100" y="2012174"/>
            <a:ext cx="2037186" cy="2032744"/>
          </a:xfrm>
          <a:custGeom>
            <a:avLst/>
            <a:gdLst>
              <a:gd name="connsiteX0" fmla="*/ 122635 w 2037186"/>
              <a:gd name="connsiteY0" fmla="*/ 0 h 2032744"/>
              <a:gd name="connsiteX1" fmla="*/ 1914551 w 2037186"/>
              <a:gd name="connsiteY1" fmla="*/ 0 h 2032744"/>
              <a:gd name="connsiteX2" fmla="*/ 2037186 w 2037186"/>
              <a:gd name="connsiteY2" fmla="*/ 122635 h 2032744"/>
              <a:gd name="connsiteX3" fmla="*/ 2037186 w 2037186"/>
              <a:gd name="connsiteY3" fmla="*/ 1910109 h 2032744"/>
              <a:gd name="connsiteX4" fmla="*/ 1914551 w 2037186"/>
              <a:gd name="connsiteY4" fmla="*/ 2032744 h 2032744"/>
              <a:gd name="connsiteX5" fmla="*/ 122635 w 2037186"/>
              <a:gd name="connsiteY5" fmla="*/ 2032744 h 2032744"/>
              <a:gd name="connsiteX6" fmla="*/ 0 w 2037186"/>
              <a:gd name="connsiteY6" fmla="*/ 1910109 h 2032744"/>
              <a:gd name="connsiteX7" fmla="*/ 0 w 2037186"/>
              <a:gd name="connsiteY7" fmla="*/ 122635 h 2032744"/>
              <a:gd name="connsiteX8" fmla="*/ 12263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2635" y="0"/>
                </a:moveTo>
                <a:lnTo>
                  <a:pt x="1914551" y="0"/>
                </a:lnTo>
                <a:cubicBezTo>
                  <a:pt x="1982280" y="0"/>
                  <a:pt x="2037186" y="54906"/>
                  <a:pt x="2037186" y="122635"/>
                </a:cubicBezTo>
                <a:lnTo>
                  <a:pt x="2037186" y="1910109"/>
                </a:lnTo>
                <a:cubicBezTo>
                  <a:pt x="2037186" y="1977838"/>
                  <a:pt x="1982280" y="2032744"/>
                  <a:pt x="1914551" y="2032744"/>
                </a:cubicBezTo>
                <a:lnTo>
                  <a:pt x="122635" y="2032744"/>
                </a:lnTo>
                <a:cubicBezTo>
                  <a:pt x="54906" y="2032744"/>
                  <a:pt x="0" y="1977838"/>
                  <a:pt x="0" y="1910109"/>
                </a:cubicBezTo>
                <a:lnTo>
                  <a:pt x="0" y="122635"/>
                </a:lnTo>
                <a:cubicBezTo>
                  <a:pt x="0" y="54906"/>
                  <a:pt x="54906" y="0"/>
                  <a:pt x="12263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4" name="图片占位符 111">
            <a:extLst>
              <a:ext uri="{FF2B5EF4-FFF2-40B4-BE49-F238E27FC236}">
                <a16:creationId xmlns:a16="http://schemas.microsoft.com/office/drawing/2014/main" xmlns="" id="{5E2080B6-64D8-4005-ABD8-7D46C7E35CA7}"/>
              </a:ext>
            </a:extLst>
          </p:cNvPr>
          <p:cNvSpPr>
            <a:spLocks noGrp="1"/>
          </p:cNvSpPr>
          <p:nvPr>
            <p:ph type="pic" sz="quarter" idx="15"/>
          </p:nvPr>
        </p:nvSpPr>
        <p:spPr>
          <a:xfrm>
            <a:off x="360916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6" name="图片占位符 110">
            <a:extLst>
              <a:ext uri="{FF2B5EF4-FFF2-40B4-BE49-F238E27FC236}">
                <a16:creationId xmlns:a16="http://schemas.microsoft.com/office/drawing/2014/main" xmlns="" id="{6AD2E5BF-8252-412F-B203-6F06AF4093A0}"/>
              </a:ext>
            </a:extLst>
          </p:cNvPr>
          <p:cNvSpPr>
            <a:spLocks noGrp="1"/>
          </p:cNvSpPr>
          <p:nvPr>
            <p:ph type="pic" sz="quarter" idx="16"/>
          </p:nvPr>
        </p:nvSpPr>
        <p:spPr>
          <a:xfrm>
            <a:off x="6545234"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7" name="图片占位符 109">
            <a:extLst>
              <a:ext uri="{FF2B5EF4-FFF2-40B4-BE49-F238E27FC236}">
                <a16:creationId xmlns:a16="http://schemas.microsoft.com/office/drawing/2014/main" xmlns="" id="{7FA12935-62FC-49A6-B2C2-2F7AC254287B}"/>
              </a:ext>
            </a:extLst>
          </p:cNvPr>
          <p:cNvSpPr>
            <a:spLocks noGrp="1"/>
          </p:cNvSpPr>
          <p:nvPr>
            <p:ph type="pic" sz="quarter" idx="17"/>
          </p:nvPr>
        </p:nvSpPr>
        <p:spPr>
          <a:xfrm>
            <a:off x="948150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Tree>
    <p:extLst>
      <p:ext uri="{BB962C8B-B14F-4D97-AF65-F5344CB8AC3E}">
        <p14:creationId xmlns:p14="http://schemas.microsoft.com/office/powerpoint/2010/main" val="2043257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文 09">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9FCB2D8F-EE58-474B-AC6D-D9D0DEAF6A20}"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cxnSp>
        <p:nvCxnSpPr>
          <p:cNvPr id="13" name="直接连接符 12">
            <a:extLst>
              <a:ext uri="{FF2B5EF4-FFF2-40B4-BE49-F238E27FC236}">
                <a16:creationId xmlns:a16="http://schemas.microsoft.com/office/drawing/2014/main" xmlns="" id="{81AA08AD-056B-4D2A-96EC-3C09BDFA8E02}"/>
              </a:ext>
            </a:extLst>
          </p:cNvPr>
          <p:cNvCxnSpPr/>
          <p:nvPr userDrawn="1"/>
        </p:nvCxnSpPr>
        <p:spPr>
          <a:xfrm>
            <a:off x="2482290" y="3081273"/>
            <a:ext cx="1042655" cy="1007384"/>
          </a:xfrm>
          <a:prstGeom prst="line">
            <a:avLst/>
          </a:prstGeom>
          <a:ln w="2222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5D0C94A-F6BB-43C6-BAFE-6C8F67AC14E9}"/>
              </a:ext>
            </a:extLst>
          </p:cNvPr>
          <p:cNvCxnSpPr/>
          <p:nvPr userDrawn="1"/>
        </p:nvCxnSpPr>
        <p:spPr>
          <a:xfrm flipV="1">
            <a:off x="4543179" y="3081273"/>
            <a:ext cx="1049504" cy="1007384"/>
          </a:xfrm>
          <a:prstGeom prst="line">
            <a:avLst/>
          </a:prstGeom>
          <a:ln w="2222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F1792216-39AD-4095-84A2-C2C5F1426E6D}"/>
              </a:ext>
            </a:extLst>
          </p:cNvPr>
          <p:cNvCxnSpPr/>
          <p:nvPr userDrawn="1"/>
        </p:nvCxnSpPr>
        <p:spPr>
          <a:xfrm>
            <a:off x="6610917" y="3081273"/>
            <a:ext cx="1046079" cy="1007384"/>
          </a:xfrm>
          <a:prstGeom prst="line">
            <a:avLst/>
          </a:prstGeom>
          <a:ln w="2222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EE743CEA-FF1F-4188-9801-E43B3AAF468C}"/>
              </a:ext>
            </a:extLst>
          </p:cNvPr>
          <p:cNvCxnSpPr/>
          <p:nvPr userDrawn="1"/>
        </p:nvCxnSpPr>
        <p:spPr>
          <a:xfrm flipV="1">
            <a:off x="8675230" y="3082953"/>
            <a:ext cx="1046080" cy="1005704"/>
          </a:xfrm>
          <a:prstGeom prst="line">
            <a:avLst/>
          </a:prstGeom>
          <a:ln w="2222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图片占位符 117">
            <a:extLst>
              <a:ext uri="{FF2B5EF4-FFF2-40B4-BE49-F238E27FC236}">
                <a16:creationId xmlns:a16="http://schemas.microsoft.com/office/drawing/2014/main" xmlns="" id="{D92FDFFF-B326-4EF4-BAEB-669A90A9382C}"/>
              </a:ext>
            </a:extLst>
          </p:cNvPr>
          <p:cNvSpPr>
            <a:spLocks noGrp="1"/>
          </p:cNvSpPr>
          <p:nvPr>
            <p:ph type="pic" sz="quarter" idx="14"/>
          </p:nvPr>
        </p:nvSpPr>
        <p:spPr>
          <a:xfrm>
            <a:off x="1253173"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9" name="图片占位符 118">
            <a:extLst>
              <a:ext uri="{FF2B5EF4-FFF2-40B4-BE49-F238E27FC236}">
                <a16:creationId xmlns:a16="http://schemas.microsoft.com/office/drawing/2014/main" xmlns="" id="{4CB21073-0294-48AA-993B-E87A1A7CF4E3}"/>
              </a:ext>
            </a:extLst>
          </p:cNvPr>
          <p:cNvSpPr>
            <a:spLocks noGrp="1"/>
          </p:cNvSpPr>
          <p:nvPr>
            <p:ph type="pic" sz="quarter" idx="15"/>
          </p:nvPr>
        </p:nvSpPr>
        <p:spPr>
          <a:xfrm>
            <a:off x="5381800"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20" name="图片占位符 119">
            <a:extLst>
              <a:ext uri="{FF2B5EF4-FFF2-40B4-BE49-F238E27FC236}">
                <a16:creationId xmlns:a16="http://schemas.microsoft.com/office/drawing/2014/main" xmlns="" id="{1B04251C-6649-4129-834B-DA65E84C127C}"/>
              </a:ext>
            </a:extLst>
          </p:cNvPr>
          <p:cNvSpPr>
            <a:spLocks noGrp="1"/>
          </p:cNvSpPr>
          <p:nvPr>
            <p:ph type="pic" sz="quarter" idx="16"/>
          </p:nvPr>
        </p:nvSpPr>
        <p:spPr>
          <a:xfrm>
            <a:off x="9510427" y="185383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21" name="图片占位符 120">
            <a:extLst>
              <a:ext uri="{FF2B5EF4-FFF2-40B4-BE49-F238E27FC236}">
                <a16:creationId xmlns:a16="http://schemas.microsoft.com/office/drawing/2014/main" xmlns="" id="{E38A8C5B-2140-4E1F-9522-567DDDE8B178}"/>
              </a:ext>
            </a:extLst>
          </p:cNvPr>
          <p:cNvSpPr>
            <a:spLocks noGrp="1"/>
          </p:cNvSpPr>
          <p:nvPr>
            <p:ph type="pic" sz="quarter" idx="17"/>
          </p:nvPr>
        </p:nvSpPr>
        <p:spPr>
          <a:xfrm>
            <a:off x="7446113"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22" name="图片占位符 121">
            <a:extLst>
              <a:ext uri="{FF2B5EF4-FFF2-40B4-BE49-F238E27FC236}">
                <a16:creationId xmlns:a16="http://schemas.microsoft.com/office/drawing/2014/main" xmlns="" id="{568590D6-3B4F-4C53-9BE2-B3BB47FEA9C8}"/>
              </a:ext>
            </a:extLst>
          </p:cNvPr>
          <p:cNvSpPr>
            <a:spLocks noGrp="1"/>
          </p:cNvSpPr>
          <p:nvPr>
            <p:ph type="pic" sz="quarter" idx="18"/>
          </p:nvPr>
        </p:nvSpPr>
        <p:spPr>
          <a:xfrm>
            <a:off x="3314062"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Tree>
    <p:extLst>
      <p:ext uri="{BB962C8B-B14F-4D97-AF65-F5344CB8AC3E}">
        <p14:creationId xmlns:p14="http://schemas.microsoft.com/office/powerpoint/2010/main" val="107362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文 10">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FED5181D-748D-4EA9-9BF3-CF7CF9F530AD}"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25" name="图片占位符 24">
            <a:extLst>
              <a:ext uri="{FF2B5EF4-FFF2-40B4-BE49-F238E27FC236}">
                <a16:creationId xmlns:a16="http://schemas.microsoft.com/office/drawing/2014/main" xmlns="" id="{EB09AC89-892B-46B8-818C-00E6A7CD246A}"/>
              </a:ext>
            </a:extLst>
          </p:cNvPr>
          <p:cNvSpPr>
            <a:spLocks noGrp="1"/>
          </p:cNvSpPr>
          <p:nvPr>
            <p:ph type="pic" sz="quarter" idx="14"/>
          </p:nvPr>
        </p:nvSpPr>
        <p:spPr>
          <a:xfrm>
            <a:off x="926456" y="1397795"/>
            <a:ext cx="3200401" cy="4629149"/>
          </a:xfrm>
          <a:custGeom>
            <a:avLst/>
            <a:gdLst>
              <a:gd name="connsiteX0" fmla="*/ 0 w 3200401"/>
              <a:gd name="connsiteY0" fmla="*/ 0 h 4629149"/>
              <a:gd name="connsiteX1" fmla="*/ 3200401 w 3200401"/>
              <a:gd name="connsiteY1" fmla="*/ 0 h 4629149"/>
              <a:gd name="connsiteX2" fmla="*/ 3200401 w 3200401"/>
              <a:gd name="connsiteY2" fmla="*/ 4629149 h 4629149"/>
              <a:gd name="connsiteX3" fmla="*/ 0 w 3200401"/>
              <a:gd name="connsiteY3" fmla="*/ 4629149 h 4629149"/>
            </a:gdLst>
            <a:ahLst/>
            <a:cxnLst>
              <a:cxn ang="0">
                <a:pos x="connsiteX0" y="connsiteY0"/>
              </a:cxn>
              <a:cxn ang="0">
                <a:pos x="connsiteX1" y="connsiteY1"/>
              </a:cxn>
              <a:cxn ang="0">
                <a:pos x="connsiteX2" y="connsiteY2"/>
              </a:cxn>
              <a:cxn ang="0">
                <a:pos x="connsiteX3" y="connsiteY3"/>
              </a:cxn>
            </a:cxnLst>
            <a:rect l="l" t="t" r="r" b="b"/>
            <a:pathLst>
              <a:path w="3200401" h="4629149">
                <a:moveTo>
                  <a:pt x="0" y="0"/>
                </a:moveTo>
                <a:lnTo>
                  <a:pt x="3200401" y="0"/>
                </a:lnTo>
                <a:lnTo>
                  <a:pt x="3200401" y="4629149"/>
                </a:lnTo>
                <a:lnTo>
                  <a:pt x="0" y="4629149"/>
                </a:lnTo>
                <a:close/>
              </a:path>
            </a:pathLst>
          </a:custGeom>
          <a:effectLst>
            <a:outerShdw blurRad="254000" algn="ctr" rotWithShape="0">
              <a:prstClr val="black">
                <a:alpha val="20000"/>
              </a:prstClr>
            </a:outerShdw>
          </a:effectLst>
        </p:spPr>
        <p:txBody>
          <a:bodyPr wrap="square">
            <a:noAutofit/>
          </a:bodyPr>
          <a:lstStyle/>
          <a:p>
            <a:endParaRPr lang="zh-CN" altLang="en-US"/>
          </a:p>
        </p:txBody>
      </p:sp>
    </p:spTree>
    <p:extLst>
      <p:ext uri="{BB962C8B-B14F-4D97-AF65-F5344CB8AC3E}">
        <p14:creationId xmlns:p14="http://schemas.microsoft.com/office/powerpoint/2010/main" val="3532239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文 11">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D9D41897-A13C-4E4A-AB77-DBA8B05D40A4}"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4" name="图片占位符 13">
            <a:extLst>
              <a:ext uri="{FF2B5EF4-FFF2-40B4-BE49-F238E27FC236}">
                <a16:creationId xmlns:a16="http://schemas.microsoft.com/office/drawing/2014/main" xmlns="" id="{71E2C267-804B-4607-8AFB-C0F7AC387138}"/>
              </a:ext>
            </a:extLst>
          </p:cNvPr>
          <p:cNvSpPr>
            <a:spLocks noGrp="1"/>
          </p:cNvSpPr>
          <p:nvPr>
            <p:ph type="pic" sz="quarter" idx="14"/>
          </p:nvPr>
        </p:nvSpPr>
        <p:spPr>
          <a:xfrm>
            <a:off x="304800"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FFAD4968-B601-4557-8034-BDEAC57AC906}"/>
              </a:ext>
            </a:extLst>
          </p:cNvPr>
          <p:cNvSpPr>
            <a:spLocks noGrp="1"/>
          </p:cNvSpPr>
          <p:nvPr>
            <p:ph type="pic" sz="quarter" idx="15"/>
          </p:nvPr>
        </p:nvSpPr>
        <p:spPr>
          <a:xfrm>
            <a:off x="3297766"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7" name="图片占位符 16">
            <a:extLst>
              <a:ext uri="{FF2B5EF4-FFF2-40B4-BE49-F238E27FC236}">
                <a16:creationId xmlns:a16="http://schemas.microsoft.com/office/drawing/2014/main" xmlns="" id="{C0BD549A-6219-4909-93B3-E3AC292D0036}"/>
              </a:ext>
            </a:extLst>
          </p:cNvPr>
          <p:cNvSpPr>
            <a:spLocks noGrp="1"/>
          </p:cNvSpPr>
          <p:nvPr>
            <p:ph type="pic" sz="quarter" idx="16"/>
          </p:nvPr>
        </p:nvSpPr>
        <p:spPr>
          <a:xfrm>
            <a:off x="6290732"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8" name="图片占位符 17">
            <a:extLst>
              <a:ext uri="{FF2B5EF4-FFF2-40B4-BE49-F238E27FC236}">
                <a16:creationId xmlns:a16="http://schemas.microsoft.com/office/drawing/2014/main" xmlns="" id="{241AE7C1-55CA-4B5D-A38F-B1701949C776}"/>
              </a:ext>
            </a:extLst>
          </p:cNvPr>
          <p:cNvSpPr>
            <a:spLocks noGrp="1"/>
          </p:cNvSpPr>
          <p:nvPr>
            <p:ph type="pic" sz="quarter" idx="17"/>
          </p:nvPr>
        </p:nvSpPr>
        <p:spPr>
          <a:xfrm>
            <a:off x="9283699"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9" name="图片占位符 18">
            <a:extLst>
              <a:ext uri="{FF2B5EF4-FFF2-40B4-BE49-F238E27FC236}">
                <a16:creationId xmlns:a16="http://schemas.microsoft.com/office/drawing/2014/main" xmlns="" id="{5B3C15B6-2B4C-4D3C-95ED-F64A9DC74F38}"/>
              </a:ext>
            </a:extLst>
          </p:cNvPr>
          <p:cNvSpPr>
            <a:spLocks noGrp="1"/>
          </p:cNvSpPr>
          <p:nvPr>
            <p:ph type="pic" sz="quarter" idx="18"/>
          </p:nvPr>
        </p:nvSpPr>
        <p:spPr>
          <a:xfrm>
            <a:off x="304800"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20" name="图片占位符 19">
            <a:extLst>
              <a:ext uri="{FF2B5EF4-FFF2-40B4-BE49-F238E27FC236}">
                <a16:creationId xmlns:a16="http://schemas.microsoft.com/office/drawing/2014/main" xmlns="" id="{3974AABA-7E88-49A7-B2DD-BB6BE81F66E3}"/>
              </a:ext>
            </a:extLst>
          </p:cNvPr>
          <p:cNvSpPr>
            <a:spLocks noGrp="1"/>
          </p:cNvSpPr>
          <p:nvPr>
            <p:ph type="pic" sz="quarter" idx="19"/>
          </p:nvPr>
        </p:nvSpPr>
        <p:spPr>
          <a:xfrm>
            <a:off x="3297766"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21" name="图片占位符 20">
            <a:extLst>
              <a:ext uri="{FF2B5EF4-FFF2-40B4-BE49-F238E27FC236}">
                <a16:creationId xmlns:a16="http://schemas.microsoft.com/office/drawing/2014/main" xmlns="" id="{E97B6375-1920-4781-BB42-08F12893BDDB}"/>
              </a:ext>
            </a:extLst>
          </p:cNvPr>
          <p:cNvSpPr>
            <a:spLocks noGrp="1"/>
          </p:cNvSpPr>
          <p:nvPr>
            <p:ph type="pic" sz="quarter" idx="20"/>
          </p:nvPr>
        </p:nvSpPr>
        <p:spPr>
          <a:xfrm>
            <a:off x="6290732"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22" name="图片占位符 21">
            <a:extLst>
              <a:ext uri="{FF2B5EF4-FFF2-40B4-BE49-F238E27FC236}">
                <a16:creationId xmlns:a16="http://schemas.microsoft.com/office/drawing/2014/main" xmlns="" id="{F2F2F792-84E2-43CB-9ACF-A924748AA5EB}"/>
              </a:ext>
            </a:extLst>
          </p:cNvPr>
          <p:cNvSpPr>
            <a:spLocks noGrp="1"/>
          </p:cNvSpPr>
          <p:nvPr>
            <p:ph type="pic" sz="quarter" idx="21"/>
          </p:nvPr>
        </p:nvSpPr>
        <p:spPr>
          <a:xfrm>
            <a:off x="9283699"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Tree>
    <p:extLst>
      <p:ext uri="{BB962C8B-B14F-4D97-AF65-F5344CB8AC3E}">
        <p14:creationId xmlns:p14="http://schemas.microsoft.com/office/powerpoint/2010/main" val="3023670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39343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724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pattFill prst="wdUpDiag">
          <a:fgClr>
            <a:srgbClr val="F7F7F7"/>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3105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封面封底">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1B6270A-6F5D-4754-88A7-D6436E2C983F}"/>
              </a:ext>
            </a:extLst>
          </p:cNvPr>
          <p:cNvSpPr>
            <a:spLocks noGrp="1"/>
          </p:cNvSpPr>
          <p:nvPr>
            <p:ph type="body" idx="10" hasCustomPrompt="1"/>
          </p:nvPr>
        </p:nvSpPr>
        <p:spPr>
          <a:xfrm>
            <a:off x="6474117" y="2715579"/>
            <a:ext cx="5413083" cy="615553"/>
          </a:xfrm>
        </p:spPr>
        <p:txBody>
          <a:bodyPr vert="horz" wrap="none" lIns="0" tIns="45720" rIns="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595959"/>
                </a:solidFill>
                <a:latin typeface="Alibaba Sans Medium"/>
                <a:ea typeface="阿里巴巴普惠体 R" panose="00020600040101010101" pitchFamily="18" charset="-122"/>
                <a:sym typeface="Alibaba Sans Medium"/>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年度工作总结报告汇报模板</a:t>
            </a:r>
          </a:p>
        </p:txBody>
      </p:sp>
      <p:sp>
        <p:nvSpPr>
          <p:cNvPr id="3" name="文本占位符 2">
            <a:extLst>
              <a:ext uri="{FF2B5EF4-FFF2-40B4-BE49-F238E27FC236}">
                <a16:creationId xmlns:a16="http://schemas.microsoft.com/office/drawing/2014/main" xmlns="" id="{99482275-278D-491A-BC07-AA5FFA8844D5}"/>
              </a:ext>
            </a:extLst>
          </p:cNvPr>
          <p:cNvSpPr>
            <a:spLocks noGrp="1"/>
          </p:cNvSpPr>
          <p:nvPr>
            <p:ph type="body" sz="quarter" idx="11" hasCustomPrompt="1"/>
          </p:nvPr>
        </p:nvSpPr>
        <p:spPr>
          <a:xfrm>
            <a:off x="6474117" y="1607582"/>
            <a:ext cx="5413083" cy="1107996"/>
          </a:xfrm>
          <a:prstGeom prst="rect">
            <a:avLst/>
          </a:prstGeom>
        </p:spPr>
        <p:txBody>
          <a:bodyPr vert="horz" wrap="square" lIns="0" tIns="45720" rIns="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8000" spc="20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THANKS</a:t>
            </a:r>
            <a:endParaRPr lang="zh-CN" altLang="en-US"/>
          </a:p>
        </p:txBody>
      </p:sp>
    </p:spTree>
    <p:extLst>
      <p:ext uri="{BB962C8B-B14F-4D97-AF65-F5344CB8AC3E}">
        <p14:creationId xmlns:p14="http://schemas.microsoft.com/office/powerpoint/2010/main" val="4197794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xmlns="" id="{DA3D1378-98C6-49B5-A653-5DF1FA6C443B}"/>
              </a:ext>
            </a:extLst>
          </p:cNvPr>
          <p:cNvSpPr/>
          <p:nvPr userDrawn="1"/>
        </p:nvSpPr>
        <p:spPr>
          <a:xfrm>
            <a:off x="5867400" y="0"/>
            <a:ext cx="6324600" cy="6858000"/>
          </a:xfrm>
          <a:custGeom>
            <a:avLst/>
            <a:gdLst>
              <a:gd name="connsiteX0" fmla="*/ 2095531 w 6324600"/>
              <a:gd name="connsiteY0" fmla="*/ 0 h 6858000"/>
              <a:gd name="connsiteX1" fmla="*/ 6324600 w 6324600"/>
              <a:gd name="connsiteY1" fmla="*/ 0 h 6858000"/>
              <a:gd name="connsiteX2" fmla="*/ 6324600 w 6324600"/>
              <a:gd name="connsiteY2" fmla="*/ 6858000 h 6858000"/>
              <a:gd name="connsiteX3" fmla="*/ 0 w 6324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24600" h="6858000">
                <a:moveTo>
                  <a:pt x="2095531" y="0"/>
                </a:moveTo>
                <a:lnTo>
                  <a:pt x="6324600" y="0"/>
                </a:lnTo>
                <a:lnTo>
                  <a:pt x="6324600" y="6858000"/>
                </a:lnTo>
                <a:lnTo>
                  <a:pt x="0" y="6858000"/>
                </a:ln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D00E56ED-8EBB-41B8-8DA0-FC92195EDE03}"/>
              </a:ext>
            </a:extLst>
          </p:cNvPr>
          <p:cNvSpPr/>
          <p:nvPr userDrawn="1"/>
        </p:nvSpPr>
        <p:spPr>
          <a:xfrm>
            <a:off x="5867400" y="0"/>
            <a:ext cx="6324600" cy="6858000"/>
          </a:xfrm>
          <a:custGeom>
            <a:avLst/>
            <a:gdLst>
              <a:gd name="connsiteX0" fmla="*/ 2095531 w 6324600"/>
              <a:gd name="connsiteY0" fmla="*/ 0 h 6858000"/>
              <a:gd name="connsiteX1" fmla="*/ 6324600 w 6324600"/>
              <a:gd name="connsiteY1" fmla="*/ 0 h 6858000"/>
              <a:gd name="connsiteX2" fmla="*/ 6324600 w 6324600"/>
              <a:gd name="connsiteY2" fmla="*/ 6858000 h 6858000"/>
              <a:gd name="connsiteX3" fmla="*/ 0 w 6324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24600" h="6858000">
                <a:moveTo>
                  <a:pt x="2095531" y="0"/>
                </a:moveTo>
                <a:lnTo>
                  <a:pt x="6324600" y="0"/>
                </a:lnTo>
                <a:lnTo>
                  <a:pt x="6324600" y="6858000"/>
                </a:lnTo>
                <a:lnTo>
                  <a:pt x="0" y="6858000"/>
                </a:lnTo>
                <a:close/>
              </a:path>
            </a:pathLst>
          </a:cu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xmlns="" id="{0B0042C1-2A53-457C-9196-19A389ADD60D}"/>
              </a:ext>
            </a:extLst>
          </p:cNvPr>
          <p:cNvSpPr>
            <a:spLocks noGrp="1"/>
          </p:cNvSpPr>
          <p:nvPr>
            <p:ph type="ftr" sz="quarter" idx="11"/>
          </p:nvPr>
        </p:nvSpPr>
        <p:spPr/>
        <p:txBody>
          <a:bodyPr/>
          <a:lstStyle/>
          <a:p>
            <a:r>
              <a:rPr lang="en-US" altLang="zh-CN" dirty="0"/>
              <a:t>www.aidie.com</a:t>
            </a:r>
            <a:endParaRPr lang="zh-CN" altLang="en-US" dirty="0"/>
          </a:p>
        </p:txBody>
      </p:sp>
      <p:sp>
        <p:nvSpPr>
          <p:cNvPr id="11" name="矩形: 圆角 10">
            <a:extLst>
              <a:ext uri="{FF2B5EF4-FFF2-40B4-BE49-F238E27FC236}">
                <a16:creationId xmlns:a16="http://schemas.microsoft.com/office/drawing/2014/main" xmlns="" id="{133EBFC9-6886-4AF8-B431-0BE2294F9B02}"/>
              </a:ext>
            </a:extLst>
          </p:cNvPr>
          <p:cNvSpPr/>
          <p:nvPr userDrawn="1"/>
        </p:nvSpPr>
        <p:spPr>
          <a:xfrm>
            <a:off x="1143000" y="2531004"/>
            <a:ext cx="9848850" cy="1795992"/>
          </a:xfrm>
          <a:prstGeom prst="roundRect">
            <a:avLst>
              <a:gd name="adj" fmla="val 5667"/>
            </a:avLst>
          </a:prstGeom>
          <a:solidFill>
            <a:schemeClr val="bg1"/>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FEEE8B64-DC33-4EAB-B0C7-A86639F49E2D}"/>
              </a:ext>
            </a:extLst>
          </p:cNvPr>
          <p:cNvSpPr/>
          <p:nvPr userDrawn="1"/>
        </p:nvSpPr>
        <p:spPr>
          <a:xfrm>
            <a:off x="1047750" y="2476500"/>
            <a:ext cx="3162822" cy="1905000"/>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9">
            <a:extLst>
              <a:ext uri="{FF2B5EF4-FFF2-40B4-BE49-F238E27FC236}">
                <a16:creationId xmlns:a16="http://schemas.microsoft.com/office/drawing/2014/main" xmlns="" id="{5DF3469D-E2C1-4C7B-99BB-A89615D4E963}"/>
              </a:ext>
            </a:extLst>
          </p:cNvPr>
          <p:cNvSpPr>
            <a:spLocks noGrp="1"/>
          </p:cNvSpPr>
          <p:nvPr>
            <p:ph type="title" hasCustomPrompt="1"/>
          </p:nvPr>
        </p:nvSpPr>
        <p:spPr>
          <a:xfrm>
            <a:off x="4210572" y="3140075"/>
            <a:ext cx="6520928" cy="473075"/>
          </a:xfrm>
        </p:spPr>
        <p:txBody>
          <a:bodyPr/>
          <a:lstStyle>
            <a:lvl1pPr>
              <a:defRPr sz="3600"/>
            </a:lvl1pPr>
          </a:lstStyle>
          <a:p>
            <a:r>
              <a:rPr lang="zh-CN" altLang="en-US" dirty="0"/>
              <a:t>单击此处填写章节标题</a:t>
            </a:r>
          </a:p>
        </p:txBody>
      </p:sp>
      <p:sp>
        <p:nvSpPr>
          <p:cNvPr id="20" name="文本占位符 19">
            <a:extLst>
              <a:ext uri="{FF2B5EF4-FFF2-40B4-BE49-F238E27FC236}">
                <a16:creationId xmlns:a16="http://schemas.microsoft.com/office/drawing/2014/main" xmlns="" id="{08C794FB-57BB-478D-B67B-DE573A747E26}"/>
              </a:ext>
            </a:extLst>
          </p:cNvPr>
          <p:cNvSpPr>
            <a:spLocks noGrp="1"/>
          </p:cNvSpPr>
          <p:nvPr>
            <p:ph type="body" sz="quarter" idx="13" hasCustomPrompt="1"/>
          </p:nvPr>
        </p:nvSpPr>
        <p:spPr>
          <a:xfrm>
            <a:off x="1295400" y="2635250"/>
            <a:ext cx="2184400" cy="1587500"/>
          </a:xfrm>
        </p:spPr>
        <p:txBody>
          <a:bodyPr lIns="0" tIns="0" rIns="0" bIns="0">
            <a:noAutofit/>
          </a:bodyPr>
          <a:lstStyle>
            <a:lvl1pPr marL="0" indent="0" algn="ctr">
              <a:buNone/>
              <a:defRPr sz="13800" b="0" spc="600">
                <a:solidFill>
                  <a:schemeClr val="bg1"/>
                </a:solidFill>
                <a:latin typeface="Impact" panose="020B0806030902050204" pitchFamily="34"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ltLang="zh-CN" dirty="0"/>
              <a:t>01</a:t>
            </a:r>
            <a:endParaRPr lang="zh-CN" altLang="en-US" dirty="0"/>
          </a:p>
        </p:txBody>
      </p:sp>
      <p:sp>
        <p:nvSpPr>
          <p:cNvPr id="22" name="文本占位符 21">
            <a:extLst>
              <a:ext uri="{FF2B5EF4-FFF2-40B4-BE49-F238E27FC236}">
                <a16:creationId xmlns:a16="http://schemas.microsoft.com/office/drawing/2014/main" xmlns="" id="{B13FAF5B-8971-4653-A6E6-AB5C0257C378}"/>
              </a:ext>
            </a:extLst>
          </p:cNvPr>
          <p:cNvSpPr>
            <a:spLocks noGrp="1"/>
          </p:cNvSpPr>
          <p:nvPr>
            <p:ph type="body" sz="quarter" idx="14" hasCustomPrompt="1"/>
          </p:nvPr>
        </p:nvSpPr>
        <p:spPr>
          <a:xfrm>
            <a:off x="4210571" y="3720571"/>
            <a:ext cx="6520927" cy="304800"/>
          </a:xfrm>
        </p:spPr>
        <p:txBody>
          <a:bodyPr lIns="0">
            <a:noAutofit/>
          </a:bodyPr>
          <a:lstStyle>
            <a:lvl1pPr marL="0" indent="0">
              <a:buNone/>
              <a:defRPr sz="2000" spc="100" baseline="0">
                <a:solidFill>
                  <a:schemeClr val="bg1">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Enter English subtitles here</a:t>
            </a:r>
            <a:endParaRPr lang="zh-CN" altLang="en-US" dirty="0"/>
          </a:p>
        </p:txBody>
      </p:sp>
      <p:sp>
        <p:nvSpPr>
          <p:cNvPr id="27" name="椭圆 26">
            <a:extLst>
              <a:ext uri="{FF2B5EF4-FFF2-40B4-BE49-F238E27FC236}">
                <a16:creationId xmlns:a16="http://schemas.microsoft.com/office/drawing/2014/main" xmlns="" id="{34AC2E13-06EF-4910-BB70-567447D152FD}"/>
              </a:ext>
            </a:extLst>
          </p:cNvPr>
          <p:cNvSpPr/>
          <p:nvPr userDrawn="1"/>
        </p:nvSpPr>
        <p:spPr>
          <a:xfrm>
            <a:off x="10671173" y="2640542"/>
            <a:ext cx="209550" cy="20955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1705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431A7AEC-A490-4828-8F3A-90EDEEB7BD87}"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Tree>
    <p:extLst>
      <p:ext uri="{BB962C8B-B14F-4D97-AF65-F5344CB8AC3E}">
        <p14:creationId xmlns:p14="http://schemas.microsoft.com/office/powerpoint/2010/main" val="1090060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 01">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0268C59D-5849-4FB0-AB50-BC63A4D5A60C}"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矩形 12">
            <a:extLst>
              <a:ext uri="{FF2B5EF4-FFF2-40B4-BE49-F238E27FC236}">
                <a16:creationId xmlns:a16="http://schemas.microsoft.com/office/drawing/2014/main" xmlns="" id="{EF3EF640-B1BB-41C3-AF0E-E1613587FCDA}"/>
              </a:ext>
            </a:extLst>
          </p:cNvPr>
          <p:cNvSpPr/>
          <p:nvPr userDrawn="1"/>
        </p:nvSpPr>
        <p:spPr>
          <a:xfrm>
            <a:off x="660400" y="1899000"/>
            <a:ext cx="10858500" cy="3060000"/>
          </a:xfrm>
          <a:prstGeom prst="rect">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00" tIns="36000" rIns="54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14" name="矩形 13">
            <a:extLst>
              <a:ext uri="{FF2B5EF4-FFF2-40B4-BE49-F238E27FC236}">
                <a16:creationId xmlns:a16="http://schemas.microsoft.com/office/drawing/2014/main" xmlns="" id="{4204A3A4-0D03-4030-B355-36233B8B91AB}"/>
              </a:ext>
            </a:extLst>
          </p:cNvPr>
          <p:cNvSpPr/>
          <p:nvPr userDrawn="1"/>
        </p:nvSpPr>
        <p:spPr>
          <a:xfrm>
            <a:off x="11201400" y="1899000"/>
            <a:ext cx="317500" cy="3060000"/>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图片占位符 57">
            <a:extLst>
              <a:ext uri="{FF2B5EF4-FFF2-40B4-BE49-F238E27FC236}">
                <a16:creationId xmlns:a16="http://schemas.microsoft.com/office/drawing/2014/main" xmlns="" id="{63650ECF-48F3-4C49-9A6D-753A450DF4DA}"/>
              </a:ext>
            </a:extLst>
          </p:cNvPr>
          <p:cNvSpPr>
            <a:spLocks noGrp="1"/>
          </p:cNvSpPr>
          <p:nvPr>
            <p:ph type="pic" sz="quarter" idx="14"/>
          </p:nvPr>
        </p:nvSpPr>
        <p:spPr>
          <a:xfrm>
            <a:off x="660400" y="1752600"/>
            <a:ext cx="3352800" cy="3352800"/>
          </a:xfrm>
          <a:custGeom>
            <a:avLst/>
            <a:gdLst>
              <a:gd name="connsiteX0" fmla="*/ 139711 w 3352800"/>
              <a:gd name="connsiteY0" fmla="*/ 0 h 3352800"/>
              <a:gd name="connsiteX1" fmla="*/ 3213089 w 3352800"/>
              <a:gd name="connsiteY1" fmla="*/ 0 h 3352800"/>
              <a:gd name="connsiteX2" fmla="*/ 3352800 w 3352800"/>
              <a:gd name="connsiteY2" fmla="*/ 139711 h 3352800"/>
              <a:gd name="connsiteX3" fmla="*/ 3352800 w 3352800"/>
              <a:gd name="connsiteY3" fmla="*/ 3213089 h 3352800"/>
              <a:gd name="connsiteX4" fmla="*/ 3213089 w 3352800"/>
              <a:gd name="connsiteY4" fmla="*/ 3352800 h 3352800"/>
              <a:gd name="connsiteX5" fmla="*/ 139711 w 3352800"/>
              <a:gd name="connsiteY5" fmla="*/ 3352800 h 3352800"/>
              <a:gd name="connsiteX6" fmla="*/ 0 w 3352800"/>
              <a:gd name="connsiteY6" fmla="*/ 3213089 h 3352800"/>
              <a:gd name="connsiteX7" fmla="*/ 0 w 3352800"/>
              <a:gd name="connsiteY7" fmla="*/ 139711 h 3352800"/>
              <a:gd name="connsiteX8" fmla="*/ 139711 w 3352800"/>
              <a:gd name="connsiteY8"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2800" h="3352800">
                <a:moveTo>
                  <a:pt x="139711" y="0"/>
                </a:moveTo>
                <a:lnTo>
                  <a:pt x="3213089" y="0"/>
                </a:lnTo>
                <a:cubicBezTo>
                  <a:pt x="3290249" y="0"/>
                  <a:pt x="3352800" y="62551"/>
                  <a:pt x="3352800" y="139711"/>
                </a:cubicBezTo>
                <a:lnTo>
                  <a:pt x="3352800" y="3213089"/>
                </a:lnTo>
                <a:cubicBezTo>
                  <a:pt x="3352800" y="3290249"/>
                  <a:pt x="3290249" y="3352800"/>
                  <a:pt x="3213089" y="3352800"/>
                </a:cubicBezTo>
                <a:lnTo>
                  <a:pt x="139711" y="3352800"/>
                </a:lnTo>
                <a:cubicBezTo>
                  <a:pt x="62551" y="3352800"/>
                  <a:pt x="0" y="3290249"/>
                  <a:pt x="0" y="3213089"/>
                </a:cubicBezTo>
                <a:lnTo>
                  <a:pt x="0" y="139711"/>
                </a:lnTo>
                <a:cubicBezTo>
                  <a:pt x="0" y="62551"/>
                  <a:pt x="62551" y="0"/>
                  <a:pt x="139711" y="0"/>
                </a:cubicBezTo>
                <a:close/>
              </a:path>
            </a:pathLst>
          </a:custGeom>
          <a:ln w="19050">
            <a:solidFill>
              <a:schemeClr val="accent1">
                <a:lumMod val="60000"/>
                <a:lumOff val="40000"/>
              </a:schemeClr>
            </a:solidFill>
          </a:ln>
        </p:spPr>
        <p:txBody>
          <a:bodyPr wrap="square">
            <a:noAutofit/>
          </a:bodyPr>
          <a:lstStyle/>
          <a:p>
            <a:endParaRPr lang="zh-CN" altLang="en-US"/>
          </a:p>
        </p:txBody>
      </p:sp>
    </p:spTree>
    <p:extLst>
      <p:ext uri="{BB962C8B-B14F-4D97-AF65-F5344CB8AC3E}">
        <p14:creationId xmlns:p14="http://schemas.microsoft.com/office/powerpoint/2010/main" val="2203121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文 02">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88F40F1A-73AC-4B2E-801B-B69AFCAEB162}"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矩形 12">
            <a:extLst>
              <a:ext uri="{FF2B5EF4-FFF2-40B4-BE49-F238E27FC236}">
                <a16:creationId xmlns:a16="http://schemas.microsoft.com/office/drawing/2014/main" xmlns="" id="{FF179638-397B-4EB6-9D4E-01B5DF188E4D}"/>
              </a:ext>
            </a:extLst>
          </p:cNvPr>
          <p:cNvSpPr/>
          <p:nvPr userDrawn="1"/>
        </p:nvSpPr>
        <p:spPr>
          <a:xfrm>
            <a:off x="660400" y="1344034"/>
            <a:ext cx="10858500" cy="2025300"/>
          </a:xfrm>
          <a:prstGeom prst="rect">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14" name="矩形 13">
            <a:extLst>
              <a:ext uri="{FF2B5EF4-FFF2-40B4-BE49-F238E27FC236}">
                <a16:creationId xmlns:a16="http://schemas.microsoft.com/office/drawing/2014/main" xmlns="" id="{F75772B2-DC33-420F-ACC8-F6A34781FB4E}"/>
              </a:ext>
            </a:extLst>
          </p:cNvPr>
          <p:cNvSpPr/>
          <p:nvPr userDrawn="1"/>
        </p:nvSpPr>
        <p:spPr>
          <a:xfrm>
            <a:off x="11201400" y="1344034"/>
            <a:ext cx="317500" cy="2025300"/>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647E84C9-9EAE-4D17-9E63-8F307A53A9E6}"/>
              </a:ext>
            </a:extLst>
          </p:cNvPr>
          <p:cNvSpPr/>
          <p:nvPr userDrawn="1"/>
        </p:nvSpPr>
        <p:spPr>
          <a:xfrm>
            <a:off x="660400" y="3833584"/>
            <a:ext cx="10858500" cy="2025300"/>
          </a:xfrm>
          <a:prstGeom prst="rect">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17" name="矩形 16">
            <a:extLst>
              <a:ext uri="{FF2B5EF4-FFF2-40B4-BE49-F238E27FC236}">
                <a16:creationId xmlns:a16="http://schemas.microsoft.com/office/drawing/2014/main" xmlns="" id="{8580F45E-5D6F-4EB1-9BBD-CB1DDE5A2C7B}"/>
              </a:ext>
            </a:extLst>
          </p:cNvPr>
          <p:cNvSpPr/>
          <p:nvPr userDrawn="1"/>
        </p:nvSpPr>
        <p:spPr>
          <a:xfrm>
            <a:off x="650554" y="3833584"/>
            <a:ext cx="317500" cy="2025300"/>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占位符 105">
            <a:extLst>
              <a:ext uri="{FF2B5EF4-FFF2-40B4-BE49-F238E27FC236}">
                <a16:creationId xmlns:a16="http://schemas.microsoft.com/office/drawing/2014/main" xmlns="" id="{47C0344E-8DBF-41C5-A0F2-EFF84C391937}"/>
              </a:ext>
            </a:extLst>
          </p:cNvPr>
          <p:cNvSpPr>
            <a:spLocks noGrp="1"/>
          </p:cNvSpPr>
          <p:nvPr>
            <p:ph type="pic" sz="quarter" idx="14"/>
          </p:nvPr>
        </p:nvSpPr>
        <p:spPr>
          <a:xfrm>
            <a:off x="660400" y="1197634"/>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lumMod val="60000"/>
                <a:lumOff val="40000"/>
              </a:schemeClr>
            </a:solidFill>
          </a:ln>
        </p:spPr>
        <p:txBody>
          <a:bodyPr wrap="square">
            <a:noAutofit/>
          </a:bodyPr>
          <a:lstStyle/>
          <a:p>
            <a:endParaRPr lang="zh-CN" altLang="en-US"/>
          </a:p>
        </p:txBody>
      </p:sp>
      <p:sp>
        <p:nvSpPr>
          <p:cNvPr id="19" name="图片占位符 106">
            <a:extLst>
              <a:ext uri="{FF2B5EF4-FFF2-40B4-BE49-F238E27FC236}">
                <a16:creationId xmlns:a16="http://schemas.microsoft.com/office/drawing/2014/main" xmlns="" id="{9B5EA6A8-CFC8-41F7-B72C-1E7D8A3B3781}"/>
              </a:ext>
            </a:extLst>
          </p:cNvPr>
          <p:cNvSpPr>
            <a:spLocks noGrp="1"/>
          </p:cNvSpPr>
          <p:nvPr>
            <p:ph type="pic" sz="quarter" idx="15"/>
          </p:nvPr>
        </p:nvSpPr>
        <p:spPr>
          <a:xfrm>
            <a:off x="9175750" y="3687184"/>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lumMod val="60000"/>
                <a:lumOff val="40000"/>
              </a:schemeClr>
            </a:solidFill>
          </a:ln>
        </p:spPr>
        <p:txBody>
          <a:bodyPr wrap="square">
            <a:noAutofit/>
          </a:bodyPr>
          <a:lstStyle/>
          <a:p>
            <a:endParaRPr lang="zh-CN" altLang="en-US"/>
          </a:p>
        </p:txBody>
      </p:sp>
    </p:spTree>
    <p:extLst>
      <p:ext uri="{BB962C8B-B14F-4D97-AF65-F5344CB8AC3E}">
        <p14:creationId xmlns:p14="http://schemas.microsoft.com/office/powerpoint/2010/main" val="1907095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文 03">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DD4A2602-4B28-46C5-8B18-8EC669ECB1A0}"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图片占位符 107">
            <a:extLst>
              <a:ext uri="{FF2B5EF4-FFF2-40B4-BE49-F238E27FC236}">
                <a16:creationId xmlns:a16="http://schemas.microsoft.com/office/drawing/2014/main" xmlns="" id="{6588D291-AA73-48DD-A8B3-0182D7FA9991}"/>
              </a:ext>
            </a:extLst>
          </p:cNvPr>
          <p:cNvSpPr>
            <a:spLocks noGrp="1"/>
          </p:cNvSpPr>
          <p:nvPr>
            <p:ph type="pic" sz="quarter" idx="14"/>
          </p:nvPr>
        </p:nvSpPr>
        <p:spPr>
          <a:xfrm>
            <a:off x="673100" y="1342702"/>
            <a:ext cx="10845800" cy="3536950"/>
          </a:xfrm>
          <a:custGeom>
            <a:avLst/>
            <a:gdLst>
              <a:gd name="connsiteX0" fmla="*/ 0 w 10845800"/>
              <a:gd name="connsiteY0" fmla="*/ 0 h 3536950"/>
              <a:gd name="connsiteX1" fmla="*/ 10845800 w 10845800"/>
              <a:gd name="connsiteY1" fmla="*/ 0 h 3536950"/>
              <a:gd name="connsiteX2" fmla="*/ 10845800 w 10845800"/>
              <a:gd name="connsiteY2" fmla="*/ 3536950 h 3536950"/>
              <a:gd name="connsiteX3" fmla="*/ 0 w 10845800"/>
              <a:gd name="connsiteY3" fmla="*/ 3536950 h 3536950"/>
            </a:gdLst>
            <a:ahLst/>
            <a:cxnLst>
              <a:cxn ang="0">
                <a:pos x="connsiteX0" y="connsiteY0"/>
              </a:cxn>
              <a:cxn ang="0">
                <a:pos x="connsiteX1" y="connsiteY1"/>
              </a:cxn>
              <a:cxn ang="0">
                <a:pos x="connsiteX2" y="connsiteY2"/>
              </a:cxn>
              <a:cxn ang="0">
                <a:pos x="connsiteX3" y="connsiteY3"/>
              </a:cxn>
            </a:cxnLst>
            <a:rect l="l" t="t" r="r" b="b"/>
            <a:pathLst>
              <a:path w="10845800" h="3536950">
                <a:moveTo>
                  <a:pt x="0" y="0"/>
                </a:moveTo>
                <a:lnTo>
                  <a:pt x="10845800" y="0"/>
                </a:lnTo>
                <a:lnTo>
                  <a:pt x="10845800" y="3536950"/>
                </a:lnTo>
                <a:lnTo>
                  <a:pt x="0" y="3536950"/>
                </a:lnTo>
                <a:close/>
              </a:path>
            </a:pathLst>
          </a:custGeom>
        </p:spPr>
        <p:txBody>
          <a:bodyPr wrap="square">
            <a:noAutofit/>
          </a:bodyPr>
          <a:lstStyle/>
          <a:p>
            <a:endParaRPr lang="zh-CN" altLang="en-US"/>
          </a:p>
        </p:txBody>
      </p:sp>
      <p:sp>
        <p:nvSpPr>
          <p:cNvPr id="14" name="işḻíďé">
            <a:extLst>
              <a:ext uri="{FF2B5EF4-FFF2-40B4-BE49-F238E27FC236}">
                <a16:creationId xmlns:a16="http://schemas.microsoft.com/office/drawing/2014/main" xmlns="" id="{48DC6FF4-A1F5-452B-A482-ED23B944FDD4}"/>
              </a:ext>
            </a:extLst>
          </p:cNvPr>
          <p:cNvSpPr/>
          <p:nvPr userDrawn="1"/>
        </p:nvSpPr>
        <p:spPr>
          <a:xfrm>
            <a:off x="11071350" y="1342702"/>
            <a:ext cx="447550" cy="3536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Tree>
    <p:extLst>
      <p:ext uri="{BB962C8B-B14F-4D97-AF65-F5344CB8AC3E}">
        <p14:creationId xmlns:p14="http://schemas.microsoft.com/office/powerpoint/2010/main" val="747780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文 04">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ED1B12B-5C99-4C0D-8C22-FF0B720EEBE7}"/>
              </a:ext>
            </a:extLst>
          </p:cNvPr>
          <p:cNvSpPr/>
          <p:nvPr userDrawn="1"/>
        </p:nvSpPr>
        <p:spPr>
          <a:xfrm>
            <a:off x="0" y="4330"/>
            <a:ext cx="12191999" cy="648000"/>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03DDE8D-6C0A-426D-80F6-AF5D4AB4862B}"/>
              </a:ext>
            </a:extLst>
          </p:cNvPr>
          <p:cNvSpPr/>
          <p:nvPr userDrawn="1"/>
        </p:nvSpPr>
        <p:spPr>
          <a:xfrm>
            <a:off x="0" y="1"/>
            <a:ext cx="12191999" cy="626400"/>
          </a:xfrm>
          <a:prstGeom prst="rect">
            <a:avLst/>
          </a:prstGeom>
          <a:pattFill prst="ltUpDiag">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64D831BD-BE9A-4A09-BE47-8548A19E7058}"/>
              </a:ext>
            </a:extLst>
          </p:cNvPr>
          <p:cNvSpPr/>
          <p:nvPr userDrawn="1"/>
        </p:nvSpPr>
        <p:spPr>
          <a:xfrm rot="10800000">
            <a:off x="11350685" y="6375400"/>
            <a:ext cx="841314" cy="482600"/>
          </a:xfrm>
          <a:custGeom>
            <a:avLst/>
            <a:gdLst>
              <a:gd name="connsiteX0" fmla="*/ 693851 w 841314"/>
              <a:gd name="connsiteY0" fmla="*/ 482600 h 482600"/>
              <a:gd name="connsiteX1" fmla="*/ 0 w 841314"/>
              <a:gd name="connsiteY1" fmla="*/ 482600 h 482600"/>
              <a:gd name="connsiteX2" fmla="*/ 0 w 841314"/>
              <a:gd name="connsiteY2" fmla="*/ 0 h 482600"/>
              <a:gd name="connsiteX3" fmla="*/ 841314 w 841314"/>
              <a:gd name="connsiteY3" fmla="*/ 0 h 482600"/>
            </a:gdLst>
            <a:ahLst/>
            <a:cxnLst>
              <a:cxn ang="0">
                <a:pos x="connsiteX0" y="connsiteY0"/>
              </a:cxn>
              <a:cxn ang="0">
                <a:pos x="connsiteX1" y="connsiteY1"/>
              </a:cxn>
              <a:cxn ang="0">
                <a:pos x="connsiteX2" y="connsiteY2"/>
              </a:cxn>
              <a:cxn ang="0">
                <a:pos x="connsiteX3" y="connsiteY3"/>
              </a:cxn>
            </a:cxnLst>
            <a:rect l="l" t="t" r="r" b="b"/>
            <a:pathLst>
              <a:path w="841314" h="482600">
                <a:moveTo>
                  <a:pt x="693851" y="482600"/>
                </a:moveTo>
                <a:lnTo>
                  <a:pt x="0" y="482600"/>
                </a:lnTo>
                <a:lnTo>
                  <a:pt x="0" y="0"/>
                </a:lnTo>
                <a:lnTo>
                  <a:pt x="841314" y="0"/>
                </a:lnTo>
                <a:close/>
              </a:path>
            </a:pathLst>
          </a:custGeom>
          <a:gradFill flip="none" rotWithShape="0">
            <a:gsLst>
              <a:gs pos="0">
                <a:schemeClr val="accent1">
                  <a:lumMod val="20000"/>
                  <a:lumOff val="80000"/>
                </a:schemeClr>
              </a:gs>
              <a:gs pos="8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89C78F9B-A412-497E-BBF6-4B5B49C57876}"/>
              </a:ext>
            </a:extLst>
          </p:cNvPr>
          <p:cNvSpPr/>
          <p:nvPr userDrawn="1"/>
        </p:nvSpPr>
        <p:spPr>
          <a:xfrm>
            <a:off x="0" y="0"/>
            <a:ext cx="1073027" cy="685800"/>
          </a:xfrm>
          <a:custGeom>
            <a:avLst/>
            <a:gdLst>
              <a:gd name="connsiteX0" fmla="*/ 0 w 1073027"/>
              <a:gd name="connsiteY0" fmla="*/ 0 h 685800"/>
              <a:gd name="connsiteX1" fmla="*/ 1073027 w 1073027"/>
              <a:gd name="connsiteY1" fmla="*/ 0 h 685800"/>
              <a:gd name="connsiteX2" fmla="*/ 863474 w 1073027"/>
              <a:gd name="connsiteY2" fmla="*/ 685800 h 685800"/>
              <a:gd name="connsiteX3" fmla="*/ 0 w 107302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073027" h="685800">
                <a:moveTo>
                  <a:pt x="0" y="0"/>
                </a:moveTo>
                <a:lnTo>
                  <a:pt x="1073027" y="0"/>
                </a:lnTo>
                <a:lnTo>
                  <a:pt x="863474" y="685800"/>
                </a:lnTo>
                <a:lnTo>
                  <a:pt x="0" y="685800"/>
                </a:lnTo>
                <a:close/>
              </a:path>
            </a:pathLst>
          </a:custGeom>
          <a:gradFill>
            <a:gsLst>
              <a:gs pos="0">
                <a:schemeClr val="accent1">
                  <a:lumMod val="20000"/>
                  <a:lumOff val="80000"/>
                </a:schemeClr>
              </a:gs>
              <a:gs pos="80000">
                <a:schemeClr val="accent1">
                  <a:lumMod val="40000"/>
                  <a:lumOff val="60000"/>
                </a:schemeClr>
              </a:gs>
            </a:gsLst>
            <a:lin ang="2700000" scaled="1"/>
          </a:gradFill>
          <a:ln>
            <a:noFill/>
          </a:ln>
          <a:effectLst>
            <a:outerShdw blurRad="254000" dist="38100" dir="27000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a16="http://schemas.microsoft.com/office/drawing/2014/main" xmlns="" id="{2577DBAA-7CAE-4067-8ED5-DB59C019CE8E}"/>
              </a:ext>
            </a:extLst>
          </p:cNvPr>
          <p:cNvSpPr>
            <a:spLocks noGrp="1"/>
          </p:cNvSpPr>
          <p:nvPr>
            <p:ph type="dt" sz="half" idx="10"/>
          </p:nvPr>
        </p:nvSpPr>
        <p:spPr/>
        <p:txBody>
          <a:bodyPr/>
          <a:lstStyle/>
          <a:p>
            <a:fld id="{B7A96653-B313-4C7E-AFFD-590A44128C22}" type="datetime1">
              <a:rPr lang="zh-CN" altLang="en-US" smtClean="0"/>
              <a:t>2021/1/11</a:t>
            </a:fld>
            <a:endParaRPr lang="zh-CN" altLang="en-US"/>
          </a:p>
        </p:txBody>
      </p:sp>
      <p:sp>
        <p:nvSpPr>
          <p:cNvPr id="7" name="页脚占位符 6">
            <a:extLst>
              <a:ext uri="{FF2B5EF4-FFF2-40B4-BE49-F238E27FC236}">
                <a16:creationId xmlns:a16="http://schemas.microsoft.com/office/drawing/2014/main" xmlns="" id="{DF596E56-3467-467F-8F41-4296E16B673E}"/>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CE43A68C-2A1E-45F1-900B-144E29179F3A}"/>
              </a:ext>
            </a:extLst>
          </p:cNvPr>
          <p:cNvSpPr>
            <a:spLocks noGrp="1"/>
          </p:cNvSpPr>
          <p:nvPr>
            <p:ph type="sldNum" sz="quarter" idx="12"/>
          </p:nvPr>
        </p:nvSpPr>
        <p:spPr/>
        <p:txBody>
          <a:bodyPr/>
          <a:lstStyle>
            <a:lvl1pPr>
              <a:defRPr>
                <a:solidFill>
                  <a:schemeClr val="bg1"/>
                </a:solidFill>
              </a:defRPr>
            </a:lvl1pPr>
          </a:lstStyle>
          <a:p>
            <a:fld id="{8EB6F228-91C8-4A8E-B28A-F5EBAF4B74FF}" type="slidenum">
              <a:rPr lang="zh-CN" altLang="en-US" smtClean="0"/>
              <a:pPr/>
              <a:t>‹#›</a:t>
            </a:fld>
            <a:endParaRPr lang="zh-CN" altLang="en-US"/>
          </a:p>
        </p:txBody>
      </p:sp>
      <p:sp>
        <p:nvSpPr>
          <p:cNvPr id="11" name="标题 10">
            <a:extLst>
              <a:ext uri="{FF2B5EF4-FFF2-40B4-BE49-F238E27FC236}">
                <a16:creationId xmlns:a16="http://schemas.microsoft.com/office/drawing/2014/main" xmlns="" id="{30B81EE5-77FF-4AAF-8F68-880F8E13F2F9}"/>
              </a:ext>
            </a:extLst>
          </p:cNvPr>
          <p:cNvSpPr>
            <a:spLocks noGrp="1"/>
          </p:cNvSpPr>
          <p:nvPr>
            <p:ph type="title"/>
          </p:nvPr>
        </p:nvSpPr>
        <p:spPr>
          <a:xfrm>
            <a:off x="1073026" y="136525"/>
            <a:ext cx="8979177" cy="473075"/>
          </a:xfrm>
        </p:spPr>
        <p:txBody>
          <a:bodyPr anchor="ctr" anchorCtr="0">
            <a:normAutofit/>
          </a:bodyPr>
          <a:lstStyle>
            <a:lvl1pPr>
              <a:defRPr>
                <a:solidFill>
                  <a:schemeClr val="tx1"/>
                </a:solidFill>
              </a:defRPr>
            </a:lvl1pPr>
          </a:lstStyle>
          <a:p>
            <a:r>
              <a:rPr lang="zh-CN" altLang="en-US" dirty="0"/>
              <a:t>单击此处编辑母版标题样式</a:t>
            </a:r>
          </a:p>
        </p:txBody>
      </p:sp>
      <p:sp>
        <p:nvSpPr>
          <p:cNvPr id="32" name="矩形 31">
            <a:extLst>
              <a:ext uri="{FF2B5EF4-FFF2-40B4-BE49-F238E27FC236}">
                <a16:creationId xmlns:a16="http://schemas.microsoft.com/office/drawing/2014/main" xmlns="" id="{C0DF4920-3CB4-434B-9493-C464C3D0740A}"/>
              </a:ext>
            </a:extLst>
          </p:cNvPr>
          <p:cNvSpPr/>
          <p:nvPr userDrawn="1"/>
        </p:nvSpPr>
        <p:spPr>
          <a:xfrm>
            <a:off x="304800" y="6822000"/>
            <a:ext cx="118872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33">
            <a:extLst>
              <a:ext uri="{FF2B5EF4-FFF2-40B4-BE49-F238E27FC236}">
                <a16:creationId xmlns:a16="http://schemas.microsoft.com/office/drawing/2014/main" xmlns="" id="{EF2A590C-4D0E-4E96-8A49-18F78DFACBDA}"/>
              </a:ext>
            </a:extLst>
          </p:cNvPr>
          <p:cNvSpPr>
            <a:spLocks noGrp="1"/>
          </p:cNvSpPr>
          <p:nvPr>
            <p:ph type="body" sz="quarter" idx="13" hasCustomPrompt="1"/>
          </p:nvPr>
        </p:nvSpPr>
        <p:spPr>
          <a:xfrm>
            <a:off x="0" y="87309"/>
            <a:ext cx="768227" cy="523875"/>
          </a:xfrm>
        </p:spPr>
        <p:txBody>
          <a:bodyPr>
            <a:noAutofit/>
          </a:bodyPr>
          <a:lstStyle>
            <a:lvl1pPr marL="0" indent="0" algn="r">
              <a:buNone/>
              <a:defRPr sz="3600" b="1" spc="-300">
                <a:solidFill>
                  <a:schemeClr val="bg1"/>
                </a:solidFill>
                <a:latin typeface="+mj-lt"/>
              </a:defRPr>
            </a:lvl1pPr>
            <a:lvl2pPr marL="457200" indent="0">
              <a:buNone/>
              <a:defRPr>
                <a:latin typeface="+mj-lt"/>
              </a:defRPr>
            </a:lvl2pPr>
            <a:lvl3pPr marL="914400" indent="0">
              <a:buNone/>
              <a:defRPr>
                <a:latin typeface="+mj-lt"/>
              </a:defRPr>
            </a:lvl3pPr>
            <a:lvl4pPr marL="1371600" indent="0">
              <a:buNone/>
              <a:defRPr>
                <a:latin typeface="+mj-lt"/>
              </a:defRPr>
            </a:lvl4pPr>
            <a:lvl5pPr marL="1828800" indent="0">
              <a:buNone/>
              <a:defRPr>
                <a:latin typeface="+mj-lt"/>
              </a:defRPr>
            </a:lvl5pPr>
          </a:lstStyle>
          <a:p>
            <a:pPr lvl="0"/>
            <a:r>
              <a:rPr lang="en-US" altLang="zh-CN" dirty="0"/>
              <a:t>01</a:t>
            </a:r>
            <a:endParaRPr lang="zh-CN" altLang="en-US" dirty="0"/>
          </a:p>
        </p:txBody>
      </p:sp>
      <p:sp>
        <p:nvSpPr>
          <p:cNvPr id="13" name="í$líḑé">
            <a:extLst>
              <a:ext uri="{FF2B5EF4-FFF2-40B4-BE49-F238E27FC236}">
                <a16:creationId xmlns:a16="http://schemas.microsoft.com/office/drawing/2014/main" xmlns="" id="{8D28D375-FDB4-4D6E-BE0A-A2AA5FB7A466}"/>
              </a:ext>
            </a:extLst>
          </p:cNvPr>
          <p:cNvSpPr/>
          <p:nvPr userDrawn="1"/>
        </p:nvSpPr>
        <p:spPr bwMode="auto">
          <a:xfrm>
            <a:off x="1180545" y="2151500"/>
            <a:ext cx="4259651" cy="2868154"/>
          </a:xfrm>
          <a:custGeom>
            <a:avLst/>
            <a:gdLst>
              <a:gd name="T0" fmla="*/ 1203 w 1203"/>
              <a:gd name="T1" fmla="*/ 773 h 810"/>
              <a:gd name="T2" fmla="*/ 1176 w 1203"/>
              <a:gd name="T3" fmla="*/ 810 h 810"/>
              <a:gd name="T4" fmla="*/ 28 w 1203"/>
              <a:gd name="T5" fmla="*/ 810 h 810"/>
              <a:gd name="T6" fmla="*/ 0 w 1203"/>
              <a:gd name="T7" fmla="*/ 773 h 810"/>
              <a:gd name="T8" fmla="*/ 0 w 1203"/>
              <a:gd name="T9" fmla="*/ 37 h 810"/>
              <a:gd name="T10" fmla="*/ 28 w 1203"/>
              <a:gd name="T11" fmla="*/ 0 h 810"/>
              <a:gd name="T12" fmla="*/ 1176 w 1203"/>
              <a:gd name="T13" fmla="*/ 0 h 810"/>
              <a:gd name="T14" fmla="*/ 1203 w 1203"/>
              <a:gd name="T15" fmla="*/ 37 h 810"/>
              <a:gd name="T16" fmla="*/ 1203 w 1203"/>
              <a:gd name="T17" fmla="*/ 77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810">
                <a:moveTo>
                  <a:pt x="1203" y="773"/>
                </a:moveTo>
                <a:cubicBezTo>
                  <a:pt x="1203" y="794"/>
                  <a:pt x="1191" y="810"/>
                  <a:pt x="1176" y="810"/>
                </a:cubicBezTo>
                <a:cubicBezTo>
                  <a:pt x="28" y="810"/>
                  <a:pt x="28" y="810"/>
                  <a:pt x="28" y="810"/>
                </a:cubicBezTo>
                <a:cubicBezTo>
                  <a:pt x="12" y="810"/>
                  <a:pt x="0" y="794"/>
                  <a:pt x="0" y="773"/>
                </a:cubicBezTo>
                <a:cubicBezTo>
                  <a:pt x="0" y="37"/>
                  <a:pt x="0" y="37"/>
                  <a:pt x="0" y="37"/>
                </a:cubicBezTo>
                <a:cubicBezTo>
                  <a:pt x="0" y="16"/>
                  <a:pt x="12" y="0"/>
                  <a:pt x="28" y="0"/>
                </a:cubicBezTo>
                <a:cubicBezTo>
                  <a:pt x="1176" y="0"/>
                  <a:pt x="1176" y="0"/>
                  <a:pt x="1176" y="0"/>
                </a:cubicBezTo>
                <a:cubicBezTo>
                  <a:pt x="1191" y="0"/>
                  <a:pt x="1203" y="16"/>
                  <a:pt x="1203" y="37"/>
                </a:cubicBezTo>
                <a:lnTo>
                  <a:pt x="1203" y="773"/>
                </a:lnTo>
                <a:close/>
              </a:path>
            </a:pathLst>
          </a:custGeom>
          <a:solidFill>
            <a:schemeClr val="tx1">
              <a:lumMod val="85000"/>
              <a:lumOff val="15000"/>
            </a:schemeClr>
          </a:solidFill>
          <a:ln>
            <a:noFill/>
          </a:ln>
        </p:spPr>
        <p:txBody>
          <a:bodyPr wrap="square" lIns="91440" tIns="45720" rIns="91440" bIns="45720" anchor="ctr">
            <a:normAutofit/>
          </a:bodyPr>
          <a:lstStyle/>
          <a:p>
            <a:pPr algn="ctr"/>
            <a:endParaRPr/>
          </a:p>
        </p:txBody>
      </p:sp>
      <p:sp>
        <p:nvSpPr>
          <p:cNvPr id="14" name="íṣlîḓé">
            <a:extLst>
              <a:ext uri="{FF2B5EF4-FFF2-40B4-BE49-F238E27FC236}">
                <a16:creationId xmlns:a16="http://schemas.microsoft.com/office/drawing/2014/main" xmlns="" id="{59AAAFB0-4238-4C72-9FDA-F167A9EE68C9}"/>
              </a:ext>
            </a:extLst>
          </p:cNvPr>
          <p:cNvSpPr/>
          <p:nvPr userDrawn="1"/>
        </p:nvSpPr>
        <p:spPr bwMode="auto">
          <a:xfrm>
            <a:off x="419224" y="5041796"/>
            <a:ext cx="5746526" cy="141364"/>
          </a:xfrm>
          <a:custGeom>
            <a:avLst/>
            <a:gdLst>
              <a:gd name="T0" fmla="*/ 10 w 1623"/>
              <a:gd name="T1" fmla="*/ 6 h 40"/>
              <a:gd name="T2" fmla="*/ 71 w 1623"/>
              <a:gd name="T3" fmla="*/ 40 h 40"/>
              <a:gd name="T4" fmla="*/ 1560 w 1623"/>
              <a:gd name="T5" fmla="*/ 40 h 40"/>
              <a:gd name="T6" fmla="*/ 1623 w 1623"/>
              <a:gd name="T7" fmla="*/ 13 h 40"/>
              <a:gd name="T8" fmla="*/ 1623 w 1623"/>
              <a:gd name="T9" fmla="*/ 0 h 40"/>
              <a:gd name="T10" fmla="*/ 10 w 1623"/>
              <a:gd name="T11" fmla="*/ 6 h 40"/>
            </a:gdLst>
            <a:ahLst/>
            <a:cxnLst>
              <a:cxn ang="0">
                <a:pos x="T0" y="T1"/>
              </a:cxn>
              <a:cxn ang="0">
                <a:pos x="T2" y="T3"/>
              </a:cxn>
              <a:cxn ang="0">
                <a:pos x="T4" y="T5"/>
              </a:cxn>
              <a:cxn ang="0">
                <a:pos x="T6" y="T7"/>
              </a:cxn>
              <a:cxn ang="0">
                <a:pos x="T8" y="T9"/>
              </a:cxn>
              <a:cxn ang="0">
                <a:pos x="T10" y="T11"/>
              </a:cxn>
            </a:cxnLst>
            <a:rect l="0" t="0" r="r" b="b"/>
            <a:pathLst>
              <a:path w="1623" h="40">
                <a:moveTo>
                  <a:pt x="10" y="6"/>
                </a:moveTo>
                <a:cubicBezTo>
                  <a:pt x="10" y="6"/>
                  <a:pt x="0" y="24"/>
                  <a:pt x="71" y="40"/>
                </a:cubicBezTo>
                <a:cubicBezTo>
                  <a:pt x="1560" y="40"/>
                  <a:pt x="1560" y="40"/>
                  <a:pt x="1560" y="40"/>
                </a:cubicBezTo>
                <a:cubicBezTo>
                  <a:pt x="1560" y="40"/>
                  <a:pt x="1610" y="37"/>
                  <a:pt x="1623" y="13"/>
                </a:cubicBezTo>
                <a:cubicBezTo>
                  <a:pt x="1623" y="0"/>
                  <a:pt x="1623" y="0"/>
                  <a:pt x="1623" y="0"/>
                </a:cubicBezTo>
                <a:lnTo>
                  <a:pt x="10" y="6"/>
                </a:lnTo>
                <a:close/>
              </a:path>
            </a:pathLst>
          </a:custGeom>
          <a:solidFill>
            <a:schemeClr val="tx1">
              <a:lumMod val="65000"/>
              <a:lumOff val="35000"/>
            </a:schemeClr>
          </a:solidFill>
          <a:ln>
            <a:noFill/>
          </a:ln>
        </p:spPr>
        <p:txBody>
          <a:bodyPr wrap="square" lIns="91440" tIns="45720" rIns="91440" bIns="45720" anchor="ctr">
            <a:normAutofit fontScale="25000" lnSpcReduction="20000"/>
          </a:bodyPr>
          <a:lstStyle/>
          <a:p>
            <a:pPr algn="ctr"/>
            <a:endParaRPr/>
          </a:p>
        </p:txBody>
      </p:sp>
      <p:sp>
        <p:nvSpPr>
          <p:cNvPr id="16" name="íŝ1íďê">
            <a:extLst>
              <a:ext uri="{FF2B5EF4-FFF2-40B4-BE49-F238E27FC236}">
                <a16:creationId xmlns:a16="http://schemas.microsoft.com/office/drawing/2014/main" xmlns="" id="{6A0343C7-A2D8-4B13-9438-E30F05BE03FE}"/>
              </a:ext>
            </a:extLst>
          </p:cNvPr>
          <p:cNvSpPr/>
          <p:nvPr userDrawn="1"/>
        </p:nvSpPr>
        <p:spPr bwMode="auto">
          <a:xfrm>
            <a:off x="451584" y="4927682"/>
            <a:ext cx="5724385" cy="177131"/>
          </a:xfrm>
          <a:custGeom>
            <a:avLst/>
            <a:gdLst>
              <a:gd name="T0" fmla="*/ 1 w 1617"/>
              <a:gd name="T1" fmla="*/ 0 h 50"/>
              <a:gd name="T2" fmla="*/ 1615 w 1617"/>
              <a:gd name="T3" fmla="*/ 0 h 50"/>
              <a:gd name="T4" fmla="*/ 1615 w 1617"/>
              <a:gd name="T5" fmla="*/ 41 h 50"/>
              <a:gd name="T6" fmla="*/ 1598 w 1617"/>
              <a:gd name="T7" fmla="*/ 46 h 50"/>
              <a:gd name="T8" fmla="*/ 17 w 1617"/>
              <a:gd name="T9" fmla="*/ 46 h 50"/>
              <a:gd name="T10" fmla="*/ 0 w 1617"/>
              <a:gd name="T11" fmla="*/ 40 h 50"/>
              <a:gd name="T12" fmla="*/ 1 w 161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617" h="50">
                <a:moveTo>
                  <a:pt x="1" y="0"/>
                </a:moveTo>
                <a:cubicBezTo>
                  <a:pt x="1615" y="0"/>
                  <a:pt x="1615" y="0"/>
                  <a:pt x="1615" y="0"/>
                </a:cubicBezTo>
                <a:cubicBezTo>
                  <a:pt x="1615" y="41"/>
                  <a:pt x="1615" y="41"/>
                  <a:pt x="1615" y="41"/>
                </a:cubicBezTo>
                <a:cubicBezTo>
                  <a:pt x="1615" y="41"/>
                  <a:pt x="1617" y="47"/>
                  <a:pt x="1598" y="46"/>
                </a:cubicBezTo>
                <a:cubicBezTo>
                  <a:pt x="17" y="46"/>
                  <a:pt x="17" y="46"/>
                  <a:pt x="17" y="46"/>
                </a:cubicBezTo>
                <a:cubicBezTo>
                  <a:pt x="17" y="46"/>
                  <a:pt x="2" y="50"/>
                  <a:pt x="0" y="40"/>
                </a:cubicBezTo>
                <a:lnTo>
                  <a:pt x="1" y="0"/>
                </a:lnTo>
                <a:close/>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a:p>
        </p:txBody>
      </p:sp>
      <p:sp>
        <p:nvSpPr>
          <p:cNvPr id="17" name="ïšlîḍê">
            <a:extLst>
              <a:ext uri="{FF2B5EF4-FFF2-40B4-BE49-F238E27FC236}">
                <a16:creationId xmlns:a16="http://schemas.microsoft.com/office/drawing/2014/main" xmlns="" id="{092590D1-F72A-4FA6-97E6-440120BE976F}"/>
              </a:ext>
            </a:extLst>
          </p:cNvPr>
          <p:cNvSpPr/>
          <p:nvPr userDrawn="1"/>
        </p:nvSpPr>
        <p:spPr bwMode="auto">
          <a:xfrm>
            <a:off x="5690563" y="5002622"/>
            <a:ext cx="212897" cy="20438"/>
          </a:xfrm>
          <a:custGeom>
            <a:avLst/>
            <a:gdLst>
              <a:gd name="T0" fmla="*/ 60 w 60"/>
              <a:gd name="T1" fmla="*/ 3 h 6"/>
              <a:gd name="T2" fmla="*/ 57 w 60"/>
              <a:gd name="T3" fmla="*/ 6 h 6"/>
              <a:gd name="T4" fmla="*/ 3 w 60"/>
              <a:gd name="T5" fmla="*/ 6 h 6"/>
              <a:gd name="T6" fmla="*/ 0 w 60"/>
              <a:gd name="T7" fmla="*/ 3 h 6"/>
              <a:gd name="T8" fmla="*/ 0 w 60"/>
              <a:gd name="T9" fmla="*/ 3 h 6"/>
              <a:gd name="T10" fmla="*/ 3 w 60"/>
              <a:gd name="T11" fmla="*/ 0 h 6"/>
              <a:gd name="T12" fmla="*/ 57 w 60"/>
              <a:gd name="T13" fmla="*/ 0 h 6"/>
              <a:gd name="T14" fmla="*/ 60 w 60"/>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6">
                <a:moveTo>
                  <a:pt x="60" y="3"/>
                </a:moveTo>
                <a:cubicBezTo>
                  <a:pt x="60" y="5"/>
                  <a:pt x="59" y="6"/>
                  <a:pt x="57" y="6"/>
                </a:cubicBezTo>
                <a:cubicBezTo>
                  <a:pt x="3" y="6"/>
                  <a:pt x="3" y="6"/>
                  <a:pt x="3" y="6"/>
                </a:cubicBezTo>
                <a:cubicBezTo>
                  <a:pt x="1" y="6"/>
                  <a:pt x="0" y="5"/>
                  <a:pt x="0" y="3"/>
                </a:cubicBezTo>
                <a:cubicBezTo>
                  <a:pt x="0" y="3"/>
                  <a:pt x="0" y="3"/>
                  <a:pt x="0" y="3"/>
                </a:cubicBezTo>
                <a:cubicBezTo>
                  <a:pt x="0" y="2"/>
                  <a:pt x="1" y="0"/>
                  <a:pt x="3" y="0"/>
                </a:cubicBezTo>
                <a:cubicBezTo>
                  <a:pt x="57" y="0"/>
                  <a:pt x="57" y="0"/>
                  <a:pt x="57" y="0"/>
                </a:cubicBezTo>
                <a:cubicBezTo>
                  <a:pt x="59" y="0"/>
                  <a:pt x="60" y="2"/>
                  <a:pt x="60" y="3"/>
                </a:cubicBezTo>
                <a:close/>
              </a:path>
            </a:pathLst>
          </a:custGeom>
          <a:solidFill>
            <a:srgbClr val="152C34"/>
          </a:solidFill>
          <a:ln w="9525">
            <a:solidFill>
              <a:srgbClr val="000000"/>
            </a:solidFill>
            <a:round/>
            <a:headEnd/>
            <a:tailEnd/>
          </a:ln>
        </p:spPr>
        <p:txBody>
          <a:bodyPr wrap="square" lIns="91440" tIns="45720" rIns="91440" bIns="45720" anchor="ctr">
            <a:normAutofit fontScale="25000" lnSpcReduction="20000"/>
          </a:bodyPr>
          <a:lstStyle/>
          <a:p>
            <a:pPr algn="ctr"/>
            <a:endParaRPr/>
          </a:p>
        </p:txBody>
      </p:sp>
      <p:sp>
        <p:nvSpPr>
          <p:cNvPr id="18" name="íŝľîḑê">
            <a:extLst>
              <a:ext uri="{FF2B5EF4-FFF2-40B4-BE49-F238E27FC236}">
                <a16:creationId xmlns:a16="http://schemas.microsoft.com/office/drawing/2014/main" xmlns="" id="{CDD6AD26-2A9A-4619-9C81-626A588D9422}"/>
              </a:ext>
            </a:extLst>
          </p:cNvPr>
          <p:cNvSpPr/>
          <p:nvPr userDrawn="1"/>
        </p:nvSpPr>
        <p:spPr>
          <a:xfrm>
            <a:off x="2981790" y="4886774"/>
            <a:ext cx="621394" cy="11584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9" name="图片占位符 105">
            <a:extLst>
              <a:ext uri="{FF2B5EF4-FFF2-40B4-BE49-F238E27FC236}">
                <a16:creationId xmlns:a16="http://schemas.microsoft.com/office/drawing/2014/main" xmlns="" id="{B8688E32-70DD-42AF-A9F8-4A365322FD8A}"/>
              </a:ext>
            </a:extLst>
          </p:cNvPr>
          <p:cNvSpPr>
            <a:spLocks noGrp="1"/>
          </p:cNvSpPr>
          <p:nvPr>
            <p:ph type="pic" sz="quarter" idx="14"/>
          </p:nvPr>
        </p:nvSpPr>
        <p:spPr>
          <a:xfrm>
            <a:off x="1350863" y="2306491"/>
            <a:ext cx="3932640" cy="2427031"/>
          </a:xfrm>
          <a:custGeom>
            <a:avLst/>
            <a:gdLst>
              <a:gd name="connsiteX0" fmla="*/ 0 w 3932640"/>
              <a:gd name="connsiteY0" fmla="*/ 0 h 2427031"/>
              <a:gd name="connsiteX1" fmla="*/ 3932640 w 3932640"/>
              <a:gd name="connsiteY1" fmla="*/ 0 h 2427031"/>
              <a:gd name="connsiteX2" fmla="*/ 3932640 w 3932640"/>
              <a:gd name="connsiteY2" fmla="*/ 2427031 h 2427031"/>
              <a:gd name="connsiteX3" fmla="*/ 0 w 3932640"/>
              <a:gd name="connsiteY3" fmla="*/ 2427031 h 2427031"/>
            </a:gdLst>
            <a:ahLst/>
            <a:cxnLst>
              <a:cxn ang="0">
                <a:pos x="connsiteX0" y="connsiteY0"/>
              </a:cxn>
              <a:cxn ang="0">
                <a:pos x="connsiteX1" y="connsiteY1"/>
              </a:cxn>
              <a:cxn ang="0">
                <a:pos x="connsiteX2" y="connsiteY2"/>
              </a:cxn>
              <a:cxn ang="0">
                <a:pos x="connsiteX3" y="connsiteY3"/>
              </a:cxn>
            </a:cxnLst>
            <a:rect l="l" t="t" r="r" b="b"/>
            <a:pathLst>
              <a:path w="3932640" h="2427031">
                <a:moveTo>
                  <a:pt x="0" y="0"/>
                </a:moveTo>
                <a:lnTo>
                  <a:pt x="3932640" y="0"/>
                </a:lnTo>
                <a:lnTo>
                  <a:pt x="3932640" y="2427031"/>
                </a:lnTo>
                <a:lnTo>
                  <a:pt x="0" y="24270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27465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图片包含 地图, 雪花, 文字&#10;&#10;自动生成的说明">
            <a:extLst>
              <a:ext uri="{FF2B5EF4-FFF2-40B4-BE49-F238E27FC236}">
                <a16:creationId xmlns:a16="http://schemas.microsoft.com/office/drawing/2014/main" xmlns="" id="{86E616B0-561B-4C90-84AE-63FA3A5B3289}"/>
              </a:ext>
            </a:extLst>
          </p:cNvPr>
          <p:cNvPicPr>
            <a:picLocks noChangeAspect="1"/>
          </p:cNvPicPr>
          <p:nvPr userDrawn="1"/>
        </p:nvPicPr>
        <p:blipFill rotWithShape="1">
          <a:blip r:embed="rId20" cstate="screen">
            <a:duotone>
              <a:schemeClr val="bg2">
                <a:shade val="45000"/>
                <a:satMod val="135000"/>
              </a:schemeClr>
              <a:prstClr val="white"/>
            </a:duotone>
            <a:alphaModFix amt="60000"/>
            <a:extLst>
              <a:ext uri="{28A0092B-C50C-407E-A947-70E740481C1C}">
                <a14:useLocalDpi xmlns:a14="http://schemas.microsoft.com/office/drawing/2010/main"/>
              </a:ext>
            </a:extLst>
          </a:blip>
          <a:srcRect l="35344" b="10431"/>
          <a:stretch/>
        </p:blipFill>
        <p:spPr>
          <a:xfrm>
            <a:off x="0" y="1582379"/>
            <a:ext cx="6096000" cy="5275621"/>
          </a:xfrm>
          <a:prstGeom prst="rect">
            <a:avLst/>
          </a:prstGeom>
        </p:spPr>
      </p:pic>
      <p:pic>
        <p:nvPicPr>
          <p:cNvPr id="10" name="图片 9" descr="图片包含 地图, 雪花, 文字&#10;&#10;自动生成的说明">
            <a:extLst>
              <a:ext uri="{FF2B5EF4-FFF2-40B4-BE49-F238E27FC236}">
                <a16:creationId xmlns:a16="http://schemas.microsoft.com/office/drawing/2014/main" xmlns="" id="{2527599C-6D3E-4B9E-823B-2357E1AE9D9D}"/>
              </a:ext>
            </a:extLst>
          </p:cNvPr>
          <p:cNvPicPr>
            <a:picLocks noChangeAspect="1"/>
          </p:cNvPicPr>
          <p:nvPr userDrawn="1"/>
        </p:nvPicPr>
        <p:blipFill rotWithShape="1">
          <a:blip r:embed="rId20" cstate="screen">
            <a:duotone>
              <a:schemeClr val="bg2">
                <a:shade val="45000"/>
                <a:satMod val="135000"/>
              </a:schemeClr>
              <a:prstClr val="white"/>
            </a:duotone>
            <a:alphaModFix amt="60000"/>
            <a:extLst>
              <a:ext uri="{28A0092B-C50C-407E-A947-70E740481C1C}">
                <a14:useLocalDpi xmlns:a14="http://schemas.microsoft.com/office/drawing/2010/main"/>
              </a:ext>
            </a:extLst>
          </a:blip>
          <a:srcRect l="35344" b="10431"/>
          <a:stretch/>
        </p:blipFill>
        <p:spPr>
          <a:xfrm flipH="1">
            <a:off x="6096000" y="1582379"/>
            <a:ext cx="6096000" cy="5275621"/>
          </a:xfrm>
          <a:prstGeom prst="rect">
            <a:avLst/>
          </a:prstGeom>
        </p:spPr>
      </p:pic>
      <p:sp>
        <p:nvSpPr>
          <p:cNvPr id="11" name="矩形 10">
            <a:extLst>
              <a:ext uri="{FF2B5EF4-FFF2-40B4-BE49-F238E27FC236}">
                <a16:creationId xmlns:a16="http://schemas.microsoft.com/office/drawing/2014/main" xmlns="" id="{D87BDAC7-6407-4B06-B7BA-94F7002FB94E}"/>
              </a:ext>
            </a:extLst>
          </p:cNvPr>
          <p:cNvSpPr/>
          <p:nvPr userDrawn="1"/>
        </p:nvSpPr>
        <p:spPr>
          <a:xfrm>
            <a:off x="0" y="0"/>
            <a:ext cx="12192000" cy="6858000"/>
          </a:xfrm>
          <a:prstGeom prst="rect">
            <a:avLst/>
          </a:prstGeom>
          <a:gradFill>
            <a:gsLst>
              <a:gs pos="15000">
                <a:schemeClr val="bg1"/>
              </a:gs>
              <a:gs pos="100000">
                <a:schemeClr val="bg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a16="http://schemas.microsoft.com/office/drawing/2014/main" xmlns="" id="{7F342CCD-0952-45B2-9BD6-DC1DFA084285}"/>
              </a:ext>
            </a:extLst>
          </p:cNvPr>
          <p:cNvSpPr>
            <a:spLocks noGrp="1"/>
          </p:cNvSpPr>
          <p:nvPr>
            <p:ph type="title"/>
          </p:nvPr>
        </p:nvSpPr>
        <p:spPr>
          <a:xfrm>
            <a:off x="304800" y="136525"/>
            <a:ext cx="11582400" cy="473075"/>
          </a:xfrm>
          <a:prstGeom prst="rect">
            <a:avLst/>
          </a:prstGeom>
        </p:spPr>
        <p:txBody>
          <a:bodyPr vert="horz" lIns="0" tIns="0" rIns="0" bIns="0" rtlCol="0" anchor="ctr" anchorCtr="0">
            <a:noAutofit/>
          </a:bodyPr>
          <a:lstStyle/>
          <a:p>
            <a:r>
              <a:rPr lang="zh-CN" altLang="en-US" dirty="0"/>
              <a:t>单击此处输入本页主要论点或标题</a:t>
            </a:r>
          </a:p>
        </p:txBody>
      </p:sp>
      <p:sp>
        <p:nvSpPr>
          <p:cNvPr id="3" name="文本占位符 2">
            <a:extLst>
              <a:ext uri="{FF2B5EF4-FFF2-40B4-BE49-F238E27FC236}">
                <a16:creationId xmlns:a16="http://schemas.microsoft.com/office/drawing/2014/main" xmlns="" id="{938795FD-E4EB-42D3-B1AF-1F69FBFA9315}"/>
              </a:ext>
            </a:extLst>
          </p:cNvPr>
          <p:cNvSpPr>
            <a:spLocks noGrp="1"/>
          </p:cNvSpPr>
          <p:nvPr>
            <p:ph type="body" idx="1"/>
          </p:nvPr>
        </p:nvSpPr>
        <p:spPr>
          <a:xfrm>
            <a:off x="304800" y="685800"/>
            <a:ext cx="11582400" cy="5670550"/>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7C51995-C914-4057-B583-2F261EF0B043}"/>
              </a:ext>
            </a:extLst>
          </p:cNvPr>
          <p:cNvSpPr>
            <a:spLocks noGrp="1"/>
          </p:cNvSpPr>
          <p:nvPr>
            <p:ph type="dt" sz="half" idx="2"/>
          </p:nvPr>
        </p:nvSpPr>
        <p:spPr>
          <a:xfrm>
            <a:off x="5181600" y="6446686"/>
            <a:ext cx="2743200" cy="287489"/>
          </a:xfrm>
          <a:prstGeom prst="rect">
            <a:avLst/>
          </a:prstGeom>
        </p:spPr>
        <p:txBody>
          <a:bodyPr vert="horz" lIns="91440" tIns="45720" rIns="91440" bIns="45720" rtlCol="0" anchor="ctr"/>
          <a:lstStyle>
            <a:lvl1pPr algn="ctr">
              <a:defRPr sz="1000">
                <a:solidFill>
                  <a:schemeClr val="tx1">
                    <a:tint val="75000"/>
                  </a:schemeClr>
                </a:solidFill>
              </a:defRPr>
            </a:lvl1pPr>
          </a:lstStyle>
          <a:p>
            <a:fld id="{29E53ADD-7C86-4526-AEBD-9E44F6E92F1C}" type="datetime1">
              <a:rPr lang="zh-CN" altLang="en-US" smtClean="0"/>
              <a:t>2021/1/11</a:t>
            </a:fld>
            <a:endParaRPr lang="zh-CN" altLang="en-US"/>
          </a:p>
        </p:txBody>
      </p:sp>
      <p:sp>
        <p:nvSpPr>
          <p:cNvPr id="5" name="页脚占位符 4">
            <a:extLst>
              <a:ext uri="{FF2B5EF4-FFF2-40B4-BE49-F238E27FC236}">
                <a16:creationId xmlns:a16="http://schemas.microsoft.com/office/drawing/2014/main" xmlns="" id="{CA650F30-33E1-44E5-8F27-218FE24E7C7F}"/>
              </a:ext>
            </a:extLst>
          </p:cNvPr>
          <p:cNvSpPr>
            <a:spLocks noGrp="1"/>
          </p:cNvSpPr>
          <p:nvPr>
            <p:ph type="ftr" sz="quarter" idx="3"/>
          </p:nvPr>
        </p:nvSpPr>
        <p:spPr>
          <a:xfrm>
            <a:off x="304800" y="6438900"/>
            <a:ext cx="4114800" cy="282575"/>
          </a:xfrm>
          <a:prstGeom prst="rect">
            <a:avLst/>
          </a:prstGeom>
        </p:spPr>
        <p:txBody>
          <a:bodyPr vert="horz" lIns="0" tIns="0" rIns="0" bIns="0" rtlCol="0" anchor="ctr"/>
          <a:lstStyle>
            <a:lvl1pPr algn="l">
              <a:defRPr sz="1000" spc="600">
                <a:solidFill>
                  <a:schemeClr val="accent1">
                    <a:lumMod val="60000"/>
                    <a:lumOff val="40000"/>
                  </a:schemeClr>
                </a:solidFill>
              </a:defRPr>
            </a:lvl1pPr>
          </a:lstStyle>
          <a:p>
            <a:r>
              <a:rPr lang="en-US" altLang="zh-CN" dirty="0"/>
              <a:t>www.aidie.com</a:t>
            </a:r>
            <a:endParaRPr lang="zh-CN" altLang="en-US" dirty="0"/>
          </a:p>
        </p:txBody>
      </p:sp>
      <p:sp>
        <p:nvSpPr>
          <p:cNvPr id="6" name="灯片编号占位符 5">
            <a:extLst>
              <a:ext uri="{FF2B5EF4-FFF2-40B4-BE49-F238E27FC236}">
                <a16:creationId xmlns:a16="http://schemas.microsoft.com/office/drawing/2014/main" xmlns="" id="{81B8D1E9-D1E7-405D-B357-846E2EE84228}"/>
              </a:ext>
            </a:extLst>
          </p:cNvPr>
          <p:cNvSpPr>
            <a:spLocks noGrp="1"/>
          </p:cNvSpPr>
          <p:nvPr>
            <p:ph type="sldNum" sz="quarter" idx="4"/>
          </p:nvPr>
        </p:nvSpPr>
        <p:spPr>
          <a:xfrm>
            <a:off x="9144000" y="6438900"/>
            <a:ext cx="2743200" cy="282575"/>
          </a:xfrm>
          <a:prstGeom prst="rect">
            <a:avLst/>
          </a:prstGeom>
        </p:spPr>
        <p:txBody>
          <a:bodyPr vert="horz" lIns="0" tIns="0" rIns="0" bIns="0" rtlCol="0" anchor="ctr"/>
          <a:lstStyle>
            <a:lvl1pPr algn="r">
              <a:defRPr sz="1000">
                <a:solidFill>
                  <a:schemeClr val="tx1">
                    <a:tint val="75000"/>
                  </a:schemeClr>
                </a:solidFill>
              </a:defRPr>
            </a:lvl1pPr>
          </a:lstStyle>
          <a:p>
            <a:fld id="{8EB6F228-91C8-4A8E-B28A-F5EBAF4B74FF}" type="slidenum">
              <a:rPr lang="zh-CN" altLang="en-US" smtClean="0"/>
              <a:pPr/>
              <a:t>‹#›</a:t>
            </a:fld>
            <a:endParaRPr lang="zh-CN" altLang="en-US"/>
          </a:p>
        </p:txBody>
      </p:sp>
    </p:spTree>
    <p:extLst>
      <p:ext uri="{BB962C8B-B14F-4D97-AF65-F5344CB8AC3E}">
        <p14:creationId xmlns:p14="http://schemas.microsoft.com/office/powerpoint/2010/main" val="2776844684"/>
      </p:ext>
    </p:extLst>
  </p:cSld>
  <p:clrMap bg1="lt1" tx1="dk1" bg2="lt2" tx2="dk2" accent1="accent1" accent2="accent2" accent3="accent3" accent4="accent4" accent5="accent5" accent6="accent6" hlink="hlink" folHlink="folHlink"/>
  <p:sldLayoutIdLst>
    <p:sldLayoutId id="2147483667" r:id="rId1"/>
    <p:sldLayoutId id="2147483650" r:id="rId2"/>
    <p:sldLayoutId id="2147483649" r:id="rId3"/>
    <p:sldLayoutId id="2147483651" r:id="rId4"/>
    <p:sldLayoutId id="2147483654"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93" r:id="rId17"/>
    <p:sldLayoutId id="2147483694" r:id="rId18"/>
  </p:sldLayoutIdLst>
  <p:hf hdr="0" dt="0"/>
  <p:txStyles>
    <p:titleStyle>
      <a:lvl1pPr algn="l" defTabSz="914400" rtl="0" eaLnBrk="1" latinLnBrk="0" hangingPunct="1">
        <a:lnSpc>
          <a:spcPct val="90000"/>
        </a:lnSpc>
        <a:spcBef>
          <a:spcPct val="0"/>
        </a:spcBef>
        <a:buNone/>
        <a:defRPr sz="2400" b="1" kern="1200" spc="1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24" userDrawn="1">
          <p15:clr>
            <a:srgbClr val="F26B43"/>
          </p15:clr>
        </p15:guide>
        <p15:guide id="2" pos="3840" userDrawn="1">
          <p15:clr>
            <a:srgbClr val="F26B43"/>
          </p15:clr>
        </p15:guide>
        <p15:guide id="3" pos="192" userDrawn="1">
          <p15:clr>
            <a:srgbClr val="F26B43"/>
          </p15:clr>
        </p15:guide>
        <p15:guide id="4" pos="7488" userDrawn="1">
          <p15:clr>
            <a:srgbClr val="F26B43"/>
          </p15:clr>
        </p15:guide>
        <p15:guide id="5" orient="horz" pos="384" userDrawn="1">
          <p15:clr>
            <a:srgbClr val="F26B43"/>
          </p15:clr>
        </p15:guide>
        <p15:guide id="6" orient="horz" pos="432" userDrawn="1">
          <p15:clr>
            <a:srgbClr val="F26B43"/>
          </p15:clr>
        </p15:guide>
        <p15:guide id="7" orient="horz" pos="4056" userDrawn="1">
          <p15:clr>
            <a:srgbClr val="F26B43"/>
          </p15:clr>
        </p15:guide>
        <p15:guide id="8" orient="horz" pos="401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chart" Target="../charts/chart3.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55.xml"/><Relationship Id="rId4"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F208D4C0-2D8D-4185-A57D-CDD36ECC6640}"/>
              </a:ext>
            </a:extLst>
          </p:cNvPr>
          <p:cNvSpPr/>
          <p:nvPr/>
        </p:nvSpPr>
        <p:spPr>
          <a:xfrm>
            <a:off x="6474117" y="3436681"/>
            <a:ext cx="2076450" cy="495300"/>
          </a:xfrm>
          <a:prstGeom prst="roundRect">
            <a:avLst>
              <a:gd name="adj" fmla="val 13590"/>
            </a:avLst>
          </a:prstGeom>
          <a:gradFill flip="none" rotWithShape="1">
            <a:gsLst>
              <a:gs pos="0">
                <a:schemeClr val="accent1">
                  <a:lumMod val="20000"/>
                  <a:lumOff val="80000"/>
                </a:schemeClr>
              </a:gs>
              <a:gs pos="100000">
                <a:schemeClr val="accent1">
                  <a:lumMod val="60000"/>
                  <a:lumOff val="40000"/>
                </a:schemeClr>
              </a:gs>
            </a:gsLst>
            <a:lin ang="27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bIns="0" rtlCol="0" anchor="ctr"/>
          <a:lstStyle/>
          <a:p>
            <a:pPr algn="ctr"/>
            <a:r>
              <a:rPr lang="zh-CN" altLang="en-US" dirty="0">
                <a:solidFill>
                  <a:schemeClr val="bg1"/>
                </a:solidFill>
              </a:rPr>
              <a:t>汇报人：画生</a:t>
            </a:r>
          </a:p>
        </p:txBody>
      </p:sp>
      <p:sp>
        <p:nvSpPr>
          <p:cNvPr id="17" name="文本框 16">
            <a:extLst>
              <a:ext uri="{FF2B5EF4-FFF2-40B4-BE49-F238E27FC236}">
                <a16:creationId xmlns:a16="http://schemas.microsoft.com/office/drawing/2014/main" xmlns="" id="{D1F0CD42-F408-480E-B5F8-79235F8379FA}"/>
              </a:ext>
            </a:extLst>
          </p:cNvPr>
          <p:cNvSpPr txBox="1"/>
          <p:nvPr/>
        </p:nvSpPr>
        <p:spPr>
          <a:xfrm>
            <a:off x="6474117" y="6069568"/>
            <a:ext cx="2275623" cy="369332"/>
          </a:xfrm>
          <a:prstGeom prst="rect">
            <a:avLst/>
          </a:prstGeom>
          <a:noFill/>
        </p:spPr>
        <p:txBody>
          <a:bodyPr wrap="none" lIns="0" rtlCol="0">
            <a:spAutoFit/>
          </a:bodyPr>
          <a:lstStyle/>
          <a:p>
            <a:r>
              <a:rPr lang="en-US" altLang="zh-CN" spc="300" dirty="0">
                <a:solidFill>
                  <a:schemeClr val="tx1">
                    <a:lumMod val="75000"/>
                    <a:lumOff val="25000"/>
                  </a:schemeClr>
                </a:solidFill>
              </a:rPr>
              <a:t>2020</a:t>
            </a:r>
            <a:r>
              <a:rPr lang="zh-CN" altLang="en-US" spc="300" dirty="0">
                <a:solidFill>
                  <a:schemeClr val="tx1">
                    <a:lumMod val="75000"/>
                    <a:lumOff val="25000"/>
                  </a:schemeClr>
                </a:solidFill>
              </a:rPr>
              <a:t>年</a:t>
            </a:r>
            <a:r>
              <a:rPr lang="en-US" altLang="zh-CN" spc="300" dirty="0">
                <a:solidFill>
                  <a:schemeClr val="tx1">
                    <a:lumMod val="75000"/>
                    <a:lumOff val="25000"/>
                  </a:schemeClr>
                </a:solidFill>
              </a:rPr>
              <a:t>12</a:t>
            </a:r>
            <a:r>
              <a:rPr lang="zh-CN" altLang="en-US" spc="300" dirty="0">
                <a:solidFill>
                  <a:schemeClr val="tx1">
                    <a:lumMod val="75000"/>
                    <a:lumOff val="25000"/>
                  </a:schemeClr>
                </a:solidFill>
              </a:rPr>
              <a:t>月</a:t>
            </a:r>
            <a:r>
              <a:rPr lang="en-US" altLang="zh-CN" spc="300" dirty="0">
                <a:solidFill>
                  <a:schemeClr val="tx1">
                    <a:lumMod val="75000"/>
                    <a:lumOff val="25000"/>
                  </a:schemeClr>
                </a:solidFill>
              </a:rPr>
              <a:t>24</a:t>
            </a:r>
            <a:r>
              <a:rPr lang="zh-CN" altLang="en-US" spc="300" dirty="0">
                <a:solidFill>
                  <a:schemeClr val="tx1">
                    <a:lumMod val="75000"/>
                    <a:lumOff val="25000"/>
                  </a:schemeClr>
                </a:solidFill>
              </a:rPr>
              <a:t>日</a:t>
            </a:r>
          </a:p>
        </p:txBody>
      </p:sp>
      <p:sp>
        <p:nvSpPr>
          <p:cNvPr id="2" name="椭圆 1">
            <a:extLst>
              <a:ext uri="{FF2B5EF4-FFF2-40B4-BE49-F238E27FC236}">
                <a16:creationId xmlns:a16="http://schemas.microsoft.com/office/drawing/2014/main" xmlns="" id="{8D47D419-3146-4FF7-9052-1E133DA5B241}"/>
              </a:ext>
            </a:extLst>
          </p:cNvPr>
          <p:cNvSpPr/>
          <p:nvPr/>
        </p:nvSpPr>
        <p:spPr>
          <a:xfrm>
            <a:off x="11557000" y="6115136"/>
            <a:ext cx="330200" cy="3302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dirty="0"/>
              <a:t>＞</a:t>
            </a:r>
          </a:p>
        </p:txBody>
      </p:sp>
      <p:pic>
        <p:nvPicPr>
          <p:cNvPr id="7" name="图片占位符 6" descr="图片包含 建筑, 大, 高, 伞&#10;&#10;描述已自动生成">
            <a:extLst>
              <a:ext uri="{FF2B5EF4-FFF2-40B4-BE49-F238E27FC236}">
                <a16:creationId xmlns:a16="http://schemas.microsoft.com/office/drawing/2014/main" xmlns="" id="{50184121-E9D7-48D3-A8FC-FC9FD082C34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51" r="51"/>
          <a:stretch/>
        </p:blipFill>
        <p:spPr/>
      </p:pic>
      <p:sp>
        <p:nvSpPr>
          <p:cNvPr id="6" name="文本占位符 5">
            <a:extLst>
              <a:ext uri="{FF2B5EF4-FFF2-40B4-BE49-F238E27FC236}">
                <a16:creationId xmlns:a16="http://schemas.microsoft.com/office/drawing/2014/main" xmlns="" id="{367FC76B-6288-43D3-9668-F3BB07B156DE}"/>
              </a:ext>
            </a:extLst>
          </p:cNvPr>
          <p:cNvSpPr>
            <a:spLocks noGrp="1"/>
          </p:cNvSpPr>
          <p:nvPr>
            <p:ph type="body" sz="quarter" idx="14"/>
          </p:nvPr>
        </p:nvSpPr>
        <p:spPr/>
        <p:txBody>
          <a:bodyPr/>
          <a:lstStyle/>
          <a:p>
            <a:r>
              <a:rPr lang="zh-CN" altLang="en-US" dirty="0"/>
              <a:t>年终总结工作报告</a:t>
            </a:r>
          </a:p>
        </p:txBody>
      </p:sp>
      <p:sp>
        <p:nvSpPr>
          <p:cNvPr id="8" name="文本占位符 7">
            <a:extLst>
              <a:ext uri="{FF2B5EF4-FFF2-40B4-BE49-F238E27FC236}">
                <a16:creationId xmlns:a16="http://schemas.microsoft.com/office/drawing/2014/main" xmlns="" id="{E927F603-D59C-4FFF-940A-AB240AE3478B}"/>
              </a:ext>
            </a:extLst>
          </p:cNvPr>
          <p:cNvSpPr>
            <a:spLocks noGrp="1"/>
          </p:cNvSpPr>
          <p:nvPr>
            <p:ph type="body" sz="quarter" idx="15"/>
          </p:nvPr>
        </p:nvSpPr>
        <p:spPr/>
        <p:txBody>
          <a:bodyPr/>
          <a:lstStyle/>
          <a:p>
            <a:r>
              <a:rPr lang="zh-CN" altLang="en-US" dirty="0"/>
              <a:t>汇报模板</a:t>
            </a:r>
          </a:p>
        </p:txBody>
      </p:sp>
      <p:sp>
        <p:nvSpPr>
          <p:cNvPr id="9" name="文本占位符 8">
            <a:extLst>
              <a:ext uri="{FF2B5EF4-FFF2-40B4-BE49-F238E27FC236}">
                <a16:creationId xmlns:a16="http://schemas.microsoft.com/office/drawing/2014/main" xmlns="" id="{311F56E3-A3CF-4728-9F71-CEC56DBD924A}"/>
              </a:ext>
            </a:extLst>
          </p:cNvPr>
          <p:cNvSpPr>
            <a:spLocks noGrp="1"/>
          </p:cNvSpPr>
          <p:nvPr>
            <p:ph type="body" sz="quarter" idx="16"/>
          </p:nvPr>
        </p:nvSpPr>
        <p:spPr/>
        <p:txBody>
          <a:bodyPr/>
          <a:lstStyle/>
          <a:p>
            <a:r>
              <a:rPr lang="zh-CN" altLang="en-US" dirty="0"/>
              <a:t>让学习变得简单有趣</a:t>
            </a:r>
          </a:p>
        </p:txBody>
      </p:sp>
    </p:spTree>
    <p:extLst>
      <p:ext uri="{BB962C8B-B14F-4D97-AF65-F5344CB8AC3E}">
        <p14:creationId xmlns:p14="http://schemas.microsoft.com/office/powerpoint/2010/main" val="376081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搞定四段文字简洁排版</a:t>
            </a:r>
          </a:p>
        </p:txBody>
      </p:sp>
      <p:sp>
        <p:nvSpPr>
          <p:cNvPr id="15" name="文本占位符 14">
            <a:extLst>
              <a:ext uri="{FF2B5EF4-FFF2-40B4-BE49-F238E27FC236}">
                <a16:creationId xmlns:a16="http://schemas.microsoft.com/office/drawing/2014/main" xmlns="" id="{B0138031-B006-4E37-9388-5890485FCD26}"/>
              </a:ext>
            </a:extLst>
          </p:cNvPr>
          <p:cNvSpPr>
            <a:spLocks noGrp="1"/>
          </p:cNvSpPr>
          <p:nvPr>
            <p:ph type="body" sz="quarter" idx="13"/>
          </p:nvPr>
        </p:nvSpPr>
        <p:spPr/>
        <p:txBody>
          <a:bodyPr/>
          <a:lstStyle/>
          <a:p>
            <a:endParaRPr lang="zh-CN" altLang="en-US"/>
          </a:p>
        </p:txBody>
      </p:sp>
      <p:grpSp>
        <p:nvGrpSpPr>
          <p:cNvPr id="7" name="组合 6">
            <a:extLst>
              <a:ext uri="{FF2B5EF4-FFF2-40B4-BE49-F238E27FC236}">
                <a16:creationId xmlns:a16="http://schemas.microsoft.com/office/drawing/2014/main" xmlns="" id="{6BD7B29A-829B-4CA4-ABBC-9E5D577377F1}"/>
              </a:ext>
            </a:extLst>
          </p:cNvPr>
          <p:cNvGrpSpPr/>
          <p:nvPr/>
        </p:nvGrpSpPr>
        <p:grpSpPr>
          <a:xfrm>
            <a:off x="678857" y="1565844"/>
            <a:ext cx="2160001" cy="4318673"/>
            <a:chOff x="678857" y="1565844"/>
            <a:chExt cx="2160001" cy="4318673"/>
          </a:xfrm>
        </p:grpSpPr>
        <p:sp>
          <p:nvSpPr>
            <p:cNvPr id="4" name="矩形 3">
              <a:extLst>
                <a:ext uri="{FF2B5EF4-FFF2-40B4-BE49-F238E27FC236}">
                  <a16:creationId xmlns:a16="http://schemas.microsoft.com/office/drawing/2014/main" xmlns="" id="{5203396D-4DCB-41B5-AF04-2867F7A9A271}"/>
                </a:ext>
              </a:extLst>
            </p:cNvPr>
            <p:cNvSpPr/>
            <p:nvPr/>
          </p:nvSpPr>
          <p:spPr>
            <a:xfrm>
              <a:off x="678857" y="2197330"/>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58670C33-36D4-4971-8EE4-3647D84638AC}"/>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6" name="文本框 5">
              <a:extLst>
                <a:ext uri="{FF2B5EF4-FFF2-40B4-BE49-F238E27FC236}">
                  <a16:creationId xmlns:a16="http://schemas.microsoft.com/office/drawing/2014/main" xmlns="" id="{8A1BF197-4A0B-4910-943A-0EE202B5F583}"/>
                </a:ext>
              </a:extLst>
            </p:cNvPr>
            <p:cNvSpPr txBox="1"/>
            <p:nvPr/>
          </p:nvSpPr>
          <p:spPr>
            <a:xfrm>
              <a:off x="678858"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此处输入你的内容此处输入你的内容此处输入你的内容此处输入你的内容此处输入你的内容此处输入你的内容此处输入你的内容此处输入你的内容此处输入你的内容</a:t>
              </a:r>
            </a:p>
          </p:txBody>
        </p:sp>
      </p:grpSp>
      <p:grpSp>
        <p:nvGrpSpPr>
          <p:cNvPr id="11" name="组合 10">
            <a:extLst>
              <a:ext uri="{FF2B5EF4-FFF2-40B4-BE49-F238E27FC236}">
                <a16:creationId xmlns:a16="http://schemas.microsoft.com/office/drawing/2014/main" xmlns="" id="{656AB24E-48B1-4369-B3D9-31A59DA4C5CE}"/>
              </a:ext>
            </a:extLst>
          </p:cNvPr>
          <p:cNvGrpSpPr/>
          <p:nvPr/>
        </p:nvGrpSpPr>
        <p:grpSpPr>
          <a:xfrm>
            <a:off x="3570285" y="1565844"/>
            <a:ext cx="2160001" cy="4318673"/>
            <a:chOff x="3570285" y="1565844"/>
            <a:chExt cx="2160001" cy="4318673"/>
          </a:xfrm>
        </p:grpSpPr>
        <p:sp>
          <p:nvSpPr>
            <p:cNvPr id="26" name="矩形 25">
              <a:extLst>
                <a:ext uri="{FF2B5EF4-FFF2-40B4-BE49-F238E27FC236}">
                  <a16:creationId xmlns:a16="http://schemas.microsoft.com/office/drawing/2014/main" xmlns="" id="{FA2FB662-0C0F-49BB-9CBF-0D03681114F1}"/>
                </a:ext>
              </a:extLst>
            </p:cNvPr>
            <p:cNvSpPr/>
            <p:nvPr/>
          </p:nvSpPr>
          <p:spPr>
            <a:xfrm>
              <a:off x="3570285" y="2197330"/>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C482913-F9C8-437D-A6FA-A6BF23FA9F1E}"/>
                </a:ext>
              </a:extLst>
            </p:cNvPr>
            <p:cNvSpPr txBox="1"/>
            <p:nvPr/>
          </p:nvSpPr>
          <p:spPr>
            <a:xfrm>
              <a:off x="3570285"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28" name="文本框 27">
              <a:extLst>
                <a:ext uri="{FF2B5EF4-FFF2-40B4-BE49-F238E27FC236}">
                  <a16:creationId xmlns:a16="http://schemas.microsoft.com/office/drawing/2014/main" xmlns="" id="{7C1A201D-B558-4397-83C4-9CCCD60A7F6D}"/>
                </a:ext>
              </a:extLst>
            </p:cNvPr>
            <p:cNvSpPr txBox="1"/>
            <p:nvPr/>
          </p:nvSpPr>
          <p:spPr>
            <a:xfrm>
              <a:off x="3570286"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此处输入你的内容此处输入你的内容此处输入你的内容此处输入你的内容此处输入你的内容此处输入你的内容此处输入你的内容此处输入你的内容</a:t>
              </a:r>
            </a:p>
          </p:txBody>
        </p:sp>
      </p:grpSp>
      <p:grpSp>
        <p:nvGrpSpPr>
          <p:cNvPr id="12" name="组合 11">
            <a:extLst>
              <a:ext uri="{FF2B5EF4-FFF2-40B4-BE49-F238E27FC236}">
                <a16:creationId xmlns:a16="http://schemas.microsoft.com/office/drawing/2014/main" xmlns="" id="{6C636482-24BB-4845-B05E-BB6032953AF0}"/>
              </a:ext>
            </a:extLst>
          </p:cNvPr>
          <p:cNvGrpSpPr/>
          <p:nvPr/>
        </p:nvGrpSpPr>
        <p:grpSpPr>
          <a:xfrm>
            <a:off x="6461713" y="1565844"/>
            <a:ext cx="2160001" cy="4318673"/>
            <a:chOff x="6461713" y="1565844"/>
            <a:chExt cx="2160001" cy="4318673"/>
          </a:xfrm>
        </p:grpSpPr>
        <p:sp>
          <p:nvSpPr>
            <p:cNvPr id="30" name="矩形 29">
              <a:extLst>
                <a:ext uri="{FF2B5EF4-FFF2-40B4-BE49-F238E27FC236}">
                  <a16:creationId xmlns:a16="http://schemas.microsoft.com/office/drawing/2014/main" xmlns="" id="{D7245695-AE57-4991-AC99-5C33C7F0B011}"/>
                </a:ext>
              </a:extLst>
            </p:cNvPr>
            <p:cNvSpPr/>
            <p:nvPr/>
          </p:nvSpPr>
          <p:spPr>
            <a:xfrm>
              <a:off x="6461713" y="2197330"/>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7F9F0DA0-1BFE-4361-AD6B-595BEA1AB324}"/>
                </a:ext>
              </a:extLst>
            </p:cNvPr>
            <p:cNvSpPr txBox="1"/>
            <p:nvPr/>
          </p:nvSpPr>
          <p:spPr>
            <a:xfrm>
              <a:off x="6461713"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32" name="文本框 31">
              <a:extLst>
                <a:ext uri="{FF2B5EF4-FFF2-40B4-BE49-F238E27FC236}">
                  <a16:creationId xmlns:a16="http://schemas.microsoft.com/office/drawing/2014/main" xmlns="" id="{4120430B-242D-44A1-8BA5-67FF66F1675B}"/>
                </a:ext>
              </a:extLst>
            </p:cNvPr>
            <p:cNvSpPr txBox="1"/>
            <p:nvPr/>
          </p:nvSpPr>
          <p:spPr>
            <a:xfrm>
              <a:off x="6461714"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此处输入你的内容此处输入你的内容此处输入你的内容此处输入你的内容此处输入你的内容此处输入你的内容此处输入你的内容此处输入你的内容此处输入你的内容此处输入你的内容</a:t>
              </a:r>
            </a:p>
          </p:txBody>
        </p:sp>
      </p:grpSp>
      <p:grpSp>
        <p:nvGrpSpPr>
          <p:cNvPr id="13" name="组合 12">
            <a:extLst>
              <a:ext uri="{FF2B5EF4-FFF2-40B4-BE49-F238E27FC236}">
                <a16:creationId xmlns:a16="http://schemas.microsoft.com/office/drawing/2014/main" xmlns="" id="{56CFD91C-6A08-497B-A726-DD8C09B2A8DA}"/>
              </a:ext>
            </a:extLst>
          </p:cNvPr>
          <p:cNvGrpSpPr/>
          <p:nvPr/>
        </p:nvGrpSpPr>
        <p:grpSpPr>
          <a:xfrm>
            <a:off x="9353141" y="1565844"/>
            <a:ext cx="2160001" cy="4318673"/>
            <a:chOff x="9353141" y="1565844"/>
            <a:chExt cx="2160001" cy="4318673"/>
          </a:xfrm>
        </p:grpSpPr>
        <p:sp>
          <p:nvSpPr>
            <p:cNvPr id="34" name="矩形 33">
              <a:extLst>
                <a:ext uri="{FF2B5EF4-FFF2-40B4-BE49-F238E27FC236}">
                  <a16:creationId xmlns:a16="http://schemas.microsoft.com/office/drawing/2014/main" xmlns="" id="{889BC644-1DA4-4EFF-8D04-D62156F7F16A}"/>
                </a:ext>
              </a:extLst>
            </p:cNvPr>
            <p:cNvSpPr/>
            <p:nvPr/>
          </p:nvSpPr>
          <p:spPr>
            <a:xfrm>
              <a:off x="9353141" y="2197330"/>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786785D3-3722-4B7F-92D0-13760E3F6EE9}"/>
                </a:ext>
              </a:extLst>
            </p:cNvPr>
            <p:cNvSpPr txBox="1"/>
            <p:nvPr/>
          </p:nvSpPr>
          <p:spPr>
            <a:xfrm>
              <a:off x="9353141"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36" name="文本框 35">
              <a:extLst>
                <a:ext uri="{FF2B5EF4-FFF2-40B4-BE49-F238E27FC236}">
                  <a16:creationId xmlns:a16="http://schemas.microsoft.com/office/drawing/2014/main" xmlns="" id="{EF4C2F98-846F-4644-AF4B-B3BA8F7DD5EA}"/>
                </a:ext>
              </a:extLst>
            </p:cNvPr>
            <p:cNvSpPr txBox="1"/>
            <p:nvPr/>
          </p:nvSpPr>
          <p:spPr>
            <a:xfrm>
              <a:off x="9353142"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此处输入你的内容此处输入你的内容此处输入你的内容此处输入你的内容此处输入你的内容此处输入你的内容此处输入你的内容此处输入你的内容此处输入你的内容</a:t>
              </a:r>
            </a:p>
          </p:txBody>
        </p:sp>
      </p:grpSp>
      <p:cxnSp>
        <p:nvCxnSpPr>
          <p:cNvPr id="19" name="直接连接符 18">
            <a:extLst>
              <a:ext uri="{FF2B5EF4-FFF2-40B4-BE49-F238E27FC236}">
                <a16:creationId xmlns:a16="http://schemas.microsoft.com/office/drawing/2014/main" xmlns="" id="{FBAF0CCC-F545-4C58-B314-03E8E8EBF8E7}"/>
              </a:ext>
            </a:extLst>
          </p:cNvPr>
          <p:cNvCxnSpPr/>
          <p:nvPr/>
        </p:nvCxnSpPr>
        <p:spPr>
          <a:xfrm>
            <a:off x="3227985"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285153C-CA81-4747-AAFF-6408B189053A}"/>
              </a:ext>
            </a:extLst>
          </p:cNvPr>
          <p:cNvCxnSpPr/>
          <p:nvPr/>
        </p:nvCxnSpPr>
        <p:spPr>
          <a:xfrm>
            <a:off x="6091989"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10030D5-0BBA-4707-82EA-317E714EF78B}"/>
              </a:ext>
            </a:extLst>
          </p:cNvPr>
          <p:cNvCxnSpPr/>
          <p:nvPr/>
        </p:nvCxnSpPr>
        <p:spPr>
          <a:xfrm>
            <a:off x="8955992"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页脚占位符 15">
            <a:extLst>
              <a:ext uri="{FF2B5EF4-FFF2-40B4-BE49-F238E27FC236}">
                <a16:creationId xmlns:a16="http://schemas.microsoft.com/office/drawing/2014/main" xmlns="" id="{FD732A08-7729-4F9D-A721-0D7477529909}"/>
              </a:ext>
            </a:extLst>
          </p:cNvPr>
          <p:cNvSpPr>
            <a:spLocks noGrp="1"/>
          </p:cNvSpPr>
          <p:nvPr>
            <p:ph type="ftr" sz="quarter" idx="11"/>
          </p:nvPr>
        </p:nvSpPr>
        <p:spPr/>
        <p:txBody>
          <a:bodyPr/>
          <a:lstStyle/>
          <a:p>
            <a:r>
              <a:rPr lang="en-US" altLang="zh-CN" dirty="0"/>
              <a:t>www.aidie.com</a:t>
            </a:r>
            <a:endParaRPr lang="zh-CN" altLang="en-US" dirty="0"/>
          </a:p>
        </p:txBody>
      </p:sp>
      <p:sp>
        <p:nvSpPr>
          <p:cNvPr id="17" name="灯片编号占位符 16">
            <a:extLst>
              <a:ext uri="{FF2B5EF4-FFF2-40B4-BE49-F238E27FC236}">
                <a16:creationId xmlns:a16="http://schemas.microsoft.com/office/drawing/2014/main" xmlns="" id="{F952A871-6EAA-4F35-83E3-8903C9D7DDDB}"/>
              </a:ext>
            </a:extLst>
          </p:cNvPr>
          <p:cNvSpPr>
            <a:spLocks noGrp="1"/>
          </p:cNvSpPr>
          <p:nvPr>
            <p:ph type="sldNum" sz="quarter" idx="12"/>
          </p:nvPr>
        </p:nvSpPr>
        <p:spPr/>
        <p:txBody>
          <a:bodyPr/>
          <a:lstStyle/>
          <a:p>
            <a:fld id="{8EB6F228-91C8-4A8E-B28A-F5EBAF4B74FF}" type="slidenum">
              <a:rPr lang="zh-CN" altLang="en-US" smtClean="0"/>
              <a:pPr/>
              <a:t>10</a:t>
            </a:fld>
            <a:endParaRPr lang="zh-CN" altLang="en-US"/>
          </a:p>
        </p:txBody>
      </p:sp>
    </p:spTree>
    <p:extLst>
      <p:ext uri="{BB962C8B-B14F-4D97-AF65-F5344CB8AC3E}">
        <p14:creationId xmlns:p14="http://schemas.microsoft.com/office/powerpoint/2010/main" val="2927646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直观排版展示数据</a:t>
            </a:r>
          </a:p>
        </p:txBody>
      </p:sp>
      <p:sp>
        <p:nvSpPr>
          <p:cNvPr id="14" name="文本占位符 13">
            <a:extLst>
              <a:ext uri="{FF2B5EF4-FFF2-40B4-BE49-F238E27FC236}">
                <a16:creationId xmlns:a16="http://schemas.microsoft.com/office/drawing/2014/main" xmlns="" id="{B4B8F7B6-7EA9-450B-AC06-9D3E91C28F15}"/>
              </a:ext>
            </a:extLst>
          </p:cNvPr>
          <p:cNvSpPr>
            <a:spLocks noGrp="1"/>
          </p:cNvSpPr>
          <p:nvPr>
            <p:ph type="body" sz="quarter" idx="13"/>
          </p:nvPr>
        </p:nvSpPr>
        <p:spPr/>
        <p:txBody>
          <a:bodyPr/>
          <a:lstStyle/>
          <a:p>
            <a:endParaRPr lang="zh-CN" altLang="en-US"/>
          </a:p>
        </p:txBody>
      </p:sp>
      <p:grpSp>
        <p:nvGrpSpPr>
          <p:cNvPr id="8" name="组合 7">
            <a:extLst>
              <a:ext uri="{FF2B5EF4-FFF2-40B4-BE49-F238E27FC236}">
                <a16:creationId xmlns:a16="http://schemas.microsoft.com/office/drawing/2014/main" xmlns="" id="{A4693A90-B99D-4D74-80CD-BF92D3137D7A}"/>
              </a:ext>
            </a:extLst>
          </p:cNvPr>
          <p:cNvGrpSpPr/>
          <p:nvPr/>
        </p:nvGrpSpPr>
        <p:grpSpPr>
          <a:xfrm>
            <a:off x="668819" y="1542592"/>
            <a:ext cx="2421816" cy="4247810"/>
            <a:chOff x="668819" y="1733092"/>
            <a:chExt cx="2421816" cy="4247810"/>
          </a:xfrm>
        </p:grpSpPr>
        <p:sp>
          <p:nvSpPr>
            <p:cNvPr id="38" name="ï$ḻîde">
              <a:extLst>
                <a:ext uri="{FF2B5EF4-FFF2-40B4-BE49-F238E27FC236}">
                  <a16:creationId xmlns:a16="http://schemas.microsoft.com/office/drawing/2014/main" xmlns="" id="{E4DAD362-6279-43C6-BD59-29E254918AB2}"/>
                </a:ext>
              </a:extLst>
            </p:cNvPr>
            <p:cNvSpPr/>
            <p:nvPr/>
          </p:nvSpPr>
          <p:spPr bwMode="auto">
            <a:xfrm>
              <a:off x="668819"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a:t>
              </a:r>
              <a:endParaRPr lang="en-US" altLang="zh-CN" sz="1600" spc="100" dirty="0">
                <a:solidFill>
                  <a:schemeClr val="tx1">
                    <a:lumMod val="65000"/>
                    <a:lumOff val="35000"/>
                  </a:schemeClr>
                </a:solidFill>
              </a:endParaRPr>
            </a:p>
          </p:txBody>
        </p:sp>
        <p:sp>
          <p:nvSpPr>
            <p:cNvPr id="39" name="íSḻîḑé">
              <a:extLst>
                <a:ext uri="{FF2B5EF4-FFF2-40B4-BE49-F238E27FC236}">
                  <a16:creationId xmlns:a16="http://schemas.microsoft.com/office/drawing/2014/main" xmlns="" id="{A273D7DC-0B3B-449D-B5AB-2FA6276E4ACA}"/>
                </a:ext>
              </a:extLst>
            </p:cNvPr>
            <p:cNvSpPr txBox="1"/>
            <p:nvPr/>
          </p:nvSpPr>
          <p:spPr bwMode="auto">
            <a:xfrm>
              <a:off x="668819"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40" name="iṩḻïďé">
              <a:extLst>
                <a:ext uri="{FF2B5EF4-FFF2-40B4-BE49-F238E27FC236}">
                  <a16:creationId xmlns:a16="http://schemas.microsoft.com/office/drawing/2014/main" xmlns="" id="{D4471239-6529-4306-AF2E-54BEC2C57F96}"/>
                </a:ext>
              </a:extLst>
            </p:cNvPr>
            <p:cNvSpPr/>
            <p:nvPr/>
          </p:nvSpPr>
          <p:spPr bwMode="auto">
            <a:xfrm>
              <a:off x="1719891"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5" name="文本框 4">
              <a:extLst>
                <a:ext uri="{FF2B5EF4-FFF2-40B4-BE49-F238E27FC236}">
                  <a16:creationId xmlns:a16="http://schemas.microsoft.com/office/drawing/2014/main" xmlns="" id="{8AED88BF-A601-43C6-B37A-E9D8152F701C}"/>
                </a:ext>
              </a:extLst>
            </p:cNvPr>
            <p:cNvSpPr txBox="1"/>
            <p:nvPr/>
          </p:nvSpPr>
          <p:spPr>
            <a:xfrm>
              <a:off x="980281" y="3139696"/>
              <a:ext cx="1798890" cy="1015663"/>
            </a:xfrm>
            <a:prstGeom prst="rect">
              <a:avLst/>
            </a:prstGeom>
            <a:noFill/>
          </p:spPr>
          <p:txBody>
            <a:bodyPr wrap="none" rtlCol="0">
              <a:spAutoFit/>
            </a:bodyPr>
            <a:lstStyle/>
            <a:p>
              <a:pPr algn="ctr"/>
              <a:r>
                <a:rPr lang="en-US" altLang="zh-CN" sz="6000" b="1" dirty="0">
                  <a:solidFill>
                    <a:schemeClr val="accent1">
                      <a:lumMod val="60000"/>
                      <a:lumOff val="40000"/>
                    </a:schemeClr>
                  </a:solidFill>
                </a:rPr>
                <a:t>100</a:t>
              </a:r>
              <a:r>
                <a:rPr lang="en-US" altLang="zh-CN" sz="4000" b="1" dirty="0">
                  <a:solidFill>
                    <a:schemeClr val="accent1">
                      <a:lumMod val="60000"/>
                      <a:lumOff val="40000"/>
                    </a:schemeClr>
                  </a:solidFill>
                </a:rPr>
                <a:t>+</a:t>
              </a:r>
              <a:endParaRPr lang="zh-CN" altLang="en-US" sz="6000" b="1" dirty="0">
                <a:solidFill>
                  <a:schemeClr val="accent1">
                    <a:lumMod val="60000"/>
                    <a:lumOff val="40000"/>
                  </a:schemeClr>
                </a:solidFill>
              </a:endParaRPr>
            </a:p>
          </p:txBody>
        </p:sp>
      </p:grpSp>
      <p:grpSp>
        <p:nvGrpSpPr>
          <p:cNvPr id="6" name="组合 5">
            <a:extLst>
              <a:ext uri="{FF2B5EF4-FFF2-40B4-BE49-F238E27FC236}">
                <a16:creationId xmlns:a16="http://schemas.microsoft.com/office/drawing/2014/main" xmlns="" id="{A5BE53E7-CB21-41B9-BF4A-44149C5EB750}"/>
              </a:ext>
            </a:extLst>
          </p:cNvPr>
          <p:cNvGrpSpPr/>
          <p:nvPr/>
        </p:nvGrpSpPr>
        <p:grpSpPr>
          <a:xfrm>
            <a:off x="3479668" y="1542592"/>
            <a:ext cx="2421816" cy="4247810"/>
            <a:chOff x="3479668" y="1733092"/>
            <a:chExt cx="2421816" cy="4247810"/>
          </a:xfrm>
        </p:grpSpPr>
        <p:sp>
          <p:nvSpPr>
            <p:cNvPr id="44" name="ï$ḻîde">
              <a:extLst>
                <a:ext uri="{FF2B5EF4-FFF2-40B4-BE49-F238E27FC236}">
                  <a16:creationId xmlns:a16="http://schemas.microsoft.com/office/drawing/2014/main" xmlns="" id="{21E28EA4-9F6B-4191-AF48-EB03527AD2F5}"/>
                </a:ext>
              </a:extLst>
            </p:cNvPr>
            <p:cNvSpPr/>
            <p:nvPr/>
          </p:nvSpPr>
          <p:spPr bwMode="auto">
            <a:xfrm>
              <a:off x="3479668"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a:t>
              </a:r>
              <a:endParaRPr lang="en-US" altLang="zh-CN" sz="1600" spc="100" dirty="0">
                <a:solidFill>
                  <a:schemeClr val="tx1">
                    <a:lumMod val="65000"/>
                    <a:lumOff val="35000"/>
                  </a:schemeClr>
                </a:solidFill>
              </a:endParaRPr>
            </a:p>
          </p:txBody>
        </p:sp>
        <p:sp>
          <p:nvSpPr>
            <p:cNvPr id="45" name="íSḻîḑé">
              <a:extLst>
                <a:ext uri="{FF2B5EF4-FFF2-40B4-BE49-F238E27FC236}">
                  <a16:creationId xmlns:a16="http://schemas.microsoft.com/office/drawing/2014/main" xmlns="" id="{46272498-951C-418C-AFE9-FE0222C94CAA}"/>
                </a:ext>
              </a:extLst>
            </p:cNvPr>
            <p:cNvSpPr txBox="1"/>
            <p:nvPr/>
          </p:nvSpPr>
          <p:spPr bwMode="auto">
            <a:xfrm>
              <a:off x="3479668"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46" name="iṩḻïďé">
              <a:extLst>
                <a:ext uri="{FF2B5EF4-FFF2-40B4-BE49-F238E27FC236}">
                  <a16:creationId xmlns:a16="http://schemas.microsoft.com/office/drawing/2014/main" xmlns="" id="{D97250C1-E752-4765-B9F2-09069233B521}"/>
                </a:ext>
              </a:extLst>
            </p:cNvPr>
            <p:cNvSpPr/>
            <p:nvPr/>
          </p:nvSpPr>
          <p:spPr bwMode="auto">
            <a:xfrm>
              <a:off x="4530740"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47" name="文本框 46">
              <a:extLst>
                <a:ext uri="{FF2B5EF4-FFF2-40B4-BE49-F238E27FC236}">
                  <a16:creationId xmlns:a16="http://schemas.microsoft.com/office/drawing/2014/main" xmlns="" id="{D8531E67-2233-46D5-81C6-EEFB3E5BD98A}"/>
                </a:ext>
              </a:extLst>
            </p:cNvPr>
            <p:cNvSpPr txBox="1"/>
            <p:nvPr/>
          </p:nvSpPr>
          <p:spPr>
            <a:xfrm>
              <a:off x="4170240" y="3139696"/>
              <a:ext cx="1040670" cy="1015663"/>
            </a:xfrm>
            <a:prstGeom prst="rect">
              <a:avLst/>
            </a:prstGeom>
            <a:noFill/>
          </p:spPr>
          <p:txBody>
            <a:bodyPr wrap="none" rtlCol="0">
              <a:spAutoFit/>
            </a:bodyPr>
            <a:lstStyle/>
            <a:p>
              <a:pPr algn="ctr"/>
              <a:r>
                <a:rPr lang="en-US" altLang="zh-CN" sz="6000" b="1" dirty="0">
                  <a:solidFill>
                    <a:schemeClr val="accent1">
                      <a:lumMod val="60000"/>
                      <a:lumOff val="40000"/>
                    </a:schemeClr>
                  </a:solidFill>
                </a:rPr>
                <a:t>99</a:t>
              </a:r>
              <a:endParaRPr lang="zh-CN" altLang="en-US" sz="6000" b="1" dirty="0">
                <a:solidFill>
                  <a:schemeClr val="accent1">
                    <a:lumMod val="60000"/>
                    <a:lumOff val="40000"/>
                  </a:schemeClr>
                </a:solidFill>
              </a:endParaRPr>
            </a:p>
          </p:txBody>
        </p:sp>
      </p:grpSp>
      <p:grpSp>
        <p:nvGrpSpPr>
          <p:cNvPr id="4" name="组合 3">
            <a:extLst>
              <a:ext uri="{FF2B5EF4-FFF2-40B4-BE49-F238E27FC236}">
                <a16:creationId xmlns:a16="http://schemas.microsoft.com/office/drawing/2014/main" xmlns="" id="{2258F74E-A97A-4A28-90B1-4701D47300FD}"/>
              </a:ext>
            </a:extLst>
          </p:cNvPr>
          <p:cNvGrpSpPr/>
          <p:nvPr/>
        </p:nvGrpSpPr>
        <p:grpSpPr>
          <a:xfrm>
            <a:off x="6290517" y="1542592"/>
            <a:ext cx="2421816" cy="4247810"/>
            <a:chOff x="6290517" y="1733092"/>
            <a:chExt cx="2421816" cy="4247810"/>
          </a:xfrm>
        </p:grpSpPr>
        <p:sp>
          <p:nvSpPr>
            <p:cNvPr id="67" name="ï$ḻîde">
              <a:extLst>
                <a:ext uri="{FF2B5EF4-FFF2-40B4-BE49-F238E27FC236}">
                  <a16:creationId xmlns:a16="http://schemas.microsoft.com/office/drawing/2014/main" xmlns="" id="{602AA003-7009-4227-B2C8-21BC2A8C4507}"/>
                </a:ext>
              </a:extLst>
            </p:cNvPr>
            <p:cNvSpPr/>
            <p:nvPr/>
          </p:nvSpPr>
          <p:spPr bwMode="auto">
            <a:xfrm>
              <a:off x="6290517"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a:t>
              </a:r>
              <a:endParaRPr lang="en-US" altLang="zh-CN" sz="1600" spc="100" dirty="0">
                <a:solidFill>
                  <a:schemeClr val="tx1">
                    <a:lumMod val="65000"/>
                    <a:lumOff val="35000"/>
                  </a:schemeClr>
                </a:solidFill>
              </a:endParaRPr>
            </a:p>
          </p:txBody>
        </p:sp>
        <p:sp>
          <p:nvSpPr>
            <p:cNvPr id="68" name="íSḻîḑé">
              <a:extLst>
                <a:ext uri="{FF2B5EF4-FFF2-40B4-BE49-F238E27FC236}">
                  <a16:creationId xmlns:a16="http://schemas.microsoft.com/office/drawing/2014/main" xmlns="" id="{905B63C6-383E-4C0E-9AA4-CA8CD68380DA}"/>
                </a:ext>
              </a:extLst>
            </p:cNvPr>
            <p:cNvSpPr txBox="1"/>
            <p:nvPr/>
          </p:nvSpPr>
          <p:spPr bwMode="auto">
            <a:xfrm>
              <a:off x="6290517"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69" name="iṩḻïďé">
              <a:extLst>
                <a:ext uri="{FF2B5EF4-FFF2-40B4-BE49-F238E27FC236}">
                  <a16:creationId xmlns:a16="http://schemas.microsoft.com/office/drawing/2014/main" xmlns="" id="{D8A1B342-B93A-4B1A-8205-876DBAD89E4F}"/>
                </a:ext>
              </a:extLst>
            </p:cNvPr>
            <p:cNvSpPr/>
            <p:nvPr/>
          </p:nvSpPr>
          <p:spPr bwMode="auto">
            <a:xfrm>
              <a:off x="7341589"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70" name="文本框 69">
              <a:extLst>
                <a:ext uri="{FF2B5EF4-FFF2-40B4-BE49-F238E27FC236}">
                  <a16:creationId xmlns:a16="http://schemas.microsoft.com/office/drawing/2014/main" xmlns="" id="{39C780A5-A9F2-4340-A326-0B144017C6EF}"/>
                </a:ext>
              </a:extLst>
            </p:cNvPr>
            <p:cNvSpPr txBox="1"/>
            <p:nvPr/>
          </p:nvSpPr>
          <p:spPr>
            <a:xfrm>
              <a:off x="6752662" y="3139696"/>
              <a:ext cx="1497525" cy="1015663"/>
            </a:xfrm>
            <a:prstGeom prst="rect">
              <a:avLst/>
            </a:prstGeom>
            <a:noFill/>
          </p:spPr>
          <p:txBody>
            <a:bodyPr wrap="none" rtlCol="0">
              <a:spAutoFit/>
            </a:bodyPr>
            <a:lstStyle/>
            <a:p>
              <a:pPr algn="ctr"/>
              <a:r>
                <a:rPr lang="en-US" altLang="zh-CN" sz="6000" b="1" dirty="0">
                  <a:solidFill>
                    <a:schemeClr val="accent1">
                      <a:lumMod val="60000"/>
                      <a:lumOff val="40000"/>
                    </a:schemeClr>
                  </a:solidFill>
                </a:rPr>
                <a:t>89</a:t>
              </a:r>
              <a:r>
                <a:rPr lang="en-US" altLang="zh-CN" sz="3600" b="1" dirty="0">
                  <a:solidFill>
                    <a:schemeClr val="accent1">
                      <a:lumMod val="60000"/>
                      <a:lumOff val="40000"/>
                    </a:schemeClr>
                  </a:solidFill>
                </a:rPr>
                <a:t>%</a:t>
              </a:r>
              <a:endParaRPr lang="zh-CN" altLang="en-US" sz="6000" b="1" dirty="0">
                <a:solidFill>
                  <a:schemeClr val="accent1">
                    <a:lumMod val="60000"/>
                    <a:lumOff val="40000"/>
                  </a:schemeClr>
                </a:solidFill>
              </a:endParaRPr>
            </a:p>
          </p:txBody>
        </p:sp>
      </p:grpSp>
      <p:grpSp>
        <p:nvGrpSpPr>
          <p:cNvPr id="3" name="组合 2">
            <a:extLst>
              <a:ext uri="{FF2B5EF4-FFF2-40B4-BE49-F238E27FC236}">
                <a16:creationId xmlns:a16="http://schemas.microsoft.com/office/drawing/2014/main" xmlns="" id="{F5A2C31E-54EA-46A8-9C52-63D365E29AB4}"/>
              </a:ext>
            </a:extLst>
          </p:cNvPr>
          <p:cNvGrpSpPr/>
          <p:nvPr/>
        </p:nvGrpSpPr>
        <p:grpSpPr>
          <a:xfrm>
            <a:off x="9101365" y="1542592"/>
            <a:ext cx="2421816" cy="4247810"/>
            <a:chOff x="9101365" y="1733092"/>
            <a:chExt cx="2421816" cy="4247810"/>
          </a:xfrm>
        </p:grpSpPr>
        <p:sp>
          <p:nvSpPr>
            <p:cNvPr id="72" name="ï$ḻîde">
              <a:extLst>
                <a:ext uri="{FF2B5EF4-FFF2-40B4-BE49-F238E27FC236}">
                  <a16:creationId xmlns:a16="http://schemas.microsoft.com/office/drawing/2014/main" xmlns="" id="{10F3D5E2-1CA9-404F-BD56-127E760F608F}"/>
                </a:ext>
              </a:extLst>
            </p:cNvPr>
            <p:cNvSpPr/>
            <p:nvPr/>
          </p:nvSpPr>
          <p:spPr bwMode="auto">
            <a:xfrm>
              <a:off x="9101365"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a:t>
              </a:r>
              <a:endParaRPr lang="en-US" altLang="zh-CN" sz="1600" spc="100" dirty="0">
                <a:solidFill>
                  <a:schemeClr val="tx1">
                    <a:lumMod val="65000"/>
                    <a:lumOff val="35000"/>
                  </a:schemeClr>
                </a:solidFill>
              </a:endParaRPr>
            </a:p>
          </p:txBody>
        </p:sp>
        <p:sp>
          <p:nvSpPr>
            <p:cNvPr id="73" name="íSḻîḑé">
              <a:extLst>
                <a:ext uri="{FF2B5EF4-FFF2-40B4-BE49-F238E27FC236}">
                  <a16:creationId xmlns:a16="http://schemas.microsoft.com/office/drawing/2014/main" xmlns="" id="{19DA4A7A-0E07-4BB3-8210-B76DDF382F51}"/>
                </a:ext>
              </a:extLst>
            </p:cNvPr>
            <p:cNvSpPr txBox="1"/>
            <p:nvPr/>
          </p:nvSpPr>
          <p:spPr bwMode="auto">
            <a:xfrm>
              <a:off x="9101365"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74" name="iṩḻïďé">
              <a:extLst>
                <a:ext uri="{FF2B5EF4-FFF2-40B4-BE49-F238E27FC236}">
                  <a16:creationId xmlns:a16="http://schemas.microsoft.com/office/drawing/2014/main" xmlns="" id="{7DFD9DA1-8EB2-4FF3-A8BD-5DB049A9E14D}"/>
                </a:ext>
              </a:extLst>
            </p:cNvPr>
            <p:cNvSpPr/>
            <p:nvPr/>
          </p:nvSpPr>
          <p:spPr bwMode="auto">
            <a:xfrm>
              <a:off x="10152437"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75" name="文本框 74">
              <a:extLst>
                <a:ext uri="{FF2B5EF4-FFF2-40B4-BE49-F238E27FC236}">
                  <a16:creationId xmlns:a16="http://schemas.microsoft.com/office/drawing/2014/main" xmlns="" id="{F27809EE-F0CA-4D9A-AE8E-7CFCCFDA8485}"/>
                </a:ext>
              </a:extLst>
            </p:cNvPr>
            <p:cNvSpPr txBox="1"/>
            <p:nvPr/>
          </p:nvSpPr>
          <p:spPr>
            <a:xfrm>
              <a:off x="9471337" y="3139696"/>
              <a:ext cx="1681871" cy="1015663"/>
            </a:xfrm>
            <a:prstGeom prst="rect">
              <a:avLst/>
            </a:prstGeom>
            <a:noFill/>
          </p:spPr>
          <p:txBody>
            <a:bodyPr wrap="none" rtlCol="0">
              <a:spAutoFit/>
            </a:bodyPr>
            <a:lstStyle/>
            <a:p>
              <a:pPr algn="ctr"/>
              <a:r>
                <a:rPr lang="en-US" altLang="zh-CN" sz="6000" b="1" dirty="0">
                  <a:solidFill>
                    <a:schemeClr val="accent1">
                      <a:lumMod val="60000"/>
                      <a:lumOff val="40000"/>
                    </a:schemeClr>
                  </a:solidFill>
                </a:rPr>
                <a:t>1.68</a:t>
              </a:r>
              <a:endParaRPr lang="zh-CN" altLang="en-US" sz="6000" b="1" dirty="0">
                <a:solidFill>
                  <a:schemeClr val="accent1">
                    <a:lumMod val="60000"/>
                    <a:lumOff val="40000"/>
                  </a:schemeClr>
                </a:solidFill>
              </a:endParaRPr>
            </a:p>
          </p:txBody>
        </p:sp>
      </p:grpSp>
      <p:cxnSp>
        <p:nvCxnSpPr>
          <p:cNvPr id="9" name="直接连接符 8">
            <a:extLst>
              <a:ext uri="{FF2B5EF4-FFF2-40B4-BE49-F238E27FC236}">
                <a16:creationId xmlns:a16="http://schemas.microsoft.com/office/drawing/2014/main" xmlns="" id="{7922BFB5-FC94-4D3C-96FD-5FC32FBC6DB7}"/>
              </a:ext>
            </a:extLst>
          </p:cNvPr>
          <p:cNvCxnSpPr/>
          <p:nvPr/>
        </p:nvCxnSpPr>
        <p:spPr>
          <a:xfrm>
            <a:off x="32725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85A2A158-A4B2-458F-91B9-99CD3D09B0CB}"/>
              </a:ext>
            </a:extLst>
          </p:cNvPr>
          <p:cNvCxnSpPr/>
          <p:nvPr/>
        </p:nvCxnSpPr>
        <p:spPr>
          <a:xfrm>
            <a:off x="60919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61631D76-1019-4759-99BC-9B16109A6524}"/>
              </a:ext>
            </a:extLst>
          </p:cNvPr>
          <p:cNvCxnSpPr/>
          <p:nvPr/>
        </p:nvCxnSpPr>
        <p:spPr>
          <a:xfrm>
            <a:off x="8911388"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页脚占位符 14">
            <a:extLst>
              <a:ext uri="{FF2B5EF4-FFF2-40B4-BE49-F238E27FC236}">
                <a16:creationId xmlns:a16="http://schemas.microsoft.com/office/drawing/2014/main" xmlns="" id="{4E8E11DB-AFB5-47C9-96F5-2F59138E229F}"/>
              </a:ext>
            </a:extLst>
          </p:cNvPr>
          <p:cNvSpPr>
            <a:spLocks noGrp="1"/>
          </p:cNvSpPr>
          <p:nvPr>
            <p:ph type="ftr" sz="quarter" idx="11"/>
          </p:nvPr>
        </p:nvSpPr>
        <p:spPr/>
        <p:txBody>
          <a:bodyPr/>
          <a:lstStyle/>
          <a:p>
            <a:r>
              <a:rPr lang="en-US" altLang="zh-CN" dirty="0"/>
              <a:t>www.aidie.com</a:t>
            </a:r>
            <a:endParaRPr lang="zh-CN" altLang="en-US" dirty="0"/>
          </a:p>
        </p:txBody>
      </p:sp>
      <p:sp>
        <p:nvSpPr>
          <p:cNvPr id="16" name="灯片编号占位符 15">
            <a:extLst>
              <a:ext uri="{FF2B5EF4-FFF2-40B4-BE49-F238E27FC236}">
                <a16:creationId xmlns:a16="http://schemas.microsoft.com/office/drawing/2014/main" xmlns="" id="{690A7034-212C-428A-9EBB-F6C1E0AB46C6}"/>
              </a:ext>
            </a:extLst>
          </p:cNvPr>
          <p:cNvSpPr>
            <a:spLocks noGrp="1"/>
          </p:cNvSpPr>
          <p:nvPr>
            <p:ph type="sldNum" sz="quarter" idx="12"/>
          </p:nvPr>
        </p:nvSpPr>
        <p:spPr/>
        <p:txBody>
          <a:bodyPr/>
          <a:lstStyle/>
          <a:p>
            <a:fld id="{8EB6F228-91C8-4A8E-B28A-F5EBAF4B74FF}" type="slidenum">
              <a:rPr lang="zh-CN" altLang="en-US" smtClean="0"/>
              <a:pPr/>
              <a:t>11</a:t>
            </a:fld>
            <a:endParaRPr lang="zh-CN" altLang="en-US"/>
          </a:p>
        </p:txBody>
      </p:sp>
    </p:spTree>
    <p:extLst>
      <p:ext uri="{BB962C8B-B14F-4D97-AF65-F5344CB8AC3E}">
        <p14:creationId xmlns:p14="http://schemas.microsoft.com/office/powerpoint/2010/main" val="2177126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5BC37B-CD0D-45AF-B1FC-31782022AB1C}"/>
              </a:ext>
            </a:extLst>
          </p:cNvPr>
          <p:cNvSpPr>
            <a:spLocks noGrp="1"/>
          </p:cNvSpPr>
          <p:nvPr>
            <p:ph type="title"/>
          </p:nvPr>
        </p:nvSpPr>
        <p:spPr/>
        <p:txBody>
          <a:bodyPr/>
          <a:lstStyle/>
          <a:p>
            <a:r>
              <a:rPr lang="zh-CN" altLang="en-US" dirty="0"/>
              <a:t>搞定六段文字排版</a:t>
            </a:r>
          </a:p>
        </p:txBody>
      </p:sp>
      <p:sp>
        <p:nvSpPr>
          <p:cNvPr id="28" name="文本占位符 27">
            <a:extLst>
              <a:ext uri="{FF2B5EF4-FFF2-40B4-BE49-F238E27FC236}">
                <a16:creationId xmlns:a16="http://schemas.microsoft.com/office/drawing/2014/main" xmlns="" id="{550EAC3D-D569-4729-898D-62A0C37059F7}"/>
              </a:ext>
            </a:extLst>
          </p:cNvPr>
          <p:cNvSpPr>
            <a:spLocks noGrp="1"/>
          </p:cNvSpPr>
          <p:nvPr>
            <p:ph type="body" sz="quarter" idx="13"/>
          </p:nvPr>
        </p:nvSpPr>
        <p:spPr/>
        <p:txBody>
          <a:bodyPr/>
          <a:lstStyle/>
          <a:p>
            <a:endParaRPr lang="zh-CN" altLang="en-US" dirty="0"/>
          </a:p>
        </p:txBody>
      </p:sp>
      <p:sp>
        <p:nvSpPr>
          <p:cNvPr id="6" name="文本框 5">
            <a:extLst>
              <a:ext uri="{FF2B5EF4-FFF2-40B4-BE49-F238E27FC236}">
                <a16:creationId xmlns:a16="http://schemas.microsoft.com/office/drawing/2014/main" xmlns="" id="{F5BB928A-0333-476C-A1CD-C3BBCD1BFEC7}"/>
              </a:ext>
            </a:extLst>
          </p:cNvPr>
          <p:cNvSpPr txBox="1"/>
          <p:nvPr/>
        </p:nvSpPr>
        <p:spPr>
          <a:xfrm>
            <a:off x="678286"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1" name="文本框 10">
            <a:extLst>
              <a:ext uri="{FF2B5EF4-FFF2-40B4-BE49-F238E27FC236}">
                <a16:creationId xmlns:a16="http://schemas.microsoft.com/office/drawing/2014/main" xmlns="" id="{61C496F8-F270-4303-888F-20155A541096}"/>
              </a:ext>
            </a:extLst>
          </p:cNvPr>
          <p:cNvSpPr txBox="1"/>
          <p:nvPr/>
        </p:nvSpPr>
        <p:spPr>
          <a:xfrm>
            <a:off x="4692518"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6" name="文本框 15">
            <a:extLst>
              <a:ext uri="{FF2B5EF4-FFF2-40B4-BE49-F238E27FC236}">
                <a16:creationId xmlns:a16="http://schemas.microsoft.com/office/drawing/2014/main" xmlns="" id="{76A6F826-64B6-4360-BF3B-C1E3CB6C8CD0}"/>
              </a:ext>
            </a:extLst>
          </p:cNvPr>
          <p:cNvSpPr txBox="1"/>
          <p:nvPr/>
        </p:nvSpPr>
        <p:spPr>
          <a:xfrm>
            <a:off x="8702056"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4" name="矩形 3">
            <a:extLst>
              <a:ext uri="{FF2B5EF4-FFF2-40B4-BE49-F238E27FC236}">
                <a16:creationId xmlns:a16="http://schemas.microsoft.com/office/drawing/2014/main" xmlns="" id="{4A342309-D56B-4D6B-B357-5BDADE2C3BB2}"/>
              </a:ext>
            </a:extLst>
          </p:cNvPr>
          <p:cNvSpPr/>
          <p:nvPr/>
        </p:nvSpPr>
        <p:spPr>
          <a:xfrm>
            <a:off x="678285" y="1783042"/>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5" name="矩形 4">
            <a:extLst>
              <a:ext uri="{FF2B5EF4-FFF2-40B4-BE49-F238E27FC236}">
                <a16:creationId xmlns:a16="http://schemas.microsoft.com/office/drawing/2014/main" xmlns="" id="{DAD78E01-36FB-4260-AB87-B93C69B6CF46}"/>
              </a:ext>
            </a:extLst>
          </p:cNvPr>
          <p:cNvSpPr/>
          <p:nvPr/>
        </p:nvSpPr>
        <p:spPr>
          <a:xfrm>
            <a:off x="678285" y="1783042"/>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59D9AA2-CB89-4008-BED1-51246CD2A7E7}"/>
              </a:ext>
            </a:extLst>
          </p:cNvPr>
          <p:cNvSpPr txBox="1"/>
          <p:nvPr/>
        </p:nvSpPr>
        <p:spPr>
          <a:xfrm>
            <a:off x="3083341" y="1968570"/>
            <a:ext cx="406603" cy="1456801"/>
          </a:xfrm>
          <a:custGeom>
            <a:avLst/>
            <a:gdLst/>
            <a:ahLst/>
            <a:cxnLst/>
            <a:rect l="l" t="t" r="r" b="b"/>
            <a:pathLst>
              <a:path w="303068" h="1085850">
                <a:moveTo>
                  <a:pt x="188768" y="0"/>
                </a:moveTo>
                <a:lnTo>
                  <a:pt x="303068" y="0"/>
                </a:lnTo>
                <a:lnTo>
                  <a:pt x="303068" y="1085850"/>
                </a:lnTo>
                <a:lnTo>
                  <a:pt x="139412" y="1085850"/>
                </a:lnTo>
                <a:lnTo>
                  <a:pt x="139412" y="250248"/>
                </a:lnTo>
                <a:lnTo>
                  <a:pt x="0" y="250248"/>
                </a:lnTo>
                <a:lnTo>
                  <a:pt x="0" y="135948"/>
                </a:lnTo>
                <a:cubicBezTo>
                  <a:pt x="39255" y="131330"/>
                  <a:pt x="76633" y="116465"/>
                  <a:pt x="112135" y="91353"/>
                </a:cubicBezTo>
                <a:cubicBezTo>
                  <a:pt x="147638" y="66242"/>
                  <a:pt x="173182" y="35791"/>
                  <a:pt x="188768"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9" name="矩形 8">
            <a:extLst>
              <a:ext uri="{FF2B5EF4-FFF2-40B4-BE49-F238E27FC236}">
                <a16:creationId xmlns:a16="http://schemas.microsoft.com/office/drawing/2014/main" xmlns="" id="{935FB94D-A662-416B-A72C-7EBA855C872F}"/>
              </a:ext>
            </a:extLst>
          </p:cNvPr>
          <p:cNvSpPr/>
          <p:nvPr/>
        </p:nvSpPr>
        <p:spPr>
          <a:xfrm>
            <a:off x="4692520" y="1783042"/>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10" name="矩形 9">
            <a:extLst>
              <a:ext uri="{FF2B5EF4-FFF2-40B4-BE49-F238E27FC236}">
                <a16:creationId xmlns:a16="http://schemas.microsoft.com/office/drawing/2014/main" xmlns="" id="{4CB7D31F-34E3-41A8-AE42-FB07807CEA62}"/>
              </a:ext>
            </a:extLst>
          </p:cNvPr>
          <p:cNvSpPr/>
          <p:nvPr/>
        </p:nvSpPr>
        <p:spPr>
          <a:xfrm>
            <a:off x="4692520" y="1783042"/>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87D168A8-130B-4848-BE59-31455F50C7DC}"/>
              </a:ext>
            </a:extLst>
          </p:cNvPr>
          <p:cNvSpPr txBox="1"/>
          <p:nvPr/>
        </p:nvSpPr>
        <p:spPr>
          <a:xfrm>
            <a:off x="6788558" y="1968570"/>
            <a:ext cx="715622" cy="1456801"/>
          </a:xfrm>
          <a:custGeom>
            <a:avLst/>
            <a:gdLst/>
            <a:ahLst/>
            <a:cxnLst/>
            <a:rect l="l" t="t" r="r" b="b"/>
            <a:pathLst>
              <a:path w="533400" h="1085850">
                <a:moveTo>
                  <a:pt x="274493" y="0"/>
                </a:moveTo>
                <a:cubicBezTo>
                  <a:pt x="346075" y="0"/>
                  <a:pt x="407122" y="26843"/>
                  <a:pt x="457633" y="80530"/>
                </a:cubicBezTo>
                <a:cubicBezTo>
                  <a:pt x="508145" y="134216"/>
                  <a:pt x="533400" y="196850"/>
                  <a:pt x="533400" y="268432"/>
                </a:cubicBezTo>
                <a:cubicBezTo>
                  <a:pt x="533400" y="342323"/>
                  <a:pt x="516948" y="413616"/>
                  <a:pt x="484043" y="482312"/>
                </a:cubicBezTo>
                <a:cubicBezTo>
                  <a:pt x="466148" y="520412"/>
                  <a:pt x="424296" y="585932"/>
                  <a:pt x="358487" y="678873"/>
                </a:cubicBezTo>
                <a:cubicBezTo>
                  <a:pt x="340591" y="704273"/>
                  <a:pt x="314037" y="743816"/>
                  <a:pt x="278823" y="797502"/>
                </a:cubicBezTo>
                <a:lnTo>
                  <a:pt x="249382" y="841664"/>
                </a:lnTo>
                <a:cubicBezTo>
                  <a:pt x="230332" y="870527"/>
                  <a:pt x="215900" y="893330"/>
                  <a:pt x="206087" y="910071"/>
                </a:cubicBezTo>
                <a:cubicBezTo>
                  <a:pt x="201469" y="918630"/>
                  <a:pt x="199159" y="923826"/>
                  <a:pt x="199159" y="925657"/>
                </a:cubicBezTo>
                <a:lnTo>
                  <a:pt x="520412" y="925657"/>
                </a:lnTo>
                <a:lnTo>
                  <a:pt x="520412" y="1085850"/>
                </a:lnTo>
                <a:lnTo>
                  <a:pt x="0" y="1085850"/>
                </a:lnTo>
                <a:lnTo>
                  <a:pt x="0" y="935737"/>
                </a:lnTo>
                <a:cubicBezTo>
                  <a:pt x="0" y="932264"/>
                  <a:pt x="11907" y="912308"/>
                  <a:pt x="35719" y="875867"/>
                </a:cubicBezTo>
                <a:cubicBezTo>
                  <a:pt x="46732" y="859162"/>
                  <a:pt x="59198" y="840726"/>
                  <a:pt x="73116" y="820557"/>
                </a:cubicBezTo>
                <a:lnTo>
                  <a:pt x="115721" y="759199"/>
                </a:lnTo>
                <a:cubicBezTo>
                  <a:pt x="140571" y="725149"/>
                  <a:pt x="179582" y="670615"/>
                  <a:pt x="232754" y="595597"/>
                </a:cubicBezTo>
                <a:cubicBezTo>
                  <a:pt x="283040" y="525197"/>
                  <a:pt x="320608" y="461430"/>
                  <a:pt x="345457" y="404298"/>
                </a:cubicBezTo>
                <a:cubicBezTo>
                  <a:pt x="365689" y="357557"/>
                  <a:pt x="375805" y="313987"/>
                  <a:pt x="375805" y="273587"/>
                </a:cubicBezTo>
                <a:cubicBezTo>
                  <a:pt x="375805" y="240691"/>
                  <a:pt x="366568" y="212703"/>
                  <a:pt x="348096" y="189621"/>
                </a:cubicBezTo>
                <a:cubicBezTo>
                  <a:pt x="327891" y="165384"/>
                  <a:pt x="301914" y="153266"/>
                  <a:pt x="270164" y="153266"/>
                </a:cubicBezTo>
                <a:cubicBezTo>
                  <a:pt x="224559" y="153266"/>
                  <a:pt x="192232" y="179532"/>
                  <a:pt x="173182" y="232064"/>
                </a:cubicBezTo>
                <a:cubicBezTo>
                  <a:pt x="166832" y="249382"/>
                  <a:pt x="163657" y="270164"/>
                  <a:pt x="163657" y="294409"/>
                </a:cubicBezTo>
                <a:lnTo>
                  <a:pt x="163657" y="335973"/>
                </a:lnTo>
                <a:lnTo>
                  <a:pt x="2598" y="335973"/>
                </a:lnTo>
                <a:lnTo>
                  <a:pt x="2598" y="307398"/>
                </a:lnTo>
                <a:cubicBezTo>
                  <a:pt x="2598" y="204643"/>
                  <a:pt x="30307" y="126134"/>
                  <a:pt x="85725" y="71871"/>
                </a:cubicBezTo>
                <a:cubicBezTo>
                  <a:pt x="133639" y="23957"/>
                  <a:pt x="196562" y="0"/>
                  <a:pt x="274493"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14" name="矩形 13">
            <a:extLst>
              <a:ext uri="{FF2B5EF4-FFF2-40B4-BE49-F238E27FC236}">
                <a16:creationId xmlns:a16="http://schemas.microsoft.com/office/drawing/2014/main" xmlns="" id="{7E3AED08-C607-4FD7-BDA6-75A5F575C6FB}"/>
              </a:ext>
            </a:extLst>
          </p:cNvPr>
          <p:cNvSpPr/>
          <p:nvPr/>
        </p:nvSpPr>
        <p:spPr>
          <a:xfrm>
            <a:off x="8706755" y="1783042"/>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15" name="矩形 14">
            <a:extLst>
              <a:ext uri="{FF2B5EF4-FFF2-40B4-BE49-F238E27FC236}">
                <a16:creationId xmlns:a16="http://schemas.microsoft.com/office/drawing/2014/main" xmlns="" id="{985764EE-78BA-4E61-A9D7-167D35645126}"/>
              </a:ext>
            </a:extLst>
          </p:cNvPr>
          <p:cNvSpPr/>
          <p:nvPr/>
        </p:nvSpPr>
        <p:spPr>
          <a:xfrm>
            <a:off x="8706755" y="1783042"/>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F199FB4B-3D9D-479B-9F11-969CFA679A0B}"/>
              </a:ext>
            </a:extLst>
          </p:cNvPr>
          <p:cNvSpPr txBox="1"/>
          <p:nvPr/>
        </p:nvSpPr>
        <p:spPr>
          <a:xfrm>
            <a:off x="10806277" y="1934879"/>
            <a:ext cx="712137" cy="1490492"/>
          </a:xfrm>
          <a:custGeom>
            <a:avLst/>
            <a:gdLst/>
            <a:ahLst/>
            <a:cxnLst/>
            <a:rect l="l" t="t" r="r" b="b"/>
            <a:pathLst>
              <a:path w="530803" h="1110962">
                <a:moveTo>
                  <a:pt x="271896" y="0"/>
                </a:moveTo>
                <a:cubicBezTo>
                  <a:pt x="348673" y="0"/>
                  <a:pt x="410153" y="25978"/>
                  <a:pt x="456334" y="77932"/>
                </a:cubicBezTo>
                <a:cubicBezTo>
                  <a:pt x="497898" y="124691"/>
                  <a:pt x="518680" y="182996"/>
                  <a:pt x="518680" y="252846"/>
                </a:cubicBezTo>
                <a:lnTo>
                  <a:pt x="518680" y="298739"/>
                </a:lnTo>
                <a:cubicBezTo>
                  <a:pt x="518680" y="366280"/>
                  <a:pt x="498475" y="424585"/>
                  <a:pt x="458066" y="473653"/>
                </a:cubicBezTo>
                <a:cubicBezTo>
                  <a:pt x="440748" y="494435"/>
                  <a:pt x="420543" y="512041"/>
                  <a:pt x="397453" y="526473"/>
                </a:cubicBezTo>
                <a:cubicBezTo>
                  <a:pt x="445943" y="553605"/>
                  <a:pt x="483466" y="594880"/>
                  <a:pt x="510021" y="650298"/>
                </a:cubicBezTo>
                <a:cubicBezTo>
                  <a:pt x="523875" y="678585"/>
                  <a:pt x="530803" y="712932"/>
                  <a:pt x="530803" y="753341"/>
                </a:cubicBezTo>
                <a:lnTo>
                  <a:pt x="530803" y="839066"/>
                </a:lnTo>
                <a:cubicBezTo>
                  <a:pt x="530803" y="919307"/>
                  <a:pt x="503382" y="985116"/>
                  <a:pt x="448541" y="1036494"/>
                </a:cubicBezTo>
                <a:cubicBezTo>
                  <a:pt x="396009" y="1086139"/>
                  <a:pt x="332798" y="1110962"/>
                  <a:pt x="258907" y="1110962"/>
                </a:cubicBezTo>
                <a:cubicBezTo>
                  <a:pt x="186748" y="1110962"/>
                  <a:pt x="125557" y="1085562"/>
                  <a:pt x="75334" y="1034762"/>
                </a:cubicBezTo>
                <a:cubicBezTo>
                  <a:pt x="25112" y="983962"/>
                  <a:pt x="0" y="923060"/>
                  <a:pt x="0" y="852055"/>
                </a:cubicBezTo>
                <a:lnTo>
                  <a:pt x="0" y="825212"/>
                </a:lnTo>
                <a:lnTo>
                  <a:pt x="155864" y="813089"/>
                </a:lnTo>
                <a:lnTo>
                  <a:pt x="159328" y="851189"/>
                </a:lnTo>
                <a:cubicBezTo>
                  <a:pt x="161637" y="878321"/>
                  <a:pt x="171306" y="900546"/>
                  <a:pt x="188336" y="917864"/>
                </a:cubicBezTo>
                <a:cubicBezTo>
                  <a:pt x="205365" y="935182"/>
                  <a:pt x="227446" y="943841"/>
                  <a:pt x="254578" y="943841"/>
                </a:cubicBezTo>
                <a:cubicBezTo>
                  <a:pt x="329623" y="943841"/>
                  <a:pt x="367146" y="908952"/>
                  <a:pt x="367146" y="839175"/>
                </a:cubicBezTo>
                <a:lnTo>
                  <a:pt x="367146" y="775179"/>
                </a:lnTo>
                <a:cubicBezTo>
                  <a:pt x="367146" y="663882"/>
                  <a:pt x="308841" y="608234"/>
                  <a:pt x="192232" y="608234"/>
                </a:cubicBezTo>
                <a:lnTo>
                  <a:pt x="192232" y="468106"/>
                </a:lnTo>
                <a:cubicBezTo>
                  <a:pt x="255155" y="468106"/>
                  <a:pt x="301625" y="450521"/>
                  <a:pt x="331643" y="415353"/>
                </a:cubicBezTo>
                <a:cubicBezTo>
                  <a:pt x="359353" y="383630"/>
                  <a:pt x="373207" y="339225"/>
                  <a:pt x="373207" y="282138"/>
                </a:cubicBezTo>
                <a:lnTo>
                  <a:pt x="373207" y="257054"/>
                </a:lnTo>
                <a:cubicBezTo>
                  <a:pt x="373207" y="186130"/>
                  <a:pt x="342034" y="150669"/>
                  <a:pt x="279689" y="150669"/>
                </a:cubicBezTo>
                <a:cubicBezTo>
                  <a:pt x="245053" y="150669"/>
                  <a:pt x="219653" y="163869"/>
                  <a:pt x="203489" y="190271"/>
                </a:cubicBezTo>
                <a:cubicBezTo>
                  <a:pt x="191366" y="210358"/>
                  <a:pt x="185305" y="236466"/>
                  <a:pt x="185305" y="268595"/>
                </a:cubicBezTo>
                <a:lnTo>
                  <a:pt x="185305" y="297007"/>
                </a:lnTo>
                <a:lnTo>
                  <a:pt x="25112" y="297007"/>
                </a:lnTo>
                <a:lnTo>
                  <a:pt x="25112" y="271896"/>
                </a:lnTo>
                <a:cubicBezTo>
                  <a:pt x="25112" y="194541"/>
                  <a:pt x="44739" y="131619"/>
                  <a:pt x="83994" y="83128"/>
                </a:cubicBezTo>
                <a:cubicBezTo>
                  <a:pt x="128444" y="27710"/>
                  <a:pt x="191078" y="0"/>
                  <a:pt x="271896"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1" name="文本框 20">
            <a:extLst>
              <a:ext uri="{FF2B5EF4-FFF2-40B4-BE49-F238E27FC236}">
                <a16:creationId xmlns:a16="http://schemas.microsoft.com/office/drawing/2014/main" xmlns="" id="{079BAA9D-A132-4FE1-A3A1-C2ED7474FE8E}"/>
              </a:ext>
            </a:extLst>
          </p:cNvPr>
          <p:cNvSpPr txBox="1"/>
          <p:nvPr/>
        </p:nvSpPr>
        <p:spPr>
          <a:xfrm>
            <a:off x="678286"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26" name="文本框 25">
            <a:extLst>
              <a:ext uri="{FF2B5EF4-FFF2-40B4-BE49-F238E27FC236}">
                <a16:creationId xmlns:a16="http://schemas.microsoft.com/office/drawing/2014/main" xmlns="" id="{7BB28B02-4AC3-4E9D-ADA5-5653F9E27823}"/>
              </a:ext>
            </a:extLst>
          </p:cNvPr>
          <p:cNvSpPr txBox="1"/>
          <p:nvPr/>
        </p:nvSpPr>
        <p:spPr>
          <a:xfrm>
            <a:off x="4692518"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31" name="文本框 30">
            <a:extLst>
              <a:ext uri="{FF2B5EF4-FFF2-40B4-BE49-F238E27FC236}">
                <a16:creationId xmlns:a16="http://schemas.microsoft.com/office/drawing/2014/main" xmlns="" id="{82D58E76-76CB-42CF-8F6D-7EC34762630C}"/>
              </a:ext>
            </a:extLst>
          </p:cNvPr>
          <p:cNvSpPr txBox="1"/>
          <p:nvPr/>
        </p:nvSpPr>
        <p:spPr>
          <a:xfrm>
            <a:off x="8702056"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9" name="矩形 18">
            <a:extLst>
              <a:ext uri="{FF2B5EF4-FFF2-40B4-BE49-F238E27FC236}">
                <a16:creationId xmlns:a16="http://schemas.microsoft.com/office/drawing/2014/main" xmlns="" id="{F6D0ED35-29DF-49C9-947E-375F3EEB8CDB}"/>
              </a:ext>
            </a:extLst>
          </p:cNvPr>
          <p:cNvSpPr/>
          <p:nvPr/>
        </p:nvSpPr>
        <p:spPr>
          <a:xfrm>
            <a:off x="678286" y="4280923"/>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20" name="矩形 19">
            <a:extLst>
              <a:ext uri="{FF2B5EF4-FFF2-40B4-BE49-F238E27FC236}">
                <a16:creationId xmlns:a16="http://schemas.microsoft.com/office/drawing/2014/main" xmlns="" id="{3ACC8E73-0A8E-451A-ABDA-84C2C4A07AF4}"/>
              </a:ext>
            </a:extLst>
          </p:cNvPr>
          <p:cNvSpPr/>
          <p:nvPr/>
        </p:nvSpPr>
        <p:spPr>
          <a:xfrm>
            <a:off x="678286" y="4280923"/>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E388E659-374B-46F2-BDCA-E31C6FE29601}"/>
              </a:ext>
            </a:extLst>
          </p:cNvPr>
          <p:cNvSpPr txBox="1"/>
          <p:nvPr/>
        </p:nvSpPr>
        <p:spPr>
          <a:xfrm>
            <a:off x="2741795" y="4466451"/>
            <a:ext cx="748151" cy="1456801"/>
          </a:xfrm>
          <a:custGeom>
            <a:avLst/>
            <a:gdLst/>
            <a:ahLst/>
            <a:cxnLst/>
            <a:rect l="l" t="t" r="r" b="b"/>
            <a:pathLst>
              <a:path w="557646" h="1085850">
                <a:moveTo>
                  <a:pt x="289214" y="348407"/>
                </a:moveTo>
                <a:lnTo>
                  <a:pt x="154064" y="687532"/>
                </a:lnTo>
                <a:lnTo>
                  <a:pt x="289214" y="687532"/>
                </a:lnTo>
                <a:close/>
                <a:moveTo>
                  <a:pt x="289227" y="0"/>
                </a:moveTo>
                <a:lnTo>
                  <a:pt x="452871" y="0"/>
                </a:lnTo>
                <a:lnTo>
                  <a:pt x="452871" y="687532"/>
                </a:lnTo>
                <a:lnTo>
                  <a:pt x="557646" y="687532"/>
                </a:lnTo>
                <a:lnTo>
                  <a:pt x="557646" y="852055"/>
                </a:lnTo>
                <a:lnTo>
                  <a:pt x="452871" y="852055"/>
                </a:lnTo>
                <a:lnTo>
                  <a:pt x="452871" y="1085850"/>
                </a:lnTo>
                <a:lnTo>
                  <a:pt x="289214" y="1085850"/>
                </a:lnTo>
                <a:lnTo>
                  <a:pt x="289214" y="852055"/>
                </a:lnTo>
                <a:lnTo>
                  <a:pt x="0" y="852055"/>
                </a:lnTo>
                <a:lnTo>
                  <a:pt x="0" y="687532"/>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4" name="矩形 23">
            <a:extLst>
              <a:ext uri="{FF2B5EF4-FFF2-40B4-BE49-F238E27FC236}">
                <a16:creationId xmlns:a16="http://schemas.microsoft.com/office/drawing/2014/main" xmlns="" id="{A0481738-0290-4976-B7D9-5DE14AB3D83F}"/>
              </a:ext>
            </a:extLst>
          </p:cNvPr>
          <p:cNvSpPr/>
          <p:nvPr/>
        </p:nvSpPr>
        <p:spPr>
          <a:xfrm>
            <a:off x="4692521" y="4280923"/>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25" name="矩形 24">
            <a:extLst>
              <a:ext uri="{FF2B5EF4-FFF2-40B4-BE49-F238E27FC236}">
                <a16:creationId xmlns:a16="http://schemas.microsoft.com/office/drawing/2014/main" xmlns="" id="{4BD21312-2AEA-4666-85B5-76F7C51C4B6A}"/>
              </a:ext>
            </a:extLst>
          </p:cNvPr>
          <p:cNvSpPr/>
          <p:nvPr/>
        </p:nvSpPr>
        <p:spPr>
          <a:xfrm>
            <a:off x="4692521" y="4280923"/>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FBF09B6-75F8-4BA8-9518-142019D5E707}"/>
              </a:ext>
            </a:extLst>
          </p:cNvPr>
          <p:cNvSpPr txBox="1"/>
          <p:nvPr/>
        </p:nvSpPr>
        <p:spPr>
          <a:xfrm>
            <a:off x="6824572" y="4449024"/>
            <a:ext cx="679608" cy="1474228"/>
          </a:xfrm>
          <a:custGeom>
            <a:avLst/>
            <a:gdLst/>
            <a:ahLst/>
            <a:cxnLst/>
            <a:rect l="l" t="t" r="r" b="b"/>
            <a:pathLst>
              <a:path w="506557" h="1098839">
                <a:moveTo>
                  <a:pt x="16453" y="0"/>
                </a:moveTo>
                <a:lnTo>
                  <a:pt x="495300" y="0"/>
                </a:lnTo>
                <a:lnTo>
                  <a:pt x="495300" y="164523"/>
                </a:lnTo>
                <a:lnTo>
                  <a:pt x="180109" y="164523"/>
                </a:lnTo>
                <a:lnTo>
                  <a:pt x="180109" y="397452"/>
                </a:lnTo>
                <a:cubicBezTo>
                  <a:pt x="196318" y="374362"/>
                  <a:pt x="219179" y="356466"/>
                  <a:pt x="248692" y="343766"/>
                </a:cubicBezTo>
                <a:cubicBezTo>
                  <a:pt x="264324" y="337416"/>
                  <a:pt x="282557" y="334241"/>
                  <a:pt x="303393" y="334241"/>
                </a:cubicBezTo>
                <a:cubicBezTo>
                  <a:pt x="375164" y="334241"/>
                  <a:pt x="428125" y="359352"/>
                  <a:pt x="462274" y="409575"/>
                </a:cubicBezTo>
                <a:cubicBezTo>
                  <a:pt x="491796" y="452871"/>
                  <a:pt x="506557" y="514062"/>
                  <a:pt x="506557" y="593148"/>
                </a:cubicBezTo>
                <a:lnTo>
                  <a:pt x="506557" y="826943"/>
                </a:lnTo>
                <a:cubicBezTo>
                  <a:pt x="506557" y="907184"/>
                  <a:pt x="481157" y="972993"/>
                  <a:pt x="430357" y="1024371"/>
                </a:cubicBezTo>
                <a:cubicBezTo>
                  <a:pt x="381866" y="1074016"/>
                  <a:pt x="320675" y="1098839"/>
                  <a:pt x="246784" y="1098839"/>
                </a:cubicBezTo>
                <a:cubicBezTo>
                  <a:pt x="175203" y="1098839"/>
                  <a:pt x="115744" y="1072862"/>
                  <a:pt x="68407" y="1020907"/>
                </a:cubicBezTo>
                <a:cubicBezTo>
                  <a:pt x="22803" y="971262"/>
                  <a:pt x="0" y="910648"/>
                  <a:pt x="0" y="839066"/>
                </a:cubicBezTo>
                <a:lnTo>
                  <a:pt x="0" y="813089"/>
                </a:lnTo>
                <a:lnTo>
                  <a:pt x="156730" y="800966"/>
                </a:lnTo>
                <a:lnTo>
                  <a:pt x="160193" y="838200"/>
                </a:lnTo>
                <a:cubicBezTo>
                  <a:pt x="164234" y="881496"/>
                  <a:pt x="181841" y="910359"/>
                  <a:pt x="213014" y="924791"/>
                </a:cubicBezTo>
                <a:cubicBezTo>
                  <a:pt x="222250" y="929409"/>
                  <a:pt x="232064" y="931718"/>
                  <a:pt x="242455" y="931718"/>
                </a:cubicBezTo>
                <a:cubicBezTo>
                  <a:pt x="309418" y="931718"/>
                  <a:pt x="342900" y="896793"/>
                  <a:pt x="342900" y="826943"/>
                </a:cubicBezTo>
                <a:lnTo>
                  <a:pt x="342900" y="561109"/>
                </a:lnTo>
                <a:cubicBezTo>
                  <a:pt x="342900" y="529359"/>
                  <a:pt x="331292" y="503093"/>
                  <a:pt x="308075" y="482312"/>
                </a:cubicBezTo>
                <a:cubicBezTo>
                  <a:pt x="297052" y="472498"/>
                  <a:pt x="281673" y="467591"/>
                  <a:pt x="261938" y="467591"/>
                </a:cubicBezTo>
                <a:cubicBezTo>
                  <a:pt x="232921" y="467591"/>
                  <a:pt x="211449" y="478848"/>
                  <a:pt x="197522" y="501362"/>
                </a:cubicBezTo>
                <a:cubicBezTo>
                  <a:pt x="185914" y="520989"/>
                  <a:pt x="180109" y="541771"/>
                  <a:pt x="180109" y="563707"/>
                </a:cubicBezTo>
                <a:lnTo>
                  <a:pt x="180109" y="593148"/>
                </a:lnTo>
                <a:lnTo>
                  <a:pt x="16453" y="593148"/>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9" name="矩形 28">
            <a:extLst>
              <a:ext uri="{FF2B5EF4-FFF2-40B4-BE49-F238E27FC236}">
                <a16:creationId xmlns:a16="http://schemas.microsoft.com/office/drawing/2014/main" xmlns="" id="{4A51FCCC-84B4-449E-84D7-CF74D41F6F29}"/>
              </a:ext>
            </a:extLst>
          </p:cNvPr>
          <p:cNvSpPr/>
          <p:nvPr/>
        </p:nvSpPr>
        <p:spPr>
          <a:xfrm>
            <a:off x="8706756" y="4280923"/>
            <a:ext cx="2811661" cy="1642329"/>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r>
              <a:rPr lang="zh-CN" altLang="en-US" sz="1600" dirty="0">
                <a:solidFill>
                  <a:schemeClr val="tx1">
                    <a:lumMod val="65000"/>
                    <a:lumOff val="35000"/>
                  </a:schemeClr>
                </a:solidFill>
              </a:rPr>
              <a:t>。</a:t>
            </a:r>
          </a:p>
        </p:txBody>
      </p:sp>
      <p:sp>
        <p:nvSpPr>
          <p:cNvPr id="30" name="矩形 29">
            <a:extLst>
              <a:ext uri="{FF2B5EF4-FFF2-40B4-BE49-F238E27FC236}">
                <a16:creationId xmlns:a16="http://schemas.microsoft.com/office/drawing/2014/main" xmlns="" id="{E36F7C01-035B-4AA9-A145-3DE2DB99BC57}"/>
              </a:ext>
            </a:extLst>
          </p:cNvPr>
          <p:cNvSpPr/>
          <p:nvPr/>
        </p:nvSpPr>
        <p:spPr>
          <a:xfrm>
            <a:off x="8706756" y="4280923"/>
            <a:ext cx="2811659"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B2858F7B-8FB8-44C8-B8D1-24B38DCAE1F5}"/>
              </a:ext>
            </a:extLst>
          </p:cNvPr>
          <p:cNvSpPr txBox="1"/>
          <p:nvPr/>
        </p:nvSpPr>
        <p:spPr>
          <a:xfrm>
            <a:off x="10856718" y="4424262"/>
            <a:ext cx="662182" cy="1490492"/>
          </a:xfrm>
          <a:custGeom>
            <a:avLst/>
            <a:gdLst/>
            <a:ahLst/>
            <a:cxnLst/>
            <a:rect l="l" t="t" r="r" b="b"/>
            <a:pathLst>
              <a:path w="493568" h="1110962">
                <a:moveTo>
                  <a:pt x="242022" y="555914"/>
                </a:moveTo>
                <a:cubicBezTo>
                  <a:pt x="213582" y="555914"/>
                  <a:pt x="192110" y="567171"/>
                  <a:pt x="177606" y="589685"/>
                </a:cubicBezTo>
                <a:cubicBezTo>
                  <a:pt x="165998" y="608157"/>
                  <a:pt x="160193" y="628651"/>
                  <a:pt x="160193" y="651164"/>
                </a:cubicBezTo>
                <a:lnTo>
                  <a:pt x="160193" y="849457"/>
                </a:lnTo>
                <a:cubicBezTo>
                  <a:pt x="160193" y="876012"/>
                  <a:pt x="166868" y="897948"/>
                  <a:pt x="180218" y="915266"/>
                </a:cubicBezTo>
                <a:cubicBezTo>
                  <a:pt x="194722" y="934316"/>
                  <a:pt x="215034" y="943841"/>
                  <a:pt x="241156" y="943841"/>
                </a:cubicBezTo>
                <a:cubicBezTo>
                  <a:pt x="267269" y="943841"/>
                  <a:pt x="287581" y="934316"/>
                  <a:pt x="302094" y="915266"/>
                </a:cubicBezTo>
                <a:cubicBezTo>
                  <a:pt x="316021" y="897948"/>
                  <a:pt x="322984" y="876012"/>
                  <a:pt x="322984" y="849457"/>
                </a:cubicBezTo>
                <a:lnTo>
                  <a:pt x="322984" y="648566"/>
                </a:lnTo>
                <a:cubicBezTo>
                  <a:pt x="322984" y="617394"/>
                  <a:pt x="311376" y="591416"/>
                  <a:pt x="288159" y="570635"/>
                </a:cubicBezTo>
                <a:cubicBezTo>
                  <a:pt x="277136" y="560821"/>
                  <a:pt x="261757" y="555914"/>
                  <a:pt x="242022" y="555914"/>
                </a:cubicBezTo>
                <a:close/>
                <a:moveTo>
                  <a:pt x="246784" y="0"/>
                </a:moveTo>
                <a:cubicBezTo>
                  <a:pt x="318366" y="0"/>
                  <a:pt x="377825" y="25978"/>
                  <a:pt x="425162" y="77932"/>
                </a:cubicBezTo>
                <a:cubicBezTo>
                  <a:pt x="470766" y="127578"/>
                  <a:pt x="493568" y="188191"/>
                  <a:pt x="493568" y="259773"/>
                </a:cubicBezTo>
                <a:lnTo>
                  <a:pt x="493568" y="283153"/>
                </a:lnTo>
                <a:lnTo>
                  <a:pt x="322984" y="283153"/>
                </a:lnTo>
                <a:lnTo>
                  <a:pt x="322984" y="256310"/>
                </a:lnTo>
                <a:cubicBezTo>
                  <a:pt x="322984" y="229755"/>
                  <a:pt x="315913" y="207386"/>
                  <a:pt x="301770" y="189202"/>
                </a:cubicBezTo>
                <a:cubicBezTo>
                  <a:pt x="287626" y="171018"/>
                  <a:pt x="267566" y="161925"/>
                  <a:pt x="241589" y="161925"/>
                </a:cubicBezTo>
                <a:cubicBezTo>
                  <a:pt x="215612" y="161925"/>
                  <a:pt x="195551" y="171018"/>
                  <a:pt x="181408" y="189202"/>
                </a:cubicBezTo>
                <a:cubicBezTo>
                  <a:pt x="167265" y="207386"/>
                  <a:pt x="160193" y="229755"/>
                  <a:pt x="160193" y="256310"/>
                </a:cubicBezTo>
                <a:lnTo>
                  <a:pt x="160193" y="472787"/>
                </a:lnTo>
                <a:cubicBezTo>
                  <a:pt x="197716" y="439305"/>
                  <a:pt x="238991" y="422564"/>
                  <a:pt x="284018" y="422564"/>
                </a:cubicBezTo>
                <a:cubicBezTo>
                  <a:pt x="356178" y="422564"/>
                  <a:pt x="410153" y="447676"/>
                  <a:pt x="445943" y="497898"/>
                </a:cubicBezTo>
                <a:cubicBezTo>
                  <a:pt x="477693" y="541771"/>
                  <a:pt x="493568" y="602673"/>
                  <a:pt x="493568" y="680605"/>
                </a:cubicBezTo>
                <a:lnTo>
                  <a:pt x="493568" y="866775"/>
                </a:lnTo>
                <a:lnTo>
                  <a:pt x="492703" y="866775"/>
                </a:lnTo>
                <a:cubicBezTo>
                  <a:pt x="489239" y="936048"/>
                  <a:pt x="464272" y="994064"/>
                  <a:pt x="417801" y="1040823"/>
                </a:cubicBezTo>
                <a:cubicBezTo>
                  <a:pt x="371331" y="1087582"/>
                  <a:pt x="314325" y="1110962"/>
                  <a:pt x="246784" y="1110962"/>
                </a:cubicBezTo>
                <a:cubicBezTo>
                  <a:pt x="174625" y="1110962"/>
                  <a:pt x="115166" y="1085273"/>
                  <a:pt x="68407" y="1033896"/>
                </a:cubicBezTo>
                <a:cubicBezTo>
                  <a:pt x="22803" y="984251"/>
                  <a:pt x="0" y="923637"/>
                  <a:pt x="0" y="852055"/>
                </a:cubicBezTo>
                <a:lnTo>
                  <a:pt x="0" y="259773"/>
                </a:lnTo>
                <a:cubicBezTo>
                  <a:pt x="0" y="206664"/>
                  <a:pt x="12845" y="158751"/>
                  <a:pt x="38533" y="116032"/>
                </a:cubicBezTo>
                <a:cubicBezTo>
                  <a:pt x="64222" y="73314"/>
                  <a:pt x="100734" y="41564"/>
                  <a:pt x="148071" y="20782"/>
                </a:cubicBezTo>
                <a:cubicBezTo>
                  <a:pt x="178089" y="6928"/>
                  <a:pt x="210994" y="0"/>
                  <a:pt x="246784"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33" name="页脚占位符 32">
            <a:extLst>
              <a:ext uri="{FF2B5EF4-FFF2-40B4-BE49-F238E27FC236}">
                <a16:creationId xmlns:a16="http://schemas.microsoft.com/office/drawing/2014/main" xmlns="" id="{8BA14A1D-71A2-4E63-AFD8-3FD250CDCD01}"/>
              </a:ext>
            </a:extLst>
          </p:cNvPr>
          <p:cNvSpPr>
            <a:spLocks noGrp="1"/>
          </p:cNvSpPr>
          <p:nvPr>
            <p:ph type="ftr" sz="quarter" idx="11"/>
          </p:nvPr>
        </p:nvSpPr>
        <p:spPr/>
        <p:txBody>
          <a:bodyPr/>
          <a:lstStyle/>
          <a:p>
            <a:r>
              <a:rPr lang="en-US" altLang="zh-CN" dirty="0"/>
              <a:t>www.aidie.com</a:t>
            </a:r>
            <a:endParaRPr lang="zh-CN" altLang="en-US" dirty="0"/>
          </a:p>
        </p:txBody>
      </p:sp>
      <p:sp>
        <p:nvSpPr>
          <p:cNvPr id="34" name="灯片编号占位符 33">
            <a:extLst>
              <a:ext uri="{FF2B5EF4-FFF2-40B4-BE49-F238E27FC236}">
                <a16:creationId xmlns:a16="http://schemas.microsoft.com/office/drawing/2014/main" xmlns="" id="{EBE5DFBA-7FF5-40E6-9FFC-A224607FE1D4}"/>
              </a:ext>
            </a:extLst>
          </p:cNvPr>
          <p:cNvSpPr>
            <a:spLocks noGrp="1"/>
          </p:cNvSpPr>
          <p:nvPr>
            <p:ph type="sldNum" sz="quarter" idx="12"/>
          </p:nvPr>
        </p:nvSpPr>
        <p:spPr/>
        <p:txBody>
          <a:bodyPr/>
          <a:lstStyle/>
          <a:p>
            <a:fld id="{8EB6F228-91C8-4A8E-B28A-F5EBAF4B74FF}" type="slidenum">
              <a:rPr lang="zh-CN" altLang="en-US" smtClean="0"/>
              <a:pPr/>
              <a:t>12</a:t>
            </a:fld>
            <a:endParaRPr lang="zh-CN" altLang="en-US"/>
          </a:p>
        </p:txBody>
      </p:sp>
    </p:spTree>
    <p:extLst>
      <p:ext uri="{BB962C8B-B14F-4D97-AF65-F5344CB8AC3E}">
        <p14:creationId xmlns:p14="http://schemas.microsoft.com/office/powerpoint/2010/main" val="2138717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xmlns="" id="{6FAB76EE-FB28-46F7-B916-C8C04CA2C1F9}"/>
              </a:ext>
            </a:extLst>
          </p:cNvPr>
          <p:cNvSpPr>
            <a:spLocks noGrp="1"/>
          </p:cNvSpPr>
          <p:nvPr>
            <p:ph type="ftr" sz="quarter" idx="11"/>
          </p:nvPr>
        </p:nvSpPr>
        <p:spPr/>
        <p:txBody>
          <a:bodyPr/>
          <a:lstStyle/>
          <a:p>
            <a:r>
              <a:rPr lang="en-US" altLang="zh-CN" dirty="0"/>
              <a:t>www.aidie.com</a:t>
            </a:r>
            <a:endParaRPr lang="zh-CN" altLang="en-US" dirty="0"/>
          </a:p>
        </p:txBody>
      </p:sp>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图文结合排版样式</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02</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647128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单个人物介绍或单段图文说明</a:t>
            </a:r>
          </a:p>
        </p:txBody>
      </p:sp>
      <p:sp>
        <p:nvSpPr>
          <p:cNvPr id="4" name="文本占位符 3">
            <a:extLst>
              <a:ext uri="{FF2B5EF4-FFF2-40B4-BE49-F238E27FC236}">
                <a16:creationId xmlns:a16="http://schemas.microsoft.com/office/drawing/2014/main" xmlns="" id="{5D152E18-500E-4122-9E39-7B46A9537860}"/>
              </a:ext>
            </a:extLst>
          </p:cNvPr>
          <p:cNvSpPr>
            <a:spLocks noGrp="1"/>
          </p:cNvSpPr>
          <p:nvPr>
            <p:ph type="body" sz="quarter" idx="13"/>
          </p:nvPr>
        </p:nvSpPr>
        <p:spPr/>
        <p:txBody>
          <a:bodyPr/>
          <a:lstStyle/>
          <a:p>
            <a:endParaRPr lang="zh-CN" altLang="en-US"/>
          </a:p>
        </p:txBody>
      </p:sp>
      <p:sp>
        <p:nvSpPr>
          <p:cNvPr id="3" name="矩形 2">
            <a:extLst>
              <a:ext uri="{FF2B5EF4-FFF2-40B4-BE49-F238E27FC236}">
                <a16:creationId xmlns:a16="http://schemas.microsoft.com/office/drawing/2014/main" xmlns="" id="{548BF4BE-99A1-4D65-AF97-1CAD5B169F74}"/>
              </a:ext>
            </a:extLst>
          </p:cNvPr>
          <p:cNvSpPr/>
          <p:nvPr/>
        </p:nvSpPr>
        <p:spPr>
          <a:xfrm>
            <a:off x="660400" y="1899000"/>
            <a:ext cx="10858500" cy="3060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00" tIns="828000" rIns="540000" bIns="36000" rtlCol="0" anchor="t" anchorCtr="0"/>
          <a:lstStyle/>
          <a:p>
            <a:pPr indent="457200" algn="just">
              <a:lnSpc>
                <a:spcPct val="150000"/>
              </a:lnSpc>
            </a:pPr>
            <a:r>
              <a:rPr lang="zh-CN" altLang="en-US" spc="100" dirty="0">
                <a:solidFill>
                  <a:schemeClr val="tx1">
                    <a:lumMod val="65000"/>
                    <a:lumOff val="35000"/>
                  </a:schemeClr>
                </a:solidFill>
              </a:rPr>
              <a:t>在此处输入你的内容在此处输入你的内容在此处输入你的内容在此处输入你的内容在此处输入你的内容在此处输入你的内容。</a:t>
            </a:r>
            <a:endParaRPr lang="en-US" altLang="zh-CN" spc="100" dirty="0">
              <a:solidFill>
                <a:schemeClr val="tx1">
                  <a:lumMod val="65000"/>
                  <a:lumOff val="35000"/>
                </a:schemeClr>
              </a:solidFill>
            </a:endParaRPr>
          </a:p>
          <a:p>
            <a:pPr indent="457200" algn="just">
              <a:lnSpc>
                <a:spcPct val="150000"/>
              </a:lnSpc>
            </a:pPr>
            <a:r>
              <a:rPr lang="zh-CN" altLang="en-US" spc="100" dirty="0">
                <a:solidFill>
                  <a:schemeClr val="tx1">
                    <a:lumMod val="65000"/>
                    <a:lumOff val="35000"/>
                  </a:schemeClr>
                </a:solidFill>
              </a:rPr>
              <a:t>怎么更换左侧的照片？选中它，“</a:t>
            </a:r>
            <a:r>
              <a:rPr lang="en-US" altLang="zh-CN" spc="100" dirty="0">
                <a:solidFill>
                  <a:schemeClr val="tx1">
                    <a:lumMod val="65000"/>
                    <a:lumOff val="35000"/>
                  </a:schemeClr>
                </a:solidFill>
              </a:rPr>
              <a:t>Delete</a:t>
            </a:r>
            <a:r>
              <a:rPr lang="zh-CN" altLang="en-US" spc="100" dirty="0">
                <a:solidFill>
                  <a:schemeClr val="tx1">
                    <a:lumMod val="65000"/>
                    <a:lumOff val="35000"/>
                  </a:schemeClr>
                </a:solidFill>
              </a:rPr>
              <a:t>”删除，然后点击占位符中间的图标上传您自己的照片即可；如果照片有拉伸压缩，请点击图片格式菜单，“裁剪”标签下点击“填充”。</a:t>
            </a:r>
          </a:p>
        </p:txBody>
      </p:sp>
      <p:sp>
        <p:nvSpPr>
          <p:cNvPr id="5" name="页脚占位符 4">
            <a:extLst>
              <a:ext uri="{FF2B5EF4-FFF2-40B4-BE49-F238E27FC236}">
                <a16:creationId xmlns:a16="http://schemas.microsoft.com/office/drawing/2014/main" xmlns="" id="{FE925D2F-66D4-4CD2-A65A-62DD6C3EA015}"/>
              </a:ext>
            </a:extLst>
          </p:cNvPr>
          <p:cNvSpPr>
            <a:spLocks noGrp="1"/>
          </p:cNvSpPr>
          <p:nvPr>
            <p:ph type="ftr" sz="quarter" idx="11"/>
          </p:nvPr>
        </p:nvSpPr>
        <p:spPr/>
        <p:txBody>
          <a:bodyPr/>
          <a:lstStyle/>
          <a:p>
            <a:r>
              <a:rPr lang="en-US" altLang="zh-CN" dirty="0"/>
              <a:t>www.aidie.com</a:t>
            </a:r>
            <a:endParaRPr lang="zh-CN" altLang="en-US" dirty="0"/>
          </a:p>
        </p:txBody>
      </p:sp>
      <p:sp>
        <p:nvSpPr>
          <p:cNvPr id="6" name="灯片编号占位符 5">
            <a:extLst>
              <a:ext uri="{FF2B5EF4-FFF2-40B4-BE49-F238E27FC236}">
                <a16:creationId xmlns:a16="http://schemas.microsoft.com/office/drawing/2014/main" xmlns="" id="{0B89812E-4FD9-4653-A73C-ED6E67A20CA6}"/>
              </a:ext>
            </a:extLst>
          </p:cNvPr>
          <p:cNvSpPr>
            <a:spLocks noGrp="1"/>
          </p:cNvSpPr>
          <p:nvPr>
            <p:ph type="sldNum" sz="quarter" idx="12"/>
          </p:nvPr>
        </p:nvSpPr>
        <p:spPr/>
        <p:txBody>
          <a:bodyPr/>
          <a:lstStyle/>
          <a:p>
            <a:fld id="{8EB6F228-91C8-4A8E-B28A-F5EBAF4B74FF}" type="slidenum">
              <a:rPr lang="zh-CN" altLang="en-US" smtClean="0"/>
              <a:pPr/>
              <a:t>14</a:t>
            </a:fld>
            <a:endParaRPr lang="zh-CN" altLang="en-US"/>
          </a:p>
        </p:txBody>
      </p:sp>
      <p:sp>
        <p:nvSpPr>
          <p:cNvPr id="7" name="文本框 6">
            <a:extLst>
              <a:ext uri="{FF2B5EF4-FFF2-40B4-BE49-F238E27FC236}">
                <a16:creationId xmlns:a16="http://schemas.microsoft.com/office/drawing/2014/main" xmlns="" id="{EDFD66BC-F5DB-46FB-BD3D-040A3BBC99F9}"/>
              </a:ext>
            </a:extLst>
          </p:cNvPr>
          <p:cNvSpPr txBox="1"/>
          <p:nvPr/>
        </p:nvSpPr>
        <p:spPr>
          <a:xfrm>
            <a:off x="4644572" y="2046515"/>
            <a:ext cx="1620957" cy="523220"/>
          </a:xfrm>
          <a:prstGeom prst="rect">
            <a:avLst/>
          </a:prstGeom>
          <a:noFill/>
        </p:spPr>
        <p:txBody>
          <a:bodyPr wrap="none" rtlCol="0">
            <a:spAutoFit/>
          </a:bodyPr>
          <a:lstStyle/>
          <a:p>
            <a:r>
              <a:rPr lang="zh-CN" altLang="en-US" sz="2800" b="1" dirty="0"/>
              <a:t>输入姓名</a:t>
            </a:r>
          </a:p>
        </p:txBody>
      </p:sp>
      <p:pic>
        <p:nvPicPr>
          <p:cNvPr id="11" name="图片占位符 10" descr="图片包含 游戏机, 建筑&#10;&#10;描述已自动生成">
            <a:extLst>
              <a:ext uri="{FF2B5EF4-FFF2-40B4-BE49-F238E27FC236}">
                <a16:creationId xmlns:a16="http://schemas.microsoft.com/office/drawing/2014/main" xmlns="" id="{62A19E1F-EDD5-498A-90A5-871875D9F005}"/>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67429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双人物介绍或两段图文说明</a:t>
            </a:r>
          </a:p>
        </p:txBody>
      </p:sp>
      <p:sp>
        <p:nvSpPr>
          <p:cNvPr id="4" name="文本占位符 3">
            <a:extLst>
              <a:ext uri="{FF2B5EF4-FFF2-40B4-BE49-F238E27FC236}">
                <a16:creationId xmlns:a16="http://schemas.microsoft.com/office/drawing/2014/main" xmlns="" id="{E54CD9E0-5E35-459B-9DF7-8F72DF4F4346}"/>
              </a:ext>
            </a:extLst>
          </p:cNvPr>
          <p:cNvSpPr>
            <a:spLocks noGrp="1"/>
          </p:cNvSpPr>
          <p:nvPr>
            <p:ph type="body" sz="quarter" idx="13"/>
          </p:nvPr>
        </p:nvSpPr>
        <p:spPr/>
        <p:txBody>
          <a:bodyPr/>
          <a:lstStyle/>
          <a:p>
            <a:endParaRPr lang="zh-CN" altLang="en-US"/>
          </a:p>
        </p:txBody>
      </p:sp>
      <p:sp>
        <p:nvSpPr>
          <p:cNvPr id="3" name="矩形 2">
            <a:extLst>
              <a:ext uri="{FF2B5EF4-FFF2-40B4-BE49-F238E27FC236}">
                <a16:creationId xmlns:a16="http://schemas.microsoft.com/office/drawing/2014/main" xmlns="" id="{548BF4BE-99A1-4D65-AF97-1CAD5B169F74}"/>
              </a:ext>
            </a:extLst>
          </p:cNvPr>
          <p:cNvSpPr/>
          <p:nvPr/>
        </p:nvSpPr>
        <p:spPr>
          <a:xfrm>
            <a:off x="660400" y="154723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r>
              <a:rPr lang="zh-CN" altLang="en-US" spc="100" dirty="0">
                <a:solidFill>
                  <a:schemeClr val="tx1">
                    <a:lumMod val="65000"/>
                    <a:lumOff val="35000"/>
                  </a:schemeClr>
                </a:solidFill>
              </a:rPr>
              <a:t>怎么更换左侧的照片？选中它，“</a:t>
            </a:r>
            <a:r>
              <a:rPr lang="en-US" altLang="zh-CN" spc="100" dirty="0">
                <a:solidFill>
                  <a:schemeClr val="tx1">
                    <a:lumMod val="65000"/>
                    <a:lumOff val="35000"/>
                  </a:schemeClr>
                </a:solidFill>
              </a:rPr>
              <a:t>Delete”</a:t>
            </a:r>
            <a:r>
              <a:rPr lang="zh-CN" altLang="en-US" spc="100" dirty="0">
                <a:solidFill>
                  <a:schemeClr val="tx1">
                    <a:lumMod val="65000"/>
                    <a:lumOff val="35000"/>
                  </a:schemeClr>
                </a:solidFill>
              </a:rPr>
              <a:t>删除，然后点击占位符中间的图标上传您自己的照片即可；如果照片有拉伸压缩，请点击图片格式菜单，“裁剪”标签下点击“填充”。</a:t>
            </a:r>
          </a:p>
        </p:txBody>
      </p:sp>
      <p:sp>
        <p:nvSpPr>
          <p:cNvPr id="6" name="矩形 5">
            <a:extLst>
              <a:ext uri="{FF2B5EF4-FFF2-40B4-BE49-F238E27FC236}">
                <a16:creationId xmlns:a16="http://schemas.microsoft.com/office/drawing/2014/main" xmlns="" id="{08AF2590-EFD4-4CF0-92B3-F286AB37C7EE}"/>
              </a:ext>
            </a:extLst>
          </p:cNvPr>
          <p:cNvSpPr/>
          <p:nvPr/>
        </p:nvSpPr>
        <p:spPr>
          <a:xfrm>
            <a:off x="660400" y="403678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r>
              <a:rPr lang="zh-CN" altLang="en-US" spc="100" dirty="0">
                <a:solidFill>
                  <a:schemeClr val="tx1">
                    <a:lumMod val="65000"/>
                    <a:lumOff val="35000"/>
                  </a:schemeClr>
                </a:solidFill>
              </a:rPr>
              <a:t>怎么更换右侧的照片？选中它，“</a:t>
            </a:r>
            <a:r>
              <a:rPr lang="en-US" altLang="zh-CN" spc="100" dirty="0">
                <a:solidFill>
                  <a:schemeClr val="tx1">
                    <a:lumMod val="65000"/>
                    <a:lumOff val="35000"/>
                  </a:schemeClr>
                </a:solidFill>
              </a:rPr>
              <a:t>Delete”</a:t>
            </a:r>
            <a:r>
              <a:rPr lang="zh-CN" altLang="en-US" spc="100" dirty="0">
                <a:solidFill>
                  <a:schemeClr val="tx1">
                    <a:lumMod val="65000"/>
                    <a:lumOff val="35000"/>
                  </a:schemeClr>
                </a:solidFill>
              </a:rPr>
              <a:t>删除，然后点击占位符中间的图标上传您自己的照片即可；如果照片有拉伸压缩，请点击图片格式菜单，“裁剪”标签下点击“填充”。</a:t>
            </a:r>
          </a:p>
        </p:txBody>
      </p:sp>
      <p:sp>
        <p:nvSpPr>
          <p:cNvPr id="5" name="页脚占位符 4">
            <a:extLst>
              <a:ext uri="{FF2B5EF4-FFF2-40B4-BE49-F238E27FC236}">
                <a16:creationId xmlns:a16="http://schemas.microsoft.com/office/drawing/2014/main" xmlns="" id="{21CB60AA-8663-4F88-B8A0-F4E9335A058E}"/>
              </a:ext>
            </a:extLst>
          </p:cNvPr>
          <p:cNvSpPr>
            <a:spLocks noGrp="1"/>
          </p:cNvSpPr>
          <p:nvPr>
            <p:ph type="ftr" sz="quarter" idx="11"/>
          </p:nvPr>
        </p:nvSpPr>
        <p:spPr/>
        <p:txBody>
          <a:bodyPr/>
          <a:lstStyle/>
          <a:p>
            <a:r>
              <a:rPr lang="en-US" altLang="zh-CN" dirty="0"/>
              <a:t>www.aidie.com</a:t>
            </a:r>
            <a:endParaRPr lang="zh-CN" altLang="en-US" dirty="0"/>
          </a:p>
        </p:txBody>
      </p:sp>
      <p:sp>
        <p:nvSpPr>
          <p:cNvPr id="7" name="灯片编号占位符 6">
            <a:extLst>
              <a:ext uri="{FF2B5EF4-FFF2-40B4-BE49-F238E27FC236}">
                <a16:creationId xmlns:a16="http://schemas.microsoft.com/office/drawing/2014/main" xmlns="" id="{462CFB08-DF66-4CB7-930D-64B089B834D2}"/>
              </a:ext>
            </a:extLst>
          </p:cNvPr>
          <p:cNvSpPr>
            <a:spLocks noGrp="1"/>
          </p:cNvSpPr>
          <p:nvPr>
            <p:ph type="sldNum" sz="quarter" idx="12"/>
          </p:nvPr>
        </p:nvSpPr>
        <p:spPr/>
        <p:txBody>
          <a:bodyPr/>
          <a:lstStyle/>
          <a:p>
            <a:fld id="{8EB6F228-91C8-4A8E-B28A-F5EBAF4B74FF}" type="slidenum">
              <a:rPr lang="zh-CN" altLang="en-US" smtClean="0"/>
              <a:pPr/>
              <a:t>15</a:t>
            </a:fld>
            <a:endParaRPr lang="zh-CN" altLang="en-US"/>
          </a:p>
        </p:txBody>
      </p:sp>
      <p:sp>
        <p:nvSpPr>
          <p:cNvPr id="10" name="文本框 9">
            <a:extLst>
              <a:ext uri="{FF2B5EF4-FFF2-40B4-BE49-F238E27FC236}">
                <a16:creationId xmlns:a16="http://schemas.microsoft.com/office/drawing/2014/main" xmlns="" id="{01AEF043-0BAF-45DF-95B3-31782C6ABCF4}"/>
              </a:ext>
            </a:extLst>
          </p:cNvPr>
          <p:cNvSpPr txBox="1"/>
          <p:nvPr/>
        </p:nvSpPr>
        <p:spPr>
          <a:xfrm>
            <a:off x="3565579" y="1490632"/>
            <a:ext cx="1415772" cy="461665"/>
          </a:xfrm>
          <a:prstGeom prst="rect">
            <a:avLst/>
          </a:prstGeom>
          <a:noFill/>
        </p:spPr>
        <p:txBody>
          <a:bodyPr wrap="none" rtlCol="0">
            <a:spAutoFit/>
          </a:bodyPr>
          <a:lstStyle/>
          <a:p>
            <a:r>
              <a:rPr lang="zh-CN" altLang="en-US" sz="2400" b="1" dirty="0"/>
              <a:t>输入姓名</a:t>
            </a:r>
          </a:p>
        </p:txBody>
      </p:sp>
      <p:sp>
        <p:nvSpPr>
          <p:cNvPr id="11" name="文本框 10">
            <a:extLst>
              <a:ext uri="{FF2B5EF4-FFF2-40B4-BE49-F238E27FC236}">
                <a16:creationId xmlns:a16="http://schemas.microsoft.com/office/drawing/2014/main" xmlns="" id="{A9C4F009-BED7-4BBA-9D87-F0B53DF08B13}"/>
              </a:ext>
            </a:extLst>
          </p:cNvPr>
          <p:cNvSpPr txBox="1"/>
          <p:nvPr/>
        </p:nvSpPr>
        <p:spPr>
          <a:xfrm>
            <a:off x="7670172" y="3949350"/>
            <a:ext cx="1415772" cy="461665"/>
          </a:xfrm>
          <a:prstGeom prst="rect">
            <a:avLst/>
          </a:prstGeom>
          <a:noFill/>
        </p:spPr>
        <p:txBody>
          <a:bodyPr wrap="none" rtlCol="0">
            <a:spAutoFit/>
          </a:bodyPr>
          <a:lstStyle/>
          <a:p>
            <a:pPr algn="r"/>
            <a:r>
              <a:rPr lang="zh-CN" altLang="en-US" sz="2400" b="1" dirty="0"/>
              <a:t>输入姓名</a:t>
            </a:r>
          </a:p>
        </p:txBody>
      </p:sp>
      <p:pic>
        <p:nvPicPr>
          <p:cNvPr id="19" name="图片占位符 18" descr="图片包含 游戏机, 建筑&#10;&#10;描述已自动生成">
            <a:extLst>
              <a:ext uri="{FF2B5EF4-FFF2-40B4-BE49-F238E27FC236}">
                <a16:creationId xmlns:a16="http://schemas.microsoft.com/office/drawing/2014/main" xmlns="" id="{1C3C23F3-85A5-4670-AAA2-2F4BFDB6C593}"/>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17" name="图片占位符 16" descr="图片包含 游戏机, 建筑&#10;&#10;描述已自动生成">
            <a:extLst>
              <a:ext uri="{FF2B5EF4-FFF2-40B4-BE49-F238E27FC236}">
                <a16:creationId xmlns:a16="http://schemas.microsoft.com/office/drawing/2014/main" xmlns="" id="{49F0E23C-76D9-45D6-93B4-5754991E31C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433150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98E580B8-527A-4E39-9A94-08F88CDF5F7C}"/>
              </a:ext>
            </a:extLst>
          </p:cNvPr>
          <p:cNvSpPr>
            <a:spLocks noGrp="1"/>
          </p:cNvSpPr>
          <p:nvPr>
            <p:ph type="ftr" sz="quarter" idx="11"/>
          </p:nvPr>
        </p:nvSpPr>
        <p:spPr/>
        <p:txBody>
          <a:bodyPr/>
          <a:lstStyle/>
          <a:p>
            <a:r>
              <a:rPr lang="en-US" altLang="zh-CN" dirty="0"/>
              <a:t>www.aidie.com</a:t>
            </a:r>
            <a:endParaRPr lang="zh-CN" altLang="en-US" dirty="0"/>
          </a:p>
        </p:txBody>
      </p:sp>
      <p:sp>
        <p:nvSpPr>
          <p:cNvPr id="3" name="灯片编号占位符 2">
            <a:extLst>
              <a:ext uri="{FF2B5EF4-FFF2-40B4-BE49-F238E27FC236}">
                <a16:creationId xmlns:a16="http://schemas.microsoft.com/office/drawing/2014/main" xmlns="" id="{238A616E-7693-4C50-891A-AE49739755E9}"/>
              </a:ext>
            </a:extLst>
          </p:cNvPr>
          <p:cNvSpPr>
            <a:spLocks noGrp="1"/>
          </p:cNvSpPr>
          <p:nvPr>
            <p:ph type="sldNum" sz="quarter" idx="12"/>
          </p:nvPr>
        </p:nvSpPr>
        <p:spPr/>
        <p:txBody>
          <a:bodyPr/>
          <a:lstStyle/>
          <a:p>
            <a:fld id="{8EB6F228-91C8-4A8E-B28A-F5EBAF4B74FF}" type="slidenum">
              <a:rPr lang="zh-CN" altLang="en-US" smtClean="0"/>
              <a:pPr/>
              <a:t>16</a:t>
            </a:fld>
            <a:endParaRPr lang="zh-CN" altLang="en-US"/>
          </a:p>
        </p:txBody>
      </p:sp>
      <p:sp>
        <p:nvSpPr>
          <p:cNvPr id="18" name="标题 17">
            <a:extLst>
              <a:ext uri="{FF2B5EF4-FFF2-40B4-BE49-F238E27FC236}">
                <a16:creationId xmlns:a16="http://schemas.microsoft.com/office/drawing/2014/main" xmlns="" id="{86DEA4CB-6C6F-4C99-BCDF-24FE9E45069B}"/>
              </a:ext>
            </a:extLst>
          </p:cNvPr>
          <p:cNvSpPr>
            <a:spLocks noGrp="1"/>
          </p:cNvSpPr>
          <p:nvPr>
            <p:ph type="title"/>
          </p:nvPr>
        </p:nvSpPr>
        <p:spPr/>
        <p:txBody>
          <a:bodyPr/>
          <a:lstStyle/>
          <a:p>
            <a:r>
              <a:rPr lang="zh-CN" altLang="en-US" dirty="0"/>
              <a:t>单个人物介绍页</a:t>
            </a:r>
          </a:p>
        </p:txBody>
      </p:sp>
      <p:sp>
        <p:nvSpPr>
          <p:cNvPr id="4" name="文本占位符 3">
            <a:extLst>
              <a:ext uri="{FF2B5EF4-FFF2-40B4-BE49-F238E27FC236}">
                <a16:creationId xmlns:a16="http://schemas.microsoft.com/office/drawing/2014/main" xmlns="" id="{98AF2F95-14C4-4415-9DB4-7ABA5E68A6D9}"/>
              </a:ext>
            </a:extLst>
          </p:cNvPr>
          <p:cNvSpPr>
            <a:spLocks noGrp="1"/>
          </p:cNvSpPr>
          <p:nvPr>
            <p:ph type="body" sz="quarter" idx="13"/>
          </p:nvPr>
        </p:nvSpPr>
        <p:spPr/>
        <p:txBody>
          <a:bodyPr/>
          <a:lstStyle/>
          <a:p>
            <a:endParaRPr lang="zh-CN" altLang="en-US"/>
          </a:p>
        </p:txBody>
      </p:sp>
      <p:pic>
        <p:nvPicPr>
          <p:cNvPr id="8" name="图片占位符 7" descr="图片包含 游戏机, 建筑&#10;&#10;描述已自动生成">
            <a:extLst>
              <a:ext uri="{FF2B5EF4-FFF2-40B4-BE49-F238E27FC236}">
                <a16:creationId xmlns:a16="http://schemas.microsoft.com/office/drawing/2014/main" xmlns="" id="{832506C6-035F-40DB-80FD-7D0407614F2B}"/>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l="25" r="25"/>
          <a:stretch/>
        </p:blipFill>
        <p:spPr/>
      </p:pic>
      <p:sp>
        <p:nvSpPr>
          <p:cNvPr id="36" name="任意多边形: 形状 35">
            <a:extLst>
              <a:ext uri="{FF2B5EF4-FFF2-40B4-BE49-F238E27FC236}">
                <a16:creationId xmlns:a16="http://schemas.microsoft.com/office/drawing/2014/main" xmlns="" id="{40EED689-A877-42FA-B1DC-FE911DA3997C}"/>
              </a:ext>
            </a:extLst>
          </p:cNvPr>
          <p:cNvSpPr/>
          <p:nvPr/>
        </p:nvSpPr>
        <p:spPr>
          <a:xfrm>
            <a:off x="4368799" y="3530600"/>
            <a:ext cx="6896745" cy="2496342"/>
          </a:xfrm>
          <a:custGeom>
            <a:avLst/>
            <a:gdLst>
              <a:gd name="connsiteX0" fmla="*/ 339880 w 6896745"/>
              <a:gd name="connsiteY0" fmla="*/ 0 h 2496342"/>
              <a:gd name="connsiteX1" fmla="*/ 6760070 w 6896745"/>
              <a:gd name="connsiteY1" fmla="*/ 0 h 2496342"/>
              <a:gd name="connsiteX2" fmla="*/ 6896745 w 6896745"/>
              <a:gd name="connsiteY2" fmla="*/ 136675 h 2496342"/>
              <a:gd name="connsiteX3" fmla="*/ 6896745 w 6896745"/>
              <a:gd name="connsiteY3" fmla="*/ 2496342 h 2496342"/>
              <a:gd name="connsiteX4" fmla="*/ 589725 w 6896745"/>
              <a:gd name="connsiteY4" fmla="*/ 2496342 h 2496342"/>
              <a:gd name="connsiteX5" fmla="*/ 203205 w 6896745"/>
              <a:gd name="connsiteY5" fmla="*/ 2496342 h 2496342"/>
              <a:gd name="connsiteX6" fmla="*/ 0 w 6896745"/>
              <a:gd name="connsiteY6" fmla="*/ 2496342 h 2496342"/>
              <a:gd name="connsiteX7" fmla="*/ 203205 w 6896745"/>
              <a:gd name="connsiteY7" fmla="*/ 2301606 h 2496342"/>
              <a:gd name="connsiteX8" fmla="*/ 203205 w 6896745"/>
              <a:gd name="connsiteY8" fmla="*/ 136675 h 2496342"/>
              <a:gd name="connsiteX9" fmla="*/ 339880 w 6896745"/>
              <a:gd name="connsiteY9" fmla="*/ 0 h 249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6745" h="2496342">
                <a:moveTo>
                  <a:pt x="339880" y="0"/>
                </a:moveTo>
                <a:lnTo>
                  <a:pt x="6760070" y="0"/>
                </a:lnTo>
                <a:cubicBezTo>
                  <a:pt x="6835554" y="0"/>
                  <a:pt x="6896745" y="61191"/>
                  <a:pt x="6896745" y="136675"/>
                </a:cubicBezTo>
                <a:lnTo>
                  <a:pt x="6896745" y="2496342"/>
                </a:lnTo>
                <a:lnTo>
                  <a:pt x="589725" y="2496342"/>
                </a:lnTo>
                <a:lnTo>
                  <a:pt x="203205" y="2496342"/>
                </a:lnTo>
                <a:lnTo>
                  <a:pt x="0" y="2496342"/>
                </a:lnTo>
                <a:lnTo>
                  <a:pt x="203205" y="2301606"/>
                </a:lnTo>
                <a:lnTo>
                  <a:pt x="203205" y="136675"/>
                </a:lnTo>
                <a:cubicBezTo>
                  <a:pt x="203205" y="61191"/>
                  <a:pt x="264396" y="0"/>
                  <a:pt x="339880"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rIns="180000" rtlCol="0" anchor="ctr">
            <a:noAutofit/>
          </a:bodyPr>
          <a:lstStyle/>
          <a:p>
            <a:pPr indent="457200" algn="just" defTabSz="910472">
              <a:lnSpc>
                <a:spcPct val="150000"/>
              </a:lnSpc>
            </a:pPr>
            <a:r>
              <a:rPr lang="zh-CN" altLang="en-US" spc="100" dirty="0">
                <a:solidFill>
                  <a:schemeClr val="bg1"/>
                </a:solidFill>
              </a:rPr>
              <a:t>在此处输入你的内容在此处输入你的内容在此处输入你的内容在此处输入你的内容在此处输入你的内容</a:t>
            </a:r>
            <a:r>
              <a:rPr lang="zh-CN" altLang="en-US" dirty="0">
                <a:solidFill>
                  <a:prstClr val="white"/>
                </a:solidFill>
                <a:latin typeface="+mn-ea"/>
              </a:rPr>
              <a:t>。</a:t>
            </a:r>
          </a:p>
          <a:p>
            <a:pPr indent="457200" algn="just" defTabSz="910472">
              <a:lnSpc>
                <a:spcPct val="150000"/>
              </a:lnSpc>
            </a:pPr>
            <a:r>
              <a:rPr lang="zh-CN" altLang="en-US" dirty="0">
                <a:solidFill>
                  <a:prstClr val="white"/>
                </a:solidFill>
                <a:latin typeface="+mn-ea"/>
              </a:rPr>
              <a:t>怎么更换左侧的照片？选中它，“</a:t>
            </a:r>
            <a:r>
              <a:rPr lang="en-US" altLang="zh-CN" dirty="0">
                <a:solidFill>
                  <a:prstClr val="white"/>
                </a:solidFill>
                <a:latin typeface="+mn-ea"/>
              </a:rPr>
              <a:t>Delete”</a:t>
            </a:r>
            <a:r>
              <a:rPr lang="zh-CN" altLang="en-US" dirty="0">
                <a:solidFill>
                  <a:prstClr val="white"/>
                </a:solidFill>
                <a:latin typeface="+mn-ea"/>
              </a:rPr>
              <a:t>删除，然后点击占位符中间的图标上传您自己的照片即可；如果照片有拉伸压缩，请点击图片格式菜单，“裁剪”标签下点击“填充”。</a:t>
            </a:r>
          </a:p>
        </p:txBody>
      </p:sp>
      <p:sp>
        <p:nvSpPr>
          <p:cNvPr id="6" name="TextBox 11">
            <a:extLst>
              <a:ext uri="{FF2B5EF4-FFF2-40B4-BE49-F238E27FC236}">
                <a16:creationId xmlns:a16="http://schemas.microsoft.com/office/drawing/2014/main" xmlns="" id="{B4F4C7D0-D91B-4716-8936-6F3EF367D678}"/>
              </a:ext>
            </a:extLst>
          </p:cNvPr>
          <p:cNvSpPr txBox="1"/>
          <p:nvPr/>
        </p:nvSpPr>
        <p:spPr>
          <a:xfrm>
            <a:off x="5364623" y="1519292"/>
            <a:ext cx="2256422" cy="477054"/>
          </a:xfrm>
          <a:prstGeom prst="rect">
            <a:avLst/>
          </a:prstGeom>
          <a:noFill/>
        </p:spPr>
        <p:txBody>
          <a:bodyPr wrap="square" bIns="0" rtlCol="0" anchor="b" anchorCtr="0">
            <a:spAutoFit/>
          </a:bodyPr>
          <a:lstStyle/>
          <a:p>
            <a:pPr defTabSz="910472"/>
            <a:r>
              <a:rPr lang="zh-CN" altLang="en-US" sz="2800" b="1" dirty="0">
                <a:latin typeface="微软雅黑" panose="020B0503020204020204" pitchFamily="34" charset="-122"/>
                <a:ea typeface="微软雅黑" panose="020B0503020204020204" pitchFamily="34" charset="-122"/>
              </a:rPr>
              <a:t>输入姓名</a:t>
            </a:r>
            <a:endParaRPr lang="en-US" sz="2800" b="1" dirty="0">
              <a:latin typeface="微软雅黑" panose="020B0503020204020204" pitchFamily="34" charset="-122"/>
              <a:ea typeface="微软雅黑" panose="020B0503020204020204" pitchFamily="34" charset="-122"/>
            </a:endParaRPr>
          </a:p>
        </p:txBody>
      </p:sp>
      <p:sp>
        <p:nvSpPr>
          <p:cNvPr id="12" name="manager_345536">
            <a:extLst>
              <a:ext uri="{FF2B5EF4-FFF2-40B4-BE49-F238E27FC236}">
                <a16:creationId xmlns:a16="http://schemas.microsoft.com/office/drawing/2014/main" xmlns="" id="{B601C74A-B286-44B9-B802-1BC4F1BB0B3E}"/>
              </a:ext>
            </a:extLst>
          </p:cNvPr>
          <p:cNvSpPr>
            <a:spLocks noChangeAspect="1"/>
          </p:cNvSpPr>
          <p:nvPr/>
        </p:nvSpPr>
        <p:spPr bwMode="auto">
          <a:xfrm>
            <a:off x="4572004" y="1397794"/>
            <a:ext cx="590364" cy="587054"/>
          </a:xfrm>
          <a:custGeom>
            <a:avLst/>
            <a:gdLst>
              <a:gd name="connsiteX0" fmla="*/ 330250 w 606665"/>
              <a:gd name="connsiteY0" fmla="*/ 485349 h 603264"/>
              <a:gd name="connsiteX1" fmla="*/ 348424 w 606665"/>
              <a:gd name="connsiteY1" fmla="*/ 510137 h 603264"/>
              <a:gd name="connsiteX2" fmla="*/ 334401 w 606665"/>
              <a:gd name="connsiteY2" fmla="*/ 535662 h 603264"/>
              <a:gd name="connsiteX3" fmla="*/ 327113 w 606665"/>
              <a:gd name="connsiteY3" fmla="*/ 489864 h 603264"/>
              <a:gd name="connsiteX4" fmla="*/ 276512 w 606665"/>
              <a:gd name="connsiteY4" fmla="*/ 485208 h 603264"/>
              <a:gd name="connsiteX5" fmla="*/ 279834 w 606665"/>
              <a:gd name="connsiteY5" fmla="*/ 489902 h 603264"/>
              <a:gd name="connsiteX6" fmla="*/ 272544 w 606665"/>
              <a:gd name="connsiteY6" fmla="*/ 536015 h 603264"/>
              <a:gd name="connsiteX7" fmla="*/ 258241 w 606665"/>
              <a:gd name="connsiteY7" fmla="*/ 510151 h 603264"/>
              <a:gd name="connsiteX8" fmla="*/ 303438 w 606665"/>
              <a:gd name="connsiteY8" fmla="*/ 448867 h 603264"/>
              <a:gd name="connsiteX9" fmla="*/ 303898 w 606665"/>
              <a:gd name="connsiteY9" fmla="*/ 449603 h 603264"/>
              <a:gd name="connsiteX10" fmla="*/ 317605 w 606665"/>
              <a:gd name="connsiteY10" fmla="*/ 468193 h 603264"/>
              <a:gd name="connsiteX11" fmla="*/ 308222 w 606665"/>
              <a:gd name="connsiteY11" fmla="*/ 481722 h 603264"/>
              <a:gd name="connsiteX12" fmla="*/ 306474 w 606665"/>
              <a:gd name="connsiteY12" fmla="*/ 489084 h 603264"/>
              <a:gd name="connsiteX13" fmla="*/ 318433 w 606665"/>
              <a:gd name="connsiteY13" fmla="*/ 564549 h 603264"/>
              <a:gd name="connsiteX14" fmla="*/ 303346 w 606665"/>
              <a:gd name="connsiteY14" fmla="*/ 591974 h 603264"/>
              <a:gd name="connsiteX15" fmla="*/ 288443 w 606665"/>
              <a:gd name="connsiteY15" fmla="*/ 564825 h 603264"/>
              <a:gd name="connsiteX16" fmla="*/ 300494 w 606665"/>
              <a:gd name="connsiteY16" fmla="*/ 489084 h 603264"/>
              <a:gd name="connsiteX17" fmla="*/ 298747 w 606665"/>
              <a:gd name="connsiteY17" fmla="*/ 481722 h 603264"/>
              <a:gd name="connsiteX18" fmla="*/ 289271 w 606665"/>
              <a:gd name="connsiteY18" fmla="*/ 468101 h 603264"/>
              <a:gd name="connsiteX19" fmla="*/ 423197 w 606665"/>
              <a:gd name="connsiteY19" fmla="*/ 416336 h 603264"/>
              <a:gd name="connsiteX20" fmla="*/ 443757 w 606665"/>
              <a:gd name="connsiteY20" fmla="*/ 457585 h 603264"/>
              <a:gd name="connsiteX21" fmla="*/ 414346 w 606665"/>
              <a:gd name="connsiteY21" fmla="*/ 458045 h 603264"/>
              <a:gd name="connsiteX22" fmla="*/ 405863 w 606665"/>
              <a:gd name="connsiteY22" fmla="*/ 463017 h 603264"/>
              <a:gd name="connsiteX23" fmla="*/ 405587 w 606665"/>
              <a:gd name="connsiteY23" fmla="*/ 472869 h 603264"/>
              <a:gd name="connsiteX24" fmla="*/ 417388 w 606665"/>
              <a:gd name="connsiteY24" fmla="*/ 495334 h 603264"/>
              <a:gd name="connsiteX25" fmla="*/ 341508 w 606665"/>
              <a:gd name="connsiteY25" fmla="*/ 564665 h 603264"/>
              <a:gd name="connsiteX26" fmla="*/ 369260 w 606665"/>
              <a:gd name="connsiteY26" fmla="*/ 514209 h 603264"/>
              <a:gd name="connsiteX27" fmla="*/ 183530 w 606665"/>
              <a:gd name="connsiteY27" fmla="*/ 416336 h 603264"/>
              <a:gd name="connsiteX28" fmla="*/ 237444 w 606665"/>
              <a:gd name="connsiteY28" fmla="*/ 514213 h 603264"/>
              <a:gd name="connsiteX29" fmla="*/ 265368 w 606665"/>
              <a:gd name="connsiteY29" fmla="*/ 564947 h 603264"/>
              <a:gd name="connsiteX30" fmla="*/ 189336 w 606665"/>
              <a:gd name="connsiteY30" fmla="*/ 495337 h 603264"/>
              <a:gd name="connsiteX31" fmla="*/ 201225 w 606665"/>
              <a:gd name="connsiteY31" fmla="*/ 472871 h 603264"/>
              <a:gd name="connsiteX32" fmla="*/ 200948 w 606665"/>
              <a:gd name="connsiteY32" fmla="*/ 463019 h 603264"/>
              <a:gd name="connsiteX33" fmla="*/ 192377 w 606665"/>
              <a:gd name="connsiteY33" fmla="*/ 458047 h 603264"/>
              <a:gd name="connsiteX34" fmla="*/ 162978 w 606665"/>
              <a:gd name="connsiteY34" fmla="*/ 457586 h 603264"/>
              <a:gd name="connsiteX35" fmla="*/ 443911 w 606665"/>
              <a:gd name="connsiteY35" fmla="*/ 412667 h 603264"/>
              <a:gd name="connsiteX36" fmla="*/ 557096 w 606665"/>
              <a:gd name="connsiteY36" fmla="*/ 453529 h 603264"/>
              <a:gd name="connsiteX37" fmla="*/ 592305 w 606665"/>
              <a:gd name="connsiteY37" fmla="*/ 495863 h 603264"/>
              <a:gd name="connsiteX38" fmla="*/ 606407 w 606665"/>
              <a:gd name="connsiteY38" fmla="*/ 581176 h 603264"/>
              <a:gd name="connsiteX39" fmla="*/ 602167 w 606665"/>
              <a:gd name="connsiteY39" fmla="*/ 596546 h 603264"/>
              <a:gd name="connsiteX40" fmla="*/ 587696 w 606665"/>
              <a:gd name="connsiteY40" fmla="*/ 603264 h 603264"/>
              <a:gd name="connsiteX41" fmla="*/ 329159 w 606665"/>
              <a:gd name="connsiteY41" fmla="*/ 603264 h 603264"/>
              <a:gd name="connsiteX42" fmla="*/ 436722 w 606665"/>
              <a:gd name="connsiteY42" fmla="*/ 504974 h 603264"/>
              <a:gd name="connsiteX43" fmla="*/ 438842 w 606665"/>
              <a:gd name="connsiteY43" fmla="*/ 492826 h 603264"/>
              <a:gd name="connsiteX44" fmla="*/ 431099 w 606665"/>
              <a:gd name="connsiteY44" fmla="*/ 478009 h 603264"/>
              <a:gd name="connsiteX45" fmla="*/ 460133 w 606665"/>
              <a:gd name="connsiteY45" fmla="*/ 477549 h 603264"/>
              <a:gd name="connsiteX46" fmla="*/ 468612 w 606665"/>
              <a:gd name="connsiteY46" fmla="*/ 472671 h 603264"/>
              <a:gd name="connsiteX47" fmla="*/ 468981 w 606665"/>
              <a:gd name="connsiteY47" fmla="*/ 462916 h 603264"/>
              <a:gd name="connsiteX48" fmla="*/ 162754 w 606665"/>
              <a:gd name="connsiteY48" fmla="*/ 412667 h 603264"/>
              <a:gd name="connsiteX49" fmla="*/ 137684 w 606665"/>
              <a:gd name="connsiteY49" fmla="*/ 462916 h 603264"/>
              <a:gd name="connsiteX50" fmla="*/ 138053 w 606665"/>
              <a:gd name="connsiteY50" fmla="*/ 472671 h 603264"/>
              <a:gd name="connsiteX51" fmla="*/ 146532 w 606665"/>
              <a:gd name="connsiteY51" fmla="*/ 477549 h 603264"/>
              <a:gd name="connsiteX52" fmla="*/ 175658 w 606665"/>
              <a:gd name="connsiteY52" fmla="*/ 478009 h 603264"/>
              <a:gd name="connsiteX53" fmla="*/ 167824 w 606665"/>
              <a:gd name="connsiteY53" fmla="*/ 492826 h 603264"/>
              <a:gd name="connsiteX54" fmla="*/ 169944 w 606665"/>
              <a:gd name="connsiteY54" fmla="*/ 504974 h 603264"/>
              <a:gd name="connsiteX55" fmla="*/ 277506 w 606665"/>
              <a:gd name="connsiteY55" fmla="*/ 603264 h 603264"/>
              <a:gd name="connsiteX56" fmla="*/ 18969 w 606665"/>
              <a:gd name="connsiteY56" fmla="*/ 603264 h 603264"/>
              <a:gd name="connsiteX57" fmla="*/ 4498 w 606665"/>
              <a:gd name="connsiteY57" fmla="*/ 596546 h 603264"/>
              <a:gd name="connsiteX58" fmla="*/ 258 w 606665"/>
              <a:gd name="connsiteY58" fmla="*/ 581176 h 603264"/>
              <a:gd name="connsiteX59" fmla="*/ 14360 w 606665"/>
              <a:gd name="connsiteY59" fmla="*/ 495863 h 603264"/>
              <a:gd name="connsiteX60" fmla="*/ 49662 w 606665"/>
              <a:gd name="connsiteY60" fmla="*/ 453529 h 603264"/>
              <a:gd name="connsiteX61" fmla="*/ 382922 w 606665"/>
              <a:gd name="connsiteY61" fmla="*/ 390791 h 603264"/>
              <a:gd name="connsiteX62" fmla="*/ 409110 w 606665"/>
              <a:gd name="connsiteY62" fmla="*/ 400178 h 603264"/>
              <a:gd name="connsiteX63" fmla="*/ 359224 w 606665"/>
              <a:gd name="connsiteY63" fmla="*/ 490641 h 603264"/>
              <a:gd name="connsiteX64" fmla="*/ 338199 w 606665"/>
              <a:gd name="connsiteY64" fmla="*/ 462112 h 603264"/>
              <a:gd name="connsiteX65" fmla="*/ 337185 w 606665"/>
              <a:gd name="connsiteY65" fmla="*/ 460732 h 603264"/>
              <a:gd name="connsiteX66" fmla="*/ 317728 w 606665"/>
              <a:gd name="connsiteY66" fmla="*/ 434320 h 603264"/>
              <a:gd name="connsiteX67" fmla="*/ 333496 w 606665"/>
              <a:gd name="connsiteY67" fmla="*/ 423829 h 603264"/>
              <a:gd name="connsiteX68" fmla="*/ 223778 w 606665"/>
              <a:gd name="connsiteY68" fmla="*/ 390791 h 603264"/>
              <a:gd name="connsiteX69" fmla="*/ 288937 w 606665"/>
              <a:gd name="connsiteY69" fmla="*/ 434320 h 603264"/>
              <a:gd name="connsiteX70" fmla="*/ 278615 w 606665"/>
              <a:gd name="connsiteY70" fmla="*/ 448216 h 603264"/>
              <a:gd name="connsiteX71" fmla="*/ 268569 w 606665"/>
              <a:gd name="connsiteY71" fmla="*/ 461928 h 603264"/>
              <a:gd name="connsiteX72" fmla="*/ 247464 w 606665"/>
              <a:gd name="connsiteY72" fmla="*/ 490641 h 603264"/>
              <a:gd name="connsiteX73" fmla="*/ 197696 w 606665"/>
              <a:gd name="connsiteY73" fmla="*/ 400178 h 603264"/>
              <a:gd name="connsiteX74" fmla="*/ 371499 w 606665"/>
              <a:gd name="connsiteY74" fmla="*/ 361154 h 603264"/>
              <a:gd name="connsiteX75" fmla="*/ 371499 w 606665"/>
              <a:gd name="connsiteY75" fmla="*/ 374220 h 603264"/>
              <a:gd name="connsiteX76" fmla="*/ 303358 w 606665"/>
              <a:gd name="connsiteY76" fmla="*/ 419582 h 603264"/>
              <a:gd name="connsiteX77" fmla="*/ 236968 w 606665"/>
              <a:gd name="connsiteY77" fmla="*/ 375324 h 603264"/>
              <a:gd name="connsiteX78" fmla="*/ 235308 w 606665"/>
              <a:gd name="connsiteY78" fmla="*/ 374220 h 603264"/>
              <a:gd name="connsiteX79" fmla="*/ 235308 w 606665"/>
              <a:gd name="connsiteY79" fmla="*/ 362074 h 603264"/>
              <a:gd name="connsiteX80" fmla="*/ 242132 w 606665"/>
              <a:gd name="connsiteY80" fmla="*/ 366951 h 603264"/>
              <a:gd name="connsiteX81" fmla="*/ 244437 w 606665"/>
              <a:gd name="connsiteY81" fmla="*/ 368423 h 603264"/>
              <a:gd name="connsiteX82" fmla="*/ 249785 w 606665"/>
              <a:gd name="connsiteY82" fmla="*/ 371919 h 603264"/>
              <a:gd name="connsiteX83" fmla="*/ 252920 w 606665"/>
              <a:gd name="connsiteY83" fmla="*/ 373852 h 603264"/>
              <a:gd name="connsiteX84" fmla="*/ 258084 w 606665"/>
              <a:gd name="connsiteY84" fmla="*/ 376796 h 603264"/>
              <a:gd name="connsiteX85" fmla="*/ 261587 w 606665"/>
              <a:gd name="connsiteY85" fmla="*/ 378728 h 603264"/>
              <a:gd name="connsiteX86" fmla="*/ 266751 w 606665"/>
              <a:gd name="connsiteY86" fmla="*/ 381305 h 603264"/>
              <a:gd name="connsiteX87" fmla="*/ 270347 w 606665"/>
              <a:gd name="connsiteY87" fmla="*/ 382961 h 603264"/>
              <a:gd name="connsiteX88" fmla="*/ 275695 w 606665"/>
              <a:gd name="connsiteY88" fmla="*/ 385077 h 603264"/>
              <a:gd name="connsiteX89" fmla="*/ 279199 w 606665"/>
              <a:gd name="connsiteY89" fmla="*/ 386273 h 603264"/>
              <a:gd name="connsiteX90" fmla="*/ 284916 w 606665"/>
              <a:gd name="connsiteY90" fmla="*/ 387838 h 603264"/>
              <a:gd name="connsiteX91" fmla="*/ 287867 w 606665"/>
              <a:gd name="connsiteY91" fmla="*/ 388482 h 603264"/>
              <a:gd name="connsiteX92" fmla="*/ 296258 w 606665"/>
              <a:gd name="connsiteY92" fmla="*/ 389310 h 603264"/>
              <a:gd name="connsiteX93" fmla="*/ 296350 w 606665"/>
              <a:gd name="connsiteY93" fmla="*/ 389310 h 603264"/>
              <a:gd name="connsiteX94" fmla="*/ 298839 w 606665"/>
              <a:gd name="connsiteY94" fmla="*/ 389586 h 603264"/>
              <a:gd name="connsiteX95" fmla="*/ 299024 w 606665"/>
              <a:gd name="connsiteY95" fmla="*/ 389586 h 603264"/>
              <a:gd name="connsiteX96" fmla="*/ 308337 w 606665"/>
              <a:gd name="connsiteY96" fmla="*/ 389494 h 603264"/>
              <a:gd name="connsiteX97" fmla="*/ 308521 w 606665"/>
              <a:gd name="connsiteY97" fmla="*/ 389494 h 603264"/>
              <a:gd name="connsiteX98" fmla="*/ 314976 w 606665"/>
              <a:gd name="connsiteY98" fmla="*/ 388758 h 603264"/>
              <a:gd name="connsiteX99" fmla="*/ 315437 w 606665"/>
              <a:gd name="connsiteY99" fmla="*/ 388666 h 603264"/>
              <a:gd name="connsiteX100" fmla="*/ 330928 w 606665"/>
              <a:gd name="connsiteY100" fmla="*/ 384985 h 603264"/>
              <a:gd name="connsiteX101" fmla="*/ 332219 w 606665"/>
              <a:gd name="connsiteY101" fmla="*/ 384617 h 603264"/>
              <a:gd name="connsiteX102" fmla="*/ 340702 w 606665"/>
              <a:gd name="connsiteY102" fmla="*/ 381305 h 603264"/>
              <a:gd name="connsiteX103" fmla="*/ 341532 w 606665"/>
              <a:gd name="connsiteY103" fmla="*/ 380937 h 603264"/>
              <a:gd name="connsiteX104" fmla="*/ 349830 w 606665"/>
              <a:gd name="connsiteY104" fmla="*/ 376704 h 603264"/>
              <a:gd name="connsiteX105" fmla="*/ 351306 w 606665"/>
              <a:gd name="connsiteY105" fmla="*/ 375876 h 603264"/>
              <a:gd name="connsiteX106" fmla="*/ 360158 w 606665"/>
              <a:gd name="connsiteY106" fmla="*/ 370171 h 603264"/>
              <a:gd name="connsiteX107" fmla="*/ 362186 w 606665"/>
              <a:gd name="connsiteY107" fmla="*/ 368699 h 603264"/>
              <a:gd name="connsiteX108" fmla="*/ 371315 w 606665"/>
              <a:gd name="connsiteY108" fmla="*/ 361246 h 603264"/>
              <a:gd name="connsiteX109" fmla="*/ 371499 w 606665"/>
              <a:gd name="connsiteY109" fmla="*/ 361154 h 603264"/>
              <a:gd name="connsiteX110" fmla="*/ 341425 w 606665"/>
              <a:gd name="connsiteY110" fmla="*/ 87940 h 603264"/>
              <a:gd name="connsiteX111" fmla="*/ 392320 w 606665"/>
              <a:gd name="connsiteY111" fmla="*/ 105795 h 603264"/>
              <a:gd name="connsiteX112" fmla="*/ 423576 w 606665"/>
              <a:gd name="connsiteY112" fmla="*/ 141873 h 603264"/>
              <a:gd name="connsiteX113" fmla="*/ 423576 w 606665"/>
              <a:gd name="connsiteY113" fmla="*/ 231608 h 603264"/>
              <a:gd name="connsiteX114" fmla="*/ 377660 w 606665"/>
              <a:gd name="connsiteY114" fmla="*/ 330823 h 603264"/>
              <a:gd name="connsiteX115" fmla="*/ 375816 w 606665"/>
              <a:gd name="connsiteY115" fmla="*/ 332019 h 603264"/>
              <a:gd name="connsiteX116" fmla="*/ 357929 w 606665"/>
              <a:gd name="connsiteY116" fmla="*/ 346101 h 603264"/>
              <a:gd name="connsiteX117" fmla="*/ 349355 w 606665"/>
              <a:gd name="connsiteY117" fmla="*/ 353003 h 603264"/>
              <a:gd name="connsiteX118" fmla="*/ 346865 w 606665"/>
              <a:gd name="connsiteY118" fmla="*/ 354844 h 603264"/>
              <a:gd name="connsiteX119" fmla="*/ 345482 w 606665"/>
              <a:gd name="connsiteY119" fmla="*/ 355764 h 603264"/>
              <a:gd name="connsiteX120" fmla="*/ 341425 w 606665"/>
              <a:gd name="connsiteY120" fmla="*/ 358249 h 603264"/>
              <a:gd name="connsiteX121" fmla="*/ 340872 w 606665"/>
              <a:gd name="connsiteY121" fmla="*/ 358617 h 603264"/>
              <a:gd name="connsiteX122" fmla="*/ 299382 w 606665"/>
              <a:gd name="connsiteY122" fmla="*/ 369294 h 603264"/>
              <a:gd name="connsiteX123" fmla="*/ 299013 w 606665"/>
              <a:gd name="connsiteY123" fmla="*/ 369294 h 603264"/>
              <a:gd name="connsiteX124" fmla="*/ 298460 w 606665"/>
              <a:gd name="connsiteY124" fmla="*/ 369202 h 603264"/>
              <a:gd name="connsiteX125" fmla="*/ 296708 w 606665"/>
              <a:gd name="connsiteY125" fmla="*/ 369109 h 603264"/>
              <a:gd name="connsiteX126" fmla="*/ 241111 w 606665"/>
              <a:gd name="connsiteY126" fmla="*/ 341131 h 603264"/>
              <a:gd name="connsiteX127" fmla="*/ 230785 w 606665"/>
              <a:gd name="connsiteY127" fmla="*/ 333584 h 603264"/>
              <a:gd name="connsiteX128" fmla="*/ 229678 w 606665"/>
              <a:gd name="connsiteY128" fmla="*/ 332847 h 603264"/>
              <a:gd name="connsiteX129" fmla="*/ 183301 w 606665"/>
              <a:gd name="connsiteY129" fmla="*/ 234277 h 603264"/>
              <a:gd name="connsiteX130" fmla="*/ 183301 w 606665"/>
              <a:gd name="connsiteY130" fmla="*/ 216606 h 603264"/>
              <a:gd name="connsiteX131" fmla="*/ 183301 w 606665"/>
              <a:gd name="connsiteY131" fmla="*/ 141229 h 603264"/>
              <a:gd name="connsiteX132" fmla="*/ 184869 w 606665"/>
              <a:gd name="connsiteY132" fmla="*/ 135615 h 603264"/>
              <a:gd name="connsiteX133" fmla="*/ 185791 w 606665"/>
              <a:gd name="connsiteY133" fmla="*/ 133406 h 603264"/>
              <a:gd name="connsiteX134" fmla="*/ 186897 w 606665"/>
              <a:gd name="connsiteY134" fmla="*/ 130553 h 603264"/>
              <a:gd name="connsiteX135" fmla="*/ 188372 w 606665"/>
              <a:gd name="connsiteY135" fmla="*/ 127699 h 603264"/>
              <a:gd name="connsiteX136" fmla="*/ 189202 w 606665"/>
              <a:gd name="connsiteY136" fmla="*/ 126043 h 603264"/>
              <a:gd name="connsiteX137" fmla="*/ 191138 w 606665"/>
              <a:gd name="connsiteY137" fmla="*/ 123098 h 603264"/>
              <a:gd name="connsiteX138" fmla="*/ 191784 w 606665"/>
              <a:gd name="connsiteY138" fmla="*/ 122085 h 603264"/>
              <a:gd name="connsiteX139" fmla="*/ 194089 w 606665"/>
              <a:gd name="connsiteY139" fmla="*/ 119232 h 603264"/>
              <a:gd name="connsiteX140" fmla="*/ 194550 w 606665"/>
              <a:gd name="connsiteY140" fmla="*/ 118588 h 603264"/>
              <a:gd name="connsiteX141" fmla="*/ 197316 w 606665"/>
              <a:gd name="connsiteY141" fmla="*/ 115643 h 603264"/>
              <a:gd name="connsiteX142" fmla="*/ 197500 w 606665"/>
              <a:gd name="connsiteY142" fmla="*/ 115459 h 603264"/>
              <a:gd name="connsiteX143" fmla="*/ 221288 w 606665"/>
              <a:gd name="connsiteY143" fmla="*/ 102942 h 603264"/>
              <a:gd name="connsiteX144" fmla="*/ 269048 w 606665"/>
              <a:gd name="connsiteY144" fmla="*/ 102942 h 603264"/>
              <a:gd name="connsiteX145" fmla="*/ 285183 w 606665"/>
              <a:gd name="connsiteY145" fmla="*/ 100457 h 603264"/>
              <a:gd name="connsiteX146" fmla="*/ 319021 w 606665"/>
              <a:gd name="connsiteY146" fmla="*/ 88216 h 603264"/>
              <a:gd name="connsiteX147" fmla="*/ 341425 w 606665"/>
              <a:gd name="connsiteY147" fmla="*/ 87940 h 603264"/>
              <a:gd name="connsiteX148" fmla="*/ 245078 w 606665"/>
              <a:gd name="connsiteY148" fmla="*/ 0 h 603264"/>
              <a:gd name="connsiteX149" fmla="*/ 391283 w 606665"/>
              <a:gd name="connsiteY149" fmla="*/ 0 h 603264"/>
              <a:gd name="connsiteX150" fmla="*/ 408153 w 606665"/>
              <a:gd name="connsiteY150" fmla="*/ 9758 h 603264"/>
              <a:gd name="connsiteX151" fmla="*/ 407692 w 606665"/>
              <a:gd name="connsiteY151" fmla="*/ 26236 h 603264"/>
              <a:gd name="connsiteX152" fmla="*/ 407692 w 606665"/>
              <a:gd name="connsiteY152" fmla="*/ 34889 h 603264"/>
              <a:gd name="connsiteX153" fmla="*/ 414514 w 606665"/>
              <a:gd name="connsiteY153" fmla="*/ 40321 h 603264"/>
              <a:gd name="connsiteX154" fmla="*/ 449544 w 606665"/>
              <a:gd name="connsiteY154" fmla="*/ 78893 h 603264"/>
              <a:gd name="connsiteX155" fmla="*/ 449544 w 606665"/>
              <a:gd name="connsiteY155" fmla="*/ 156680 h 603264"/>
              <a:gd name="connsiteX156" fmla="*/ 445212 w 606665"/>
              <a:gd name="connsiteY156" fmla="*/ 171502 h 603264"/>
              <a:gd name="connsiteX157" fmla="*/ 443829 w 606665"/>
              <a:gd name="connsiteY157" fmla="*/ 173803 h 603264"/>
              <a:gd name="connsiteX158" fmla="*/ 443829 w 606665"/>
              <a:gd name="connsiteY158" fmla="*/ 141123 h 603264"/>
              <a:gd name="connsiteX159" fmla="*/ 443737 w 606665"/>
              <a:gd name="connsiteY159" fmla="*/ 140018 h 603264"/>
              <a:gd name="connsiteX160" fmla="*/ 399119 w 606665"/>
              <a:gd name="connsiteY160" fmla="*/ 86809 h 603264"/>
              <a:gd name="connsiteX161" fmla="*/ 348048 w 606665"/>
              <a:gd name="connsiteY161" fmla="*/ 68858 h 603264"/>
              <a:gd name="connsiteX162" fmla="*/ 339199 w 606665"/>
              <a:gd name="connsiteY162" fmla="*/ 66649 h 603264"/>
              <a:gd name="connsiteX163" fmla="*/ 336710 w 606665"/>
              <a:gd name="connsiteY163" fmla="*/ 66373 h 603264"/>
              <a:gd name="connsiteX164" fmla="*/ 330533 w 606665"/>
              <a:gd name="connsiteY164" fmla="*/ 65913 h 603264"/>
              <a:gd name="connsiteX165" fmla="*/ 330165 w 606665"/>
              <a:gd name="connsiteY165" fmla="*/ 65913 h 603264"/>
              <a:gd name="connsiteX166" fmla="*/ 324818 w 606665"/>
              <a:gd name="connsiteY166" fmla="*/ 66465 h 603264"/>
              <a:gd name="connsiteX167" fmla="*/ 320854 w 606665"/>
              <a:gd name="connsiteY167" fmla="*/ 66833 h 603264"/>
              <a:gd name="connsiteX168" fmla="*/ 311820 w 606665"/>
              <a:gd name="connsiteY168" fmla="*/ 69319 h 603264"/>
              <a:gd name="connsiteX169" fmla="*/ 278910 w 606665"/>
              <a:gd name="connsiteY169" fmla="*/ 81194 h 603264"/>
              <a:gd name="connsiteX170" fmla="*/ 269046 w 606665"/>
              <a:gd name="connsiteY170" fmla="*/ 82759 h 603264"/>
              <a:gd name="connsiteX171" fmla="*/ 220464 w 606665"/>
              <a:gd name="connsiteY171" fmla="*/ 82759 h 603264"/>
              <a:gd name="connsiteX172" fmla="*/ 219174 w 606665"/>
              <a:gd name="connsiteY172" fmla="*/ 82759 h 603264"/>
              <a:gd name="connsiteX173" fmla="*/ 163310 w 606665"/>
              <a:gd name="connsiteY173" fmla="*/ 137901 h 603264"/>
              <a:gd name="connsiteX174" fmla="*/ 163033 w 606665"/>
              <a:gd name="connsiteY174" fmla="*/ 140110 h 603264"/>
              <a:gd name="connsiteX175" fmla="*/ 163033 w 606665"/>
              <a:gd name="connsiteY175" fmla="*/ 166346 h 603264"/>
              <a:gd name="connsiteX176" fmla="*/ 157686 w 606665"/>
              <a:gd name="connsiteY176" fmla="*/ 144989 h 603264"/>
              <a:gd name="connsiteX177" fmla="*/ 157686 w 606665"/>
              <a:gd name="connsiteY177" fmla="*/ 87270 h 603264"/>
              <a:gd name="connsiteX178" fmla="*/ 245078 w 606665"/>
              <a:gd name="connsiteY178" fmla="*/ 0 h 60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606665" h="603264">
                <a:moveTo>
                  <a:pt x="330250" y="485349"/>
                </a:moveTo>
                <a:lnTo>
                  <a:pt x="348424" y="510137"/>
                </a:lnTo>
                <a:lnTo>
                  <a:pt x="334401" y="535662"/>
                </a:lnTo>
                <a:lnTo>
                  <a:pt x="327113" y="489864"/>
                </a:lnTo>
                <a:close/>
                <a:moveTo>
                  <a:pt x="276512" y="485208"/>
                </a:moveTo>
                <a:lnTo>
                  <a:pt x="279834" y="489902"/>
                </a:lnTo>
                <a:lnTo>
                  <a:pt x="272544" y="536015"/>
                </a:lnTo>
                <a:lnTo>
                  <a:pt x="258241" y="510151"/>
                </a:lnTo>
                <a:close/>
                <a:moveTo>
                  <a:pt x="303438" y="448867"/>
                </a:moveTo>
                <a:lnTo>
                  <a:pt x="303898" y="449603"/>
                </a:lnTo>
                <a:lnTo>
                  <a:pt x="317605" y="468193"/>
                </a:lnTo>
                <a:lnTo>
                  <a:pt x="308222" y="481722"/>
                </a:lnTo>
                <a:cubicBezTo>
                  <a:pt x="306658" y="483838"/>
                  <a:pt x="306106" y="486507"/>
                  <a:pt x="306474" y="489084"/>
                </a:cubicBezTo>
                <a:lnTo>
                  <a:pt x="318433" y="564549"/>
                </a:lnTo>
                <a:lnTo>
                  <a:pt x="303346" y="591974"/>
                </a:lnTo>
                <a:lnTo>
                  <a:pt x="288443" y="564825"/>
                </a:lnTo>
                <a:lnTo>
                  <a:pt x="300494" y="489084"/>
                </a:lnTo>
                <a:cubicBezTo>
                  <a:pt x="300862" y="486507"/>
                  <a:pt x="300218" y="483838"/>
                  <a:pt x="298747" y="481722"/>
                </a:cubicBezTo>
                <a:lnTo>
                  <a:pt x="289271" y="468101"/>
                </a:lnTo>
                <a:close/>
                <a:moveTo>
                  <a:pt x="423197" y="416336"/>
                </a:moveTo>
                <a:lnTo>
                  <a:pt x="443757" y="457585"/>
                </a:lnTo>
                <a:lnTo>
                  <a:pt x="414346" y="458045"/>
                </a:lnTo>
                <a:cubicBezTo>
                  <a:pt x="410842" y="458137"/>
                  <a:pt x="407615" y="459978"/>
                  <a:pt x="405863" y="463017"/>
                </a:cubicBezTo>
                <a:cubicBezTo>
                  <a:pt x="404019" y="465963"/>
                  <a:pt x="403927" y="469738"/>
                  <a:pt x="405587" y="472869"/>
                </a:cubicBezTo>
                <a:lnTo>
                  <a:pt x="417388" y="495334"/>
                </a:lnTo>
                <a:lnTo>
                  <a:pt x="341508" y="564665"/>
                </a:lnTo>
                <a:lnTo>
                  <a:pt x="369260" y="514209"/>
                </a:lnTo>
                <a:close/>
                <a:moveTo>
                  <a:pt x="183530" y="416336"/>
                </a:moveTo>
                <a:lnTo>
                  <a:pt x="237444" y="514213"/>
                </a:lnTo>
                <a:lnTo>
                  <a:pt x="265368" y="564947"/>
                </a:lnTo>
                <a:lnTo>
                  <a:pt x="189336" y="495337"/>
                </a:lnTo>
                <a:lnTo>
                  <a:pt x="201225" y="472871"/>
                </a:lnTo>
                <a:cubicBezTo>
                  <a:pt x="202791" y="469740"/>
                  <a:pt x="202699" y="465965"/>
                  <a:pt x="200948" y="463019"/>
                </a:cubicBezTo>
                <a:cubicBezTo>
                  <a:pt x="199105" y="459980"/>
                  <a:pt x="195879" y="458139"/>
                  <a:pt x="192377" y="458047"/>
                </a:cubicBezTo>
                <a:lnTo>
                  <a:pt x="162978" y="457586"/>
                </a:lnTo>
                <a:close/>
                <a:moveTo>
                  <a:pt x="443911" y="412667"/>
                </a:moveTo>
                <a:lnTo>
                  <a:pt x="557096" y="453529"/>
                </a:lnTo>
                <a:cubicBezTo>
                  <a:pt x="575622" y="460247"/>
                  <a:pt x="589079" y="476445"/>
                  <a:pt x="592305" y="495863"/>
                </a:cubicBezTo>
                <a:lnTo>
                  <a:pt x="606407" y="581176"/>
                </a:lnTo>
                <a:cubicBezTo>
                  <a:pt x="607328" y="586698"/>
                  <a:pt x="605761" y="592312"/>
                  <a:pt x="602167" y="596546"/>
                </a:cubicBezTo>
                <a:cubicBezTo>
                  <a:pt x="598572" y="600779"/>
                  <a:pt x="593318" y="603264"/>
                  <a:pt x="587696" y="603264"/>
                </a:cubicBezTo>
                <a:lnTo>
                  <a:pt x="329159" y="603264"/>
                </a:lnTo>
                <a:lnTo>
                  <a:pt x="436722" y="504974"/>
                </a:lnTo>
                <a:cubicBezTo>
                  <a:pt x="440132" y="501845"/>
                  <a:pt x="440961" y="496876"/>
                  <a:pt x="438842" y="492826"/>
                </a:cubicBezTo>
                <a:lnTo>
                  <a:pt x="431099" y="478009"/>
                </a:lnTo>
                <a:lnTo>
                  <a:pt x="460133" y="477549"/>
                </a:lnTo>
                <a:cubicBezTo>
                  <a:pt x="463635" y="477457"/>
                  <a:pt x="466769" y="475616"/>
                  <a:pt x="468612" y="472671"/>
                </a:cubicBezTo>
                <a:cubicBezTo>
                  <a:pt x="470456" y="469726"/>
                  <a:pt x="470548" y="466045"/>
                  <a:pt x="468981" y="462916"/>
                </a:cubicBezTo>
                <a:close/>
                <a:moveTo>
                  <a:pt x="162754" y="412667"/>
                </a:moveTo>
                <a:lnTo>
                  <a:pt x="137684" y="462916"/>
                </a:lnTo>
                <a:cubicBezTo>
                  <a:pt x="136117" y="466045"/>
                  <a:pt x="136301" y="469726"/>
                  <a:pt x="138053" y="472671"/>
                </a:cubicBezTo>
                <a:cubicBezTo>
                  <a:pt x="139896" y="475616"/>
                  <a:pt x="143122" y="477457"/>
                  <a:pt x="146532" y="477549"/>
                </a:cubicBezTo>
                <a:lnTo>
                  <a:pt x="175658" y="478009"/>
                </a:lnTo>
                <a:lnTo>
                  <a:pt x="167824" y="492826"/>
                </a:lnTo>
                <a:cubicBezTo>
                  <a:pt x="165704" y="496876"/>
                  <a:pt x="166534" y="501845"/>
                  <a:pt x="169944" y="504974"/>
                </a:cubicBezTo>
                <a:lnTo>
                  <a:pt x="277506" y="603264"/>
                </a:lnTo>
                <a:lnTo>
                  <a:pt x="18969" y="603264"/>
                </a:lnTo>
                <a:cubicBezTo>
                  <a:pt x="13439" y="603264"/>
                  <a:pt x="8093" y="600779"/>
                  <a:pt x="4498" y="596546"/>
                </a:cubicBezTo>
                <a:cubicBezTo>
                  <a:pt x="904" y="592312"/>
                  <a:pt x="-663" y="586698"/>
                  <a:pt x="258" y="581176"/>
                </a:cubicBezTo>
                <a:lnTo>
                  <a:pt x="14360" y="495863"/>
                </a:lnTo>
                <a:cubicBezTo>
                  <a:pt x="17586" y="476445"/>
                  <a:pt x="31135" y="460247"/>
                  <a:pt x="49662" y="453529"/>
                </a:cubicBezTo>
                <a:close/>
                <a:moveTo>
                  <a:pt x="382922" y="390791"/>
                </a:moveTo>
                <a:lnTo>
                  <a:pt x="409110" y="400178"/>
                </a:lnTo>
                <a:lnTo>
                  <a:pt x="359224" y="490641"/>
                </a:lnTo>
                <a:lnTo>
                  <a:pt x="338199" y="462112"/>
                </a:lnTo>
                <a:lnTo>
                  <a:pt x="337185" y="460732"/>
                </a:lnTo>
                <a:lnTo>
                  <a:pt x="317728" y="434320"/>
                </a:lnTo>
                <a:lnTo>
                  <a:pt x="333496" y="423829"/>
                </a:lnTo>
                <a:close/>
                <a:moveTo>
                  <a:pt x="223778" y="390791"/>
                </a:moveTo>
                <a:lnTo>
                  <a:pt x="288937" y="434320"/>
                </a:lnTo>
                <a:lnTo>
                  <a:pt x="278615" y="448216"/>
                </a:lnTo>
                <a:lnTo>
                  <a:pt x="268569" y="461928"/>
                </a:lnTo>
                <a:lnTo>
                  <a:pt x="247464" y="490641"/>
                </a:lnTo>
                <a:lnTo>
                  <a:pt x="197696" y="400178"/>
                </a:lnTo>
                <a:close/>
                <a:moveTo>
                  <a:pt x="371499" y="361154"/>
                </a:moveTo>
                <a:lnTo>
                  <a:pt x="371499" y="374220"/>
                </a:lnTo>
                <a:lnTo>
                  <a:pt x="303358" y="419582"/>
                </a:lnTo>
                <a:lnTo>
                  <a:pt x="236968" y="375324"/>
                </a:lnTo>
                <a:lnTo>
                  <a:pt x="235308" y="374220"/>
                </a:lnTo>
                <a:lnTo>
                  <a:pt x="235308" y="362074"/>
                </a:lnTo>
                <a:cubicBezTo>
                  <a:pt x="237429" y="363638"/>
                  <a:pt x="239734" y="365295"/>
                  <a:pt x="242132" y="366951"/>
                </a:cubicBezTo>
                <a:cubicBezTo>
                  <a:pt x="242869" y="367411"/>
                  <a:pt x="243607" y="367963"/>
                  <a:pt x="244437" y="368423"/>
                </a:cubicBezTo>
                <a:cubicBezTo>
                  <a:pt x="246189" y="369619"/>
                  <a:pt x="247941" y="370815"/>
                  <a:pt x="249785" y="371919"/>
                </a:cubicBezTo>
                <a:cubicBezTo>
                  <a:pt x="250891" y="372564"/>
                  <a:pt x="251906" y="373208"/>
                  <a:pt x="252920" y="373852"/>
                </a:cubicBezTo>
                <a:cubicBezTo>
                  <a:pt x="254672" y="374864"/>
                  <a:pt x="256332" y="375876"/>
                  <a:pt x="258084" y="376796"/>
                </a:cubicBezTo>
                <a:cubicBezTo>
                  <a:pt x="259282" y="377440"/>
                  <a:pt x="260389" y="378084"/>
                  <a:pt x="261587" y="378728"/>
                </a:cubicBezTo>
                <a:cubicBezTo>
                  <a:pt x="263339" y="379649"/>
                  <a:pt x="264999" y="380477"/>
                  <a:pt x="266751" y="381305"/>
                </a:cubicBezTo>
                <a:cubicBezTo>
                  <a:pt x="267950" y="381857"/>
                  <a:pt x="269149" y="382409"/>
                  <a:pt x="270347" y="382961"/>
                </a:cubicBezTo>
                <a:cubicBezTo>
                  <a:pt x="272191" y="383697"/>
                  <a:pt x="273943" y="384341"/>
                  <a:pt x="275695" y="385077"/>
                </a:cubicBezTo>
                <a:cubicBezTo>
                  <a:pt x="276894" y="385445"/>
                  <a:pt x="278000" y="385905"/>
                  <a:pt x="279199" y="386273"/>
                </a:cubicBezTo>
                <a:cubicBezTo>
                  <a:pt x="281136" y="386918"/>
                  <a:pt x="283072" y="387378"/>
                  <a:pt x="284916" y="387838"/>
                </a:cubicBezTo>
                <a:cubicBezTo>
                  <a:pt x="285930" y="388022"/>
                  <a:pt x="286945" y="388298"/>
                  <a:pt x="287867" y="388482"/>
                </a:cubicBezTo>
                <a:cubicBezTo>
                  <a:pt x="290725" y="389034"/>
                  <a:pt x="293491" y="389310"/>
                  <a:pt x="296258" y="389310"/>
                </a:cubicBezTo>
                <a:lnTo>
                  <a:pt x="296350" y="389310"/>
                </a:lnTo>
                <a:cubicBezTo>
                  <a:pt x="296995" y="389402"/>
                  <a:pt x="297825" y="389494"/>
                  <a:pt x="298839" y="389586"/>
                </a:cubicBezTo>
                <a:cubicBezTo>
                  <a:pt x="298932" y="389586"/>
                  <a:pt x="298932" y="389586"/>
                  <a:pt x="299024" y="389586"/>
                </a:cubicBezTo>
                <a:cubicBezTo>
                  <a:pt x="301237" y="389678"/>
                  <a:pt x="304372" y="389770"/>
                  <a:pt x="308337" y="389494"/>
                </a:cubicBezTo>
                <a:cubicBezTo>
                  <a:pt x="308337" y="389494"/>
                  <a:pt x="308429" y="389494"/>
                  <a:pt x="308521" y="389494"/>
                </a:cubicBezTo>
                <a:cubicBezTo>
                  <a:pt x="310550" y="389310"/>
                  <a:pt x="312671" y="389126"/>
                  <a:pt x="314976" y="388758"/>
                </a:cubicBezTo>
                <a:cubicBezTo>
                  <a:pt x="315160" y="388758"/>
                  <a:pt x="315345" y="388758"/>
                  <a:pt x="315437" y="388666"/>
                </a:cubicBezTo>
                <a:cubicBezTo>
                  <a:pt x="320047" y="388022"/>
                  <a:pt x="325303" y="386826"/>
                  <a:pt x="330928" y="384985"/>
                </a:cubicBezTo>
                <a:cubicBezTo>
                  <a:pt x="331389" y="384893"/>
                  <a:pt x="331758" y="384709"/>
                  <a:pt x="332219" y="384617"/>
                </a:cubicBezTo>
                <a:cubicBezTo>
                  <a:pt x="334985" y="383697"/>
                  <a:pt x="337843" y="382593"/>
                  <a:pt x="340702" y="381305"/>
                </a:cubicBezTo>
                <a:cubicBezTo>
                  <a:pt x="340978" y="381213"/>
                  <a:pt x="341255" y="381029"/>
                  <a:pt x="341532" y="380937"/>
                </a:cubicBezTo>
                <a:cubicBezTo>
                  <a:pt x="344298" y="379741"/>
                  <a:pt x="347064" y="378268"/>
                  <a:pt x="349830" y="376704"/>
                </a:cubicBezTo>
                <a:cubicBezTo>
                  <a:pt x="350384" y="376428"/>
                  <a:pt x="350845" y="376152"/>
                  <a:pt x="351306" y="375876"/>
                </a:cubicBezTo>
                <a:cubicBezTo>
                  <a:pt x="354256" y="374220"/>
                  <a:pt x="357207" y="372288"/>
                  <a:pt x="360158" y="370171"/>
                </a:cubicBezTo>
                <a:cubicBezTo>
                  <a:pt x="360895" y="369711"/>
                  <a:pt x="361541" y="369251"/>
                  <a:pt x="362186" y="368699"/>
                </a:cubicBezTo>
                <a:cubicBezTo>
                  <a:pt x="365229" y="366491"/>
                  <a:pt x="368272" y="364006"/>
                  <a:pt x="371315" y="361246"/>
                </a:cubicBezTo>
                <a:cubicBezTo>
                  <a:pt x="371407" y="361246"/>
                  <a:pt x="371407" y="361246"/>
                  <a:pt x="371499" y="361154"/>
                </a:cubicBezTo>
                <a:close/>
                <a:moveTo>
                  <a:pt x="341425" y="87940"/>
                </a:moveTo>
                <a:lnTo>
                  <a:pt x="392320" y="105795"/>
                </a:lnTo>
                <a:cubicBezTo>
                  <a:pt x="418505" y="115367"/>
                  <a:pt x="423023" y="138376"/>
                  <a:pt x="423576" y="141873"/>
                </a:cubicBezTo>
                <a:lnTo>
                  <a:pt x="423576" y="231608"/>
                </a:lnTo>
                <a:cubicBezTo>
                  <a:pt x="417860" y="294929"/>
                  <a:pt x="392320" y="320975"/>
                  <a:pt x="377660" y="330823"/>
                </a:cubicBezTo>
                <a:lnTo>
                  <a:pt x="375816" y="332019"/>
                </a:lnTo>
                <a:cubicBezTo>
                  <a:pt x="369270" y="336529"/>
                  <a:pt x="363277" y="341315"/>
                  <a:pt x="357929" y="346101"/>
                </a:cubicBezTo>
                <a:cubicBezTo>
                  <a:pt x="355071" y="348678"/>
                  <a:pt x="352213" y="350978"/>
                  <a:pt x="349355" y="353003"/>
                </a:cubicBezTo>
                <a:cubicBezTo>
                  <a:pt x="348525" y="353647"/>
                  <a:pt x="347695" y="354292"/>
                  <a:pt x="346865" y="354844"/>
                </a:cubicBezTo>
                <a:cubicBezTo>
                  <a:pt x="346404" y="355212"/>
                  <a:pt x="345943" y="355396"/>
                  <a:pt x="345482" y="355764"/>
                </a:cubicBezTo>
                <a:cubicBezTo>
                  <a:pt x="344099" y="356593"/>
                  <a:pt x="342808" y="357513"/>
                  <a:pt x="341425" y="358249"/>
                </a:cubicBezTo>
                <a:cubicBezTo>
                  <a:pt x="341241" y="358341"/>
                  <a:pt x="341057" y="358433"/>
                  <a:pt x="340872" y="358617"/>
                </a:cubicBezTo>
                <a:cubicBezTo>
                  <a:pt x="320404" y="370398"/>
                  <a:pt x="303347" y="369662"/>
                  <a:pt x="299382" y="369294"/>
                </a:cubicBezTo>
                <a:cubicBezTo>
                  <a:pt x="299290" y="369294"/>
                  <a:pt x="299105" y="369294"/>
                  <a:pt x="299013" y="369294"/>
                </a:cubicBezTo>
                <a:cubicBezTo>
                  <a:pt x="298737" y="369294"/>
                  <a:pt x="298552" y="369202"/>
                  <a:pt x="298460" y="369202"/>
                </a:cubicBezTo>
                <a:cubicBezTo>
                  <a:pt x="297907" y="369109"/>
                  <a:pt x="297261" y="369109"/>
                  <a:pt x="296708" y="369109"/>
                </a:cubicBezTo>
                <a:cubicBezTo>
                  <a:pt x="284814" y="369478"/>
                  <a:pt x="263885" y="358986"/>
                  <a:pt x="241111" y="341131"/>
                </a:cubicBezTo>
                <a:cubicBezTo>
                  <a:pt x="237792" y="338462"/>
                  <a:pt x="234380" y="335977"/>
                  <a:pt x="230785" y="333584"/>
                </a:cubicBezTo>
                <a:cubicBezTo>
                  <a:pt x="230785" y="333584"/>
                  <a:pt x="229770" y="332847"/>
                  <a:pt x="229678" y="332847"/>
                </a:cubicBezTo>
                <a:cubicBezTo>
                  <a:pt x="185514" y="303580"/>
                  <a:pt x="183301" y="234737"/>
                  <a:pt x="183301" y="234277"/>
                </a:cubicBezTo>
                <a:lnTo>
                  <a:pt x="183301" y="216606"/>
                </a:lnTo>
                <a:lnTo>
                  <a:pt x="183301" y="141229"/>
                </a:lnTo>
                <a:cubicBezTo>
                  <a:pt x="183762" y="139296"/>
                  <a:pt x="184315" y="137363"/>
                  <a:pt x="184869" y="135615"/>
                </a:cubicBezTo>
                <a:cubicBezTo>
                  <a:pt x="185145" y="134878"/>
                  <a:pt x="185514" y="134142"/>
                  <a:pt x="185791" y="133406"/>
                </a:cubicBezTo>
                <a:cubicBezTo>
                  <a:pt x="186159" y="132485"/>
                  <a:pt x="186528" y="131473"/>
                  <a:pt x="186897" y="130553"/>
                </a:cubicBezTo>
                <a:cubicBezTo>
                  <a:pt x="187358" y="129540"/>
                  <a:pt x="187911" y="128620"/>
                  <a:pt x="188372" y="127699"/>
                </a:cubicBezTo>
                <a:cubicBezTo>
                  <a:pt x="188649" y="127147"/>
                  <a:pt x="188925" y="126595"/>
                  <a:pt x="189202" y="126043"/>
                </a:cubicBezTo>
                <a:cubicBezTo>
                  <a:pt x="189847" y="125030"/>
                  <a:pt x="190493" y="124110"/>
                  <a:pt x="191138" y="123098"/>
                </a:cubicBezTo>
                <a:cubicBezTo>
                  <a:pt x="191323" y="122822"/>
                  <a:pt x="191599" y="122361"/>
                  <a:pt x="191784" y="122085"/>
                </a:cubicBezTo>
                <a:cubicBezTo>
                  <a:pt x="192521" y="121073"/>
                  <a:pt x="193259" y="120153"/>
                  <a:pt x="194089" y="119232"/>
                </a:cubicBezTo>
                <a:cubicBezTo>
                  <a:pt x="194273" y="118956"/>
                  <a:pt x="194365" y="118772"/>
                  <a:pt x="194550" y="118588"/>
                </a:cubicBezTo>
                <a:cubicBezTo>
                  <a:pt x="195472" y="117483"/>
                  <a:pt x="196394" y="116563"/>
                  <a:pt x="197316" y="115643"/>
                </a:cubicBezTo>
                <a:cubicBezTo>
                  <a:pt x="197408" y="115551"/>
                  <a:pt x="197408" y="115551"/>
                  <a:pt x="197500" y="115459"/>
                </a:cubicBezTo>
                <a:cubicBezTo>
                  <a:pt x="207366" y="105979"/>
                  <a:pt x="218614" y="103402"/>
                  <a:pt x="221288" y="102942"/>
                </a:cubicBezTo>
                <a:lnTo>
                  <a:pt x="269048" y="102942"/>
                </a:lnTo>
                <a:cubicBezTo>
                  <a:pt x="274580" y="102942"/>
                  <a:pt x="280020" y="102113"/>
                  <a:pt x="285183" y="100457"/>
                </a:cubicBezTo>
                <a:cubicBezTo>
                  <a:pt x="294219" y="97512"/>
                  <a:pt x="308602" y="92174"/>
                  <a:pt x="319021" y="88216"/>
                </a:cubicBezTo>
                <a:cubicBezTo>
                  <a:pt x="326212" y="85547"/>
                  <a:pt x="334142" y="85455"/>
                  <a:pt x="341425" y="87940"/>
                </a:cubicBezTo>
                <a:close/>
                <a:moveTo>
                  <a:pt x="245078" y="0"/>
                </a:moveTo>
                <a:lnTo>
                  <a:pt x="391283" y="0"/>
                </a:lnTo>
                <a:cubicBezTo>
                  <a:pt x="400041" y="1841"/>
                  <a:pt x="405756" y="5155"/>
                  <a:pt x="408153" y="9758"/>
                </a:cubicBezTo>
                <a:cubicBezTo>
                  <a:pt x="411195" y="15650"/>
                  <a:pt x="408798" y="23659"/>
                  <a:pt x="407692" y="26236"/>
                </a:cubicBezTo>
                <a:cubicBezTo>
                  <a:pt x="406402" y="28906"/>
                  <a:pt x="406402" y="32128"/>
                  <a:pt x="407692" y="34889"/>
                </a:cubicBezTo>
                <a:cubicBezTo>
                  <a:pt x="409075" y="37559"/>
                  <a:pt x="411564" y="39584"/>
                  <a:pt x="414514" y="40321"/>
                </a:cubicBezTo>
                <a:cubicBezTo>
                  <a:pt x="443091" y="47225"/>
                  <a:pt x="448807" y="74566"/>
                  <a:pt x="449544" y="78893"/>
                </a:cubicBezTo>
                <a:lnTo>
                  <a:pt x="449544" y="156680"/>
                </a:lnTo>
                <a:cubicBezTo>
                  <a:pt x="449544" y="161836"/>
                  <a:pt x="447977" y="166991"/>
                  <a:pt x="445212" y="171502"/>
                </a:cubicBezTo>
                <a:cubicBezTo>
                  <a:pt x="444751" y="172238"/>
                  <a:pt x="444290" y="172974"/>
                  <a:pt x="443829" y="173803"/>
                </a:cubicBezTo>
                <a:lnTo>
                  <a:pt x="443829" y="141123"/>
                </a:lnTo>
                <a:cubicBezTo>
                  <a:pt x="443829" y="140755"/>
                  <a:pt x="443737" y="140386"/>
                  <a:pt x="443737" y="140018"/>
                </a:cubicBezTo>
                <a:cubicBezTo>
                  <a:pt x="443552" y="138453"/>
                  <a:pt x="439127" y="101446"/>
                  <a:pt x="399119" y="86809"/>
                </a:cubicBezTo>
                <a:lnTo>
                  <a:pt x="348048" y="68858"/>
                </a:lnTo>
                <a:cubicBezTo>
                  <a:pt x="345191" y="67846"/>
                  <a:pt x="342241" y="67109"/>
                  <a:pt x="339199" y="66649"/>
                </a:cubicBezTo>
                <a:cubicBezTo>
                  <a:pt x="338369" y="66465"/>
                  <a:pt x="337539" y="66557"/>
                  <a:pt x="336710" y="66373"/>
                </a:cubicBezTo>
                <a:cubicBezTo>
                  <a:pt x="334682" y="66189"/>
                  <a:pt x="332654" y="65913"/>
                  <a:pt x="330533" y="65913"/>
                </a:cubicBezTo>
                <a:cubicBezTo>
                  <a:pt x="330441" y="65913"/>
                  <a:pt x="330349" y="65913"/>
                  <a:pt x="330165" y="65913"/>
                </a:cubicBezTo>
                <a:cubicBezTo>
                  <a:pt x="328413" y="65913"/>
                  <a:pt x="326662" y="66189"/>
                  <a:pt x="324818" y="66465"/>
                </a:cubicBezTo>
                <a:cubicBezTo>
                  <a:pt x="323527" y="66557"/>
                  <a:pt x="322144" y="66557"/>
                  <a:pt x="320854" y="66833"/>
                </a:cubicBezTo>
                <a:cubicBezTo>
                  <a:pt x="317812" y="67385"/>
                  <a:pt x="314770" y="68214"/>
                  <a:pt x="311820" y="69319"/>
                </a:cubicBezTo>
                <a:cubicBezTo>
                  <a:pt x="301587" y="73185"/>
                  <a:pt x="287667" y="78432"/>
                  <a:pt x="278910" y="81194"/>
                </a:cubicBezTo>
                <a:cubicBezTo>
                  <a:pt x="275775" y="82207"/>
                  <a:pt x="272457" y="82759"/>
                  <a:pt x="269046" y="82759"/>
                </a:cubicBezTo>
                <a:lnTo>
                  <a:pt x="220464" y="82759"/>
                </a:lnTo>
                <a:cubicBezTo>
                  <a:pt x="220096" y="82759"/>
                  <a:pt x="219635" y="82759"/>
                  <a:pt x="219174" y="82759"/>
                </a:cubicBezTo>
                <a:cubicBezTo>
                  <a:pt x="217330" y="83035"/>
                  <a:pt x="174187" y="89203"/>
                  <a:pt x="163310" y="137901"/>
                </a:cubicBezTo>
                <a:cubicBezTo>
                  <a:pt x="163125" y="138637"/>
                  <a:pt x="163033" y="139374"/>
                  <a:pt x="163033" y="140110"/>
                </a:cubicBezTo>
                <a:lnTo>
                  <a:pt x="163033" y="166346"/>
                </a:lnTo>
                <a:cubicBezTo>
                  <a:pt x="159529" y="159902"/>
                  <a:pt x="157686" y="152538"/>
                  <a:pt x="157686" y="144989"/>
                </a:cubicBezTo>
                <a:lnTo>
                  <a:pt x="157686" y="87270"/>
                </a:lnTo>
                <a:cubicBezTo>
                  <a:pt x="157686" y="39124"/>
                  <a:pt x="196865" y="0"/>
                  <a:pt x="245078" y="0"/>
                </a:cubicBezTo>
                <a:close/>
              </a:path>
            </a:pathLst>
          </a:custGeom>
          <a:solidFill>
            <a:schemeClr val="tx1">
              <a:lumMod val="65000"/>
              <a:lumOff val="35000"/>
            </a:schemeClr>
          </a:solidFill>
          <a:ln>
            <a:noFill/>
          </a:ln>
        </p:spPr>
        <p:txBody>
          <a:bodyPr/>
          <a:lstStyle/>
          <a:p>
            <a:endParaRPr lang="zh-CN" altLang="en-US">
              <a:cs typeface="+mn-ea"/>
              <a:sym typeface="+mn-lt"/>
            </a:endParaRPr>
          </a:p>
        </p:txBody>
      </p:sp>
      <p:sp>
        <p:nvSpPr>
          <p:cNvPr id="13" name="矩形 12">
            <a:extLst>
              <a:ext uri="{FF2B5EF4-FFF2-40B4-BE49-F238E27FC236}">
                <a16:creationId xmlns:a16="http://schemas.microsoft.com/office/drawing/2014/main" xmlns="" id="{5BB88549-4615-472C-87D7-0EEB8FC322B0}"/>
              </a:ext>
            </a:extLst>
          </p:cNvPr>
          <p:cNvSpPr/>
          <p:nvPr/>
        </p:nvSpPr>
        <p:spPr>
          <a:xfrm>
            <a:off x="4572004"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4" name="矩形 13">
            <a:extLst>
              <a:ext uri="{FF2B5EF4-FFF2-40B4-BE49-F238E27FC236}">
                <a16:creationId xmlns:a16="http://schemas.microsoft.com/office/drawing/2014/main" xmlns="" id="{3D01653C-F5A4-46C8-A749-E9F864DD3F7A}"/>
              </a:ext>
            </a:extLst>
          </p:cNvPr>
          <p:cNvSpPr/>
          <p:nvPr/>
        </p:nvSpPr>
        <p:spPr>
          <a:xfrm>
            <a:off x="7090352"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5" name="矩形 14">
            <a:extLst>
              <a:ext uri="{FF2B5EF4-FFF2-40B4-BE49-F238E27FC236}">
                <a16:creationId xmlns:a16="http://schemas.microsoft.com/office/drawing/2014/main" xmlns="" id="{9573A15A-59AE-41CF-9C04-CE41382AF05A}"/>
              </a:ext>
            </a:extLst>
          </p:cNvPr>
          <p:cNvSpPr/>
          <p:nvPr/>
        </p:nvSpPr>
        <p:spPr>
          <a:xfrm>
            <a:off x="4572004"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6" name="矩形 15">
            <a:extLst>
              <a:ext uri="{FF2B5EF4-FFF2-40B4-BE49-F238E27FC236}">
                <a16:creationId xmlns:a16="http://schemas.microsoft.com/office/drawing/2014/main" xmlns="" id="{6B2FE88C-5955-4FB6-B4E0-5C8016B3884F}"/>
              </a:ext>
            </a:extLst>
          </p:cNvPr>
          <p:cNvSpPr/>
          <p:nvPr/>
        </p:nvSpPr>
        <p:spPr>
          <a:xfrm>
            <a:off x="7090352"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Tree>
    <p:extLst>
      <p:ext uri="{BB962C8B-B14F-4D97-AF65-F5344CB8AC3E}">
        <p14:creationId xmlns:p14="http://schemas.microsoft.com/office/powerpoint/2010/main" val="660259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1126920D-C93B-42B0-B6B8-2CD5C884CD32}"/>
              </a:ext>
            </a:extLst>
          </p:cNvPr>
          <p:cNvSpPr>
            <a:spLocks noGrp="1"/>
          </p:cNvSpPr>
          <p:nvPr>
            <p:ph type="ftr" sz="quarter" idx="11"/>
          </p:nvPr>
        </p:nvSpPr>
        <p:spPr/>
        <p:txBody>
          <a:bodyPr/>
          <a:lstStyle/>
          <a:p>
            <a:r>
              <a:rPr lang="en-US" altLang="zh-CN" dirty="0"/>
              <a:t>www.aidie.com</a:t>
            </a:r>
            <a:endParaRPr lang="zh-CN" altLang="en-US" dirty="0"/>
          </a:p>
        </p:txBody>
      </p:sp>
      <p:sp>
        <p:nvSpPr>
          <p:cNvPr id="3" name="灯片编号占位符 2">
            <a:extLst>
              <a:ext uri="{FF2B5EF4-FFF2-40B4-BE49-F238E27FC236}">
                <a16:creationId xmlns:a16="http://schemas.microsoft.com/office/drawing/2014/main" xmlns="" id="{E3803EEF-D294-4226-9182-2CC71E1E0F30}"/>
              </a:ext>
            </a:extLst>
          </p:cNvPr>
          <p:cNvSpPr>
            <a:spLocks noGrp="1"/>
          </p:cNvSpPr>
          <p:nvPr>
            <p:ph type="sldNum" sz="quarter" idx="12"/>
          </p:nvPr>
        </p:nvSpPr>
        <p:spPr/>
        <p:txBody>
          <a:bodyPr/>
          <a:lstStyle/>
          <a:p>
            <a:fld id="{8EB6F228-91C8-4A8E-B28A-F5EBAF4B74FF}" type="slidenum">
              <a:rPr lang="zh-CN" altLang="en-US" smtClean="0"/>
              <a:pPr/>
              <a:t>17</a:t>
            </a:fld>
            <a:endParaRPr lang="zh-CN" altLang="en-US"/>
          </a:p>
        </p:txBody>
      </p:sp>
      <p:sp>
        <p:nvSpPr>
          <p:cNvPr id="42" name="标题 41">
            <a:extLst>
              <a:ext uri="{FF2B5EF4-FFF2-40B4-BE49-F238E27FC236}">
                <a16:creationId xmlns:a16="http://schemas.microsoft.com/office/drawing/2014/main" xmlns="" id="{1E2F19DA-8141-4B70-B5D1-03C196831504}"/>
              </a:ext>
            </a:extLst>
          </p:cNvPr>
          <p:cNvSpPr>
            <a:spLocks noGrp="1"/>
          </p:cNvSpPr>
          <p:nvPr>
            <p:ph type="title"/>
          </p:nvPr>
        </p:nvSpPr>
        <p:spPr/>
        <p:txBody>
          <a:bodyPr/>
          <a:lstStyle/>
          <a:p>
            <a:r>
              <a:rPr lang="zh-CN" altLang="en-US" dirty="0"/>
              <a:t>团队多人介绍</a:t>
            </a:r>
          </a:p>
        </p:txBody>
      </p:sp>
      <p:sp>
        <p:nvSpPr>
          <p:cNvPr id="44" name="文本占位符 43">
            <a:extLst>
              <a:ext uri="{FF2B5EF4-FFF2-40B4-BE49-F238E27FC236}">
                <a16:creationId xmlns:a16="http://schemas.microsoft.com/office/drawing/2014/main" xmlns="" id="{1C387FC4-398C-43F6-9DE5-570D004448F6}"/>
              </a:ext>
            </a:extLst>
          </p:cNvPr>
          <p:cNvSpPr>
            <a:spLocks noGrp="1"/>
          </p:cNvSpPr>
          <p:nvPr>
            <p:ph type="body" sz="quarter" idx="13"/>
          </p:nvPr>
        </p:nvSpPr>
        <p:spPr/>
        <p:txBody>
          <a:bodyPr/>
          <a:lstStyle/>
          <a:p>
            <a:endParaRPr lang="zh-CN" altLang="en-US"/>
          </a:p>
        </p:txBody>
      </p:sp>
      <p:sp>
        <p:nvSpPr>
          <p:cNvPr id="7" name="文本框 6">
            <a:extLst>
              <a:ext uri="{FF2B5EF4-FFF2-40B4-BE49-F238E27FC236}">
                <a16:creationId xmlns:a16="http://schemas.microsoft.com/office/drawing/2014/main" xmlns="" id="{1AB34742-0B7C-4536-9710-FA74D4E0E392}"/>
              </a:ext>
            </a:extLst>
          </p:cNvPr>
          <p:cNvSpPr txBox="1"/>
          <p:nvPr/>
        </p:nvSpPr>
        <p:spPr>
          <a:xfrm>
            <a:off x="304800"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10" name="文本框 9">
            <a:extLst>
              <a:ext uri="{FF2B5EF4-FFF2-40B4-BE49-F238E27FC236}">
                <a16:creationId xmlns:a16="http://schemas.microsoft.com/office/drawing/2014/main" xmlns="" id="{D5B45E6B-04F0-4B81-B7D2-3D683661B4C2}"/>
              </a:ext>
            </a:extLst>
          </p:cNvPr>
          <p:cNvSpPr txBox="1"/>
          <p:nvPr/>
        </p:nvSpPr>
        <p:spPr>
          <a:xfrm>
            <a:off x="1409700"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16" name="文本框 15">
            <a:extLst>
              <a:ext uri="{FF2B5EF4-FFF2-40B4-BE49-F238E27FC236}">
                <a16:creationId xmlns:a16="http://schemas.microsoft.com/office/drawing/2014/main" xmlns="" id="{7CEFF9B3-9507-446E-9143-1F8AD59788BD}"/>
              </a:ext>
            </a:extLst>
          </p:cNvPr>
          <p:cNvSpPr txBox="1"/>
          <p:nvPr/>
        </p:nvSpPr>
        <p:spPr>
          <a:xfrm>
            <a:off x="304800"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17" name="文本框 16">
            <a:extLst>
              <a:ext uri="{FF2B5EF4-FFF2-40B4-BE49-F238E27FC236}">
                <a16:creationId xmlns:a16="http://schemas.microsoft.com/office/drawing/2014/main" xmlns="" id="{9B85E1AD-81E3-45E8-A6F8-F47E6095E792}"/>
              </a:ext>
            </a:extLst>
          </p:cNvPr>
          <p:cNvSpPr txBox="1"/>
          <p:nvPr/>
        </p:nvSpPr>
        <p:spPr>
          <a:xfrm>
            <a:off x="1409700"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20" name="文本框 19">
            <a:extLst>
              <a:ext uri="{FF2B5EF4-FFF2-40B4-BE49-F238E27FC236}">
                <a16:creationId xmlns:a16="http://schemas.microsoft.com/office/drawing/2014/main" xmlns="" id="{1112686F-D7B6-4867-AA03-A8C23DF64139}"/>
              </a:ext>
            </a:extLst>
          </p:cNvPr>
          <p:cNvSpPr txBox="1"/>
          <p:nvPr/>
        </p:nvSpPr>
        <p:spPr>
          <a:xfrm>
            <a:off x="3297766"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1" name="文本框 20">
            <a:extLst>
              <a:ext uri="{FF2B5EF4-FFF2-40B4-BE49-F238E27FC236}">
                <a16:creationId xmlns:a16="http://schemas.microsoft.com/office/drawing/2014/main" xmlns="" id="{3B36183E-3ABD-4504-A8AA-EACD249E5623}"/>
              </a:ext>
            </a:extLst>
          </p:cNvPr>
          <p:cNvSpPr txBox="1"/>
          <p:nvPr/>
        </p:nvSpPr>
        <p:spPr>
          <a:xfrm>
            <a:off x="4402666"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24" name="文本框 23">
            <a:extLst>
              <a:ext uri="{FF2B5EF4-FFF2-40B4-BE49-F238E27FC236}">
                <a16:creationId xmlns:a16="http://schemas.microsoft.com/office/drawing/2014/main" xmlns="" id="{254E14E6-5F65-412B-8FA0-143B1FFC52ED}"/>
              </a:ext>
            </a:extLst>
          </p:cNvPr>
          <p:cNvSpPr txBox="1"/>
          <p:nvPr/>
        </p:nvSpPr>
        <p:spPr>
          <a:xfrm>
            <a:off x="3297766"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5" name="文本框 24">
            <a:extLst>
              <a:ext uri="{FF2B5EF4-FFF2-40B4-BE49-F238E27FC236}">
                <a16:creationId xmlns:a16="http://schemas.microsoft.com/office/drawing/2014/main" xmlns="" id="{754B98E6-8BAD-4C9E-8FDF-242E54D77063}"/>
              </a:ext>
            </a:extLst>
          </p:cNvPr>
          <p:cNvSpPr txBox="1"/>
          <p:nvPr/>
        </p:nvSpPr>
        <p:spPr>
          <a:xfrm>
            <a:off x="4402666"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28" name="文本框 27">
            <a:extLst>
              <a:ext uri="{FF2B5EF4-FFF2-40B4-BE49-F238E27FC236}">
                <a16:creationId xmlns:a16="http://schemas.microsoft.com/office/drawing/2014/main" xmlns="" id="{883AEBCF-492E-48EC-858A-4AADE113572B}"/>
              </a:ext>
            </a:extLst>
          </p:cNvPr>
          <p:cNvSpPr txBox="1"/>
          <p:nvPr/>
        </p:nvSpPr>
        <p:spPr>
          <a:xfrm>
            <a:off x="6290732"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9" name="文本框 28">
            <a:extLst>
              <a:ext uri="{FF2B5EF4-FFF2-40B4-BE49-F238E27FC236}">
                <a16:creationId xmlns:a16="http://schemas.microsoft.com/office/drawing/2014/main" xmlns="" id="{3B1AC7F4-B23C-447D-AC59-55D297446A98}"/>
              </a:ext>
            </a:extLst>
          </p:cNvPr>
          <p:cNvSpPr txBox="1"/>
          <p:nvPr/>
        </p:nvSpPr>
        <p:spPr>
          <a:xfrm>
            <a:off x="7395632"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32" name="文本框 31">
            <a:extLst>
              <a:ext uri="{FF2B5EF4-FFF2-40B4-BE49-F238E27FC236}">
                <a16:creationId xmlns:a16="http://schemas.microsoft.com/office/drawing/2014/main" xmlns="" id="{AB6E0EAC-D2B9-41CB-A018-C7707F6DBA7D}"/>
              </a:ext>
            </a:extLst>
          </p:cNvPr>
          <p:cNvSpPr txBox="1"/>
          <p:nvPr/>
        </p:nvSpPr>
        <p:spPr>
          <a:xfrm>
            <a:off x="6290732"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33" name="文本框 32">
            <a:extLst>
              <a:ext uri="{FF2B5EF4-FFF2-40B4-BE49-F238E27FC236}">
                <a16:creationId xmlns:a16="http://schemas.microsoft.com/office/drawing/2014/main" xmlns="" id="{01A5291A-2101-4C46-A755-4C888A83FDB1}"/>
              </a:ext>
            </a:extLst>
          </p:cNvPr>
          <p:cNvSpPr txBox="1"/>
          <p:nvPr/>
        </p:nvSpPr>
        <p:spPr>
          <a:xfrm>
            <a:off x="7395632"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36" name="文本框 35">
            <a:extLst>
              <a:ext uri="{FF2B5EF4-FFF2-40B4-BE49-F238E27FC236}">
                <a16:creationId xmlns:a16="http://schemas.microsoft.com/office/drawing/2014/main" xmlns="" id="{C5A84C25-68E8-4771-8CC3-944E76E5F0A0}"/>
              </a:ext>
            </a:extLst>
          </p:cNvPr>
          <p:cNvSpPr txBox="1"/>
          <p:nvPr/>
        </p:nvSpPr>
        <p:spPr>
          <a:xfrm>
            <a:off x="9283699"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37" name="文本框 36">
            <a:extLst>
              <a:ext uri="{FF2B5EF4-FFF2-40B4-BE49-F238E27FC236}">
                <a16:creationId xmlns:a16="http://schemas.microsoft.com/office/drawing/2014/main" xmlns="" id="{0D9E6293-0D9F-4E56-916E-BB002A222178}"/>
              </a:ext>
            </a:extLst>
          </p:cNvPr>
          <p:cNvSpPr txBox="1"/>
          <p:nvPr/>
        </p:nvSpPr>
        <p:spPr>
          <a:xfrm>
            <a:off x="10388599"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sp>
        <p:nvSpPr>
          <p:cNvPr id="40" name="文本框 39">
            <a:extLst>
              <a:ext uri="{FF2B5EF4-FFF2-40B4-BE49-F238E27FC236}">
                <a16:creationId xmlns:a16="http://schemas.microsoft.com/office/drawing/2014/main" xmlns="" id="{4440634D-809B-488D-8AF5-9E4733843F65}"/>
              </a:ext>
            </a:extLst>
          </p:cNvPr>
          <p:cNvSpPr txBox="1"/>
          <p:nvPr/>
        </p:nvSpPr>
        <p:spPr>
          <a:xfrm>
            <a:off x="9283699"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41" name="文本框 40">
            <a:extLst>
              <a:ext uri="{FF2B5EF4-FFF2-40B4-BE49-F238E27FC236}">
                <a16:creationId xmlns:a16="http://schemas.microsoft.com/office/drawing/2014/main" xmlns="" id="{15B62C36-C375-460E-95B8-7A1F0B14E907}"/>
              </a:ext>
            </a:extLst>
          </p:cNvPr>
          <p:cNvSpPr txBox="1"/>
          <p:nvPr/>
        </p:nvSpPr>
        <p:spPr>
          <a:xfrm>
            <a:off x="10388599"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t>输入姓名</a:t>
            </a:r>
          </a:p>
        </p:txBody>
      </p:sp>
      <p:pic>
        <p:nvPicPr>
          <p:cNvPr id="31" name="图片占位符 30" descr="图片包含 室内, 桌子, 小, 不同&#10;&#10;描述已自动生成">
            <a:extLst>
              <a:ext uri="{FF2B5EF4-FFF2-40B4-BE49-F238E27FC236}">
                <a16:creationId xmlns:a16="http://schemas.microsoft.com/office/drawing/2014/main" xmlns="" id="{C0F85D16-8625-40BB-97FD-171895443E11}"/>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35" name="图片占位符 34" descr="图片包含 室内, 桌子, 小, 不同&#10;&#10;描述已自动生成">
            <a:extLst>
              <a:ext uri="{FF2B5EF4-FFF2-40B4-BE49-F238E27FC236}">
                <a16:creationId xmlns:a16="http://schemas.microsoft.com/office/drawing/2014/main" xmlns="" id="{FC9438AF-E047-4ECD-9C4B-A26CBE16B90A}"/>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39" name="图片占位符 38" descr="图片包含 室内, 桌子, 小, 不同&#10;&#10;描述已自动生成">
            <a:extLst>
              <a:ext uri="{FF2B5EF4-FFF2-40B4-BE49-F238E27FC236}">
                <a16:creationId xmlns:a16="http://schemas.microsoft.com/office/drawing/2014/main" xmlns="" id="{4848EF84-EA27-4B02-9DA0-D3793CA26CAB}"/>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pic>
        <p:nvPicPr>
          <p:cNvPr id="45" name="图片占位符 44" descr="图片包含 室内, 桌子, 小, 不同&#10;&#10;描述已自动生成">
            <a:extLst>
              <a:ext uri="{FF2B5EF4-FFF2-40B4-BE49-F238E27FC236}">
                <a16:creationId xmlns:a16="http://schemas.microsoft.com/office/drawing/2014/main" xmlns="" id="{B95AE355-D58E-4363-89A2-9CE0CED25B10}"/>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pic>
        <p:nvPicPr>
          <p:cNvPr id="53" name="图片占位符 52" descr="图片包含 室内, 桌子, 小, 不同&#10;&#10;描述已自动生成">
            <a:extLst>
              <a:ext uri="{FF2B5EF4-FFF2-40B4-BE49-F238E27FC236}">
                <a16:creationId xmlns:a16="http://schemas.microsoft.com/office/drawing/2014/main" xmlns="" id="{10936EA0-CD87-4F99-B466-4D557C74CAB6}"/>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a:fillRect/>
          </a:stretch>
        </p:blipFill>
        <p:spPr/>
      </p:pic>
      <p:pic>
        <p:nvPicPr>
          <p:cNvPr id="51" name="图片占位符 50" descr="图片包含 室内, 桌子, 小, 不同&#10;&#10;描述已自动生成">
            <a:extLst>
              <a:ext uri="{FF2B5EF4-FFF2-40B4-BE49-F238E27FC236}">
                <a16:creationId xmlns:a16="http://schemas.microsoft.com/office/drawing/2014/main" xmlns="" id="{6A80358B-6D7F-4ECE-BA8F-F379E30788B2}"/>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pic>
        <p:nvPicPr>
          <p:cNvPr id="49" name="图片占位符 48" descr="图片包含 室内, 桌子, 小, 不同&#10;&#10;描述已自动生成">
            <a:extLst>
              <a:ext uri="{FF2B5EF4-FFF2-40B4-BE49-F238E27FC236}">
                <a16:creationId xmlns:a16="http://schemas.microsoft.com/office/drawing/2014/main" xmlns="" id="{38AB0C0D-09F4-403B-A472-E062967E9DAC}"/>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pic>
        <p:nvPicPr>
          <p:cNvPr id="47" name="图片占位符 46" descr="图片包含 室内, 桌子, 小, 不同&#10;&#10;描述已自动生成">
            <a:extLst>
              <a:ext uri="{FF2B5EF4-FFF2-40B4-BE49-F238E27FC236}">
                <a16:creationId xmlns:a16="http://schemas.microsoft.com/office/drawing/2014/main" xmlns="" id="{36D3385F-F0AC-4699-BAD6-0AE462CA6655}"/>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91691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游戏机, 建筑&#10;&#10;描述已自动生成">
            <a:extLst>
              <a:ext uri="{FF2B5EF4-FFF2-40B4-BE49-F238E27FC236}">
                <a16:creationId xmlns:a16="http://schemas.microsoft.com/office/drawing/2014/main" xmlns="" id="{ED521CB7-2638-4BB6-BAEA-50F675CAB37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单张图片图文排版</a:t>
            </a:r>
          </a:p>
        </p:txBody>
      </p:sp>
      <p:sp>
        <p:nvSpPr>
          <p:cNvPr id="2" name="文本占位符 1">
            <a:extLst>
              <a:ext uri="{FF2B5EF4-FFF2-40B4-BE49-F238E27FC236}">
                <a16:creationId xmlns:a16="http://schemas.microsoft.com/office/drawing/2014/main" xmlns="" id="{D2AC3B61-C7DE-4E5A-B468-068AA0D631D2}"/>
              </a:ext>
            </a:extLst>
          </p:cNvPr>
          <p:cNvSpPr>
            <a:spLocks noGrp="1"/>
          </p:cNvSpPr>
          <p:nvPr>
            <p:ph type="body" sz="quarter" idx="13"/>
          </p:nvPr>
        </p:nvSpPr>
        <p:spPr/>
        <p:txBody>
          <a:bodyPr/>
          <a:lstStyle/>
          <a:p>
            <a:endParaRPr lang="zh-CN" altLang="en-US"/>
          </a:p>
        </p:txBody>
      </p:sp>
      <p:sp>
        <p:nvSpPr>
          <p:cNvPr id="28" name="î$lidê">
            <a:extLst>
              <a:ext uri="{FF2B5EF4-FFF2-40B4-BE49-F238E27FC236}">
                <a16:creationId xmlns:a16="http://schemas.microsoft.com/office/drawing/2014/main" xmlns="" id="{9F7A12F1-F399-44CE-8D25-EF20290A03E7}"/>
              </a:ext>
            </a:extLst>
          </p:cNvPr>
          <p:cNvSpPr txBox="1"/>
          <p:nvPr/>
        </p:nvSpPr>
        <p:spPr>
          <a:xfrm>
            <a:off x="673100" y="4993180"/>
            <a:ext cx="6718299" cy="1353322"/>
          </a:xfrm>
          <a:prstGeom prst="rect">
            <a:avLst/>
          </a:prstGeom>
          <a:noFill/>
          <a:ln>
            <a:noFill/>
          </a:ln>
        </p:spPr>
        <p:txBody>
          <a:bodyPr wrap="square" lIns="0" tIns="46800" rIns="90000" bIns="46800" anchor="t" anchorCtr="0">
            <a:normAutofit/>
          </a:bodyPr>
          <a:lstStyle/>
          <a:p>
            <a:pPr algn="just">
              <a:lnSpc>
                <a:spcPct val="150000"/>
              </a:lnSpc>
              <a:buSzPct val="25000"/>
            </a:pPr>
            <a:r>
              <a:rPr lang="zh-CN" altLang="en-US" sz="1600" spc="100" dirty="0">
                <a:solidFill>
                  <a:schemeClr val="tx1">
                    <a:lumMod val="65000"/>
                    <a:lumOff val="35000"/>
                  </a:schemeClr>
                </a:solidFill>
              </a:rPr>
              <a:t>怎么更换左侧的照片？选中它，“</a:t>
            </a:r>
            <a:r>
              <a:rPr lang="en-US" altLang="zh-CN" sz="1600" spc="100" dirty="0">
                <a:solidFill>
                  <a:schemeClr val="tx1">
                    <a:lumMod val="65000"/>
                    <a:lumOff val="35000"/>
                  </a:schemeClr>
                </a:solidFill>
              </a:rPr>
              <a:t>Delete”</a:t>
            </a:r>
            <a:r>
              <a:rPr lang="zh-CN" altLang="en-US" sz="1600" spc="100" dirty="0">
                <a:solidFill>
                  <a:schemeClr val="tx1">
                    <a:lumMod val="65000"/>
                    <a:lumOff val="35000"/>
                  </a:schemeClr>
                </a:solidFill>
              </a:rPr>
              <a:t>删除，然后点击占位符中间的图标上传您自己的照片即可；如果照片有拉伸压缩，请点击图片格式菜单，“裁剪”标签下点击“填充”</a:t>
            </a:r>
            <a:endParaRPr lang="en-US" sz="1600" spc="100" dirty="0">
              <a:solidFill>
                <a:schemeClr val="tx1">
                  <a:lumMod val="65000"/>
                  <a:lumOff val="35000"/>
                </a:schemeClr>
              </a:solidFill>
            </a:endParaRPr>
          </a:p>
        </p:txBody>
      </p:sp>
      <p:sp>
        <p:nvSpPr>
          <p:cNvPr id="4" name="页脚占位符 3">
            <a:extLst>
              <a:ext uri="{FF2B5EF4-FFF2-40B4-BE49-F238E27FC236}">
                <a16:creationId xmlns:a16="http://schemas.microsoft.com/office/drawing/2014/main" xmlns="" id="{9EBE709A-DF7F-476F-B462-76DCED4CFE50}"/>
              </a:ext>
            </a:extLst>
          </p:cNvPr>
          <p:cNvSpPr>
            <a:spLocks noGrp="1"/>
          </p:cNvSpPr>
          <p:nvPr>
            <p:ph type="ftr" sz="quarter" idx="11"/>
          </p:nvPr>
        </p:nvSpPr>
        <p:spPr/>
        <p:txBody>
          <a:bodyPr/>
          <a:lstStyle/>
          <a:p>
            <a:r>
              <a:rPr lang="en-US" altLang="zh-CN" dirty="0"/>
              <a:t>www.aidie.com</a:t>
            </a:r>
            <a:endParaRPr lang="zh-CN" altLang="en-US" dirty="0"/>
          </a:p>
        </p:txBody>
      </p:sp>
      <p:sp>
        <p:nvSpPr>
          <p:cNvPr id="5" name="灯片编号占位符 4">
            <a:extLst>
              <a:ext uri="{FF2B5EF4-FFF2-40B4-BE49-F238E27FC236}">
                <a16:creationId xmlns:a16="http://schemas.microsoft.com/office/drawing/2014/main" xmlns="" id="{2EABA4D9-0995-4EB9-BDD1-A50C8DC2B7D5}"/>
              </a:ext>
            </a:extLst>
          </p:cNvPr>
          <p:cNvSpPr>
            <a:spLocks noGrp="1"/>
          </p:cNvSpPr>
          <p:nvPr>
            <p:ph type="sldNum" sz="quarter" idx="12"/>
          </p:nvPr>
        </p:nvSpPr>
        <p:spPr/>
        <p:txBody>
          <a:bodyPr/>
          <a:lstStyle/>
          <a:p>
            <a:fld id="{8EB6F228-91C8-4A8E-B28A-F5EBAF4B74FF}" type="slidenum">
              <a:rPr lang="zh-CN" altLang="en-US" smtClean="0"/>
              <a:pPr/>
              <a:t>18</a:t>
            </a:fld>
            <a:endParaRPr lang="zh-CN" altLang="en-US"/>
          </a:p>
        </p:txBody>
      </p:sp>
      <p:sp>
        <p:nvSpPr>
          <p:cNvPr id="25" name="işḻíďé">
            <a:extLst>
              <a:ext uri="{FF2B5EF4-FFF2-40B4-BE49-F238E27FC236}">
                <a16:creationId xmlns:a16="http://schemas.microsoft.com/office/drawing/2014/main" xmlns="" id="{25727079-D612-47EB-ADC1-0BE3FD5D00C7}"/>
              </a:ext>
            </a:extLst>
          </p:cNvPr>
          <p:cNvSpPr/>
          <p:nvPr/>
        </p:nvSpPr>
        <p:spPr>
          <a:xfrm>
            <a:off x="11071350" y="1342702"/>
            <a:ext cx="447550" cy="3536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6" name="iṧḻiḍè">
            <a:extLst>
              <a:ext uri="{FF2B5EF4-FFF2-40B4-BE49-F238E27FC236}">
                <a16:creationId xmlns:a16="http://schemas.microsoft.com/office/drawing/2014/main" xmlns="" id="{74446409-EB4A-4117-B14F-F62C364E092F}"/>
              </a:ext>
            </a:extLst>
          </p:cNvPr>
          <p:cNvSpPr txBox="1"/>
          <p:nvPr/>
        </p:nvSpPr>
        <p:spPr>
          <a:xfrm>
            <a:off x="673100" y="4260526"/>
            <a:ext cx="3601941" cy="619125"/>
          </a:xfrm>
          <a:prstGeom prst="rect">
            <a:avLst/>
          </a:prstGeom>
          <a:solidFill>
            <a:schemeClr val="accent1">
              <a:lumMod val="60000"/>
              <a:lumOff val="40000"/>
              <a:alpha val="70000"/>
            </a:schemeClr>
          </a:solidFill>
        </p:spPr>
        <p:txBody>
          <a:bodyPr wrap="square" lIns="91440" tIns="45720" rIns="91440" bIns="45720" anchor="ctr" anchorCtr="1">
            <a:normAutofit/>
          </a:bodyPr>
          <a:lstStyle/>
          <a:p>
            <a:pPr algn="ctr" defTabSz="914378">
              <a:defRPr/>
            </a:pPr>
            <a:r>
              <a:rPr lang="zh-CN" altLang="en-US" sz="2000" b="1" spc="100" dirty="0">
                <a:solidFill>
                  <a:schemeClr val="bg1"/>
                </a:solidFill>
              </a:rPr>
              <a:t>这里输入一个关键词吧</a:t>
            </a:r>
          </a:p>
        </p:txBody>
      </p:sp>
    </p:spTree>
    <p:extLst>
      <p:ext uri="{BB962C8B-B14F-4D97-AF65-F5344CB8AC3E}">
        <p14:creationId xmlns:p14="http://schemas.microsoft.com/office/powerpoint/2010/main" val="3561359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电脑样机展示照片页</a:t>
            </a:r>
          </a:p>
        </p:txBody>
      </p:sp>
      <p:sp>
        <p:nvSpPr>
          <p:cNvPr id="4" name="文本占位符 3">
            <a:extLst>
              <a:ext uri="{FF2B5EF4-FFF2-40B4-BE49-F238E27FC236}">
                <a16:creationId xmlns:a16="http://schemas.microsoft.com/office/drawing/2014/main" xmlns="" id="{8F2804AE-6153-4B19-A7E1-42DACE0CED31}"/>
              </a:ext>
            </a:extLst>
          </p:cNvPr>
          <p:cNvSpPr>
            <a:spLocks noGrp="1"/>
          </p:cNvSpPr>
          <p:nvPr>
            <p:ph type="body" sz="quarter" idx="13"/>
          </p:nvPr>
        </p:nvSpPr>
        <p:spPr/>
        <p:txBody>
          <a:bodyPr/>
          <a:lstStyle/>
          <a:p>
            <a:endParaRPr lang="zh-CN" altLang="en-US"/>
          </a:p>
        </p:txBody>
      </p:sp>
      <p:grpSp>
        <p:nvGrpSpPr>
          <p:cNvPr id="7" name="组合 6">
            <a:extLst>
              <a:ext uri="{FF2B5EF4-FFF2-40B4-BE49-F238E27FC236}">
                <a16:creationId xmlns:a16="http://schemas.microsoft.com/office/drawing/2014/main" xmlns="" id="{9F407F89-E314-405C-B9C2-2531FE63912E}"/>
              </a:ext>
            </a:extLst>
          </p:cNvPr>
          <p:cNvGrpSpPr/>
          <p:nvPr/>
        </p:nvGrpSpPr>
        <p:grpSpPr>
          <a:xfrm>
            <a:off x="6847723" y="1094612"/>
            <a:ext cx="4738489" cy="1469759"/>
            <a:chOff x="6847723" y="1158112"/>
            <a:chExt cx="4738489" cy="1469759"/>
          </a:xfrm>
        </p:grpSpPr>
        <p:sp>
          <p:nvSpPr>
            <p:cNvPr id="26" name="文本框 25">
              <a:extLst>
                <a:ext uri="{FF2B5EF4-FFF2-40B4-BE49-F238E27FC236}">
                  <a16:creationId xmlns:a16="http://schemas.microsoft.com/office/drawing/2014/main" xmlns="" id="{C7007142-0C87-4940-9183-2517675EE619}"/>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替换图片的方法跟之前提到的方法一样，点击图片删除，再点击图标上传自己的图片素材即可</a:t>
              </a:r>
            </a:p>
          </p:txBody>
        </p:sp>
        <p:cxnSp>
          <p:nvCxnSpPr>
            <p:cNvPr id="28" name="直接连接符 27">
              <a:extLst>
                <a:ext uri="{FF2B5EF4-FFF2-40B4-BE49-F238E27FC236}">
                  <a16:creationId xmlns:a16="http://schemas.microsoft.com/office/drawing/2014/main" xmlns="" id="{95C4074B-EB26-44C5-BE9A-4B3F58252113}"/>
                </a:ext>
              </a:extLst>
            </p:cNvPr>
            <p:cNvCxnSpPr/>
            <p:nvPr/>
          </p:nvCxnSpPr>
          <p:spPr>
            <a:xfrm>
              <a:off x="7677315" y="1755398"/>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0" name="îṣ1íḓe">
              <a:extLst>
                <a:ext uri="{FF2B5EF4-FFF2-40B4-BE49-F238E27FC236}">
                  <a16:creationId xmlns:a16="http://schemas.microsoft.com/office/drawing/2014/main" xmlns="" id="{48476C41-A93F-4CA2-BC62-5F80128A99B9}"/>
                </a:ext>
              </a:extLst>
            </p:cNvPr>
            <p:cNvGrpSpPr/>
            <p:nvPr/>
          </p:nvGrpSpPr>
          <p:grpSpPr>
            <a:xfrm>
              <a:off x="6847723" y="1431773"/>
              <a:ext cx="647252" cy="647252"/>
              <a:chOff x="6408770" y="1816398"/>
              <a:chExt cx="647252" cy="647252"/>
            </a:xfrm>
          </p:grpSpPr>
          <p:sp>
            <p:nvSpPr>
              <p:cNvPr id="51" name="iṥlîḋe">
                <a:extLst>
                  <a:ext uri="{FF2B5EF4-FFF2-40B4-BE49-F238E27FC236}">
                    <a16:creationId xmlns:a16="http://schemas.microsoft.com/office/drawing/2014/main" xmlns="" id="{C7F7BC19-2F7F-40D3-9732-FBD360C1189C}"/>
                  </a:ext>
                </a:extLst>
              </p:cNvPr>
              <p:cNvSpPr/>
              <p:nvPr/>
            </p:nvSpPr>
            <p:spPr>
              <a:xfrm>
                <a:off x="6408770" y="1816398"/>
                <a:ext cx="647252" cy="647252"/>
              </a:xfrm>
              <a:prstGeom prst="ellipse">
                <a:avLst/>
              </a:prstGeom>
              <a:solidFill>
                <a:schemeClr val="accent1">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2" name="iSľíḍé">
                <a:extLst>
                  <a:ext uri="{FF2B5EF4-FFF2-40B4-BE49-F238E27FC236}">
                    <a16:creationId xmlns:a16="http://schemas.microsoft.com/office/drawing/2014/main" xmlns="" id="{913BDABF-5030-44A1-B1BA-734EF8C27F80}"/>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49" name="文本框 48">
              <a:extLst>
                <a:ext uri="{FF2B5EF4-FFF2-40B4-BE49-F238E27FC236}">
                  <a16:creationId xmlns:a16="http://schemas.microsoft.com/office/drawing/2014/main" xmlns="" id="{2510C333-BE02-483A-A06E-4729DFCD21F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5" name="组合 4">
            <a:extLst>
              <a:ext uri="{FF2B5EF4-FFF2-40B4-BE49-F238E27FC236}">
                <a16:creationId xmlns:a16="http://schemas.microsoft.com/office/drawing/2014/main" xmlns="" id="{18BA2D4F-6D04-480F-AE96-D687F8AB99E7}"/>
              </a:ext>
            </a:extLst>
          </p:cNvPr>
          <p:cNvGrpSpPr/>
          <p:nvPr/>
        </p:nvGrpSpPr>
        <p:grpSpPr>
          <a:xfrm>
            <a:off x="6847723" y="2904263"/>
            <a:ext cx="4738489" cy="1469759"/>
            <a:chOff x="6847723" y="2904263"/>
            <a:chExt cx="4738489" cy="1469759"/>
          </a:xfrm>
        </p:grpSpPr>
        <p:sp>
          <p:nvSpPr>
            <p:cNvPr id="54" name="文本框 53">
              <a:extLst>
                <a:ext uri="{FF2B5EF4-FFF2-40B4-BE49-F238E27FC236}">
                  <a16:creationId xmlns:a16="http://schemas.microsoft.com/office/drawing/2014/main" xmlns="" id="{8E307DA2-FC0F-47D3-A5F5-B85D0ABA54CD}"/>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cxnSp>
          <p:nvCxnSpPr>
            <p:cNvPr id="55" name="直接连接符 54">
              <a:extLst>
                <a:ext uri="{FF2B5EF4-FFF2-40B4-BE49-F238E27FC236}">
                  <a16:creationId xmlns:a16="http://schemas.microsoft.com/office/drawing/2014/main" xmlns="" id="{C3E5523C-AE39-466A-B942-B6A2E3F11880}"/>
                </a:ext>
              </a:extLst>
            </p:cNvPr>
            <p:cNvCxnSpPr/>
            <p:nvPr/>
          </p:nvCxnSpPr>
          <p:spPr>
            <a:xfrm>
              <a:off x="7677315" y="3501549"/>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6" name="îṣ1íḓe">
              <a:extLst>
                <a:ext uri="{FF2B5EF4-FFF2-40B4-BE49-F238E27FC236}">
                  <a16:creationId xmlns:a16="http://schemas.microsoft.com/office/drawing/2014/main" xmlns="" id="{907F30A8-ED89-4181-A1B6-2891F04873E8}"/>
                </a:ext>
              </a:extLst>
            </p:cNvPr>
            <p:cNvGrpSpPr/>
            <p:nvPr/>
          </p:nvGrpSpPr>
          <p:grpSpPr>
            <a:xfrm>
              <a:off x="6847723" y="3177924"/>
              <a:ext cx="647252" cy="647252"/>
              <a:chOff x="6408770" y="1816398"/>
              <a:chExt cx="647252" cy="647252"/>
            </a:xfrm>
          </p:grpSpPr>
          <p:sp>
            <p:nvSpPr>
              <p:cNvPr id="58" name="iṥlîḋe">
                <a:extLst>
                  <a:ext uri="{FF2B5EF4-FFF2-40B4-BE49-F238E27FC236}">
                    <a16:creationId xmlns:a16="http://schemas.microsoft.com/office/drawing/2014/main" xmlns="" id="{F691D529-DFBA-474A-A87F-184502C2D21A}"/>
                  </a:ext>
                </a:extLst>
              </p:cNvPr>
              <p:cNvSpPr/>
              <p:nvPr/>
            </p:nvSpPr>
            <p:spPr>
              <a:xfrm>
                <a:off x="6408770" y="1816398"/>
                <a:ext cx="647252" cy="647252"/>
              </a:xfrm>
              <a:prstGeom prst="ellipse">
                <a:avLst/>
              </a:prstGeom>
              <a:solidFill>
                <a:schemeClr val="accent1">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9" name="iSľíḍé">
                <a:extLst>
                  <a:ext uri="{FF2B5EF4-FFF2-40B4-BE49-F238E27FC236}">
                    <a16:creationId xmlns:a16="http://schemas.microsoft.com/office/drawing/2014/main" xmlns="" id="{DC322266-C840-4B49-84FB-FC91681E16F7}"/>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57" name="文本框 56">
              <a:extLst>
                <a:ext uri="{FF2B5EF4-FFF2-40B4-BE49-F238E27FC236}">
                  <a16:creationId xmlns:a16="http://schemas.microsoft.com/office/drawing/2014/main" xmlns="" id="{07819EFB-558D-4A7C-8E45-9BD7A57D7755}"/>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 name="组合 2">
            <a:extLst>
              <a:ext uri="{FF2B5EF4-FFF2-40B4-BE49-F238E27FC236}">
                <a16:creationId xmlns:a16="http://schemas.microsoft.com/office/drawing/2014/main" xmlns="" id="{29F72D11-14FB-44E2-BECB-9B0BD9D862C7}"/>
              </a:ext>
            </a:extLst>
          </p:cNvPr>
          <p:cNvGrpSpPr/>
          <p:nvPr/>
        </p:nvGrpSpPr>
        <p:grpSpPr>
          <a:xfrm>
            <a:off x="6847723" y="4713914"/>
            <a:ext cx="4738489" cy="1469759"/>
            <a:chOff x="6847723" y="4650414"/>
            <a:chExt cx="4738489" cy="1469759"/>
          </a:xfrm>
        </p:grpSpPr>
        <p:sp>
          <p:nvSpPr>
            <p:cNvPr id="61" name="文本框 60">
              <a:extLst>
                <a:ext uri="{FF2B5EF4-FFF2-40B4-BE49-F238E27FC236}">
                  <a16:creationId xmlns:a16="http://schemas.microsoft.com/office/drawing/2014/main" xmlns="" id="{671A53B9-87C7-4129-ABC4-B3911F31CE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cxnSp>
          <p:nvCxnSpPr>
            <p:cNvPr id="62" name="直接连接符 61">
              <a:extLst>
                <a:ext uri="{FF2B5EF4-FFF2-40B4-BE49-F238E27FC236}">
                  <a16:creationId xmlns:a16="http://schemas.microsoft.com/office/drawing/2014/main" xmlns="" id="{F5B606CA-E99E-430B-91A7-9C5BA5828788}"/>
                </a:ext>
              </a:extLst>
            </p:cNvPr>
            <p:cNvCxnSpPr/>
            <p:nvPr/>
          </p:nvCxnSpPr>
          <p:spPr>
            <a:xfrm>
              <a:off x="7677315" y="5247700"/>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3" name="îṣ1íḓe">
              <a:extLst>
                <a:ext uri="{FF2B5EF4-FFF2-40B4-BE49-F238E27FC236}">
                  <a16:creationId xmlns:a16="http://schemas.microsoft.com/office/drawing/2014/main" xmlns="" id="{822FA093-062E-45FC-9C98-503A56BE76EF}"/>
                </a:ext>
              </a:extLst>
            </p:cNvPr>
            <p:cNvGrpSpPr/>
            <p:nvPr/>
          </p:nvGrpSpPr>
          <p:grpSpPr>
            <a:xfrm>
              <a:off x="6847723" y="4924075"/>
              <a:ext cx="647252" cy="647252"/>
              <a:chOff x="6408770" y="1816398"/>
              <a:chExt cx="647252" cy="647252"/>
            </a:xfrm>
          </p:grpSpPr>
          <p:sp>
            <p:nvSpPr>
              <p:cNvPr id="65" name="iṥlîḋe">
                <a:extLst>
                  <a:ext uri="{FF2B5EF4-FFF2-40B4-BE49-F238E27FC236}">
                    <a16:creationId xmlns:a16="http://schemas.microsoft.com/office/drawing/2014/main" xmlns="" id="{BCD2B97A-018B-4C75-8FD0-C91D0D0317F5}"/>
                  </a:ext>
                </a:extLst>
              </p:cNvPr>
              <p:cNvSpPr/>
              <p:nvPr/>
            </p:nvSpPr>
            <p:spPr>
              <a:xfrm>
                <a:off x="6408770" y="1816398"/>
                <a:ext cx="647252" cy="647252"/>
              </a:xfrm>
              <a:prstGeom prst="ellipse">
                <a:avLst/>
              </a:prstGeom>
              <a:solidFill>
                <a:schemeClr val="accent1">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66" name="iSľíḍé">
                <a:extLst>
                  <a:ext uri="{FF2B5EF4-FFF2-40B4-BE49-F238E27FC236}">
                    <a16:creationId xmlns:a16="http://schemas.microsoft.com/office/drawing/2014/main" xmlns="" id="{925B0F7D-535E-4356-BE95-860119A0E4C4}"/>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64" name="文本框 63">
              <a:extLst>
                <a:ext uri="{FF2B5EF4-FFF2-40B4-BE49-F238E27FC236}">
                  <a16:creationId xmlns:a16="http://schemas.microsoft.com/office/drawing/2014/main" xmlns="" id="{9F328EDE-7371-4881-A2AC-FAECFEDD344A}"/>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sp>
        <p:nvSpPr>
          <p:cNvPr id="6" name="页脚占位符 5">
            <a:extLst>
              <a:ext uri="{FF2B5EF4-FFF2-40B4-BE49-F238E27FC236}">
                <a16:creationId xmlns:a16="http://schemas.microsoft.com/office/drawing/2014/main" xmlns="" id="{F274BBFE-4832-4FFA-94F2-914F4707B104}"/>
              </a:ext>
            </a:extLst>
          </p:cNvPr>
          <p:cNvSpPr>
            <a:spLocks noGrp="1"/>
          </p:cNvSpPr>
          <p:nvPr>
            <p:ph type="ftr" sz="quarter" idx="11"/>
          </p:nvPr>
        </p:nvSpPr>
        <p:spPr/>
        <p:txBody>
          <a:bodyPr/>
          <a:lstStyle/>
          <a:p>
            <a:r>
              <a:rPr lang="en-US" altLang="zh-CN" dirty="0"/>
              <a:t>www.aidie.com</a:t>
            </a:r>
            <a:endParaRPr lang="zh-CN" altLang="en-US" dirty="0"/>
          </a:p>
        </p:txBody>
      </p:sp>
      <p:sp>
        <p:nvSpPr>
          <p:cNvPr id="8" name="灯片编号占位符 7">
            <a:extLst>
              <a:ext uri="{FF2B5EF4-FFF2-40B4-BE49-F238E27FC236}">
                <a16:creationId xmlns:a16="http://schemas.microsoft.com/office/drawing/2014/main" xmlns="" id="{83D41D29-1638-4E88-A883-E7FD1A6DF234}"/>
              </a:ext>
            </a:extLst>
          </p:cNvPr>
          <p:cNvSpPr>
            <a:spLocks noGrp="1"/>
          </p:cNvSpPr>
          <p:nvPr>
            <p:ph type="sldNum" sz="quarter" idx="12"/>
          </p:nvPr>
        </p:nvSpPr>
        <p:spPr/>
        <p:txBody>
          <a:bodyPr/>
          <a:lstStyle/>
          <a:p>
            <a:fld id="{8EB6F228-91C8-4A8E-B28A-F5EBAF4B74FF}" type="slidenum">
              <a:rPr lang="zh-CN" altLang="en-US" smtClean="0"/>
              <a:pPr/>
              <a:t>19</a:t>
            </a:fld>
            <a:endParaRPr lang="zh-CN" altLang="en-US"/>
          </a:p>
        </p:txBody>
      </p:sp>
      <p:pic>
        <p:nvPicPr>
          <p:cNvPr id="13" name="图片占位符 12" descr="图片包含 游戏机, 建筑&#10;&#10;描述已自动生成">
            <a:extLst>
              <a:ext uri="{FF2B5EF4-FFF2-40B4-BE49-F238E27FC236}">
                <a16:creationId xmlns:a16="http://schemas.microsoft.com/office/drawing/2014/main" xmlns="" id="{4D42C7E7-AFBC-4CA8-88A5-CD7F0BC4EEBC}"/>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25" name="ïṡḷiďè">
            <a:extLst>
              <a:ext uri="{FF2B5EF4-FFF2-40B4-BE49-F238E27FC236}">
                <a16:creationId xmlns:a16="http://schemas.microsoft.com/office/drawing/2014/main" xmlns="" id="{B5537A2A-8711-44C6-AF78-49FC0EC96474}"/>
              </a:ext>
            </a:extLst>
          </p:cNvPr>
          <p:cNvSpPr/>
          <p:nvPr/>
        </p:nvSpPr>
        <p:spPr>
          <a:xfrm>
            <a:off x="1655307" y="1948187"/>
            <a:ext cx="1038068" cy="1240549"/>
          </a:xfrm>
          <a:prstGeom prst="foldedCorner">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r>
              <a:rPr lang="zh-CN" altLang="en-US" sz="2000" b="1" dirty="0"/>
              <a:t>写个</a:t>
            </a:r>
            <a:endParaRPr lang="en-US" altLang="zh-CN" sz="2000" b="1" dirty="0"/>
          </a:p>
          <a:p>
            <a:pPr lvl="0" algn="ctr"/>
            <a:r>
              <a:rPr lang="zh-CN" altLang="en-US" sz="2000" b="1" dirty="0"/>
              <a:t>关键词</a:t>
            </a:r>
            <a:endParaRPr lang="zh-CN" altLang="en-US" sz="2000" b="1" dirty="0">
              <a:solidFill>
                <a:srgbClr val="FFFFFF"/>
              </a:solidFill>
            </a:endParaRPr>
          </a:p>
        </p:txBody>
      </p:sp>
    </p:spTree>
    <p:extLst>
      <p:ext uri="{BB962C8B-B14F-4D97-AF65-F5344CB8AC3E}">
        <p14:creationId xmlns:p14="http://schemas.microsoft.com/office/powerpoint/2010/main" val="1274374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6944B62C-0287-4124-90A3-E8B4210743A2}"/>
              </a:ext>
            </a:extLst>
          </p:cNvPr>
          <p:cNvGrpSpPr/>
          <p:nvPr/>
        </p:nvGrpSpPr>
        <p:grpSpPr>
          <a:xfrm>
            <a:off x="3187495" y="2318984"/>
            <a:ext cx="655843" cy="655843"/>
            <a:chOff x="3144253" y="2390274"/>
            <a:chExt cx="780047" cy="780047"/>
          </a:xfrm>
        </p:grpSpPr>
        <p:sp>
          <p:nvSpPr>
            <p:cNvPr id="47" name="椭圆 46">
              <a:extLst>
                <a:ext uri="{FF2B5EF4-FFF2-40B4-BE49-F238E27FC236}">
                  <a16:creationId xmlns:a16="http://schemas.microsoft.com/office/drawing/2014/main" xmlns="" id="{69352B99-20B3-4287-9A59-2185EBAE51C2}"/>
                </a:ext>
              </a:extLst>
            </p:cNvPr>
            <p:cNvSpPr/>
            <p:nvPr/>
          </p:nvSpPr>
          <p:spPr>
            <a:xfrm>
              <a:off x="3144253" y="2390274"/>
              <a:ext cx="780047" cy="780047"/>
            </a:xfrm>
            <a:prstGeom prst="ellipse">
              <a:avLst/>
            </a:prstGeom>
            <a:solidFill>
              <a:schemeClr val="accent1">
                <a:lumMod val="60000"/>
                <a:lumOff val="40000"/>
              </a:schemeClr>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executive-manager_71028">
              <a:extLst>
                <a:ext uri="{FF2B5EF4-FFF2-40B4-BE49-F238E27FC236}">
                  <a16:creationId xmlns:a16="http://schemas.microsoft.com/office/drawing/2014/main" xmlns="" id="{7EFD0033-E3FB-4E83-A756-39AA01434A8B}"/>
                </a:ext>
              </a:extLst>
            </p:cNvPr>
            <p:cNvSpPr>
              <a:spLocks noChangeAspect="1"/>
            </p:cNvSpPr>
            <p:nvPr/>
          </p:nvSpPr>
          <p:spPr bwMode="auto">
            <a:xfrm>
              <a:off x="3278905" y="2515163"/>
              <a:ext cx="510742" cy="53026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gradFill>
              <a:gsLst>
                <a:gs pos="0">
                  <a:schemeClr val="bg1"/>
                </a:gs>
                <a:gs pos="100000">
                  <a:schemeClr val="bg1">
                    <a:alpha val="75000"/>
                  </a:schemeClr>
                </a:gs>
              </a:gsLst>
              <a:lin ang="5400000" scaled="1"/>
            </a:gradFill>
            <a:ln>
              <a:noFill/>
            </a:ln>
          </p:spPr>
        </p:sp>
      </p:grpSp>
      <p:sp>
        <p:nvSpPr>
          <p:cNvPr id="30" name="文本框 29">
            <a:extLst>
              <a:ext uri="{FF2B5EF4-FFF2-40B4-BE49-F238E27FC236}">
                <a16:creationId xmlns:a16="http://schemas.microsoft.com/office/drawing/2014/main" xmlns="" id="{5E3B2C92-47AC-4E75-A52D-FDB9505B8565}"/>
              </a:ext>
            </a:extLst>
          </p:cNvPr>
          <p:cNvSpPr txBox="1"/>
          <p:nvPr/>
        </p:nvSpPr>
        <p:spPr>
          <a:xfrm>
            <a:off x="1350368" y="2163392"/>
            <a:ext cx="1708161" cy="400110"/>
          </a:xfrm>
          <a:prstGeom prst="rect">
            <a:avLst/>
          </a:prstGeom>
          <a:noFill/>
        </p:spPr>
        <p:txBody>
          <a:bodyPr wrap="none" rIns="0" rtlCol="0">
            <a:spAutoFit/>
          </a:bodyPr>
          <a:lstStyle/>
          <a:p>
            <a:pPr algn="r"/>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1" name="文本框 30">
            <a:extLst>
              <a:ext uri="{FF2B5EF4-FFF2-40B4-BE49-F238E27FC236}">
                <a16:creationId xmlns:a16="http://schemas.microsoft.com/office/drawing/2014/main" xmlns="" id="{08A83E25-ECFF-462B-8368-BA6B365B214C}"/>
              </a:ext>
            </a:extLst>
          </p:cNvPr>
          <p:cNvSpPr txBox="1"/>
          <p:nvPr/>
        </p:nvSpPr>
        <p:spPr>
          <a:xfrm>
            <a:off x="660400" y="2597002"/>
            <a:ext cx="2398127" cy="1299118"/>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替换</a:t>
            </a:r>
            <a:r>
              <a:rPr lang="zh-CN" altLang="en-US" sz="1600" spc="100" dirty="0">
                <a:solidFill>
                  <a:schemeClr val="tx1">
                    <a:lumMod val="65000"/>
                    <a:lumOff val="35000"/>
                  </a:schemeClr>
                </a:solidFill>
              </a:rPr>
              <a:t>图片</a:t>
            </a:r>
            <a:r>
              <a:rPr lang="zh-CN" altLang="en-US" sz="1600" spc="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的方法跟之前提到的方法一样，点击图片删除，再点击图标上传</a:t>
            </a:r>
          </a:p>
        </p:txBody>
      </p:sp>
      <p:grpSp>
        <p:nvGrpSpPr>
          <p:cNvPr id="32" name="Group 19">
            <a:extLst>
              <a:ext uri="{FF2B5EF4-FFF2-40B4-BE49-F238E27FC236}">
                <a16:creationId xmlns:a16="http://schemas.microsoft.com/office/drawing/2014/main" xmlns="" id="{5A2B1AC9-DE8A-4605-84D1-7426C67E71BA}"/>
              </a:ext>
            </a:extLst>
          </p:cNvPr>
          <p:cNvGrpSpPr/>
          <p:nvPr/>
        </p:nvGrpSpPr>
        <p:grpSpPr>
          <a:xfrm>
            <a:off x="3709675" y="4716377"/>
            <a:ext cx="655843" cy="655843"/>
            <a:chOff x="3144253" y="2390274"/>
            <a:chExt cx="780047" cy="780047"/>
          </a:xfrm>
        </p:grpSpPr>
        <p:sp>
          <p:nvSpPr>
            <p:cNvPr id="45" name="椭圆 44">
              <a:extLst>
                <a:ext uri="{FF2B5EF4-FFF2-40B4-BE49-F238E27FC236}">
                  <a16:creationId xmlns:a16="http://schemas.microsoft.com/office/drawing/2014/main" xmlns="" id="{4A0DB492-8FEF-4F9E-BB98-7AA26765DE14}"/>
                </a:ext>
              </a:extLst>
            </p:cNvPr>
            <p:cNvSpPr/>
            <p:nvPr/>
          </p:nvSpPr>
          <p:spPr>
            <a:xfrm>
              <a:off x="3144253" y="2390274"/>
              <a:ext cx="780047" cy="780047"/>
            </a:xfrm>
            <a:prstGeom prst="ellipse">
              <a:avLst/>
            </a:prstGeom>
            <a:solidFill>
              <a:schemeClr val="accent1">
                <a:lumMod val="60000"/>
                <a:lumOff val="40000"/>
              </a:schemeClr>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executive-manager_71028">
              <a:extLst>
                <a:ext uri="{FF2B5EF4-FFF2-40B4-BE49-F238E27FC236}">
                  <a16:creationId xmlns:a16="http://schemas.microsoft.com/office/drawing/2014/main" xmlns="" id="{A3918E1B-94C0-4950-B8F3-9115822A7E9B}"/>
                </a:ext>
              </a:extLst>
            </p:cNvPr>
            <p:cNvSpPr>
              <a:spLocks noChangeAspect="1"/>
            </p:cNvSpPr>
            <p:nvPr/>
          </p:nvSpPr>
          <p:spPr bwMode="auto">
            <a:xfrm>
              <a:off x="3293434" y="2515163"/>
              <a:ext cx="481683" cy="530268"/>
            </a:xfrm>
            <a:custGeom>
              <a:avLst/>
              <a:gdLst>
                <a:gd name="T0" fmla="*/ 3910 w 3990"/>
                <a:gd name="T1" fmla="*/ 941 h 4400"/>
                <a:gd name="T2" fmla="*/ 3734 w 3990"/>
                <a:gd name="T3" fmla="*/ 909 h 4400"/>
                <a:gd name="T4" fmla="*/ 3397 w 3990"/>
                <a:gd name="T5" fmla="*/ 958 h 4400"/>
                <a:gd name="T6" fmla="*/ 2521 w 3990"/>
                <a:gd name="T7" fmla="*/ 698 h 4400"/>
                <a:gd name="T8" fmla="*/ 2195 w 3990"/>
                <a:gd name="T9" fmla="*/ 200 h 4400"/>
                <a:gd name="T10" fmla="*/ 1995 w 3990"/>
                <a:gd name="T11" fmla="*/ 0 h 4400"/>
                <a:gd name="T12" fmla="*/ 1795 w 3990"/>
                <a:gd name="T13" fmla="*/ 200 h 4400"/>
                <a:gd name="T14" fmla="*/ 1469 w 3990"/>
                <a:gd name="T15" fmla="*/ 698 h 4400"/>
                <a:gd name="T16" fmla="*/ 593 w 3990"/>
                <a:gd name="T17" fmla="*/ 958 h 4400"/>
                <a:gd name="T18" fmla="*/ 256 w 3990"/>
                <a:gd name="T19" fmla="*/ 909 h 4400"/>
                <a:gd name="T20" fmla="*/ 80 w 3990"/>
                <a:gd name="T21" fmla="*/ 941 h 4400"/>
                <a:gd name="T22" fmla="*/ 0 w 3990"/>
                <a:gd name="T23" fmla="*/ 1101 h 4400"/>
                <a:gd name="T24" fmla="*/ 749 w 3990"/>
                <a:gd name="T25" fmla="*/ 3406 h 4400"/>
                <a:gd name="T26" fmla="*/ 1379 w 3990"/>
                <a:gd name="T27" fmla="*/ 4111 h 4400"/>
                <a:gd name="T28" fmla="*/ 1995 w 3990"/>
                <a:gd name="T29" fmla="*/ 4400 h 4400"/>
                <a:gd name="T30" fmla="*/ 2611 w 3990"/>
                <a:gd name="T31" fmla="*/ 4111 h 4400"/>
                <a:gd name="T32" fmla="*/ 3241 w 3990"/>
                <a:gd name="T33" fmla="*/ 3406 h 4400"/>
                <a:gd name="T34" fmla="*/ 3990 w 3990"/>
                <a:gd name="T35" fmla="*/ 1101 h 4400"/>
                <a:gd name="T36" fmla="*/ 3910 w 3990"/>
                <a:gd name="T37" fmla="*/ 941 h 4400"/>
                <a:gd name="T38" fmla="*/ 1236 w 3990"/>
                <a:gd name="T39" fmla="*/ 3002 h 4400"/>
                <a:gd name="T40" fmla="*/ 1995 w 3990"/>
                <a:gd name="T41" fmla="*/ 2243 h 4400"/>
                <a:gd name="T42" fmla="*/ 1507 w 3990"/>
                <a:gd name="T43" fmla="*/ 1755 h 4400"/>
                <a:gd name="T44" fmla="*/ 1995 w 3990"/>
                <a:gd name="T45" fmla="*/ 1267 h 4400"/>
                <a:gd name="T46" fmla="*/ 2483 w 3990"/>
                <a:gd name="T47" fmla="*/ 1755 h 4400"/>
                <a:gd name="T48" fmla="*/ 1995 w 3990"/>
                <a:gd name="T49" fmla="*/ 2243 h 4400"/>
                <a:gd name="T50" fmla="*/ 2754 w 3990"/>
                <a:gd name="T51" fmla="*/ 3002 h 4400"/>
                <a:gd name="T52" fmla="*/ 1236 w 3990"/>
                <a:gd name="T53" fmla="*/ 3002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90" h="4400">
                  <a:moveTo>
                    <a:pt x="3910" y="941"/>
                  </a:moveTo>
                  <a:cubicBezTo>
                    <a:pt x="3860" y="903"/>
                    <a:pt x="3794" y="891"/>
                    <a:pt x="3734" y="909"/>
                  </a:cubicBezTo>
                  <a:cubicBezTo>
                    <a:pt x="3623" y="941"/>
                    <a:pt x="3509" y="958"/>
                    <a:pt x="3397" y="958"/>
                  </a:cubicBezTo>
                  <a:cubicBezTo>
                    <a:pt x="3075" y="958"/>
                    <a:pt x="2755" y="863"/>
                    <a:pt x="2521" y="698"/>
                  </a:cubicBezTo>
                  <a:cubicBezTo>
                    <a:pt x="2314" y="553"/>
                    <a:pt x="2195" y="371"/>
                    <a:pt x="2195" y="200"/>
                  </a:cubicBezTo>
                  <a:cubicBezTo>
                    <a:pt x="2195" y="90"/>
                    <a:pt x="2105" y="0"/>
                    <a:pt x="1995" y="0"/>
                  </a:cubicBezTo>
                  <a:cubicBezTo>
                    <a:pt x="1885" y="0"/>
                    <a:pt x="1795" y="90"/>
                    <a:pt x="1795" y="200"/>
                  </a:cubicBezTo>
                  <a:cubicBezTo>
                    <a:pt x="1795" y="371"/>
                    <a:pt x="1676" y="553"/>
                    <a:pt x="1469" y="698"/>
                  </a:cubicBezTo>
                  <a:cubicBezTo>
                    <a:pt x="1235" y="863"/>
                    <a:pt x="915" y="958"/>
                    <a:pt x="593" y="958"/>
                  </a:cubicBezTo>
                  <a:cubicBezTo>
                    <a:pt x="481" y="958"/>
                    <a:pt x="367" y="941"/>
                    <a:pt x="256" y="909"/>
                  </a:cubicBezTo>
                  <a:cubicBezTo>
                    <a:pt x="196" y="891"/>
                    <a:pt x="130" y="903"/>
                    <a:pt x="80" y="941"/>
                  </a:cubicBezTo>
                  <a:cubicBezTo>
                    <a:pt x="30" y="979"/>
                    <a:pt x="0" y="1038"/>
                    <a:pt x="0" y="1101"/>
                  </a:cubicBezTo>
                  <a:cubicBezTo>
                    <a:pt x="3" y="2165"/>
                    <a:pt x="470" y="3002"/>
                    <a:pt x="749" y="3406"/>
                  </a:cubicBezTo>
                  <a:cubicBezTo>
                    <a:pt x="943" y="3689"/>
                    <a:pt x="1162" y="3933"/>
                    <a:pt x="1379" y="4111"/>
                  </a:cubicBezTo>
                  <a:cubicBezTo>
                    <a:pt x="1540" y="4243"/>
                    <a:pt x="1777" y="4400"/>
                    <a:pt x="1995" y="4400"/>
                  </a:cubicBezTo>
                  <a:cubicBezTo>
                    <a:pt x="2213" y="4400"/>
                    <a:pt x="2450" y="4243"/>
                    <a:pt x="2611" y="4111"/>
                  </a:cubicBezTo>
                  <a:cubicBezTo>
                    <a:pt x="2828" y="3933"/>
                    <a:pt x="3047" y="3689"/>
                    <a:pt x="3241" y="3406"/>
                  </a:cubicBezTo>
                  <a:cubicBezTo>
                    <a:pt x="3520" y="3002"/>
                    <a:pt x="3987" y="2165"/>
                    <a:pt x="3990" y="1101"/>
                  </a:cubicBezTo>
                  <a:cubicBezTo>
                    <a:pt x="3990" y="1038"/>
                    <a:pt x="3960" y="979"/>
                    <a:pt x="3910" y="941"/>
                  </a:cubicBezTo>
                  <a:close/>
                  <a:moveTo>
                    <a:pt x="1236" y="3002"/>
                  </a:moveTo>
                  <a:cubicBezTo>
                    <a:pt x="1236" y="2583"/>
                    <a:pt x="1576" y="2243"/>
                    <a:pt x="1995" y="2243"/>
                  </a:cubicBezTo>
                  <a:cubicBezTo>
                    <a:pt x="1725" y="2243"/>
                    <a:pt x="1507" y="2024"/>
                    <a:pt x="1507" y="1755"/>
                  </a:cubicBezTo>
                  <a:cubicBezTo>
                    <a:pt x="1507" y="1485"/>
                    <a:pt x="1725" y="1267"/>
                    <a:pt x="1995" y="1267"/>
                  </a:cubicBezTo>
                  <a:cubicBezTo>
                    <a:pt x="2265" y="1267"/>
                    <a:pt x="2483" y="1485"/>
                    <a:pt x="2483" y="1755"/>
                  </a:cubicBezTo>
                  <a:cubicBezTo>
                    <a:pt x="2483" y="2024"/>
                    <a:pt x="2265" y="2243"/>
                    <a:pt x="1995" y="2243"/>
                  </a:cubicBezTo>
                  <a:cubicBezTo>
                    <a:pt x="2414" y="2243"/>
                    <a:pt x="2754" y="2583"/>
                    <a:pt x="2754" y="3002"/>
                  </a:cubicBezTo>
                  <a:lnTo>
                    <a:pt x="1236" y="3002"/>
                  </a:ln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3" name="文本框 32">
            <a:extLst>
              <a:ext uri="{FF2B5EF4-FFF2-40B4-BE49-F238E27FC236}">
                <a16:creationId xmlns:a16="http://schemas.microsoft.com/office/drawing/2014/main" xmlns="" id="{38801EF4-1579-443D-8E5B-816312317EC9}"/>
              </a:ext>
            </a:extLst>
          </p:cNvPr>
          <p:cNvSpPr txBox="1"/>
          <p:nvPr/>
        </p:nvSpPr>
        <p:spPr>
          <a:xfrm>
            <a:off x="1897948" y="4555813"/>
            <a:ext cx="1708161" cy="400110"/>
          </a:xfrm>
          <a:prstGeom prst="rect">
            <a:avLst/>
          </a:prstGeom>
          <a:noFill/>
        </p:spPr>
        <p:txBody>
          <a:bodyPr wrap="none" rIns="0" rtlCol="0">
            <a:spAutoFit/>
          </a:bodyPr>
          <a:lstStyle/>
          <a:p>
            <a:pPr algn="r"/>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4" name="文本框 33">
            <a:extLst>
              <a:ext uri="{FF2B5EF4-FFF2-40B4-BE49-F238E27FC236}">
                <a16:creationId xmlns:a16="http://schemas.microsoft.com/office/drawing/2014/main" xmlns="" id="{570BA56B-FA86-42DB-8DD1-352DB849157C}"/>
              </a:ext>
            </a:extLst>
          </p:cNvPr>
          <p:cNvSpPr txBox="1"/>
          <p:nvPr/>
        </p:nvSpPr>
        <p:spPr>
          <a:xfrm>
            <a:off x="989496" y="4989422"/>
            <a:ext cx="2616611" cy="1097499"/>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输入一些简短的文字简要描述，关于这个项目有什么实际应用价值，提供什么思考</a:t>
            </a:r>
          </a:p>
        </p:txBody>
      </p:sp>
      <p:grpSp>
        <p:nvGrpSpPr>
          <p:cNvPr id="35" name="Group 24">
            <a:extLst>
              <a:ext uri="{FF2B5EF4-FFF2-40B4-BE49-F238E27FC236}">
                <a16:creationId xmlns:a16="http://schemas.microsoft.com/office/drawing/2014/main" xmlns="" id="{47D39ED1-451F-4D3A-B72D-4129B52013D0}"/>
              </a:ext>
            </a:extLst>
          </p:cNvPr>
          <p:cNvGrpSpPr/>
          <p:nvPr/>
        </p:nvGrpSpPr>
        <p:grpSpPr>
          <a:xfrm>
            <a:off x="7504697" y="1350884"/>
            <a:ext cx="655843" cy="655843"/>
            <a:chOff x="3144253" y="2390274"/>
            <a:chExt cx="780047" cy="780047"/>
          </a:xfrm>
        </p:grpSpPr>
        <p:sp>
          <p:nvSpPr>
            <p:cNvPr id="43" name="椭圆 42">
              <a:extLst>
                <a:ext uri="{FF2B5EF4-FFF2-40B4-BE49-F238E27FC236}">
                  <a16:creationId xmlns:a16="http://schemas.microsoft.com/office/drawing/2014/main" xmlns="" id="{7B185F37-C23E-48F1-9201-AE774806684D}"/>
                </a:ext>
              </a:extLst>
            </p:cNvPr>
            <p:cNvSpPr/>
            <p:nvPr/>
          </p:nvSpPr>
          <p:spPr>
            <a:xfrm>
              <a:off x="3144253" y="2390274"/>
              <a:ext cx="780047" cy="780047"/>
            </a:xfrm>
            <a:prstGeom prst="ellipse">
              <a:avLst/>
            </a:prstGeom>
            <a:solidFill>
              <a:schemeClr val="accent1">
                <a:lumMod val="60000"/>
                <a:lumOff val="40000"/>
              </a:schemeClr>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4" name="executive-manager_71028">
              <a:extLst>
                <a:ext uri="{FF2B5EF4-FFF2-40B4-BE49-F238E27FC236}">
                  <a16:creationId xmlns:a16="http://schemas.microsoft.com/office/drawing/2014/main" xmlns="" id="{8ABD95ED-1CD2-48AF-9042-5DE235FCE725}"/>
                </a:ext>
              </a:extLst>
            </p:cNvPr>
            <p:cNvSpPr>
              <a:spLocks noChangeAspect="1"/>
            </p:cNvSpPr>
            <p:nvPr/>
          </p:nvSpPr>
          <p:spPr bwMode="auto">
            <a:xfrm>
              <a:off x="3317233" y="2532043"/>
              <a:ext cx="439922" cy="439247"/>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1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1 w 578320"/>
                <a:gd name="connsiteY23" fmla="*/ 577432 h 577432"/>
                <a:gd name="connsiteX24" fmla="*/ 461147 w 578320"/>
                <a:gd name="connsiteY24" fmla="*/ 550718 h 577432"/>
                <a:gd name="connsiteX25" fmla="*/ 461147 w 578320"/>
                <a:gd name="connsiteY25" fmla="*/ 262391 h 577432"/>
                <a:gd name="connsiteX26" fmla="*/ 486981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1" y="235677"/>
                  </a:moveTo>
                  <a:lnTo>
                    <a:pt x="551564" y="235677"/>
                  </a:lnTo>
                  <a:cubicBezTo>
                    <a:pt x="566326" y="235677"/>
                    <a:pt x="578320" y="247652"/>
                    <a:pt x="578320" y="262391"/>
                  </a:cubicBezTo>
                  <a:lnTo>
                    <a:pt x="578320" y="550718"/>
                  </a:lnTo>
                  <a:cubicBezTo>
                    <a:pt x="578320" y="565457"/>
                    <a:pt x="566326" y="577432"/>
                    <a:pt x="551564" y="577432"/>
                  </a:cubicBezTo>
                  <a:lnTo>
                    <a:pt x="486981" y="577432"/>
                  </a:lnTo>
                  <a:cubicBezTo>
                    <a:pt x="473141" y="577432"/>
                    <a:pt x="461147" y="565457"/>
                    <a:pt x="461147" y="550718"/>
                  </a:cubicBezTo>
                  <a:lnTo>
                    <a:pt x="461147" y="262391"/>
                  </a:lnTo>
                  <a:cubicBezTo>
                    <a:pt x="461147" y="247652"/>
                    <a:pt x="473141" y="235677"/>
                    <a:pt x="486981"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4"/>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2"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4"/>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6" name="文本框 35">
            <a:extLst>
              <a:ext uri="{FF2B5EF4-FFF2-40B4-BE49-F238E27FC236}">
                <a16:creationId xmlns:a16="http://schemas.microsoft.com/office/drawing/2014/main" xmlns="" id="{167E468C-233D-45A7-AC83-E8D62F4F3095}"/>
              </a:ext>
            </a:extLst>
          </p:cNvPr>
          <p:cNvSpPr txBox="1"/>
          <p:nvPr/>
        </p:nvSpPr>
        <p:spPr>
          <a:xfrm>
            <a:off x="8344361" y="1190320"/>
            <a:ext cx="1615827" cy="400110"/>
          </a:xfrm>
          <a:prstGeom prst="rect">
            <a:avLst/>
          </a:prstGeom>
          <a:noFill/>
        </p:spPr>
        <p:txBody>
          <a:bodyPr wrap="none" lIns="0" rIns="0" rtlCol="0">
            <a:spAutoFit/>
          </a:bodyPr>
          <a:lstStyle/>
          <a:p>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7" name="文本框 36">
            <a:extLst>
              <a:ext uri="{FF2B5EF4-FFF2-40B4-BE49-F238E27FC236}">
                <a16:creationId xmlns:a16="http://schemas.microsoft.com/office/drawing/2014/main" xmlns="" id="{0E5FC0C8-8A77-4A62-849A-4AD79919CAB8}"/>
              </a:ext>
            </a:extLst>
          </p:cNvPr>
          <p:cNvSpPr txBox="1"/>
          <p:nvPr/>
        </p:nvSpPr>
        <p:spPr>
          <a:xfrm>
            <a:off x="8344361" y="1623929"/>
            <a:ext cx="2853864" cy="1168173"/>
          </a:xfrm>
          <a:prstGeom prst="rect">
            <a:avLst/>
          </a:prstGeom>
          <a:noFill/>
        </p:spPr>
        <p:txBody>
          <a:bodyPr wrap="square" lIns="0" rIns="0" rtlCol="0">
            <a:normAutofit lnSpcReduction="10000"/>
          </a:bodyPr>
          <a:lstStyle/>
          <a:p>
            <a:pPr>
              <a:lnSpc>
                <a:spcPct val="150000"/>
              </a:lnSpc>
            </a:pPr>
            <a:r>
              <a:rPr lang="zh-CN" altLang="en-US" sz="1600" spc="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输入一些简短的文字简要描述，关于这个项目有什么实际应用价值，能提供什么思考</a:t>
            </a:r>
          </a:p>
        </p:txBody>
      </p:sp>
      <p:grpSp>
        <p:nvGrpSpPr>
          <p:cNvPr id="38" name="Group 29">
            <a:extLst>
              <a:ext uri="{FF2B5EF4-FFF2-40B4-BE49-F238E27FC236}">
                <a16:creationId xmlns:a16="http://schemas.microsoft.com/office/drawing/2014/main" xmlns="" id="{BF31E18D-14F5-448D-85A0-CDACF8C9C684}"/>
              </a:ext>
            </a:extLst>
          </p:cNvPr>
          <p:cNvGrpSpPr/>
          <p:nvPr/>
        </p:nvGrpSpPr>
        <p:grpSpPr>
          <a:xfrm>
            <a:off x="8141177" y="3519677"/>
            <a:ext cx="655843" cy="655843"/>
            <a:chOff x="3144253" y="2390274"/>
            <a:chExt cx="780047" cy="780047"/>
          </a:xfrm>
        </p:grpSpPr>
        <p:sp>
          <p:nvSpPr>
            <p:cNvPr id="41" name="椭圆 40">
              <a:extLst>
                <a:ext uri="{FF2B5EF4-FFF2-40B4-BE49-F238E27FC236}">
                  <a16:creationId xmlns:a16="http://schemas.microsoft.com/office/drawing/2014/main" xmlns="" id="{26A31F0C-EFC9-44B6-B839-844DFCE843AD}"/>
                </a:ext>
              </a:extLst>
            </p:cNvPr>
            <p:cNvSpPr/>
            <p:nvPr/>
          </p:nvSpPr>
          <p:spPr>
            <a:xfrm>
              <a:off x="3144253" y="2390274"/>
              <a:ext cx="780047" cy="780047"/>
            </a:xfrm>
            <a:prstGeom prst="ellipse">
              <a:avLst/>
            </a:prstGeom>
            <a:solidFill>
              <a:schemeClr val="accent1">
                <a:lumMod val="60000"/>
                <a:lumOff val="40000"/>
              </a:schemeClr>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executive-manager_71028">
              <a:extLst>
                <a:ext uri="{FF2B5EF4-FFF2-40B4-BE49-F238E27FC236}">
                  <a16:creationId xmlns:a16="http://schemas.microsoft.com/office/drawing/2014/main" xmlns="" id="{65249797-C747-43A6-89BA-92AD5C664E11}"/>
                </a:ext>
              </a:extLst>
            </p:cNvPr>
            <p:cNvSpPr>
              <a:spLocks noChangeAspect="1"/>
            </p:cNvSpPr>
            <p:nvPr/>
          </p:nvSpPr>
          <p:spPr bwMode="auto">
            <a:xfrm>
              <a:off x="3364743" y="2532843"/>
              <a:ext cx="423848" cy="483368"/>
            </a:xfrm>
            <a:custGeom>
              <a:avLst/>
              <a:gdLst>
                <a:gd name="T0" fmla="*/ 4041 w 5067"/>
                <a:gd name="T1" fmla="*/ 2708 h 5787"/>
                <a:gd name="T2" fmla="*/ 2918 w 5067"/>
                <a:gd name="T3" fmla="*/ 2682 h 5787"/>
                <a:gd name="T4" fmla="*/ 2020 w 5067"/>
                <a:gd name="T5" fmla="*/ 0 h 5787"/>
                <a:gd name="T6" fmla="*/ 756 w 5067"/>
                <a:gd name="T7" fmla="*/ 2885 h 5787"/>
                <a:gd name="T8" fmla="*/ 0 w 5067"/>
                <a:gd name="T9" fmla="*/ 5084 h 5787"/>
                <a:gd name="T10" fmla="*/ 3496 w 5067"/>
                <a:gd name="T11" fmla="*/ 5262 h 5787"/>
                <a:gd name="T12" fmla="*/ 4559 w 5067"/>
                <a:gd name="T13" fmla="*/ 5256 h 5787"/>
                <a:gd name="T14" fmla="*/ 4515 w 5067"/>
                <a:gd name="T15" fmla="*/ 4732 h 5787"/>
                <a:gd name="T16" fmla="*/ 5067 w 5067"/>
                <a:gd name="T17" fmla="*/ 3660 h 5787"/>
                <a:gd name="T18" fmla="*/ 2628 w 5067"/>
                <a:gd name="T19" fmla="*/ 2837 h 5787"/>
                <a:gd name="T20" fmla="*/ 2579 w 5067"/>
                <a:gd name="T21" fmla="*/ 3212 h 5787"/>
                <a:gd name="T22" fmla="*/ 2173 w 5067"/>
                <a:gd name="T23" fmla="*/ 4005 h 5787"/>
                <a:gd name="T24" fmla="*/ 1767 w 5067"/>
                <a:gd name="T25" fmla="*/ 3212 h 5787"/>
                <a:gd name="T26" fmla="*/ 1718 w 5067"/>
                <a:gd name="T27" fmla="*/ 2837 h 5787"/>
                <a:gd name="T28" fmla="*/ 1804 w 5067"/>
                <a:gd name="T29" fmla="*/ 2776 h 5787"/>
                <a:gd name="T30" fmla="*/ 2340 w 5067"/>
                <a:gd name="T31" fmla="*/ 2827 h 5787"/>
                <a:gd name="T32" fmla="*/ 2603 w 5067"/>
                <a:gd name="T33" fmla="*/ 2781 h 5787"/>
                <a:gd name="T34" fmla="*/ 2909 w 5067"/>
                <a:gd name="T35" fmla="*/ 1692 h 5787"/>
                <a:gd name="T36" fmla="*/ 2335 w 5067"/>
                <a:gd name="T37" fmla="*/ 2502 h 5787"/>
                <a:gd name="T38" fmla="*/ 1653 w 5067"/>
                <a:gd name="T39" fmla="*/ 2192 h 5787"/>
                <a:gd name="T40" fmla="*/ 1433 w 5067"/>
                <a:gd name="T41" fmla="*/ 1667 h 5787"/>
                <a:gd name="T42" fmla="*/ 1347 w 5067"/>
                <a:gd name="T43" fmla="*/ 1578 h 5787"/>
                <a:gd name="T44" fmla="*/ 1408 w 5067"/>
                <a:gd name="T45" fmla="*/ 1418 h 5787"/>
                <a:gd name="T46" fmla="*/ 1432 w 5067"/>
                <a:gd name="T47" fmla="*/ 1211 h 5787"/>
                <a:gd name="T48" fmla="*/ 1520 w 5067"/>
                <a:gd name="T49" fmla="*/ 1157 h 5787"/>
                <a:gd name="T50" fmla="*/ 1987 w 5067"/>
                <a:gd name="T51" fmla="*/ 1203 h 5787"/>
                <a:gd name="T52" fmla="*/ 2094 w 5067"/>
                <a:gd name="T53" fmla="*/ 1200 h 5787"/>
                <a:gd name="T54" fmla="*/ 2861 w 5067"/>
                <a:gd name="T55" fmla="*/ 1354 h 5787"/>
                <a:gd name="T56" fmla="*/ 2913 w 5067"/>
                <a:gd name="T57" fmla="*/ 1418 h 5787"/>
                <a:gd name="T58" fmla="*/ 2998 w 5067"/>
                <a:gd name="T59" fmla="*/ 1479 h 5787"/>
                <a:gd name="T60" fmla="*/ 2971 w 5067"/>
                <a:gd name="T61" fmla="*/ 1629 h 5787"/>
                <a:gd name="T62" fmla="*/ 2909 w 5067"/>
                <a:gd name="T63" fmla="*/ 1692 h 5787"/>
                <a:gd name="T64" fmla="*/ 3807 w 5067"/>
                <a:gd name="T65" fmla="*/ 5256 h 5787"/>
                <a:gd name="T66" fmla="*/ 4266 w 5067"/>
                <a:gd name="T67" fmla="*/ 5256 h 5787"/>
                <a:gd name="T68" fmla="*/ 4449 w 5067"/>
                <a:gd name="T69" fmla="*/ 4318 h 5787"/>
                <a:gd name="T70" fmla="*/ 4055 w 5067"/>
                <a:gd name="T71" fmla="*/ 4886 h 5787"/>
                <a:gd name="T72" fmla="*/ 3919 w 5067"/>
                <a:gd name="T73" fmla="*/ 4835 h 5787"/>
                <a:gd name="T74" fmla="*/ 4198 w 5067"/>
                <a:gd name="T75" fmla="*/ 4078 h 5787"/>
                <a:gd name="T76" fmla="*/ 4047 w 5067"/>
                <a:gd name="T77" fmla="*/ 3360 h 5787"/>
                <a:gd name="T78" fmla="*/ 3491 w 5067"/>
                <a:gd name="T79" fmla="*/ 3778 h 5787"/>
                <a:gd name="T80" fmla="*/ 3362 w 5067"/>
                <a:gd name="T81" fmla="*/ 3715 h 5787"/>
                <a:gd name="T82" fmla="*/ 4050 w 5067"/>
                <a:gd name="T83" fmla="*/ 3009 h 5787"/>
                <a:gd name="T84" fmla="*/ 4449 w 5067"/>
                <a:gd name="T85" fmla="*/ 4318 h 5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7" h="5787">
                  <a:moveTo>
                    <a:pt x="4770" y="2962"/>
                  </a:moveTo>
                  <a:cubicBezTo>
                    <a:pt x="4584" y="2795"/>
                    <a:pt x="4332" y="2708"/>
                    <a:pt x="4041" y="2708"/>
                  </a:cubicBezTo>
                  <a:cubicBezTo>
                    <a:pt x="3828" y="2708"/>
                    <a:pt x="3634" y="2756"/>
                    <a:pt x="3472" y="2850"/>
                  </a:cubicBezTo>
                  <a:lnTo>
                    <a:pt x="2918" y="2682"/>
                  </a:lnTo>
                  <a:cubicBezTo>
                    <a:pt x="4053" y="2682"/>
                    <a:pt x="3417" y="0"/>
                    <a:pt x="2325" y="0"/>
                  </a:cubicBezTo>
                  <a:lnTo>
                    <a:pt x="2020" y="0"/>
                  </a:lnTo>
                  <a:cubicBezTo>
                    <a:pt x="746" y="0"/>
                    <a:pt x="351" y="2682"/>
                    <a:pt x="1427" y="2682"/>
                  </a:cubicBezTo>
                  <a:lnTo>
                    <a:pt x="756" y="2885"/>
                  </a:lnTo>
                  <a:cubicBezTo>
                    <a:pt x="283" y="3021"/>
                    <a:pt x="2" y="5063"/>
                    <a:pt x="2" y="5063"/>
                  </a:cubicBezTo>
                  <a:cubicBezTo>
                    <a:pt x="1" y="5070"/>
                    <a:pt x="0" y="5077"/>
                    <a:pt x="0" y="5084"/>
                  </a:cubicBezTo>
                  <a:cubicBezTo>
                    <a:pt x="0" y="5183"/>
                    <a:pt x="80" y="5262"/>
                    <a:pt x="178" y="5262"/>
                  </a:cubicBezTo>
                  <a:lnTo>
                    <a:pt x="3496" y="5262"/>
                  </a:lnTo>
                  <a:cubicBezTo>
                    <a:pt x="3500" y="5552"/>
                    <a:pt x="3737" y="5787"/>
                    <a:pt x="4027" y="5787"/>
                  </a:cubicBezTo>
                  <a:cubicBezTo>
                    <a:pt x="4320" y="5787"/>
                    <a:pt x="4559" y="5549"/>
                    <a:pt x="4559" y="5256"/>
                  </a:cubicBezTo>
                  <a:cubicBezTo>
                    <a:pt x="4559" y="5140"/>
                    <a:pt x="4521" y="5032"/>
                    <a:pt x="4457" y="4945"/>
                  </a:cubicBezTo>
                  <a:cubicBezTo>
                    <a:pt x="4492" y="4881"/>
                    <a:pt x="4513" y="4809"/>
                    <a:pt x="4515" y="4732"/>
                  </a:cubicBezTo>
                  <a:cubicBezTo>
                    <a:pt x="4517" y="4665"/>
                    <a:pt x="4528" y="4649"/>
                    <a:pt x="4646" y="4538"/>
                  </a:cubicBezTo>
                  <a:cubicBezTo>
                    <a:pt x="4803" y="4391"/>
                    <a:pt x="5067" y="4145"/>
                    <a:pt x="5067" y="3660"/>
                  </a:cubicBezTo>
                  <a:cubicBezTo>
                    <a:pt x="5067" y="3382"/>
                    <a:pt x="4961" y="3134"/>
                    <a:pt x="4770" y="2962"/>
                  </a:cubicBezTo>
                  <a:close/>
                  <a:moveTo>
                    <a:pt x="2628" y="2837"/>
                  </a:moveTo>
                  <a:lnTo>
                    <a:pt x="2584" y="3194"/>
                  </a:lnTo>
                  <a:cubicBezTo>
                    <a:pt x="2583" y="3200"/>
                    <a:pt x="2582" y="3206"/>
                    <a:pt x="2579" y="3212"/>
                  </a:cubicBezTo>
                  <a:lnTo>
                    <a:pt x="2228" y="3970"/>
                  </a:lnTo>
                  <a:cubicBezTo>
                    <a:pt x="2218" y="3991"/>
                    <a:pt x="2196" y="4005"/>
                    <a:pt x="2173" y="4005"/>
                  </a:cubicBezTo>
                  <a:cubicBezTo>
                    <a:pt x="2149" y="4005"/>
                    <a:pt x="2128" y="3991"/>
                    <a:pt x="2118" y="3970"/>
                  </a:cubicBezTo>
                  <a:lnTo>
                    <a:pt x="1767" y="3212"/>
                  </a:lnTo>
                  <a:cubicBezTo>
                    <a:pt x="1764" y="3206"/>
                    <a:pt x="1762" y="3200"/>
                    <a:pt x="1761" y="3194"/>
                  </a:cubicBezTo>
                  <a:lnTo>
                    <a:pt x="1718" y="2837"/>
                  </a:lnTo>
                  <a:cubicBezTo>
                    <a:pt x="1715" y="2815"/>
                    <a:pt x="1725" y="2793"/>
                    <a:pt x="1743" y="2781"/>
                  </a:cubicBezTo>
                  <a:cubicBezTo>
                    <a:pt x="1761" y="2768"/>
                    <a:pt x="1785" y="2766"/>
                    <a:pt x="1804" y="2776"/>
                  </a:cubicBezTo>
                  <a:cubicBezTo>
                    <a:pt x="1873" y="2810"/>
                    <a:pt x="1941" y="2827"/>
                    <a:pt x="2006" y="2827"/>
                  </a:cubicBezTo>
                  <a:lnTo>
                    <a:pt x="2340" y="2827"/>
                  </a:lnTo>
                  <a:cubicBezTo>
                    <a:pt x="2405" y="2827"/>
                    <a:pt x="2473" y="2810"/>
                    <a:pt x="2541" y="2776"/>
                  </a:cubicBezTo>
                  <a:cubicBezTo>
                    <a:pt x="2561" y="2766"/>
                    <a:pt x="2585" y="2768"/>
                    <a:pt x="2603" y="2781"/>
                  </a:cubicBezTo>
                  <a:cubicBezTo>
                    <a:pt x="2621" y="2793"/>
                    <a:pt x="2631" y="2815"/>
                    <a:pt x="2628" y="2837"/>
                  </a:cubicBezTo>
                  <a:close/>
                  <a:moveTo>
                    <a:pt x="2909" y="1692"/>
                  </a:moveTo>
                  <a:cubicBezTo>
                    <a:pt x="2890" y="1836"/>
                    <a:pt x="2809" y="2023"/>
                    <a:pt x="2692" y="2192"/>
                  </a:cubicBezTo>
                  <a:cubicBezTo>
                    <a:pt x="2545" y="2406"/>
                    <a:pt x="2407" y="2502"/>
                    <a:pt x="2335" y="2502"/>
                  </a:cubicBezTo>
                  <a:lnTo>
                    <a:pt x="2011" y="2502"/>
                  </a:lnTo>
                  <a:cubicBezTo>
                    <a:pt x="1939" y="2502"/>
                    <a:pt x="1801" y="2406"/>
                    <a:pt x="1653" y="2192"/>
                  </a:cubicBezTo>
                  <a:cubicBezTo>
                    <a:pt x="1537" y="2023"/>
                    <a:pt x="1456" y="1836"/>
                    <a:pt x="1437" y="1692"/>
                  </a:cubicBezTo>
                  <a:lnTo>
                    <a:pt x="1433" y="1667"/>
                  </a:lnTo>
                  <a:lnTo>
                    <a:pt x="1375" y="1629"/>
                  </a:lnTo>
                  <a:cubicBezTo>
                    <a:pt x="1358" y="1618"/>
                    <a:pt x="1347" y="1599"/>
                    <a:pt x="1347" y="1578"/>
                  </a:cubicBezTo>
                  <a:lnTo>
                    <a:pt x="1347" y="1479"/>
                  </a:lnTo>
                  <a:cubicBezTo>
                    <a:pt x="1347" y="1445"/>
                    <a:pt x="1374" y="1418"/>
                    <a:pt x="1408" y="1418"/>
                  </a:cubicBezTo>
                  <a:lnTo>
                    <a:pt x="1432" y="1418"/>
                  </a:lnTo>
                  <a:lnTo>
                    <a:pt x="1432" y="1211"/>
                  </a:lnTo>
                  <a:cubicBezTo>
                    <a:pt x="1432" y="1190"/>
                    <a:pt x="1443" y="1171"/>
                    <a:pt x="1461" y="1160"/>
                  </a:cubicBezTo>
                  <a:cubicBezTo>
                    <a:pt x="1479" y="1149"/>
                    <a:pt x="1501" y="1148"/>
                    <a:pt x="1520" y="1157"/>
                  </a:cubicBezTo>
                  <a:cubicBezTo>
                    <a:pt x="1612" y="1203"/>
                    <a:pt x="1736" y="1209"/>
                    <a:pt x="1821" y="1209"/>
                  </a:cubicBezTo>
                  <a:cubicBezTo>
                    <a:pt x="1879" y="1209"/>
                    <a:pt x="1936" y="1206"/>
                    <a:pt x="1987" y="1203"/>
                  </a:cubicBezTo>
                  <a:cubicBezTo>
                    <a:pt x="2003" y="1202"/>
                    <a:pt x="2018" y="1202"/>
                    <a:pt x="2033" y="1201"/>
                  </a:cubicBezTo>
                  <a:cubicBezTo>
                    <a:pt x="2053" y="1200"/>
                    <a:pt x="2074" y="1200"/>
                    <a:pt x="2094" y="1200"/>
                  </a:cubicBezTo>
                  <a:cubicBezTo>
                    <a:pt x="2343" y="1200"/>
                    <a:pt x="2551" y="1264"/>
                    <a:pt x="2703" y="1312"/>
                  </a:cubicBezTo>
                  <a:cubicBezTo>
                    <a:pt x="2770" y="1333"/>
                    <a:pt x="2823" y="1349"/>
                    <a:pt x="2861" y="1354"/>
                  </a:cubicBezTo>
                  <a:cubicBezTo>
                    <a:pt x="2891" y="1358"/>
                    <a:pt x="2913" y="1384"/>
                    <a:pt x="2913" y="1414"/>
                  </a:cubicBezTo>
                  <a:lnTo>
                    <a:pt x="2913" y="1418"/>
                  </a:lnTo>
                  <a:lnTo>
                    <a:pt x="2938" y="1418"/>
                  </a:lnTo>
                  <a:cubicBezTo>
                    <a:pt x="2971" y="1418"/>
                    <a:pt x="2998" y="1445"/>
                    <a:pt x="2998" y="1479"/>
                  </a:cubicBezTo>
                  <a:lnTo>
                    <a:pt x="2998" y="1578"/>
                  </a:lnTo>
                  <a:cubicBezTo>
                    <a:pt x="2998" y="1599"/>
                    <a:pt x="2988" y="1618"/>
                    <a:pt x="2971" y="1629"/>
                  </a:cubicBezTo>
                  <a:lnTo>
                    <a:pt x="2912" y="1667"/>
                  </a:lnTo>
                  <a:lnTo>
                    <a:pt x="2909" y="1692"/>
                  </a:lnTo>
                  <a:close/>
                  <a:moveTo>
                    <a:pt x="4037" y="5485"/>
                  </a:moveTo>
                  <a:cubicBezTo>
                    <a:pt x="3910" y="5485"/>
                    <a:pt x="3807" y="5383"/>
                    <a:pt x="3807" y="5256"/>
                  </a:cubicBezTo>
                  <a:cubicBezTo>
                    <a:pt x="3807" y="5129"/>
                    <a:pt x="3910" y="5026"/>
                    <a:pt x="4037" y="5026"/>
                  </a:cubicBezTo>
                  <a:cubicBezTo>
                    <a:pt x="4163" y="5026"/>
                    <a:pt x="4266" y="5129"/>
                    <a:pt x="4266" y="5256"/>
                  </a:cubicBezTo>
                  <a:cubicBezTo>
                    <a:pt x="4266" y="5383"/>
                    <a:pt x="4163" y="5485"/>
                    <a:pt x="4037" y="5485"/>
                  </a:cubicBezTo>
                  <a:close/>
                  <a:moveTo>
                    <a:pt x="4449" y="4318"/>
                  </a:moveTo>
                  <a:cubicBezTo>
                    <a:pt x="4326" y="4433"/>
                    <a:pt x="4229" y="4524"/>
                    <a:pt x="4223" y="4723"/>
                  </a:cubicBezTo>
                  <a:cubicBezTo>
                    <a:pt x="4220" y="4813"/>
                    <a:pt x="4146" y="4886"/>
                    <a:pt x="4055" y="4886"/>
                  </a:cubicBezTo>
                  <a:lnTo>
                    <a:pt x="4040" y="4886"/>
                  </a:lnTo>
                  <a:cubicBezTo>
                    <a:pt x="3994" y="4886"/>
                    <a:pt x="3951" y="4867"/>
                    <a:pt x="3919" y="4835"/>
                  </a:cubicBezTo>
                  <a:cubicBezTo>
                    <a:pt x="3888" y="4802"/>
                    <a:pt x="3870" y="4758"/>
                    <a:pt x="3872" y="4712"/>
                  </a:cubicBezTo>
                  <a:cubicBezTo>
                    <a:pt x="3882" y="4375"/>
                    <a:pt x="4057" y="4210"/>
                    <a:pt x="4198" y="4078"/>
                  </a:cubicBezTo>
                  <a:cubicBezTo>
                    <a:pt x="4329" y="3955"/>
                    <a:pt x="4423" y="3867"/>
                    <a:pt x="4423" y="3656"/>
                  </a:cubicBezTo>
                  <a:cubicBezTo>
                    <a:pt x="4423" y="3412"/>
                    <a:pt x="4219" y="3360"/>
                    <a:pt x="4047" y="3360"/>
                  </a:cubicBezTo>
                  <a:cubicBezTo>
                    <a:pt x="3821" y="3360"/>
                    <a:pt x="3696" y="3451"/>
                    <a:pt x="3675" y="3630"/>
                  </a:cubicBezTo>
                  <a:cubicBezTo>
                    <a:pt x="3665" y="3721"/>
                    <a:pt x="3583" y="3787"/>
                    <a:pt x="3491" y="3778"/>
                  </a:cubicBezTo>
                  <a:lnTo>
                    <a:pt x="3476" y="3777"/>
                  </a:lnTo>
                  <a:cubicBezTo>
                    <a:pt x="3431" y="3772"/>
                    <a:pt x="3390" y="3750"/>
                    <a:pt x="3362" y="3715"/>
                  </a:cubicBezTo>
                  <a:cubicBezTo>
                    <a:pt x="3334" y="3679"/>
                    <a:pt x="3321" y="3634"/>
                    <a:pt x="3326" y="3590"/>
                  </a:cubicBezTo>
                  <a:cubicBezTo>
                    <a:pt x="3368" y="3232"/>
                    <a:pt x="3646" y="3009"/>
                    <a:pt x="4050" y="3009"/>
                  </a:cubicBezTo>
                  <a:cubicBezTo>
                    <a:pt x="4490" y="3009"/>
                    <a:pt x="4775" y="3265"/>
                    <a:pt x="4775" y="3660"/>
                  </a:cubicBezTo>
                  <a:cubicBezTo>
                    <a:pt x="4775" y="4014"/>
                    <a:pt x="4594" y="4183"/>
                    <a:pt x="4449" y="4318"/>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9" name="文本框 38">
            <a:extLst>
              <a:ext uri="{FF2B5EF4-FFF2-40B4-BE49-F238E27FC236}">
                <a16:creationId xmlns:a16="http://schemas.microsoft.com/office/drawing/2014/main" xmlns="" id="{E38A4EF9-C590-45BD-9890-A64BE622CDA4}"/>
              </a:ext>
            </a:extLst>
          </p:cNvPr>
          <p:cNvSpPr txBox="1"/>
          <p:nvPr/>
        </p:nvSpPr>
        <p:spPr>
          <a:xfrm>
            <a:off x="8958636" y="3422613"/>
            <a:ext cx="1615827" cy="400110"/>
          </a:xfrm>
          <a:prstGeom prst="rect">
            <a:avLst/>
          </a:prstGeom>
          <a:noFill/>
        </p:spPr>
        <p:txBody>
          <a:bodyPr wrap="none" lIns="0" rIns="0" rtlCol="0">
            <a:spAutoFit/>
          </a:bodyPr>
          <a:lstStyle/>
          <a:p>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40" name="文本框 39">
            <a:extLst>
              <a:ext uri="{FF2B5EF4-FFF2-40B4-BE49-F238E27FC236}">
                <a16:creationId xmlns:a16="http://schemas.microsoft.com/office/drawing/2014/main" xmlns="" id="{66469E2D-20F4-4B5C-B048-F7BD6887C04E}"/>
              </a:ext>
            </a:extLst>
          </p:cNvPr>
          <p:cNvSpPr txBox="1"/>
          <p:nvPr/>
        </p:nvSpPr>
        <p:spPr>
          <a:xfrm>
            <a:off x="8958636" y="3856222"/>
            <a:ext cx="2766204" cy="1462090"/>
          </a:xfrm>
          <a:prstGeom prst="rect">
            <a:avLst/>
          </a:prstGeom>
          <a:noFill/>
        </p:spPr>
        <p:txBody>
          <a:bodyPr wrap="square" lIns="0" rIns="0" rtlCol="0">
            <a:noAutofit/>
          </a:bodyPr>
          <a:lstStyle/>
          <a:p>
            <a:pPr>
              <a:lnSpc>
                <a:spcPct val="150000"/>
              </a:lnSpc>
            </a:pPr>
            <a:r>
              <a:rPr lang="zh-CN" altLang="en-US" sz="1600" spc="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输入一些简短的文字简要描述，关于这个项目有何实际应用价值，能提供什么思考</a:t>
            </a:r>
          </a:p>
        </p:txBody>
      </p:sp>
      <p:sp>
        <p:nvSpPr>
          <p:cNvPr id="2" name="标题 1">
            <a:extLst>
              <a:ext uri="{FF2B5EF4-FFF2-40B4-BE49-F238E27FC236}">
                <a16:creationId xmlns:a16="http://schemas.microsoft.com/office/drawing/2014/main" xmlns="" id="{8784668F-B00B-41A5-8FFF-8514352C1A88}"/>
              </a:ext>
            </a:extLst>
          </p:cNvPr>
          <p:cNvSpPr>
            <a:spLocks noGrp="1"/>
          </p:cNvSpPr>
          <p:nvPr>
            <p:ph type="title"/>
          </p:nvPr>
        </p:nvSpPr>
        <p:spPr/>
        <p:txBody>
          <a:bodyPr/>
          <a:lstStyle/>
          <a:p>
            <a:r>
              <a:rPr lang="zh-CN" altLang="en-US" dirty="0"/>
              <a:t>一张图加</a:t>
            </a:r>
            <a:r>
              <a:rPr lang="en-US" altLang="zh-CN" dirty="0"/>
              <a:t>4</a:t>
            </a:r>
            <a:r>
              <a:rPr lang="zh-CN" altLang="en-US" dirty="0"/>
              <a:t>个观点</a:t>
            </a:r>
          </a:p>
        </p:txBody>
      </p:sp>
      <p:sp>
        <p:nvSpPr>
          <p:cNvPr id="3" name="文本占位符 2">
            <a:extLst>
              <a:ext uri="{FF2B5EF4-FFF2-40B4-BE49-F238E27FC236}">
                <a16:creationId xmlns:a16="http://schemas.microsoft.com/office/drawing/2014/main" xmlns="" id="{98B47077-5A11-46E1-A9CB-753770690AC8}"/>
              </a:ext>
            </a:extLst>
          </p:cNvPr>
          <p:cNvSpPr>
            <a:spLocks noGrp="1"/>
          </p:cNvSpPr>
          <p:nvPr>
            <p:ph type="body" sz="quarter" idx="13"/>
          </p:nvPr>
        </p:nvSpPr>
        <p:spPr/>
        <p:txBody>
          <a:bodyPr/>
          <a:lstStyle/>
          <a:p>
            <a:endParaRPr lang="zh-CN" altLang="en-US"/>
          </a:p>
        </p:txBody>
      </p:sp>
      <p:cxnSp>
        <p:nvCxnSpPr>
          <p:cNvPr id="49" name="直接连接符 48">
            <a:extLst>
              <a:ext uri="{FF2B5EF4-FFF2-40B4-BE49-F238E27FC236}">
                <a16:creationId xmlns:a16="http://schemas.microsoft.com/office/drawing/2014/main" xmlns="" id="{4FC8DDEE-801E-455C-9FCD-1AC5DC3AE308}"/>
              </a:ext>
            </a:extLst>
          </p:cNvPr>
          <p:cNvCxnSpPr>
            <a:cxnSpLocks/>
          </p:cNvCxnSpPr>
          <p:nvPr/>
        </p:nvCxnSpPr>
        <p:spPr>
          <a:xfrm>
            <a:off x="660400" y="2628604"/>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C9533930-64AC-44E4-9BA0-7E33191B03DE}"/>
              </a:ext>
            </a:extLst>
          </p:cNvPr>
          <p:cNvCxnSpPr>
            <a:cxnSpLocks/>
          </p:cNvCxnSpPr>
          <p:nvPr/>
        </p:nvCxnSpPr>
        <p:spPr>
          <a:xfrm>
            <a:off x="989496" y="5020770"/>
            <a:ext cx="2580971"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056227F-07F8-426D-A4A9-4E7814C7F9DE}"/>
              </a:ext>
            </a:extLst>
          </p:cNvPr>
          <p:cNvCxnSpPr>
            <a:cxnSpLocks/>
          </p:cNvCxnSpPr>
          <p:nvPr/>
        </p:nvCxnSpPr>
        <p:spPr>
          <a:xfrm>
            <a:off x="8344361" y="1644931"/>
            <a:ext cx="2686496"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5F1B2B3-1C5E-4ED4-ABA2-5776CD21C15A}"/>
              </a:ext>
            </a:extLst>
          </p:cNvPr>
          <p:cNvCxnSpPr>
            <a:cxnSpLocks/>
          </p:cNvCxnSpPr>
          <p:nvPr/>
        </p:nvCxnSpPr>
        <p:spPr>
          <a:xfrm>
            <a:off x="8958636" y="3866265"/>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页脚占位符 3">
            <a:extLst>
              <a:ext uri="{FF2B5EF4-FFF2-40B4-BE49-F238E27FC236}">
                <a16:creationId xmlns:a16="http://schemas.microsoft.com/office/drawing/2014/main" xmlns="" id="{37886CE8-4F8E-4D8F-8DCA-0D973539D04E}"/>
              </a:ext>
            </a:extLst>
          </p:cNvPr>
          <p:cNvSpPr>
            <a:spLocks noGrp="1"/>
          </p:cNvSpPr>
          <p:nvPr>
            <p:ph type="ftr" sz="quarter" idx="11"/>
          </p:nvPr>
        </p:nvSpPr>
        <p:spPr/>
        <p:txBody>
          <a:bodyPr/>
          <a:lstStyle/>
          <a:p>
            <a:r>
              <a:rPr lang="en-US" altLang="zh-CN" dirty="0"/>
              <a:t>www.aidie.com</a:t>
            </a:r>
            <a:endParaRPr lang="zh-CN" altLang="en-US" dirty="0"/>
          </a:p>
        </p:txBody>
      </p:sp>
      <p:sp>
        <p:nvSpPr>
          <p:cNvPr id="6" name="灯片编号占位符 5">
            <a:extLst>
              <a:ext uri="{FF2B5EF4-FFF2-40B4-BE49-F238E27FC236}">
                <a16:creationId xmlns:a16="http://schemas.microsoft.com/office/drawing/2014/main" xmlns="" id="{1AA8493D-E1F0-4E4F-93BB-7304BAB2AE17}"/>
              </a:ext>
            </a:extLst>
          </p:cNvPr>
          <p:cNvSpPr>
            <a:spLocks noGrp="1"/>
          </p:cNvSpPr>
          <p:nvPr>
            <p:ph type="sldNum" sz="quarter" idx="12"/>
          </p:nvPr>
        </p:nvSpPr>
        <p:spPr/>
        <p:txBody>
          <a:bodyPr/>
          <a:lstStyle/>
          <a:p>
            <a:fld id="{8EB6F228-91C8-4A8E-B28A-F5EBAF4B74FF}" type="slidenum">
              <a:rPr lang="zh-CN" altLang="en-US" smtClean="0"/>
              <a:pPr/>
              <a:t>20</a:t>
            </a:fld>
            <a:endParaRPr lang="zh-CN" altLang="en-US"/>
          </a:p>
        </p:txBody>
      </p:sp>
      <p:pic>
        <p:nvPicPr>
          <p:cNvPr id="10" name="图片占位符 9" descr="图片包含 室内, 桌子, 小, 盘子&#10;&#10;描述已自动生成">
            <a:extLst>
              <a:ext uri="{FF2B5EF4-FFF2-40B4-BE49-F238E27FC236}">
                <a16:creationId xmlns:a16="http://schemas.microsoft.com/office/drawing/2014/main" xmlns="" id="{880C88E3-8132-4F2B-8C89-078A312472B1}"/>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53728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3</a:t>
            </a:r>
            <a:r>
              <a:rPr lang="zh-CN" altLang="en-US" dirty="0"/>
              <a:t>组并列图文版式</a:t>
            </a:r>
          </a:p>
        </p:txBody>
      </p:sp>
      <p:sp>
        <p:nvSpPr>
          <p:cNvPr id="2" name="文本占位符 1">
            <a:extLst>
              <a:ext uri="{FF2B5EF4-FFF2-40B4-BE49-F238E27FC236}">
                <a16:creationId xmlns:a16="http://schemas.microsoft.com/office/drawing/2014/main" xmlns="" id="{35D35B79-F388-4915-B49A-F67DD4A1CD68}"/>
              </a:ext>
            </a:extLst>
          </p:cNvPr>
          <p:cNvSpPr>
            <a:spLocks noGrp="1"/>
          </p:cNvSpPr>
          <p:nvPr>
            <p:ph type="body" sz="quarter" idx="13"/>
          </p:nvPr>
        </p:nvSpPr>
        <p:spPr/>
        <p:txBody>
          <a:bodyPr/>
          <a:lstStyle/>
          <a:p>
            <a:endParaRPr lang="zh-CN" altLang="en-US"/>
          </a:p>
        </p:txBody>
      </p:sp>
      <p:sp>
        <p:nvSpPr>
          <p:cNvPr id="36" name="ïṥḻíďé">
            <a:extLst>
              <a:ext uri="{FF2B5EF4-FFF2-40B4-BE49-F238E27FC236}">
                <a16:creationId xmlns:a16="http://schemas.microsoft.com/office/drawing/2014/main" xmlns="" id="{C0456935-3FB5-487C-A717-1B6C31054231}"/>
              </a:ext>
            </a:extLst>
          </p:cNvPr>
          <p:cNvSpPr txBox="1"/>
          <p:nvPr/>
        </p:nvSpPr>
        <p:spPr>
          <a:xfrm>
            <a:off x="673100" y="3585028"/>
            <a:ext cx="3002626"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替换图片的方法跟之前提到的方法一样，点击图片删除，再点击图标上传自己的图片素材即可</a:t>
            </a:r>
          </a:p>
        </p:txBody>
      </p:sp>
      <p:sp>
        <p:nvSpPr>
          <p:cNvPr id="37" name="ïṡḷiḑé">
            <a:extLst>
              <a:ext uri="{FF2B5EF4-FFF2-40B4-BE49-F238E27FC236}">
                <a16:creationId xmlns:a16="http://schemas.microsoft.com/office/drawing/2014/main" xmlns="" id="{50EA57CD-874A-4580-95FD-44A33D4F7D94}"/>
              </a:ext>
            </a:extLst>
          </p:cNvPr>
          <p:cNvSpPr/>
          <p:nvPr/>
        </p:nvSpPr>
        <p:spPr>
          <a:xfrm>
            <a:off x="673100" y="3113645"/>
            <a:ext cx="3002626"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sp>
        <p:nvSpPr>
          <p:cNvPr id="39" name="ïṣḷiďê">
            <a:extLst>
              <a:ext uri="{FF2B5EF4-FFF2-40B4-BE49-F238E27FC236}">
                <a16:creationId xmlns:a16="http://schemas.microsoft.com/office/drawing/2014/main" xmlns="" id="{362AF19A-81B4-4ED8-BC08-3B2D1F6693EA}"/>
              </a:ext>
            </a:extLst>
          </p:cNvPr>
          <p:cNvSpPr txBox="1"/>
          <p:nvPr/>
        </p:nvSpPr>
        <p:spPr>
          <a:xfrm>
            <a:off x="4594664" y="3588203"/>
            <a:ext cx="3002634"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sp>
        <p:nvSpPr>
          <p:cNvPr id="40" name="îṣlîḍe">
            <a:extLst>
              <a:ext uri="{FF2B5EF4-FFF2-40B4-BE49-F238E27FC236}">
                <a16:creationId xmlns:a16="http://schemas.microsoft.com/office/drawing/2014/main" xmlns="" id="{7014AA80-CFD0-49EB-B233-BD3EE94D2B82}"/>
              </a:ext>
            </a:extLst>
          </p:cNvPr>
          <p:cNvSpPr/>
          <p:nvPr/>
        </p:nvSpPr>
        <p:spPr>
          <a:xfrm>
            <a:off x="4594664" y="3116820"/>
            <a:ext cx="3002629"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sp>
        <p:nvSpPr>
          <p:cNvPr id="43" name="îśḷídè">
            <a:extLst>
              <a:ext uri="{FF2B5EF4-FFF2-40B4-BE49-F238E27FC236}">
                <a16:creationId xmlns:a16="http://schemas.microsoft.com/office/drawing/2014/main" xmlns="" id="{5231DD1A-6B44-46A8-BF19-748C045CA609}"/>
              </a:ext>
            </a:extLst>
          </p:cNvPr>
          <p:cNvSpPr txBox="1"/>
          <p:nvPr/>
        </p:nvSpPr>
        <p:spPr>
          <a:xfrm>
            <a:off x="8516259" y="3591378"/>
            <a:ext cx="3002635"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p>
        </p:txBody>
      </p:sp>
      <p:sp>
        <p:nvSpPr>
          <p:cNvPr id="44" name="íšļîďé">
            <a:extLst>
              <a:ext uri="{FF2B5EF4-FFF2-40B4-BE49-F238E27FC236}">
                <a16:creationId xmlns:a16="http://schemas.microsoft.com/office/drawing/2014/main" xmlns="" id="{85852859-67EA-4161-B8EB-210A5F685713}"/>
              </a:ext>
            </a:extLst>
          </p:cNvPr>
          <p:cNvSpPr/>
          <p:nvPr/>
        </p:nvSpPr>
        <p:spPr>
          <a:xfrm>
            <a:off x="8516259" y="3119995"/>
            <a:ext cx="3002633"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cxnSp>
        <p:nvCxnSpPr>
          <p:cNvPr id="34" name="直接连接符 33">
            <a:extLst>
              <a:ext uri="{FF2B5EF4-FFF2-40B4-BE49-F238E27FC236}">
                <a16:creationId xmlns:a16="http://schemas.microsoft.com/office/drawing/2014/main" xmlns="" id="{2CD65917-32AC-487D-A210-C43A5172AAFA}"/>
              </a:ext>
            </a:extLst>
          </p:cNvPr>
          <p:cNvCxnSpPr>
            <a:cxnSpLocks/>
          </p:cNvCxnSpPr>
          <p:nvPr/>
        </p:nvCxnSpPr>
        <p:spPr>
          <a:xfrm>
            <a:off x="673100"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C8AC8C-D8E6-4594-B344-FC2FF77FFDFA}"/>
              </a:ext>
            </a:extLst>
          </p:cNvPr>
          <p:cNvCxnSpPr>
            <a:cxnSpLocks/>
          </p:cNvCxnSpPr>
          <p:nvPr/>
        </p:nvCxnSpPr>
        <p:spPr>
          <a:xfrm>
            <a:off x="4594664"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59DD52C-B29A-48CB-81E4-DEE1389D8A83}"/>
              </a:ext>
            </a:extLst>
          </p:cNvPr>
          <p:cNvCxnSpPr>
            <a:cxnSpLocks/>
          </p:cNvCxnSpPr>
          <p:nvPr/>
        </p:nvCxnSpPr>
        <p:spPr>
          <a:xfrm>
            <a:off x="8516259"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îŝḷïḓè">
            <a:extLst>
              <a:ext uri="{FF2B5EF4-FFF2-40B4-BE49-F238E27FC236}">
                <a16:creationId xmlns:a16="http://schemas.microsoft.com/office/drawing/2014/main" xmlns="" id="{E94D2D48-849F-405A-84B2-75B6AF185143}"/>
              </a:ext>
            </a:extLst>
          </p:cNvPr>
          <p:cNvSpPr/>
          <p:nvPr/>
        </p:nvSpPr>
        <p:spPr>
          <a:xfrm>
            <a:off x="782260" y="5330687"/>
            <a:ext cx="493289" cy="516860"/>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sp>
        <p:nvSpPr>
          <p:cNvPr id="51" name="íś1îdè">
            <a:extLst>
              <a:ext uri="{FF2B5EF4-FFF2-40B4-BE49-F238E27FC236}">
                <a16:creationId xmlns:a16="http://schemas.microsoft.com/office/drawing/2014/main" xmlns="" id="{405B7E3D-A36F-4435-8962-8BF98C7365BC}"/>
              </a:ext>
            </a:extLst>
          </p:cNvPr>
          <p:cNvSpPr/>
          <p:nvPr/>
        </p:nvSpPr>
        <p:spPr>
          <a:xfrm>
            <a:off x="4699969" y="5330687"/>
            <a:ext cx="500997" cy="516860"/>
          </a:xfrm>
          <a:custGeom>
            <a:avLst/>
            <a:gdLst>
              <a:gd name="connsiteX0" fmla="*/ 437277 w 581518"/>
              <a:gd name="connsiteY0" fmla="*/ 409440 h 599930"/>
              <a:gd name="connsiteX1" fmla="*/ 396550 w 581518"/>
              <a:gd name="connsiteY1" fmla="*/ 450118 h 599930"/>
              <a:gd name="connsiteX2" fmla="*/ 437277 w 581518"/>
              <a:gd name="connsiteY2" fmla="*/ 490795 h 599930"/>
              <a:gd name="connsiteX3" fmla="*/ 478005 w 581518"/>
              <a:gd name="connsiteY3" fmla="*/ 450118 h 599930"/>
              <a:gd name="connsiteX4" fmla="*/ 437277 w 581518"/>
              <a:gd name="connsiteY4" fmla="*/ 409440 h 599930"/>
              <a:gd name="connsiteX5" fmla="*/ 144240 w 581518"/>
              <a:gd name="connsiteY5" fmla="*/ 409440 h 599930"/>
              <a:gd name="connsiteX6" fmla="*/ 103513 w 581518"/>
              <a:gd name="connsiteY6" fmla="*/ 450118 h 599930"/>
              <a:gd name="connsiteX7" fmla="*/ 144240 w 581518"/>
              <a:gd name="connsiteY7" fmla="*/ 490795 h 599930"/>
              <a:gd name="connsiteX8" fmla="*/ 184967 w 581518"/>
              <a:gd name="connsiteY8" fmla="*/ 450118 h 599930"/>
              <a:gd name="connsiteX9" fmla="*/ 144240 w 581518"/>
              <a:gd name="connsiteY9" fmla="*/ 409440 h 599930"/>
              <a:gd name="connsiteX10" fmla="*/ 227681 w 581518"/>
              <a:gd name="connsiteY10" fmla="*/ 234825 h 599930"/>
              <a:gd name="connsiteX11" fmla="*/ 159140 w 581518"/>
              <a:gd name="connsiteY11" fmla="*/ 296337 h 599930"/>
              <a:gd name="connsiteX12" fmla="*/ 154173 w 581518"/>
              <a:gd name="connsiteY12" fmla="*/ 344952 h 599930"/>
              <a:gd name="connsiteX13" fmla="*/ 427344 w 581518"/>
              <a:gd name="connsiteY13" fmla="*/ 344952 h 599930"/>
              <a:gd name="connsiteX14" fmla="*/ 422377 w 581518"/>
              <a:gd name="connsiteY14" fmla="*/ 296337 h 599930"/>
              <a:gd name="connsiteX15" fmla="*/ 353836 w 581518"/>
              <a:gd name="connsiteY15" fmla="*/ 234825 h 599930"/>
              <a:gd name="connsiteX16" fmla="*/ 346883 w 581518"/>
              <a:gd name="connsiteY16" fmla="*/ 234825 h 599930"/>
              <a:gd name="connsiteX17" fmla="*/ 346883 w 581518"/>
              <a:gd name="connsiteY17" fmla="*/ 249707 h 599930"/>
              <a:gd name="connsiteX18" fmla="*/ 323042 w 581518"/>
              <a:gd name="connsiteY18" fmla="*/ 273518 h 599930"/>
              <a:gd name="connsiteX19" fmla="*/ 258475 w 581518"/>
              <a:gd name="connsiteY19" fmla="*/ 273518 h 599930"/>
              <a:gd name="connsiteX20" fmla="*/ 234634 w 581518"/>
              <a:gd name="connsiteY20" fmla="*/ 249707 h 599930"/>
              <a:gd name="connsiteX21" fmla="*/ 234634 w 581518"/>
              <a:gd name="connsiteY21" fmla="*/ 234825 h 599930"/>
              <a:gd name="connsiteX22" fmla="*/ 227681 w 581518"/>
              <a:gd name="connsiteY22" fmla="*/ 193155 h 599930"/>
              <a:gd name="connsiteX23" fmla="*/ 353836 w 581518"/>
              <a:gd name="connsiteY23" fmla="*/ 193155 h 599930"/>
              <a:gd name="connsiteX24" fmla="*/ 463105 w 581518"/>
              <a:gd name="connsiteY24" fmla="*/ 292369 h 599930"/>
              <a:gd name="connsiteX25" fmla="*/ 468071 w 581518"/>
              <a:gd name="connsiteY25" fmla="*/ 344952 h 599930"/>
              <a:gd name="connsiteX26" fmla="*/ 481978 w 581518"/>
              <a:gd name="connsiteY26" fmla="*/ 344952 h 599930"/>
              <a:gd name="connsiteX27" fmla="*/ 504825 w 581518"/>
              <a:gd name="connsiteY27" fmla="*/ 364794 h 599930"/>
              <a:gd name="connsiteX28" fmla="*/ 524692 w 581518"/>
              <a:gd name="connsiteY28" fmla="*/ 477898 h 599930"/>
              <a:gd name="connsiteX29" fmla="*/ 514759 w 581518"/>
              <a:gd name="connsiteY29" fmla="*/ 516591 h 599930"/>
              <a:gd name="connsiteX30" fmla="*/ 478998 w 581518"/>
              <a:gd name="connsiteY30" fmla="*/ 533457 h 599930"/>
              <a:gd name="connsiteX31" fmla="*/ 478998 w 581518"/>
              <a:gd name="connsiteY31" fmla="*/ 552308 h 599930"/>
              <a:gd name="connsiteX32" fmla="*/ 431317 w 581518"/>
              <a:gd name="connsiteY32" fmla="*/ 599930 h 599930"/>
              <a:gd name="connsiteX33" fmla="*/ 416417 w 581518"/>
              <a:gd name="connsiteY33" fmla="*/ 599930 h 599930"/>
              <a:gd name="connsiteX34" fmla="*/ 368736 w 581518"/>
              <a:gd name="connsiteY34" fmla="*/ 552308 h 599930"/>
              <a:gd name="connsiteX35" fmla="*/ 368736 w 581518"/>
              <a:gd name="connsiteY35" fmla="*/ 534449 h 599930"/>
              <a:gd name="connsiteX36" fmla="*/ 212781 w 581518"/>
              <a:gd name="connsiteY36" fmla="*/ 534449 h 599930"/>
              <a:gd name="connsiteX37" fmla="*/ 212781 w 581518"/>
              <a:gd name="connsiteY37" fmla="*/ 552308 h 599930"/>
              <a:gd name="connsiteX38" fmla="*/ 165100 w 581518"/>
              <a:gd name="connsiteY38" fmla="*/ 599930 h 599930"/>
              <a:gd name="connsiteX39" fmla="*/ 150200 w 581518"/>
              <a:gd name="connsiteY39" fmla="*/ 599930 h 599930"/>
              <a:gd name="connsiteX40" fmla="*/ 102519 w 581518"/>
              <a:gd name="connsiteY40" fmla="*/ 552308 h 599930"/>
              <a:gd name="connsiteX41" fmla="*/ 102519 w 581518"/>
              <a:gd name="connsiteY41" fmla="*/ 533457 h 599930"/>
              <a:gd name="connsiteX42" fmla="*/ 67752 w 581518"/>
              <a:gd name="connsiteY42" fmla="*/ 516591 h 599930"/>
              <a:gd name="connsiteX43" fmla="*/ 56825 w 581518"/>
              <a:gd name="connsiteY43" fmla="*/ 477898 h 599930"/>
              <a:gd name="connsiteX44" fmla="*/ 76692 w 581518"/>
              <a:gd name="connsiteY44" fmla="*/ 364794 h 599930"/>
              <a:gd name="connsiteX45" fmla="*/ 100532 w 581518"/>
              <a:gd name="connsiteY45" fmla="*/ 344952 h 599930"/>
              <a:gd name="connsiteX46" fmla="*/ 113446 w 581518"/>
              <a:gd name="connsiteY46" fmla="*/ 344952 h 599930"/>
              <a:gd name="connsiteX47" fmla="*/ 118413 w 581518"/>
              <a:gd name="connsiteY47" fmla="*/ 292369 h 599930"/>
              <a:gd name="connsiteX48" fmla="*/ 227681 w 581518"/>
              <a:gd name="connsiteY48" fmla="*/ 193155 h 599930"/>
              <a:gd name="connsiteX49" fmla="*/ 291256 w 581518"/>
              <a:gd name="connsiteY49" fmla="*/ 0 h 599930"/>
              <a:gd name="connsiteX50" fmla="*/ 324037 w 581518"/>
              <a:gd name="connsiteY50" fmla="*/ 9676 h 599930"/>
              <a:gd name="connsiteX51" fmla="*/ 566417 w 581518"/>
              <a:gd name="connsiteY51" fmla="*/ 167472 h 599930"/>
              <a:gd name="connsiteX52" fmla="*/ 576351 w 581518"/>
              <a:gd name="connsiteY52" fmla="*/ 213124 h 599930"/>
              <a:gd name="connsiteX53" fmla="*/ 548536 w 581518"/>
              <a:gd name="connsiteY53" fmla="*/ 228010 h 599930"/>
              <a:gd name="connsiteX54" fmla="*/ 530656 w 581518"/>
              <a:gd name="connsiteY54" fmla="*/ 223048 h 599930"/>
              <a:gd name="connsiteX55" fmla="*/ 291256 w 581518"/>
              <a:gd name="connsiteY55" fmla="*/ 66244 h 599930"/>
              <a:gd name="connsiteX56" fmla="*/ 50862 w 581518"/>
              <a:gd name="connsiteY56" fmla="*/ 223048 h 599930"/>
              <a:gd name="connsiteX57" fmla="*/ 5167 w 581518"/>
              <a:gd name="connsiteY57" fmla="*/ 213124 h 599930"/>
              <a:gd name="connsiteX58" fmla="*/ 15101 w 581518"/>
              <a:gd name="connsiteY58" fmla="*/ 168464 h 599930"/>
              <a:gd name="connsiteX59" fmla="*/ 258475 w 581518"/>
              <a:gd name="connsiteY59" fmla="*/ 9676 h 599930"/>
              <a:gd name="connsiteX60" fmla="*/ 291256 w 581518"/>
              <a:gd name="connsiteY60" fmla="*/ 0 h 5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518" h="599930">
                <a:moveTo>
                  <a:pt x="437277" y="409440"/>
                </a:moveTo>
                <a:cubicBezTo>
                  <a:pt x="415424" y="409440"/>
                  <a:pt x="396550" y="428291"/>
                  <a:pt x="396550" y="450118"/>
                </a:cubicBezTo>
                <a:cubicBezTo>
                  <a:pt x="396550" y="472937"/>
                  <a:pt x="415424" y="490795"/>
                  <a:pt x="437277" y="490795"/>
                </a:cubicBezTo>
                <a:cubicBezTo>
                  <a:pt x="460124" y="490795"/>
                  <a:pt x="478005" y="472937"/>
                  <a:pt x="478005" y="450118"/>
                </a:cubicBezTo>
                <a:cubicBezTo>
                  <a:pt x="478005" y="428291"/>
                  <a:pt x="460124" y="409440"/>
                  <a:pt x="437277" y="409440"/>
                </a:cubicBezTo>
                <a:close/>
                <a:moveTo>
                  <a:pt x="144240" y="409440"/>
                </a:moveTo>
                <a:cubicBezTo>
                  <a:pt x="122386" y="409440"/>
                  <a:pt x="103513" y="428291"/>
                  <a:pt x="103513" y="450118"/>
                </a:cubicBezTo>
                <a:cubicBezTo>
                  <a:pt x="103513" y="472937"/>
                  <a:pt x="122386" y="490795"/>
                  <a:pt x="144240" y="490795"/>
                </a:cubicBezTo>
                <a:cubicBezTo>
                  <a:pt x="167087" y="490795"/>
                  <a:pt x="184967" y="472937"/>
                  <a:pt x="184967" y="450118"/>
                </a:cubicBezTo>
                <a:cubicBezTo>
                  <a:pt x="184967" y="428291"/>
                  <a:pt x="167087" y="409440"/>
                  <a:pt x="144240" y="409440"/>
                </a:cubicBezTo>
                <a:close/>
                <a:moveTo>
                  <a:pt x="227681" y="234825"/>
                </a:moveTo>
                <a:cubicBezTo>
                  <a:pt x="191921" y="234825"/>
                  <a:pt x="163113" y="260620"/>
                  <a:pt x="159140" y="296337"/>
                </a:cubicBezTo>
                <a:lnTo>
                  <a:pt x="154173" y="344952"/>
                </a:lnTo>
                <a:lnTo>
                  <a:pt x="427344" y="344952"/>
                </a:lnTo>
                <a:lnTo>
                  <a:pt x="422377" y="296337"/>
                </a:lnTo>
                <a:cubicBezTo>
                  <a:pt x="419397" y="260620"/>
                  <a:pt x="389597" y="234825"/>
                  <a:pt x="353836" y="234825"/>
                </a:cubicBezTo>
                <a:lnTo>
                  <a:pt x="346883" y="234825"/>
                </a:lnTo>
                <a:lnTo>
                  <a:pt x="346883" y="249707"/>
                </a:lnTo>
                <a:cubicBezTo>
                  <a:pt x="346883" y="262605"/>
                  <a:pt x="335956" y="273518"/>
                  <a:pt x="323042" y="273518"/>
                </a:cubicBezTo>
                <a:lnTo>
                  <a:pt x="258475" y="273518"/>
                </a:lnTo>
                <a:cubicBezTo>
                  <a:pt x="245561" y="273518"/>
                  <a:pt x="234634" y="262605"/>
                  <a:pt x="234634" y="249707"/>
                </a:cubicBezTo>
                <a:lnTo>
                  <a:pt x="234634" y="234825"/>
                </a:lnTo>
                <a:close/>
                <a:moveTo>
                  <a:pt x="227681" y="193155"/>
                </a:moveTo>
                <a:lnTo>
                  <a:pt x="353836" y="193155"/>
                </a:lnTo>
                <a:cubicBezTo>
                  <a:pt x="410457" y="193155"/>
                  <a:pt x="458138" y="235817"/>
                  <a:pt x="463105" y="292369"/>
                </a:cubicBezTo>
                <a:lnTo>
                  <a:pt x="468071" y="344952"/>
                </a:lnTo>
                <a:lnTo>
                  <a:pt x="481978" y="344952"/>
                </a:lnTo>
                <a:cubicBezTo>
                  <a:pt x="492905" y="344952"/>
                  <a:pt x="502838" y="353881"/>
                  <a:pt x="504825" y="364794"/>
                </a:cubicBezTo>
                <a:lnTo>
                  <a:pt x="524692" y="477898"/>
                </a:lnTo>
                <a:cubicBezTo>
                  <a:pt x="527672" y="491788"/>
                  <a:pt x="523699" y="505677"/>
                  <a:pt x="514759" y="516591"/>
                </a:cubicBezTo>
                <a:cubicBezTo>
                  <a:pt x="505818" y="527504"/>
                  <a:pt x="492905" y="533457"/>
                  <a:pt x="478998" y="533457"/>
                </a:cubicBezTo>
                <a:lnTo>
                  <a:pt x="478998" y="552308"/>
                </a:lnTo>
                <a:cubicBezTo>
                  <a:pt x="478998" y="579095"/>
                  <a:pt x="458138" y="599930"/>
                  <a:pt x="431317" y="599930"/>
                </a:cubicBezTo>
                <a:lnTo>
                  <a:pt x="416417" y="599930"/>
                </a:lnTo>
                <a:cubicBezTo>
                  <a:pt x="389597" y="599930"/>
                  <a:pt x="368736" y="579095"/>
                  <a:pt x="368736" y="552308"/>
                </a:cubicBezTo>
                <a:lnTo>
                  <a:pt x="368736" y="534449"/>
                </a:lnTo>
                <a:lnTo>
                  <a:pt x="212781" y="534449"/>
                </a:lnTo>
                <a:lnTo>
                  <a:pt x="212781" y="552308"/>
                </a:lnTo>
                <a:cubicBezTo>
                  <a:pt x="212781" y="579095"/>
                  <a:pt x="191921" y="599930"/>
                  <a:pt x="165100" y="599930"/>
                </a:cubicBezTo>
                <a:lnTo>
                  <a:pt x="150200" y="599930"/>
                </a:lnTo>
                <a:cubicBezTo>
                  <a:pt x="123379" y="599930"/>
                  <a:pt x="102519" y="579095"/>
                  <a:pt x="102519" y="552308"/>
                </a:cubicBezTo>
                <a:lnTo>
                  <a:pt x="102519" y="533457"/>
                </a:lnTo>
                <a:cubicBezTo>
                  <a:pt x="88612" y="533457"/>
                  <a:pt x="75699" y="527504"/>
                  <a:pt x="67752" y="516591"/>
                </a:cubicBezTo>
                <a:cubicBezTo>
                  <a:pt x="57819" y="505677"/>
                  <a:pt x="53845" y="491788"/>
                  <a:pt x="56825" y="477898"/>
                </a:cubicBezTo>
                <a:lnTo>
                  <a:pt x="76692" y="364794"/>
                </a:lnTo>
                <a:cubicBezTo>
                  <a:pt x="78679" y="353881"/>
                  <a:pt x="88612" y="344952"/>
                  <a:pt x="100532" y="344952"/>
                </a:cubicBezTo>
                <a:lnTo>
                  <a:pt x="113446" y="344952"/>
                </a:lnTo>
                <a:lnTo>
                  <a:pt x="118413" y="292369"/>
                </a:lnTo>
                <a:cubicBezTo>
                  <a:pt x="124373" y="235817"/>
                  <a:pt x="171060" y="193155"/>
                  <a:pt x="227681" y="193155"/>
                </a:cubicBezTo>
                <a:close/>
                <a:moveTo>
                  <a:pt x="291256" y="0"/>
                </a:moveTo>
                <a:cubicBezTo>
                  <a:pt x="302680" y="0"/>
                  <a:pt x="314103" y="3226"/>
                  <a:pt x="324037" y="9676"/>
                </a:cubicBezTo>
                <a:lnTo>
                  <a:pt x="566417" y="167472"/>
                </a:lnTo>
                <a:cubicBezTo>
                  <a:pt x="581317" y="177396"/>
                  <a:pt x="586284" y="198237"/>
                  <a:pt x="576351" y="213124"/>
                </a:cubicBezTo>
                <a:cubicBezTo>
                  <a:pt x="570390" y="223048"/>
                  <a:pt x="559463" y="228010"/>
                  <a:pt x="548536" y="228010"/>
                </a:cubicBezTo>
                <a:cubicBezTo>
                  <a:pt x="542576" y="228010"/>
                  <a:pt x="536616" y="226025"/>
                  <a:pt x="530656" y="223048"/>
                </a:cubicBezTo>
                <a:lnTo>
                  <a:pt x="291256" y="66244"/>
                </a:lnTo>
                <a:lnTo>
                  <a:pt x="50862" y="223048"/>
                </a:lnTo>
                <a:cubicBezTo>
                  <a:pt x="35962" y="232972"/>
                  <a:pt x="15101" y="228010"/>
                  <a:pt x="5167" y="213124"/>
                </a:cubicBezTo>
                <a:cubicBezTo>
                  <a:pt x="-4766" y="198237"/>
                  <a:pt x="201" y="178388"/>
                  <a:pt x="15101" y="168464"/>
                </a:cubicBezTo>
                <a:lnTo>
                  <a:pt x="258475" y="9676"/>
                </a:lnTo>
                <a:cubicBezTo>
                  <a:pt x="268409" y="3226"/>
                  <a:pt x="279832" y="0"/>
                  <a:pt x="291256"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sp>
        <p:nvSpPr>
          <p:cNvPr id="54" name="i$1iḑé">
            <a:extLst>
              <a:ext uri="{FF2B5EF4-FFF2-40B4-BE49-F238E27FC236}">
                <a16:creationId xmlns:a16="http://schemas.microsoft.com/office/drawing/2014/main" xmlns="" id="{04312E18-77EF-404E-A95B-7BE009B00D5C}"/>
              </a:ext>
            </a:extLst>
          </p:cNvPr>
          <p:cNvSpPr/>
          <p:nvPr/>
        </p:nvSpPr>
        <p:spPr>
          <a:xfrm>
            <a:off x="8616369" y="5330687"/>
            <a:ext cx="511388" cy="51686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0058" h="606478">
                <a:moveTo>
                  <a:pt x="62420" y="416759"/>
                </a:moveTo>
                <a:cubicBezTo>
                  <a:pt x="76726" y="430734"/>
                  <a:pt x="91913" y="443467"/>
                  <a:pt x="107826" y="455424"/>
                </a:cubicBezTo>
                <a:cubicBezTo>
                  <a:pt x="125916" y="468933"/>
                  <a:pt x="144939" y="481356"/>
                  <a:pt x="164583" y="492640"/>
                </a:cubicBezTo>
                <a:cubicBezTo>
                  <a:pt x="203821" y="515103"/>
                  <a:pt x="245547" y="533271"/>
                  <a:pt x="288776" y="546781"/>
                </a:cubicBezTo>
                <a:cubicBezTo>
                  <a:pt x="310339" y="553561"/>
                  <a:pt x="332369" y="559100"/>
                  <a:pt x="354605" y="563085"/>
                </a:cubicBezTo>
                <a:cubicBezTo>
                  <a:pt x="374095" y="566605"/>
                  <a:pt x="393791" y="569037"/>
                  <a:pt x="413695" y="570073"/>
                </a:cubicBezTo>
                <a:cubicBezTo>
                  <a:pt x="351080" y="610031"/>
                  <a:pt x="270324" y="619141"/>
                  <a:pt x="197135" y="587153"/>
                </a:cubicBezTo>
                <a:cubicBezTo>
                  <a:pt x="123842" y="555269"/>
                  <a:pt x="75637" y="489845"/>
                  <a:pt x="62420" y="416759"/>
                </a:cubicBezTo>
                <a:close/>
                <a:moveTo>
                  <a:pt x="142343" y="165989"/>
                </a:moveTo>
                <a:cubicBezTo>
                  <a:pt x="145608" y="166041"/>
                  <a:pt x="148770" y="166196"/>
                  <a:pt x="151983" y="166299"/>
                </a:cubicBezTo>
                <a:cubicBezTo>
                  <a:pt x="136694" y="176236"/>
                  <a:pt x="122649" y="187725"/>
                  <a:pt x="110107" y="200560"/>
                </a:cubicBezTo>
                <a:cubicBezTo>
                  <a:pt x="93523" y="204493"/>
                  <a:pt x="74762" y="211428"/>
                  <a:pt x="61805" y="222762"/>
                </a:cubicBezTo>
                <a:cubicBezTo>
                  <a:pt x="41956" y="239945"/>
                  <a:pt x="41541" y="265149"/>
                  <a:pt x="51129" y="288127"/>
                </a:cubicBezTo>
                <a:cubicBezTo>
                  <a:pt x="69994" y="333256"/>
                  <a:pt x="111818" y="368138"/>
                  <a:pt x="151050" y="395568"/>
                </a:cubicBezTo>
                <a:cubicBezTo>
                  <a:pt x="159135" y="401157"/>
                  <a:pt x="167375" y="406643"/>
                  <a:pt x="175823" y="411818"/>
                </a:cubicBezTo>
                <a:cubicBezTo>
                  <a:pt x="250660" y="457931"/>
                  <a:pt x="338351" y="492450"/>
                  <a:pt x="426559" y="499334"/>
                </a:cubicBezTo>
                <a:cubicBezTo>
                  <a:pt x="457552" y="501766"/>
                  <a:pt x="492068" y="501456"/>
                  <a:pt x="521246" y="489190"/>
                </a:cubicBezTo>
                <a:cubicBezTo>
                  <a:pt x="534980" y="483394"/>
                  <a:pt x="547626" y="473405"/>
                  <a:pt x="553327" y="459587"/>
                </a:cubicBezTo>
                <a:cubicBezTo>
                  <a:pt x="561671" y="439351"/>
                  <a:pt x="554208" y="416062"/>
                  <a:pt x="545138" y="397327"/>
                </a:cubicBezTo>
                <a:cubicBezTo>
                  <a:pt x="543635" y="394326"/>
                  <a:pt x="542029" y="391272"/>
                  <a:pt x="540370" y="388322"/>
                </a:cubicBezTo>
                <a:cubicBezTo>
                  <a:pt x="540526" y="385269"/>
                  <a:pt x="540577" y="382215"/>
                  <a:pt x="540681" y="379214"/>
                </a:cubicBezTo>
                <a:cubicBezTo>
                  <a:pt x="540785" y="363998"/>
                  <a:pt x="539645" y="348989"/>
                  <a:pt x="537053" y="334136"/>
                </a:cubicBezTo>
                <a:cubicBezTo>
                  <a:pt x="544879" y="341744"/>
                  <a:pt x="552705" y="350025"/>
                  <a:pt x="560168" y="359237"/>
                </a:cubicBezTo>
                <a:cubicBezTo>
                  <a:pt x="577892" y="381180"/>
                  <a:pt x="592404" y="406643"/>
                  <a:pt x="596083" y="435107"/>
                </a:cubicBezTo>
                <a:cubicBezTo>
                  <a:pt x="599141" y="458707"/>
                  <a:pt x="592974" y="482565"/>
                  <a:pt x="578203" y="501352"/>
                </a:cubicBezTo>
                <a:cubicBezTo>
                  <a:pt x="570637" y="510926"/>
                  <a:pt x="561412" y="518793"/>
                  <a:pt x="551513" y="524952"/>
                </a:cubicBezTo>
                <a:cubicBezTo>
                  <a:pt x="523475" y="542548"/>
                  <a:pt x="488699" y="549224"/>
                  <a:pt x="455997" y="550880"/>
                </a:cubicBezTo>
                <a:cubicBezTo>
                  <a:pt x="369758" y="555279"/>
                  <a:pt x="280150" y="528523"/>
                  <a:pt x="203706" y="490173"/>
                </a:cubicBezTo>
                <a:cubicBezTo>
                  <a:pt x="156181" y="466367"/>
                  <a:pt x="110159" y="436039"/>
                  <a:pt x="72015" y="398880"/>
                </a:cubicBezTo>
                <a:cubicBezTo>
                  <a:pt x="41126" y="368759"/>
                  <a:pt x="10290" y="328702"/>
                  <a:pt x="1997" y="285436"/>
                </a:cubicBezTo>
                <a:cubicBezTo>
                  <a:pt x="-1371" y="267478"/>
                  <a:pt x="-749" y="248588"/>
                  <a:pt x="5936" y="231612"/>
                </a:cubicBezTo>
                <a:cubicBezTo>
                  <a:pt x="14384" y="210393"/>
                  <a:pt x="31849" y="193573"/>
                  <a:pt x="52114" y="183067"/>
                </a:cubicBezTo>
                <a:cubicBezTo>
                  <a:pt x="79633" y="168783"/>
                  <a:pt x="111818" y="165264"/>
                  <a:pt x="142343" y="165989"/>
                </a:cubicBezTo>
                <a:close/>
                <a:moveTo>
                  <a:pt x="258255" y="148296"/>
                </a:moveTo>
                <a:cubicBezTo>
                  <a:pt x="337302" y="137532"/>
                  <a:pt x="421013" y="171273"/>
                  <a:pt x="470411" y="233786"/>
                </a:cubicBezTo>
                <a:cubicBezTo>
                  <a:pt x="519808" y="296299"/>
                  <a:pt x="533233" y="385412"/>
                  <a:pt x="504414" y="459724"/>
                </a:cubicBezTo>
                <a:cubicBezTo>
                  <a:pt x="502600" y="464329"/>
                  <a:pt x="500578" y="468935"/>
                  <a:pt x="497157" y="472558"/>
                </a:cubicBezTo>
                <a:cubicBezTo>
                  <a:pt x="490470" y="479492"/>
                  <a:pt x="479845" y="480838"/>
                  <a:pt x="470203" y="481252"/>
                </a:cubicBezTo>
                <a:cubicBezTo>
                  <a:pt x="418473" y="483373"/>
                  <a:pt x="367158" y="471523"/>
                  <a:pt x="318072" y="455015"/>
                </a:cubicBezTo>
                <a:cubicBezTo>
                  <a:pt x="238507" y="428260"/>
                  <a:pt x="162207" y="388154"/>
                  <a:pt x="102080" y="329626"/>
                </a:cubicBezTo>
                <a:cubicBezTo>
                  <a:pt x="93580" y="321346"/>
                  <a:pt x="85027" y="312238"/>
                  <a:pt x="80310" y="301164"/>
                </a:cubicBezTo>
                <a:cubicBezTo>
                  <a:pt x="72017" y="281602"/>
                  <a:pt x="89329" y="260282"/>
                  <a:pt x="100422" y="244705"/>
                </a:cubicBezTo>
                <a:cubicBezTo>
                  <a:pt x="109752" y="231613"/>
                  <a:pt x="120481" y="219451"/>
                  <a:pt x="132299" y="208532"/>
                </a:cubicBezTo>
                <a:cubicBezTo>
                  <a:pt x="136083" y="205117"/>
                  <a:pt x="139971" y="201701"/>
                  <a:pt x="144066" y="198493"/>
                </a:cubicBezTo>
                <a:cubicBezTo>
                  <a:pt x="176669" y="171997"/>
                  <a:pt x="216425" y="153989"/>
                  <a:pt x="258255" y="148296"/>
                </a:cubicBezTo>
                <a:close/>
                <a:moveTo>
                  <a:pt x="535808" y="39093"/>
                </a:moveTo>
                <a:cubicBezTo>
                  <a:pt x="571292" y="39093"/>
                  <a:pt x="600058" y="67827"/>
                  <a:pt x="600058" y="103273"/>
                </a:cubicBezTo>
                <a:cubicBezTo>
                  <a:pt x="600058" y="138719"/>
                  <a:pt x="571292" y="167453"/>
                  <a:pt x="535808" y="167453"/>
                </a:cubicBezTo>
                <a:cubicBezTo>
                  <a:pt x="500324" y="167453"/>
                  <a:pt x="471558" y="138719"/>
                  <a:pt x="471558" y="103273"/>
                </a:cubicBezTo>
                <a:cubicBezTo>
                  <a:pt x="471558" y="67827"/>
                  <a:pt x="500324" y="39093"/>
                  <a:pt x="535808" y="39093"/>
                </a:cubicBezTo>
                <a:close/>
                <a:moveTo>
                  <a:pt x="335085" y="0"/>
                </a:moveTo>
                <a:cubicBezTo>
                  <a:pt x="355000" y="0"/>
                  <a:pt x="371144" y="16128"/>
                  <a:pt x="371144" y="36024"/>
                </a:cubicBezTo>
                <a:cubicBezTo>
                  <a:pt x="371144" y="55920"/>
                  <a:pt x="355000" y="72048"/>
                  <a:pt x="335085" y="72048"/>
                </a:cubicBezTo>
                <a:cubicBezTo>
                  <a:pt x="315170" y="72048"/>
                  <a:pt x="299026" y="55920"/>
                  <a:pt x="299026" y="36024"/>
                </a:cubicBezTo>
                <a:cubicBezTo>
                  <a:pt x="299026" y="16128"/>
                  <a:pt x="315170" y="0"/>
                  <a:pt x="335085" y="0"/>
                </a:cubicBezTo>
                <a:close/>
              </a:path>
            </a:pathLst>
          </a:custGeom>
          <a:solidFill>
            <a:schemeClr val="tx2">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sp>
        <p:nvSpPr>
          <p:cNvPr id="4" name="页脚占位符 3">
            <a:extLst>
              <a:ext uri="{FF2B5EF4-FFF2-40B4-BE49-F238E27FC236}">
                <a16:creationId xmlns:a16="http://schemas.microsoft.com/office/drawing/2014/main" xmlns="" id="{7C021D96-A3B9-4F69-9D01-375451FAA586}"/>
              </a:ext>
            </a:extLst>
          </p:cNvPr>
          <p:cNvSpPr>
            <a:spLocks noGrp="1"/>
          </p:cNvSpPr>
          <p:nvPr>
            <p:ph type="ftr" sz="quarter" idx="11"/>
          </p:nvPr>
        </p:nvSpPr>
        <p:spPr/>
        <p:txBody>
          <a:bodyPr/>
          <a:lstStyle/>
          <a:p>
            <a:r>
              <a:rPr lang="en-US" altLang="zh-CN" dirty="0"/>
              <a:t>www.aidie.com</a:t>
            </a:r>
            <a:endParaRPr lang="zh-CN" altLang="en-US" dirty="0"/>
          </a:p>
        </p:txBody>
      </p:sp>
      <p:sp>
        <p:nvSpPr>
          <p:cNvPr id="5" name="灯片编号占位符 4">
            <a:extLst>
              <a:ext uri="{FF2B5EF4-FFF2-40B4-BE49-F238E27FC236}">
                <a16:creationId xmlns:a16="http://schemas.microsoft.com/office/drawing/2014/main" xmlns="" id="{B8E79304-E523-41EE-8B34-D595DCC7AFC0}"/>
              </a:ext>
            </a:extLst>
          </p:cNvPr>
          <p:cNvSpPr>
            <a:spLocks noGrp="1"/>
          </p:cNvSpPr>
          <p:nvPr>
            <p:ph type="sldNum" sz="quarter" idx="12"/>
          </p:nvPr>
        </p:nvSpPr>
        <p:spPr/>
        <p:txBody>
          <a:bodyPr/>
          <a:lstStyle/>
          <a:p>
            <a:fld id="{8EB6F228-91C8-4A8E-B28A-F5EBAF4B74FF}" type="slidenum">
              <a:rPr lang="zh-CN" altLang="en-US" smtClean="0"/>
              <a:pPr/>
              <a:t>21</a:t>
            </a:fld>
            <a:endParaRPr lang="zh-CN" altLang="en-US"/>
          </a:p>
        </p:txBody>
      </p:sp>
      <p:pic>
        <p:nvPicPr>
          <p:cNvPr id="16" name="图片占位符 15" descr="图片包含 游戏机, 建筑&#10;&#10;描述已自动生成">
            <a:extLst>
              <a:ext uri="{FF2B5EF4-FFF2-40B4-BE49-F238E27FC236}">
                <a16:creationId xmlns:a16="http://schemas.microsoft.com/office/drawing/2014/main" xmlns="" id="{74F05E55-DE88-4B0A-8D99-22F55A395244}"/>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图片包含 游戏机, 建筑&#10;&#10;描述已自动生成">
            <a:extLst>
              <a:ext uri="{FF2B5EF4-FFF2-40B4-BE49-F238E27FC236}">
                <a16:creationId xmlns:a16="http://schemas.microsoft.com/office/drawing/2014/main" xmlns="" id="{0288541C-E6EF-438D-8CFD-2711656ACBA2}"/>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a16="http://schemas.microsoft.com/office/drawing/2014/main" xmlns="" id="{282522B5-27E2-4C81-87BE-366AAB0E8EDE}"/>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a:xfrm>
            <a:off x="8516261" y="1403162"/>
            <a:ext cx="3002637" cy="1511374"/>
          </a:xfrm>
        </p:spPr>
      </p:pic>
    </p:spTree>
    <p:extLst>
      <p:ext uri="{BB962C8B-B14F-4D97-AF65-F5344CB8AC3E}">
        <p14:creationId xmlns:p14="http://schemas.microsoft.com/office/powerpoint/2010/main" val="3576391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descr="图片包含 游戏机, 钟表, 塔&#10;&#10;描述已自动生成">
            <a:extLst>
              <a:ext uri="{FF2B5EF4-FFF2-40B4-BE49-F238E27FC236}">
                <a16:creationId xmlns:a16="http://schemas.microsoft.com/office/drawing/2014/main" xmlns="" id="{DAB36BD8-3EEB-4868-95EE-E60A74E76459}"/>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descr="图片包含 游戏机, 钟表, 塔&#10;&#10;描述已自动生成">
            <a:extLst>
              <a:ext uri="{FF2B5EF4-FFF2-40B4-BE49-F238E27FC236}">
                <a16:creationId xmlns:a16="http://schemas.microsoft.com/office/drawing/2014/main" xmlns="" id="{B740D459-708C-4592-9397-53067E92F4BF}"/>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22" name="图片占位符 21" descr="图片包含 游戏机, 钟表, 塔&#10;&#10;描述已自动生成">
            <a:extLst>
              <a:ext uri="{FF2B5EF4-FFF2-40B4-BE49-F238E27FC236}">
                <a16:creationId xmlns:a16="http://schemas.microsoft.com/office/drawing/2014/main" xmlns="" id="{11755D27-2886-4B86-9BE4-6C932BABC317}"/>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en-US" altLang="zh-CN" dirty="0"/>
              <a:t>3</a:t>
            </a:r>
            <a:r>
              <a:rPr lang="zh-CN" altLang="en-US" dirty="0"/>
              <a:t>组并列图文版式</a:t>
            </a:r>
          </a:p>
        </p:txBody>
      </p:sp>
      <p:sp>
        <p:nvSpPr>
          <p:cNvPr id="3" name="文本占位符 2">
            <a:extLst>
              <a:ext uri="{FF2B5EF4-FFF2-40B4-BE49-F238E27FC236}">
                <a16:creationId xmlns:a16="http://schemas.microsoft.com/office/drawing/2014/main" xmlns="" id="{935A1E7D-E19E-40A0-9667-681927667C7E}"/>
              </a:ext>
            </a:extLst>
          </p:cNvPr>
          <p:cNvSpPr>
            <a:spLocks noGrp="1"/>
          </p:cNvSpPr>
          <p:nvPr>
            <p:ph type="body" sz="quarter" idx="13"/>
          </p:nvPr>
        </p:nvSpPr>
        <p:spPr/>
        <p:txBody>
          <a:bodyPr/>
          <a:lstStyle/>
          <a:p>
            <a:endParaRPr lang="zh-CN" altLang="en-US"/>
          </a:p>
        </p:txBody>
      </p:sp>
      <p:sp>
        <p:nvSpPr>
          <p:cNvPr id="26" name="文本框 25">
            <a:extLst>
              <a:ext uri="{FF2B5EF4-FFF2-40B4-BE49-F238E27FC236}">
                <a16:creationId xmlns:a16="http://schemas.microsoft.com/office/drawing/2014/main" xmlns="" id="{C7007142-0C87-4940-9183-2517675EE619}"/>
              </a:ext>
            </a:extLst>
          </p:cNvPr>
          <p:cNvSpPr txBox="1"/>
          <p:nvPr/>
        </p:nvSpPr>
        <p:spPr>
          <a:xfrm>
            <a:off x="660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p>
        </p:txBody>
      </p:sp>
      <p:sp>
        <p:nvSpPr>
          <p:cNvPr id="15" name="文本框 14">
            <a:extLst>
              <a:ext uri="{FF2B5EF4-FFF2-40B4-BE49-F238E27FC236}">
                <a16:creationId xmlns:a16="http://schemas.microsoft.com/office/drawing/2014/main" xmlns="" id="{D78A03F7-1EEB-4103-A342-AA0472E202C0}"/>
              </a:ext>
            </a:extLst>
          </p:cNvPr>
          <p:cNvSpPr txBox="1"/>
          <p:nvPr/>
        </p:nvSpPr>
        <p:spPr>
          <a:xfrm>
            <a:off x="4597398"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p>
        </p:txBody>
      </p:sp>
      <p:sp>
        <p:nvSpPr>
          <p:cNvPr id="16" name="文本框 15">
            <a:extLst>
              <a:ext uri="{FF2B5EF4-FFF2-40B4-BE49-F238E27FC236}">
                <a16:creationId xmlns:a16="http://schemas.microsoft.com/office/drawing/2014/main" xmlns="" id="{C73A5CC7-3F33-48DC-B8FB-3060474A9DD6}"/>
              </a:ext>
            </a:extLst>
          </p:cNvPr>
          <p:cNvSpPr txBox="1"/>
          <p:nvPr/>
        </p:nvSpPr>
        <p:spPr>
          <a:xfrm>
            <a:off x="8534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p>
        </p:txBody>
      </p:sp>
      <p:sp>
        <p:nvSpPr>
          <p:cNvPr id="27" name="文本框 26">
            <a:extLst>
              <a:ext uri="{FF2B5EF4-FFF2-40B4-BE49-F238E27FC236}">
                <a16:creationId xmlns:a16="http://schemas.microsoft.com/office/drawing/2014/main" xmlns="" id="{37D4F076-9EAD-4B9D-95CF-66500BE65635}"/>
              </a:ext>
            </a:extLst>
          </p:cNvPr>
          <p:cNvSpPr txBox="1"/>
          <p:nvPr/>
        </p:nvSpPr>
        <p:spPr>
          <a:xfrm>
            <a:off x="1858891" y="4146614"/>
            <a:ext cx="1798710" cy="468000"/>
          </a:xfrm>
          <a:prstGeom prst="rect">
            <a:avLst/>
          </a:prstGeom>
          <a:solidFill>
            <a:schemeClr val="accent1">
              <a:lumMod val="60000"/>
              <a:lumOff val="40000"/>
            </a:schemeClr>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11" name="文本框 10">
            <a:extLst>
              <a:ext uri="{FF2B5EF4-FFF2-40B4-BE49-F238E27FC236}">
                <a16:creationId xmlns:a16="http://schemas.microsoft.com/office/drawing/2014/main" xmlns="" id="{116715DA-4176-4E93-9239-7E4D0E6FD191}"/>
              </a:ext>
            </a:extLst>
          </p:cNvPr>
          <p:cNvSpPr txBox="1"/>
          <p:nvPr/>
        </p:nvSpPr>
        <p:spPr>
          <a:xfrm>
            <a:off x="5795889" y="4146614"/>
            <a:ext cx="1798710" cy="468000"/>
          </a:xfrm>
          <a:prstGeom prst="rect">
            <a:avLst/>
          </a:prstGeom>
          <a:solidFill>
            <a:schemeClr val="accent1">
              <a:lumMod val="60000"/>
              <a:lumOff val="40000"/>
            </a:schemeClr>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14" name="文本框 13">
            <a:extLst>
              <a:ext uri="{FF2B5EF4-FFF2-40B4-BE49-F238E27FC236}">
                <a16:creationId xmlns:a16="http://schemas.microsoft.com/office/drawing/2014/main" xmlns="" id="{87967180-D7D3-4896-8D50-AF710341CB06}"/>
              </a:ext>
            </a:extLst>
          </p:cNvPr>
          <p:cNvSpPr txBox="1"/>
          <p:nvPr/>
        </p:nvSpPr>
        <p:spPr>
          <a:xfrm>
            <a:off x="9732893" y="4146614"/>
            <a:ext cx="1798710" cy="468000"/>
          </a:xfrm>
          <a:prstGeom prst="rect">
            <a:avLst/>
          </a:prstGeom>
          <a:solidFill>
            <a:schemeClr val="accent1">
              <a:lumMod val="60000"/>
              <a:lumOff val="40000"/>
            </a:schemeClr>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4" name="页脚占位符 3">
            <a:extLst>
              <a:ext uri="{FF2B5EF4-FFF2-40B4-BE49-F238E27FC236}">
                <a16:creationId xmlns:a16="http://schemas.microsoft.com/office/drawing/2014/main" xmlns="" id="{C7C8F4ED-4A85-428F-87C8-08F5A4FF3B4C}"/>
              </a:ext>
            </a:extLst>
          </p:cNvPr>
          <p:cNvSpPr>
            <a:spLocks noGrp="1"/>
          </p:cNvSpPr>
          <p:nvPr>
            <p:ph type="ftr" sz="quarter" idx="11"/>
          </p:nvPr>
        </p:nvSpPr>
        <p:spPr/>
        <p:txBody>
          <a:bodyPr/>
          <a:lstStyle/>
          <a:p>
            <a:r>
              <a:rPr lang="en-US" altLang="zh-CN" dirty="0"/>
              <a:t>www.aidie.com</a:t>
            </a:r>
            <a:endParaRPr lang="zh-CN" altLang="en-US" dirty="0"/>
          </a:p>
        </p:txBody>
      </p:sp>
      <p:sp>
        <p:nvSpPr>
          <p:cNvPr id="5" name="灯片编号占位符 4">
            <a:extLst>
              <a:ext uri="{FF2B5EF4-FFF2-40B4-BE49-F238E27FC236}">
                <a16:creationId xmlns:a16="http://schemas.microsoft.com/office/drawing/2014/main" xmlns="" id="{23377BB4-1084-49FD-B07D-2EB47A477B24}"/>
              </a:ext>
            </a:extLst>
          </p:cNvPr>
          <p:cNvSpPr>
            <a:spLocks noGrp="1"/>
          </p:cNvSpPr>
          <p:nvPr>
            <p:ph type="sldNum" sz="quarter" idx="12"/>
          </p:nvPr>
        </p:nvSpPr>
        <p:spPr/>
        <p:txBody>
          <a:bodyPr/>
          <a:lstStyle/>
          <a:p>
            <a:fld id="{8EB6F228-91C8-4A8E-B28A-F5EBAF4B74FF}" type="slidenum">
              <a:rPr lang="zh-CN" altLang="en-US" smtClean="0"/>
              <a:pPr/>
              <a:t>22</a:t>
            </a:fld>
            <a:endParaRPr lang="zh-CN" altLang="en-US"/>
          </a:p>
        </p:txBody>
      </p:sp>
    </p:spTree>
    <p:extLst>
      <p:ext uri="{BB962C8B-B14F-4D97-AF65-F5344CB8AC3E}">
        <p14:creationId xmlns:p14="http://schemas.microsoft.com/office/powerpoint/2010/main" val="2129338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en-US" altLang="zh-CN" dirty="0"/>
              <a:t>4</a:t>
            </a:r>
            <a:r>
              <a:rPr lang="zh-CN" altLang="en-US" dirty="0"/>
              <a:t>组图文版式</a:t>
            </a:r>
          </a:p>
        </p:txBody>
      </p:sp>
      <p:sp>
        <p:nvSpPr>
          <p:cNvPr id="2" name="文本占位符 1">
            <a:extLst>
              <a:ext uri="{FF2B5EF4-FFF2-40B4-BE49-F238E27FC236}">
                <a16:creationId xmlns:a16="http://schemas.microsoft.com/office/drawing/2014/main" xmlns="" id="{AE228F5F-F274-465D-9C3A-FF6D9472C060}"/>
              </a:ext>
            </a:extLst>
          </p:cNvPr>
          <p:cNvSpPr>
            <a:spLocks noGrp="1"/>
          </p:cNvSpPr>
          <p:nvPr>
            <p:ph type="body" sz="quarter" idx="13"/>
          </p:nvPr>
        </p:nvSpPr>
        <p:spPr/>
        <p:txBody>
          <a:bodyPr/>
          <a:lstStyle/>
          <a:p>
            <a:endParaRPr lang="zh-CN" altLang="en-US"/>
          </a:p>
        </p:txBody>
      </p:sp>
      <p:sp>
        <p:nvSpPr>
          <p:cNvPr id="78" name="işļiḋe">
            <a:extLst>
              <a:ext uri="{FF2B5EF4-FFF2-40B4-BE49-F238E27FC236}">
                <a16:creationId xmlns:a16="http://schemas.microsoft.com/office/drawing/2014/main" xmlns="" id="{C3B88070-3DE6-47DC-905A-F64EEC8FA205}"/>
              </a:ext>
            </a:extLst>
          </p:cNvPr>
          <p:cNvSpPr txBox="1"/>
          <p:nvPr/>
        </p:nvSpPr>
        <p:spPr>
          <a:xfrm>
            <a:off x="673100" y="1042581"/>
            <a:ext cx="10845800" cy="554471"/>
          </a:xfrm>
          <a:prstGeom prst="rect">
            <a:avLst/>
          </a:prstGeom>
          <a:noFill/>
          <a:ln>
            <a:noFill/>
          </a:ln>
        </p:spPr>
        <p:txBody>
          <a:bodyPr wrap="square" lIns="0" tIns="45720" rIns="91440" bIns="45720" anchor="t" anchorCtr="0">
            <a:normAutofit/>
          </a:bodyPr>
          <a:lstStyle/>
          <a:p>
            <a:pPr>
              <a:lnSpc>
                <a:spcPct val="150000"/>
              </a:lnSpc>
              <a:buSzPct val="25000"/>
            </a:pPr>
            <a:r>
              <a:rPr lang="zh-CN" altLang="en-US" sz="2000" b="1" spc="100" dirty="0">
                <a:solidFill>
                  <a:schemeClr val="tx2">
                    <a:lumMod val="50000"/>
                  </a:schemeClr>
                </a:solidFill>
              </a:rPr>
              <a:t>在这里输入一些简要的文字对下面的内容做一个简要的概括</a:t>
            </a:r>
            <a:endParaRPr lang="en-US" sz="2000" b="1" spc="100" dirty="0">
              <a:solidFill>
                <a:schemeClr val="tx2">
                  <a:lumMod val="50000"/>
                </a:schemeClr>
              </a:solidFill>
            </a:endParaRPr>
          </a:p>
        </p:txBody>
      </p:sp>
      <p:sp>
        <p:nvSpPr>
          <p:cNvPr id="85" name="îŝḻîdé">
            <a:extLst>
              <a:ext uri="{FF2B5EF4-FFF2-40B4-BE49-F238E27FC236}">
                <a16:creationId xmlns:a16="http://schemas.microsoft.com/office/drawing/2014/main" xmlns="" id="{B8904039-73FC-4806-84BE-4235A4936F37}"/>
              </a:ext>
            </a:extLst>
          </p:cNvPr>
          <p:cNvSpPr/>
          <p:nvPr/>
        </p:nvSpPr>
        <p:spPr bwMode="auto">
          <a:xfrm>
            <a:off x="673100"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86" name="ïṩḷîdê">
            <a:extLst>
              <a:ext uri="{FF2B5EF4-FFF2-40B4-BE49-F238E27FC236}">
                <a16:creationId xmlns:a16="http://schemas.microsoft.com/office/drawing/2014/main" xmlns="" id="{0FE9BE81-A6D1-4C7D-B28F-4A1AC52C1B05}"/>
              </a:ext>
            </a:extLst>
          </p:cNvPr>
          <p:cNvSpPr txBox="1"/>
          <p:nvPr/>
        </p:nvSpPr>
        <p:spPr bwMode="auto">
          <a:xfrm>
            <a:off x="813805"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3" name="直接连接符 92">
            <a:extLst>
              <a:ext uri="{FF2B5EF4-FFF2-40B4-BE49-F238E27FC236}">
                <a16:creationId xmlns:a16="http://schemas.microsoft.com/office/drawing/2014/main" xmlns="" id="{398C0ACD-E478-4EFA-8D9E-E6507D3AD732}"/>
              </a:ext>
            </a:extLst>
          </p:cNvPr>
          <p:cNvCxnSpPr>
            <a:cxnSpLocks/>
          </p:cNvCxnSpPr>
          <p:nvPr/>
        </p:nvCxnSpPr>
        <p:spPr>
          <a:xfrm>
            <a:off x="673100" y="6019994"/>
            <a:ext cx="2037600" cy="0"/>
          </a:xfrm>
          <a:prstGeom prst="line">
            <a:avLst/>
          </a:prstGeom>
          <a:ln w="12700" cap="rnd">
            <a:solidFill>
              <a:schemeClr val="accent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87" name="î$1íḑé">
            <a:extLst>
              <a:ext uri="{FF2B5EF4-FFF2-40B4-BE49-F238E27FC236}">
                <a16:creationId xmlns:a16="http://schemas.microsoft.com/office/drawing/2014/main" xmlns="" id="{27323146-CE72-43CA-9E64-B57BA9194B90}"/>
              </a:ext>
            </a:extLst>
          </p:cNvPr>
          <p:cNvSpPr/>
          <p:nvPr/>
        </p:nvSpPr>
        <p:spPr bwMode="auto">
          <a:xfrm>
            <a:off x="3609167"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88" name="îṩlïḑê">
            <a:extLst>
              <a:ext uri="{FF2B5EF4-FFF2-40B4-BE49-F238E27FC236}">
                <a16:creationId xmlns:a16="http://schemas.microsoft.com/office/drawing/2014/main" xmlns="" id="{74256959-3E35-4B78-8326-940544151B36}"/>
              </a:ext>
            </a:extLst>
          </p:cNvPr>
          <p:cNvSpPr txBox="1"/>
          <p:nvPr/>
        </p:nvSpPr>
        <p:spPr bwMode="auto">
          <a:xfrm>
            <a:off x="3749872"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4" name="直接连接符 93">
            <a:extLst>
              <a:ext uri="{FF2B5EF4-FFF2-40B4-BE49-F238E27FC236}">
                <a16:creationId xmlns:a16="http://schemas.microsoft.com/office/drawing/2014/main" xmlns="" id="{658AA6E8-0343-4754-A9A1-687ED45E6CB4}"/>
              </a:ext>
            </a:extLst>
          </p:cNvPr>
          <p:cNvCxnSpPr/>
          <p:nvPr/>
        </p:nvCxnSpPr>
        <p:spPr>
          <a:xfrm>
            <a:off x="3609167" y="6019994"/>
            <a:ext cx="2037600" cy="0"/>
          </a:xfrm>
          <a:prstGeom prst="line">
            <a:avLst/>
          </a:prstGeom>
          <a:ln w="12700" cap="rnd">
            <a:solidFill>
              <a:schemeClr val="accent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89" name="îSļiḋê">
            <a:extLst>
              <a:ext uri="{FF2B5EF4-FFF2-40B4-BE49-F238E27FC236}">
                <a16:creationId xmlns:a16="http://schemas.microsoft.com/office/drawing/2014/main" xmlns="" id="{EA7BC391-1CC2-406C-837D-85D2A0C1D93B}"/>
              </a:ext>
            </a:extLst>
          </p:cNvPr>
          <p:cNvSpPr/>
          <p:nvPr/>
        </p:nvSpPr>
        <p:spPr bwMode="auto">
          <a:xfrm>
            <a:off x="654523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90" name="î$1ïďè">
            <a:extLst>
              <a:ext uri="{FF2B5EF4-FFF2-40B4-BE49-F238E27FC236}">
                <a16:creationId xmlns:a16="http://schemas.microsoft.com/office/drawing/2014/main" xmlns="" id="{881BF3E4-CF3C-498D-8DC8-62C39131A65D}"/>
              </a:ext>
            </a:extLst>
          </p:cNvPr>
          <p:cNvSpPr txBox="1"/>
          <p:nvPr/>
        </p:nvSpPr>
        <p:spPr bwMode="auto">
          <a:xfrm>
            <a:off x="668593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5" name="直接连接符 94">
            <a:extLst>
              <a:ext uri="{FF2B5EF4-FFF2-40B4-BE49-F238E27FC236}">
                <a16:creationId xmlns:a16="http://schemas.microsoft.com/office/drawing/2014/main" xmlns="" id="{CDB4E02B-9553-4E32-8B5D-9A9EDAE0262E}"/>
              </a:ext>
            </a:extLst>
          </p:cNvPr>
          <p:cNvCxnSpPr/>
          <p:nvPr/>
        </p:nvCxnSpPr>
        <p:spPr>
          <a:xfrm>
            <a:off x="6545234" y="6019994"/>
            <a:ext cx="2037600" cy="0"/>
          </a:xfrm>
          <a:prstGeom prst="line">
            <a:avLst/>
          </a:prstGeom>
          <a:ln w="12700" cap="rnd">
            <a:solidFill>
              <a:schemeClr val="accent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91" name="ïŝlíḓe">
            <a:extLst>
              <a:ext uri="{FF2B5EF4-FFF2-40B4-BE49-F238E27FC236}">
                <a16:creationId xmlns:a16="http://schemas.microsoft.com/office/drawing/2014/main" xmlns="" id="{415D7975-8088-4578-92D7-0593F4A9CD82}"/>
              </a:ext>
            </a:extLst>
          </p:cNvPr>
          <p:cNvSpPr/>
          <p:nvPr/>
        </p:nvSpPr>
        <p:spPr bwMode="auto">
          <a:xfrm>
            <a:off x="948171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92" name="îS1íḍe">
            <a:extLst>
              <a:ext uri="{FF2B5EF4-FFF2-40B4-BE49-F238E27FC236}">
                <a16:creationId xmlns:a16="http://schemas.microsoft.com/office/drawing/2014/main" xmlns="" id="{76130FD3-0E3D-46CE-9571-6DE5C3F08DF7}"/>
              </a:ext>
            </a:extLst>
          </p:cNvPr>
          <p:cNvSpPr txBox="1"/>
          <p:nvPr/>
        </p:nvSpPr>
        <p:spPr bwMode="auto">
          <a:xfrm>
            <a:off x="962241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6" name="直接连接符 95">
            <a:extLst>
              <a:ext uri="{FF2B5EF4-FFF2-40B4-BE49-F238E27FC236}">
                <a16:creationId xmlns:a16="http://schemas.microsoft.com/office/drawing/2014/main" xmlns="" id="{654BD185-AEEB-47B7-B646-FC7D0B151D1A}"/>
              </a:ext>
            </a:extLst>
          </p:cNvPr>
          <p:cNvCxnSpPr/>
          <p:nvPr/>
        </p:nvCxnSpPr>
        <p:spPr>
          <a:xfrm>
            <a:off x="9481300" y="6019994"/>
            <a:ext cx="2037600" cy="0"/>
          </a:xfrm>
          <a:prstGeom prst="line">
            <a:avLst/>
          </a:prstGeom>
          <a:ln w="12700" cap="rnd">
            <a:solidFill>
              <a:schemeClr val="accent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4" name="页脚占位符 3">
            <a:extLst>
              <a:ext uri="{FF2B5EF4-FFF2-40B4-BE49-F238E27FC236}">
                <a16:creationId xmlns:a16="http://schemas.microsoft.com/office/drawing/2014/main" xmlns="" id="{65FF7618-AF7C-47C5-AFA7-C55A9E14D93C}"/>
              </a:ext>
            </a:extLst>
          </p:cNvPr>
          <p:cNvSpPr>
            <a:spLocks noGrp="1"/>
          </p:cNvSpPr>
          <p:nvPr>
            <p:ph type="ftr" sz="quarter" idx="11"/>
          </p:nvPr>
        </p:nvSpPr>
        <p:spPr/>
        <p:txBody>
          <a:bodyPr/>
          <a:lstStyle/>
          <a:p>
            <a:r>
              <a:rPr lang="en-US" altLang="zh-CN" dirty="0"/>
              <a:t>www.aidie.com</a:t>
            </a:r>
            <a:endParaRPr lang="zh-CN" altLang="en-US" dirty="0"/>
          </a:p>
        </p:txBody>
      </p:sp>
      <p:sp>
        <p:nvSpPr>
          <p:cNvPr id="5" name="灯片编号占位符 4">
            <a:extLst>
              <a:ext uri="{FF2B5EF4-FFF2-40B4-BE49-F238E27FC236}">
                <a16:creationId xmlns:a16="http://schemas.microsoft.com/office/drawing/2014/main" xmlns="" id="{916F45A8-977A-4A81-900D-11A7A87A7D9C}"/>
              </a:ext>
            </a:extLst>
          </p:cNvPr>
          <p:cNvSpPr>
            <a:spLocks noGrp="1"/>
          </p:cNvSpPr>
          <p:nvPr>
            <p:ph type="sldNum" sz="quarter" idx="12"/>
          </p:nvPr>
        </p:nvSpPr>
        <p:spPr/>
        <p:txBody>
          <a:bodyPr/>
          <a:lstStyle/>
          <a:p>
            <a:fld id="{8EB6F228-91C8-4A8E-B28A-F5EBAF4B74FF}" type="slidenum">
              <a:rPr lang="zh-CN" altLang="en-US" smtClean="0"/>
              <a:pPr/>
              <a:t>23</a:t>
            </a:fld>
            <a:endParaRPr lang="zh-CN" altLang="en-US"/>
          </a:p>
        </p:txBody>
      </p:sp>
      <p:pic>
        <p:nvPicPr>
          <p:cNvPr id="19" name="图片占位符 18" descr="图片包含 游戏机, 钟表, 塔&#10;&#10;描述已自动生成">
            <a:extLst>
              <a:ext uri="{FF2B5EF4-FFF2-40B4-BE49-F238E27FC236}">
                <a16:creationId xmlns:a16="http://schemas.microsoft.com/office/drawing/2014/main" xmlns="" id="{441BB435-23FF-4C53-89DC-01B9C273D153}"/>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图片占位符 20" descr="图片包含 游戏机, 钟表, 塔&#10;&#10;描述已自动生成">
            <a:extLst>
              <a:ext uri="{FF2B5EF4-FFF2-40B4-BE49-F238E27FC236}">
                <a16:creationId xmlns:a16="http://schemas.microsoft.com/office/drawing/2014/main" xmlns="" id="{461B4CD4-4D3E-4B68-8418-85B7ED39F8E9}"/>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pic>
        <p:nvPicPr>
          <p:cNvPr id="23" name="图片占位符 22" descr="图片包含 游戏机, 钟表, 塔&#10;&#10;描述已自动生成">
            <a:extLst>
              <a:ext uri="{FF2B5EF4-FFF2-40B4-BE49-F238E27FC236}">
                <a16:creationId xmlns:a16="http://schemas.microsoft.com/office/drawing/2014/main" xmlns="" id="{F8E81FEA-EF88-4609-808A-69634DF8F494}"/>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descr="图片包含 游戏机, 钟表, 塔&#10;&#10;描述已自动生成">
            <a:extLst>
              <a:ext uri="{FF2B5EF4-FFF2-40B4-BE49-F238E27FC236}">
                <a16:creationId xmlns:a16="http://schemas.microsoft.com/office/drawing/2014/main" xmlns="" id="{D116D248-2C43-4C5E-A47C-2096F1E9AD92}"/>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93402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5E2FDF-F96C-4A6A-8205-3AF035FC3AFB}"/>
              </a:ext>
            </a:extLst>
          </p:cNvPr>
          <p:cNvSpPr>
            <a:spLocks noGrp="1"/>
          </p:cNvSpPr>
          <p:nvPr>
            <p:ph type="title"/>
          </p:nvPr>
        </p:nvSpPr>
        <p:spPr/>
        <p:txBody>
          <a:bodyPr/>
          <a:lstStyle/>
          <a:p>
            <a:r>
              <a:rPr lang="en-US" altLang="zh-CN" dirty="0"/>
              <a:t>5</a:t>
            </a:r>
            <a:r>
              <a:rPr lang="zh-CN" altLang="en-US" dirty="0"/>
              <a:t>组图文展示样式</a:t>
            </a:r>
          </a:p>
        </p:txBody>
      </p:sp>
      <p:sp>
        <p:nvSpPr>
          <p:cNvPr id="3" name="文本占位符 2">
            <a:extLst>
              <a:ext uri="{FF2B5EF4-FFF2-40B4-BE49-F238E27FC236}">
                <a16:creationId xmlns:a16="http://schemas.microsoft.com/office/drawing/2014/main" xmlns="" id="{195CCE03-2BC1-47F3-9DA4-D4FFC2BBFBF9}"/>
              </a:ext>
            </a:extLst>
          </p:cNvPr>
          <p:cNvSpPr>
            <a:spLocks noGrp="1"/>
          </p:cNvSpPr>
          <p:nvPr>
            <p:ph type="body" sz="quarter" idx="13"/>
          </p:nvPr>
        </p:nvSpPr>
        <p:spPr/>
        <p:txBody>
          <a:bodyPr/>
          <a:lstStyle/>
          <a:p>
            <a:endParaRPr lang="zh-CN" altLang="en-US"/>
          </a:p>
        </p:txBody>
      </p:sp>
      <p:grpSp>
        <p:nvGrpSpPr>
          <p:cNvPr id="29" name="组合 28">
            <a:extLst>
              <a:ext uri="{FF2B5EF4-FFF2-40B4-BE49-F238E27FC236}">
                <a16:creationId xmlns:a16="http://schemas.microsoft.com/office/drawing/2014/main" xmlns="" id="{B6E94A82-5E1C-49A1-9A68-B2EE34F5A2FE}"/>
              </a:ext>
            </a:extLst>
          </p:cNvPr>
          <p:cNvGrpSpPr/>
          <p:nvPr/>
        </p:nvGrpSpPr>
        <p:grpSpPr>
          <a:xfrm>
            <a:off x="959233" y="3943214"/>
            <a:ext cx="2037186" cy="1244895"/>
            <a:chOff x="673100" y="3812589"/>
            <a:chExt cx="2037186" cy="1244895"/>
          </a:xfrm>
        </p:grpSpPr>
        <p:sp>
          <p:nvSpPr>
            <p:cNvPr id="52" name="îŝḻîdé">
              <a:extLst>
                <a:ext uri="{FF2B5EF4-FFF2-40B4-BE49-F238E27FC236}">
                  <a16:creationId xmlns:a16="http://schemas.microsoft.com/office/drawing/2014/main" xmlns="" id="{7F26A260-3147-4E50-A8F0-2E78C237952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3" name="ïṩḷîdê">
              <a:extLst>
                <a:ext uri="{FF2B5EF4-FFF2-40B4-BE49-F238E27FC236}">
                  <a16:creationId xmlns:a16="http://schemas.microsoft.com/office/drawing/2014/main" xmlns="" id="{D492529E-5CC6-4B32-AF92-18441E27D9C0}"/>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4" name="组合 53">
            <a:extLst>
              <a:ext uri="{FF2B5EF4-FFF2-40B4-BE49-F238E27FC236}">
                <a16:creationId xmlns:a16="http://schemas.microsoft.com/office/drawing/2014/main" xmlns="" id="{263D4A1A-ACA0-4CF1-A985-C7D10A8A561E}"/>
              </a:ext>
            </a:extLst>
          </p:cNvPr>
          <p:cNvGrpSpPr/>
          <p:nvPr/>
        </p:nvGrpSpPr>
        <p:grpSpPr>
          <a:xfrm>
            <a:off x="5082602" y="3943214"/>
            <a:ext cx="2037186" cy="1244895"/>
            <a:chOff x="673100" y="3812589"/>
            <a:chExt cx="2037186" cy="1244895"/>
          </a:xfrm>
        </p:grpSpPr>
        <p:sp>
          <p:nvSpPr>
            <p:cNvPr id="55" name="îŝḻîdé">
              <a:extLst>
                <a:ext uri="{FF2B5EF4-FFF2-40B4-BE49-F238E27FC236}">
                  <a16:creationId xmlns:a16="http://schemas.microsoft.com/office/drawing/2014/main" xmlns="" id="{B92DE41F-761C-4766-9AB0-20B1801FB5D7}"/>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6" name="ïṩḷîdê">
              <a:extLst>
                <a:ext uri="{FF2B5EF4-FFF2-40B4-BE49-F238E27FC236}">
                  <a16:creationId xmlns:a16="http://schemas.microsoft.com/office/drawing/2014/main" xmlns="" id="{708CB039-682A-4291-8DEA-F0483C8BA334}"/>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7" name="组合 56">
            <a:extLst>
              <a:ext uri="{FF2B5EF4-FFF2-40B4-BE49-F238E27FC236}">
                <a16:creationId xmlns:a16="http://schemas.microsoft.com/office/drawing/2014/main" xmlns="" id="{D171F06A-7424-4CB5-B8EE-D791BEBF0808}"/>
              </a:ext>
            </a:extLst>
          </p:cNvPr>
          <p:cNvGrpSpPr/>
          <p:nvPr/>
        </p:nvGrpSpPr>
        <p:grpSpPr>
          <a:xfrm>
            <a:off x="9211834" y="3943214"/>
            <a:ext cx="2037186" cy="1244895"/>
            <a:chOff x="673100" y="3812589"/>
            <a:chExt cx="2037186" cy="1244895"/>
          </a:xfrm>
        </p:grpSpPr>
        <p:sp>
          <p:nvSpPr>
            <p:cNvPr id="58" name="îŝḻîdé">
              <a:extLst>
                <a:ext uri="{FF2B5EF4-FFF2-40B4-BE49-F238E27FC236}">
                  <a16:creationId xmlns:a16="http://schemas.microsoft.com/office/drawing/2014/main" xmlns="" id="{EBEF5B77-3008-422F-9907-1D1E36BEEA4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9" name="ïṩḷîdê">
              <a:extLst>
                <a:ext uri="{FF2B5EF4-FFF2-40B4-BE49-F238E27FC236}">
                  <a16:creationId xmlns:a16="http://schemas.microsoft.com/office/drawing/2014/main" xmlns="" id="{E51532F7-76F7-47BD-8341-3DAEB4258C8C}"/>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31" name="组合 30">
            <a:extLst>
              <a:ext uri="{FF2B5EF4-FFF2-40B4-BE49-F238E27FC236}">
                <a16:creationId xmlns:a16="http://schemas.microsoft.com/office/drawing/2014/main" xmlns="" id="{2E8E5DBD-5888-44D3-B395-1F62D65ECE7D}"/>
              </a:ext>
            </a:extLst>
          </p:cNvPr>
          <p:cNvGrpSpPr/>
          <p:nvPr/>
        </p:nvGrpSpPr>
        <p:grpSpPr>
          <a:xfrm>
            <a:off x="7148125" y="1842252"/>
            <a:ext cx="2037186" cy="1364341"/>
            <a:chOff x="7148125" y="1813223"/>
            <a:chExt cx="2037186" cy="1364341"/>
          </a:xfrm>
        </p:grpSpPr>
        <p:sp>
          <p:nvSpPr>
            <p:cNvPr id="61" name="îŝḻîdé">
              <a:extLst>
                <a:ext uri="{FF2B5EF4-FFF2-40B4-BE49-F238E27FC236}">
                  <a16:creationId xmlns:a16="http://schemas.microsoft.com/office/drawing/2014/main" xmlns="" id="{E7117E88-A628-4214-9E3E-5FC30AA76390}"/>
                </a:ext>
              </a:extLst>
            </p:cNvPr>
            <p:cNvSpPr/>
            <p:nvPr/>
          </p:nvSpPr>
          <p:spPr bwMode="auto">
            <a:xfrm>
              <a:off x="7148125"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2" name="ïṩḷîdê">
              <a:extLst>
                <a:ext uri="{FF2B5EF4-FFF2-40B4-BE49-F238E27FC236}">
                  <a16:creationId xmlns:a16="http://schemas.microsoft.com/office/drawing/2014/main" xmlns="" id="{A87BB2F9-D78C-4D61-AB9B-85D76096387D}"/>
                </a:ext>
              </a:extLst>
            </p:cNvPr>
            <p:cNvSpPr txBox="1"/>
            <p:nvPr/>
          </p:nvSpPr>
          <p:spPr bwMode="auto">
            <a:xfrm>
              <a:off x="7288830"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30" name="组合 29">
            <a:extLst>
              <a:ext uri="{FF2B5EF4-FFF2-40B4-BE49-F238E27FC236}">
                <a16:creationId xmlns:a16="http://schemas.microsoft.com/office/drawing/2014/main" xmlns="" id="{63D94ED0-E0C2-4596-A973-9C3171DE5C14}"/>
              </a:ext>
            </a:extLst>
          </p:cNvPr>
          <p:cNvGrpSpPr/>
          <p:nvPr/>
        </p:nvGrpSpPr>
        <p:grpSpPr>
          <a:xfrm>
            <a:off x="3015469" y="1842252"/>
            <a:ext cx="2037186" cy="1364341"/>
            <a:chOff x="3015469" y="1813223"/>
            <a:chExt cx="2037186" cy="1364341"/>
          </a:xfrm>
        </p:grpSpPr>
        <p:sp>
          <p:nvSpPr>
            <p:cNvPr id="64" name="îŝḻîdé">
              <a:extLst>
                <a:ext uri="{FF2B5EF4-FFF2-40B4-BE49-F238E27FC236}">
                  <a16:creationId xmlns:a16="http://schemas.microsoft.com/office/drawing/2014/main" xmlns="" id="{2FBA24FA-4176-4A81-9853-A9F5A61CEF35}"/>
                </a:ext>
              </a:extLst>
            </p:cNvPr>
            <p:cNvSpPr/>
            <p:nvPr/>
          </p:nvSpPr>
          <p:spPr bwMode="auto">
            <a:xfrm>
              <a:off x="3015469"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5" name="ïṩḷîdê">
              <a:extLst>
                <a:ext uri="{FF2B5EF4-FFF2-40B4-BE49-F238E27FC236}">
                  <a16:creationId xmlns:a16="http://schemas.microsoft.com/office/drawing/2014/main" xmlns="" id="{7C5952B1-4929-41C7-8319-6FA2DD3B4AB8}"/>
                </a:ext>
              </a:extLst>
            </p:cNvPr>
            <p:cNvSpPr txBox="1"/>
            <p:nvPr/>
          </p:nvSpPr>
          <p:spPr bwMode="auto">
            <a:xfrm>
              <a:off x="3156174"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
        <p:nvSpPr>
          <p:cNvPr id="38" name="等腰三角形 37">
            <a:extLst>
              <a:ext uri="{FF2B5EF4-FFF2-40B4-BE49-F238E27FC236}">
                <a16:creationId xmlns:a16="http://schemas.microsoft.com/office/drawing/2014/main" xmlns="" id="{93787F9A-98B7-4A46-BEFD-3DC80A39A102}"/>
              </a:ext>
            </a:extLst>
          </p:cNvPr>
          <p:cNvSpPr/>
          <p:nvPr/>
        </p:nvSpPr>
        <p:spPr>
          <a:xfrm>
            <a:off x="1857722"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xmlns="" id="{3773EABD-7009-459D-AD2E-0F1941CFB3C8}"/>
              </a:ext>
            </a:extLst>
          </p:cNvPr>
          <p:cNvSpPr/>
          <p:nvPr/>
        </p:nvSpPr>
        <p:spPr>
          <a:xfrm>
            <a:off x="5969727"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xmlns="" id="{1D1090C1-166B-4C02-9A60-CEAB70465259}"/>
              </a:ext>
            </a:extLst>
          </p:cNvPr>
          <p:cNvSpPr/>
          <p:nvPr/>
        </p:nvSpPr>
        <p:spPr>
          <a:xfrm>
            <a:off x="10104154"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a:extLst>
              <a:ext uri="{FF2B5EF4-FFF2-40B4-BE49-F238E27FC236}">
                <a16:creationId xmlns:a16="http://schemas.microsoft.com/office/drawing/2014/main" xmlns="" id="{5E8A4634-7670-43E8-B943-10D9D63D44F3}"/>
              </a:ext>
            </a:extLst>
          </p:cNvPr>
          <p:cNvSpPr/>
          <p:nvPr/>
        </p:nvSpPr>
        <p:spPr>
          <a:xfrm flipV="1">
            <a:off x="8039841"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a16="http://schemas.microsoft.com/office/drawing/2014/main" xmlns="" id="{3EB5F085-4D88-4B32-B676-AAEB5B14A255}"/>
              </a:ext>
            </a:extLst>
          </p:cNvPr>
          <p:cNvSpPr/>
          <p:nvPr/>
        </p:nvSpPr>
        <p:spPr>
          <a:xfrm flipV="1">
            <a:off x="3902346"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页脚占位符 3">
            <a:extLst>
              <a:ext uri="{FF2B5EF4-FFF2-40B4-BE49-F238E27FC236}">
                <a16:creationId xmlns:a16="http://schemas.microsoft.com/office/drawing/2014/main" xmlns="" id="{33A5CFB9-6B20-453C-B066-42BF4A31C090}"/>
              </a:ext>
            </a:extLst>
          </p:cNvPr>
          <p:cNvSpPr>
            <a:spLocks noGrp="1"/>
          </p:cNvSpPr>
          <p:nvPr>
            <p:ph type="ftr" sz="quarter" idx="11"/>
          </p:nvPr>
        </p:nvSpPr>
        <p:spPr/>
        <p:txBody>
          <a:bodyPr/>
          <a:lstStyle/>
          <a:p>
            <a:r>
              <a:rPr lang="en-US" altLang="zh-CN" dirty="0"/>
              <a:t>www.aidie.com</a:t>
            </a:r>
            <a:endParaRPr lang="zh-CN" altLang="en-US" dirty="0"/>
          </a:p>
        </p:txBody>
      </p:sp>
      <p:sp>
        <p:nvSpPr>
          <p:cNvPr id="5" name="灯片编号占位符 4">
            <a:extLst>
              <a:ext uri="{FF2B5EF4-FFF2-40B4-BE49-F238E27FC236}">
                <a16:creationId xmlns:a16="http://schemas.microsoft.com/office/drawing/2014/main" xmlns="" id="{4852098D-8037-4C90-99CE-1FA552C8357E}"/>
              </a:ext>
            </a:extLst>
          </p:cNvPr>
          <p:cNvSpPr>
            <a:spLocks noGrp="1"/>
          </p:cNvSpPr>
          <p:nvPr>
            <p:ph type="sldNum" sz="quarter" idx="12"/>
          </p:nvPr>
        </p:nvSpPr>
        <p:spPr/>
        <p:txBody>
          <a:bodyPr/>
          <a:lstStyle/>
          <a:p>
            <a:fld id="{8EB6F228-91C8-4A8E-B28A-F5EBAF4B74FF}" type="slidenum">
              <a:rPr lang="zh-CN" altLang="en-US" smtClean="0"/>
              <a:pPr/>
              <a:t>24</a:t>
            </a:fld>
            <a:endParaRPr lang="zh-CN" altLang="en-US"/>
          </a:p>
        </p:txBody>
      </p:sp>
      <p:pic>
        <p:nvPicPr>
          <p:cNvPr id="19" name="图片占位符 18" descr="图片包含 游戏机, 建筑&#10;&#10;描述已自动生成">
            <a:extLst>
              <a:ext uri="{FF2B5EF4-FFF2-40B4-BE49-F238E27FC236}">
                <a16:creationId xmlns:a16="http://schemas.microsoft.com/office/drawing/2014/main" xmlns="" id="{E79F4E9F-7707-4793-8856-4B574DC36023}"/>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8" name="图片占位符 27" descr="图片包含 游戏机, 建筑&#10;&#10;描述已自动生成">
            <a:extLst>
              <a:ext uri="{FF2B5EF4-FFF2-40B4-BE49-F238E27FC236}">
                <a16:creationId xmlns:a16="http://schemas.microsoft.com/office/drawing/2014/main" xmlns="" id="{CF6D2DC2-4D42-43F2-8C0F-20CE317F285A}"/>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a:fillRect/>
          </a:stretch>
        </p:blipFill>
        <p:spPr/>
      </p:pic>
      <p:pic>
        <p:nvPicPr>
          <p:cNvPr id="22" name="图片占位符 21" descr="图片包含 游戏机, 建筑&#10;&#10;描述已自动生成">
            <a:extLst>
              <a:ext uri="{FF2B5EF4-FFF2-40B4-BE49-F238E27FC236}">
                <a16:creationId xmlns:a16="http://schemas.microsoft.com/office/drawing/2014/main" xmlns="" id="{41EE822E-DEF7-4621-AD54-788DF34743E9}"/>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33" name="图片占位符 32" descr="图片包含 游戏机, 建筑&#10;&#10;描述已自动生成">
            <a:extLst>
              <a:ext uri="{FF2B5EF4-FFF2-40B4-BE49-F238E27FC236}">
                <a16:creationId xmlns:a16="http://schemas.microsoft.com/office/drawing/2014/main" xmlns="" id="{C2D7DF32-4A01-49CB-B833-6A817CBD4CAB}"/>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a:stretch>
            <a:fillRect/>
          </a:stretch>
        </p:blipFill>
        <p:spPr/>
      </p:pic>
      <p:pic>
        <p:nvPicPr>
          <p:cNvPr id="25" name="图片占位符 24" descr="图片包含 游戏机, 建筑&#10;&#10;描述已自动生成">
            <a:extLst>
              <a:ext uri="{FF2B5EF4-FFF2-40B4-BE49-F238E27FC236}">
                <a16:creationId xmlns:a16="http://schemas.microsoft.com/office/drawing/2014/main" xmlns="" id="{A7246E33-A04F-4203-9949-E9711E8F536A}"/>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7987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xmlns="" id="{6FAB76EE-FB28-46F7-B916-C8C04CA2C1F9}"/>
              </a:ext>
            </a:extLst>
          </p:cNvPr>
          <p:cNvSpPr>
            <a:spLocks noGrp="1"/>
          </p:cNvSpPr>
          <p:nvPr>
            <p:ph type="ftr" sz="quarter" idx="11"/>
          </p:nvPr>
        </p:nvSpPr>
        <p:spPr/>
        <p:txBody>
          <a:bodyPr/>
          <a:lstStyle/>
          <a:p>
            <a:r>
              <a:rPr lang="en-US" altLang="zh-CN" dirty="0"/>
              <a:t>www.aidie.com</a:t>
            </a:r>
            <a:endParaRPr lang="zh-CN" altLang="en-US" dirty="0"/>
          </a:p>
        </p:txBody>
      </p:sp>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图表相关排版样式</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03</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766932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xmlns="" id="{5FB81BC3-5C53-4738-A58A-061C11CF68F8}"/>
              </a:ext>
            </a:extLst>
          </p:cNvPr>
          <p:cNvSpPr/>
          <p:nvPr/>
        </p:nvSpPr>
        <p:spPr>
          <a:xfrm>
            <a:off x="444500" y="1031112"/>
            <a:ext cx="11303000" cy="3782188"/>
          </a:xfrm>
          <a:prstGeom prst="roundRect">
            <a:avLst>
              <a:gd name="adj" fmla="val 3144"/>
            </a:avLst>
          </a:prstGeom>
          <a:solidFill>
            <a:schemeClr val="bg1"/>
          </a:solidFill>
          <a:ln>
            <a:noFill/>
          </a:ln>
          <a:effectLst>
            <a:outerShdw blurRad="254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三线表简单实用又好看</a:t>
            </a:r>
          </a:p>
        </p:txBody>
      </p:sp>
      <p:sp>
        <p:nvSpPr>
          <p:cNvPr id="8" name="文本占位符 7">
            <a:extLst>
              <a:ext uri="{FF2B5EF4-FFF2-40B4-BE49-F238E27FC236}">
                <a16:creationId xmlns:a16="http://schemas.microsoft.com/office/drawing/2014/main" xmlns="" id="{C870A348-9C77-4482-B6B9-B92EE589DB42}"/>
              </a:ext>
            </a:extLst>
          </p:cNvPr>
          <p:cNvSpPr>
            <a:spLocks noGrp="1"/>
          </p:cNvSpPr>
          <p:nvPr>
            <p:ph type="body" sz="quarter" idx="13"/>
          </p:nvPr>
        </p:nvSpPr>
        <p:spPr/>
        <p:txBody>
          <a:bodyPr/>
          <a:lstStyle/>
          <a:p>
            <a:endParaRPr lang="zh-CN" altLang="en-US"/>
          </a:p>
        </p:txBody>
      </p:sp>
      <p:graphicFrame>
        <p:nvGraphicFramePr>
          <p:cNvPr id="4" name="表格 3">
            <a:extLst>
              <a:ext uri="{FF2B5EF4-FFF2-40B4-BE49-F238E27FC236}">
                <a16:creationId xmlns:a16="http://schemas.microsoft.com/office/drawing/2014/main" xmlns="" id="{96C35385-49A5-4D89-8F85-AF721CFC22E3}"/>
              </a:ext>
            </a:extLst>
          </p:cNvPr>
          <p:cNvGraphicFramePr>
            <a:graphicFrameLocks noGrp="1"/>
          </p:cNvGraphicFramePr>
          <p:nvPr>
            <p:extLst>
              <p:ext uri="{D42A27DB-BD31-4B8C-83A1-F6EECF244321}">
                <p14:modId xmlns:p14="http://schemas.microsoft.com/office/powerpoint/2010/main" val="439551670"/>
              </p:ext>
            </p:extLst>
          </p:nvPr>
        </p:nvGraphicFramePr>
        <p:xfrm>
          <a:off x="660400" y="1790883"/>
          <a:ext cx="10858504" cy="2871672"/>
        </p:xfrm>
        <a:graphic>
          <a:graphicData uri="http://schemas.openxmlformats.org/drawingml/2006/table">
            <a:tbl>
              <a:tblPr firstRow="1" bandRow="1">
                <a:effectLst>
                  <a:outerShdw blurRad="254000" dist="38100" dir="5400000" algn="t" rotWithShape="0">
                    <a:prstClr val="black">
                      <a:alpha val="20000"/>
                    </a:prstClr>
                  </a:outerShdw>
                </a:effectLst>
                <a:tableStyleId>{5C22544A-7EE6-4342-B048-85BDC9FD1C3A}</a:tableStyleId>
              </a:tblPr>
              <a:tblGrid>
                <a:gridCol w="1357313">
                  <a:extLst>
                    <a:ext uri="{9D8B030D-6E8A-4147-A177-3AD203B41FA5}">
                      <a16:colId xmlns:a16="http://schemas.microsoft.com/office/drawing/2014/main" xmlns="" val="358278233"/>
                    </a:ext>
                  </a:extLst>
                </a:gridCol>
                <a:gridCol w="1357313">
                  <a:extLst>
                    <a:ext uri="{9D8B030D-6E8A-4147-A177-3AD203B41FA5}">
                      <a16:colId xmlns:a16="http://schemas.microsoft.com/office/drawing/2014/main" xmlns="" val="4015787178"/>
                    </a:ext>
                  </a:extLst>
                </a:gridCol>
                <a:gridCol w="1357313">
                  <a:extLst>
                    <a:ext uri="{9D8B030D-6E8A-4147-A177-3AD203B41FA5}">
                      <a16:colId xmlns:a16="http://schemas.microsoft.com/office/drawing/2014/main" xmlns="" val="3241970594"/>
                    </a:ext>
                  </a:extLst>
                </a:gridCol>
                <a:gridCol w="1357313">
                  <a:extLst>
                    <a:ext uri="{9D8B030D-6E8A-4147-A177-3AD203B41FA5}">
                      <a16:colId xmlns:a16="http://schemas.microsoft.com/office/drawing/2014/main" xmlns="" val="3369031368"/>
                    </a:ext>
                  </a:extLst>
                </a:gridCol>
                <a:gridCol w="1357313">
                  <a:extLst>
                    <a:ext uri="{9D8B030D-6E8A-4147-A177-3AD203B41FA5}">
                      <a16:colId xmlns:a16="http://schemas.microsoft.com/office/drawing/2014/main" xmlns="" val="1874738071"/>
                    </a:ext>
                  </a:extLst>
                </a:gridCol>
                <a:gridCol w="1357313">
                  <a:extLst>
                    <a:ext uri="{9D8B030D-6E8A-4147-A177-3AD203B41FA5}">
                      <a16:colId xmlns:a16="http://schemas.microsoft.com/office/drawing/2014/main" xmlns="" val="408153548"/>
                    </a:ext>
                  </a:extLst>
                </a:gridCol>
                <a:gridCol w="1357313">
                  <a:extLst>
                    <a:ext uri="{9D8B030D-6E8A-4147-A177-3AD203B41FA5}">
                      <a16:colId xmlns:a16="http://schemas.microsoft.com/office/drawing/2014/main" xmlns="" val="1772991360"/>
                    </a:ext>
                  </a:extLst>
                </a:gridCol>
                <a:gridCol w="1357313">
                  <a:extLst>
                    <a:ext uri="{9D8B030D-6E8A-4147-A177-3AD203B41FA5}">
                      <a16:colId xmlns:a16="http://schemas.microsoft.com/office/drawing/2014/main" xmlns="" val="23122145"/>
                    </a:ext>
                  </a:extLst>
                </a:gridCol>
              </a:tblGrid>
              <a:tr h="478612">
                <a:tc>
                  <a:txBody>
                    <a:bodyPr/>
                    <a:lstStyle/>
                    <a:p>
                      <a:pPr algn="ctr"/>
                      <a:endParaRPr lang="zh-CN" altLang="en-US" dirty="0">
                        <a:solidFill>
                          <a:schemeClr val="tx2">
                            <a:lumMod val="50000"/>
                          </a:schemeClr>
                        </a:solidFill>
                      </a:endParaRPr>
                    </a:p>
                  </a:txBody>
                  <a:tcPr anchor="ctr">
                    <a:lnL w="12700" cmpd="sng">
                      <a:noFill/>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01</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02</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03</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04</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05</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06</a:t>
                      </a:r>
                      <a:endParaRPr lang="zh-CN" altLang="en-US" dirty="0">
                        <a:solidFill>
                          <a:schemeClr val="tx2">
                            <a:lumMod val="50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2">
                              <a:lumMod val="50000"/>
                            </a:schemeClr>
                          </a:solidFill>
                        </a:rPr>
                        <a:t>小计</a:t>
                      </a:r>
                    </a:p>
                  </a:txBody>
                  <a:tcPr anchor="ctr">
                    <a:lnL w="6350" cap="flat" cmpd="sng" algn="ctr">
                      <a:noFill/>
                      <a:prstDash val="solid"/>
                      <a:round/>
                      <a:headEnd type="none" w="med" len="med"/>
                      <a:tailEnd type="none" w="med" len="med"/>
                    </a:lnL>
                    <a:lnR w="12700" cmpd="sng">
                      <a:noFill/>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590098747"/>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01</a:t>
                      </a:r>
                      <a:endParaRPr lang="zh-CN" altLang="en-US" sz="1600" dirty="0">
                        <a:solidFill>
                          <a:schemeClr val="tx1">
                            <a:lumMod val="65000"/>
                            <a:lumOff val="35000"/>
                          </a:schemeClr>
                        </a:solidFill>
                      </a:endParaRPr>
                    </a:p>
                  </a:txBody>
                  <a:tcPr anchor="ctr">
                    <a:lnL w="12700" cmpd="sng">
                      <a:noFill/>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23</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68</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55</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88</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46</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79</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chemeClr val="bg2">
                            <a:lumMod val="50000"/>
                          </a:schemeClr>
                        </a:solidFill>
                      </a:endParaRPr>
                    </a:p>
                  </a:txBody>
                  <a:tcPr anchor="ctr">
                    <a:lnL w="6350" cap="flat" cmpd="sng" algn="ctr">
                      <a:noFill/>
                      <a:prstDash val="solid"/>
                      <a:round/>
                      <a:headEnd type="none" w="med" len="med"/>
                      <a:tailEnd type="none" w="med" len="med"/>
                    </a:lnL>
                    <a:lnR w="12700" cmpd="sng">
                      <a:noFill/>
                    </a:lnR>
                    <a:lnT w="9525" cap="flat" cmpd="sng" algn="ctr">
                      <a:solidFill>
                        <a:schemeClr val="accent1">
                          <a:lumMod val="60000"/>
                          <a:lumOff val="4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817321916"/>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02</a:t>
                      </a:r>
                      <a:endParaRPr lang="zh-CN" altLang="en-US" sz="1600" dirty="0">
                        <a:solidFill>
                          <a:schemeClr val="tx1">
                            <a:lumMod val="65000"/>
                            <a:lumOff val="35000"/>
                          </a:schemeClr>
                        </a:solidFill>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26</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57</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59</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444</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895</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54</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chemeClr val="bg2">
                            <a:lumMod val="50000"/>
                          </a:schemeClr>
                        </a:solidFill>
                      </a:endParaRPr>
                    </a:p>
                  </a:txBody>
                  <a:tcPr anchor="ctr">
                    <a:lnL w="63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879660222"/>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03</a:t>
                      </a:r>
                      <a:endParaRPr lang="zh-CN" altLang="en-US" sz="1600" dirty="0">
                        <a:solidFill>
                          <a:schemeClr val="tx1">
                            <a:lumMod val="65000"/>
                            <a:lumOff val="35000"/>
                          </a:schemeClr>
                        </a:solidFill>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37</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88</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95</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101</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20</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chemeClr val="bg2">
                            <a:lumMod val="50000"/>
                          </a:schemeClr>
                        </a:solidFill>
                      </a:endParaRPr>
                    </a:p>
                  </a:txBody>
                  <a:tcPr anchor="ctr">
                    <a:lnL w="63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782978414"/>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04</a:t>
                      </a:r>
                      <a:endParaRPr lang="zh-CN" altLang="en-US" sz="1600" dirty="0">
                        <a:solidFill>
                          <a:schemeClr val="tx1">
                            <a:lumMod val="65000"/>
                            <a:lumOff val="35000"/>
                          </a:schemeClr>
                        </a:solidFill>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89</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28</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69</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58</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60</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a:solidFill>
                            <a:schemeClr val="tx1">
                              <a:lumMod val="65000"/>
                              <a:lumOff val="35000"/>
                            </a:schemeClr>
                          </a:solidFill>
                        </a:rPr>
                        <a:t>79</a:t>
                      </a:r>
                      <a:endParaRPr lang="zh-CN" altLang="en-US" sz="1600" dirty="0">
                        <a:solidFill>
                          <a:schemeClr val="tx1">
                            <a:lumMod val="65000"/>
                            <a:lumOff val="35000"/>
                          </a:schemeClr>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chemeClr val="bg2">
                            <a:lumMod val="50000"/>
                          </a:schemeClr>
                        </a:solidFill>
                      </a:endParaRPr>
                    </a:p>
                  </a:txBody>
                  <a:tcPr anchor="ctr">
                    <a:lnL w="63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253571677"/>
                  </a:ext>
                </a:extLst>
              </a:tr>
              <a:tr h="478612">
                <a:tc>
                  <a:txBody>
                    <a:bodyPr/>
                    <a:lstStyle/>
                    <a:p>
                      <a:pPr algn="ctr"/>
                      <a:r>
                        <a:rPr lang="zh-CN" altLang="en-US" b="1" dirty="0"/>
                        <a:t>合计</a:t>
                      </a:r>
                    </a:p>
                  </a:txBody>
                  <a:tcPr anchor="ctr">
                    <a:lnL w="12700" cmpd="sng">
                      <a:noFill/>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1" dirty="0"/>
                    </a:p>
                  </a:txBody>
                  <a:tcPr anchor="ctr">
                    <a:lnL w="6350" cap="flat" cmpd="sng" algn="ctr">
                      <a:no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97881255"/>
                  </a:ext>
                </a:extLst>
              </a:tr>
            </a:tbl>
          </a:graphicData>
        </a:graphic>
      </p:graphicFrame>
      <p:sp>
        <p:nvSpPr>
          <p:cNvPr id="26" name="文本框 25">
            <a:extLst>
              <a:ext uri="{FF2B5EF4-FFF2-40B4-BE49-F238E27FC236}">
                <a16:creationId xmlns:a16="http://schemas.microsoft.com/office/drawing/2014/main" xmlns="" id="{C7007142-0C87-4940-9183-2517675EE619}"/>
              </a:ext>
            </a:extLst>
          </p:cNvPr>
          <p:cNvSpPr txBox="1"/>
          <p:nvPr/>
        </p:nvSpPr>
        <p:spPr>
          <a:xfrm>
            <a:off x="660400" y="5003800"/>
            <a:ext cx="10858505" cy="1271655"/>
          </a:xfrm>
          <a:prstGeom prst="rect">
            <a:avLst/>
          </a:prstGeom>
          <a:noFill/>
        </p:spPr>
        <p:txBody>
          <a:bodyPr wrap="square" lIns="0" tIns="0" rIns="0" bIns="0" rtlCol="0">
            <a:noAutofit/>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27" name="文本框 26">
            <a:extLst>
              <a:ext uri="{FF2B5EF4-FFF2-40B4-BE49-F238E27FC236}">
                <a16:creationId xmlns:a16="http://schemas.microsoft.com/office/drawing/2014/main" xmlns="" id="{37D4F076-9EAD-4B9D-95CF-66500BE65635}"/>
              </a:ext>
            </a:extLst>
          </p:cNvPr>
          <p:cNvSpPr txBox="1"/>
          <p:nvPr/>
        </p:nvSpPr>
        <p:spPr>
          <a:xfrm>
            <a:off x="660400" y="1124929"/>
            <a:ext cx="10858505" cy="347798"/>
          </a:xfrm>
          <a:prstGeom prst="rect">
            <a:avLst/>
          </a:prstGeom>
          <a:noFill/>
        </p:spPr>
        <p:txBody>
          <a:bodyPr wrap="square" lIns="0" tIns="0" rIns="0" bIns="0" rtlCol="0">
            <a:normAutofit lnSpcReduction="10000"/>
          </a:bodyPr>
          <a:lstStyle/>
          <a:p>
            <a:pPr algn="ctr">
              <a:lnSpc>
                <a:spcPct val="150000"/>
              </a:lnSpc>
            </a:pPr>
            <a:r>
              <a:rPr lang="zh-CN" altLang="en-US" sz="1600" spc="100" dirty="0">
                <a:solidFill>
                  <a:schemeClr val="tx1">
                    <a:lumMod val="65000"/>
                    <a:lumOff val="35000"/>
                  </a:schemeClr>
                </a:solidFill>
              </a:rPr>
              <a:t>表</a:t>
            </a:r>
            <a:r>
              <a:rPr lang="en-US" altLang="zh-CN" sz="1600" spc="100" dirty="0">
                <a:solidFill>
                  <a:schemeClr val="tx1">
                    <a:lumMod val="65000"/>
                    <a:lumOff val="35000"/>
                  </a:schemeClr>
                </a:solidFill>
              </a:rPr>
              <a:t>3.2 </a:t>
            </a:r>
            <a:r>
              <a:rPr lang="zh-CN" altLang="en-US" sz="1600" spc="100" dirty="0">
                <a:solidFill>
                  <a:schemeClr val="tx1">
                    <a:lumMod val="65000"/>
                    <a:lumOff val="35000"/>
                  </a:schemeClr>
                </a:solidFill>
              </a:rPr>
              <a:t>很正式的汇报中这里的表格名称必须说明哦</a:t>
            </a:r>
          </a:p>
        </p:txBody>
      </p:sp>
      <p:sp>
        <p:nvSpPr>
          <p:cNvPr id="9" name="页脚占位符 8">
            <a:extLst>
              <a:ext uri="{FF2B5EF4-FFF2-40B4-BE49-F238E27FC236}">
                <a16:creationId xmlns:a16="http://schemas.microsoft.com/office/drawing/2014/main" xmlns="" id="{B3F6C8F7-4EB4-4447-9254-4BA36BAC8E22}"/>
              </a:ext>
            </a:extLst>
          </p:cNvPr>
          <p:cNvSpPr>
            <a:spLocks noGrp="1"/>
          </p:cNvSpPr>
          <p:nvPr>
            <p:ph type="ftr" sz="quarter" idx="11"/>
          </p:nvPr>
        </p:nvSpPr>
        <p:spPr/>
        <p:txBody>
          <a:bodyPr/>
          <a:lstStyle/>
          <a:p>
            <a:r>
              <a:rPr lang="en-US" altLang="zh-CN" dirty="0"/>
              <a:t>www.aidie.com</a:t>
            </a:r>
            <a:endParaRPr lang="zh-CN" altLang="en-US" dirty="0"/>
          </a:p>
        </p:txBody>
      </p:sp>
      <p:sp>
        <p:nvSpPr>
          <p:cNvPr id="10" name="灯片编号占位符 9">
            <a:extLst>
              <a:ext uri="{FF2B5EF4-FFF2-40B4-BE49-F238E27FC236}">
                <a16:creationId xmlns:a16="http://schemas.microsoft.com/office/drawing/2014/main" xmlns="" id="{38FE81FF-C27C-40FB-8A63-F6B3EC2773FB}"/>
              </a:ext>
            </a:extLst>
          </p:cNvPr>
          <p:cNvSpPr>
            <a:spLocks noGrp="1"/>
          </p:cNvSpPr>
          <p:nvPr>
            <p:ph type="sldNum" sz="quarter" idx="12"/>
          </p:nvPr>
        </p:nvSpPr>
        <p:spPr/>
        <p:txBody>
          <a:bodyPr/>
          <a:lstStyle/>
          <a:p>
            <a:fld id="{8EB6F228-91C8-4A8E-B28A-F5EBAF4B74FF}" type="slidenum">
              <a:rPr lang="zh-CN" altLang="en-US" smtClean="0"/>
              <a:pPr/>
              <a:t>26</a:t>
            </a:fld>
            <a:endParaRPr lang="zh-CN" altLang="en-US"/>
          </a:p>
        </p:txBody>
      </p:sp>
    </p:spTree>
    <p:extLst>
      <p:ext uri="{BB962C8B-B14F-4D97-AF65-F5344CB8AC3E}">
        <p14:creationId xmlns:p14="http://schemas.microsoft.com/office/powerpoint/2010/main" val="309613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跟百分比有关的简要数据呈现</a:t>
            </a:r>
          </a:p>
        </p:txBody>
      </p:sp>
      <p:sp>
        <p:nvSpPr>
          <p:cNvPr id="11" name="文本占位符 10">
            <a:extLst>
              <a:ext uri="{FF2B5EF4-FFF2-40B4-BE49-F238E27FC236}">
                <a16:creationId xmlns:a16="http://schemas.microsoft.com/office/drawing/2014/main" xmlns="" id="{466D190D-DB5C-4CA4-A6ED-4548A512FF53}"/>
              </a:ext>
            </a:extLst>
          </p:cNvPr>
          <p:cNvSpPr>
            <a:spLocks noGrp="1"/>
          </p:cNvSpPr>
          <p:nvPr>
            <p:ph type="body" sz="quarter" idx="13"/>
          </p:nvPr>
        </p:nvSpPr>
        <p:spPr/>
        <p:txBody>
          <a:bodyPr/>
          <a:lstStyle/>
          <a:p>
            <a:endParaRPr lang="zh-CN" altLang="en-US"/>
          </a:p>
        </p:txBody>
      </p:sp>
      <p:graphicFrame>
        <p:nvGraphicFramePr>
          <p:cNvPr id="5" name="图表 4">
            <a:extLst>
              <a:ext uri="{FF2B5EF4-FFF2-40B4-BE49-F238E27FC236}">
                <a16:creationId xmlns:a16="http://schemas.microsoft.com/office/drawing/2014/main" xmlns="" id="{D0B89591-1AE8-4D18-BBD2-3295D808FF0D}"/>
              </a:ext>
            </a:extLst>
          </p:cNvPr>
          <p:cNvGraphicFramePr/>
          <p:nvPr>
            <p:extLst>
              <p:ext uri="{D42A27DB-BD31-4B8C-83A1-F6EECF244321}">
                <p14:modId xmlns:p14="http://schemas.microsoft.com/office/powerpoint/2010/main" val="2994099048"/>
              </p:ext>
            </p:extLst>
          </p:nvPr>
        </p:nvGraphicFramePr>
        <p:xfrm>
          <a:off x="856888" y="1541235"/>
          <a:ext cx="2147023" cy="2027473"/>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a:extLst>
              <a:ext uri="{FF2B5EF4-FFF2-40B4-BE49-F238E27FC236}">
                <a16:creationId xmlns:a16="http://schemas.microsoft.com/office/drawing/2014/main" xmlns="" id="{F3D4A825-A7FE-4DBF-86C4-5D0DC4018C2E}"/>
              </a:ext>
            </a:extLst>
          </p:cNvPr>
          <p:cNvGrpSpPr/>
          <p:nvPr/>
        </p:nvGrpSpPr>
        <p:grpSpPr>
          <a:xfrm>
            <a:off x="660400" y="3836761"/>
            <a:ext cx="2539999" cy="1954439"/>
            <a:chOff x="660400" y="3836761"/>
            <a:chExt cx="2539999" cy="1954439"/>
          </a:xfrm>
        </p:grpSpPr>
        <p:sp>
          <p:nvSpPr>
            <p:cNvPr id="56" name="矩形 55">
              <a:extLst>
                <a:ext uri="{FF2B5EF4-FFF2-40B4-BE49-F238E27FC236}">
                  <a16:creationId xmlns:a16="http://schemas.microsoft.com/office/drawing/2014/main" xmlns="" id="{878D7115-DBFF-43FA-9415-64DD8326660E}"/>
                </a:ext>
              </a:extLst>
            </p:cNvPr>
            <p:cNvSpPr/>
            <p:nvPr/>
          </p:nvSpPr>
          <p:spPr>
            <a:xfrm>
              <a:off x="1750399" y="4468247"/>
              <a:ext cx="36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57" name="文本框 56">
              <a:extLst>
                <a:ext uri="{FF2B5EF4-FFF2-40B4-BE49-F238E27FC236}">
                  <a16:creationId xmlns:a16="http://schemas.microsoft.com/office/drawing/2014/main" xmlns="" id="{AF6F35EC-245C-4136-B0AF-6C0DD1D07806}"/>
                </a:ext>
              </a:extLst>
            </p:cNvPr>
            <p:cNvSpPr txBox="1"/>
            <p:nvPr/>
          </p:nvSpPr>
          <p:spPr>
            <a:xfrm>
              <a:off x="1257138" y="38367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58" name="文本框 57">
              <a:extLst>
                <a:ext uri="{FF2B5EF4-FFF2-40B4-BE49-F238E27FC236}">
                  <a16:creationId xmlns:a16="http://schemas.microsoft.com/office/drawing/2014/main" xmlns="" id="{96D44500-512A-44F1-8847-7A1CDCA1B0A0}"/>
                </a:ext>
              </a:extLst>
            </p:cNvPr>
            <p:cNvSpPr txBox="1"/>
            <p:nvPr/>
          </p:nvSpPr>
          <p:spPr>
            <a:xfrm>
              <a:off x="660400" y="47716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grpSp>
        <p:nvGrpSpPr>
          <p:cNvPr id="8" name="组合 7">
            <a:extLst>
              <a:ext uri="{FF2B5EF4-FFF2-40B4-BE49-F238E27FC236}">
                <a16:creationId xmlns:a16="http://schemas.microsoft.com/office/drawing/2014/main" xmlns="" id="{91F884F9-DBB9-448E-A764-F7878FD7479F}"/>
              </a:ext>
            </a:extLst>
          </p:cNvPr>
          <p:cNvGrpSpPr/>
          <p:nvPr/>
        </p:nvGrpSpPr>
        <p:grpSpPr>
          <a:xfrm>
            <a:off x="4824180" y="3836761"/>
            <a:ext cx="2539999" cy="1954439"/>
            <a:chOff x="4824180" y="3836761"/>
            <a:chExt cx="2539999" cy="1954439"/>
          </a:xfrm>
        </p:grpSpPr>
        <p:sp>
          <p:nvSpPr>
            <p:cNvPr id="62" name="矩形 61">
              <a:extLst>
                <a:ext uri="{FF2B5EF4-FFF2-40B4-BE49-F238E27FC236}">
                  <a16:creationId xmlns:a16="http://schemas.microsoft.com/office/drawing/2014/main" xmlns="" id="{3C4426B1-9BA6-4DF3-8846-36EC5C0BE410}"/>
                </a:ext>
              </a:extLst>
            </p:cNvPr>
            <p:cNvSpPr/>
            <p:nvPr/>
          </p:nvSpPr>
          <p:spPr>
            <a:xfrm>
              <a:off x="5914179" y="4468247"/>
              <a:ext cx="36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63" name="文本框 62">
              <a:extLst>
                <a:ext uri="{FF2B5EF4-FFF2-40B4-BE49-F238E27FC236}">
                  <a16:creationId xmlns:a16="http://schemas.microsoft.com/office/drawing/2014/main" xmlns="" id="{7DCF96A3-F0A0-416E-8EB9-01E26009D2CB}"/>
                </a:ext>
              </a:extLst>
            </p:cNvPr>
            <p:cNvSpPr txBox="1"/>
            <p:nvPr/>
          </p:nvSpPr>
          <p:spPr>
            <a:xfrm>
              <a:off x="5420918" y="38367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64" name="文本框 63">
              <a:extLst>
                <a:ext uri="{FF2B5EF4-FFF2-40B4-BE49-F238E27FC236}">
                  <a16:creationId xmlns:a16="http://schemas.microsoft.com/office/drawing/2014/main" xmlns="" id="{A826D251-549F-42A5-9B68-FB7DDCF49407}"/>
                </a:ext>
              </a:extLst>
            </p:cNvPr>
            <p:cNvSpPr txBox="1"/>
            <p:nvPr/>
          </p:nvSpPr>
          <p:spPr>
            <a:xfrm>
              <a:off x="4824180" y="47716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grpSp>
        <p:nvGrpSpPr>
          <p:cNvPr id="9" name="组合 8">
            <a:extLst>
              <a:ext uri="{FF2B5EF4-FFF2-40B4-BE49-F238E27FC236}">
                <a16:creationId xmlns:a16="http://schemas.microsoft.com/office/drawing/2014/main" xmlns="" id="{F3C00053-A733-4BA9-A63B-D7C64E9558AC}"/>
              </a:ext>
            </a:extLst>
          </p:cNvPr>
          <p:cNvGrpSpPr/>
          <p:nvPr/>
        </p:nvGrpSpPr>
        <p:grpSpPr>
          <a:xfrm>
            <a:off x="9044963" y="3836761"/>
            <a:ext cx="2539999" cy="1954439"/>
            <a:chOff x="9044963" y="3836761"/>
            <a:chExt cx="2539999" cy="1954439"/>
          </a:xfrm>
        </p:grpSpPr>
        <p:sp>
          <p:nvSpPr>
            <p:cNvPr id="68" name="矩形 67">
              <a:extLst>
                <a:ext uri="{FF2B5EF4-FFF2-40B4-BE49-F238E27FC236}">
                  <a16:creationId xmlns:a16="http://schemas.microsoft.com/office/drawing/2014/main" xmlns="" id="{1F1A5787-DF98-45C6-850E-B494FF20AD7A}"/>
                </a:ext>
              </a:extLst>
            </p:cNvPr>
            <p:cNvSpPr/>
            <p:nvPr/>
          </p:nvSpPr>
          <p:spPr>
            <a:xfrm>
              <a:off x="10134962" y="4468247"/>
              <a:ext cx="36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69" name="文本框 68">
              <a:extLst>
                <a:ext uri="{FF2B5EF4-FFF2-40B4-BE49-F238E27FC236}">
                  <a16:creationId xmlns:a16="http://schemas.microsoft.com/office/drawing/2014/main" xmlns="" id="{9796FD4A-436D-4D88-A4BA-68CD5ABA6FA1}"/>
                </a:ext>
              </a:extLst>
            </p:cNvPr>
            <p:cNvSpPr txBox="1"/>
            <p:nvPr/>
          </p:nvSpPr>
          <p:spPr>
            <a:xfrm>
              <a:off x="9641701" y="38367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70" name="文本框 69">
              <a:extLst>
                <a:ext uri="{FF2B5EF4-FFF2-40B4-BE49-F238E27FC236}">
                  <a16:creationId xmlns:a16="http://schemas.microsoft.com/office/drawing/2014/main" xmlns="" id="{14470F63-A6DA-4869-BD56-5B9CB0092515}"/>
                </a:ext>
              </a:extLst>
            </p:cNvPr>
            <p:cNvSpPr txBox="1"/>
            <p:nvPr/>
          </p:nvSpPr>
          <p:spPr>
            <a:xfrm>
              <a:off x="9044963" y="47716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cxnSp>
        <p:nvCxnSpPr>
          <p:cNvPr id="74" name="直接连接符 73">
            <a:extLst>
              <a:ext uri="{FF2B5EF4-FFF2-40B4-BE49-F238E27FC236}">
                <a16:creationId xmlns:a16="http://schemas.microsoft.com/office/drawing/2014/main" xmlns="" id="{2261D7CE-A685-4A91-BE6B-388D495563C4}"/>
              </a:ext>
            </a:extLst>
          </p:cNvPr>
          <p:cNvCxnSpPr>
            <a:cxnSpLocks/>
          </p:cNvCxnSpPr>
          <p:nvPr/>
        </p:nvCxnSpPr>
        <p:spPr>
          <a:xfrm flipH="1">
            <a:off x="3664662"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C2B6D510-5DB9-49BB-8A92-3DD1A2B50633}"/>
              </a:ext>
            </a:extLst>
          </p:cNvPr>
          <p:cNvCxnSpPr>
            <a:cxnSpLocks/>
          </p:cNvCxnSpPr>
          <p:nvPr/>
        </p:nvCxnSpPr>
        <p:spPr>
          <a:xfrm flipH="1">
            <a:off x="7873141"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3" name="图表 22">
            <a:extLst>
              <a:ext uri="{FF2B5EF4-FFF2-40B4-BE49-F238E27FC236}">
                <a16:creationId xmlns:a16="http://schemas.microsoft.com/office/drawing/2014/main" xmlns="" id="{9B7BE263-6A66-4171-A6B7-E873377E8A41}"/>
              </a:ext>
            </a:extLst>
          </p:cNvPr>
          <p:cNvGraphicFramePr/>
          <p:nvPr>
            <p:extLst>
              <p:ext uri="{D42A27DB-BD31-4B8C-83A1-F6EECF244321}">
                <p14:modId xmlns:p14="http://schemas.microsoft.com/office/powerpoint/2010/main" val="3556372699"/>
              </p:ext>
            </p:extLst>
          </p:nvPr>
        </p:nvGraphicFramePr>
        <p:xfrm>
          <a:off x="5043017" y="1541235"/>
          <a:ext cx="2147023" cy="20274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4" name="图表 23">
            <a:extLst>
              <a:ext uri="{FF2B5EF4-FFF2-40B4-BE49-F238E27FC236}">
                <a16:creationId xmlns:a16="http://schemas.microsoft.com/office/drawing/2014/main" xmlns="" id="{12A1E0E8-AE47-4079-B8DC-D74CA0ABDE69}"/>
              </a:ext>
            </a:extLst>
          </p:cNvPr>
          <p:cNvGraphicFramePr/>
          <p:nvPr>
            <p:extLst>
              <p:ext uri="{D42A27DB-BD31-4B8C-83A1-F6EECF244321}">
                <p14:modId xmlns:p14="http://schemas.microsoft.com/office/powerpoint/2010/main" val="3544791063"/>
              </p:ext>
            </p:extLst>
          </p:nvPr>
        </p:nvGraphicFramePr>
        <p:xfrm>
          <a:off x="9241451" y="1541235"/>
          <a:ext cx="2147023" cy="2027473"/>
        </p:xfrm>
        <a:graphic>
          <a:graphicData uri="http://schemas.openxmlformats.org/drawingml/2006/chart">
            <c:chart xmlns:c="http://schemas.openxmlformats.org/drawingml/2006/chart" xmlns:r="http://schemas.openxmlformats.org/officeDocument/2006/relationships" r:id="rId5"/>
          </a:graphicData>
        </a:graphic>
      </p:graphicFrame>
      <p:sp>
        <p:nvSpPr>
          <p:cNvPr id="12" name="页脚占位符 11">
            <a:extLst>
              <a:ext uri="{FF2B5EF4-FFF2-40B4-BE49-F238E27FC236}">
                <a16:creationId xmlns:a16="http://schemas.microsoft.com/office/drawing/2014/main" xmlns="" id="{BB9C360F-5A0A-424B-BE21-5FA02D57EE3D}"/>
              </a:ext>
            </a:extLst>
          </p:cNvPr>
          <p:cNvSpPr>
            <a:spLocks noGrp="1"/>
          </p:cNvSpPr>
          <p:nvPr>
            <p:ph type="ftr" sz="quarter" idx="11"/>
          </p:nvPr>
        </p:nvSpPr>
        <p:spPr/>
        <p:txBody>
          <a:bodyPr/>
          <a:lstStyle/>
          <a:p>
            <a:r>
              <a:rPr lang="en-US" altLang="zh-CN" dirty="0"/>
              <a:t>www.aidie.com</a:t>
            </a:r>
            <a:endParaRPr lang="zh-CN" altLang="en-US" dirty="0"/>
          </a:p>
        </p:txBody>
      </p:sp>
      <p:sp>
        <p:nvSpPr>
          <p:cNvPr id="13" name="灯片编号占位符 12">
            <a:extLst>
              <a:ext uri="{FF2B5EF4-FFF2-40B4-BE49-F238E27FC236}">
                <a16:creationId xmlns:a16="http://schemas.microsoft.com/office/drawing/2014/main" xmlns="" id="{C99CC3D0-A341-4901-A20A-1EF2B56EF751}"/>
              </a:ext>
            </a:extLst>
          </p:cNvPr>
          <p:cNvSpPr>
            <a:spLocks noGrp="1"/>
          </p:cNvSpPr>
          <p:nvPr>
            <p:ph type="sldNum" sz="quarter" idx="12"/>
          </p:nvPr>
        </p:nvSpPr>
        <p:spPr/>
        <p:txBody>
          <a:bodyPr/>
          <a:lstStyle/>
          <a:p>
            <a:fld id="{8EB6F228-91C8-4A8E-B28A-F5EBAF4B74FF}" type="slidenum">
              <a:rPr lang="zh-CN" altLang="en-US" smtClean="0"/>
              <a:pPr/>
              <a:t>27</a:t>
            </a:fld>
            <a:endParaRPr lang="zh-CN" altLang="en-US"/>
          </a:p>
        </p:txBody>
      </p:sp>
    </p:spTree>
    <p:extLst>
      <p:ext uri="{BB962C8B-B14F-4D97-AF65-F5344CB8AC3E}">
        <p14:creationId xmlns:p14="http://schemas.microsoft.com/office/powerpoint/2010/main" val="4174078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一个简单的柱状图</a:t>
            </a:r>
          </a:p>
        </p:txBody>
      </p:sp>
      <p:sp>
        <p:nvSpPr>
          <p:cNvPr id="12" name="文本占位符 11">
            <a:extLst>
              <a:ext uri="{FF2B5EF4-FFF2-40B4-BE49-F238E27FC236}">
                <a16:creationId xmlns:a16="http://schemas.microsoft.com/office/drawing/2014/main" xmlns="" id="{0ACA8AAB-88D6-4C52-AFA5-3953ACBEF2F7}"/>
              </a:ext>
            </a:extLst>
          </p:cNvPr>
          <p:cNvSpPr>
            <a:spLocks noGrp="1"/>
          </p:cNvSpPr>
          <p:nvPr>
            <p:ph type="body" sz="quarter" idx="13"/>
          </p:nvPr>
        </p:nvSpPr>
        <p:spPr/>
        <p:txBody>
          <a:bodyPr/>
          <a:lstStyle/>
          <a:p>
            <a:endParaRPr lang="zh-CN" altLang="en-US"/>
          </a:p>
        </p:txBody>
      </p:sp>
      <p:graphicFrame>
        <p:nvGraphicFramePr>
          <p:cNvPr id="7" name="图表 6">
            <a:extLst>
              <a:ext uri="{FF2B5EF4-FFF2-40B4-BE49-F238E27FC236}">
                <a16:creationId xmlns:a16="http://schemas.microsoft.com/office/drawing/2014/main" xmlns="" id="{FBB97231-2E71-422F-AEBC-54EBE38CD029}"/>
              </a:ext>
            </a:extLst>
          </p:cNvPr>
          <p:cNvGraphicFramePr/>
          <p:nvPr>
            <p:extLst>
              <p:ext uri="{D42A27DB-BD31-4B8C-83A1-F6EECF244321}">
                <p14:modId xmlns:p14="http://schemas.microsoft.com/office/powerpoint/2010/main" val="1509645130"/>
              </p:ext>
            </p:extLst>
          </p:nvPr>
        </p:nvGraphicFramePr>
        <p:xfrm>
          <a:off x="590228" y="1290231"/>
          <a:ext cx="6801171" cy="482994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a16="http://schemas.microsoft.com/office/drawing/2014/main" xmlns="" id="{EDC00FBC-6F2F-4290-840B-23252F92AFDA}"/>
              </a:ext>
            </a:extLst>
          </p:cNvPr>
          <p:cNvGrpSpPr/>
          <p:nvPr/>
        </p:nvGrpSpPr>
        <p:grpSpPr>
          <a:xfrm>
            <a:off x="8225415" y="1031112"/>
            <a:ext cx="3360797" cy="1469759"/>
            <a:chOff x="8225415" y="1158112"/>
            <a:chExt cx="3360797" cy="1469759"/>
          </a:xfrm>
        </p:grpSpPr>
        <p:sp>
          <p:nvSpPr>
            <p:cNvPr id="18" name="文本框 17">
              <a:extLst>
                <a:ext uri="{FF2B5EF4-FFF2-40B4-BE49-F238E27FC236}">
                  <a16:creationId xmlns:a16="http://schemas.microsoft.com/office/drawing/2014/main" xmlns="" id="{9191DB9B-D3A8-40B3-A138-9D03DE63A286}"/>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4" name="组合 3">
            <a:extLst>
              <a:ext uri="{FF2B5EF4-FFF2-40B4-BE49-F238E27FC236}">
                <a16:creationId xmlns:a16="http://schemas.microsoft.com/office/drawing/2014/main" xmlns="" id="{F500041C-3B8D-4C30-A8FB-A0B27F372E86}"/>
              </a:ext>
            </a:extLst>
          </p:cNvPr>
          <p:cNvGrpSpPr/>
          <p:nvPr/>
        </p:nvGrpSpPr>
        <p:grpSpPr>
          <a:xfrm>
            <a:off x="8225415" y="2929663"/>
            <a:ext cx="3360797" cy="1469759"/>
            <a:chOff x="8225415" y="2904263"/>
            <a:chExt cx="3360797" cy="1469759"/>
          </a:xfrm>
        </p:grpSpPr>
        <p:sp>
          <p:nvSpPr>
            <p:cNvPr id="25" name="文本框 24">
              <a:extLst>
                <a:ext uri="{FF2B5EF4-FFF2-40B4-BE49-F238E27FC236}">
                  <a16:creationId xmlns:a16="http://schemas.microsoft.com/office/drawing/2014/main" xmlns="" id="{DD28AD4F-718D-4E09-8DAF-2DF4518C6BA7}"/>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 name="组合 2">
            <a:extLst>
              <a:ext uri="{FF2B5EF4-FFF2-40B4-BE49-F238E27FC236}">
                <a16:creationId xmlns:a16="http://schemas.microsoft.com/office/drawing/2014/main" xmlns="" id="{AABBC9AF-C2E3-4D24-BE61-5EBAEE6E3AFB}"/>
              </a:ext>
            </a:extLst>
          </p:cNvPr>
          <p:cNvGrpSpPr/>
          <p:nvPr/>
        </p:nvGrpSpPr>
        <p:grpSpPr>
          <a:xfrm>
            <a:off x="8225415" y="4828214"/>
            <a:ext cx="3360797" cy="1469759"/>
            <a:chOff x="8225415" y="4650414"/>
            <a:chExt cx="3360797" cy="1469759"/>
          </a:xfrm>
        </p:grpSpPr>
        <p:sp>
          <p:nvSpPr>
            <p:cNvPr id="34" name="文本框 33">
              <a:extLst>
                <a:ext uri="{FF2B5EF4-FFF2-40B4-BE49-F238E27FC236}">
                  <a16:creationId xmlns:a16="http://schemas.microsoft.com/office/drawing/2014/main" xmlns="" id="{621654AB-C41E-46A4-8A40-50967C6148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37" name="文本框 36">
              <a:extLst>
                <a:ext uri="{FF2B5EF4-FFF2-40B4-BE49-F238E27FC236}">
                  <a16:creationId xmlns:a16="http://schemas.microsoft.com/office/drawing/2014/main" xmlns="" id="{C505BC45-177B-4115-8D25-6C2475F5CA97}"/>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DBF7D15-5A54-495C-90D8-B68D5644CC5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页脚占位符 12">
            <a:extLst>
              <a:ext uri="{FF2B5EF4-FFF2-40B4-BE49-F238E27FC236}">
                <a16:creationId xmlns:a16="http://schemas.microsoft.com/office/drawing/2014/main" xmlns="" id="{7C2D12D5-3876-4BCA-BDDB-581ED64B78BF}"/>
              </a:ext>
            </a:extLst>
          </p:cNvPr>
          <p:cNvSpPr>
            <a:spLocks noGrp="1"/>
          </p:cNvSpPr>
          <p:nvPr>
            <p:ph type="ftr" sz="quarter" idx="11"/>
          </p:nvPr>
        </p:nvSpPr>
        <p:spPr/>
        <p:txBody>
          <a:bodyPr/>
          <a:lstStyle/>
          <a:p>
            <a:r>
              <a:rPr lang="en-US" altLang="zh-CN" dirty="0"/>
              <a:t>www.aidie.com</a:t>
            </a:r>
            <a:endParaRPr lang="zh-CN" altLang="en-US" dirty="0"/>
          </a:p>
        </p:txBody>
      </p:sp>
      <p:sp>
        <p:nvSpPr>
          <p:cNvPr id="14" name="灯片编号占位符 13">
            <a:extLst>
              <a:ext uri="{FF2B5EF4-FFF2-40B4-BE49-F238E27FC236}">
                <a16:creationId xmlns:a16="http://schemas.microsoft.com/office/drawing/2014/main" xmlns="" id="{37BE9129-0491-457E-9C15-CB7B84EA8FC4}"/>
              </a:ext>
            </a:extLst>
          </p:cNvPr>
          <p:cNvSpPr>
            <a:spLocks noGrp="1"/>
          </p:cNvSpPr>
          <p:nvPr>
            <p:ph type="sldNum" sz="quarter" idx="12"/>
          </p:nvPr>
        </p:nvSpPr>
        <p:spPr/>
        <p:txBody>
          <a:bodyPr/>
          <a:lstStyle/>
          <a:p>
            <a:fld id="{8EB6F228-91C8-4A8E-B28A-F5EBAF4B74FF}" type="slidenum">
              <a:rPr lang="zh-CN" altLang="en-US" smtClean="0"/>
              <a:pPr/>
              <a:t>28</a:t>
            </a:fld>
            <a:endParaRPr lang="zh-CN" altLang="en-US"/>
          </a:p>
        </p:txBody>
      </p:sp>
    </p:spTree>
    <p:extLst>
      <p:ext uri="{BB962C8B-B14F-4D97-AF65-F5344CB8AC3E}">
        <p14:creationId xmlns:p14="http://schemas.microsoft.com/office/powerpoint/2010/main" val="11354311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731D78-AD3D-4E18-9D24-E0FB74F2827C}"/>
              </a:ext>
            </a:extLst>
          </p:cNvPr>
          <p:cNvSpPr>
            <a:spLocks noGrp="1"/>
          </p:cNvSpPr>
          <p:nvPr>
            <p:ph type="title"/>
          </p:nvPr>
        </p:nvSpPr>
        <p:spPr/>
        <p:txBody>
          <a:bodyPr/>
          <a:lstStyle/>
          <a:p>
            <a:r>
              <a:rPr lang="zh-CN" altLang="en-US" dirty="0"/>
              <a:t>一个简单的条形图</a:t>
            </a:r>
          </a:p>
        </p:txBody>
      </p:sp>
      <p:sp>
        <p:nvSpPr>
          <p:cNvPr id="19" name="文本占位符 18">
            <a:extLst>
              <a:ext uri="{FF2B5EF4-FFF2-40B4-BE49-F238E27FC236}">
                <a16:creationId xmlns:a16="http://schemas.microsoft.com/office/drawing/2014/main" xmlns="" id="{0C16C1EF-78B8-478C-932E-F11DA0370739}"/>
              </a:ext>
            </a:extLst>
          </p:cNvPr>
          <p:cNvSpPr>
            <a:spLocks noGrp="1"/>
          </p:cNvSpPr>
          <p:nvPr>
            <p:ph type="body" sz="quarter" idx="13"/>
          </p:nvPr>
        </p:nvSpPr>
        <p:spPr/>
        <p:txBody>
          <a:bodyPr/>
          <a:lstStyle/>
          <a:p>
            <a:endParaRPr lang="zh-CN" altLang="en-US"/>
          </a:p>
        </p:txBody>
      </p:sp>
      <p:graphicFrame>
        <p:nvGraphicFramePr>
          <p:cNvPr id="5" name="图表 4">
            <a:extLst>
              <a:ext uri="{FF2B5EF4-FFF2-40B4-BE49-F238E27FC236}">
                <a16:creationId xmlns:a16="http://schemas.microsoft.com/office/drawing/2014/main" xmlns="" id="{8478E7D9-FCBF-4A06-B12F-C3B3634996E0}"/>
              </a:ext>
            </a:extLst>
          </p:cNvPr>
          <p:cNvGraphicFramePr/>
          <p:nvPr>
            <p:extLst>
              <p:ext uri="{D42A27DB-BD31-4B8C-83A1-F6EECF244321}">
                <p14:modId xmlns:p14="http://schemas.microsoft.com/office/powerpoint/2010/main" val="1321757557"/>
              </p:ext>
            </p:extLst>
          </p:nvPr>
        </p:nvGraphicFramePr>
        <p:xfrm>
          <a:off x="590229" y="999065"/>
          <a:ext cx="6826571" cy="537510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BCEA0684-8263-4341-BA0A-4C0987B79972}"/>
              </a:ext>
            </a:extLst>
          </p:cNvPr>
          <p:cNvGrpSpPr/>
          <p:nvPr/>
        </p:nvGrpSpPr>
        <p:grpSpPr>
          <a:xfrm>
            <a:off x="8225415" y="1031112"/>
            <a:ext cx="3360797" cy="1469759"/>
            <a:chOff x="8225415" y="1158112"/>
            <a:chExt cx="3360797" cy="1469759"/>
          </a:xfrm>
        </p:grpSpPr>
        <p:sp>
          <p:nvSpPr>
            <p:cNvPr id="7" name="文本框 6">
              <a:extLst>
                <a:ext uri="{FF2B5EF4-FFF2-40B4-BE49-F238E27FC236}">
                  <a16:creationId xmlns:a16="http://schemas.microsoft.com/office/drawing/2014/main" xmlns="" id="{E3810DF7-3A8B-464D-A19E-F5994F9B9410}"/>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8" name="文本框 7">
              <a:extLst>
                <a:ext uri="{FF2B5EF4-FFF2-40B4-BE49-F238E27FC236}">
                  <a16:creationId xmlns:a16="http://schemas.microsoft.com/office/drawing/2014/main" xmlns="" id="{A214408D-2408-46F5-9660-3DDA56C297F6}"/>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9" name="组合 8">
            <a:extLst>
              <a:ext uri="{FF2B5EF4-FFF2-40B4-BE49-F238E27FC236}">
                <a16:creationId xmlns:a16="http://schemas.microsoft.com/office/drawing/2014/main" xmlns="" id="{AC3C4C5A-D51F-4C97-8D51-B7F8947F4C88}"/>
              </a:ext>
            </a:extLst>
          </p:cNvPr>
          <p:cNvGrpSpPr/>
          <p:nvPr/>
        </p:nvGrpSpPr>
        <p:grpSpPr>
          <a:xfrm>
            <a:off x="8225415" y="2929663"/>
            <a:ext cx="3360797" cy="1469759"/>
            <a:chOff x="8225415" y="2904263"/>
            <a:chExt cx="3360797" cy="1469759"/>
          </a:xfrm>
        </p:grpSpPr>
        <p:sp>
          <p:nvSpPr>
            <p:cNvPr id="10" name="文本框 9">
              <a:extLst>
                <a:ext uri="{FF2B5EF4-FFF2-40B4-BE49-F238E27FC236}">
                  <a16:creationId xmlns:a16="http://schemas.microsoft.com/office/drawing/2014/main" xmlns="" id="{6B77B68B-6AC2-411B-98D8-9F070697C4EB}"/>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11" name="文本框 10">
              <a:extLst>
                <a:ext uri="{FF2B5EF4-FFF2-40B4-BE49-F238E27FC236}">
                  <a16:creationId xmlns:a16="http://schemas.microsoft.com/office/drawing/2014/main" xmlns="" id="{B9F19D6A-5A06-469F-B4EA-331E4198AECE}"/>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12" name="组合 11">
            <a:extLst>
              <a:ext uri="{FF2B5EF4-FFF2-40B4-BE49-F238E27FC236}">
                <a16:creationId xmlns:a16="http://schemas.microsoft.com/office/drawing/2014/main" xmlns="" id="{64AA894E-EE37-4167-B041-75DB5D3F55BF}"/>
              </a:ext>
            </a:extLst>
          </p:cNvPr>
          <p:cNvGrpSpPr/>
          <p:nvPr/>
        </p:nvGrpSpPr>
        <p:grpSpPr>
          <a:xfrm>
            <a:off x="8225415" y="4828214"/>
            <a:ext cx="3360797" cy="1469759"/>
            <a:chOff x="8225415" y="4650414"/>
            <a:chExt cx="3360797" cy="1469759"/>
          </a:xfrm>
        </p:grpSpPr>
        <p:sp>
          <p:nvSpPr>
            <p:cNvPr id="13" name="文本框 12">
              <a:extLst>
                <a:ext uri="{FF2B5EF4-FFF2-40B4-BE49-F238E27FC236}">
                  <a16:creationId xmlns:a16="http://schemas.microsoft.com/office/drawing/2014/main" xmlns="" id="{B4821603-2B44-407B-AC9C-CEBFAD2397C4}"/>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14" name="文本框 13">
              <a:extLst>
                <a:ext uri="{FF2B5EF4-FFF2-40B4-BE49-F238E27FC236}">
                  <a16:creationId xmlns:a16="http://schemas.microsoft.com/office/drawing/2014/main" xmlns="" id="{F38585C3-2DDF-4D81-99D1-6886B9D1F65F}"/>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cxnSp>
        <p:nvCxnSpPr>
          <p:cNvPr id="15" name="直接连接符 14">
            <a:extLst>
              <a:ext uri="{FF2B5EF4-FFF2-40B4-BE49-F238E27FC236}">
                <a16:creationId xmlns:a16="http://schemas.microsoft.com/office/drawing/2014/main" xmlns="" id="{423865F8-B066-4EAC-A83F-BFC3787C610E}"/>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1068004-E6A1-4E11-A5F0-636596A1068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页脚占位符 19">
            <a:extLst>
              <a:ext uri="{FF2B5EF4-FFF2-40B4-BE49-F238E27FC236}">
                <a16:creationId xmlns:a16="http://schemas.microsoft.com/office/drawing/2014/main" xmlns="" id="{D26788D2-BECC-48C8-963C-193F206E9118}"/>
              </a:ext>
            </a:extLst>
          </p:cNvPr>
          <p:cNvSpPr>
            <a:spLocks noGrp="1"/>
          </p:cNvSpPr>
          <p:nvPr>
            <p:ph type="ftr" sz="quarter" idx="11"/>
          </p:nvPr>
        </p:nvSpPr>
        <p:spPr/>
        <p:txBody>
          <a:bodyPr/>
          <a:lstStyle/>
          <a:p>
            <a:r>
              <a:rPr lang="en-US" altLang="zh-CN" dirty="0"/>
              <a:t>www.aidie.com</a:t>
            </a:r>
            <a:endParaRPr lang="zh-CN" altLang="en-US" dirty="0"/>
          </a:p>
        </p:txBody>
      </p:sp>
      <p:sp>
        <p:nvSpPr>
          <p:cNvPr id="21" name="灯片编号占位符 20">
            <a:extLst>
              <a:ext uri="{FF2B5EF4-FFF2-40B4-BE49-F238E27FC236}">
                <a16:creationId xmlns:a16="http://schemas.microsoft.com/office/drawing/2014/main" xmlns="" id="{A03F1006-C048-4291-AE2E-F5925FF8B566}"/>
              </a:ext>
            </a:extLst>
          </p:cNvPr>
          <p:cNvSpPr>
            <a:spLocks noGrp="1"/>
          </p:cNvSpPr>
          <p:nvPr>
            <p:ph type="sldNum" sz="quarter" idx="12"/>
          </p:nvPr>
        </p:nvSpPr>
        <p:spPr/>
        <p:txBody>
          <a:bodyPr/>
          <a:lstStyle/>
          <a:p>
            <a:fld id="{8EB6F228-91C8-4A8E-B28A-F5EBAF4B74FF}" type="slidenum">
              <a:rPr lang="zh-CN" altLang="en-US" smtClean="0"/>
              <a:pPr/>
              <a:t>29</a:t>
            </a:fld>
            <a:endParaRPr lang="zh-CN" altLang="en-US"/>
          </a:p>
        </p:txBody>
      </p:sp>
    </p:spTree>
    <p:extLst>
      <p:ext uri="{BB962C8B-B14F-4D97-AF65-F5344CB8AC3E}">
        <p14:creationId xmlns:p14="http://schemas.microsoft.com/office/powerpoint/2010/main" val="1428527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xmlns="" id="{D2EB61AD-012E-476A-A74C-7DDE126FA80E}"/>
              </a:ext>
            </a:extLst>
          </p:cNvPr>
          <p:cNvSpPr/>
          <p:nvPr/>
        </p:nvSpPr>
        <p:spPr>
          <a:xfrm>
            <a:off x="717753" y="2977665"/>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28" name="任意多边形: 形状 27">
            <a:extLst>
              <a:ext uri="{FF2B5EF4-FFF2-40B4-BE49-F238E27FC236}">
                <a16:creationId xmlns:a16="http://schemas.microsoft.com/office/drawing/2014/main" xmlns="" id="{E645CCDD-2BE7-4DF7-9FFE-4B3762DA3A74}"/>
              </a:ext>
            </a:extLst>
          </p:cNvPr>
          <p:cNvSpPr/>
          <p:nvPr/>
        </p:nvSpPr>
        <p:spPr>
          <a:xfrm>
            <a:off x="676700" y="2954173"/>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01</a:t>
            </a:r>
            <a:endParaRPr lang="zh-CN" altLang="en-US" sz="4000" b="1" dirty="0">
              <a:latin typeface="+mj-lt"/>
            </a:endParaRPr>
          </a:p>
        </p:txBody>
      </p:sp>
      <p:sp>
        <p:nvSpPr>
          <p:cNvPr id="32" name="椭圆 31">
            <a:extLst>
              <a:ext uri="{FF2B5EF4-FFF2-40B4-BE49-F238E27FC236}">
                <a16:creationId xmlns:a16="http://schemas.microsoft.com/office/drawing/2014/main" xmlns="" id="{C8E491EB-16B5-47A0-8916-12465B823798}"/>
              </a:ext>
            </a:extLst>
          </p:cNvPr>
          <p:cNvSpPr/>
          <p:nvPr/>
        </p:nvSpPr>
        <p:spPr>
          <a:xfrm>
            <a:off x="5488935" y="3024876"/>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7" name="矩形: 圆角 96">
            <a:extLst>
              <a:ext uri="{FF2B5EF4-FFF2-40B4-BE49-F238E27FC236}">
                <a16:creationId xmlns:a16="http://schemas.microsoft.com/office/drawing/2014/main" xmlns="" id="{A023C75D-2695-4000-8118-D1B0FFC86C79}"/>
              </a:ext>
            </a:extLst>
          </p:cNvPr>
          <p:cNvSpPr/>
          <p:nvPr/>
        </p:nvSpPr>
        <p:spPr>
          <a:xfrm>
            <a:off x="717753" y="4273065"/>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98" name="任意多边形: 形状 97">
            <a:extLst>
              <a:ext uri="{FF2B5EF4-FFF2-40B4-BE49-F238E27FC236}">
                <a16:creationId xmlns:a16="http://schemas.microsoft.com/office/drawing/2014/main" xmlns="" id="{74673212-49BF-4F76-BB6E-DD4569579A1F}"/>
              </a:ext>
            </a:extLst>
          </p:cNvPr>
          <p:cNvSpPr/>
          <p:nvPr/>
        </p:nvSpPr>
        <p:spPr>
          <a:xfrm>
            <a:off x="676700" y="4249573"/>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03</a:t>
            </a:r>
            <a:endParaRPr lang="zh-CN" altLang="en-US" sz="4000" b="1" dirty="0">
              <a:latin typeface="+mj-lt"/>
            </a:endParaRPr>
          </a:p>
        </p:txBody>
      </p:sp>
      <p:sp>
        <p:nvSpPr>
          <p:cNvPr id="99" name="椭圆 98">
            <a:extLst>
              <a:ext uri="{FF2B5EF4-FFF2-40B4-BE49-F238E27FC236}">
                <a16:creationId xmlns:a16="http://schemas.microsoft.com/office/drawing/2014/main" xmlns="" id="{D8C330E3-3C02-4B3C-BE9D-B83C6E5A3E39}"/>
              </a:ext>
            </a:extLst>
          </p:cNvPr>
          <p:cNvSpPr/>
          <p:nvPr/>
        </p:nvSpPr>
        <p:spPr>
          <a:xfrm>
            <a:off x="5488935" y="4320276"/>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1" name="矩形: 圆角 100">
            <a:extLst>
              <a:ext uri="{FF2B5EF4-FFF2-40B4-BE49-F238E27FC236}">
                <a16:creationId xmlns:a16="http://schemas.microsoft.com/office/drawing/2014/main" xmlns="" id="{206398A1-23B8-460E-A97F-E52D6F681802}"/>
              </a:ext>
            </a:extLst>
          </p:cNvPr>
          <p:cNvSpPr/>
          <p:nvPr/>
        </p:nvSpPr>
        <p:spPr>
          <a:xfrm>
            <a:off x="717753" y="5568465"/>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102" name="任意多边形: 形状 101">
            <a:extLst>
              <a:ext uri="{FF2B5EF4-FFF2-40B4-BE49-F238E27FC236}">
                <a16:creationId xmlns:a16="http://schemas.microsoft.com/office/drawing/2014/main" xmlns="" id="{8D98263B-F261-42FC-8075-AABF602D20B4}"/>
              </a:ext>
            </a:extLst>
          </p:cNvPr>
          <p:cNvSpPr/>
          <p:nvPr/>
        </p:nvSpPr>
        <p:spPr>
          <a:xfrm>
            <a:off x="676700" y="5544973"/>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05</a:t>
            </a:r>
            <a:endParaRPr lang="zh-CN" altLang="en-US" sz="4000" b="1" dirty="0">
              <a:latin typeface="+mj-lt"/>
            </a:endParaRPr>
          </a:p>
        </p:txBody>
      </p:sp>
      <p:sp>
        <p:nvSpPr>
          <p:cNvPr id="103" name="椭圆 102">
            <a:extLst>
              <a:ext uri="{FF2B5EF4-FFF2-40B4-BE49-F238E27FC236}">
                <a16:creationId xmlns:a16="http://schemas.microsoft.com/office/drawing/2014/main" xmlns="" id="{C4E24B28-71D9-4BA2-AC3F-078F37A314F5}"/>
              </a:ext>
            </a:extLst>
          </p:cNvPr>
          <p:cNvSpPr/>
          <p:nvPr/>
        </p:nvSpPr>
        <p:spPr>
          <a:xfrm>
            <a:off x="5488935" y="5615676"/>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5" name="矩形: 圆角 104">
            <a:extLst>
              <a:ext uri="{FF2B5EF4-FFF2-40B4-BE49-F238E27FC236}">
                <a16:creationId xmlns:a16="http://schemas.microsoft.com/office/drawing/2014/main" xmlns="" id="{0C8B04ED-D3E5-42D7-9C50-41D102F42FA5}"/>
              </a:ext>
            </a:extLst>
          </p:cNvPr>
          <p:cNvSpPr/>
          <p:nvPr/>
        </p:nvSpPr>
        <p:spPr>
          <a:xfrm>
            <a:off x="6599325" y="2949996"/>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106" name="任意多边形: 形状 105">
            <a:extLst>
              <a:ext uri="{FF2B5EF4-FFF2-40B4-BE49-F238E27FC236}">
                <a16:creationId xmlns:a16="http://schemas.microsoft.com/office/drawing/2014/main" xmlns="" id="{4B86DEC4-183F-4BA7-A556-57BDACAF1780}"/>
              </a:ext>
            </a:extLst>
          </p:cNvPr>
          <p:cNvSpPr/>
          <p:nvPr/>
        </p:nvSpPr>
        <p:spPr>
          <a:xfrm>
            <a:off x="6558272" y="2926504"/>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02</a:t>
            </a:r>
            <a:endParaRPr lang="zh-CN" altLang="en-US" sz="4000" b="1" dirty="0">
              <a:latin typeface="+mj-lt"/>
            </a:endParaRPr>
          </a:p>
        </p:txBody>
      </p:sp>
      <p:sp>
        <p:nvSpPr>
          <p:cNvPr id="107" name="椭圆 106">
            <a:extLst>
              <a:ext uri="{FF2B5EF4-FFF2-40B4-BE49-F238E27FC236}">
                <a16:creationId xmlns:a16="http://schemas.microsoft.com/office/drawing/2014/main" xmlns="" id="{1941D295-D55F-4FF1-8AF5-F2A469DB2338}"/>
              </a:ext>
            </a:extLst>
          </p:cNvPr>
          <p:cNvSpPr/>
          <p:nvPr/>
        </p:nvSpPr>
        <p:spPr>
          <a:xfrm>
            <a:off x="11370507" y="2997207"/>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矩形: 圆角 108">
            <a:extLst>
              <a:ext uri="{FF2B5EF4-FFF2-40B4-BE49-F238E27FC236}">
                <a16:creationId xmlns:a16="http://schemas.microsoft.com/office/drawing/2014/main" xmlns="" id="{86DDFA30-26B8-45ED-9AEA-8342DDB3C0DF}"/>
              </a:ext>
            </a:extLst>
          </p:cNvPr>
          <p:cNvSpPr/>
          <p:nvPr/>
        </p:nvSpPr>
        <p:spPr>
          <a:xfrm>
            <a:off x="6599325" y="4245396"/>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110" name="任意多边形: 形状 109">
            <a:extLst>
              <a:ext uri="{FF2B5EF4-FFF2-40B4-BE49-F238E27FC236}">
                <a16:creationId xmlns:a16="http://schemas.microsoft.com/office/drawing/2014/main" xmlns="" id="{0313E142-8A24-4A10-9169-8ABBC8B53F50}"/>
              </a:ext>
            </a:extLst>
          </p:cNvPr>
          <p:cNvSpPr/>
          <p:nvPr/>
        </p:nvSpPr>
        <p:spPr>
          <a:xfrm>
            <a:off x="6558272" y="4221904"/>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04</a:t>
            </a:r>
            <a:endParaRPr lang="zh-CN" altLang="en-US" sz="4000" b="1" dirty="0">
              <a:latin typeface="+mj-lt"/>
            </a:endParaRPr>
          </a:p>
        </p:txBody>
      </p:sp>
      <p:sp>
        <p:nvSpPr>
          <p:cNvPr id="111" name="椭圆 110">
            <a:extLst>
              <a:ext uri="{FF2B5EF4-FFF2-40B4-BE49-F238E27FC236}">
                <a16:creationId xmlns:a16="http://schemas.microsoft.com/office/drawing/2014/main" xmlns="" id="{66A3740D-00DF-4951-A314-4B6A5591B12C}"/>
              </a:ext>
            </a:extLst>
          </p:cNvPr>
          <p:cNvSpPr/>
          <p:nvPr/>
        </p:nvSpPr>
        <p:spPr>
          <a:xfrm>
            <a:off x="11370507" y="4292607"/>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3" name="矩形: 圆角 112">
            <a:extLst>
              <a:ext uri="{FF2B5EF4-FFF2-40B4-BE49-F238E27FC236}">
                <a16:creationId xmlns:a16="http://schemas.microsoft.com/office/drawing/2014/main" xmlns="" id="{AEDD4D2A-CBB8-4FD4-89EB-0086D1CFDD31}"/>
              </a:ext>
            </a:extLst>
          </p:cNvPr>
          <p:cNvSpPr/>
          <p:nvPr/>
        </p:nvSpPr>
        <p:spPr>
          <a:xfrm>
            <a:off x="6599325" y="5540796"/>
            <a:ext cx="4915976" cy="774084"/>
          </a:xfrm>
          <a:prstGeom prst="roundRect">
            <a:avLst>
              <a:gd name="adj" fmla="val 5667"/>
            </a:avLst>
          </a:prstGeom>
          <a:solidFill>
            <a:schemeClr val="bg1"/>
          </a:solid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80000" rIns="0" rtlCol="0" anchor="ctr"/>
          <a:lstStyle/>
          <a:p>
            <a:pPr algn="ctr"/>
            <a:r>
              <a:rPr lang="zh-CN" altLang="en-US" sz="2400" b="1" spc="100" dirty="0">
                <a:solidFill>
                  <a:schemeClr val="tx1"/>
                </a:solidFill>
              </a:rPr>
              <a:t>课题背景及方法论</a:t>
            </a:r>
          </a:p>
        </p:txBody>
      </p:sp>
      <p:sp>
        <p:nvSpPr>
          <p:cNvPr id="114" name="任意多边形: 形状 113">
            <a:extLst>
              <a:ext uri="{FF2B5EF4-FFF2-40B4-BE49-F238E27FC236}">
                <a16:creationId xmlns:a16="http://schemas.microsoft.com/office/drawing/2014/main" xmlns="" id="{F43847DE-7ECD-4BB4-ADAB-64F8E2851298}"/>
              </a:ext>
            </a:extLst>
          </p:cNvPr>
          <p:cNvSpPr/>
          <p:nvPr/>
        </p:nvSpPr>
        <p:spPr>
          <a:xfrm>
            <a:off x="6558272" y="5517304"/>
            <a:ext cx="1363195" cy="821067"/>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flip="none" rotWithShape="1">
            <a:gsLst>
              <a:gs pos="0">
                <a:schemeClr val="accent1">
                  <a:lumMod val="20000"/>
                  <a:lumOff val="80000"/>
                </a:schemeClr>
              </a:gs>
              <a:gs pos="80000">
                <a:schemeClr val="accent1">
                  <a:lumMod val="40000"/>
                  <a:lumOff val="60000"/>
                </a:schemeClr>
              </a:gs>
            </a:gsLst>
            <a:lin ang="2700000" scaled="1"/>
            <a:tileRect/>
          </a:gradFill>
          <a:ln>
            <a:noFill/>
          </a:ln>
          <a:effectLst>
            <a:outerShdw blurRad="254000" dist="63500" algn="l"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mj-lt"/>
              </a:rPr>
              <a:t>06</a:t>
            </a:r>
            <a:endParaRPr lang="zh-CN" altLang="en-US" sz="4000" b="1" dirty="0">
              <a:latin typeface="+mj-lt"/>
            </a:endParaRPr>
          </a:p>
        </p:txBody>
      </p:sp>
      <p:sp>
        <p:nvSpPr>
          <p:cNvPr id="115" name="椭圆 114">
            <a:extLst>
              <a:ext uri="{FF2B5EF4-FFF2-40B4-BE49-F238E27FC236}">
                <a16:creationId xmlns:a16="http://schemas.microsoft.com/office/drawing/2014/main" xmlns="" id="{11F6ECBE-04C2-4355-BAA2-F0C120A3B083}"/>
              </a:ext>
            </a:extLst>
          </p:cNvPr>
          <p:cNvSpPr/>
          <p:nvPr/>
        </p:nvSpPr>
        <p:spPr>
          <a:xfrm>
            <a:off x="11370507" y="5588007"/>
            <a:ext cx="90318" cy="903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6" name="矩形 115">
            <a:extLst>
              <a:ext uri="{FF2B5EF4-FFF2-40B4-BE49-F238E27FC236}">
                <a16:creationId xmlns:a16="http://schemas.microsoft.com/office/drawing/2014/main" xmlns="" id="{FD906669-3172-446A-BBA5-10E828B969CB}"/>
              </a:ext>
            </a:extLst>
          </p:cNvPr>
          <p:cNvSpPr/>
          <p:nvPr/>
        </p:nvSpPr>
        <p:spPr>
          <a:xfrm>
            <a:off x="0" y="-1"/>
            <a:ext cx="12192000" cy="2417721"/>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xmlns="" id="{28FA87F7-48D0-4483-866B-09DB05378687}"/>
              </a:ext>
            </a:extLst>
          </p:cNvPr>
          <p:cNvSpPr/>
          <p:nvPr/>
        </p:nvSpPr>
        <p:spPr>
          <a:xfrm>
            <a:off x="0" y="0"/>
            <a:ext cx="12192000" cy="2417721"/>
          </a:xfrm>
          <a:prstGeom prst="rect">
            <a:avLst/>
          </a:pr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a:extLst>
              <a:ext uri="{FF2B5EF4-FFF2-40B4-BE49-F238E27FC236}">
                <a16:creationId xmlns:a16="http://schemas.microsoft.com/office/drawing/2014/main" xmlns="" id="{3092B5A4-C906-4A52-A76E-B3AAEFE1B0AC}"/>
              </a:ext>
            </a:extLst>
          </p:cNvPr>
          <p:cNvSpPr txBox="1"/>
          <p:nvPr/>
        </p:nvSpPr>
        <p:spPr>
          <a:xfrm>
            <a:off x="2887911" y="839100"/>
            <a:ext cx="6416180" cy="1323439"/>
          </a:xfrm>
          <a:prstGeom prst="rect">
            <a:avLst/>
          </a:prstGeom>
          <a:noFill/>
        </p:spPr>
        <p:txBody>
          <a:bodyPr wrap="none" rtlCol="0">
            <a:spAutoFit/>
          </a:bodyPr>
          <a:lstStyle/>
          <a:p>
            <a:pPr algn="ctr"/>
            <a:r>
              <a:rPr lang="en-US" altLang="zh-CN" sz="8000" b="1" spc="600" dirty="0">
                <a:solidFill>
                  <a:schemeClr val="bg1">
                    <a:alpha val="35000"/>
                  </a:schemeClr>
                </a:solidFill>
                <a:latin typeface="Radikal" pitchFamily="50" charset="0"/>
                <a:ea typeface="+mj-ea"/>
              </a:rPr>
              <a:t>CONTENTS</a:t>
            </a:r>
            <a:endParaRPr lang="zh-CN" altLang="en-US" sz="8000" b="1" spc="600" dirty="0">
              <a:solidFill>
                <a:schemeClr val="bg1">
                  <a:alpha val="35000"/>
                </a:schemeClr>
              </a:solidFill>
              <a:latin typeface="Radikal" pitchFamily="50" charset="0"/>
              <a:ea typeface="+mj-ea"/>
            </a:endParaRPr>
          </a:p>
        </p:txBody>
      </p:sp>
      <p:sp>
        <p:nvSpPr>
          <p:cNvPr id="5" name="文本框 4">
            <a:extLst>
              <a:ext uri="{FF2B5EF4-FFF2-40B4-BE49-F238E27FC236}">
                <a16:creationId xmlns:a16="http://schemas.microsoft.com/office/drawing/2014/main" xmlns="" id="{7BC10DE3-CF6D-41AA-883D-F0163B270889}"/>
              </a:ext>
            </a:extLst>
          </p:cNvPr>
          <p:cNvSpPr txBox="1"/>
          <p:nvPr/>
        </p:nvSpPr>
        <p:spPr>
          <a:xfrm>
            <a:off x="4442343" y="619421"/>
            <a:ext cx="3307316" cy="923330"/>
          </a:xfrm>
          <a:prstGeom prst="rect">
            <a:avLst/>
          </a:prstGeom>
          <a:noFill/>
        </p:spPr>
        <p:txBody>
          <a:bodyPr wrap="none" rtlCol="0">
            <a:spAutoFit/>
          </a:bodyPr>
          <a:lstStyle/>
          <a:p>
            <a:pPr algn="ctr"/>
            <a:r>
              <a:rPr lang="zh-CN" altLang="en-US" sz="5400" b="1" spc="600" dirty="0">
                <a:ln>
                  <a:gradFill>
                    <a:gsLst>
                      <a:gs pos="0">
                        <a:schemeClr val="accent1"/>
                      </a:gs>
                      <a:gs pos="100000">
                        <a:schemeClr val="accent1">
                          <a:lumMod val="30000"/>
                          <a:lumOff val="70000"/>
                        </a:schemeClr>
                      </a:gs>
                    </a:gsLst>
                    <a:lin ang="5400000" scaled="1"/>
                  </a:gradFill>
                </a:ln>
                <a:solidFill>
                  <a:schemeClr val="bg1"/>
                </a:solidFill>
                <a:effectLst>
                  <a:outerShdw blurRad="254000" dist="63500" dir="5400000" algn="t" rotWithShape="0">
                    <a:prstClr val="black">
                      <a:alpha val="30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汇报提纲</a:t>
            </a:r>
          </a:p>
        </p:txBody>
      </p:sp>
    </p:spTree>
    <p:extLst>
      <p:ext uri="{BB962C8B-B14F-4D97-AF65-F5344CB8AC3E}">
        <p14:creationId xmlns:p14="http://schemas.microsoft.com/office/powerpoint/2010/main" val="4045472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一个简单的曲线图</a:t>
            </a:r>
          </a:p>
        </p:txBody>
      </p:sp>
      <p:sp>
        <p:nvSpPr>
          <p:cNvPr id="8" name="文本占位符 7">
            <a:extLst>
              <a:ext uri="{FF2B5EF4-FFF2-40B4-BE49-F238E27FC236}">
                <a16:creationId xmlns:a16="http://schemas.microsoft.com/office/drawing/2014/main" xmlns="" id="{0027849C-99B2-4DEC-BC19-2B3D9CED3A24}"/>
              </a:ext>
            </a:extLst>
          </p:cNvPr>
          <p:cNvSpPr>
            <a:spLocks noGrp="1"/>
          </p:cNvSpPr>
          <p:nvPr>
            <p:ph type="body" sz="quarter" idx="13"/>
          </p:nvPr>
        </p:nvSpPr>
        <p:spPr/>
        <p:txBody>
          <a:bodyPr/>
          <a:lstStyle/>
          <a:p>
            <a:endParaRPr lang="zh-CN" altLang="en-US"/>
          </a:p>
        </p:txBody>
      </p:sp>
      <p:sp>
        <p:nvSpPr>
          <p:cNvPr id="18" name="文本框 17">
            <a:extLst>
              <a:ext uri="{FF2B5EF4-FFF2-40B4-BE49-F238E27FC236}">
                <a16:creationId xmlns:a16="http://schemas.microsoft.com/office/drawing/2014/main" xmlns="" id="{9191DB9B-D3A8-40B3-A138-9D03DE63A286}"/>
              </a:ext>
            </a:extLst>
          </p:cNvPr>
          <p:cNvSpPr txBox="1"/>
          <p:nvPr/>
        </p:nvSpPr>
        <p:spPr>
          <a:xfrm>
            <a:off x="8225415" y="19567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3713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sp>
        <p:nvSpPr>
          <p:cNvPr id="25" name="文本框 24">
            <a:extLst>
              <a:ext uri="{FF2B5EF4-FFF2-40B4-BE49-F238E27FC236}">
                <a16:creationId xmlns:a16="http://schemas.microsoft.com/office/drawing/2014/main" xmlns="" id="{DD28AD4F-718D-4E09-8DAF-2DF4518C6BA7}"/>
              </a:ext>
            </a:extLst>
          </p:cNvPr>
          <p:cNvSpPr txBox="1"/>
          <p:nvPr/>
        </p:nvSpPr>
        <p:spPr>
          <a:xfrm>
            <a:off x="8225415" y="45551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39696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36813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5" name="图表 4">
            <a:extLst>
              <a:ext uri="{FF2B5EF4-FFF2-40B4-BE49-F238E27FC236}">
                <a16:creationId xmlns:a16="http://schemas.microsoft.com/office/drawing/2014/main" xmlns="" id="{1397E5F7-8B97-473A-8A24-04000170EA78}"/>
              </a:ext>
            </a:extLst>
          </p:cNvPr>
          <p:cNvGraphicFramePr/>
          <p:nvPr>
            <p:extLst>
              <p:ext uri="{D42A27DB-BD31-4B8C-83A1-F6EECF244321}">
                <p14:modId xmlns:p14="http://schemas.microsoft.com/office/powerpoint/2010/main" val="2286089639"/>
              </p:ext>
            </p:extLst>
          </p:nvPr>
        </p:nvGraphicFramePr>
        <p:xfrm>
          <a:off x="590229" y="1371306"/>
          <a:ext cx="7282912" cy="4643081"/>
        </p:xfrm>
        <a:graphic>
          <a:graphicData uri="http://schemas.openxmlformats.org/drawingml/2006/chart">
            <c:chart xmlns:c="http://schemas.openxmlformats.org/drawingml/2006/chart" xmlns:r="http://schemas.openxmlformats.org/officeDocument/2006/relationships" r:id="rId3"/>
          </a:graphicData>
        </a:graphic>
      </p:graphicFrame>
      <p:sp>
        <p:nvSpPr>
          <p:cNvPr id="10" name="页脚占位符 9">
            <a:extLst>
              <a:ext uri="{FF2B5EF4-FFF2-40B4-BE49-F238E27FC236}">
                <a16:creationId xmlns:a16="http://schemas.microsoft.com/office/drawing/2014/main" xmlns="" id="{2558EFA7-D2AC-4E2F-BA50-6B86A632BEBF}"/>
              </a:ext>
            </a:extLst>
          </p:cNvPr>
          <p:cNvSpPr>
            <a:spLocks noGrp="1"/>
          </p:cNvSpPr>
          <p:nvPr>
            <p:ph type="ftr" sz="quarter" idx="11"/>
          </p:nvPr>
        </p:nvSpPr>
        <p:spPr/>
        <p:txBody>
          <a:bodyPr/>
          <a:lstStyle/>
          <a:p>
            <a:r>
              <a:rPr lang="en-US" altLang="zh-CN" dirty="0"/>
              <a:t>www.aidie.com</a:t>
            </a:r>
            <a:endParaRPr lang="zh-CN" altLang="en-US" dirty="0"/>
          </a:p>
        </p:txBody>
      </p:sp>
      <p:sp>
        <p:nvSpPr>
          <p:cNvPr id="11" name="灯片编号占位符 10">
            <a:extLst>
              <a:ext uri="{FF2B5EF4-FFF2-40B4-BE49-F238E27FC236}">
                <a16:creationId xmlns:a16="http://schemas.microsoft.com/office/drawing/2014/main" xmlns="" id="{141EADC9-7FF0-4F53-A293-F6DF531530B7}"/>
              </a:ext>
            </a:extLst>
          </p:cNvPr>
          <p:cNvSpPr>
            <a:spLocks noGrp="1"/>
          </p:cNvSpPr>
          <p:nvPr>
            <p:ph type="sldNum" sz="quarter" idx="12"/>
          </p:nvPr>
        </p:nvSpPr>
        <p:spPr/>
        <p:txBody>
          <a:bodyPr/>
          <a:lstStyle/>
          <a:p>
            <a:fld id="{8EB6F228-91C8-4A8E-B28A-F5EBAF4B74FF}" type="slidenum">
              <a:rPr lang="zh-CN" altLang="en-US" smtClean="0"/>
              <a:pPr/>
              <a:t>30</a:t>
            </a:fld>
            <a:endParaRPr lang="zh-CN" altLang="en-US"/>
          </a:p>
        </p:txBody>
      </p:sp>
    </p:spTree>
    <p:extLst>
      <p:ext uri="{BB962C8B-B14F-4D97-AF65-F5344CB8AC3E}">
        <p14:creationId xmlns:p14="http://schemas.microsoft.com/office/powerpoint/2010/main" val="3070061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7A424F-B1AC-4E44-80B9-F5DC6A2D59C3}"/>
              </a:ext>
            </a:extLst>
          </p:cNvPr>
          <p:cNvSpPr>
            <a:spLocks noGrp="1"/>
          </p:cNvSpPr>
          <p:nvPr>
            <p:ph type="title"/>
          </p:nvPr>
        </p:nvSpPr>
        <p:spPr/>
        <p:txBody>
          <a:bodyPr/>
          <a:lstStyle/>
          <a:p>
            <a:r>
              <a:rPr lang="zh-CN" altLang="en-US" dirty="0"/>
              <a:t>一个普通的扇形</a:t>
            </a:r>
          </a:p>
        </p:txBody>
      </p:sp>
      <p:sp>
        <p:nvSpPr>
          <p:cNvPr id="14" name="文本占位符 13">
            <a:extLst>
              <a:ext uri="{FF2B5EF4-FFF2-40B4-BE49-F238E27FC236}">
                <a16:creationId xmlns:a16="http://schemas.microsoft.com/office/drawing/2014/main" xmlns="" id="{5BB53999-E14B-4AC6-8597-F6D7AD580A61}"/>
              </a:ext>
            </a:extLst>
          </p:cNvPr>
          <p:cNvSpPr>
            <a:spLocks noGrp="1"/>
          </p:cNvSpPr>
          <p:nvPr>
            <p:ph type="body" sz="quarter" idx="13"/>
          </p:nvPr>
        </p:nvSpPr>
        <p:spPr/>
        <p:txBody>
          <a:bodyPr/>
          <a:lstStyle/>
          <a:p>
            <a:endParaRPr lang="zh-CN" altLang="en-US"/>
          </a:p>
        </p:txBody>
      </p:sp>
      <p:graphicFrame>
        <p:nvGraphicFramePr>
          <p:cNvPr id="5" name="图表 4">
            <a:extLst>
              <a:ext uri="{FF2B5EF4-FFF2-40B4-BE49-F238E27FC236}">
                <a16:creationId xmlns:a16="http://schemas.microsoft.com/office/drawing/2014/main" xmlns="" id="{B9F0C894-2ABA-4C3F-851C-FD50C059D5C0}"/>
              </a:ext>
            </a:extLst>
          </p:cNvPr>
          <p:cNvGraphicFramePr/>
          <p:nvPr>
            <p:extLst>
              <p:ext uri="{D42A27DB-BD31-4B8C-83A1-F6EECF244321}">
                <p14:modId xmlns:p14="http://schemas.microsoft.com/office/powerpoint/2010/main" val="4041999815"/>
              </p:ext>
            </p:extLst>
          </p:nvPr>
        </p:nvGraphicFramePr>
        <p:xfrm>
          <a:off x="656904" y="1336146"/>
          <a:ext cx="4978399" cy="4414308"/>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a:extLst>
              <a:ext uri="{FF2B5EF4-FFF2-40B4-BE49-F238E27FC236}">
                <a16:creationId xmlns:a16="http://schemas.microsoft.com/office/drawing/2014/main" xmlns="" id="{F798746D-6181-4827-88C8-2C8D27FCF3CA}"/>
              </a:ext>
            </a:extLst>
          </p:cNvPr>
          <p:cNvGrpSpPr/>
          <p:nvPr/>
        </p:nvGrpSpPr>
        <p:grpSpPr>
          <a:xfrm>
            <a:off x="6572250" y="1472516"/>
            <a:ext cx="2160001" cy="1956484"/>
            <a:chOff x="6572250" y="1472516"/>
            <a:chExt cx="2160001" cy="1956484"/>
          </a:xfrm>
        </p:grpSpPr>
        <p:sp>
          <p:nvSpPr>
            <p:cNvPr id="7" name="矩形 6">
              <a:extLst>
                <a:ext uri="{FF2B5EF4-FFF2-40B4-BE49-F238E27FC236}">
                  <a16:creationId xmlns:a16="http://schemas.microsoft.com/office/drawing/2014/main" xmlns="" id="{C066C954-7800-4316-B43D-6E94C833EEFB}"/>
                </a:ext>
              </a:extLst>
            </p:cNvPr>
            <p:cNvSpPr/>
            <p:nvPr/>
          </p:nvSpPr>
          <p:spPr>
            <a:xfrm>
              <a:off x="6572250" y="2008752"/>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1130A55-73F0-44AD-9636-D216E46045C2}"/>
                </a:ext>
              </a:extLst>
            </p:cNvPr>
            <p:cNvSpPr txBox="1"/>
            <p:nvPr/>
          </p:nvSpPr>
          <p:spPr>
            <a:xfrm>
              <a:off x="6572250" y="14725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 name="文本框 8">
              <a:extLst>
                <a:ext uri="{FF2B5EF4-FFF2-40B4-BE49-F238E27FC236}">
                  <a16:creationId xmlns:a16="http://schemas.microsoft.com/office/drawing/2014/main" xmlns="" id="{C75164A7-B802-4880-84A6-219788E2956A}"/>
                </a:ext>
              </a:extLst>
            </p:cNvPr>
            <p:cNvSpPr txBox="1"/>
            <p:nvPr/>
          </p:nvSpPr>
          <p:spPr>
            <a:xfrm>
              <a:off x="6572251" y="2093054"/>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4" name="组合 3">
            <a:extLst>
              <a:ext uri="{FF2B5EF4-FFF2-40B4-BE49-F238E27FC236}">
                <a16:creationId xmlns:a16="http://schemas.microsoft.com/office/drawing/2014/main" xmlns="" id="{A241E3D4-0C6E-4261-A91D-CB7AF171AB35}"/>
              </a:ext>
            </a:extLst>
          </p:cNvPr>
          <p:cNvGrpSpPr/>
          <p:nvPr/>
        </p:nvGrpSpPr>
        <p:grpSpPr>
          <a:xfrm>
            <a:off x="9451382" y="1472516"/>
            <a:ext cx="2160001" cy="1956484"/>
            <a:chOff x="9451382" y="1472516"/>
            <a:chExt cx="2160001" cy="1956484"/>
          </a:xfrm>
        </p:grpSpPr>
        <p:sp>
          <p:nvSpPr>
            <p:cNvPr id="11" name="矩形 10">
              <a:extLst>
                <a:ext uri="{FF2B5EF4-FFF2-40B4-BE49-F238E27FC236}">
                  <a16:creationId xmlns:a16="http://schemas.microsoft.com/office/drawing/2014/main" xmlns="" id="{36F2F816-EC4B-4B17-9A41-FA44671A9A1F}"/>
                </a:ext>
              </a:extLst>
            </p:cNvPr>
            <p:cNvSpPr/>
            <p:nvPr/>
          </p:nvSpPr>
          <p:spPr>
            <a:xfrm>
              <a:off x="9451382" y="2008752"/>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F05D8C7-FF12-4FA5-893C-800E9DD70140}"/>
                </a:ext>
              </a:extLst>
            </p:cNvPr>
            <p:cNvSpPr txBox="1"/>
            <p:nvPr/>
          </p:nvSpPr>
          <p:spPr>
            <a:xfrm>
              <a:off x="9451382" y="14725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3" name="文本框 12">
              <a:extLst>
                <a:ext uri="{FF2B5EF4-FFF2-40B4-BE49-F238E27FC236}">
                  <a16:creationId xmlns:a16="http://schemas.microsoft.com/office/drawing/2014/main" xmlns="" id="{F8A46103-81C7-40D3-93D9-57463C4D98D0}"/>
                </a:ext>
              </a:extLst>
            </p:cNvPr>
            <p:cNvSpPr txBox="1"/>
            <p:nvPr/>
          </p:nvSpPr>
          <p:spPr>
            <a:xfrm>
              <a:off x="9451383" y="2093054"/>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6" name="组合 5">
            <a:extLst>
              <a:ext uri="{FF2B5EF4-FFF2-40B4-BE49-F238E27FC236}">
                <a16:creationId xmlns:a16="http://schemas.microsoft.com/office/drawing/2014/main" xmlns="" id="{C08219A8-E8F5-4089-8DA3-77684A1ACE9F}"/>
              </a:ext>
            </a:extLst>
          </p:cNvPr>
          <p:cNvGrpSpPr/>
          <p:nvPr/>
        </p:nvGrpSpPr>
        <p:grpSpPr>
          <a:xfrm>
            <a:off x="6572250" y="4046700"/>
            <a:ext cx="2160001" cy="1956484"/>
            <a:chOff x="6572250" y="4046700"/>
            <a:chExt cx="2160001" cy="1956484"/>
          </a:xfrm>
        </p:grpSpPr>
        <p:sp>
          <p:nvSpPr>
            <p:cNvPr id="15" name="矩形 14">
              <a:extLst>
                <a:ext uri="{FF2B5EF4-FFF2-40B4-BE49-F238E27FC236}">
                  <a16:creationId xmlns:a16="http://schemas.microsoft.com/office/drawing/2014/main" xmlns="" id="{8ACF9FE0-CE16-4C1E-A27D-7ECEBAD16E7D}"/>
                </a:ext>
              </a:extLst>
            </p:cNvPr>
            <p:cNvSpPr/>
            <p:nvPr/>
          </p:nvSpPr>
          <p:spPr>
            <a:xfrm>
              <a:off x="6572250" y="4582936"/>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96581409-6674-4C4B-A0C7-9CEC86C142C0}"/>
                </a:ext>
              </a:extLst>
            </p:cNvPr>
            <p:cNvSpPr txBox="1"/>
            <p:nvPr/>
          </p:nvSpPr>
          <p:spPr>
            <a:xfrm>
              <a:off x="6572250" y="4046700"/>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7" name="文本框 16">
              <a:extLst>
                <a:ext uri="{FF2B5EF4-FFF2-40B4-BE49-F238E27FC236}">
                  <a16:creationId xmlns:a16="http://schemas.microsoft.com/office/drawing/2014/main" xmlns="" id="{A86A92C1-0CFD-48D1-9CAB-6391847D464F}"/>
                </a:ext>
              </a:extLst>
            </p:cNvPr>
            <p:cNvSpPr txBox="1"/>
            <p:nvPr/>
          </p:nvSpPr>
          <p:spPr>
            <a:xfrm>
              <a:off x="6572251" y="4667238"/>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10" name="组合 9">
            <a:extLst>
              <a:ext uri="{FF2B5EF4-FFF2-40B4-BE49-F238E27FC236}">
                <a16:creationId xmlns:a16="http://schemas.microsoft.com/office/drawing/2014/main" xmlns="" id="{AC83352C-D142-485F-9903-758240455060}"/>
              </a:ext>
            </a:extLst>
          </p:cNvPr>
          <p:cNvGrpSpPr/>
          <p:nvPr/>
        </p:nvGrpSpPr>
        <p:grpSpPr>
          <a:xfrm>
            <a:off x="9451382" y="4046700"/>
            <a:ext cx="2160001" cy="1956484"/>
            <a:chOff x="9451382" y="4046700"/>
            <a:chExt cx="2160001" cy="1956484"/>
          </a:xfrm>
        </p:grpSpPr>
        <p:sp>
          <p:nvSpPr>
            <p:cNvPr id="19" name="矩形 18">
              <a:extLst>
                <a:ext uri="{FF2B5EF4-FFF2-40B4-BE49-F238E27FC236}">
                  <a16:creationId xmlns:a16="http://schemas.microsoft.com/office/drawing/2014/main" xmlns="" id="{BD566686-1463-46B9-833A-AB8B4AFA1106}"/>
                </a:ext>
              </a:extLst>
            </p:cNvPr>
            <p:cNvSpPr/>
            <p:nvPr/>
          </p:nvSpPr>
          <p:spPr>
            <a:xfrm>
              <a:off x="9451382" y="4582936"/>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BD4EAFFB-1876-46CB-BAEE-43C1FED67FD6}"/>
                </a:ext>
              </a:extLst>
            </p:cNvPr>
            <p:cNvSpPr txBox="1"/>
            <p:nvPr/>
          </p:nvSpPr>
          <p:spPr>
            <a:xfrm>
              <a:off x="9451382" y="4046700"/>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21" name="文本框 20">
              <a:extLst>
                <a:ext uri="{FF2B5EF4-FFF2-40B4-BE49-F238E27FC236}">
                  <a16:creationId xmlns:a16="http://schemas.microsoft.com/office/drawing/2014/main" xmlns="" id="{0FB39920-10BB-43DD-9499-264A29143C51}"/>
                </a:ext>
              </a:extLst>
            </p:cNvPr>
            <p:cNvSpPr txBox="1"/>
            <p:nvPr/>
          </p:nvSpPr>
          <p:spPr>
            <a:xfrm>
              <a:off x="9451383" y="4667238"/>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cxnSp>
        <p:nvCxnSpPr>
          <p:cNvPr id="26" name="直接连接符 25">
            <a:extLst>
              <a:ext uri="{FF2B5EF4-FFF2-40B4-BE49-F238E27FC236}">
                <a16:creationId xmlns:a16="http://schemas.microsoft.com/office/drawing/2014/main" xmlns="" id="{4F1B5FAE-621B-4A76-94FE-79124044D5FA}"/>
              </a:ext>
            </a:extLst>
          </p:cNvPr>
          <p:cNvCxnSpPr>
            <a:cxnSpLocks/>
          </p:cNvCxnSpPr>
          <p:nvPr/>
        </p:nvCxnSpPr>
        <p:spPr>
          <a:xfrm>
            <a:off x="6572250" y="3681346"/>
            <a:ext cx="494665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F5F6729A-BC78-4393-A613-AB181C28EDAE}"/>
              </a:ext>
            </a:extLst>
          </p:cNvPr>
          <p:cNvCxnSpPr>
            <a:cxnSpLocks/>
          </p:cNvCxnSpPr>
          <p:nvPr/>
        </p:nvCxnSpPr>
        <p:spPr>
          <a:xfrm>
            <a:off x="9045575" y="1600200"/>
            <a:ext cx="0" cy="4150254"/>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页脚占位符 17">
            <a:extLst>
              <a:ext uri="{FF2B5EF4-FFF2-40B4-BE49-F238E27FC236}">
                <a16:creationId xmlns:a16="http://schemas.microsoft.com/office/drawing/2014/main" xmlns="" id="{CC3C038C-895F-4CE0-A316-70268A09AADF}"/>
              </a:ext>
            </a:extLst>
          </p:cNvPr>
          <p:cNvSpPr>
            <a:spLocks noGrp="1"/>
          </p:cNvSpPr>
          <p:nvPr>
            <p:ph type="ftr" sz="quarter" idx="11"/>
          </p:nvPr>
        </p:nvSpPr>
        <p:spPr/>
        <p:txBody>
          <a:bodyPr/>
          <a:lstStyle/>
          <a:p>
            <a:r>
              <a:rPr lang="en-US" altLang="zh-CN" dirty="0"/>
              <a:t>www.aidie.com</a:t>
            </a:r>
            <a:endParaRPr lang="zh-CN" altLang="en-US" dirty="0"/>
          </a:p>
        </p:txBody>
      </p:sp>
      <p:sp>
        <p:nvSpPr>
          <p:cNvPr id="27" name="灯片编号占位符 26">
            <a:extLst>
              <a:ext uri="{FF2B5EF4-FFF2-40B4-BE49-F238E27FC236}">
                <a16:creationId xmlns:a16="http://schemas.microsoft.com/office/drawing/2014/main" xmlns="" id="{145C9C4B-5845-4728-956D-872346178EFB}"/>
              </a:ext>
            </a:extLst>
          </p:cNvPr>
          <p:cNvSpPr>
            <a:spLocks noGrp="1"/>
          </p:cNvSpPr>
          <p:nvPr>
            <p:ph type="sldNum" sz="quarter" idx="12"/>
          </p:nvPr>
        </p:nvSpPr>
        <p:spPr/>
        <p:txBody>
          <a:bodyPr/>
          <a:lstStyle/>
          <a:p>
            <a:fld id="{8EB6F228-91C8-4A8E-B28A-F5EBAF4B74FF}" type="slidenum">
              <a:rPr lang="zh-CN" altLang="en-US" smtClean="0"/>
              <a:pPr/>
              <a:t>31</a:t>
            </a:fld>
            <a:endParaRPr lang="zh-CN" altLang="en-US"/>
          </a:p>
        </p:txBody>
      </p:sp>
    </p:spTree>
    <p:extLst>
      <p:ext uri="{BB962C8B-B14F-4D97-AF65-F5344CB8AC3E}">
        <p14:creationId xmlns:p14="http://schemas.microsoft.com/office/powerpoint/2010/main" val="3143421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xmlns="" id="{6FAB76EE-FB28-46F7-B916-C8C04CA2C1F9}"/>
              </a:ext>
            </a:extLst>
          </p:cNvPr>
          <p:cNvSpPr>
            <a:spLocks noGrp="1"/>
          </p:cNvSpPr>
          <p:nvPr>
            <p:ph type="ftr" sz="quarter" idx="11"/>
          </p:nvPr>
        </p:nvSpPr>
        <p:spPr/>
        <p:txBody>
          <a:bodyPr/>
          <a:lstStyle/>
          <a:p>
            <a:r>
              <a:rPr lang="en-US" altLang="zh-CN" dirty="0"/>
              <a:t>www.aidie.com</a:t>
            </a:r>
            <a:endParaRPr lang="zh-CN" altLang="en-US" dirty="0"/>
          </a:p>
        </p:txBody>
      </p:sp>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逻辑图示排版样式</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04</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37175717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箭头: V 形 53">
            <a:extLst>
              <a:ext uri="{FF2B5EF4-FFF2-40B4-BE49-F238E27FC236}">
                <a16:creationId xmlns:a16="http://schemas.microsoft.com/office/drawing/2014/main" xmlns="" id="{A56895B1-39B7-48EC-9D86-1569D2A44003}"/>
              </a:ext>
            </a:extLst>
          </p:cNvPr>
          <p:cNvSpPr/>
          <p:nvPr/>
        </p:nvSpPr>
        <p:spPr>
          <a:xfrm>
            <a:off x="673100" y="5589117"/>
            <a:ext cx="10845800" cy="342965"/>
          </a:xfrm>
          <a:prstGeom prst="chevron">
            <a:avLst/>
          </a:prstGeom>
          <a:gradFill flip="none" rotWithShape="1">
            <a:gsLst>
              <a:gs pos="0">
                <a:schemeClr val="accent1">
                  <a:lumMod val="20000"/>
                  <a:lumOff val="80000"/>
                </a:schemeClr>
              </a:gs>
              <a:gs pos="10000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sp>
        <p:nvSpPr>
          <p:cNvPr id="7" name="文本占位符 6">
            <a:extLst>
              <a:ext uri="{FF2B5EF4-FFF2-40B4-BE49-F238E27FC236}">
                <a16:creationId xmlns:a16="http://schemas.microsoft.com/office/drawing/2014/main" xmlns="" id="{BEB7F428-1D61-4B4B-AA32-1DC6DA43C5B0}"/>
              </a:ext>
            </a:extLst>
          </p:cNvPr>
          <p:cNvSpPr>
            <a:spLocks noGrp="1"/>
          </p:cNvSpPr>
          <p:nvPr>
            <p:ph type="body" sz="quarter" idx="13"/>
          </p:nvPr>
        </p:nvSpPr>
        <p:spPr/>
        <p:txBody>
          <a:bodyPr/>
          <a:lstStyle/>
          <a:p>
            <a:endParaRPr lang="zh-CN" altLang="en-US"/>
          </a:p>
        </p:txBody>
      </p:sp>
      <p:cxnSp>
        <p:nvCxnSpPr>
          <p:cNvPr id="14" name="直接连接符 13">
            <a:extLst>
              <a:ext uri="{FF2B5EF4-FFF2-40B4-BE49-F238E27FC236}">
                <a16:creationId xmlns:a16="http://schemas.microsoft.com/office/drawing/2014/main" xmlns="" id="{DB531E68-0A31-4934-B5A5-DBEB4EFC4EDC}"/>
              </a:ext>
            </a:extLst>
          </p:cNvPr>
          <p:cNvCxnSpPr>
            <a:cxnSpLocks/>
            <a:endCxn id="16" idx="0"/>
          </p:cNvCxnSpPr>
          <p:nvPr/>
        </p:nvCxnSpPr>
        <p:spPr>
          <a:xfrm>
            <a:off x="1613514" y="2396374"/>
            <a:ext cx="2"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5" name="ïsḻïḍé">
            <a:extLst>
              <a:ext uri="{FF2B5EF4-FFF2-40B4-BE49-F238E27FC236}">
                <a16:creationId xmlns:a16="http://schemas.microsoft.com/office/drawing/2014/main" xmlns="" id="{CD424CD0-25E2-4AB0-8132-3616A350B5D7}"/>
              </a:ext>
            </a:extLst>
          </p:cNvPr>
          <p:cNvGrpSpPr/>
          <p:nvPr/>
        </p:nvGrpSpPr>
        <p:grpSpPr>
          <a:xfrm>
            <a:off x="1321190" y="1811998"/>
            <a:ext cx="584648" cy="584376"/>
            <a:chOff x="1439636" y="2261939"/>
            <a:chExt cx="584648" cy="584376"/>
          </a:xfrm>
        </p:grpSpPr>
        <p:sp>
          <p:nvSpPr>
            <p:cNvPr id="56" name="îSlïḓè">
              <a:extLst>
                <a:ext uri="{FF2B5EF4-FFF2-40B4-BE49-F238E27FC236}">
                  <a16:creationId xmlns:a16="http://schemas.microsoft.com/office/drawing/2014/main" xmlns="" id="{BCBDAFF5-EEC7-4752-8D67-75AF77AC5D51}"/>
                </a:ext>
              </a:extLst>
            </p:cNvPr>
            <p:cNvSpPr/>
            <p:nvPr/>
          </p:nvSpPr>
          <p:spPr>
            <a:xfrm>
              <a:off x="143963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7" name="îṧľîďé">
              <a:extLst>
                <a:ext uri="{FF2B5EF4-FFF2-40B4-BE49-F238E27FC236}">
                  <a16:creationId xmlns:a16="http://schemas.microsoft.com/office/drawing/2014/main" xmlns="" id="{F95C62D7-2474-43E8-B2BA-C1D67E663EF7}"/>
                </a:ext>
              </a:extLst>
            </p:cNvPr>
            <p:cNvSpPr/>
            <p:nvPr/>
          </p:nvSpPr>
          <p:spPr>
            <a:xfrm>
              <a:off x="1576884" y="2382907"/>
              <a:ext cx="310154" cy="342441"/>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16" name="ïšlîḋê">
            <a:extLst>
              <a:ext uri="{FF2B5EF4-FFF2-40B4-BE49-F238E27FC236}">
                <a16:creationId xmlns:a16="http://schemas.microsoft.com/office/drawing/2014/main" xmlns="" id="{5F368957-1F7B-471B-8EE0-6602EEB2E3AD}"/>
              </a:ext>
            </a:extLst>
          </p:cNvPr>
          <p:cNvSpPr/>
          <p:nvPr/>
        </p:nvSpPr>
        <p:spPr>
          <a:xfrm>
            <a:off x="1559516" y="5319642"/>
            <a:ext cx="108000" cy="108000"/>
          </a:xfrm>
          <a:prstGeom prst="ellipse">
            <a:avLst/>
          </a:prstGeom>
          <a:solidFill>
            <a:schemeClr val="accent1">
              <a:lumMod val="60000"/>
              <a:lumOff val="4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17" name="íṡḻïḑê">
            <a:extLst>
              <a:ext uri="{FF2B5EF4-FFF2-40B4-BE49-F238E27FC236}">
                <a16:creationId xmlns:a16="http://schemas.microsoft.com/office/drawing/2014/main" xmlns="" id="{77A4AE62-0184-4689-89C8-55BADBE79602}"/>
              </a:ext>
            </a:extLst>
          </p:cNvPr>
          <p:cNvSpPr txBox="1"/>
          <p:nvPr/>
        </p:nvSpPr>
        <p:spPr bwMode="auto">
          <a:xfrm>
            <a:off x="1322411"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2015</a:t>
            </a:r>
          </a:p>
        </p:txBody>
      </p:sp>
      <p:cxnSp>
        <p:nvCxnSpPr>
          <p:cNvPr id="18" name="直接连接符 17">
            <a:extLst>
              <a:ext uri="{FF2B5EF4-FFF2-40B4-BE49-F238E27FC236}">
                <a16:creationId xmlns:a16="http://schemas.microsoft.com/office/drawing/2014/main" xmlns="" id="{1BCDFC2E-2124-4157-AF61-5183CBC9E045}"/>
              </a:ext>
            </a:extLst>
          </p:cNvPr>
          <p:cNvCxnSpPr>
            <a:cxnSpLocks/>
            <a:endCxn id="19" idx="0"/>
          </p:cNvCxnSpPr>
          <p:nvPr/>
        </p:nvCxnSpPr>
        <p:spPr>
          <a:xfrm>
            <a:off x="3827636" y="2995630"/>
            <a:ext cx="3"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19" name="íś1íḓê">
            <a:extLst>
              <a:ext uri="{FF2B5EF4-FFF2-40B4-BE49-F238E27FC236}">
                <a16:creationId xmlns:a16="http://schemas.microsoft.com/office/drawing/2014/main" xmlns="" id="{F0AA4F7D-0FC4-41C2-B9E2-94BD08A0F65D}"/>
              </a:ext>
            </a:extLst>
          </p:cNvPr>
          <p:cNvSpPr/>
          <p:nvPr/>
        </p:nvSpPr>
        <p:spPr>
          <a:xfrm>
            <a:off x="3773639" y="5319642"/>
            <a:ext cx="108000" cy="108000"/>
          </a:xfrm>
          <a:prstGeom prst="ellipse">
            <a:avLst/>
          </a:prstGeom>
          <a:solidFill>
            <a:schemeClr val="accent1">
              <a:lumMod val="60000"/>
              <a:lumOff val="4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0" name="íṧḷíḑè">
            <a:extLst>
              <a:ext uri="{FF2B5EF4-FFF2-40B4-BE49-F238E27FC236}">
                <a16:creationId xmlns:a16="http://schemas.microsoft.com/office/drawing/2014/main" xmlns="" id="{77A4AE62-0184-4689-89C8-55BADBE79602}"/>
              </a:ext>
            </a:extLst>
          </p:cNvPr>
          <p:cNvSpPr txBox="1"/>
          <p:nvPr/>
        </p:nvSpPr>
        <p:spPr bwMode="auto">
          <a:xfrm>
            <a:off x="353653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2016</a:t>
            </a:r>
          </a:p>
        </p:txBody>
      </p:sp>
      <p:cxnSp>
        <p:nvCxnSpPr>
          <p:cNvPr id="21" name="直接连接符 20">
            <a:extLst>
              <a:ext uri="{FF2B5EF4-FFF2-40B4-BE49-F238E27FC236}">
                <a16:creationId xmlns:a16="http://schemas.microsoft.com/office/drawing/2014/main" xmlns="" id="{F301E4AB-EFBF-45C2-B29A-BF4FD15503D6}"/>
              </a:ext>
            </a:extLst>
          </p:cNvPr>
          <p:cNvCxnSpPr>
            <a:cxnSpLocks/>
            <a:endCxn id="23" idx="0"/>
          </p:cNvCxnSpPr>
          <p:nvPr/>
        </p:nvCxnSpPr>
        <p:spPr>
          <a:xfrm>
            <a:off x="6095996" y="2396374"/>
            <a:ext cx="4"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1" name="iṩ1îḑè">
            <a:extLst>
              <a:ext uri="{FF2B5EF4-FFF2-40B4-BE49-F238E27FC236}">
                <a16:creationId xmlns:a16="http://schemas.microsoft.com/office/drawing/2014/main" xmlns="" id="{8FDE49BF-DC6C-42F3-939F-A06C48ED7E9B}"/>
              </a:ext>
            </a:extLst>
          </p:cNvPr>
          <p:cNvGrpSpPr/>
          <p:nvPr/>
        </p:nvGrpSpPr>
        <p:grpSpPr>
          <a:xfrm>
            <a:off x="5803672" y="1811998"/>
            <a:ext cx="584648" cy="584376"/>
            <a:chOff x="5803676" y="2261939"/>
            <a:chExt cx="584648" cy="584376"/>
          </a:xfrm>
        </p:grpSpPr>
        <p:sp>
          <p:nvSpPr>
            <p:cNvPr id="62" name="íṣḷiḓe">
              <a:extLst>
                <a:ext uri="{FF2B5EF4-FFF2-40B4-BE49-F238E27FC236}">
                  <a16:creationId xmlns:a16="http://schemas.microsoft.com/office/drawing/2014/main" xmlns="" id="{BCBDAFF5-EEC7-4752-8D67-75AF77AC5D51}"/>
                </a:ext>
              </a:extLst>
            </p:cNvPr>
            <p:cNvSpPr/>
            <p:nvPr/>
          </p:nvSpPr>
          <p:spPr>
            <a:xfrm>
              <a:off x="580367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3" name="îSḻíḍe">
              <a:extLst>
                <a:ext uri="{FF2B5EF4-FFF2-40B4-BE49-F238E27FC236}">
                  <a16:creationId xmlns:a16="http://schemas.microsoft.com/office/drawing/2014/main" xmlns="" id="{F95C62D7-2474-43E8-B2BA-C1D67E663EF7}"/>
                </a:ext>
              </a:extLst>
            </p:cNvPr>
            <p:cNvSpPr/>
            <p:nvPr/>
          </p:nvSpPr>
          <p:spPr>
            <a:xfrm>
              <a:off x="5924779" y="2420100"/>
              <a:ext cx="342441" cy="268054"/>
            </a:xfrm>
            <a:custGeom>
              <a:avLst/>
              <a:gdLst>
                <a:gd name="connsiteX0" fmla="*/ 315492 w 569462"/>
                <a:gd name="connsiteY0" fmla="*/ 279032 h 445761"/>
                <a:gd name="connsiteX1" fmla="*/ 315492 w 569462"/>
                <a:gd name="connsiteY1" fmla="*/ 360094 h 445761"/>
                <a:gd name="connsiteX2" fmla="*/ 339471 w 569462"/>
                <a:gd name="connsiteY2" fmla="*/ 384044 h 445761"/>
                <a:gd name="connsiteX3" fmla="*/ 440923 w 569462"/>
                <a:gd name="connsiteY3" fmla="*/ 384044 h 445761"/>
                <a:gd name="connsiteX4" fmla="*/ 465825 w 569462"/>
                <a:gd name="connsiteY4" fmla="*/ 360094 h 445761"/>
                <a:gd name="connsiteX5" fmla="*/ 465825 w 569462"/>
                <a:gd name="connsiteY5" fmla="*/ 279032 h 445761"/>
                <a:gd name="connsiteX6" fmla="*/ 149442 w 569462"/>
                <a:gd name="connsiteY6" fmla="*/ 233015 h 445761"/>
                <a:gd name="connsiteX7" fmla="*/ 219507 w 569462"/>
                <a:gd name="connsiteY7" fmla="*/ 233015 h 445761"/>
                <a:gd name="connsiteX8" fmla="*/ 240711 w 569462"/>
                <a:gd name="connsiteY8" fmla="*/ 255119 h 445761"/>
                <a:gd name="connsiteX9" fmla="*/ 240711 w 569462"/>
                <a:gd name="connsiteY9" fmla="*/ 445761 h 445761"/>
                <a:gd name="connsiteX10" fmla="*/ 129160 w 569462"/>
                <a:gd name="connsiteY10" fmla="*/ 445761 h 445761"/>
                <a:gd name="connsiteX11" fmla="*/ 129160 w 569462"/>
                <a:gd name="connsiteY11" fmla="*/ 255119 h 445761"/>
                <a:gd name="connsiteX12" fmla="*/ 149442 w 569462"/>
                <a:gd name="connsiteY12" fmla="*/ 233015 h 445761"/>
                <a:gd name="connsiteX13" fmla="*/ 339471 w 569462"/>
                <a:gd name="connsiteY13" fmla="*/ 208103 h 445761"/>
                <a:gd name="connsiteX14" fmla="*/ 315492 w 569462"/>
                <a:gd name="connsiteY14" fmla="*/ 232053 h 445761"/>
                <a:gd name="connsiteX15" fmla="*/ 315492 w 569462"/>
                <a:gd name="connsiteY15" fmla="*/ 248634 h 445761"/>
                <a:gd name="connsiteX16" fmla="*/ 465825 w 569462"/>
                <a:gd name="connsiteY16" fmla="*/ 248634 h 445761"/>
                <a:gd name="connsiteX17" fmla="*/ 465825 w 569462"/>
                <a:gd name="connsiteY17" fmla="*/ 232053 h 445761"/>
                <a:gd name="connsiteX18" fmla="*/ 440923 w 569462"/>
                <a:gd name="connsiteY18" fmla="*/ 208103 h 445761"/>
                <a:gd name="connsiteX19" fmla="*/ 118236 w 569462"/>
                <a:gd name="connsiteY19" fmla="*/ 147076 h 445761"/>
                <a:gd name="connsiteX20" fmla="*/ 142100 w 569462"/>
                <a:gd name="connsiteY20" fmla="*/ 154676 h 445761"/>
                <a:gd name="connsiteX21" fmla="*/ 164235 w 569462"/>
                <a:gd name="connsiteY21" fmla="*/ 171257 h 445761"/>
                <a:gd name="connsiteX22" fmla="*/ 240786 w 569462"/>
                <a:gd name="connsiteY22" fmla="*/ 173099 h 445761"/>
                <a:gd name="connsiteX23" fmla="*/ 263843 w 569462"/>
                <a:gd name="connsiteY23" fmla="*/ 156518 h 445761"/>
                <a:gd name="connsiteX24" fmla="*/ 310880 w 569462"/>
                <a:gd name="connsiteY24" fmla="*/ 155597 h 445761"/>
                <a:gd name="connsiteX25" fmla="*/ 333937 w 569462"/>
                <a:gd name="connsiteY25" fmla="*/ 172178 h 445761"/>
                <a:gd name="connsiteX26" fmla="*/ 410488 w 569462"/>
                <a:gd name="connsiteY26" fmla="*/ 173099 h 445761"/>
                <a:gd name="connsiteX27" fmla="*/ 433545 w 569462"/>
                <a:gd name="connsiteY27" fmla="*/ 156518 h 445761"/>
                <a:gd name="connsiteX28" fmla="*/ 480582 w 569462"/>
                <a:gd name="connsiteY28" fmla="*/ 155597 h 445761"/>
                <a:gd name="connsiteX29" fmla="*/ 514707 w 569462"/>
                <a:gd name="connsiteY29" fmla="*/ 180468 h 445761"/>
                <a:gd name="connsiteX30" fmla="*/ 514707 w 569462"/>
                <a:gd name="connsiteY30" fmla="*/ 396019 h 445761"/>
                <a:gd name="connsiteX31" fmla="*/ 464903 w 569462"/>
                <a:gd name="connsiteY31" fmla="*/ 445761 h 445761"/>
                <a:gd name="connsiteX32" fmla="*/ 265688 w 569462"/>
                <a:gd name="connsiteY32" fmla="*/ 445761 h 445761"/>
                <a:gd name="connsiteX33" fmla="*/ 265688 w 569462"/>
                <a:gd name="connsiteY33" fmla="*/ 242186 h 445761"/>
                <a:gd name="connsiteX34" fmla="*/ 232485 w 569462"/>
                <a:gd name="connsiteY34" fmla="*/ 208103 h 445761"/>
                <a:gd name="connsiteX35" fmla="*/ 136566 w 569462"/>
                <a:gd name="connsiteY35" fmla="*/ 208103 h 445761"/>
                <a:gd name="connsiteX36" fmla="*/ 103364 w 569462"/>
                <a:gd name="connsiteY36" fmla="*/ 242186 h 445761"/>
                <a:gd name="connsiteX37" fmla="*/ 103364 w 569462"/>
                <a:gd name="connsiteY37" fmla="*/ 445761 h 445761"/>
                <a:gd name="connsiteX38" fmla="*/ 53560 w 569462"/>
                <a:gd name="connsiteY38" fmla="*/ 396019 h 445761"/>
                <a:gd name="connsiteX39" fmla="*/ 53560 w 569462"/>
                <a:gd name="connsiteY39" fmla="*/ 185995 h 445761"/>
                <a:gd name="connsiteX40" fmla="*/ 95063 w 569462"/>
                <a:gd name="connsiteY40" fmla="*/ 154676 h 445761"/>
                <a:gd name="connsiteX41" fmla="*/ 118236 w 569462"/>
                <a:gd name="connsiteY41" fmla="*/ 147076 h 445761"/>
                <a:gd name="connsiteX42" fmla="*/ 13873 w 569462"/>
                <a:gd name="connsiteY42" fmla="*/ 62581 h 445761"/>
                <a:gd name="connsiteX43" fmla="*/ 556204 w 569462"/>
                <a:gd name="connsiteY43" fmla="*/ 62581 h 445761"/>
                <a:gd name="connsiteX44" fmla="*/ 566350 w 569462"/>
                <a:gd name="connsiteY44" fmla="*/ 67191 h 445761"/>
                <a:gd name="connsiteX45" fmla="*/ 569117 w 569462"/>
                <a:gd name="connsiteY45" fmla="*/ 78254 h 445761"/>
                <a:gd name="connsiteX46" fmla="*/ 558049 w 569462"/>
                <a:gd name="connsiteY46" fmla="*/ 137257 h 445761"/>
                <a:gd name="connsiteX47" fmla="*/ 543291 w 569462"/>
                <a:gd name="connsiteY47" fmla="*/ 154774 h 445761"/>
                <a:gd name="connsiteX48" fmla="*/ 520233 w 569462"/>
                <a:gd name="connsiteY48" fmla="*/ 152008 h 445761"/>
                <a:gd name="connsiteX49" fmla="*/ 494408 w 569462"/>
                <a:gd name="connsiteY49" fmla="*/ 134491 h 445761"/>
                <a:gd name="connsiteX50" fmla="*/ 487029 w 569462"/>
                <a:gd name="connsiteY50" fmla="*/ 129882 h 445761"/>
                <a:gd name="connsiteX51" fmla="*/ 486107 w 569462"/>
                <a:gd name="connsiteY51" fmla="*/ 129882 h 445761"/>
                <a:gd name="connsiteX52" fmla="*/ 418777 w 569462"/>
                <a:gd name="connsiteY52" fmla="*/ 134491 h 445761"/>
                <a:gd name="connsiteX53" fmla="*/ 395718 w 569462"/>
                <a:gd name="connsiteY53" fmla="*/ 152008 h 445761"/>
                <a:gd name="connsiteX54" fmla="*/ 352369 w 569462"/>
                <a:gd name="connsiteY54" fmla="*/ 153852 h 445761"/>
                <a:gd name="connsiteX55" fmla="*/ 325621 w 569462"/>
                <a:gd name="connsiteY55" fmla="*/ 134491 h 445761"/>
                <a:gd name="connsiteX56" fmla="*/ 317320 w 569462"/>
                <a:gd name="connsiteY56" fmla="*/ 129882 h 445761"/>
                <a:gd name="connsiteX57" fmla="*/ 249068 w 569462"/>
                <a:gd name="connsiteY57" fmla="*/ 134491 h 445761"/>
                <a:gd name="connsiteX58" fmla="*/ 226009 w 569462"/>
                <a:gd name="connsiteY58" fmla="*/ 152008 h 445761"/>
                <a:gd name="connsiteX59" fmla="*/ 178971 w 569462"/>
                <a:gd name="connsiteY59" fmla="*/ 152008 h 445761"/>
                <a:gd name="connsiteX60" fmla="*/ 156835 w 569462"/>
                <a:gd name="connsiteY60" fmla="*/ 135413 h 445761"/>
                <a:gd name="connsiteX61" fmla="*/ 80281 w 569462"/>
                <a:gd name="connsiteY61" fmla="*/ 134491 h 445761"/>
                <a:gd name="connsiteX62" fmla="*/ 55378 w 569462"/>
                <a:gd name="connsiteY62" fmla="*/ 152930 h 445761"/>
                <a:gd name="connsiteX63" fmla="*/ 33242 w 569462"/>
                <a:gd name="connsiteY63" fmla="*/ 156618 h 445761"/>
                <a:gd name="connsiteX64" fmla="*/ 17563 w 569462"/>
                <a:gd name="connsiteY64" fmla="*/ 140023 h 445761"/>
                <a:gd name="connsiteX65" fmla="*/ 961 w 569462"/>
                <a:gd name="connsiteY65" fmla="*/ 79176 h 445761"/>
                <a:gd name="connsiteX66" fmla="*/ 2805 w 569462"/>
                <a:gd name="connsiteY66" fmla="*/ 68113 h 445761"/>
                <a:gd name="connsiteX67" fmla="*/ 13873 w 569462"/>
                <a:gd name="connsiteY67" fmla="*/ 62581 h 445761"/>
                <a:gd name="connsiteX68" fmla="*/ 71998 w 569462"/>
                <a:gd name="connsiteY68" fmla="*/ 0 h 445761"/>
                <a:gd name="connsiteX69" fmla="*/ 496269 w 569462"/>
                <a:gd name="connsiteY69" fmla="*/ 0 h 445761"/>
                <a:gd name="connsiteX70" fmla="*/ 528550 w 569462"/>
                <a:gd name="connsiteY70" fmla="*/ 11959 h 445761"/>
                <a:gd name="connsiteX71" fmla="*/ 558987 w 569462"/>
                <a:gd name="connsiteY71" fmla="*/ 37718 h 445761"/>
                <a:gd name="connsiteX72" fmla="*/ 560832 w 569462"/>
                <a:gd name="connsiteY72" fmla="*/ 45997 h 445761"/>
                <a:gd name="connsiteX73" fmla="*/ 554375 w 569462"/>
                <a:gd name="connsiteY73" fmla="*/ 50597 h 445761"/>
                <a:gd name="connsiteX74" fmla="*/ 13892 w 569462"/>
                <a:gd name="connsiteY74" fmla="*/ 50597 h 445761"/>
                <a:gd name="connsiteX75" fmla="*/ 7435 w 569462"/>
                <a:gd name="connsiteY75" fmla="*/ 45997 h 445761"/>
                <a:gd name="connsiteX76" fmla="*/ 9280 w 569462"/>
                <a:gd name="connsiteY76" fmla="*/ 38637 h 445761"/>
                <a:gd name="connsiteX77" fmla="*/ 38794 w 569462"/>
                <a:gd name="connsiteY77" fmla="*/ 11959 h 445761"/>
                <a:gd name="connsiteX78" fmla="*/ 71998 w 569462"/>
                <a:gd name="connsiteY78" fmla="*/ 0 h 44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69462" h="445761">
                  <a:moveTo>
                    <a:pt x="315492" y="279032"/>
                  </a:moveTo>
                  <a:lnTo>
                    <a:pt x="315492" y="360094"/>
                  </a:lnTo>
                  <a:cubicBezTo>
                    <a:pt x="315492" y="372990"/>
                    <a:pt x="326559" y="384044"/>
                    <a:pt x="339471" y="384044"/>
                  </a:cubicBezTo>
                  <a:lnTo>
                    <a:pt x="440923" y="384044"/>
                  </a:lnTo>
                  <a:cubicBezTo>
                    <a:pt x="454758" y="384044"/>
                    <a:pt x="465825" y="372990"/>
                    <a:pt x="465825" y="360094"/>
                  </a:cubicBezTo>
                  <a:lnTo>
                    <a:pt x="465825" y="279032"/>
                  </a:lnTo>
                  <a:close/>
                  <a:moveTo>
                    <a:pt x="149442" y="233015"/>
                  </a:moveTo>
                  <a:lnTo>
                    <a:pt x="219507" y="233015"/>
                  </a:lnTo>
                  <a:cubicBezTo>
                    <a:pt x="231492" y="233015"/>
                    <a:pt x="240711" y="243146"/>
                    <a:pt x="240711" y="255119"/>
                  </a:cubicBezTo>
                  <a:lnTo>
                    <a:pt x="240711" y="445761"/>
                  </a:lnTo>
                  <a:lnTo>
                    <a:pt x="129160" y="445761"/>
                  </a:lnTo>
                  <a:lnTo>
                    <a:pt x="129160" y="255119"/>
                  </a:lnTo>
                  <a:cubicBezTo>
                    <a:pt x="129160" y="243146"/>
                    <a:pt x="138379" y="233015"/>
                    <a:pt x="149442" y="233015"/>
                  </a:cubicBezTo>
                  <a:close/>
                  <a:moveTo>
                    <a:pt x="339471" y="208103"/>
                  </a:moveTo>
                  <a:cubicBezTo>
                    <a:pt x="325637" y="208103"/>
                    <a:pt x="315492" y="219157"/>
                    <a:pt x="315492" y="232053"/>
                  </a:cubicBezTo>
                  <a:lnTo>
                    <a:pt x="315492" y="248634"/>
                  </a:lnTo>
                  <a:lnTo>
                    <a:pt x="465825" y="248634"/>
                  </a:lnTo>
                  <a:lnTo>
                    <a:pt x="465825" y="232053"/>
                  </a:lnTo>
                  <a:cubicBezTo>
                    <a:pt x="465825" y="219157"/>
                    <a:pt x="454758" y="208103"/>
                    <a:pt x="440923" y="208103"/>
                  </a:cubicBezTo>
                  <a:close/>
                  <a:moveTo>
                    <a:pt x="118236" y="147076"/>
                  </a:moveTo>
                  <a:cubicBezTo>
                    <a:pt x="126422" y="147076"/>
                    <a:pt x="134722" y="149610"/>
                    <a:pt x="142100" y="154676"/>
                  </a:cubicBezTo>
                  <a:lnTo>
                    <a:pt x="164235" y="171257"/>
                  </a:lnTo>
                  <a:cubicBezTo>
                    <a:pt x="187293" y="188759"/>
                    <a:pt x="217728" y="189680"/>
                    <a:pt x="240786" y="173099"/>
                  </a:cubicBezTo>
                  <a:lnTo>
                    <a:pt x="263843" y="156518"/>
                  </a:lnTo>
                  <a:cubicBezTo>
                    <a:pt x="278600" y="146386"/>
                    <a:pt x="297046" y="145464"/>
                    <a:pt x="310880" y="155597"/>
                  </a:cubicBezTo>
                  <a:lnTo>
                    <a:pt x="333937" y="172178"/>
                  </a:lnTo>
                  <a:cubicBezTo>
                    <a:pt x="356995" y="188759"/>
                    <a:pt x="387430" y="189680"/>
                    <a:pt x="410488" y="173099"/>
                  </a:cubicBezTo>
                  <a:lnTo>
                    <a:pt x="433545" y="156518"/>
                  </a:lnTo>
                  <a:cubicBezTo>
                    <a:pt x="447380" y="146386"/>
                    <a:pt x="466748" y="145464"/>
                    <a:pt x="480582" y="155597"/>
                  </a:cubicBezTo>
                  <a:lnTo>
                    <a:pt x="514707" y="180468"/>
                  </a:lnTo>
                  <a:lnTo>
                    <a:pt x="514707" y="396019"/>
                  </a:lnTo>
                  <a:cubicBezTo>
                    <a:pt x="514707" y="423653"/>
                    <a:pt x="492572" y="445761"/>
                    <a:pt x="464903" y="445761"/>
                  </a:cubicBezTo>
                  <a:lnTo>
                    <a:pt x="265688" y="445761"/>
                  </a:lnTo>
                  <a:lnTo>
                    <a:pt x="265688" y="242186"/>
                  </a:lnTo>
                  <a:cubicBezTo>
                    <a:pt x="265688" y="223763"/>
                    <a:pt x="250931" y="208103"/>
                    <a:pt x="232485" y="208103"/>
                  </a:cubicBezTo>
                  <a:lnTo>
                    <a:pt x="136566" y="208103"/>
                  </a:lnTo>
                  <a:cubicBezTo>
                    <a:pt x="118121" y="208103"/>
                    <a:pt x="103364" y="223763"/>
                    <a:pt x="103364" y="242186"/>
                  </a:cubicBezTo>
                  <a:lnTo>
                    <a:pt x="103364" y="445761"/>
                  </a:lnTo>
                  <a:cubicBezTo>
                    <a:pt x="75695" y="445761"/>
                    <a:pt x="53560" y="423653"/>
                    <a:pt x="53560" y="396019"/>
                  </a:cubicBezTo>
                  <a:lnTo>
                    <a:pt x="53560" y="185995"/>
                  </a:lnTo>
                  <a:lnTo>
                    <a:pt x="95063" y="154676"/>
                  </a:lnTo>
                  <a:cubicBezTo>
                    <a:pt x="101981" y="149610"/>
                    <a:pt x="110051" y="147076"/>
                    <a:pt x="118236" y="147076"/>
                  </a:cubicBezTo>
                  <a:close/>
                  <a:moveTo>
                    <a:pt x="13873" y="62581"/>
                  </a:moveTo>
                  <a:lnTo>
                    <a:pt x="556204" y="62581"/>
                  </a:lnTo>
                  <a:cubicBezTo>
                    <a:pt x="560816" y="62581"/>
                    <a:pt x="564505" y="64425"/>
                    <a:pt x="566350" y="67191"/>
                  </a:cubicBezTo>
                  <a:cubicBezTo>
                    <a:pt x="569117" y="69957"/>
                    <a:pt x="570039" y="74566"/>
                    <a:pt x="569117" y="78254"/>
                  </a:cubicBezTo>
                  <a:lnTo>
                    <a:pt x="558049" y="137257"/>
                  </a:lnTo>
                  <a:cubicBezTo>
                    <a:pt x="557126" y="145555"/>
                    <a:pt x="550670" y="152008"/>
                    <a:pt x="543291" y="154774"/>
                  </a:cubicBezTo>
                  <a:cubicBezTo>
                    <a:pt x="535913" y="158462"/>
                    <a:pt x="526689" y="157540"/>
                    <a:pt x="520233" y="152008"/>
                  </a:cubicBezTo>
                  <a:lnTo>
                    <a:pt x="494408" y="134491"/>
                  </a:lnTo>
                  <a:cubicBezTo>
                    <a:pt x="492563" y="132648"/>
                    <a:pt x="489796" y="130804"/>
                    <a:pt x="487029" y="129882"/>
                  </a:cubicBezTo>
                  <a:cubicBezTo>
                    <a:pt x="487029" y="129882"/>
                    <a:pt x="487029" y="129882"/>
                    <a:pt x="486107" y="129882"/>
                  </a:cubicBezTo>
                  <a:cubicBezTo>
                    <a:pt x="464893" y="117897"/>
                    <a:pt x="438146" y="119741"/>
                    <a:pt x="418777" y="134491"/>
                  </a:cubicBezTo>
                  <a:lnTo>
                    <a:pt x="395718" y="152008"/>
                  </a:lnTo>
                  <a:cubicBezTo>
                    <a:pt x="382806" y="161227"/>
                    <a:pt x="366204" y="162149"/>
                    <a:pt x="352369" y="153852"/>
                  </a:cubicBezTo>
                  <a:lnTo>
                    <a:pt x="325621" y="134491"/>
                  </a:lnTo>
                  <a:cubicBezTo>
                    <a:pt x="322854" y="132648"/>
                    <a:pt x="320087" y="130804"/>
                    <a:pt x="317320" y="129882"/>
                  </a:cubicBezTo>
                  <a:cubicBezTo>
                    <a:pt x="295184" y="117897"/>
                    <a:pt x="269359" y="119741"/>
                    <a:pt x="249068" y="134491"/>
                  </a:cubicBezTo>
                  <a:lnTo>
                    <a:pt x="226009" y="152008"/>
                  </a:lnTo>
                  <a:cubicBezTo>
                    <a:pt x="212174" y="162149"/>
                    <a:pt x="192806" y="162149"/>
                    <a:pt x="178971" y="152008"/>
                  </a:cubicBezTo>
                  <a:lnTo>
                    <a:pt x="156835" y="135413"/>
                  </a:lnTo>
                  <a:cubicBezTo>
                    <a:pt x="133776" y="117897"/>
                    <a:pt x="102417" y="117897"/>
                    <a:pt x="80281" y="134491"/>
                  </a:cubicBezTo>
                  <a:lnTo>
                    <a:pt x="55378" y="152930"/>
                  </a:lnTo>
                  <a:cubicBezTo>
                    <a:pt x="48922" y="157540"/>
                    <a:pt x="40621" y="159383"/>
                    <a:pt x="33242" y="156618"/>
                  </a:cubicBezTo>
                  <a:cubicBezTo>
                    <a:pt x="25864" y="153852"/>
                    <a:pt x="19407" y="147398"/>
                    <a:pt x="17563" y="140023"/>
                  </a:cubicBezTo>
                  <a:lnTo>
                    <a:pt x="961" y="79176"/>
                  </a:lnTo>
                  <a:cubicBezTo>
                    <a:pt x="-884" y="75488"/>
                    <a:pt x="38" y="70879"/>
                    <a:pt x="2805" y="68113"/>
                  </a:cubicBezTo>
                  <a:cubicBezTo>
                    <a:pt x="5572" y="64425"/>
                    <a:pt x="9262" y="62581"/>
                    <a:pt x="13873" y="62581"/>
                  </a:cubicBezTo>
                  <a:close/>
                  <a:moveTo>
                    <a:pt x="71998" y="0"/>
                  </a:moveTo>
                  <a:lnTo>
                    <a:pt x="496269" y="0"/>
                  </a:lnTo>
                  <a:cubicBezTo>
                    <a:pt x="508259" y="0"/>
                    <a:pt x="519327" y="4599"/>
                    <a:pt x="528550" y="11959"/>
                  </a:cubicBezTo>
                  <a:lnTo>
                    <a:pt x="558987" y="37718"/>
                  </a:lnTo>
                  <a:cubicBezTo>
                    <a:pt x="560832" y="40477"/>
                    <a:pt x="561754" y="43237"/>
                    <a:pt x="560832" y="45997"/>
                  </a:cubicBezTo>
                  <a:cubicBezTo>
                    <a:pt x="559909" y="48757"/>
                    <a:pt x="557142" y="50597"/>
                    <a:pt x="554375" y="50597"/>
                  </a:cubicBezTo>
                  <a:lnTo>
                    <a:pt x="13892" y="50597"/>
                  </a:lnTo>
                  <a:cubicBezTo>
                    <a:pt x="11125" y="50597"/>
                    <a:pt x="8358" y="48757"/>
                    <a:pt x="7435" y="45997"/>
                  </a:cubicBezTo>
                  <a:cubicBezTo>
                    <a:pt x="6513" y="43237"/>
                    <a:pt x="7435" y="40477"/>
                    <a:pt x="9280" y="38637"/>
                  </a:cubicBezTo>
                  <a:lnTo>
                    <a:pt x="38794" y="11959"/>
                  </a:lnTo>
                  <a:cubicBezTo>
                    <a:pt x="48018" y="4599"/>
                    <a:pt x="60008" y="0"/>
                    <a:pt x="7199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23" name="i$ľîḍé">
            <a:extLst>
              <a:ext uri="{FF2B5EF4-FFF2-40B4-BE49-F238E27FC236}">
                <a16:creationId xmlns:a16="http://schemas.microsoft.com/office/drawing/2014/main" xmlns="" id="{A9996710-C7F1-4EDA-865F-5E2C93E86D06}"/>
              </a:ext>
            </a:extLst>
          </p:cNvPr>
          <p:cNvSpPr/>
          <p:nvPr/>
        </p:nvSpPr>
        <p:spPr>
          <a:xfrm>
            <a:off x="6042000" y="5319642"/>
            <a:ext cx="108000" cy="108000"/>
          </a:xfrm>
          <a:prstGeom prst="ellipse">
            <a:avLst/>
          </a:prstGeom>
          <a:solidFill>
            <a:schemeClr val="accent1">
              <a:lumMod val="60000"/>
              <a:lumOff val="4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4" name="íṧľíḑè">
            <a:extLst>
              <a:ext uri="{FF2B5EF4-FFF2-40B4-BE49-F238E27FC236}">
                <a16:creationId xmlns:a16="http://schemas.microsoft.com/office/drawing/2014/main" xmlns="" id="{77A4AE62-0184-4689-89C8-55BADBE79602}"/>
              </a:ext>
            </a:extLst>
          </p:cNvPr>
          <p:cNvSpPr txBox="1"/>
          <p:nvPr/>
        </p:nvSpPr>
        <p:spPr bwMode="auto">
          <a:xfrm>
            <a:off x="580489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2018</a:t>
            </a:r>
          </a:p>
        </p:txBody>
      </p:sp>
      <p:cxnSp>
        <p:nvCxnSpPr>
          <p:cNvPr id="25" name="直接连接符 24">
            <a:extLst>
              <a:ext uri="{FF2B5EF4-FFF2-40B4-BE49-F238E27FC236}">
                <a16:creationId xmlns:a16="http://schemas.microsoft.com/office/drawing/2014/main" xmlns="" id="{5342021C-7251-4E54-953F-172FC958ACA6}"/>
              </a:ext>
            </a:extLst>
          </p:cNvPr>
          <p:cNvCxnSpPr>
            <a:cxnSpLocks/>
            <a:endCxn id="28" idx="0"/>
          </p:cNvCxnSpPr>
          <p:nvPr/>
        </p:nvCxnSpPr>
        <p:spPr>
          <a:xfrm>
            <a:off x="8367073" y="2995630"/>
            <a:ext cx="5"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8" name="î$ľiḓê">
            <a:extLst>
              <a:ext uri="{FF2B5EF4-FFF2-40B4-BE49-F238E27FC236}">
                <a16:creationId xmlns:a16="http://schemas.microsoft.com/office/drawing/2014/main" xmlns="" id="{85822883-538A-479B-81CD-1B16D6BFDBB0}"/>
              </a:ext>
            </a:extLst>
          </p:cNvPr>
          <p:cNvGrpSpPr/>
          <p:nvPr/>
        </p:nvGrpSpPr>
        <p:grpSpPr>
          <a:xfrm>
            <a:off x="3535312" y="2411254"/>
            <a:ext cx="584648" cy="584376"/>
            <a:chOff x="3621657" y="2861195"/>
            <a:chExt cx="584648" cy="584376"/>
          </a:xfrm>
        </p:grpSpPr>
        <p:sp>
          <p:nvSpPr>
            <p:cNvPr id="59" name="í$1îḋe">
              <a:extLst>
                <a:ext uri="{FF2B5EF4-FFF2-40B4-BE49-F238E27FC236}">
                  <a16:creationId xmlns:a16="http://schemas.microsoft.com/office/drawing/2014/main" xmlns="" id="{BCBDAFF5-EEC7-4752-8D67-75AF77AC5D51}"/>
                </a:ext>
              </a:extLst>
            </p:cNvPr>
            <p:cNvSpPr/>
            <p:nvPr/>
          </p:nvSpPr>
          <p:spPr>
            <a:xfrm>
              <a:off x="3621657"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0" name="ïṩlïḍé">
              <a:extLst>
                <a:ext uri="{FF2B5EF4-FFF2-40B4-BE49-F238E27FC236}">
                  <a16:creationId xmlns:a16="http://schemas.microsoft.com/office/drawing/2014/main" xmlns="" id="{F95C62D7-2474-43E8-B2BA-C1D67E663EF7}"/>
                </a:ext>
              </a:extLst>
            </p:cNvPr>
            <p:cNvSpPr/>
            <p:nvPr/>
          </p:nvSpPr>
          <p:spPr>
            <a:xfrm>
              <a:off x="3780789" y="2982163"/>
              <a:ext cx="266382" cy="342441"/>
            </a:xfrm>
            <a:custGeom>
              <a:avLst/>
              <a:gdLst>
                <a:gd name="connsiteX0" fmla="*/ 268713 w 473282"/>
                <a:gd name="connsiteY0" fmla="*/ 452748 h 608415"/>
                <a:gd name="connsiteX1" fmla="*/ 397142 w 473282"/>
                <a:gd name="connsiteY1" fmla="*/ 452748 h 608415"/>
                <a:gd name="connsiteX2" fmla="*/ 397142 w 473282"/>
                <a:gd name="connsiteY2" fmla="*/ 490642 h 608415"/>
                <a:gd name="connsiteX3" fmla="*/ 268713 w 473282"/>
                <a:gd name="connsiteY3" fmla="*/ 490642 h 608415"/>
                <a:gd name="connsiteX4" fmla="*/ 120701 w 473282"/>
                <a:gd name="connsiteY4" fmla="*/ 417652 h 608415"/>
                <a:gd name="connsiteX5" fmla="*/ 79656 w 473282"/>
                <a:gd name="connsiteY5" fmla="*/ 458635 h 608415"/>
                <a:gd name="connsiteX6" fmla="*/ 120701 w 473282"/>
                <a:gd name="connsiteY6" fmla="*/ 499619 h 608415"/>
                <a:gd name="connsiteX7" fmla="*/ 161745 w 473282"/>
                <a:gd name="connsiteY7" fmla="*/ 458635 h 608415"/>
                <a:gd name="connsiteX8" fmla="*/ 120701 w 473282"/>
                <a:gd name="connsiteY8" fmla="*/ 417652 h 608415"/>
                <a:gd name="connsiteX9" fmla="*/ 290697 w 473282"/>
                <a:gd name="connsiteY9" fmla="*/ 0 h 608415"/>
                <a:gd name="connsiteX10" fmla="*/ 375219 w 473282"/>
                <a:gd name="connsiteY10" fmla="*/ 0 h 608415"/>
                <a:gd name="connsiteX11" fmla="*/ 383682 w 473282"/>
                <a:gd name="connsiteY11" fmla="*/ 8450 h 608415"/>
                <a:gd name="connsiteX12" fmla="*/ 383682 w 473282"/>
                <a:gd name="connsiteY12" fmla="*/ 38237 h 608415"/>
                <a:gd name="connsiteX13" fmla="*/ 391933 w 473282"/>
                <a:gd name="connsiteY13" fmla="*/ 38237 h 608415"/>
                <a:gd name="connsiteX14" fmla="*/ 400396 w 473282"/>
                <a:gd name="connsiteY14" fmla="*/ 46687 h 608415"/>
                <a:gd name="connsiteX15" fmla="*/ 400396 w 473282"/>
                <a:gd name="connsiteY15" fmla="*/ 314559 h 608415"/>
                <a:gd name="connsiteX16" fmla="*/ 391933 w 473282"/>
                <a:gd name="connsiteY16" fmla="*/ 323009 h 608415"/>
                <a:gd name="connsiteX17" fmla="*/ 383682 w 473282"/>
                <a:gd name="connsiteY17" fmla="*/ 323009 h 608415"/>
                <a:gd name="connsiteX18" fmla="*/ 383682 w 473282"/>
                <a:gd name="connsiteY18" fmla="*/ 382055 h 608415"/>
                <a:gd name="connsiteX19" fmla="*/ 375219 w 473282"/>
                <a:gd name="connsiteY19" fmla="*/ 390505 h 608415"/>
                <a:gd name="connsiteX20" fmla="*/ 290697 w 473282"/>
                <a:gd name="connsiteY20" fmla="*/ 390505 h 608415"/>
                <a:gd name="connsiteX21" fmla="*/ 282234 w 473282"/>
                <a:gd name="connsiteY21" fmla="*/ 382055 h 608415"/>
                <a:gd name="connsiteX22" fmla="*/ 282234 w 473282"/>
                <a:gd name="connsiteY22" fmla="*/ 323009 h 608415"/>
                <a:gd name="connsiteX23" fmla="*/ 273983 w 473282"/>
                <a:gd name="connsiteY23" fmla="*/ 323009 h 608415"/>
                <a:gd name="connsiteX24" fmla="*/ 265520 w 473282"/>
                <a:gd name="connsiteY24" fmla="*/ 314559 h 608415"/>
                <a:gd name="connsiteX25" fmla="*/ 265520 w 473282"/>
                <a:gd name="connsiteY25" fmla="*/ 229106 h 608415"/>
                <a:gd name="connsiteX26" fmla="*/ 152859 w 473282"/>
                <a:gd name="connsiteY26" fmla="*/ 369802 h 608415"/>
                <a:gd name="connsiteX27" fmla="*/ 215272 w 473282"/>
                <a:gd name="connsiteY27" fmla="*/ 458635 h 608415"/>
                <a:gd name="connsiteX28" fmla="*/ 206069 w 473282"/>
                <a:gd name="connsiteY28" fmla="*/ 499302 h 608415"/>
                <a:gd name="connsiteX29" fmla="*/ 464819 w 473282"/>
                <a:gd name="connsiteY29" fmla="*/ 499302 h 608415"/>
                <a:gd name="connsiteX30" fmla="*/ 473282 w 473282"/>
                <a:gd name="connsiteY30" fmla="*/ 507752 h 608415"/>
                <a:gd name="connsiteX31" fmla="*/ 473282 w 473282"/>
                <a:gd name="connsiteY31" fmla="*/ 560671 h 608415"/>
                <a:gd name="connsiteX32" fmla="*/ 464819 w 473282"/>
                <a:gd name="connsiteY32" fmla="*/ 569121 h 608415"/>
                <a:gd name="connsiteX33" fmla="*/ 410869 w 473282"/>
                <a:gd name="connsiteY33" fmla="*/ 569121 h 608415"/>
                <a:gd name="connsiteX34" fmla="*/ 410869 w 473282"/>
                <a:gd name="connsiteY34" fmla="*/ 599965 h 608415"/>
                <a:gd name="connsiteX35" fmla="*/ 402406 w 473282"/>
                <a:gd name="connsiteY35" fmla="*/ 608415 h 608415"/>
                <a:gd name="connsiteX36" fmla="*/ 332905 w 473282"/>
                <a:gd name="connsiteY36" fmla="*/ 608415 h 608415"/>
                <a:gd name="connsiteX37" fmla="*/ 324443 w 473282"/>
                <a:gd name="connsiteY37" fmla="*/ 599965 h 608415"/>
                <a:gd name="connsiteX38" fmla="*/ 324443 w 473282"/>
                <a:gd name="connsiteY38" fmla="*/ 569121 h 608415"/>
                <a:gd name="connsiteX39" fmla="*/ 148734 w 473282"/>
                <a:gd name="connsiteY39" fmla="*/ 569121 h 608415"/>
                <a:gd name="connsiteX40" fmla="*/ 148734 w 473282"/>
                <a:gd name="connsiteY40" fmla="*/ 599965 h 608415"/>
                <a:gd name="connsiteX41" fmla="*/ 140271 w 473282"/>
                <a:gd name="connsiteY41" fmla="*/ 608415 h 608415"/>
                <a:gd name="connsiteX42" fmla="*/ 70876 w 473282"/>
                <a:gd name="connsiteY42" fmla="*/ 608415 h 608415"/>
                <a:gd name="connsiteX43" fmla="*/ 62413 w 473282"/>
                <a:gd name="connsiteY43" fmla="*/ 599965 h 608415"/>
                <a:gd name="connsiteX44" fmla="*/ 62413 w 473282"/>
                <a:gd name="connsiteY44" fmla="*/ 569121 h 608415"/>
                <a:gd name="connsiteX45" fmla="*/ 8463 w 473282"/>
                <a:gd name="connsiteY45" fmla="*/ 569121 h 608415"/>
                <a:gd name="connsiteX46" fmla="*/ 0 w 473282"/>
                <a:gd name="connsiteY46" fmla="*/ 560671 h 608415"/>
                <a:gd name="connsiteX47" fmla="*/ 0 w 473282"/>
                <a:gd name="connsiteY47" fmla="*/ 507752 h 608415"/>
                <a:gd name="connsiteX48" fmla="*/ 8463 w 473282"/>
                <a:gd name="connsiteY48" fmla="*/ 499302 h 608415"/>
                <a:gd name="connsiteX49" fmla="*/ 35332 w 473282"/>
                <a:gd name="connsiteY49" fmla="*/ 499302 h 608415"/>
                <a:gd name="connsiteX50" fmla="*/ 26023 w 473282"/>
                <a:gd name="connsiteY50" fmla="*/ 458635 h 608415"/>
                <a:gd name="connsiteX51" fmla="*/ 46016 w 473282"/>
                <a:gd name="connsiteY51" fmla="*/ 400751 h 608415"/>
                <a:gd name="connsiteX52" fmla="*/ 86638 w 473282"/>
                <a:gd name="connsiteY52" fmla="*/ 265231 h 608415"/>
                <a:gd name="connsiteX53" fmla="*/ 265520 w 473282"/>
                <a:gd name="connsiteY53" fmla="*/ 142914 h 608415"/>
                <a:gd name="connsiteX54" fmla="*/ 265520 w 473282"/>
                <a:gd name="connsiteY54" fmla="*/ 46687 h 608415"/>
                <a:gd name="connsiteX55" fmla="*/ 273983 w 473282"/>
                <a:gd name="connsiteY55" fmla="*/ 38237 h 608415"/>
                <a:gd name="connsiteX56" fmla="*/ 282234 w 473282"/>
                <a:gd name="connsiteY56" fmla="*/ 38237 h 608415"/>
                <a:gd name="connsiteX57" fmla="*/ 282234 w 473282"/>
                <a:gd name="connsiteY57" fmla="*/ 8450 h 608415"/>
                <a:gd name="connsiteX58" fmla="*/ 290697 w 473282"/>
                <a:gd name="connsiteY58"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73282" h="608415">
                  <a:moveTo>
                    <a:pt x="268713" y="452748"/>
                  </a:moveTo>
                  <a:lnTo>
                    <a:pt x="397142" y="452748"/>
                  </a:lnTo>
                  <a:lnTo>
                    <a:pt x="397142" y="490642"/>
                  </a:lnTo>
                  <a:lnTo>
                    <a:pt x="268713" y="490642"/>
                  </a:lnTo>
                  <a:close/>
                  <a:moveTo>
                    <a:pt x="120701" y="417652"/>
                  </a:moveTo>
                  <a:cubicBezTo>
                    <a:pt x="98063" y="417652"/>
                    <a:pt x="79656" y="436031"/>
                    <a:pt x="79656" y="458635"/>
                  </a:cubicBezTo>
                  <a:cubicBezTo>
                    <a:pt x="79656" y="481239"/>
                    <a:pt x="98063" y="499619"/>
                    <a:pt x="120701" y="499619"/>
                  </a:cubicBezTo>
                  <a:cubicBezTo>
                    <a:pt x="143339" y="499619"/>
                    <a:pt x="161745" y="481239"/>
                    <a:pt x="161745" y="458635"/>
                  </a:cubicBezTo>
                  <a:cubicBezTo>
                    <a:pt x="161745" y="436031"/>
                    <a:pt x="143339" y="417652"/>
                    <a:pt x="120701" y="417652"/>
                  </a:cubicBezTo>
                  <a:close/>
                  <a:moveTo>
                    <a:pt x="290697" y="0"/>
                  </a:moveTo>
                  <a:lnTo>
                    <a:pt x="375219" y="0"/>
                  </a:lnTo>
                  <a:cubicBezTo>
                    <a:pt x="379874" y="0"/>
                    <a:pt x="383682" y="3803"/>
                    <a:pt x="383682" y="8450"/>
                  </a:cubicBezTo>
                  <a:lnTo>
                    <a:pt x="383682" y="38237"/>
                  </a:lnTo>
                  <a:lnTo>
                    <a:pt x="391933" y="38237"/>
                  </a:lnTo>
                  <a:cubicBezTo>
                    <a:pt x="396588" y="38237"/>
                    <a:pt x="400396" y="41934"/>
                    <a:pt x="400396" y="46687"/>
                  </a:cubicBezTo>
                  <a:lnTo>
                    <a:pt x="400396" y="314559"/>
                  </a:lnTo>
                  <a:cubicBezTo>
                    <a:pt x="400396" y="319207"/>
                    <a:pt x="396588" y="323009"/>
                    <a:pt x="391933" y="323009"/>
                  </a:cubicBezTo>
                  <a:lnTo>
                    <a:pt x="383682" y="323009"/>
                  </a:lnTo>
                  <a:lnTo>
                    <a:pt x="383682" y="382055"/>
                  </a:lnTo>
                  <a:cubicBezTo>
                    <a:pt x="383682" y="386703"/>
                    <a:pt x="379874" y="390505"/>
                    <a:pt x="375219" y="390505"/>
                  </a:cubicBezTo>
                  <a:lnTo>
                    <a:pt x="290697" y="390505"/>
                  </a:lnTo>
                  <a:cubicBezTo>
                    <a:pt x="286043" y="390505"/>
                    <a:pt x="282234" y="386703"/>
                    <a:pt x="282234" y="382055"/>
                  </a:cubicBezTo>
                  <a:lnTo>
                    <a:pt x="282234" y="323009"/>
                  </a:lnTo>
                  <a:lnTo>
                    <a:pt x="273983" y="323009"/>
                  </a:lnTo>
                  <a:cubicBezTo>
                    <a:pt x="269329" y="323009"/>
                    <a:pt x="265520" y="319207"/>
                    <a:pt x="265520" y="314559"/>
                  </a:cubicBezTo>
                  <a:lnTo>
                    <a:pt x="265520" y="229106"/>
                  </a:lnTo>
                  <a:cubicBezTo>
                    <a:pt x="206598" y="252344"/>
                    <a:pt x="161851" y="306214"/>
                    <a:pt x="152859" y="369802"/>
                  </a:cubicBezTo>
                  <a:cubicBezTo>
                    <a:pt x="189249" y="383006"/>
                    <a:pt x="215272" y="417863"/>
                    <a:pt x="215272" y="458635"/>
                  </a:cubicBezTo>
                  <a:cubicBezTo>
                    <a:pt x="215272" y="473212"/>
                    <a:pt x="211887" y="486943"/>
                    <a:pt x="206069" y="499302"/>
                  </a:cubicBezTo>
                  <a:lnTo>
                    <a:pt x="464819" y="499302"/>
                  </a:lnTo>
                  <a:cubicBezTo>
                    <a:pt x="469474" y="499302"/>
                    <a:pt x="473282" y="502999"/>
                    <a:pt x="473282" y="507752"/>
                  </a:cubicBezTo>
                  <a:lnTo>
                    <a:pt x="473282" y="560671"/>
                  </a:lnTo>
                  <a:cubicBezTo>
                    <a:pt x="473282" y="565319"/>
                    <a:pt x="469474" y="569121"/>
                    <a:pt x="464819" y="569121"/>
                  </a:cubicBezTo>
                  <a:lnTo>
                    <a:pt x="410869" y="569121"/>
                  </a:lnTo>
                  <a:lnTo>
                    <a:pt x="410869" y="599965"/>
                  </a:lnTo>
                  <a:cubicBezTo>
                    <a:pt x="410869" y="604612"/>
                    <a:pt x="407061" y="608415"/>
                    <a:pt x="402406" y="608415"/>
                  </a:cubicBezTo>
                  <a:lnTo>
                    <a:pt x="332905" y="608415"/>
                  </a:lnTo>
                  <a:cubicBezTo>
                    <a:pt x="328251" y="608415"/>
                    <a:pt x="324443" y="604612"/>
                    <a:pt x="324443" y="599965"/>
                  </a:cubicBezTo>
                  <a:lnTo>
                    <a:pt x="324443" y="569121"/>
                  </a:lnTo>
                  <a:lnTo>
                    <a:pt x="148734" y="569121"/>
                  </a:lnTo>
                  <a:lnTo>
                    <a:pt x="148734" y="599965"/>
                  </a:lnTo>
                  <a:cubicBezTo>
                    <a:pt x="148734" y="604612"/>
                    <a:pt x="145031" y="608415"/>
                    <a:pt x="140271" y="608415"/>
                  </a:cubicBezTo>
                  <a:lnTo>
                    <a:pt x="70876" y="608415"/>
                  </a:lnTo>
                  <a:cubicBezTo>
                    <a:pt x="66221" y="608415"/>
                    <a:pt x="62413" y="604612"/>
                    <a:pt x="62413" y="599965"/>
                  </a:cubicBezTo>
                  <a:lnTo>
                    <a:pt x="62413" y="569121"/>
                  </a:lnTo>
                  <a:lnTo>
                    <a:pt x="8463" y="569121"/>
                  </a:lnTo>
                  <a:cubicBezTo>
                    <a:pt x="3808" y="569121"/>
                    <a:pt x="0" y="565319"/>
                    <a:pt x="0" y="560671"/>
                  </a:cubicBezTo>
                  <a:lnTo>
                    <a:pt x="0" y="507752"/>
                  </a:lnTo>
                  <a:cubicBezTo>
                    <a:pt x="0" y="502999"/>
                    <a:pt x="3808" y="499302"/>
                    <a:pt x="8463" y="499302"/>
                  </a:cubicBezTo>
                  <a:lnTo>
                    <a:pt x="35332" y="499302"/>
                  </a:lnTo>
                  <a:cubicBezTo>
                    <a:pt x="29408" y="486943"/>
                    <a:pt x="26023" y="473212"/>
                    <a:pt x="26023" y="458635"/>
                  </a:cubicBezTo>
                  <a:cubicBezTo>
                    <a:pt x="26023" y="436770"/>
                    <a:pt x="33534" y="416701"/>
                    <a:pt x="46016" y="400751"/>
                  </a:cubicBezTo>
                  <a:cubicBezTo>
                    <a:pt x="47392" y="353852"/>
                    <a:pt x="60615" y="307059"/>
                    <a:pt x="86638" y="265231"/>
                  </a:cubicBezTo>
                  <a:cubicBezTo>
                    <a:pt x="126730" y="200587"/>
                    <a:pt x="191894" y="157702"/>
                    <a:pt x="265520" y="142914"/>
                  </a:cubicBezTo>
                  <a:lnTo>
                    <a:pt x="265520" y="46687"/>
                  </a:lnTo>
                  <a:cubicBezTo>
                    <a:pt x="265520" y="41934"/>
                    <a:pt x="269329" y="38237"/>
                    <a:pt x="273983" y="38237"/>
                  </a:cubicBezTo>
                  <a:lnTo>
                    <a:pt x="282234" y="38237"/>
                  </a:lnTo>
                  <a:lnTo>
                    <a:pt x="282234" y="8450"/>
                  </a:lnTo>
                  <a:cubicBezTo>
                    <a:pt x="282234" y="3803"/>
                    <a:pt x="286043" y="0"/>
                    <a:pt x="290697"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grpSp>
        <p:nvGrpSpPr>
          <p:cNvPr id="67" name="ïṧ1íḋe">
            <a:extLst>
              <a:ext uri="{FF2B5EF4-FFF2-40B4-BE49-F238E27FC236}">
                <a16:creationId xmlns:a16="http://schemas.microsoft.com/office/drawing/2014/main" xmlns="" id="{31F2F228-D8AA-4182-B91E-52FB912D5B3D}"/>
              </a:ext>
            </a:extLst>
          </p:cNvPr>
          <p:cNvGrpSpPr/>
          <p:nvPr/>
        </p:nvGrpSpPr>
        <p:grpSpPr>
          <a:xfrm>
            <a:off x="8074749" y="2411254"/>
            <a:ext cx="584648" cy="584376"/>
            <a:chOff x="7985695" y="2861195"/>
            <a:chExt cx="584648" cy="584376"/>
          </a:xfrm>
        </p:grpSpPr>
        <p:sp>
          <p:nvSpPr>
            <p:cNvPr id="68" name="ïśļïdé">
              <a:extLst>
                <a:ext uri="{FF2B5EF4-FFF2-40B4-BE49-F238E27FC236}">
                  <a16:creationId xmlns:a16="http://schemas.microsoft.com/office/drawing/2014/main" xmlns="" id="{BCBDAFF5-EEC7-4752-8D67-75AF77AC5D51}"/>
                </a:ext>
              </a:extLst>
            </p:cNvPr>
            <p:cNvSpPr/>
            <p:nvPr/>
          </p:nvSpPr>
          <p:spPr>
            <a:xfrm>
              <a:off x="7985695"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9" name="ïşḻïḋé">
              <a:extLst>
                <a:ext uri="{FF2B5EF4-FFF2-40B4-BE49-F238E27FC236}">
                  <a16:creationId xmlns:a16="http://schemas.microsoft.com/office/drawing/2014/main" xmlns="" id="{F95C62D7-2474-43E8-B2BA-C1D67E663EF7}"/>
                </a:ext>
              </a:extLst>
            </p:cNvPr>
            <p:cNvSpPr/>
            <p:nvPr/>
          </p:nvSpPr>
          <p:spPr>
            <a:xfrm>
              <a:off x="8106798" y="3047359"/>
              <a:ext cx="342441" cy="326348"/>
            </a:xfrm>
            <a:custGeom>
              <a:avLst/>
              <a:gdLst>
                <a:gd name="connsiteX0" fmla="*/ 59674 w 608133"/>
                <a:gd name="connsiteY0" fmla="*/ 311674 h 579554"/>
                <a:gd name="connsiteX1" fmla="*/ 59674 w 608133"/>
                <a:gd name="connsiteY1" fmla="*/ 362306 h 579554"/>
                <a:gd name="connsiteX2" fmla="*/ 210911 w 608133"/>
                <a:gd name="connsiteY2" fmla="*/ 362306 h 579554"/>
                <a:gd name="connsiteX3" fmla="*/ 210911 w 608133"/>
                <a:gd name="connsiteY3" fmla="*/ 311674 h 579554"/>
                <a:gd name="connsiteX4" fmla="*/ 425746 w 608133"/>
                <a:gd name="connsiteY4" fmla="*/ 278028 h 579554"/>
                <a:gd name="connsiteX5" fmla="*/ 512144 w 608133"/>
                <a:gd name="connsiteY5" fmla="*/ 364287 h 579554"/>
                <a:gd name="connsiteX6" fmla="*/ 483294 w 608133"/>
                <a:gd name="connsiteY6" fmla="*/ 428564 h 579554"/>
                <a:gd name="connsiteX7" fmla="*/ 531428 w 608133"/>
                <a:gd name="connsiteY7" fmla="*/ 525434 h 579554"/>
                <a:gd name="connsiteX8" fmla="*/ 518521 w 608133"/>
                <a:gd name="connsiteY8" fmla="*/ 579554 h 579554"/>
                <a:gd name="connsiteX9" fmla="*/ 467502 w 608133"/>
                <a:gd name="connsiteY9" fmla="*/ 556966 h 579554"/>
                <a:gd name="connsiteX10" fmla="*/ 425898 w 608133"/>
                <a:gd name="connsiteY10" fmla="*/ 472830 h 579554"/>
                <a:gd name="connsiteX11" fmla="*/ 384141 w 608133"/>
                <a:gd name="connsiteY11" fmla="*/ 556966 h 579554"/>
                <a:gd name="connsiteX12" fmla="*/ 333274 w 608133"/>
                <a:gd name="connsiteY12" fmla="*/ 579554 h 579554"/>
                <a:gd name="connsiteX13" fmla="*/ 320367 w 608133"/>
                <a:gd name="connsiteY13" fmla="*/ 525434 h 579554"/>
                <a:gd name="connsiteX14" fmla="*/ 368349 w 608133"/>
                <a:gd name="connsiteY14" fmla="*/ 428715 h 579554"/>
                <a:gd name="connsiteX15" fmla="*/ 339347 w 608133"/>
                <a:gd name="connsiteY15" fmla="*/ 364287 h 579554"/>
                <a:gd name="connsiteX16" fmla="*/ 425746 w 608133"/>
                <a:gd name="connsiteY16" fmla="*/ 278028 h 579554"/>
                <a:gd name="connsiteX17" fmla="*/ 59674 w 608133"/>
                <a:gd name="connsiteY17" fmla="*/ 189490 h 579554"/>
                <a:gd name="connsiteX18" fmla="*/ 59674 w 608133"/>
                <a:gd name="connsiteY18" fmla="*/ 239971 h 579554"/>
                <a:gd name="connsiteX19" fmla="*/ 279088 w 608133"/>
                <a:gd name="connsiteY19" fmla="*/ 239971 h 579554"/>
                <a:gd name="connsiteX20" fmla="*/ 279088 w 608133"/>
                <a:gd name="connsiteY20" fmla="*/ 189490 h 579554"/>
                <a:gd name="connsiteX21" fmla="*/ 59674 w 608133"/>
                <a:gd name="connsiteY21" fmla="*/ 67155 h 579554"/>
                <a:gd name="connsiteX22" fmla="*/ 59674 w 608133"/>
                <a:gd name="connsiteY22" fmla="*/ 117636 h 579554"/>
                <a:gd name="connsiteX23" fmla="*/ 489543 w 608133"/>
                <a:gd name="connsiteY23" fmla="*/ 117636 h 579554"/>
                <a:gd name="connsiteX24" fmla="*/ 489543 w 608133"/>
                <a:gd name="connsiteY24" fmla="*/ 67155 h 579554"/>
                <a:gd name="connsiteX25" fmla="*/ 0 w 608133"/>
                <a:gd name="connsiteY25" fmla="*/ 0 h 579554"/>
                <a:gd name="connsiteX26" fmla="*/ 608133 w 608133"/>
                <a:gd name="connsiteY26" fmla="*/ 0 h 579554"/>
                <a:gd name="connsiteX27" fmla="*/ 608133 w 608133"/>
                <a:gd name="connsiteY27" fmla="*/ 429461 h 579554"/>
                <a:gd name="connsiteX28" fmla="*/ 546181 w 608133"/>
                <a:gd name="connsiteY28" fmla="*/ 429461 h 579554"/>
                <a:gd name="connsiteX29" fmla="*/ 562732 w 608133"/>
                <a:gd name="connsiteY29" fmla="*/ 364276 h 579554"/>
                <a:gd name="connsiteX30" fmla="*/ 425769 w 608133"/>
                <a:gd name="connsiteY30" fmla="*/ 227540 h 579554"/>
                <a:gd name="connsiteX31" fmla="*/ 288806 w 608133"/>
                <a:gd name="connsiteY31" fmla="*/ 364276 h 579554"/>
                <a:gd name="connsiteX32" fmla="*/ 305357 w 608133"/>
                <a:gd name="connsiteY32" fmla="*/ 429461 h 579554"/>
                <a:gd name="connsiteX33" fmla="*/ 0 w 608133"/>
                <a:gd name="connsiteY33" fmla="*/ 429461 h 57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133" h="579554">
                  <a:moveTo>
                    <a:pt x="59674" y="311674"/>
                  </a:moveTo>
                  <a:lnTo>
                    <a:pt x="59674" y="362306"/>
                  </a:lnTo>
                  <a:lnTo>
                    <a:pt x="210911" y="362306"/>
                  </a:lnTo>
                  <a:lnTo>
                    <a:pt x="210911" y="311674"/>
                  </a:lnTo>
                  <a:close/>
                  <a:moveTo>
                    <a:pt x="425746" y="278028"/>
                  </a:moveTo>
                  <a:cubicBezTo>
                    <a:pt x="473424" y="278028"/>
                    <a:pt x="512144" y="316685"/>
                    <a:pt x="512144" y="364287"/>
                  </a:cubicBezTo>
                  <a:cubicBezTo>
                    <a:pt x="512144" y="389906"/>
                    <a:pt x="501060" y="412798"/>
                    <a:pt x="483294" y="428564"/>
                  </a:cubicBezTo>
                  <a:lnTo>
                    <a:pt x="531428" y="525434"/>
                  </a:lnTo>
                  <a:lnTo>
                    <a:pt x="518521" y="579554"/>
                  </a:lnTo>
                  <a:lnTo>
                    <a:pt x="467502" y="556966"/>
                  </a:lnTo>
                  <a:lnTo>
                    <a:pt x="425898" y="472830"/>
                  </a:lnTo>
                  <a:lnTo>
                    <a:pt x="384141" y="556966"/>
                  </a:lnTo>
                  <a:lnTo>
                    <a:pt x="333274" y="579554"/>
                  </a:lnTo>
                  <a:lnTo>
                    <a:pt x="320367" y="525434"/>
                  </a:lnTo>
                  <a:lnTo>
                    <a:pt x="368349" y="428715"/>
                  </a:lnTo>
                  <a:cubicBezTo>
                    <a:pt x="350584" y="412949"/>
                    <a:pt x="339347" y="389906"/>
                    <a:pt x="339347" y="364287"/>
                  </a:cubicBezTo>
                  <a:cubicBezTo>
                    <a:pt x="339347" y="316685"/>
                    <a:pt x="378067" y="278028"/>
                    <a:pt x="425746" y="278028"/>
                  </a:cubicBezTo>
                  <a:close/>
                  <a:moveTo>
                    <a:pt x="59674" y="189490"/>
                  </a:moveTo>
                  <a:lnTo>
                    <a:pt x="59674" y="239971"/>
                  </a:lnTo>
                  <a:lnTo>
                    <a:pt x="279088" y="239971"/>
                  </a:lnTo>
                  <a:lnTo>
                    <a:pt x="279088" y="189490"/>
                  </a:lnTo>
                  <a:close/>
                  <a:moveTo>
                    <a:pt x="59674" y="67155"/>
                  </a:moveTo>
                  <a:lnTo>
                    <a:pt x="59674" y="117636"/>
                  </a:lnTo>
                  <a:lnTo>
                    <a:pt x="489543" y="117636"/>
                  </a:lnTo>
                  <a:lnTo>
                    <a:pt x="489543" y="67155"/>
                  </a:lnTo>
                  <a:close/>
                  <a:moveTo>
                    <a:pt x="0" y="0"/>
                  </a:moveTo>
                  <a:lnTo>
                    <a:pt x="608133" y="0"/>
                  </a:lnTo>
                  <a:lnTo>
                    <a:pt x="608133" y="429461"/>
                  </a:lnTo>
                  <a:lnTo>
                    <a:pt x="546181" y="429461"/>
                  </a:lnTo>
                  <a:cubicBezTo>
                    <a:pt x="556962" y="409602"/>
                    <a:pt x="562732" y="387318"/>
                    <a:pt x="562732" y="364276"/>
                  </a:cubicBezTo>
                  <a:cubicBezTo>
                    <a:pt x="562732" y="288935"/>
                    <a:pt x="501387" y="227540"/>
                    <a:pt x="425769" y="227540"/>
                  </a:cubicBezTo>
                  <a:cubicBezTo>
                    <a:pt x="349695" y="227540"/>
                    <a:pt x="288806" y="289390"/>
                    <a:pt x="288806" y="364276"/>
                  </a:cubicBezTo>
                  <a:cubicBezTo>
                    <a:pt x="288806" y="387318"/>
                    <a:pt x="294576" y="409602"/>
                    <a:pt x="305357" y="429461"/>
                  </a:cubicBezTo>
                  <a:lnTo>
                    <a:pt x="0" y="429461"/>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28" name="íšľiďê">
            <a:extLst>
              <a:ext uri="{FF2B5EF4-FFF2-40B4-BE49-F238E27FC236}">
                <a16:creationId xmlns:a16="http://schemas.microsoft.com/office/drawing/2014/main" xmlns="" id="{083D7C54-26A1-4BC1-9FB5-3F97BE8B767C}"/>
              </a:ext>
            </a:extLst>
          </p:cNvPr>
          <p:cNvSpPr/>
          <p:nvPr/>
        </p:nvSpPr>
        <p:spPr>
          <a:xfrm>
            <a:off x="8313078" y="5319642"/>
            <a:ext cx="108000" cy="108000"/>
          </a:xfrm>
          <a:prstGeom prst="ellipse">
            <a:avLst/>
          </a:prstGeom>
          <a:solidFill>
            <a:schemeClr val="accent1">
              <a:lumMod val="60000"/>
              <a:lumOff val="4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9" name="ïš1íďé">
            <a:extLst>
              <a:ext uri="{FF2B5EF4-FFF2-40B4-BE49-F238E27FC236}">
                <a16:creationId xmlns:a16="http://schemas.microsoft.com/office/drawing/2014/main" xmlns="" id="{77A4AE62-0184-4689-89C8-55BADBE79602}"/>
              </a:ext>
            </a:extLst>
          </p:cNvPr>
          <p:cNvSpPr txBox="1"/>
          <p:nvPr/>
        </p:nvSpPr>
        <p:spPr bwMode="auto">
          <a:xfrm>
            <a:off x="8075973"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2019</a:t>
            </a:r>
          </a:p>
        </p:txBody>
      </p:sp>
      <p:cxnSp>
        <p:nvCxnSpPr>
          <p:cNvPr id="30" name="直接连接符 29">
            <a:extLst>
              <a:ext uri="{FF2B5EF4-FFF2-40B4-BE49-F238E27FC236}">
                <a16:creationId xmlns:a16="http://schemas.microsoft.com/office/drawing/2014/main" xmlns="" id="{42AB94AD-7D08-4DDD-A7B2-5F69C8E3ACA2}"/>
              </a:ext>
            </a:extLst>
          </p:cNvPr>
          <p:cNvCxnSpPr>
            <a:cxnSpLocks/>
            <a:endCxn id="37" idx="0"/>
          </p:cNvCxnSpPr>
          <p:nvPr/>
        </p:nvCxnSpPr>
        <p:spPr>
          <a:xfrm>
            <a:off x="10587936" y="2396374"/>
            <a:ext cx="5"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4" name="iṣľídé">
            <a:extLst>
              <a:ext uri="{FF2B5EF4-FFF2-40B4-BE49-F238E27FC236}">
                <a16:creationId xmlns:a16="http://schemas.microsoft.com/office/drawing/2014/main" xmlns="" id="{C8C52B56-1466-45A7-A314-C2BB5F89757D}"/>
              </a:ext>
            </a:extLst>
          </p:cNvPr>
          <p:cNvGrpSpPr/>
          <p:nvPr/>
        </p:nvGrpSpPr>
        <p:grpSpPr>
          <a:xfrm>
            <a:off x="10295612" y="1811998"/>
            <a:ext cx="584648" cy="584376"/>
            <a:chOff x="10167713" y="2261939"/>
            <a:chExt cx="584648" cy="584376"/>
          </a:xfrm>
        </p:grpSpPr>
        <p:sp>
          <p:nvSpPr>
            <p:cNvPr id="65" name="ïsḷïḑê">
              <a:extLst>
                <a:ext uri="{FF2B5EF4-FFF2-40B4-BE49-F238E27FC236}">
                  <a16:creationId xmlns:a16="http://schemas.microsoft.com/office/drawing/2014/main" xmlns="" id="{BCBDAFF5-EEC7-4752-8D67-75AF77AC5D51}"/>
                </a:ext>
              </a:extLst>
            </p:cNvPr>
            <p:cNvSpPr/>
            <p:nvPr/>
          </p:nvSpPr>
          <p:spPr>
            <a:xfrm>
              <a:off x="10167713"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6" name="ïśḻïḑe">
              <a:extLst>
                <a:ext uri="{FF2B5EF4-FFF2-40B4-BE49-F238E27FC236}">
                  <a16:creationId xmlns:a16="http://schemas.microsoft.com/office/drawing/2014/main" xmlns="" id="{F95C62D7-2474-43E8-B2BA-C1D67E663EF7}"/>
                </a:ext>
              </a:extLst>
            </p:cNvPr>
            <p:cNvSpPr/>
            <p:nvPr/>
          </p:nvSpPr>
          <p:spPr>
            <a:xfrm>
              <a:off x="10288816" y="2416979"/>
              <a:ext cx="342441" cy="274295"/>
            </a:xfrm>
            <a:custGeom>
              <a:avLst/>
              <a:gdLst>
                <a:gd name="T0" fmla="*/ 2103 w 6570"/>
                <a:gd name="T1" fmla="*/ 2919 h 5271"/>
                <a:gd name="T2" fmla="*/ 2664 w 6570"/>
                <a:gd name="T3" fmla="*/ 3628 h 5271"/>
                <a:gd name="T4" fmla="*/ 0 w 6570"/>
                <a:gd name="T5" fmla="*/ 4730 h 5271"/>
                <a:gd name="T6" fmla="*/ 0 w 6570"/>
                <a:gd name="T7" fmla="*/ 3680 h 5271"/>
                <a:gd name="T8" fmla="*/ 2003 w 6570"/>
                <a:gd name="T9" fmla="*/ 2781 h 5271"/>
                <a:gd name="T10" fmla="*/ 2103 w 6570"/>
                <a:gd name="T11" fmla="*/ 2919 h 5271"/>
                <a:gd name="T12" fmla="*/ 3224 w 6570"/>
                <a:gd name="T13" fmla="*/ 2114 h 5271"/>
                <a:gd name="T14" fmla="*/ 3523 w 6570"/>
                <a:gd name="T15" fmla="*/ 2515 h 5271"/>
                <a:gd name="T16" fmla="*/ 5135 w 6570"/>
                <a:gd name="T17" fmla="*/ 1807 h 5271"/>
                <a:gd name="T18" fmla="*/ 4880 w 6570"/>
                <a:gd name="T19" fmla="*/ 2454 h 5271"/>
                <a:gd name="T20" fmla="*/ 4901 w 6570"/>
                <a:gd name="T21" fmla="*/ 2528 h 5271"/>
                <a:gd name="T22" fmla="*/ 4939 w 6570"/>
                <a:gd name="T23" fmla="*/ 2541 h 5271"/>
                <a:gd name="T24" fmla="*/ 4978 w 6570"/>
                <a:gd name="T25" fmla="*/ 2528 h 5271"/>
                <a:gd name="T26" fmla="*/ 6545 w 6570"/>
                <a:gd name="T27" fmla="*/ 1324 h 5271"/>
                <a:gd name="T28" fmla="*/ 6569 w 6570"/>
                <a:gd name="T29" fmla="*/ 1273 h 5271"/>
                <a:gd name="T30" fmla="*/ 6545 w 6570"/>
                <a:gd name="T31" fmla="*/ 1222 h 5271"/>
                <a:gd name="T32" fmla="*/ 4978 w 6570"/>
                <a:gd name="T33" fmla="*/ 18 h 5271"/>
                <a:gd name="T34" fmla="*/ 4901 w 6570"/>
                <a:gd name="T35" fmla="*/ 18 h 5271"/>
                <a:gd name="T36" fmla="*/ 4880 w 6570"/>
                <a:gd name="T37" fmla="*/ 92 h 5271"/>
                <a:gd name="T38" fmla="*/ 5142 w 6570"/>
                <a:gd name="T39" fmla="*/ 757 h 5271"/>
                <a:gd name="T40" fmla="*/ 2886 w 6570"/>
                <a:gd name="T41" fmla="*/ 1664 h 5271"/>
                <a:gd name="T42" fmla="*/ 3224 w 6570"/>
                <a:gd name="T43" fmla="*/ 2114 h 5271"/>
                <a:gd name="T44" fmla="*/ 4978 w 6570"/>
                <a:gd name="T45" fmla="*/ 2743 h 5271"/>
                <a:gd name="T46" fmla="*/ 4939 w 6570"/>
                <a:gd name="T47" fmla="*/ 2730 h 5271"/>
                <a:gd name="T48" fmla="*/ 4901 w 6570"/>
                <a:gd name="T49" fmla="*/ 2743 h 5271"/>
                <a:gd name="T50" fmla="*/ 4880 w 6570"/>
                <a:gd name="T51" fmla="*/ 2818 h 5271"/>
                <a:gd name="T52" fmla="*/ 5135 w 6570"/>
                <a:gd name="T53" fmla="*/ 3464 h 5271"/>
                <a:gd name="T54" fmla="*/ 3100 w 6570"/>
                <a:gd name="T55" fmla="*/ 2211 h 5271"/>
                <a:gd name="T56" fmla="*/ 0 w 6570"/>
                <a:gd name="T57" fmla="*/ 542 h 5271"/>
                <a:gd name="T58" fmla="*/ 0 w 6570"/>
                <a:gd name="T59" fmla="*/ 1591 h 5271"/>
                <a:gd name="T60" fmla="*/ 2247 w 6570"/>
                <a:gd name="T61" fmla="*/ 2822 h 5271"/>
                <a:gd name="T62" fmla="*/ 5142 w 6570"/>
                <a:gd name="T63" fmla="*/ 4515 h 5271"/>
                <a:gd name="T64" fmla="*/ 4880 w 6570"/>
                <a:gd name="T65" fmla="*/ 5179 h 5271"/>
                <a:gd name="T66" fmla="*/ 4901 w 6570"/>
                <a:gd name="T67" fmla="*/ 5254 h 5271"/>
                <a:gd name="T68" fmla="*/ 4978 w 6570"/>
                <a:gd name="T69" fmla="*/ 5254 h 5271"/>
                <a:gd name="T70" fmla="*/ 6545 w 6570"/>
                <a:gd name="T71" fmla="*/ 4049 h 5271"/>
                <a:gd name="T72" fmla="*/ 6570 w 6570"/>
                <a:gd name="T73" fmla="*/ 3999 h 5271"/>
                <a:gd name="T74" fmla="*/ 6545 w 6570"/>
                <a:gd name="T75" fmla="*/ 3948 h 5271"/>
                <a:gd name="T76" fmla="*/ 4978 w 6570"/>
                <a:gd name="T77" fmla="*/ 2743 h 5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70" h="5271">
                  <a:moveTo>
                    <a:pt x="2103" y="2919"/>
                  </a:moveTo>
                  <a:cubicBezTo>
                    <a:pt x="2267" y="3148"/>
                    <a:pt x="2444" y="3394"/>
                    <a:pt x="2664" y="3628"/>
                  </a:cubicBezTo>
                  <a:cubicBezTo>
                    <a:pt x="2163" y="4205"/>
                    <a:pt x="1433" y="4730"/>
                    <a:pt x="0" y="4730"/>
                  </a:cubicBezTo>
                  <a:lnTo>
                    <a:pt x="0" y="3680"/>
                  </a:lnTo>
                  <a:cubicBezTo>
                    <a:pt x="1136" y="3680"/>
                    <a:pt x="1596" y="3304"/>
                    <a:pt x="2003" y="2781"/>
                  </a:cubicBezTo>
                  <a:cubicBezTo>
                    <a:pt x="2036" y="2826"/>
                    <a:pt x="2069" y="2872"/>
                    <a:pt x="2103" y="2919"/>
                  </a:cubicBezTo>
                  <a:close/>
                  <a:moveTo>
                    <a:pt x="3224" y="2114"/>
                  </a:moveTo>
                  <a:cubicBezTo>
                    <a:pt x="3327" y="2257"/>
                    <a:pt x="3423" y="2391"/>
                    <a:pt x="3523" y="2515"/>
                  </a:cubicBezTo>
                  <a:cubicBezTo>
                    <a:pt x="3869" y="2133"/>
                    <a:pt x="4304" y="1860"/>
                    <a:pt x="5135" y="1807"/>
                  </a:cubicBezTo>
                  <a:lnTo>
                    <a:pt x="4880" y="2454"/>
                  </a:lnTo>
                  <a:cubicBezTo>
                    <a:pt x="4869" y="2481"/>
                    <a:pt x="4878" y="2511"/>
                    <a:pt x="4901" y="2528"/>
                  </a:cubicBezTo>
                  <a:cubicBezTo>
                    <a:pt x="4912" y="2537"/>
                    <a:pt x="4926" y="2541"/>
                    <a:pt x="4939" y="2541"/>
                  </a:cubicBezTo>
                  <a:cubicBezTo>
                    <a:pt x="4953" y="2541"/>
                    <a:pt x="4967" y="2537"/>
                    <a:pt x="4978" y="2528"/>
                  </a:cubicBezTo>
                  <a:lnTo>
                    <a:pt x="6545" y="1324"/>
                  </a:lnTo>
                  <a:cubicBezTo>
                    <a:pt x="6560" y="1312"/>
                    <a:pt x="6569" y="1293"/>
                    <a:pt x="6569" y="1273"/>
                  </a:cubicBezTo>
                  <a:cubicBezTo>
                    <a:pt x="6569" y="1253"/>
                    <a:pt x="6560" y="1234"/>
                    <a:pt x="6545" y="1222"/>
                  </a:cubicBezTo>
                  <a:lnTo>
                    <a:pt x="4978" y="18"/>
                  </a:lnTo>
                  <a:cubicBezTo>
                    <a:pt x="4955" y="0"/>
                    <a:pt x="4923" y="0"/>
                    <a:pt x="4901" y="18"/>
                  </a:cubicBezTo>
                  <a:cubicBezTo>
                    <a:pt x="4878" y="35"/>
                    <a:pt x="4869" y="65"/>
                    <a:pt x="4880" y="92"/>
                  </a:cubicBezTo>
                  <a:lnTo>
                    <a:pt x="5142" y="757"/>
                  </a:lnTo>
                  <a:cubicBezTo>
                    <a:pt x="4017" y="815"/>
                    <a:pt x="3354" y="1204"/>
                    <a:pt x="2886" y="1664"/>
                  </a:cubicBezTo>
                  <a:cubicBezTo>
                    <a:pt x="3012" y="1818"/>
                    <a:pt x="3122" y="1971"/>
                    <a:pt x="3224" y="2114"/>
                  </a:cubicBezTo>
                  <a:close/>
                  <a:moveTo>
                    <a:pt x="4978" y="2743"/>
                  </a:moveTo>
                  <a:cubicBezTo>
                    <a:pt x="4966" y="2735"/>
                    <a:pt x="4953" y="2730"/>
                    <a:pt x="4939" y="2730"/>
                  </a:cubicBezTo>
                  <a:cubicBezTo>
                    <a:pt x="4925" y="2730"/>
                    <a:pt x="4912" y="2735"/>
                    <a:pt x="4901" y="2743"/>
                  </a:cubicBezTo>
                  <a:cubicBezTo>
                    <a:pt x="4878" y="2760"/>
                    <a:pt x="4869" y="2791"/>
                    <a:pt x="4880" y="2818"/>
                  </a:cubicBezTo>
                  <a:lnTo>
                    <a:pt x="5135" y="3464"/>
                  </a:lnTo>
                  <a:cubicBezTo>
                    <a:pt x="3945" y="3388"/>
                    <a:pt x="3568" y="2863"/>
                    <a:pt x="3100" y="2211"/>
                  </a:cubicBezTo>
                  <a:cubicBezTo>
                    <a:pt x="2567" y="1467"/>
                    <a:pt x="1903" y="542"/>
                    <a:pt x="0" y="542"/>
                  </a:cubicBezTo>
                  <a:lnTo>
                    <a:pt x="0" y="1591"/>
                  </a:lnTo>
                  <a:cubicBezTo>
                    <a:pt x="1364" y="1591"/>
                    <a:pt x="1754" y="2134"/>
                    <a:pt x="2247" y="2822"/>
                  </a:cubicBezTo>
                  <a:cubicBezTo>
                    <a:pt x="2762" y="3540"/>
                    <a:pt x="3397" y="4423"/>
                    <a:pt x="5142" y="4515"/>
                  </a:cubicBezTo>
                  <a:lnTo>
                    <a:pt x="4880" y="5179"/>
                  </a:lnTo>
                  <a:cubicBezTo>
                    <a:pt x="4869" y="5206"/>
                    <a:pt x="4878" y="5237"/>
                    <a:pt x="4901" y="5254"/>
                  </a:cubicBezTo>
                  <a:cubicBezTo>
                    <a:pt x="4923" y="5271"/>
                    <a:pt x="4955" y="5271"/>
                    <a:pt x="4978" y="5254"/>
                  </a:cubicBezTo>
                  <a:lnTo>
                    <a:pt x="6545" y="4049"/>
                  </a:lnTo>
                  <a:cubicBezTo>
                    <a:pt x="6560" y="4037"/>
                    <a:pt x="6570" y="4018"/>
                    <a:pt x="6570" y="3999"/>
                  </a:cubicBezTo>
                  <a:cubicBezTo>
                    <a:pt x="6570" y="3979"/>
                    <a:pt x="6560" y="3960"/>
                    <a:pt x="6545" y="3948"/>
                  </a:cubicBezTo>
                  <a:lnTo>
                    <a:pt x="4978" y="2743"/>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32" name="iṥļïḍé">
            <a:extLst>
              <a:ext uri="{FF2B5EF4-FFF2-40B4-BE49-F238E27FC236}">
                <a16:creationId xmlns:a16="http://schemas.microsoft.com/office/drawing/2014/main" xmlns="" id="{8649B9B3-0A4D-4DBF-B790-CAAF8AB07B72}"/>
              </a:ext>
            </a:extLst>
          </p:cNvPr>
          <p:cNvSpPr/>
          <p:nvPr/>
        </p:nvSpPr>
        <p:spPr bwMode="auto">
          <a:xfrm>
            <a:off x="6731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lumMod val="60000"/>
                    <a:lumOff val="40000"/>
                  </a:schemeClr>
                </a:gs>
                <a:gs pos="100000">
                  <a:schemeClr val="accent1">
                    <a:lumMod val="20000"/>
                    <a:lumOff val="80000"/>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3" name="îṡḻîḋè">
            <a:extLst>
              <a:ext uri="{FF2B5EF4-FFF2-40B4-BE49-F238E27FC236}">
                <a16:creationId xmlns:a16="http://schemas.microsoft.com/office/drawing/2014/main" xmlns="" id="{8649B9B3-0A4D-4DBF-B790-CAAF8AB07B72}"/>
              </a:ext>
            </a:extLst>
          </p:cNvPr>
          <p:cNvSpPr/>
          <p:nvPr/>
        </p:nvSpPr>
        <p:spPr bwMode="auto">
          <a:xfrm>
            <a:off x="51600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lumMod val="60000"/>
                    <a:lumOff val="40000"/>
                  </a:schemeClr>
                </a:gs>
                <a:gs pos="100000">
                  <a:schemeClr val="accent1">
                    <a:lumMod val="20000"/>
                    <a:lumOff val="80000"/>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4" name="îšļíďè">
            <a:extLst>
              <a:ext uri="{FF2B5EF4-FFF2-40B4-BE49-F238E27FC236}">
                <a16:creationId xmlns:a16="http://schemas.microsoft.com/office/drawing/2014/main" xmlns="" id="{8649B9B3-0A4D-4DBF-B790-CAAF8AB07B72}"/>
              </a:ext>
            </a:extLst>
          </p:cNvPr>
          <p:cNvSpPr/>
          <p:nvPr/>
        </p:nvSpPr>
        <p:spPr bwMode="auto">
          <a:xfrm>
            <a:off x="2885832" y="3549701"/>
            <a:ext cx="1872000" cy="1440000"/>
          </a:xfrm>
          <a:prstGeom prst="rect">
            <a:avLst/>
          </a:prstGeom>
          <a:gradFill>
            <a:gsLst>
              <a:gs pos="0">
                <a:schemeClr val="bg1"/>
              </a:gs>
              <a:gs pos="100000">
                <a:schemeClr val="bg1">
                  <a:alpha val="0"/>
                </a:schemeClr>
              </a:gs>
            </a:gsLst>
            <a:lin ang="5400000" scaled="1"/>
          </a:gradFill>
          <a:ln>
            <a:gradFill>
              <a:gsLst>
                <a:gs pos="0">
                  <a:schemeClr val="accent1">
                    <a:lumMod val="60000"/>
                    <a:lumOff val="40000"/>
                  </a:schemeClr>
                </a:gs>
                <a:gs pos="100000">
                  <a:schemeClr val="accent1">
                    <a:lumMod val="20000"/>
                    <a:lumOff val="80000"/>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5" name="îṣľïde">
            <a:extLst>
              <a:ext uri="{FF2B5EF4-FFF2-40B4-BE49-F238E27FC236}">
                <a16:creationId xmlns:a16="http://schemas.microsoft.com/office/drawing/2014/main" xmlns="" id="{8649B9B3-0A4D-4DBF-B790-CAAF8AB07B72}"/>
              </a:ext>
            </a:extLst>
          </p:cNvPr>
          <p:cNvSpPr/>
          <p:nvPr/>
        </p:nvSpPr>
        <p:spPr bwMode="auto">
          <a:xfrm>
            <a:off x="7427956" y="3549701"/>
            <a:ext cx="1872000" cy="1440000"/>
          </a:xfrm>
          <a:prstGeom prst="rect">
            <a:avLst/>
          </a:prstGeom>
          <a:gradFill>
            <a:gsLst>
              <a:gs pos="0">
                <a:schemeClr val="bg1"/>
              </a:gs>
              <a:gs pos="100000">
                <a:schemeClr val="bg1">
                  <a:alpha val="0"/>
                </a:schemeClr>
              </a:gs>
            </a:gsLst>
            <a:lin ang="5400000" scaled="1"/>
          </a:gradFill>
          <a:ln>
            <a:gradFill>
              <a:gsLst>
                <a:gs pos="0">
                  <a:schemeClr val="accent1">
                    <a:lumMod val="60000"/>
                    <a:lumOff val="40000"/>
                  </a:schemeClr>
                </a:gs>
                <a:gs pos="100000">
                  <a:schemeClr val="accent1">
                    <a:lumMod val="20000"/>
                    <a:lumOff val="80000"/>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6" name="ï$ľïďê">
            <a:extLst>
              <a:ext uri="{FF2B5EF4-FFF2-40B4-BE49-F238E27FC236}">
                <a16:creationId xmlns:a16="http://schemas.microsoft.com/office/drawing/2014/main" xmlns="" id="{8649B9B3-0A4D-4DBF-B790-CAAF8AB07B72}"/>
              </a:ext>
            </a:extLst>
          </p:cNvPr>
          <p:cNvSpPr/>
          <p:nvPr/>
        </p:nvSpPr>
        <p:spPr bwMode="auto">
          <a:xfrm>
            <a:off x="9651932" y="2950445"/>
            <a:ext cx="1872000" cy="1440000"/>
          </a:xfrm>
          <a:prstGeom prst="rect">
            <a:avLst/>
          </a:prstGeom>
          <a:gradFill>
            <a:gsLst>
              <a:gs pos="0">
                <a:schemeClr val="bg1"/>
              </a:gs>
              <a:gs pos="100000">
                <a:schemeClr val="bg1">
                  <a:alpha val="0"/>
                </a:schemeClr>
              </a:gs>
            </a:gsLst>
            <a:lin ang="5400000" scaled="1"/>
          </a:gradFill>
          <a:ln>
            <a:gradFill>
              <a:gsLst>
                <a:gs pos="0">
                  <a:schemeClr val="accent1">
                    <a:lumMod val="60000"/>
                    <a:lumOff val="40000"/>
                  </a:schemeClr>
                </a:gs>
                <a:gs pos="100000">
                  <a:schemeClr val="accent1">
                    <a:lumMod val="20000"/>
                    <a:lumOff val="80000"/>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7" name="îṣlídè">
            <a:extLst>
              <a:ext uri="{FF2B5EF4-FFF2-40B4-BE49-F238E27FC236}">
                <a16:creationId xmlns:a16="http://schemas.microsoft.com/office/drawing/2014/main" xmlns="" id="{7B76593A-C261-4B75-870B-0FF2D70EDE49}"/>
              </a:ext>
            </a:extLst>
          </p:cNvPr>
          <p:cNvSpPr/>
          <p:nvPr/>
        </p:nvSpPr>
        <p:spPr>
          <a:xfrm>
            <a:off x="10533941" y="5319642"/>
            <a:ext cx="108000" cy="108000"/>
          </a:xfrm>
          <a:prstGeom prst="ellipse">
            <a:avLst/>
          </a:prstGeom>
          <a:solidFill>
            <a:schemeClr val="accent1">
              <a:lumMod val="60000"/>
              <a:lumOff val="4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8" name="íSľíḓé">
            <a:extLst>
              <a:ext uri="{FF2B5EF4-FFF2-40B4-BE49-F238E27FC236}">
                <a16:creationId xmlns:a16="http://schemas.microsoft.com/office/drawing/2014/main" xmlns="" id="{77A4AE62-0184-4689-89C8-55BADBE79602}"/>
              </a:ext>
            </a:extLst>
          </p:cNvPr>
          <p:cNvSpPr txBox="1"/>
          <p:nvPr/>
        </p:nvSpPr>
        <p:spPr bwMode="auto">
          <a:xfrm>
            <a:off x="10296836"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2020</a:t>
            </a:r>
          </a:p>
        </p:txBody>
      </p:sp>
      <p:sp>
        <p:nvSpPr>
          <p:cNvPr id="39" name="îṡḻídé">
            <a:extLst>
              <a:ext uri="{FF2B5EF4-FFF2-40B4-BE49-F238E27FC236}">
                <a16:creationId xmlns:a16="http://schemas.microsoft.com/office/drawing/2014/main" xmlns="" id="{6C1311CF-1562-4777-B53F-47689BDDA895}"/>
              </a:ext>
            </a:extLst>
          </p:cNvPr>
          <p:cNvSpPr/>
          <p:nvPr/>
        </p:nvSpPr>
        <p:spPr>
          <a:xfrm>
            <a:off x="1104910"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01</a:t>
            </a:r>
          </a:p>
        </p:txBody>
      </p:sp>
      <p:sp>
        <p:nvSpPr>
          <p:cNvPr id="40" name="íṣlíḋe">
            <a:extLst>
              <a:ext uri="{FF2B5EF4-FFF2-40B4-BE49-F238E27FC236}">
                <a16:creationId xmlns:a16="http://schemas.microsoft.com/office/drawing/2014/main" xmlns="" id="{0FDE3C0B-BE54-46DF-B061-E93B34B6F37E}"/>
              </a:ext>
            </a:extLst>
          </p:cNvPr>
          <p:cNvSpPr/>
          <p:nvPr/>
        </p:nvSpPr>
        <p:spPr>
          <a:xfrm>
            <a:off x="3323635"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02</a:t>
            </a:r>
          </a:p>
        </p:txBody>
      </p:sp>
      <p:sp>
        <p:nvSpPr>
          <p:cNvPr id="41" name="îSļîďe">
            <a:extLst>
              <a:ext uri="{FF2B5EF4-FFF2-40B4-BE49-F238E27FC236}">
                <a16:creationId xmlns:a16="http://schemas.microsoft.com/office/drawing/2014/main" xmlns="" id="{11FE8FB3-D072-463D-95C1-19FEF8B0B168}"/>
              </a:ext>
            </a:extLst>
          </p:cNvPr>
          <p:cNvSpPr/>
          <p:nvPr/>
        </p:nvSpPr>
        <p:spPr>
          <a:xfrm>
            <a:off x="559199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03</a:t>
            </a:r>
          </a:p>
        </p:txBody>
      </p:sp>
      <p:sp>
        <p:nvSpPr>
          <p:cNvPr id="42" name="íŝľïďé">
            <a:extLst>
              <a:ext uri="{FF2B5EF4-FFF2-40B4-BE49-F238E27FC236}">
                <a16:creationId xmlns:a16="http://schemas.microsoft.com/office/drawing/2014/main" xmlns="" id="{8727937C-1A79-47D2-ACFC-45C446B502B4}"/>
              </a:ext>
            </a:extLst>
          </p:cNvPr>
          <p:cNvSpPr/>
          <p:nvPr/>
        </p:nvSpPr>
        <p:spPr>
          <a:xfrm>
            <a:off x="7863072"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04</a:t>
            </a:r>
          </a:p>
        </p:txBody>
      </p:sp>
      <p:sp>
        <p:nvSpPr>
          <p:cNvPr id="43" name="iṡḻídê">
            <a:extLst>
              <a:ext uri="{FF2B5EF4-FFF2-40B4-BE49-F238E27FC236}">
                <a16:creationId xmlns:a16="http://schemas.microsoft.com/office/drawing/2014/main" xmlns="" id="{956E698F-F376-410E-A976-582AA0DF59D9}"/>
              </a:ext>
            </a:extLst>
          </p:cNvPr>
          <p:cNvSpPr/>
          <p:nvPr/>
        </p:nvSpPr>
        <p:spPr>
          <a:xfrm>
            <a:off x="1008393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05</a:t>
            </a:r>
          </a:p>
        </p:txBody>
      </p:sp>
      <p:sp>
        <p:nvSpPr>
          <p:cNvPr id="8" name="页脚占位符 7">
            <a:extLst>
              <a:ext uri="{FF2B5EF4-FFF2-40B4-BE49-F238E27FC236}">
                <a16:creationId xmlns:a16="http://schemas.microsoft.com/office/drawing/2014/main" xmlns="" id="{7BD0DE70-5674-4DB0-AB56-0A8753446C16}"/>
              </a:ext>
            </a:extLst>
          </p:cNvPr>
          <p:cNvSpPr>
            <a:spLocks noGrp="1"/>
          </p:cNvSpPr>
          <p:nvPr>
            <p:ph type="ftr" sz="quarter" idx="11"/>
          </p:nvPr>
        </p:nvSpPr>
        <p:spPr/>
        <p:txBody>
          <a:bodyPr/>
          <a:lstStyle/>
          <a:p>
            <a:r>
              <a:rPr lang="en-US" altLang="zh-CN" dirty="0"/>
              <a:t>www.aidie.com</a:t>
            </a:r>
            <a:endParaRPr lang="zh-CN" altLang="en-US" dirty="0"/>
          </a:p>
        </p:txBody>
      </p:sp>
      <p:sp>
        <p:nvSpPr>
          <p:cNvPr id="9" name="灯片编号占位符 8">
            <a:extLst>
              <a:ext uri="{FF2B5EF4-FFF2-40B4-BE49-F238E27FC236}">
                <a16:creationId xmlns:a16="http://schemas.microsoft.com/office/drawing/2014/main" xmlns="" id="{310A4512-1D8D-4CB3-B067-A85C82129A21}"/>
              </a:ext>
            </a:extLst>
          </p:cNvPr>
          <p:cNvSpPr>
            <a:spLocks noGrp="1"/>
          </p:cNvSpPr>
          <p:nvPr>
            <p:ph type="sldNum" sz="quarter" idx="12"/>
          </p:nvPr>
        </p:nvSpPr>
        <p:spPr/>
        <p:txBody>
          <a:bodyPr/>
          <a:lstStyle/>
          <a:p>
            <a:fld id="{8EB6F228-91C8-4A8E-B28A-F5EBAF4B74FF}" type="slidenum">
              <a:rPr lang="zh-CN" altLang="en-US" smtClean="0"/>
              <a:pPr/>
              <a:t>33</a:t>
            </a:fld>
            <a:endParaRPr lang="zh-CN" altLang="en-US"/>
          </a:p>
        </p:txBody>
      </p:sp>
    </p:spTree>
    <p:extLst>
      <p:ext uri="{BB962C8B-B14F-4D97-AF65-F5344CB8AC3E}">
        <p14:creationId xmlns:p14="http://schemas.microsoft.com/office/powerpoint/2010/main" val="2075613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xmlns="" id="{9082FD5D-43EB-4D04-90DF-7DD39892B24A}"/>
              </a:ext>
            </a:extLst>
          </p:cNvPr>
          <p:cNvSpPr>
            <a:spLocks noGrp="1"/>
          </p:cNvSpPr>
          <p:nvPr>
            <p:ph type="ftr" sz="quarter" idx="11"/>
          </p:nvPr>
        </p:nvSpPr>
        <p:spPr/>
        <p:txBody>
          <a:bodyPr/>
          <a:lstStyle/>
          <a:p>
            <a:r>
              <a:rPr lang="en-US" altLang="zh-CN" dirty="0"/>
              <a:t>www.aidie.com</a:t>
            </a:r>
            <a:endParaRPr lang="zh-CN" altLang="en-US" dirty="0"/>
          </a:p>
        </p:txBody>
      </p:sp>
      <p:sp>
        <p:nvSpPr>
          <p:cNvPr id="4" name="灯片编号占位符 3">
            <a:extLst>
              <a:ext uri="{FF2B5EF4-FFF2-40B4-BE49-F238E27FC236}">
                <a16:creationId xmlns:a16="http://schemas.microsoft.com/office/drawing/2014/main" xmlns="" id="{A9657401-F137-41E2-A7B9-0BD58541DEEE}"/>
              </a:ext>
            </a:extLst>
          </p:cNvPr>
          <p:cNvSpPr>
            <a:spLocks noGrp="1"/>
          </p:cNvSpPr>
          <p:nvPr>
            <p:ph type="sldNum" sz="quarter" idx="12"/>
          </p:nvPr>
        </p:nvSpPr>
        <p:spPr/>
        <p:txBody>
          <a:bodyPr/>
          <a:lstStyle/>
          <a:p>
            <a:fld id="{8EB6F228-91C8-4A8E-B28A-F5EBAF4B74FF}" type="slidenum">
              <a:rPr lang="zh-CN" altLang="en-US" smtClean="0"/>
              <a:pPr/>
              <a:t>34</a:t>
            </a:fld>
            <a:endParaRPr lang="zh-CN" altLang="en-US"/>
          </a:p>
        </p:txBody>
      </p:sp>
      <p:sp>
        <p:nvSpPr>
          <p:cNvPr id="113" name="标题 112">
            <a:extLst>
              <a:ext uri="{FF2B5EF4-FFF2-40B4-BE49-F238E27FC236}">
                <a16:creationId xmlns:a16="http://schemas.microsoft.com/office/drawing/2014/main" xmlns="" id="{733EC3C6-D6A3-4D67-9974-9847CD8C2D7D}"/>
              </a:ext>
            </a:extLst>
          </p:cNvPr>
          <p:cNvSpPr>
            <a:spLocks noGrp="1"/>
          </p:cNvSpPr>
          <p:nvPr>
            <p:ph type="title"/>
          </p:nvPr>
        </p:nvSpPr>
        <p:spPr/>
        <p:txBody>
          <a:bodyPr/>
          <a:lstStyle/>
          <a:p>
            <a:r>
              <a:rPr lang="zh-CN" altLang="en-US" dirty="0"/>
              <a:t>创意时间轴</a:t>
            </a:r>
          </a:p>
        </p:txBody>
      </p:sp>
      <p:sp>
        <p:nvSpPr>
          <p:cNvPr id="114" name="文本占位符 113">
            <a:extLst>
              <a:ext uri="{FF2B5EF4-FFF2-40B4-BE49-F238E27FC236}">
                <a16:creationId xmlns:a16="http://schemas.microsoft.com/office/drawing/2014/main" xmlns="" id="{35B0A761-D699-4D3A-83CC-B6BCB57AA12F}"/>
              </a:ext>
            </a:extLst>
          </p:cNvPr>
          <p:cNvSpPr>
            <a:spLocks noGrp="1"/>
          </p:cNvSpPr>
          <p:nvPr>
            <p:ph type="body" sz="quarter" idx="13"/>
          </p:nvPr>
        </p:nvSpPr>
        <p:spPr/>
        <p:txBody>
          <a:bodyPr/>
          <a:lstStyle/>
          <a:p>
            <a:endParaRPr lang="zh-CN" altLang="en-US"/>
          </a:p>
        </p:txBody>
      </p:sp>
      <p:sp>
        <p:nvSpPr>
          <p:cNvPr id="6" name="íšľïḋè">
            <a:extLst>
              <a:ext uri="{FF2B5EF4-FFF2-40B4-BE49-F238E27FC236}">
                <a16:creationId xmlns:a16="http://schemas.microsoft.com/office/drawing/2014/main" xmlns="" id="{84E13B93-86DF-40D9-B092-50598779B652}"/>
              </a:ext>
            </a:extLst>
          </p:cNvPr>
          <p:cNvSpPr/>
          <p:nvPr/>
        </p:nvSpPr>
        <p:spPr bwMode="auto">
          <a:xfrm flipH="1">
            <a:off x="144855" y="2561640"/>
            <a:ext cx="8924255" cy="0"/>
          </a:xfrm>
          <a:prstGeom prst="line">
            <a:avLst/>
          </a:prstGeom>
          <a:noFill/>
          <a:ln w="292100" cap="sq">
            <a:solidFill>
              <a:schemeClr val="bg1">
                <a:lumMod val="95000"/>
              </a:schemeClr>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a:p>
        </p:txBody>
      </p:sp>
      <p:sp>
        <p:nvSpPr>
          <p:cNvPr id="7" name="íṣļîďe">
            <a:extLst>
              <a:ext uri="{FF2B5EF4-FFF2-40B4-BE49-F238E27FC236}">
                <a16:creationId xmlns:a16="http://schemas.microsoft.com/office/drawing/2014/main" xmlns="" id="{D44E7A75-DBDF-438B-B6C1-C01C16D0C56D}"/>
              </a:ext>
            </a:extLst>
          </p:cNvPr>
          <p:cNvSpPr/>
          <p:nvPr/>
        </p:nvSpPr>
        <p:spPr bwMode="auto">
          <a:xfrm>
            <a:off x="3422737" y="3697818"/>
            <a:ext cx="524134" cy="113451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p>
        </p:txBody>
      </p:sp>
      <p:sp>
        <p:nvSpPr>
          <p:cNvPr id="8" name="iṡľïḋè">
            <a:extLst>
              <a:ext uri="{FF2B5EF4-FFF2-40B4-BE49-F238E27FC236}">
                <a16:creationId xmlns:a16="http://schemas.microsoft.com/office/drawing/2014/main" xmlns="" id="{4EB8BCE1-9D04-4997-8807-4B1E49759555}"/>
              </a:ext>
            </a:extLst>
          </p:cNvPr>
          <p:cNvSpPr/>
          <p:nvPr/>
        </p:nvSpPr>
        <p:spPr bwMode="auto">
          <a:xfrm flipH="1">
            <a:off x="3941898" y="3697818"/>
            <a:ext cx="2992211" cy="0"/>
          </a:xfrm>
          <a:prstGeom prst="line">
            <a:avLst/>
          </a:pr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9" name="ísḻiḓe">
            <a:extLst>
              <a:ext uri="{FF2B5EF4-FFF2-40B4-BE49-F238E27FC236}">
                <a16:creationId xmlns:a16="http://schemas.microsoft.com/office/drawing/2014/main" xmlns="" id="{80FF18A6-45C0-4D48-889F-38B5B1617610}"/>
              </a:ext>
            </a:extLst>
          </p:cNvPr>
          <p:cNvSpPr/>
          <p:nvPr/>
        </p:nvSpPr>
        <p:spPr bwMode="auto">
          <a:xfrm flipH="1">
            <a:off x="3928548" y="4829020"/>
            <a:ext cx="8121613" cy="0"/>
          </a:xfrm>
          <a:prstGeom prst="line">
            <a:avLst/>
          </a:pr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10" name="íSlîḑé">
            <a:extLst>
              <a:ext uri="{FF2B5EF4-FFF2-40B4-BE49-F238E27FC236}">
                <a16:creationId xmlns:a16="http://schemas.microsoft.com/office/drawing/2014/main" xmlns="" id="{10C95B9C-087B-486F-BFC7-30077EBC49FD}"/>
              </a:ext>
            </a:extLst>
          </p:cNvPr>
          <p:cNvSpPr/>
          <p:nvPr/>
        </p:nvSpPr>
        <p:spPr bwMode="auto">
          <a:xfrm flipH="1">
            <a:off x="6934107" y="3697818"/>
            <a:ext cx="2345336" cy="0"/>
          </a:xfrm>
          <a:prstGeom prst="line">
            <a:avLst/>
          </a:pr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11" name="íṣliḓé">
            <a:extLst>
              <a:ext uri="{FF2B5EF4-FFF2-40B4-BE49-F238E27FC236}">
                <a16:creationId xmlns:a16="http://schemas.microsoft.com/office/drawing/2014/main" xmlns="" id="{9298008A-155A-4D38-8EA1-D8E569754C8A}"/>
              </a:ext>
            </a:extLst>
          </p:cNvPr>
          <p:cNvSpPr/>
          <p:nvPr/>
        </p:nvSpPr>
        <p:spPr bwMode="auto">
          <a:xfrm>
            <a:off x="2351590"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2" name="ïSḻïďe">
            <a:extLst>
              <a:ext uri="{FF2B5EF4-FFF2-40B4-BE49-F238E27FC236}">
                <a16:creationId xmlns:a16="http://schemas.microsoft.com/office/drawing/2014/main" xmlns="" id="{76E20459-4F3B-41BB-AAD3-6851E66E54DF}"/>
              </a:ext>
            </a:extLst>
          </p:cNvPr>
          <p:cNvSpPr/>
          <p:nvPr/>
        </p:nvSpPr>
        <p:spPr bwMode="auto">
          <a:xfrm>
            <a:off x="678482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p>
        </p:txBody>
      </p:sp>
      <p:sp>
        <p:nvSpPr>
          <p:cNvPr id="13" name="işḷiḋe">
            <a:extLst>
              <a:ext uri="{FF2B5EF4-FFF2-40B4-BE49-F238E27FC236}">
                <a16:creationId xmlns:a16="http://schemas.microsoft.com/office/drawing/2014/main" xmlns="" id="{E3F3D434-2A93-44EB-AF32-310A4874CB97}"/>
              </a:ext>
            </a:extLst>
          </p:cNvPr>
          <p:cNvSpPr/>
          <p:nvPr/>
        </p:nvSpPr>
        <p:spPr bwMode="auto">
          <a:xfrm>
            <a:off x="376441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p>
        </p:txBody>
      </p:sp>
      <p:sp>
        <p:nvSpPr>
          <p:cNvPr id="14" name="išľîḓe">
            <a:extLst>
              <a:ext uri="{FF2B5EF4-FFF2-40B4-BE49-F238E27FC236}">
                <a16:creationId xmlns:a16="http://schemas.microsoft.com/office/drawing/2014/main" xmlns="" id="{888CE268-89C6-4D7D-B886-FDF58994BC29}"/>
              </a:ext>
            </a:extLst>
          </p:cNvPr>
          <p:cNvSpPr/>
          <p:nvPr/>
        </p:nvSpPr>
        <p:spPr bwMode="auto">
          <a:xfrm>
            <a:off x="4645504"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5" name="ïś1íḍè">
            <a:extLst>
              <a:ext uri="{FF2B5EF4-FFF2-40B4-BE49-F238E27FC236}">
                <a16:creationId xmlns:a16="http://schemas.microsoft.com/office/drawing/2014/main" xmlns="" id="{D705B5BB-BB42-44F7-A3AD-C3E60D899718}"/>
              </a:ext>
            </a:extLst>
          </p:cNvPr>
          <p:cNvSpPr/>
          <p:nvPr/>
        </p:nvSpPr>
        <p:spPr bwMode="auto">
          <a:xfrm>
            <a:off x="6092510"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6" name="iṧ1iḋè">
            <a:extLst>
              <a:ext uri="{FF2B5EF4-FFF2-40B4-BE49-F238E27FC236}">
                <a16:creationId xmlns:a16="http://schemas.microsoft.com/office/drawing/2014/main" xmlns="" id="{8125F685-CD56-470C-B862-F7BB34F1A401}"/>
              </a:ext>
            </a:extLst>
          </p:cNvPr>
          <p:cNvSpPr/>
          <p:nvPr/>
        </p:nvSpPr>
        <p:spPr bwMode="auto">
          <a:xfrm>
            <a:off x="5368177"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7" name="ï$ḷïde">
            <a:extLst>
              <a:ext uri="{FF2B5EF4-FFF2-40B4-BE49-F238E27FC236}">
                <a16:creationId xmlns:a16="http://schemas.microsoft.com/office/drawing/2014/main" xmlns="" id="{41E402AC-01B0-46CB-9CBE-269FFC1C3905}"/>
              </a:ext>
            </a:extLst>
          </p:cNvPr>
          <p:cNvSpPr/>
          <p:nvPr/>
        </p:nvSpPr>
        <p:spPr bwMode="auto">
          <a:xfrm>
            <a:off x="6470102" y="4779261"/>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8" name="íṣlïdé">
            <a:extLst>
              <a:ext uri="{FF2B5EF4-FFF2-40B4-BE49-F238E27FC236}">
                <a16:creationId xmlns:a16="http://schemas.microsoft.com/office/drawing/2014/main" xmlns="" id="{04CBFBAE-41CD-4172-929B-F6608DD7DFA6}"/>
              </a:ext>
            </a:extLst>
          </p:cNvPr>
          <p:cNvSpPr/>
          <p:nvPr/>
        </p:nvSpPr>
        <p:spPr bwMode="auto">
          <a:xfrm>
            <a:off x="9859274" y="478257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9" name="íśḷiḍé">
            <a:extLst>
              <a:ext uri="{FF2B5EF4-FFF2-40B4-BE49-F238E27FC236}">
                <a16:creationId xmlns:a16="http://schemas.microsoft.com/office/drawing/2014/main" xmlns="" id="{154B8820-C1A3-4C62-836D-DC518DEE1D8B}"/>
              </a:ext>
            </a:extLst>
          </p:cNvPr>
          <p:cNvSpPr/>
          <p:nvPr/>
        </p:nvSpPr>
        <p:spPr bwMode="auto">
          <a:xfrm>
            <a:off x="9236319" y="2561640"/>
            <a:ext cx="520817" cy="1136178"/>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p>
        </p:txBody>
      </p:sp>
      <p:sp>
        <p:nvSpPr>
          <p:cNvPr id="20" name="iŝḻidè">
            <a:extLst>
              <a:ext uri="{FF2B5EF4-FFF2-40B4-BE49-F238E27FC236}">
                <a16:creationId xmlns:a16="http://schemas.microsoft.com/office/drawing/2014/main" xmlns="" id="{E89394FC-C84A-4E94-B295-922DDEF13034}"/>
              </a:ext>
            </a:extLst>
          </p:cNvPr>
          <p:cNvSpPr/>
          <p:nvPr/>
        </p:nvSpPr>
        <p:spPr bwMode="auto">
          <a:xfrm>
            <a:off x="9165042"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1" name="íṩļîḓe">
            <a:extLst>
              <a:ext uri="{FF2B5EF4-FFF2-40B4-BE49-F238E27FC236}">
                <a16:creationId xmlns:a16="http://schemas.microsoft.com/office/drawing/2014/main" xmlns="" id="{447FA077-D6D5-4940-900D-3498B4200F1A}"/>
              </a:ext>
            </a:extLst>
          </p:cNvPr>
          <p:cNvSpPr/>
          <p:nvPr/>
        </p:nvSpPr>
        <p:spPr bwMode="auto">
          <a:xfrm>
            <a:off x="8429924"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nvGrpSpPr>
          <p:cNvPr id="22" name="í$lïḍé">
            <a:extLst>
              <a:ext uri="{FF2B5EF4-FFF2-40B4-BE49-F238E27FC236}">
                <a16:creationId xmlns:a16="http://schemas.microsoft.com/office/drawing/2014/main" xmlns="" id="{D0D945E7-7C54-4D8A-B3FC-E86721D42E44}"/>
              </a:ext>
            </a:extLst>
          </p:cNvPr>
          <p:cNvGrpSpPr/>
          <p:nvPr/>
        </p:nvGrpSpPr>
        <p:grpSpPr>
          <a:xfrm rot="7377629">
            <a:off x="29295" y="1873405"/>
            <a:ext cx="1518898" cy="1496078"/>
            <a:chOff x="811876" y="3094925"/>
            <a:chExt cx="1690688" cy="1665287"/>
          </a:xfrm>
        </p:grpSpPr>
        <p:sp>
          <p:nvSpPr>
            <p:cNvPr id="46" name="işḷíḋe">
              <a:extLst>
                <a:ext uri="{FF2B5EF4-FFF2-40B4-BE49-F238E27FC236}">
                  <a16:creationId xmlns:a16="http://schemas.microsoft.com/office/drawing/2014/main" xmlns="" id="{D9E3D6DB-E9F1-42A4-9C65-A06CDBD2AC59}"/>
                </a:ext>
              </a:extLst>
            </p:cNvPr>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47" name="íṡḷiḍe">
              <a:extLst>
                <a:ext uri="{FF2B5EF4-FFF2-40B4-BE49-F238E27FC236}">
                  <a16:creationId xmlns:a16="http://schemas.microsoft.com/office/drawing/2014/main" xmlns="" id="{97E048C3-E898-4BB4-AAED-029C7D45E03B}"/>
                </a:ext>
              </a:extLst>
            </p:cNvPr>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a:p>
          </p:txBody>
        </p:sp>
        <p:sp>
          <p:nvSpPr>
            <p:cNvPr id="48" name="ï$líde">
              <a:extLst>
                <a:ext uri="{FF2B5EF4-FFF2-40B4-BE49-F238E27FC236}">
                  <a16:creationId xmlns:a16="http://schemas.microsoft.com/office/drawing/2014/main" xmlns="" id="{E35781D8-E5B3-4D6E-BA26-58E42E974569}"/>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9" name="íṧľíďè">
              <a:extLst>
                <a:ext uri="{FF2B5EF4-FFF2-40B4-BE49-F238E27FC236}">
                  <a16:creationId xmlns:a16="http://schemas.microsoft.com/office/drawing/2014/main" xmlns="" id="{087FEB7D-99B0-4BEE-8DDE-E10DF7F9B131}"/>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íŝlíḍé">
              <a:extLst>
                <a:ext uri="{FF2B5EF4-FFF2-40B4-BE49-F238E27FC236}">
                  <a16:creationId xmlns:a16="http://schemas.microsoft.com/office/drawing/2014/main" xmlns="" id="{B4947913-960C-4B5A-90DB-7CDA11060A09}"/>
                </a:ext>
              </a:extLst>
            </p:cNvPr>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51" name="îṧḻiḓe">
              <a:extLst>
                <a:ext uri="{FF2B5EF4-FFF2-40B4-BE49-F238E27FC236}">
                  <a16:creationId xmlns:a16="http://schemas.microsoft.com/office/drawing/2014/main" xmlns="" id="{0CFC2C04-D27D-4069-8B88-3EB08B01CE7C}"/>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ïşḻïďê">
              <a:extLst>
                <a:ext uri="{FF2B5EF4-FFF2-40B4-BE49-F238E27FC236}">
                  <a16:creationId xmlns:a16="http://schemas.microsoft.com/office/drawing/2014/main" xmlns="" id="{27E202FC-8417-45B7-A3FA-6C9B19D5F516}"/>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ïSľïdê">
              <a:extLst>
                <a:ext uri="{FF2B5EF4-FFF2-40B4-BE49-F238E27FC236}">
                  <a16:creationId xmlns:a16="http://schemas.microsoft.com/office/drawing/2014/main" xmlns="" id="{70F8C7CD-D14C-4AD4-A1E1-ED025A144034}"/>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4" name="iSľídê">
              <a:extLst>
                <a:ext uri="{FF2B5EF4-FFF2-40B4-BE49-F238E27FC236}">
                  <a16:creationId xmlns:a16="http://schemas.microsoft.com/office/drawing/2014/main" xmlns="" id="{D7937116-5BDB-4696-A0CE-931EF3F3E550}"/>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5" name="îṧ1íďé">
              <a:extLst>
                <a:ext uri="{FF2B5EF4-FFF2-40B4-BE49-F238E27FC236}">
                  <a16:creationId xmlns:a16="http://schemas.microsoft.com/office/drawing/2014/main" xmlns="" id="{94ED95B1-4A41-4F66-85CC-C869BA99198A}"/>
                </a:ext>
              </a:extLst>
            </p:cNvPr>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85000" lnSpcReduction="20000"/>
            </a:bodyPr>
            <a:lstStyle/>
            <a:p>
              <a:pPr algn="ctr"/>
              <a:endParaRPr/>
            </a:p>
          </p:txBody>
        </p:sp>
        <p:sp>
          <p:nvSpPr>
            <p:cNvPr id="56" name="ïS1iḑé">
              <a:extLst>
                <a:ext uri="{FF2B5EF4-FFF2-40B4-BE49-F238E27FC236}">
                  <a16:creationId xmlns:a16="http://schemas.microsoft.com/office/drawing/2014/main" xmlns="" id="{01B5ED5D-6A6F-4162-8DDE-3DC177F8EBC9}"/>
                </a:ext>
              </a:extLst>
            </p:cNvPr>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7" name="işľiḍe">
              <a:extLst>
                <a:ext uri="{FF2B5EF4-FFF2-40B4-BE49-F238E27FC236}">
                  <a16:creationId xmlns:a16="http://schemas.microsoft.com/office/drawing/2014/main" xmlns="" id="{2E6D0473-8CC0-402C-BB16-EECDC3AC67F4}"/>
                </a:ext>
              </a:extLst>
            </p:cNvPr>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p>
          </p:txBody>
        </p:sp>
        <p:sp>
          <p:nvSpPr>
            <p:cNvPr id="58" name="íŝḻíḍê">
              <a:extLst>
                <a:ext uri="{FF2B5EF4-FFF2-40B4-BE49-F238E27FC236}">
                  <a16:creationId xmlns:a16="http://schemas.microsoft.com/office/drawing/2014/main" xmlns="" id="{9CF99A2F-7175-4984-8540-BD1ACB0D50EE}"/>
                </a:ext>
              </a:extLst>
            </p:cNvPr>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9" name="iṥļídè">
              <a:extLst>
                <a:ext uri="{FF2B5EF4-FFF2-40B4-BE49-F238E27FC236}">
                  <a16:creationId xmlns:a16="http://schemas.microsoft.com/office/drawing/2014/main" xmlns="" id="{953199A5-2874-4E5A-A33A-229BA2979003}"/>
                </a:ext>
              </a:extLst>
            </p:cNvPr>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60" name="i$ļïḋê">
              <a:extLst>
                <a:ext uri="{FF2B5EF4-FFF2-40B4-BE49-F238E27FC236}">
                  <a16:creationId xmlns:a16="http://schemas.microsoft.com/office/drawing/2014/main" xmlns="" id="{86C51095-7987-4A86-BC20-8B4C3A3937BF}"/>
                </a:ext>
              </a:extLst>
            </p:cNvPr>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1" name="iŝ1íďê">
              <a:extLst>
                <a:ext uri="{FF2B5EF4-FFF2-40B4-BE49-F238E27FC236}">
                  <a16:creationId xmlns:a16="http://schemas.microsoft.com/office/drawing/2014/main" xmlns="" id="{0F9A6BA8-7DAC-40E7-AD0B-D3C57270B138}"/>
                </a:ext>
              </a:extLst>
            </p:cNvPr>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62" name="ïŝľïḓe">
              <a:extLst>
                <a:ext uri="{FF2B5EF4-FFF2-40B4-BE49-F238E27FC236}">
                  <a16:creationId xmlns:a16="http://schemas.microsoft.com/office/drawing/2014/main" xmlns="" id="{BFDC144F-B5C7-48A1-9625-E1F731E14B25}"/>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a:p>
          </p:txBody>
        </p:sp>
        <p:sp>
          <p:nvSpPr>
            <p:cNvPr id="63" name="ísļídè">
              <a:extLst>
                <a:ext uri="{FF2B5EF4-FFF2-40B4-BE49-F238E27FC236}">
                  <a16:creationId xmlns:a16="http://schemas.microsoft.com/office/drawing/2014/main" xmlns="" id="{AA7EFD0F-3D55-4889-ABD0-A5733DC2DEC6}"/>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4" name="ïśľiḋè">
              <a:extLst>
                <a:ext uri="{FF2B5EF4-FFF2-40B4-BE49-F238E27FC236}">
                  <a16:creationId xmlns:a16="http://schemas.microsoft.com/office/drawing/2014/main" xmlns="" id="{AF0A9624-6B66-40F5-A98B-34932CEC80D6}"/>
                </a:ext>
              </a:extLst>
            </p:cNvPr>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5" name="ïṥḻïdè">
              <a:extLst>
                <a:ext uri="{FF2B5EF4-FFF2-40B4-BE49-F238E27FC236}">
                  <a16:creationId xmlns:a16="http://schemas.microsoft.com/office/drawing/2014/main" xmlns="" id="{9DF22776-9833-49C9-9166-94DB36250482}"/>
                </a:ext>
              </a:extLst>
            </p:cNvPr>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6" name="ï$ļîdé">
              <a:extLst>
                <a:ext uri="{FF2B5EF4-FFF2-40B4-BE49-F238E27FC236}">
                  <a16:creationId xmlns:a16="http://schemas.microsoft.com/office/drawing/2014/main" xmlns="" id="{AAD65C59-08E5-45CF-AF19-E1F670E0F768}"/>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a:p>
          </p:txBody>
        </p:sp>
        <p:sp>
          <p:nvSpPr>
            <p:cNvPr id="67" name="išḷiḑé">
              <a:extLst>
                <a:ext uri="{FF2B5EF4-FFF2-40B4-BE49-F238E27FC236}">
                  <a16:creationId xmlns:a16="http://schemas.microsoft.com/office/drawing/2014/main" xmlns="" id="{CF9E2B6D-5968-4732-84C5-756E98E43E15}"/>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8" name="íśḻíďê">
              <a:extLst>
                <a:ext uri="{FF2B5EF4-FFF2-40B4-BE49-F238E27FC236}">
                  <a16:creationId xmlns:a16="http://schemas.microsoft.com/office/drawing/2014/main" xmlns="" id="{CC72BA66-831F-4D30-8904-8F898CEA73E9}"/>
                </a:ext>
              </a:extLst>
            </p:cNvPr>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69" name="îṧ1ide">
              <a:extLst>
                <a:ext uri="{FF2B5EF4-FFF2-40B4-BE49-F238E27FC236}">
                  <a16:creationId xmlns:a16="http://schemas.microsoft.com/office/drawing/2014/main" xmlns="" id="{0AB078D3-11D1-40EA-82B7-45B278B95FE6}"/>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70" name="îṧļîḍè">
              <a:extLst>
                <a:ext uri="{FF2B5EF4-FFF2-40B4-BE49-F238E27FC236}">
                  <a16:creationId xmlns:a16="http://schemas.microsoft.com/office/drawing/2014/main" xmlns="" id="{493E3C35-1F24-40D0-BEA5-8B9BCD11ACAB}"/>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71" name="ïsḷïďè">
              <a:extLst>
                <a:ext uri="{FF2B5EF4-FFF2-40B4-BE49-F238E27FC236}">
                  <a16:creationId xmlns:a16="http://schemas.microsoft.com/office/drawing/2014/main" xmlns="" id="{0194DB5F-4F27-4B45-AE43-EE1109CFD2C5}"/>
                </a:ext>
              </a:extLst>
            </p:cNvPr>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2" name="îš1ïḋe">
              <a:extLst>
                <a:ext uri="{FF2B5EF4-FFF2-40B4-BE49-F238E27FC236}">
                  <a16:creationId xmlns:a16="http://schemas.microsoft.com/office/drawing/2014/main" xmlns="" id="{C6365BC3-9800-479E-BC47-FFCF57F22327}"/>
                </a:ext>
              </a:extLst>
            </p:cNvPr>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73" name="îšḷîḓê">
              <a:extLst>
                <a:ext uri="{FF2B5EF4-FFF2-40B4-BE49-F238E27FC236}">
                  <a16:creationId xmlns:a16="http://schemas.microsoft.com/office/drawing/2014/main" xmlns="" id="{B98E0471-4330-4AA0-B502-035DD607AD82}"/>
                </a:ext>
              </a:extLst>
            </p:cNvPr>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4" name="íṥḷïde">
              <a:extLst>
                <a:ext uri="{FF2B5EF4-FFF2-40B4-BE49-F238E27FC236}">
                  <a16:creationId xmlns:a16="http://schemas.microsoft.com/office/drawing/2014/main" xmlns="" id="{80196049-EDBE-4CF1-99D8-55452BF765C3}"/>
                </a:ext>
              </a:extLst>
            </p:cNvPr>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75" name="íŝlîďè">
              <a:extLst>
                <a:ext uri="{FF2B5EF4-FFF2-40B4-BE49-F238E27FC236}">
                  <a16:creationId xmlns:a16="http://schemas.microsoft.com/office/drawing/2014/main" xmlns="" id="{842E532A-26EC-4368-87FB-941A4A40794D}"/>
                </a:ext>
              </a:extLst>
            </p:cNvPr>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6" name="iṡľíḋè">
              <a:extLst>
                <a:ext uri="{FF2B5EF4-FFF2-40B4-BE49-F238E27FC236}">
                  <a16:creationId xmlns:a16="http://schemas.microsoft.com/office/drawing/2014/main" xmlns="" id="{04E37EA0-01A6-4C88-9EA5-6A7195FA3F43}"/>
                </a:ext>
              </a:extLst>
            </p:cNvPr>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7" name="ïṥľíďe">
              <a:extLst>
                <a:ext uri="{FF2B5EF4-FFF2-40B4-BE49-F238E27FC236}">
                  <a16:creationId xmlns:a16="http://schemas.microsoft.com/office/drawing/2014/main" xmlns="" id="{CAC3EACF-3BF6-4269-A740-B89BE3276CAC}"/>
                </a:ext>
              </a:extLst>
            </p:cNvPr>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8" name="ïŝľïḑe">
              <a:extLst>
                <a:ext uri="{FF2B5EF4-FFF2-40B4-BE49-F238E27FC236}">
                  <a16:creationId xmlns:a16="http://schemas.microsoft.com/office/drawing/2014/main" xmlns="" id="{AE0E5B4C-2941-4BBF-A0D8-CA6BE573251E}"/>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9" name="íṧ1îdê">
              <a:extLst>
                <a:ext uri="{FF2B5EF4-FFF2-40B4-BE49-F238E27FC236}">
                  <a16:creationId xmlns:a16="http://schemas.microsoft.com/office/drawing/2014/main" xmlns="" id="{A2DA13F7-088B-4596-A9A5-0CCEACF6FEA4}"/>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0" name="îšḻíḑe">
              <a:extLst>
                <a:ext uri="{FF2B5EF4-FFF2-40B4-BE49-F238E27FC236}">
                  <a16:creationId xmlns:a16="http://schemas.microsoft.com/office/drawing/2014/main" xmlns="" id="{6D19BF9E-34F9-42B0-AACF-7DB9C1D69B6B}"/>
                </a:ext>
              </a:extLst>
            </p:cNvPr>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1" name="íşḻïḓê">
              <a:extLst>
                <a:ext uri="{FF2B5EF4-FFF2-40B4-BE49-F238E27FC236}">
                  <a16:creationId xmlns:a16="http://schemas.microsoft.com/office/drawing/2014/main" xmlns="" id="{9A2880E1-5BF4-4589-8056-64F5966A28E2}"/>
                </a:ext>
              </a:extLst>
            </p:cNvPr>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2" name="ï$ļíḓe">
              <a:extLst>
                <a:ext uri="{FF2B5EF4-FFF2-40B4-BE49-F238E27FC236}">
                  <a16:creationId xmlns:a16="http://schemas.microsoft.com/office/drawing/2014/main" xmlns="" id="{C3AE1C92-D269-4172-A924-C4DE8436CB35}"/>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3" name="ísḷîdè">
              <a:extLst>
                <a:ext uri="{FF2B5EF4-FFF2-40B4-BE49-F238E27FC236}">
                  <a16:creationId xmlns:a16="http://schemas.microsoft.com/office/drawing/2014/main" xmlns="" id="{58628A7C-AA39-49B2-AEA2-A6A3C51A56A2}"/>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4" name="ïṥ1iḋe">
              <a:extLst>
                <a:ext uri="{FF2B5EF4-FFF2-40B4-BE49-F238E27FC236}">
                  <a16:creationId xmlns:a16="http://schemas.microsoft.com/office/drawing/2014/main" xmlns="" id="{86F33930-2C9C-49FF-AAC0-0537D6900CEB}"/>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5" name="iṥlîḓè">
              <a:extLst>
                <a:ext uri="{FF2B5EF4-FFF2-40B4-BE49-F238E27FC236}">
                  <a16:creationId xmlns:a16="http://schemas.microsoft.com/office/drawing/2014/main" xmlns="" id="{720743FA-02A5-4BE0-8D02-9EDA2B848C90}"/>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6" name="íṩ1ídê">
              <a:extLst>
                <a:ext uri="{FF2B5EF4-FFF2-40B4-BE49-F238E27FC236}">
                  <a16:creationId xmlns:a16="http://schemas.microsoft.com/office/drawing/2014/main" xmlns="" id="{BEC273DA-2BF9-4735-9093-977ABAC45BA0}"/>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87" name="is1îdè">
              <a:extLst>
                <a:ext uri="{FF2B5EF4-FFF2-40B4-BE49-F238E27FC236}">
                  <a16:creationId xmlns:a16="http://schemas.microsoft.com/office/drawing/2014/main" xmlns="" id="{BED81156-7E2E-4B17-9C3C-F6FD3FECA826}"/>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88" name="îš1ïḋe">
              <a:extLst>
                <a:ext uri="{FF2B5EF4-FFF2-40B4-BE49-F238E27FC236}">
                  <a16:creationId xmlns:a16="http://schemas.microsoft.com/office/drawing/2014/main" xmlns="" id="{39D89206-1566-4B66-A10F-3CC46984CC96}"/>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9" name="iSḷîḓe">
              <a:extLst>
                <a:ext uri="{FF2B5EF4-FFF2-40B4-BE49-F238E27FC236}">
                  <a16:creationId xmlns:a16="http://schemas.microsoft.com/office/drawing/2014/main" xmlns="" id="{0FDDEC72-BEC5-4525-9AC5-E8C3A80C9B7D}"/>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0" name="iśļîḑe">
              <a:extLst>
                <a:ext uri="{FF2B5EF4-FFF2-40B4-BE49-F238E27FC236}">
                  <a16:creationId xmlns:a16="http://schemas.microsoft.com/office/drawing/2014/main" xmlns="" id="{38E7A1C8-02C6-4754-92C8-8764FB7208AE}"/>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91" name="îśļiďè">
              <a:extLst>
                <a:ext uri="{FF2B5EF4-FFF2-40B4-BE49-F238E27FC236}">
                  <a16:creationId xmlns:a16="http://schemas.microsoft.com/office/drawing/2014/main" xmlns="" id="{25F5402F-FEE5-47FE-95B3-1013CE4974C2}"/>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92" name="is1ïḑê">
              <a:extLst>
                <a:ext uri="{FF2B5EF4-FFF2-40B4-BE49-F238E27FC236}">
                  <a16:creationId xmlns:a16="http://schemas.microsoft.com/office/drawing/2014/main" xmlns="" id="{FC5AC1D4-13F2-450C-9AE5-FDB4AF63B446}"/>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3" name="í$ľîḍè">
              <a:extLst>
                <a:ext uri="{FF2B5EF4-FFF2-40B4-BE49-F238E27FC236}">
                  <a16:creationId xmlns:a16="http://schemas.microsoft.com/office/drawing/2014/main" xmlns="" id="{31871E0C-F14F-4A7F-B0A2-B4B6E795B1BE}"/>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4" name="iṡľiḍé">
              <a:extLst>
                <a:ext uri="{FF2B5EF4-FFF2-40B4-BE49-F238E27FC236}">
                  <a16:creationId xmlns:a16="http://schemas.microsoft.com/office/drawing/2014/main" xmlns="" id="{C08D0806-4E57-4F41-940C-FFC6F93B40BB}"/>
                </a:ext>
              </a:extLst>
            </p:cNvPr>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5" name="îšḷïdê">
              <a:extLst>
                <a:ext uri="{FF2B5EF4-FFF2-40B4-BE49-F238E27FC236}">
                  <a16:creationId xmlns:a16="http://schemas.microsoft.com/office/drawing/2014/main" xmlns="" id="{5075C14C-5416-47DD-AFD1-7C06FC0D6BBA}"/>
                </a:ext>
              </a:extLst>
            </p:cNvPr>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6" name="iṩļïďê">
              <a:extLst>
                <a:ext uri="{FF2B5EF4-FFF2-40B4-BE49-F238E27FC236}">
                  <a16:creationId xmlns:a16="http://schemas.microsoft.com/office/drawing/2014/main" xmlns="" id="{340AD41C-C114-44CE-870A-9946C06FDA72}"/>
                </a:ext>
              </a:extLst>
            </p:cNvPr>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7" name="ïṥḻïḓe">
              <a:extLst>
                <a:ext uri="{FF2B5EF4-FFF2-40B4-BE49-F238E27FC236}">
                  <a16:creationId xmlns:a16="http://schemas.microsoft.com/office/drawing/2014/main" xmlns="" id="{592785A0-E215-4C95-9A4F-8B7E48C7ADDF}"/>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8" name="ïśļïdè">
              <a:extLst>
                <a:ext uri="{FF2B5EF4-FFF2-40B4-BE49-F238E27FC236}">
                  <a16:creationId xmlns:a16="http://schemas.microsoft.com/office/drawing/2014/main" xmlns="" id="{DCB0294C-1B6A-41FF-AE56-4B6EF9011A71}"/>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9" name="îṩḻiḑe">
              <a:extLst>
                <a:ext uri="{FF2B5EF4-FFF2-40B4-BE49-F238E27FC236}">
                  <a16:creationId xmlns:a16="http://schemas.microsoft.com/office/drawing/2014/main" xmlns="" id="{54F8A9D1-1034-4BEE-BA69-21117F1CEB33}"/>
                </a:ext>
              </a:extLst>
            </p:cNvPr>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0" name="ïṩḻïḍe">
              <a:extLst>
                <a:ext uri="{FF2B5EF4-FFF2-40B4-BE49-F238E27FC236}">
                  <a16:creationId xmlns:a16="http://schemas.microsoft.com/office/drawing/2014/main" xmlns="" id="{785DD873-3C8C-4124-894A-C015C739EC9F}"/>
                </a:ext>
              </a:extLst>
            </p:cNvPr>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01" name="í$1íḓe">
              <a:extLst>
                <a:ext uri="{FF2B5EF4-FFF2-40B4-BE49-F238E27FC236}">
                  <a16:creationId xmlns:a16="http://schemas.microsoft.com/office/drawing/2014/main" xmlns="" id="{BEB0FFCA-1658-4647-BD21-7495F138D6AE}"/>
                </a:ext>
              </a:extLst>
            </p:cNvPr>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102" name="íṥlîḓê">
              <a:extLst>
                <a:ext uri="{FF2B5EF4-FFF2-40B4-BE49-F238E27FC236}">
                  <a16:creationId xmlns:a16="http://schemas.microsoft.com/office/drawing/2014/main" xmlns="" id="{53B24069-0C5E-43FE-9E72-710D934A9CE4}"/>
                </a:ext>
              </a:extLst>
            </p:cNvPr>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03" name="îśļiḋe">
              <a:extLst>
                <a:ext uri="{FF2B5EF4-FFF2-40B4-BE49-F238E27FC236}">
                  <a16:creationId xmlns:a16="http://schemas.microsoft.com/office/drawing/2014/main" xmlns="" id="{B79C331B-E4FB-4507-9058-3E486732C906}"/>
                </a:ext>
              </a:extLst>
            </p:cNvPr>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p>
          </p:txBody>
        </p:sp>
        <p:sp>
          <p:nvSpPr>
            <p:cNvPr id="104" name="iṧḷíḍé">
              <a:extLst>
                <a:ext uri="{FF2B5EF4-FFF2-40B4-BE49-F238E27FC236}">
                  <a16:creationId xmlns:a16="http://schemas.microsoft.com/office/drawing/2014/main" xmlns="" id="{2DD92FEE-4726-4441-AEDB-F84208F0C9C5}"/>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5" name="ïşḷídè">
              <a:extLst>
                <a:ext uri="{FF2B5EF4-FFF2-40B4-BE49-F238E27FC236}">
                  <a16:creationId xmlns:a16="http://schemas.microsoft.com/office/drawing/2014/main" xmlns="" id="{94A7777C-4D05-40AC-9B57-9969396DC5BB}"/>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6" name="ïş1ïḋé">
              <a:extLst>
                <a:ext uri="{FF2B5EF4-FFF2-40B4-BE49-F238E27FC236}">
                  <a16:creationId xmlns:a16="http://schemas.microsoft.com/office/drawing/2014/main" xmlns="" id="{61A9A097-4CDB-413C-BD7C-4B2CE5274EE3}"/>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7" name="iŝļíḍé">
              <a:extLst>
                <a:ext uri="{FF2B5EF4-FFF2-40B4-BE49-F238E27FC236}">
                  <a16:creationId xmlns:a16="http://schemas.microsoft.com/office/drawing/2014/main" xmlns="" id="{A1A4BE23-AD51-4699-8563-BC562A1FD2D8}"/>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8" name="išļïḓè">
              <a:extLst>
                <a:ext uri="{FF2B5EF4-FFF2-40B4-BE49-F238E27FC236}">
                  <a16:creationId xmlns:a16="http://schemas.microsoft.com/office/drawing/2014/main" xmlns="" id="{5FE5F3FD-6EE8-4B3F-82AF-CCA5E401BEFC}"/>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9" name="îṥlïḓé">
              <a:extLst>
                <a:ext uri="{FF2B5EF4-FFF2-40B4-BE49-F238E27FC236}">
                  <a16:creationId xmlns:a16="http://schemas.microsoft.com/office/drawing/2014/main" xmlns="" id="{3E89D9CE-8980-4FDE-A143-9C58EE3AF63A}"/>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0" name="ísḷíḋé">
              <a:extLst>
                <a:ext uri="{FF2B5EF4-FFF2-40B4-BE49-F238E27FC236}">
                  <a16:creationId xmlns:a16="http://schemas.microsoft.com/office/drawing/2014/main" xmlns="" id="{11351AE0-D425-4485-BCE3-A3B7D30B5A3C}"/>
                </a:ext>
              </a:extLst>
            </p:cNvPr>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1" name="íSľïḓê">
              <a:extLst>
                <a:ext uri="{FF2B5EF4-FFF2-40B4-BE49-F238E27FC236}">
                  <a16:creationId xmlns:a16="http://schemas.microsoft.com/office/drawing/2014/main" xmlns="" id="{3AC9329B-2E45-4726-AFCE-93E864DDDE14}"/>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2" name="ïŝḻiḋé">
              <a:extLst>
                <a:ext uri="{FF2B5EF4-FFF2-40B4-BE49-F238E27FC236}">
                  <a16:creationId xmlns:a16="http://schemas.microsoft.com/office/drawing/2014/main" xmlns="" id="{52F2B643-C3FF-4180-B9BF-5A9A7695CED1}"/>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grpSp>
      <p:sp>
        <p:nvSpPr>
          <p:cNvPr id="23" name="íŝlíḋè">
            <a:extLst>
              <a:ext uri="{FF2B5EF4-FFF2-40B4-BE49-F238E27FC236}">
                <a16:creationId xmlns:a16="http://schemas.microsoft.com/office/drawing/2014/main" xmlns="" id="{B28EF182-7367-4E71-83B4-1D0F496117E2}"/>
              </a:ext>
            </a:extLst>
          </p:cNvPr>
          <p:cNvSpPr/>
          <p:nvPr/>
        </p:nvSpPr>
        <p:spPr>
          <a:xfrm>
            <a:off x="2173956" y="2874373"/>
            <a:ext cx="945000" cy="369332"/>
          </a:xfrm>
          <a:prstGeom prst="rect">
            <a:avLst/>
          </a:prstGeom>
        </p:spPr>
        <p:txBody>
          <a:bodyPr wrap="square" lIns="91440" tIns="45720" rIns="91440" bIns="45720">
            <a:spAutoFit/>
          </a:bodyPr>
          <a:lstStyle/>
          <a:p>
            <a:pPr lvl="0" algn="ctr">
              <a:spcBef>
                <a:spcPct val="0"/>
              </a:spcBef>
              <a:defRPr/>
            </a:pPr>
            <a:r>
              <a:rPr lang="en-US" b="1" dirty="0"/>
              <a:t>2017</a:t>
            </a:r>
            <a:endParaRPr lang="ar-SA" b="1" dirty="0"/>
          </a:p>
        </p:txBody>
      </p:sp>
      <p:sp>
        <p:nvSpPr>
          <p:cNvPr id="24" name="işlîḓé">
            <a:extLst>
              <a:ext uri="{FF2B5EF4-FFF2-40B4-BE49-F238E27FC236}">
                <a16:creationId xmlns:a16="http://schemas.microsoft.com/office/drawing/2014/main" xmlns="" id="{A7CEC0B3-A640-47F8-96E2-77A8017C4497}"/>
              </a:ext>
            </a:extLst>
          </p:cNvPr>
          <p:cNvSpPr/>
          <p:nvPr/>
        </p:nvSpPr>
        <p:spPr bwMode="auto">
          <a:xfrm>
            <a:off x="2511610" y="2448299"/>
            <a:ext cx="269690" cy="226684"/>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a:noFill/>
          </a:ln>
        </p:spPr>
        <p:txBody>
          <a:bodyPr/>
          <a:lstStyle/>
          <a:p>
            <a:endParaRPr lang="zh-CN" altLang="en-US"/>
          </a:p>
        </p:txBody>
      </p:sp>
      <p:sp>
        <p:nvSpPr>
          <p:cNvPr id="27" name="i$1ïḋê">
            <a:extLst>
              <a:ext uri="{FF2B5EF4-FFF2-40B4-BE49-F238E27FC236}">
                <a16:creationId xmlns:a16="http://schemas.microsoft.com/office/drawing/2014/main" xmlns="" id="{E4792084-2B5F-418E-8C1E-369335F02AE0}"/>
              </a:ext>
            </a:extLst>
          </p:cNvPr>
          <p:cNvSpPr/>
          <p:nvPr/>
        </p:nvSpPr>
        <p:spPr bwMode="auto">
          <a:xfrm>
            <a:off x="7386987"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8" name="íṩľîḍe">
            <a:extLst>
              <a:ext uri="{FF2B5EF4-FFF2-40B4-BE49-F238E27FC236}">
                <a16:creationId xmlns:a16="http://schemas.microsoft.com/office/drawing/2014/main" xmlns="" id="{653BB4CF-B864-4248-B2BF-942C476FF3A0}"/>
              </a:ext>
            </a:extLst>
          </p:cNvPr>
          <p:cNvSpPr/>
          <p:nvPr/>
        </p:nvSpPr>
        <p:spPr>
          <a:xfrm>
            <a:off x="7209353" y="2874373"/>
            <a:ext cx="945000" cy="369332"/>
          </a:xfrm>
          <a:prstGeom prst="rect">
            <a:avLst/>
          </a:prstGeom>
        </p:spPr>
        <p:txBody>
          <a:bodyPr wrap="square" lIns="91440" tIns="45720" rIns="91440" bIns="45720">
            <a:spAutoFit/>
          </a:bodyPr>
          <a:lstStyle/>
          <a:p>
            <a:pPr lvl="0" algn="ctr">
              <a:spcBef>
                <a:spcPct val="0"/>
              </a:spcBef>
              <a:defRPr/>
            </a:pPr>
            <a:r>
              <a:rPr lang="en-US" altLang="zh-CN" b="1" dirty="0"/>
              <a:t>2018</a:t>
            </a:r>
            <a:endParaRPr lang="ar-SA" b="1" dirty="0"/>
          </a:p>
        </p:txBody>
      </p:sp>
      <p:sp>
        <p:nvSpPr>
          <p:cNvPr id="29" name="íşḻíḋè">
            <a:extLst>
              <a:ext uri="{FF2B5EF4-FFF2-40B4-BE49-F238E27FC236}">
                <a16:creationId xmlns:a16="http://schemas.microsoft.com/office/drawing/2014/main" xmlns="" id="{9A4B056E-5D73-42CE-8504-683AB2924115}"/>
              </a:ext>
            </a:extLst>
          </p:cNvPr>
          <p:cNvSpPr/>
          <p:nvPr/>
        </p:nvSpPr>
        <p:spPr bwMode="auto">
          <a:xfrm>
            <a:off x="7547007" y="2469070"/>
            <a:ext cx="269690" cy="185142"/>
          </a:xfrm>
          <a:custGeom>
            <a:avLst/>
            <a:gdLst>
              <a:gd name="connsiteX0" fmla="*/ 8886 w 608265"/>
              <a:gd name="connsiteY0" fmla="*/ 323966 h 417574"/>
              <a:gd name="connsiteX1" fmla="*/ 177618 w 608265"/>
              <a:gd name="connsiteY1" fmla="*/ 323966 h 417574"/>
              <a:gd name="connsiteX2" fmla="*/ 186504 w 608265"/>
              <a:gd name="connsiteY2" fmla="*/ 332846 h 417574"/>
              <a:gd name="connsiteX3" fmla="*/ 177618 w 608265"/>
              <a:gd name="connsiteY3" fmla="*/ 341819 h 417574"/>
              <a:gd name="connsiteX4" fmla="*/ 8886 w 608265"/>
              <a:gd name="connsiteY4" fmla="*/ 341819 h 417574"/>
              <a:gd name="connsiteX5" fmla="*/ 0 w 608265"/>
              <a:gd name="connsiteY5" fmla="*/ 332846 h 417574"/>
              <a:gd name="connsiteX6" fmla="*/ 8886 w 608265"/>
              <a:gd name="connsiteY6" fmla="*/ 323966 h 417574"/>
              <a:gd name="connsiteX7" fmla="*/ 79120 w 608265"/>
              <a:gd name="connsiteY7" fmla="*/ 211485 h 417574"/>
              <a:gd name="connsiteX8" fmla="*/ 266721 w 608265"/>
              <a:gd name="connsiteY8" fmla="*/ 211485 h 417574"/>
              <a:gd name="connsiteX9" fmla="*/ 275699 w 608265"/>
              <a:gd name="connsiteY9" fmla="*/ 220365 h 417574"/>
              <a:gd name="connsiteX10" fmla="*/ 266721 w 608265"/>
              <a:gd name="connsiteY10" fmla="*/ 229338 h 417574"/>
              <a:gd name="connsiteX11" fmla="*/ 79120 w 608265"/>
              <a:gd name="connsiteY11" fmla="*/ 229338 h 417574"/>
              <a:gd name="connsiteX12" fmla="*/ 70142 w 608265"/>
              <a:gd name="connsiteY12" fmla="*/ 220365 h 417574"/>
              <a:gd name="connsiteX13" fmla="*/ 79120 w 608265"/>
              <a:gd name="connsiteY13" fmla="*/ 211485 h 417574"/>
              <a:gd name="connsiteX14" fmla="*/ 19751 w 608265"/>
              <a:gd name="connsiteY14" fmla="*/ 110788 h 417574"/>
              <a:gd name="connsiteX15" fmla="*/ 207446 w 608265"/>
              <a:gd name="connsiteY15" fmla="*/ 110788 h 417574"/>
              <a:gd name="connsiteX16" fmla="*/ 216424 w 608265"/>
              <a:gd name="connsiteY16" fmla="*/ 119668 h 417574"/>
              <a:gd name="connsiteX17" fmla="*/ 207446 w 608265"/>
              <a:gd name="connsiteY17" fmla="*/ 128641 h 417574"/>
              <a:gd name="connsiteX18" fmla="*/ 19751 w 608265"/>
              <a:gd name="connsiteY18" fmla="*/ 128641 h 417574"/>
              <a:gd name="connsiteX19" fmla="*/ 10867 w 608265"/>
              <a:gd name="connsiteY19" fmla="*/ 119668 h 417574"/>
              <a:gd name="connsiteX20" fmla="*/ 19751 w 608265"/>
              <a:gd name="connsiteY20" fmla="*/ 110788 h 417574"/>
              <a:gd name="connsiteX21" fmla="*/ 578133 w 608265"/>
              <a:gd name="connsiteY21" fmla="*/ 72790 h 417574"/>
              <a:gd name="connsiteX22" fmla="*/ 603752 w 608265"/>
              <a:gd name="connsiteY22" fmla="*/ 108101 h 417574"/>
              <a:gd name="connsiteX23" fmla="*/ 465063 w 608265"/>
              <a:gd name="connsiteY23" fmla="*/ 160953 h 417574"/>
              <a:gd name="connsiteX24" fmla="*/ 417649 w 608265"/>
              <a:gd name="connsiteY24" fmla="*/ 247514 h 417574"/>
              <a:gd name="connsiteX25" fmla="*/ 479839 w 608265"/>
              <a:gd name="connsiteY25" fmla="*/ 289814 h 417574"/>
              <a:gd name="connsiteX26" fmla="*/ 531368 w 608265"/>
              <a:gd name="connsiteY26" fmla="*/ 383099 h 417574"/>
              <a:gd name="connsiteX27" fmla="*/ 486759 w 608265"/>
              <a:gd name="connsiteY27" fmla="*/ 403923 h 417574"/>
              <a:gd name="connsiteX28" fmla="*/ 445050 w 608265"/>
              <a:gd name="connsiteY28" fmla="*/ 324551 h 417574"/>
              <a:gd name="connsiteX29" fmla="*/ 369299 w 608265"/>
              <a:gd name="connsiteY29" fmla="*/ 279730 h 417574"/>
              <a:gd name="connsiteX30" fmla="*/ 365465 w 608265"/>
              <a:gd name="connsiteY30" fmla="*/ 278049 h 417574"/>
              <a:gd name="connsiteX31" fmla="*/ 207044 w 608265"/>
              <a:gd name="connsiteY31" fmla="*/ 308583 h 417574"/>
              <a:gd name="connsiteX32" fmla="*/ 234351 w 608265"/>
              <a:gd name="connsiteY32" fmla="*/ 265256 h 417574"/>
              <a:gd name="connsiteX33" fmla="*/ 339560 w 608265"/>
              <a:gd name="connsiteY33" fmla="*/ 219314 h 417574"/>
              <a:gd name="connsiteX34" fmla="*/ 389312 w 608265"/>
              <a:gd name="connsiteY34" fmla="*/ 124815 h 417574"/>
              <a:gd name="connsiteX35" fmla="*/ 307016 w 608265"/>
              <a:gd name="connsiteY35" fmla="*/ 155443 h 417574"/>
              <a:gd name="connsiteX36" fmla="*/ 264464 w 608265"/>
              <a:gd name="connsiteY36" fmla="*/ 130605 h 417574"/>
              <a:gd name="connsiteX37" fmla="*/ 437662 w 608265"/>
              <a:gd name="connsiteY37" fmla="*/ 93160 h 417574"/>
              <a:gd name="connsiteX38" fmla="*/ 455337 w 608265"/>
              <a:gd name="connsiteY38" fmla="*/ 103152 h 417574"/>
              <a:gd name="connsiteX39" fmla="*/ 561201 w 608265"/>
              <a:gd name="connsiteY39" fmla="*/ 83355 h 417574"/>
              <a:gd name="connsiteX40" fmla="*/ 578133 w 608265"/>
              <a:gd name="connsiteY40" fmla="*/ 72790 h 417574"/>
              <a:gd name="connsiteX41" fmla="*/ 187624 w 608265"/>
              <a:gd name="connsiteY41" fmla="*/ 23569 h 417574"/>
              <a:gd name="connsiteX42" fmla="*/ 375276 w 608265"/>
              <a:gd name="connsiteY42" fmla="*/ 23569 h 417574"/>
              <a:gd name="connsiteX43" fmla="*/ 384158 w 608265"/>
              <a:gd name="connsiteY43" fmla="*/ 32542 h 417574"/>
              <a:gd name="connsiteX44" fmla="*/ 375276 w 608265"/>
              <a:gd name="connsiteY44" fmla="*/ 41422 h 417574"/>
              <a:gd name="connsiteX45" fmla="*/ 187624 w 608265"/>
              <a:gd name="connsiteY45" fmla="*/ 41422 h 417574"/>
              <a:gd name="connsiteX46" fmla="*/ 178742 w 608265"/>
              <a:gd name="connsiteY46" fmla="*/ 32542 h 417574"/>
              <a:gd name="connsiteX47" fmla="*/ 187624 w 608265"/>
              <a:gd name="connsiteY47" fmla="*/ 23569 h 417574"/>
              <a:gd name="connsiteX48" fmla="*/ 480973 w 608265"/>
              <a:gd name="connsiteY48" fmla="*/ 0 h 417574"/>
              <a:gd name="connsiteX49" fmla="*/ 529804 w 608265"/>
              <a:gd name="connsiteY49" fmla="*/ 48690 h 417574"/>
              <a:gd name="connsiteX50" fmla="*/ 480973 w 608265"/>
              <a:gd name="connsiteY50" fmla="*/ 97380 h 417574"/>
              <a:gd name="connsiteX51" fmla="*/ 432142 w 608265"/>
              <a:gd name="connsiteY51" fmla="*/ 48690 h 417574"/>
              <a:gd name="connsiteX52" fmla="*/ 480973 w 608265"/>
              <a:gd name="connsiteY52" fmla="*/ 0 h 4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265" h="417574">
                <a:moveTo>
                  <a:pt x="8886" y="323966"/>
                </a:moveTo>
                <a:lnTo>
                  <a:pt x="177618" y="323966"/>
                </a:lnTo>
                <a:cubicBezTo>
                  <a:pt x="182482" y="323966"/>
                  <a:pt x="186504" y="327986"/>
                  <a:pt x="186504" y="332846"/>
                </a:cubicBezTo>
                <a:cubicBezTo>
                  <a:pt x="186504" y="337800"/>
                  <a:pt x="182482" y="341819"/>
                  <a:pt x="177618" y="341819"/>
                </a:cubicBezTo>
                <a:lnTo>
                  <a:pt x="8886" y="341819"/>
                </a:lnTo>
                <a:cubicBezTo>
                  <a:pt x="4022" y="341819"/>
                  <a:pt x="0" y="337800"/>
                  <a:pt x="0" y="332846"/>
                </a:cubicBezTo>
                <a:cubicBezTo>
                  <a:pt x="0" y="327986"/>
                  <a:pt x="4022" y="323966"/>
                  <a:pt x="8886" y="323966"/>
                </a:cubicBezTo>
                <a:close/>
                <a:moveTo>
                  <a:pt x="79120" y="211485"/>
                </a:moveTo>
                <a:lnTo>
                  <a:pt x="266721" y="211485"/>
                </a:lnTo>
                <a:cubicBezTo>
                  <a:pt x="271678" y="211485"/>
                  <a:pt x="275699" y="215411"/>
                  <a:pt x="275699" y="220365"/>
                </a:cubicBezTo>
                <a:cubicBezTo>
                  <a:pt x="275699" y="225319"/>
                  <a:pt x="271678" y="229338"/>
                  <a:pt x="266721" y="229338"/>
                </a:cubicBezTo>
                <a:lnTo>
                  <a:pt x="79120" y="229338"/>
                </a:lnTo>
                <a:cubicBezTo>
                  <a:pt x="74163" y="229338"/>
                  <a:pt x="70142" y="225319"/>
                  <a:pt x="70142" y="220365"/>
                </a:cubicBezTo>
                <a:cubicBezTo>
                  <a:pt x="70142" y="215411"/>
                  <a:pt x="74163" y="211485"/>
                  <a:pt x="79120" y="211485"/>
                </a:cubicBezTo>
                <a:close/>
                <a:moveTo>
                  <a:pt x="19751" y="110788"/>
                </a:moveTo>
                <a:lnTo>
                  <a:pt x="207446" y="110788"/>
                </a:lnTo>
                <a:cubicBezTo>
                  <a:pt x="212403" y="110788"/>
                  <a:pt x="216424" y="114808"/>
                  <a:pt x="216424" y="119668"/>
                </a:cubicBezTo>
                <a:cubicBezTo>
                  <a:pt x="216424" y="124622"/>
                  <a:pt x="212403" y="128641"/>
                  <a:pt x="207446" y="128641"/>
                </a:cubicBezTo>
                <a:lnTo>
                  <a:pt x="19751" y="128641"/>
                </a:lnTo>
                <a:cubicBezTo>
                  <a:pt x="14888" y="128641"/>
                  <a:pt x="10867" y="124622"/>
                  <a:pt x="10867" y="119668"/>
                </a:cubicBezTo>
                <a:cubicBezTo>
                  <a:pt x="10867" y="114808"/>
                  <a:pt x="14888" y="110788"/>
                  <a:pt x="19751" y="110788"/>
                </a:cubicBezTo>
                <a:close/>
                <a:moveTo>
                  <a:pt x="578133" y="72790"/>
                </a:moveTo>
                <a:cubicBezTo>
                  <a:pt x="596983" y="70090"/>
                  <a:pt x="617569" y="88701"/>
                  <a:pt x="603752" y="108101"/>
                </a:cubicBezTo>
                <a:cubicBezTo>
                  <a:pt x="567934" y="158151"/>
                  <a:pt x="517808" y="177107"/>
                  <a:pt x="465063" y="160953"/>
                </a:cubicBezTo>
                <a:cubicBezTo>
                  <a:pt x="448510" y="189433"/>
                  <a:pt x="432705" y="218287"/>
                  <a:pt x="417649" y="247514"/>
                </a:cubicBezTo>
                <a:cubicBezTo>
                  <a:pt x="440000" y="258906"/>
                  <a:pt x="466279" y="278983"/>
                  <a:pt x="479839" y="289814"/>
                </a:cubicBezTo>
                <a:cubicBezTo>
                  <a:pt x="496766" y="303261"/>
                  <a:pt x="518462" y="356393"/>
                  <a:pt x="531368" y="383099"/>
                </a:cubicBezTo>
                <a:cubicBezTo>
                  <a:pt x="545209" y="411673"/>
                  <a:pt x="500600" y="432496"/>
                  <a:pt x="486759" y="403923"/>
                </a:cubicBezTo>
                <a:cubicBezTo>
                  <a:pt x="475350" y="380485"/>
                  <a:pt x="456179" y="333702"/>
                  <a:pt x="445050" y="324551"/>
                </a:cubicBezTo>
                <a:cubicBezTo>
                  <a:pt x="433828" y="315400"/>
                  <a:pt x="397262" y="289441"/>
                  <a:pt x="369299" y="279730"/>
                </a:cubicBezTo>
                <a:cubicBezTo>
                  <a:pt x="367897" y="279263"/>
                  <a:pt x="366587" y="278702"/>
                  <a:pt x="365465" y="278049"/>
                </a:cubicBezTo>
                <a:cubicBezTo>
                  <a:pt x="331237" y="321470"/>
                  <a:pt x="264184" y="341919"/>
                  <a:pt x="207044" y="308583"/>
                </a:cubicBezTo>
                <a:cubicBezTo>
                  <a:pt x="176837" y="290935"/>
                  <a:pt x="204145" y="247608"/>
                  <a:pt x="234351" y="265256"/>
                </a:cubicBezTo>
                <a:cubicBezTo>
                  <a:pt x="276248" y="289721"/>
                  <a:pt x="319828" y="258439"/>
                  <a:pt x="339560" y="219314"/>
                </a:cubicBezTo>
                <a:cubicBezTo>
                  <a:pt x="359293" y="180095"/>
                  <a:pt x="373227" y="152549"/>
                  <a:pt x="389312" y="124815"/>
                </a:cubicBezTo>
                <a:cubicBezTo>
                  <a:pt x="357984" y="114917"/>
                  <a:pt x="329460" y="123975"/>
                  <a:pt x="307016" y="155443"/>
                </a:cubicBezTo>
                <a:cubicBezTo>
                  <a:pt x="288686" y="180936"/>
                  <a:pt x="245948" y="156470"/>
                  <a:pt x="264464" y="130605"/>
                </a:cubicBezTo>
                <a:cubicBezTo>
                  <a:pt x="307951" y="69816"/>
                  <a:pt x="372760" y="54688"/>
                  <a:pt x="437662" y="93160"/>
                </a:cubicBezTo>
                <a:cubicBezTo>
                  <a:pt x="440374" y="94747"/>
                  <a:pt x="452625" y="101471"/>
                  <a:pt x="455337" y="103152"/>
                </a:cubicBezTo>
                <a:cubicBezTo>
                  <a:pt x="495644" y="127056"/>
                  <a:pt x="533145" y="122481"/>
                  <a:pt x="561201" y="83355"/>
                </a:cubicBezTo>
                <a:cubicBezTo>
                  <a:pt x="565760" y="76959"/>
                  <a:pt x="571850" y="73691"/>
                  <a:pt x="578133" y="72790"/>
                </a:cubicBezTo>
                <a:close/>
                <a:moveTo>
                  <a:pt x="187624" y="23569"/>
                </a:moveTo>
                <a:lnTo>
                  <a:pt x="375276" y="23569"/>
                </a:lnTo>
                <a:cubicBezTo>
                  <a:pt x="380231" y="23569"/>
                  <a:pt x="384158" y="27588"/>
                  <a:pt x="384158" y="32542"/>
                </a:cubicBezTo>
                <a:cubicBezTo>
                  <a:pt x="384158" y="37496"/>
                  <a:pt x="380231" y="41422"/>
                  <a:pt x="375276" y="41422"/>
                </a:cubicBezTo>
                <a:lnTo>
                  <a:pt x="187624" y="41422"/>
                </a:lnTo>
                <a:cubicBezTo>
                  <a:pt x="182669" y="41422"/>
                  <a:pt x="178742" y="37496"/>
                  <a:pt x="178742" y="32542"/>
                </a:cubicBezTo>
                <a:cubicBezTo>
                  <a:pt x="178742" y="27588"/>
                  <a:pt x="182669" y="23569"/>
                  <a:pt x="187624" y="23569"/>
                </a:cubicBezTo>
                <a:close/>
                <a:moveTo>
                  <a:pt x="480973" y="0"/>
                </a:moveTo>
                <a:cubicBezTo>
                  <a:pt x="507942" y="0"/>
                  <a:pt x="529804" y="21799"/>
                  <a:pt x="529804" y="48690"/>
                </a:cubicBezTo>
                <a:cubicBezTo>
                  <a:pt x="529804" y="75581"/>
                  <a:pt x="507942" y="97380"/>
                  <a:pt x="480973" y="97380"/>
                </a:cubicBezTo>
                <a:cubicBezTo>
                  <a:pt x="454004" y="97380"/>
                  <a:pt x="432142" y="75581"/>
                  <a:pt x="432142" y="48690"/>
                </a:cubicBezTo>
                <a:cubicBezTo>
                  <a:pt x="432142" y="21799"/>
                  <a:pt x="454004" y="0"/>
                  <a:pt x="480973" y="0"/>
                </a:cubicBezTo>
                <a:close/>
              </a:path>
            </a:pathLst>
          </a:custGeom>
          <a:solidFill>
            <a:schemeClr val="bg1"/>
          </a:solidFill>
          <a:ln>
            <a:noFill/>
          </a:ln>
        </p:spPr>
        <p:txBody>
          <a:bodyPr wrap="square" lIns="91440" tIns="45720" rIns="91440" bIns="45720">
            <a:normAutofit fontScale="40000" lnSpcReduction="20000"/>
          </a:bodyPr>
          <a:lstStyle/>
          <a:p>
            <a:endParaRPr lang="zh-CN" altLang="en-US"/>
          </a:p>
        </p:txBody>
      </p:sp>
      <p:sp>
        <p:nvSpPr>
          <p:cNvPr id="32" name="iṩļïḋê">
            <a:extLst>
              <a:ext uri="{FF2B5EF4-FFF2-40B4-BE49-F238E27FC236}">
                <a16:creationId xmlns:a16="http://schemas.microsoft.com/office/drawing/2014/main" xmlns="" id="{3C188D59-751D-4758-86DD-85E65E965405}"/>
              </a:ext>
            </a:extLst>
          </p:cNvPr>
          <p:cNvSpPr/>
          <p:nvPr/>
        </p:nvSpPr>
        <p:spPr>
          <a:xfrm>
            <a:off x="4295551"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t>2019</a:t>
            </a:r>
            <a:endParaRPr lang="ar-SA" b="1" dirty="0"/>
          </a:p>
        </p:txBody>
      </p:sp>
      <p:grpSp>
        <p:nvGrpSpPr>
          <p:cNvPr id="33" name="iśḻíḑê">
            <a:extLst>
              <a:ext uri="{FF2B5EF4-FFF2-40B4-BE49-F238E27FC236}">
                <a16:creationId xmlns:a16="http://schemas.microsoft.com/office/drawing/2014/main" xmlns="" id="{E24D32E1-54FE-4EC8-8145-652D8BBD2420}"/>
              </a:ext>
            </a:extLst>
          </p:cNvPr>
          <p:cNvGrpSpPr/>
          <p:nvPr/>
        </p:nvGrpSpPr>
        <p:grpSpPr>
          <a:xfrm>
            <a:off x="4473185" y="4541131"/>
            <a:ext cx="589730" cy="589730"/>
            <a:chOff x="4473185" y="5951735"/>
            <a:chExt cx="589730" cy="589730"/>
          </a:xfrm>
        </p:grpSpPr>
        <p:sp>
          <p:nvSpPr>
            <p:cNvPr id="44" name="íśḷíḋe">
              <a:extLst>
                <a:ext uri="{FF2B5EF4-FFF2-40B4-BE49-F238E27FC236}">
                  <a16:creationId xmlns:a16="http://schemas.microsoft.com/office/drawing/2014/main" xmlns="" id="{8EBA94F0-00DF-4AFF-A29E-8B6EBD129620}"/>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45" name="iṩľiḋé">
              <a:extLst>
                <a:ext uri="{FF2B5EF4-FFF2-40B4-BE49-F238E27FC236}">
                  <a16:creationId xmlns:a16="http://schemas.microsoft.com/office/drawing/2014/main" xmlns="" id="{64CA6A56-BBBA-4584-9D17-8CBC1130C25C}"/>
                </a:ext>
              </a:extLst>
            </p:cNvPr>
            <p:cNvSpPr/>
            <p:nvPr/>
          </p:nvSpPr>
          <p:spPr bwMode="auto">
            <a:xfrm>
              <a:off x="4633205" y="6111801"/>
              <a:ext cx="269690" cy="269596"/>
            </a:xfrm>
            <a:custGeom>
              <a:avLst/>
              <a:gdLst>
                <a:gd name="connsiteX0" fmla="*/ 0 w 606933"/>
                <a:gd name="connsiteY0" fmla="*/ 362213 h 606722"/>
                <a:gd name="connsiteX1" fmla="*/ 88983 w 606933"/>
                <a:gd name="connsiteY1" fmla="*/ 362213 h 606722"/>
                <a:gd name="connsiteX2" fmla="*/ 88983 w 606933"/>
                <a:gd name="connsiteY2" fmla="*/ 364880 h 606722"/>
                <a:gd name="connsiteX3" fmla="*/ 88983 w 606933"/>
                <a:gd name="connsiteY3" fmla="*/ 398210 h 606722"/>
                <a:gd name="connsiteX4" fmla="*/ 88983 w 606933"/>
                <a:gd name="connsiteY4" fmla="*/ 560238 h 606722"/>
                <a:gd name="connsiteX5" fmla="*/ 88983 w 606933"/>
                <a:gd name="connsiteY5" fmla="*/ 570637 h 606722"/>
                <a:gd name="connsiteX6" fmla="*/ 88983 w 606933"/>
                <a:gd name="connsiteY6" fmla="*/ 606722 h 606722"/>
                <a:gd name="connsiteX7" fmla="*/ 0 w 606933"/>
                <a:gd name="connsiteY7" fmla="*/ 606722 h 606722"/>
                <a:gd name="connsiteX8" fmla="*/ 276890 w 606933"/>
                <a:gd name="connsiteY8" fmla="*/ 335751 h 606722"/>
                <a:gd name="connsiteX9" fmla="*/ 443069 w 606933"/>
                <a:gd name="connsiteY9" fmla="*/ 377345 h 606722"/>
                <a:gd name="connsiteX10" fmla="*/ 443069 w 606933"/>
                <a:gd name="connsiteY10" fmla="*/ 423559 h 606722"/>
                <a:gd name="connsiteX11" fmla="*/ 442802 w 606933"/>
                <a:gd name="connsiteY11" fmla="*/ 423648 h 606722"/>
                <a:gd name="connsiteX12" fmla="*/ 323976 w 606933"/>
                <a:gd name="connsiteY12" fmla="*/ 394764 h 606722"/>
                <a:gd name="connsiteX13" fmla="*/ 315342 w 606933"/>
                <a:gd name="connsiteY13" fmla="*/ 429781 h 606722"/>
                <a:gd name="connsiteX14" fmla="*/ 443336 w 606933"/>
                <a:gd name="connsiteY14" fmla="*/ 460887 h 606722"/>
                <a:gd name="connsiteX15" fmla="*/ 593493 w 606933"/>
                <a:gd name="connsiteY15" fmla="*/ 419649 h 606722"/>
                <a:gd name="connsiteX16" fmla="*/ 606933 w 606933"/>
                <a:gd name="connsiteY16" fmla="*/ 470663 h 606722"/>
                <a:gd name="connsiteX17" fmla="*/ 382810 w 606933"/>
                <a:gd name="connsiteY17" fmla="*/ 594021 h 606722"/>
                <a:gd name="connsiteX18" fmla="*/ 212804 w 606933"/>
                <a:gd name="connsiteY18" fmla="*/ 546384 h 606722"/>
                <a:gd name="connsiteX19" fmla="*/ 125042 w 606933"/>
                <a:gd name="connsiteY19" fmla="*/ 556249 h 606722"/>
                <a:gd name="connsiteX20" fmla="*/ 125042 w 606933"/>
                <a:gd name="connsiteY20" fmla="*/ 519900 h 606722"/>
                <a:gd name="connsiteX21" fmla="*/ 125042 w 606933"/>
                <a:gd name="connsiteY21" fmla="*/ 395742 h 606722"/>
                <a:gd name="connsiteX22" fmla="*/ 125042 w 606933"/>
                <a:gd name="connsiteY22" fmla="*/ 362236 h 606722"/>
                <a:gd name="connsiteX23" fmla="*/ 125042 w 606933"/>
                <a:gd name="connsiteY23" fmla="*/ 359303 h 606722"/>
                <a:gd name="connsiteX24" fmla="*/ 382041 w 606933"/>
                <a:gd name="connsiteY24" fmla="*/ 177119 h 606722"/>
                <a:gd name="connsiteX25" fmla="*/ 399471 w 606933"/>
                <a:gd name="connsiteY25" fmla="*/ 197750 h 606722"/>
                <a:gd name="connsiteX26" fmla="*/ 382041 w 606933"/>
                <a:gd name="connsiteY26" fmla="*/ 218470 h 606722"/>
                <a:gd name="connsiteX27" fmla="*/ 345841 w 606933"/>
                <a:gd name="connsiteY27" fmla="*/ 95828 h 606722"/>
                <a:gd name="connsiteX28" fmla="*/ 345841 w 606933"/>
                <a:gd name="connsiteY28" fmla="*/ 137109 h 606722"/>
                <a:gd name="connsiteX29" fmla="*/ 328341 w 606933"/>
                <a:gd name="connsiteY29" fmla="*/ 116513 h 606722"/>
                <a:gd name="connsiteX30" fmla="*/ 345841 w 606933"/>
                <a:gd name="connsiteY30" fmla="*/ 95828 h 606722"/>
                <a:gd name="connsiteX31" fmla="*/ 345877 w 606933"/>
                <a:gd name="connsiteY31" fmla="*/ 41411 h 606722"/>
                <a:gd name="connsiteX32" fmla="*/ 345877 w 606933"/>
                <a:gd name="connsiteY32" fmla="*/ 59184 h 606722"/>
                <a:gd name="connsiteX33" fmla="*/ 315978 w 606933"/>
                <a:gd name="connsiteY33" fmla="*/ 70115 h 606722"/>
                <a:gd name="connsiteX34" fmla="*/ 292308 w 606933"/>
                <a:gd name="connsiteY34" fmla="*/ 116502 h 606722"/>
                <a:gd name="connsiteX35" fmla="*/ 315978 w 606933"/>
                <a:gd name="connsiteY35" fmla="*/ 162890 h 606722"/>
                <a:gd name="connsiteX36" fmla="*/ 345877 w 606933"/>
                <a:gd name="connsiteY36" fmla="*/ 173820 h 606722"/>
                <a:gd name="connsiteX37" fmla="*/ 345877 w 606933"/>
                <a:gd name="connsiteY37" fmla="*/ 218431 h 606722"/>
                <a:gd name="connsiteX38" fmla="*/ 328347 w 606933"/>
                <a:gd name="connsiteY38" fmla="*/ 197725 h 606722"/>
                <a:gd name="connsiteX39" fmla="*/ 292308 w 606933"/>
                <a:gd name="connsiteY39" fmla="*/ 197725 h 606722"/>
                <a:gd name="connsiteX40" fmla="*/ 315978 w 606933"/>
                <a:gd name="connsiteY40" fmla="*/ 244113 h 606722"/>
                <a:gd name="connsiteX41" fmla="*/ 345877 w 606933"/>
                <a:gd name="connsiteY41" fmla="*/ 255043 h 606722"/>
                <a:gd name="connsiteX42" fmla="*/ 345877 w 606933"/>
                <a:gd name="connsiteY42" fmla="*/ 272816 h 606722"/>
                <a:gd name="connsiteX43" fmla="*/ 382004 w 606933"/>
                <a:gd name="connsiteY43" fmla="*/ 272816 h 606722"/>
                <a:gd name="connsiteX44" fmla="*/ 382004 w 606933"/>
                <a:gd name="connsiteY44" fmla="*/ 255043 h 606722"/>
                <a:gd name="connsiteX45" fmla="*/ 411814 w 606933"/>
                <a:gd name="connsiteY45" fmla="*/ 244113 h 606722"/>
                <a:gd name="connsiteX46" fmla="*/ 435573 w 606933"/>
                <a:gd name="connsiteY46" fmla="*/ 197725 h 606722"/>
                <a:gd name="connsiteX47" fmla="*/ 411814 w 606933"/>
                <a:gd name="connsiteY47" fmla="*/ 151338 h 606722"/>
                <a:gd name="connsiteX48" fmla="*/ 382004 w 606933"/>
                <a:gd name="connsiteY48" fmla="*/ 140407 h 606722"/>
                <a:gd name="connsiteX49" fmla="*/ 382004 w 606933"/>
                <a:gd name="connsiteY49" fmla="*/ 95797 h 606722"/>
                <a:gd name="connsiteX50" fmla="*/ 399446 w 606933"/>
                <a:gd name="connsiteY50" fmla="*/ 116502 h 606722"/>
                <a:gd name="connsiteX51" fmla="*/ 435573 w 606933"/>
                <a:gd name="connsiteY51" fmla="*/ 116502 h 606722"/>
                <a:gd name="connsiteX52" fmla="*/ 411814 w 606933"/>
                <a:gd name="connsiteY52" fmla="*/ 70115 h 606722"/>
                <a:gd name="connsiteX53" fmla="*/ 382004 w 606933"/>
                <a:gd name="connsiteY53" fmla="*/ 59184 h 606722"/>
                <a:gd name="connsiteX54" fmla="*/ 382004 w 606933"/>
                <a:gd name="connsiteY54" fmla="*/ 41411 h 606722"/>
                <a:gd name="connsiteX55" fmla="*/ 363941 w 606933"/>
                <a:gd name="connsiteY55" fmla="*/ 0 h 606722"/>
                <a:gd name="connsiteX56" fmla="*/ 521266 w 606933"/>
                <a:gd name="connsiteY56" fmla="*/ 157114 h 606722"/>
                <a:gd name="connsiteX57" fmla="*/ 363941 w 606933"/>
                <a:gd name="connsiteY57" fmla="*/ 314228 h 606722"/>
                <a:gd name="connsiteX58" fmla="*/ 206615 w 606933"/>
                <a:gd name="connsiteY58" fmla="*/ 157114 h 606722"/>
                <a:gd name="connsiteX59" fmla="*/ 363941 w 606933"/>
                <a:gd name="connsiteY5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933" h="606722">
                  <a:moveTo>
                    <a:pt x="0" y="362213"/>
                  </a:moveTo>
                  <a:lnTo>
                    <a:pt x="88983" y="362213"/>
                  </a:lnTo>
                  <a:lnTo>
                    <a:pt x="88983" y="364880"/>
                  </a:lnTo>
                  <a:lnTo>
                    <a:pt x="88983" y="398210"/>
                  </a:lnTo>
                  <a:lnTo>
                    <a:pt x="88983" y="560238"/>
                  </a:lnTo>
                  <a:lnTo>
                    <a:pt x="88983" y="570637"/>
                  </a:lnTo>
                  <a:lnTo>
                    <a:pt x="88983" y="606722"/>
                  </a:lnTo>
                  <a:lnTo>
                    <a:pt x="0" y="606722"/>
                  </a:lnTo>
                  <a:close/>
                  <a:moveTo>
                    <a:pt x="276890" y="335751"/>
                  </a:moveTo>
                  <a:lnTo>
                    <a:pt x="443069" y="377345"/>
                  </a:lnTo>
                  <a:lnTo>
                    <a:pt x="443069" y="423559"/>
                  </a:lnTo>
                  <a:lnTo>
                    <a:pt x="442802" y="423648"/>
                  </a:lnTo>
                  <a:lnTo>
                    <a:pt x="323976" y="394764"/>
                  </a:lnTo>
                  <a:lnTo>
                    <a:pt x="315342" y="429781"/>
                  </a:lnTo>
                  <a:lnTo>
                    <a:pt x="443336" y="460887"/>
                  </a:lnTo>
                  <a:lnTo>
                    <a:pt x="593493" y="419649"/>
                  </a:lnTo>
                  <a:lnTo>
                    <a:pt x="606933" y="470663"/>
                  </a:lnTo>
                  <a:lnTo>
                    <a:pt x="382810" y="594021"/>
                  </a:lnTo>
                  <a:lnTo>
                    <a:pt x="212804" y="546384"/>
                  </a:lnTo>
                  <a:lnTo>
                    <a:pt x="125042" y="556249"/>
                  </a:lnTo>
                  <a:lnTo>
                    <a:pt x="125042" y="519900"/>
                  </a:lnTo>
                  <a:lnTo>
                    <a:pt x="125042" y="395742"/>
                  </a:lnTo>
                  <a:lnTo>
                    <a:pt x="125042" y="362236"/>
                  </a:lnTo>
                  <a:lnTo>
                    <a:pt x="125042" y="359303"/>
                  </a:lnTo>
                  <a:close/>
                  <a:moveTo>
                    <a:pt x="382041" y="177119"/>
                  </a:moveTo>
                  <a:cubicBezTo>
                    <a:pt x="399471" y="181654"/>
                    <a:pt x="399471" y="192859"/>
                    <a:pt x="399471" y="197750"/>
                  </a:cubicBezTo>
                  <a:cubicBezTo>
                    <a:pt x="399471" y="202641"/>
                    <a:pt x="399471" y="213934"/>
                    <a:pt x="382041" y="218470"/>
                  </a:cubicBezTo>
                  <a:close/>
                  <a:moveTo>
                    <a:pt x="345841" y="95828"/>
                  </a:moveTo>
                  <a:lnTo>
                    <a:pt x="345841" y="137109"/>
                  </a:lnTo>
                  <a:cubicBezTo>
                    <a:pt x="328341" y="132670"/>
                    <a:pt x="328341" y="121395"/>
                    <a:pt x="328341" y="116513"/>
                  </a:cubicBezTo>
                  <a:cubicBezTo>
                    <a:pt x="328341" y="111630"/>
                    <a:pt x="328341" y="100355"/>
                    <a:pt x="345841" y="95828"/>
                  </a:cubicBezTo>
                  <a:close/>
                  <a:moveTo>
                    <a:pt x="345877" y="41411"/>
                  </a:moveTo>
                  <a:lnTo>
                    <a:pt x="345877" y="59184"/>
                  </a:lnTo>
                  <a:cubicBezTo>
                    <a:pt x="334220" y="60961"/>
                    <a:pt x="324253" y="64605"/>
                    <a:pt x="315978" y="70115"/>
                  </a:cubicBezTo>
                  <a:cubicBezTo>
                    <a:pt x="300494" y="80423"/>
                    <a:pt x="292308" y="96508"/>
                    <a:pt x="292308" y="116502"/>
                  </a:cubicBezTo>
                  <a:cubicBezTo>
                    <a:pt x="292308" y="136497"/>
                    <a:pt x="300494" y="152582"/>
                    <a:pt x="315978" y="162890"/>
                  </a:cubicBezTo>
                  <a:cubicBezTo>
                    <a:pt x="324253" y="168400"/>
                    <a:pt x="334220" y="172043"/>
                    <a:pt x="345877" y="173820"/>
                  </a:cubicBezTo>
                  <a:lnTo>
                    <a:pt x="345877" y="218431"/>
                  </a:lnTo>
                  <a:cubicBezTo>
                    <a:pt x="328347" y="213899"/>
                    <a:pt x="328347" y="202613"/>
                    <a:pt x="328347" y="197725"/>
                  </a:cubicBezTo>
                  <a:lnTo>
                    <a:pt x="292308" y="197725"/>
                  </a:lnTo>
                  <a:cubicBezTo>
                    <a:pt x="292308" y="217720"/>
                    <a:pt x="300494" y="233805"/>
                    <a:pt x="315978" y="244113"/>
                  </a:cubicBezTo>
                  <a:cubicBezTo>
                    <a:pt x="324253" y="249623"/>
                    <a:pt x="334220" y="253266"/>
                    <a:pt x="345877" y="255043"/>
                  </a:cubicBezTo>
                  <a:lnTo>
                    <a:pt x="345877" y="272816"/>
                  </a:lnTo>
                  <a:lnTo>
                    <a:pt x="382004" y="272816"/>
                  </a:lnTo>
                  <a:lnTo>
                    <a:pt x="382004" y="255043"/>
                  </a:lnTo>
                  <a:cubicBezTo>
                    <a:pt x="393573" y="253266"/>
                    <a:pt x="403628" y="249623"/>
                    <a:pt x="411814" y="244113"/>
                  </a:cubicBezTo>
                  <a:cubicBezTo>
                    <a:pt x="427387" y="233805"/>
                    <a:pt x="435573" y="217720"/>
                    <a:pt x="435573" y="197725"/>
                  </a:cubicBezTo>
                  <a:cubicBezTo>
                    <a:pt x="435573" y="177731"/>
                    <a:pt x="427387" y="161735"/>
                    <a:pt x="411814" y="151338"/>
                  </a:cubicBezTo>
                  <a:cubicBezTo>
                    <a:pt x="403628" y="145917"/>
                    <a:pt x="393573" y="142273"/>
                    <a:pt x="382004" y="140407"/>
                  </a:cubicBezTo>
                  <a:lnTo>
                    <a:pt x="382004" y="95797"/>
                  </a:lnTo>
                  <a:cubicBezTo>
                    <a:pt x="399446" y="100329"/>
                    <a:pt x="399446" y="111615"/>
                    <a:pt x="399446" y="116502"/>
                  </a:cubicBezTo>
                  <a:lnTo>
                    <a:pt x="435573" y="116502"/>
                  </a:lnTo>
                  <a:cubicBezTo>
                    <a:pt x="435573" y="96508"/>
                    <a:pt x="427387" y="80423"/>
                    <a:pt x="411814" y="70115"/>
                  </a:cubicBezTo>
                  <a:cubicBezTo>
                    <a:pt x="403628" y="64605"/>
                    <a:pt x="393573" y="60961"/>
                    <a:pt x="382004" y="59184"/>
                  </a:cubicBezTo>
                  <a:lnTo>
                    <a:pt x="382004" y="41411"/>
                  </a:lnTo>
                  <a:close/>
                  <a:moveTo>
                    <a:pt x="363941" y="0"/>
                  </a:moveTo>
                  <a:cubicBezTo>
                    <a:pt x="450701" y="0"/>
                    <a:pt x="521266" y="70470"/>
                    <a:pt x="521266" y="157114"/>
                  </a:cubicBezTo>
                  <a:cubicBezTo>
                    <a:pt x="521266" y="243758"/>
                    <a:pt x="450701" y="314228"/>
                    <a:pt x="363941" y="314228"/>
                  </a:cubicBezTo>
                  <a:cubicBezTo>
                    <a:pt x="277180" y="314228"/>
                    <a:pt x="206615" y="243758"/>
                    <a:pt x="206615" y="157114"/>
                  </a:cubicBezTo>
                  <a:cubicBezTo>
                    <a:pt x="206615" y="70470"/>
                    <a:pt x="277180" y="0"/>
                    <a:pt x="363941" y="0"/>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sp>
        <p:nvSpPr>
          <p:cNvPr id="35" name="ïṥ1ïḑe">
            <a:extLst>
              <a:ext uri="{FF2B5EF4-FFF2-40B4-BE49-F238E27FC236}">
                <a16:creationId xmlns:a16="http://schemas.microsoft.com/office/drawing/2014/main" xmlns="" id="{D05E0617-AA69-45DE-B0AF-486C2E0EC228}"/>
              </a:ext>
            </a:extLst>
          </p:cNvPr>
          <p:cNvSpPr/>
          <p:nvPr/>
        </p:nvSpPr>
        <p:spPr>
          <a:xfrm>
            <a:off x="7745265"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t>2020</a:t>
            </a:r>
            <a:endParaRPr lang="ar-SA" b="1" dirty="0"/>
          </a:p>
        </p:txBody>
      </p:sp>
      <p:grpSp>
        <p:nvGrpSpPr>
          <p:cNvPr id="36" name="ïSļiďè">
            <a:extLst>
              <a:ext uri="{FF2B5EF4-FFF2-40B4-BE49-F238E27FC236}">
                <a16:creationId xmlns:a16="http://schemas.microsoft.com/office/drawing/2014/main" xmlns="" id="{8D473462-FB40-4AFC-916E-53056464D4F9}"/>
              </a:ext>
            </a:extLst>
          </p:cNvPr>
          <p:cNvGrpSpPr/>
          <p:nvPr/>
        </p:nvGrpSpPr>
        <p:grpSpPr>
          <a:xfrm>
            <a:off x="7922899" y="4541131"/>
            <a:ext cx="589730" cy="589730"/>
            <a:chOff x="4473185" y="5951735"/>
            <a:chExt cx="589730" cy="589730"/>
          </a:xfrm>
        </p:grpSpPr>
        <p:sp>
          <p:nvSpPr>
            <p:cNvPr id="40" name="îṩḷïďe">
              <a:extLst>
                <a:ext uri="{FF2B5EF4-FFF2-40B4-BE49-F238E27FC236}">
                  <a16:creationId xmlns:a16="http://schemas.microsoft.com/office/drawing/2014/main" xmlns="" id="{2932D0A4-7C19-4029-8E6B-80AB9EBD62A3}"/>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41" name="î$ļiḑè">
              <a:extLst>
                <a:ext uri="{FF2B5EF4-FFF2-40B4-BE49-F238E27FC236}">
                  <a16:creationId xmlns:a16="http://schemas.microsoft.com/office/drawing/2014/main" xmlns="" id="{4009D15B-DCF7-4165-B96C-0750640EF35E}"/>
                </a:ext>
              </a:extLst>
            </p:cNvPr>
            <p:cNvSpPr/>
            <p:nvPr/>
          </p:nvSpPr>
          <p:spPr bwMode="auto">
            <a:xfrm>
              <a:off x="4641204" y="6111755"/>
              <a:ext cx="253690" cy="269690"/>
            </a:xfrm>
            <a:custGeom>
              <a:avLst/>
              <a:gdLst>
                <a:gd name="T0" fmla="*/ 5573 w 7665"/>
                <a:gd name="T1" fmla="*/ 3911 h 8160"/>
                <a:gd name="T2" fmla="*/ 4313 w 7665"/>
                <a:gd name="T3" fmla="*/ 3955 h 8160"/>
                <a:gd name="T4" fmla="*/ 3511 w 7665"/>
                <a:gd name="T5" fmla="*/ 2721 h 8160"/>
                <a:gd name="T6" fmla="*/ 4612 w 7665"/>
                <a:gd name="T7" fmla="*/ 2386 h 8160"/>
                <a:gd name="T8" fmla="*/ 5309 w 7665"/>
                <a:gd name="T9" fmla="*/ 2472 h 8160"/>
                <a:gd name="T10" fmla="*/ 3648 w 7665"/>
                <a:gd name="T11" fmla="*/ 7533 h 8160"/>
                <a:gd name="T12" fmla="*/ 5037 w 7665"/>
                <a:gd name="T13" fmla="*/ 6233 h 8160"/>
                <a:gd name="T14" fmla="*/ 4919 w 7665"/>
                <a:gd name="T15" fmla="*/ 6025 h 8160"/>
                <a:gd name="T16" fmla="*/ 3511 w 7665"/>
                <a:gd name="T17" fmla="*/ 7213 h 8160"/>
                <a:gd name="T18" fmla="*/ 3577 w 7665"/>
                <a:gd name="T19" fmla="*/ 7514 h 8160"/>
                <a:gd name="T20" fmla="*/ 5309 w 7665"/>
                <a:gd name="T21" fmla="*/ 5688 h 8160"/>
                <a:gd name="T22" fmla="*/ 5573 w 7665"/>
                <a:gd name="T23" fmla="*/ 4249 h 8160"/>
                <a:gd name="T24" fmla="*/ 4561 w 7665"/>
                <a:gd name="T25" fmla="*/ 4206 h 8160"/>
                <a:gd name="T26" fmla="*/ 4857 w 7665"/>
                <a:gd name="T27" fmla="*/ 5774 h 8160"/>
                <a:gd name="T28" fmla="*/ 5309 w 7665"/>
                <a:gd name="T29" fmla="*/ 5688 h 8160"/>
                <a:gd name="T30" fmla="*/ 5589 w 7665"/>
                <a:gd name="T31" fmla="*/ 2569 h 8160"/>
                <a:gd name="T32" fmla="*/ 5973 w 7665"/>
                <a:gd name="T33" fmla="*/ 3955 h 8160"/>
                <a:gd name="T34" fmla="*/ 7625 w 7665"/>
                <a:gd name="T35" fmla="*/ 3911 h 8160"/>
                <a:gd name="T36" fmla="*/ 7338 w 7665"/>
                <a:gd name="T37" fmla="*/ 2468 h 8160"/>
                <a:gd name="T38" fmla="*/ 5718 w 7665"/>
                <a:gd name="T39" fmla="*/ 2386 h 8160"/>
                <a:gd name="T40" fmla="*/ 6930 w 7665"/>
                <a:gd name="T41" fmla="*/ 6025 h 8160"/>
                <a:gd name="T42" fmla="*/ 5368 w 7665"/>
                <a:gd name="T43" fmla="*/ 6100 h 8160"/>
                <a:gd name="T44" fmla="*/ 3511 w 7665"/>
                <a:gd name="T45" fmla="*/ 7950 h 8160"/>
                <a:gd name="T46" fmla="*/ 3649 w 7665"/>
                <a:gd name="T47" fmla="*/ 8107 h 8160"/>
                <a:gd name="T48" fmla="*/ 7051 w 7665"/>
                <a:gd name="T49" fmla="*/ 6096 h 8160"/>
                <a:gd name="T50" fmla="*/ 7525 w 7665"/>
                <a:gd name="T51" fmla="*/ 4206 h 8160"/>
                <a:gd name="T52" fmla="*/ 5836 w 7665"/>
                <a:gd name="T53" fmla="*/ 4335 h 8160"/>
                <a:gd name="T54" fmla="*/ 5606 w 7665"/>
                <a:gd name="T55" fmla="*/ 5716 h 8160"/>
                <a:gd name="T56" fmla="*/ 7212 w 7665"/>
                <a:gd name="T57" fmla="*/ 5774 h 8160"/>
                <a:gd name="T58" fmla="*/ 7662 w 7665"/>
                <a:gd name="T59" fmla="*/ 4352 h 8160"/>
                <a:gd name="T60" fmla="*/ 7525 w 7665"/>
                <a:gd name="T61" fmla="*/ 4206 h 8160"/>
                <a:gd name="T62" fmla="*/ 5368 w 7665"/>
                <a:gd name="T63" fmla="*/ 2061 h 8160"/>
                <a:gd name="T64" fmla="*/ 6930 w 7665"/>
                <a:gd name="T65" fmla="*/ 2136 h 8160"/>
                <a:gd name="T66" fmla="*/ 7046 w 7665"/>
                <a:gd name="T67" fmla="*/ 1924 h 8160"/>
                <a:gd name="T68" fmla="*/ 3511 w 7665"/>
                <a:gd name="T69" fmla="*/ 210 h 8160"/>
                <a:gd name="T70" fmla="*/ 4320 w 7665"/>
                <a:gd name="T71" fmla="*/ 1361 h 8160"/>
                <a:gd name="T72" fmla="*/ 4686 w 7665"/>
                <a:gd name="T73" fmla="*/ 2136 h 8160"/>
                <a:gd name="T74" fmla="*/ 5039 w 7665"/>
                <a:gd name="T75" fmla="*/ 2066 h 8160"/>
                <a:gd name="T76" fmla="*/ 3713 w 7665"/>
                <a:gd name="T77" fmla="*/ 642 h 8160"/>
                <a:gd name="T78" fmla="*/ 3511 w 7665"/>
                <a:gd name="T79" fmla="*/ 764 h 8160"/>
                <a:gd name="T80" fmla="*/ 4320 w 7665"/>
                <a:gd name="T81" fmla="*/ 1361 h 8160"/>
                <a:gd name="T82" fmla="*/ 1517 w 7665"/>
                <a:gd name="T83" fmla="*/ 2691 h 8160"/>
                <a:gd name="T84" fmla="*/ 2294 w 7665"/>
                <a:gd name="T85" fmla="*/ 2147 h 8160"/>
                <a:gd name="T86" fmla="*/ 3899 w 7665"/>
                <a:gd name="T87" fmla="*/ 2648 h 8160"/>
                <a:gd name="T88" fmla="*/ 4226 w 7665"/>
                <a:gd name="T89" fmla="*/ 1509 h 8160"/>
                <a:gd name="T90" fmla="*/ 2941 w 7665"/>
                <a:gd name="T91" fmla="*/ 575 h 8160"/>
                <a:gd name="T92" fmla="*/ 1792 w 7665"/>
                <a:gd name="T93" fmla="*/ 575 h 8160"/>
                <a:gd name="T94" fmla="*/ 198 w 7665"/>
                <a:gd name="T95" fmla="*/ 2794 h 8160"/>
                <a:gd name="T96" fmla="*/ 2199 w 7665"/>
                <a:gd name="T97" fmla="*/ 4658 h 8160"/>
                <a:gd name="T98" fmla="*/ 3415 w 7665"/>
                <a:gd name="T99" fmla="*/ 5443 h 8160"/>
                <a:gd name="T100" fmla="*/ 999 w 7665"/>
                <a:gd name="T101" fmla="*/ 5469 h 8160"/>
                <a:gd name="T102" fmla="*/ 0 w 7665"/>
                <a:gd name="T103" fmla="*/ 5961 h 8160"/>
                <a:gd name="T104" fmla="*/ 1792 w 7665"/>
                <a:gd name="T105" fmla="*/ 7111 h 8160"/>
                <a:gd name="T106" fmla="*/ 2367 w 7665"/>
                <a:gd name="T107" fmla="*/ 8160 h 8160"/>
                <a:gd name="T108" fmla="*/ 2941 w 7665"/>
                <a:gd name="T109" fmla="*/ 7158 h 8160"/>
                <a:gd name="T110" fmla="*/ 4735 w 7665"/>
                <a:gd name="T111" fmla="*/ 529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5" h="8160">
                  <a:moveTo>
                    <a:pt x="5610" y="3809"/>
                  </a:moveTo>
                  <a:cubicBezTo>
                    <a:pt x="5613" y="3847"/>
                    <a:pt x="5599" y="3884"/>
                    <a:pt x="5573" y="3911"/>
                  </a:cubicBezTo>
                  <a:cubicBezTo>
                    <a:pt x="5547" y="3939"/>
                    <a:pt x="5511" y="3955"/>
                    <a:pt x="5473" y="3955"/>
                  </a:cubicBezTo>
                  <a:lnTo>
                    <a:pt x="4313" y="3955"/>
                  </a:lnTo>
                  <a:cubicBezTo>
                    <a:pt x="4087" y="3768"/>
                    <a:pt x="3811" y="3628"/>
                    <a:pt x="3511" y="3515"/>
                  </a:cubicBezTo>
                  <a:lnTo>
                    <a:pt x="3511" y="2721"/>
                  </a:lnTo>
                  <a:cubicBezTo>
                    <a:pt x="3637" y="2788"/>
                    <a:pt x="3761" y="2824"/>
                    <a:pt x="3899" y="2824"/>
                  </a:cubicBezTo>
                  <a:cubicBezTo>
                    <a:pt x="4217" y="2824"/>
                    <a:pt x="4484" y="2647"/>
                    <a:pt x="4612" y="2386"/>
                  </a:cubicBezTo>
                  <a:lnTo>
                    <a:pt x="5182" y="2386"/>
                  </a:lnTo>
                  <a:cubicBezTo>
                    <a:pt x="5238" y="2386"/>
                    <a:pt x="5288" y="2420"/>
                    <a:pt x="5309" y="2472"/>
                  </a:cubicBezTo>
                  <a:cubicBezTo>
                    <a:pt x="5480" y="2893"/>
                    <a:pt x="5582" y="3343"/>
                    <a:pt x="5610" y="3809"/>
                  </a:cubicBezTo>
                  <a:close/>
                  <a:moveTo>
                    <a:pt x="3648" y="7533"/>
                  </a:moveTo>
                  <a:cubicBezTo>
                    <a:pt x="3670" y="7533"/>
                    <a:pt x="3693" y="7528"/>
                    <a:pt x="3713" y="7518"/>
                  </a:cubicBezTo>
                  <a:cubicBezTo>
                    <a:pt x="4244" y="7237"/>
                    <a:pt x="4702" y="6793"/>
                    <a:pt x="5037" y="6233"/>
                  </a:cubicBezTo>
                  <a:cubicBezTo>
                    <a:pt x="5063" y="6190"/>
                    <a:pt x="5063" y="6137"/>
                    <a:pt x="5039" y="6094"/>
                  </a:cubicBezTo>
                  <a:cubicBezTo>
                    <a:pt x="5015" y="6051"/>
                    <a:pt x="4969" y="6025"/>
                    <a:pt x="4919" y="6025"/>
                  </a:cubicBezTo>
                  <a:lnTo>
                    <a:pt x="4793" y="6025"/>
                  </a:lnTo>
                  <a:cubicBezTo>
                    <a:pt x="4595" y="6595"/>
                    <a:pt x="4150" y="7008"/>
                    <a:pt x="3511" y="7213"/>
                  </a:cubicBezTo>
                  <a:lnTo>
                    <a:pt x="3511" y="7396"/>
                  </a:lnTo>
                  <a:cubicBezTo>
                    <a:pt x="3511" y="7444"/>
                    <a:pt x="3536" y="7489"/>
                    <a:pt x="3577" y="7514"/>
                  </a:cubicBezTo>
                  <a:cubicBezTo>
                    <a:pt x="3599" y="7527"/>
                    <a:pt x="3624" y="7533"/>
                    <a:pt x="3648" y="7533"/>
                  </a:cubicBezTo>
                  <a:close/>
                  <a:moveTo>
                    <a:pt x="5309" y="5688"/>
                  </a:moveTo>
                  <a:cubicBezTo>
                    <a:pt x="5480" y="5267"/>
                    <a:pt x="5582" y="4817"/>
                    <a:pt x="5610" y="4351"/>
                  </a:cubicBezTo>
                  <a:cubicBezTo>
                    <a:pt x="5613" y="4314"/>
                    <a:pt x="5599" y="4277"/>
                    <a:pt x="5573" y="4249"/>
                  </a:cubicBezTo>
                  <a:cubicBezTo>
                    <a:pt x="5547" y="4221"/>
                    <a:pt x="5511" y="4206"/>
                    <a:pt x="5473" y="4206"/>
                  </a:cubicBezTo>
                  <a:lnTo>
                    <a:pt x="4561" y="4206"/>
                  </a:lnTo>
                  <a:cubicBezTo>
                    <a:pt x="4779" y="4480"/>
                    <a:pt x="4911" y="4831"/>
                    <a:pt x="4911" y="5296"/>
                  </a:cubicBezTo>
                  <a:cubicBezTo>
                    <a:pt x="4911" y="5465"/>
                    <a:pt x="4889" y="5622"/>
                    <a:pt x="4857" y="5774"/>
                  </a:cubicBezTo>
                  <a:lnTo>
                    <a:pt x="5181" y="5774"/>
                  </a:lnTo>
                  <a:cubicBezTo>
                    <a:pt x="5238" y="5774"/>
                    <a:pt x="5288" y="5740"/>
                    <a:pt x="5309" y="5688"/>
                  </a:cubicBezTo>
                  <a:close/>
                  <a:moveTo>
                    <a:pt x="5606" y="2444"/>
                  </a:moveTo>
                  <a:cubicBezTo>
                    <a:pt x="5580" y="2481"/>
                    <a:pt x="5574" y="2527"/>
                    <a:pt x="5589" y="2569"/>
                  </a:cubicBezTo>
                  <a:cubicBezTo>
                    <a:pt x="5729" y="2964"/>
                    <a:pt x="5812" y="3386"/>
                    <a:pt x="5836" y="3824"/>
                  </a:cubicBezTo>
                  <a:cubicBezTo>
                    <a:pt x="5840" y="3898"/>
                    <a:pt x="5900" y="3955"/>
                    <a:pt x="5973" y="3955"/>
                  </a:cubicBezTo>
                  <a:lnTo>
                    <a:pt x="7525" y="3955"/>
                  </a:lnTo>
                  <a:cubicBezTo>
                    <a:pt x="7563" y="3955"/>
                    <a:pt x="7599" y="3939"/>
                    <a:pt x="7625" y="3911"/>
                  </a:cubicBezTo>
                  <a:cubicBezTo>
                    <a:pt x="7651" y="3883"/>
                    <a:pt x="7664" y="3846"/>
                    <a:pt x="7662" y="3808"/>
                  </a:cubicBezTo>
                  <a:cubicBezTo>
                    <a:pt x="7630" y="3339"/>
                    <a:pt x="7521" y="2888"/>
                    <a:pt x="7338" y="2468"/>
                  </a:cubicBezTo>
                  <a:cubicBezTo>
                    <a:pt x="7316" y="2418"/>
                    <a:pt x="7266" y="2386"/>
                    <a:pt x="7212" y="2386"/>
                  </a:cubicBezTo>
                  <a:lnTo>
                    <a:pt x="5718" y="2386"/>
                  </a:lnTo>
                  <a:cubicBezTo>
                    <a:pt x="5674" y="2386"/>
                    <a:pt x="5632" y="2408"/>
                    <a:pt x="5606" y="2444"/>
                  </a:cubicBezTo>
                  <a:close/>
                  <a:moveTo>
                    <a:pt x="6930" y="6025"/>
                  </a:moveTo>
                  <a:lnTo>
                    <a:pt x="5491" y="6025"/>
                  </a:lnTo>
                  <a:cubicBezTo>
                    <a:pt x="5439" y="6025"/>
                    <a:pt x="5392" y="6054"/>
                    <a:pt x="5368" y="6100"/>
                  </a:cubicBezTo>
                  <a:cubicBezTo>
                    <a:pt x="4966" y="6890"/>
                    <a:pt x="4335" y="7502"/>
                    <a:pt x="3594" y="7824"/>
                  </a:cubicBezTo>
                  <a:cubicBezTo>
                    <a:pt x="3544" y="7846"/>
                    <a:pt x="3511" y="7895"/>
                    <a:pt x="3511" y="7950"/>
                  </a:cubicBezTo>
                  <a:lnTo>
                    <a:pt x="3511" y="7969"/>
                  </a:lnTo>
                  <a:cubicBezTo>
                    <a:pt x="3511" y="8046"/>
                    <a:pt x="3573" y="8107"/>
                    <a:pt x="3649" y="8107"/>
                  </a:cubicBezTo>
                  <a:cubicBezTo>
                    <a:pt x="5031" y="8107"/>
                    <a:pt x="6301" y="7407"/>
                    <a:pt x="7046" y="6236"/>
                  </a:cubicBezTo>
                  <a:cubicBezTo>
                    <a:pt x="7073" y="6194"/>
                    <a:pt x="7075" y="6140"/>
                    <a:pt x="7051" y="6096"/>
                  </a:cubicBezTo>
                  <a:cubicBezTo>
                    <a:pt x="7026" y="6052"/>
                    <a:pt x="6980" y="6025"/>
                    <a:pt x="6930" y="6025"/>
                  </a:cubicBezTo>
                  <a:close/>
                  <a:moveTo>
                    <a:pt x="7525" y="4206"/>
                  </a:moveTo>
                  <a:lnTo>
                    <a:pt x="5974" y="4206"/>
                  </a:lnTo>
                  <a:cubicBezTo>
                    <a:pt x="5901" y="4206"/>
                    <a:pt x="5840" y="4263"/>
                    <a:pt x="5836" y="4335"/>
                  </a:cubicBezTo>
                  <a:cubicBezTo>
                    <a:pt x="5812" y="4774"/>
                    <a:pt x="5729" y="5196"/>
                    <a:pt x="5589" y="5591"/>
                  </a:cubicBezTo>
                  <a:cubicBezTo>
                    <a:pt x="5574" y="5632"/>
                    <a:pt x="5580" y="5679"/>
                    <a:pt x="5606" y="5716"/>
                  </a:cubicBezTo>
                  <a:cubicBezTo>
                    <a:pt x="5632" y="5752"/>
                    <a:pt x="5674" y="5774"/>
                    <a:pt x="5718" y="5774"/>
                  </a:cubicBezTo>
                  <a:lnTo>
                    <a:pt x="7212" y="5774"/>
                  </a:lnTo>
                  <a:cubicBezTo>
                    <a:pt x="7266" y="5774"/>
                    <a:pt x="7316" y="5742"/>
                    <a:pt x="7338" y="5692"/>
                  </a:cubicBezTo>
                  <a:cubicBezTo>
                    <a:pt x="7522" y="5273"/>
                    <a:pt x="7630" y="4822"/>
                    <a:pt x="7662" y="4352"/>
                  </a:cubicBezTo>
                  <a:cubicBezTo>
                    <a:pt x="7665" y="4314"/>
                    <a:pt x="7651" y="4277"/>
                    <a:pt x="7625" y="4249"/>
                  </a:cubicBezTo>
                  <a:cubicBezTo>
                    <a:pt x="7599" y="4221"/>
                    <a:pt x="7563" y="4206"/>
                    <a:pt x="7525" y="4206"/>
                  </a:cubicBezTo>
                  <a:close/>
                  <a:moveTo>
                    <a:pt x="3594" y="336"/>
                  </a:moveTo>
                  <a:cubicBezTo>
                    <a:pt x="4335" y="658"/>
                    <a:pt x="4966" y="1270"/>
                    <a:pt x="5368" y="2061"/>
                  </a:cubicBezTo>
                  <a:cubicBezTo>
                    <a:pt x="5392" y="2107"/>
                    <a:pt x="5439" y="2136"/>
                    <a:pt x="5491" y="2136"/>
                  </a:cubicBezTo>
                  <a:lnTo>
                    <a:pt x="6930" y="2136"/>
                  </a:lnTo>
                  <a:cubicBezTo>
                    <a:pt x="6980" y="2136"/>
                    <a:pt x="7026" y="2108"/>
                    <a:pt x="7051" y="2064"/>
                  </a:cubicBezTo>
                  <a:cubicBezTo>
                    <a:pt x="7075" y="2020"/>
                    <a:pt x="7073" y="1967"/>
                    <a:pt x="7046" y="1924"/>
                  </a:cubicBezTo>
                  <a:cubicBezTo>
                    <a:pt x="6301" y="752"/>
                    <a:pt x="5031" y="53"/>
                    <a:pt x="3648" y="53"/>
                  </a:cubicBezTo>
                  <a:cubicBezTo>
                    <a:pt x="3572" y="53"/>
                    <a:pt x="3511" y="134"/>
                    <a:pt x="3511" y="210"/>
                  </a:cubicBezTo>
                  <a:cubicBezTo>
                    <a:pt x="3511" y="265"/>
                    <a:pt x="3543" y="314"/>
                    <a:pt x="3594" y="336"/>
                  </a:cubicBezTo>
                  <a:close/>
                  <a:moveTo>
                    <a:pt x="4320" y="1361"/>
                  </a:moveTo>
                  <a:cubicBezTo>
                    <a:pt x="4499" y="1464"/>
                    <a:pt x="4696" y="1698"/>
                    <a:pt x="4696" y="2036"/>
                  </a:cubicBezTo>
                  <a:cubicBezTo>
                    <a:pt x="4696" y="2070"/>
                    <a:pt x="4690" y="2103"/>
                    <a:pt x="4686" y="2136"/>
                  </a:cubicBezTo>
                  <a:lnTo>
                    <a:pt x="4920" y="2136"/>
                  </a:lnTo>
                  <a:cubicBezTo>
                    <a:pt x="4969" y="2136"/>
                    <a:pt x="5015" y="2109"/>
                    <a:pt x="5039" y="2066"/>
                  </a:cubicBezTo>
                  <a:cubicBezTo>
                    <a:pt x="5064" y="2023"/>
                    <a:pt x="5063" y="1970"/>
                    <a:pt x="5038" y="1928"/>
                  </a:cubicBezTo>
                  <a:cubicBezTo>
                    <a:pt x="4702" y="1367"/>
                    <a:pt x="4244" y="923"/>
                    <a:pt x="3713" y="642"/>
                  </a:cubicBezTo>
                  <a:cubicBezTo>
                    <a:pt x="3670" y="620"/>
                    <a:pt x="3619" y="622"/>
                    <a:pt x="3577" y="646"/>
                  </a:cubicBezTo>
                  <a:cubicBezTo>
                    <a:pt x="3536" y="671"/>
                    <a:pt x="3511" y="716"/>
                    <a:pt x="3511" y="764"/>
                  </a:cubicBezTo>
                  <a:lnTo>
                    <a:pt x="3511" y="987"/>
                  </a:lnTo>
                  <a:cubicBezTo>
                    <a:pt x="3800" y="1079"/>
                    <a:pt x="4072" y="1202"/>
                    <a:pt x="4320" y="1361"/>
                  </a:cubicBezTo>
                  <a:close/>
                  <a:moveTo>
                    <a:pt x="2820" y="3484"/>
                  </a:moveTo>
                  <a:cubicBezTo>
                    <a:pt x="1775" y="3217"/>
                    <a:pt x="1517" y="3088"/>
                    <a:pt x="1517" y="2691"/>
                  </a:cubicBezTo>
                  <a:lnTo>
                    <a:pt x="1517" y="2673"/>
                  </a:lnTo>
                  <a:cubicBezTo>
                    <a:pt x="1517" y="2380"/>
                    <a:pt x="1784" y="2147"/>
                    <a:pt x="2294" y="2147"/>
                  </a:cubicBezTo>
                  <a:cubicBezTo>
                    <a:pt x="2708" y="2147"/>
                    <a:pt x="3122" y="2294"/>
                    <a:pt x="3562" y="2553"/>
                  </a:cubicBezTo>
                  <a:cubicBezTo>
                    <a:pt x="3665" y="2613"/>
                    <a:pt x="3769" y="2648"/>
                    <a:pt x="3899" y="2648"/>
                  </a:cubicBezTo>
                  <a:cubicBezTo>
                    <a:pt x="4244" y="2648"/>
                    <a:pt x="4520" y="2380"/>
                    <a:pt x="4520" y="2035"/>
                  </a:cubicBezTo>
                  <a:cubicBezTo>
                    <a:pt x="4520" y="1777"/>
                    <a:pt x="4373" y="1594"/>
                    <a:pt x="4226" y="1509"/>
                  </a:cubicBezTo>
                  <a:cubicBezTo>
                    <a:pt x="3846" y="1267"/>
                    <a:pt x="3415" y="1107"/>
                    <a:pt x="2941" y="1029"/>
                  </a:cubicBezTo>
                  <a:lnTo>
                    <a:pt x="2941" y="575"/>
                  </a:lnTo>
                  <a:cubicBezTo>
                    <a:pt x="2941" y="257"/>
                    <a:pt x="2685" y="0"/>
                    <a:pt x="2367" y="0"/>
                  </a:cubicBezTo>
                  <a:cubicBezTo>
                    <a:pt x="2049" y="0"/>
                    <a:pt x="1792" y="257"/>
                    <a:pt x="1792" y="575"/>
                  </a:cubicBezTo>
                  <a:lnTo>
                    <a:pt x="1792" y="1025"/>
                  </a:lnTo>
                  <a:cubicBezTo>
                    <a:pt x="840" y="1201"/>
                    <a:pt x="198" y="1860"/>
                    <a:pt x="198" y="2794"/>
                  </a:cubicBezTo>
                  <a:lnTo>
                    <a:pt x="198" y="2812"/>
                  </a:lnTo>
                  <a:cubicBezTo>
                    <a:pt x="198" y="4011"/>
                    <a:pt x="983" y="4348"/>
                    <a:pt x="2199" y="4658"/>
                  </a:cubicBezTo>
                  <a:cubicBezTo>
                    <a:pt x="3208" y="4918"/>
                    <a:pt x="3415" y="5090"/>
                    <a:pt x="3415" y="5426"/>
                  </a:cubicBezTo>
                  <a:lnTo>
                    <a:pt x="3415" y="5443"/>
                  </a:lnTo>
                  <a:cubicBezTo>
                    <a:pt x="3415" y="5797"/>
                    <a:pt x="3087" y="6012"/>
                    <a:pt x="2544" y="6012"/>
                  </a:cubicBezTo>
                  <a:cubicBezTo>
                    <a:pt x="1957" y="6012"/>
                    <a:pt x="1457" y="5805"/>
                    <a:pt x="999" y="5469"/>
                  </a:cubicBezTo>
                  <a:cubicBezTo>
                    <a:pt x="913" y="5409"/>
                    <a:pt x="793" y="5349"/>
                    <a:pt x="621" y="5349"/>
                  </a:cubicBezTo>
                  <a:cubicBezTo>
                    <a:pt x="275" y="5349"/>
                    <a:pt x="0" y="5616"/>
                    <a:pt x="0" y="5961"/>
                  </a:cubicBezTo>
                  <a:cubicBezTo>
                    <a:pt x="0" y="6168"/>
                    <a:pt x="103" y="6358"/>
                    <a:pt x="250" y="6461"/>
                  </a:cubicBezTo>
                  <a:cubicBezTo>
                    <a:pt x="717" y="6796"/>
                    <a:pt x="1247" y="7008"/>
                    <a:pt x="1792" y="7111"/>
                  </a:cubicBezTo>
                  <a:lnTo>
                    <a:pt x="1792" y="7586"/>
                  </a:lnTo>
                  <a:cubicBezTo>
                    <a:pt x="1792" y="7903"/>
                    <a:pt x="2049" y="8160"/>
                    <a:pt x="2367" y="8160"/>
                  </a:cubicBezTo>
                  <a:cubicBezTo>
                    <a:pt x="2684" y="8160"/>
                    <a:pt x="2941" y="7903"/>
                    <a:pt x="2941" y="7586"/>
                  </a:cubicBezTo>
                  <a:lnTo>
                    <a:pt x="2941" y="7158"/>
                  </a:lnTo>
                  <a:cubicBezTo>
                    <a:pt x="4013" y="7025"/>
                    <a:pt x="4735" y="6378"/>
                    <a:pt x="4735" y="5314"/>
                  </a:cubicBezTo>
                  <a:lnTo>
                    <a:pt x="4735" y="5296"/>
                  </a:lnTo>
                  <a:cubicBezTo>
                    <a:pt x="4735" y="4244"/>
                    <a:pt x="4044" y="3804"/>
                    <a:pt x="2820" y="3484"/>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nvGrpSpPr>
          <p:cNvPr id="115" name="组合 114">
            <a:extLst>
              <a:ext uri="{FF2B5EF4-FFF2-40B4-BE49-F238E27FC236}">
                <a16:creationId xmlns:a16="http://schemas.microsoft.com/office/drawing/2014/main" xmlns="" id="{AA2DD3AE-6782-40A8-AE2C-B581A9A84368}"/>
              </a:ext>
            </a:extLst>
          </p:cNvPr>
          <p:cNvGrpSpPr/>
          <p:nvPr/>
        </p:nvGrpSpPr>
        <p:grpSpPr>
          <a:xfrm>
            <a:off x="1647118" y="908813"/>
            <a:ext cx="2037186" cy="1244895"/>
            <a:chOff x="673100" y="3812589"/>
            <a:chExt cx="2037186" cy="1244895"/>
          </a:xfrm>
        </p:grpSpPr>
        <p:sp>
          <p:nvSpPr>
            <p:cNvPr id="116" name="îŝḻîdé">
              <a:extLst>
                <a:ext uri="{FF2B5EF4-FFF2-40B4-BE49-F238E27FC236}">
                  <a16:creationId xmlns:a16="http://schemas.microsoft.com/office/drawing/2014/main" xmlns="" id="{EAE5B97F-62FD-49E2-9A8E-41057712079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17" name="ïṩḷîdê">
              <a:extLst>
                <a:ext uri="{FF2B5EF4-FFF2-40B4-BE49-F238E27FC236}">
                  <a16:creationId xmlns:a16="http://schemas.microsoft.com/office/drawing/2014/main" xmlns="" id="{5D7F8C15-C2DD-4D2A-B4B8-A3906F3ABA6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18" name="组合 117">
            <a:extLst>
              <a:ext uri="{FF2B5EF4-FFF2-40B4-BE49-F238E27FC236}">
                <a16:creationId xmlns:a16="http://schemas.microsoft.com/office/drawing/2014/main" xmlns="" id="{17D17E6E-2B5A-49F0-B3EA-49998AE9B0AC}"/>
              </a:ext>
            </a:extLst>
          </p:cNvPr>
          <p:cNvGrpSpPr/>
          <p:nvPr/>
        </p:nvGrpSpPr>
        <p:grpSpPr>
          <a:xfrm>
            <a:off x="6684916" y="908813"/>
            <a:ext cx="2037186" cy="1244895"/>
            <a:chOff x="673100" y="3812589"/>
            <a:chExt cx="2037186" cy="1244895"/>
          </a:xfrm>
        </p:grpSpPr>
        <p:sp>
          <p:nvSpPr>
            <p:cNvPr id="119" name="îŝḻîdé">
              <a:extLst>
                <a:ext uri="{FF2B5EF4-FFF2-40B4-BE49-F238E27FC236}">
                  <a16:creationId xmlns:a16="http://schemas.microsoft.com/office/drawing/2014/main" xmlns="" id="{1736D222-473B-42C0-ACA1-82F3A71AEEAF}"/>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0" name="ïṩḷîdê">
              <a:extLst>
                <a:ext uri="{FF2B5EF4-FFF2-40B4-BE49-F238E27FC236}">
                  <a16:creationId xmlns:a16="http://schemas.microsoft.com/office/drawing/2014/main" xmlns="" id="{AC9E6C40-991D-419A-AF00-653D7427CA45}"/>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21" name="组合 120">
            <a:extLst>
              <a:ext uri="{FF2B5EF4-FFF2-40B4-BE49-F238E27FC236}">
                <a16:creationId xmlns:a16="http://schemas.microsoft.com/office/drawing/2014/main" xmlns="" id="{C7593A23-56A5-42E3-8792-B9A8FC27F843}"/>
              </a:ext>
            </a:extLst>
          </p:cNvPr>
          <p:cNvGrpSpPr/>
          <p:nvPr/>
        </p:nvGrpSpPr>
        <p:grpSpPr>
          <a:xfrm>
            <a:off x="3752083" y="5238265"/>
            <a:ext cx="2037186" cy="1244895"/>
            <a:chOff x="673100" y="3812589"/>
            <a:chExt cx="2037186" cy="1244895"/>
          </a:xfrm>
        </p:grpSpPr>
        <p:sp>
          <p:nvSpPr>
            <p:cNvPr id="122" name="îŝḻîdé">
              <a:extLst>
                <a:ext uri="{FF2B5EF4-FFF2-40B4-BE49-F238E27FC236}">
                  <a16:creationId xmlns:a16="http://schemas.microsoft.com/office/drawing/2014/main" xmlns="" id="{5417F93F-8831-455B-8D06-F8029D42019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3" name="ïṩḷîdê">
              <a:extLst>
                <a:ext uri="{FF2B5EF4-FFF2-40B4-BE49-F238E27FC236}">
                  <a16:creationId xmlns:a16="http://schemas.microsoft.com/office/drawing/2014/main" xmlns="" id="{F9634FFA-DD5A-4AAA-BBA1-41B0BE42FEEE}"/>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24" name="组合 123">
            <a:extLst>
              <a:ext uri="{FF2B5EF4-FFF2-40B4-BE49-F238E27FC236}">
                <a16:creationId xmlns:a16="http://schemas.microsoft.com/office/drawing/2014/main" xmlns="" id="{686FD863-E16E-4363-B7D8-FF578C47F3AD}"/>
              </a:ext>
            </a:extLst>
          </p:cNvPr>
          <p:cNvGrpSpPr/>
          <p:nvPr/>
        </p:nvGrpSpPr>
        <p:grpSpPr>
          <a:xfrm>
            <a:off x="7221114" y="5238265"/>
            <a:ext cx="2037186" cy="1244895"/>
            <a:chOff x="673100" y="3812589"/>
            <a:chExt cx="2037186" cy="1244895"/>
          </a:xfrm>
        </p:grpSpPr>
        <p:sp>
          <p:nvSpPr>
            <p:cNvPr id="125" name="îŝḻîdé">
              <a:extLst>
                <a:ext uri="{FF2B5EF4-FFF2-40B4-BE49-F238E27FC236}">
                  <a16:creationId xmlns:a16="http://schemas.microsoft.com/office/drawing/2014/main" xmlns="" id="{A5D23719-C211-41C4-861D-E6B838F7803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6" name="ïṩḷîdê">
              <a:extLst>
                <a:ext uri="{FF2B5EF4-FFF2-40B4-BE49-F238E27FC236}">
                  <a16:creationId xmlns:a16="http://schemas.microsoft.com/office/drawing/2014/main" xmlns="" id="{6E98C503-6471-4B9A-9C20-11ED12B7599D}"/>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Tree>
    <p:extLst>
      <p:ext uri="{BB962C8B-B14F-4D97-AF65-F5344CB8AC3E}">
        <p14:creationId xmlns:p14="http://schemas.microsoft.com/office/powerpoint/2010/main" val="1056536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C29F707D-2749-4CCD-B149-550C404F3C5B}"/>
              </a:ext>
            </a:extLst>
          </p:cNvPr>
          <p:cNvSpPr/>
          <p:nvPr/>
        </p:nvSpPr>
        <p:spPr>
          <a:xfrm>
            <a:off x="660400" y="1229562"/>
            <a:ext cx="10858505" cy="3647237"/>
          </a:xfrm>
          <a:prstGeom prst="roundRect">
            <a:avLst>
              <a:gd name="adj" fmla="val 3002"/>
            </a:avLst>
          </a:prstGeom>
          <a:gradFill flip="none" rotWithShape="1">
            <a:gsLst>
              <a:gs pos="35000">
                <a:schemeClr val="bg1"/>
              </a:gs>
              <a:gs pos="0">
                <a:schemeClr val="accent1">
                  <a:lumMod val="60000"/>
                  <a:lumOff val="40000"/>
                </a:schemeClr>
              </a:gs>
              <a:gs pos="100000">
                <a:schemeClr val="bg1"/>
              </a:gs>
              <a:gs pos="27000">
                <a:schemeClr val="accent1">
                  <a:lumMod val="60000"/>
                  <a:lumOff val="40000"/>
                </a:schemeClr>
              </a:gs>
            </a:gsLst>
            <a:lin ang="5400000" scaled="1"/>
            <a:tileRect/>
          </a:gra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sp>
        <p:nvSpPr>
          <p:cNvPr id="14" name="文本占位符 13">
            <a:extLst>
              <a:ext uri="{FF2B5EF4-FFF2-40B4-BE49-F238E27FC236}">
                <a16:creationId xmlns:a16="http://schemas.microsoft.com/office/drawing/2014/main" xmlns="" id="{54E43FBE-EC9F-4773-8DD0-EEF9C3DDC87E}"/>
              </a:ext>
            </a:extLst>
          </p:cNvPr>
          <p:cNvSpPr>
            <a:spLocks noGrp="1"/>
          </p:cNvSpPr>
          <p:nvPr>
            <p:ph type="body" sz="quarter" idx="13"/>
          </p:nvPr>
        </p:nvSpPr>
        <p:spPr/>
        <p:txBody>
          <a:bodyPr/>
          <a:lstStyle/>
          <a:p>
            <a:endParaRPr lang="zh-CN" altLang="en-US"/>
          </a:p>
        </p:txBody>
      </p:sp>
      <p:graphicFrame>
        <p:nvGraphicFramePr>
          <p:cNvPr id="4" name="表格 3">
            <a:extLst>
              <a:ext uri="{FF2B5EF4-FFF2-40B4-BE49-F238E27FC236}">
                <a16:creationId xmlns:a16="http://schemas.microsoft.com/office/drawing/2014/main" xmlns="" id="{6DE29EE9-0776-4289-B920-0DF4D1B46372}"/>
              </a:ext>
            </a:extLst>
          </p:cNvPr>
          <p:cNvGraphicFramePr>
            <a:graphicFrameLocks noGrp="1"/>
          </p:cNvGraphicFramePr>
          <p:nvPr>
            <p:extLst>
              <p:ext uri="{D42A27DB-BD31-4B8C-83A1-F6EECF244321}">
                <p14:modId xmlns:p14="http://schemas.microsoft.com/office/powerpoint/2010/main" val="597592167"/>
              </p:ext>
            </p:extLst>
          </p:nvPr>
        </p:nvGraphicFramePr>
        <p:xfrm>
          <a:off x="660400" y="1303717"/>
          <a:ext cx="10858505" cy="3341763"/>
        </p:xfrm>
        <a:graphic>
          <a:graphicData uri="http://schemas.openxmlformats.org/drawingml/2006/table">
            <a:tbl>
              <a:tblPr firstRow="1" bandRow="1">
                <a:effectLst/>
                <a:tableStyleId>{5C22544A-7EE6-4342-B048-85BDC9FD1C3A}</a:tableStyleId>
              </a:tblPr>
              <a:tblGrid>
                <a:gridCol w="1328057">
                  <a:extLst>
                    <a:ext uri="{9D8B030D-6E8A-4147-A177-3AD203B41FA5}">
                      <a16:colId xmlns:a16="http://schemas.microsoft.com/office/drawing/2014/main" xmlns="" val="20000"/>
                    </a:ext>
                  </a:extLst>
                </a:gridCol>
                <a:gridCol w="794204">
                  <a:extLst>
                    <a:ext uri="{9D8B030D-6E8A-4147-A177-3AD203B41FA5}">
                      <a16:colId xmlns:a16="http://schemas.microsoft.com/office/drawing/2014/main" xmlns="" val="20001"/>
                    </a:ext>
                  </a:extLst>
                </a:gridCol>
                <a:gridCol w="794204">
                  <a:extLst>
                    <a:ext uri="{9D8B030D-6E8A-4147-A177-3AD203B41FA5}">
                      <a16:colId xmlns:a16="http://schemas.microsoft.com/office/drawing/2014/main" xmlns="" val="20002"/>
                    </a:ext>
                  </a:extLst>
                </a:gridCol>
                <a:gridCol w="794204">
                  <a:extLst>
                    <a:ext uri="{9D8B030D-6E8A-4147-A177-3AD203B41FA5}">
                      <a16:colId xmlns:a16="http://schemas.microsoft.com/office/drawing/2014/main" xmlns="" val="20003"/>
                    </a:ext>
                  </a:extLst>
                </a:gridCol>
                <a:gridCol w="794204">
                  <a:extLst>
                    <a:ext uri="{9D8B030D-6E8A-4147-A177-3AD203B41FA5}">
                      <a16:colId xmlns:a16="http://schemas.microsoft.com/office/drawing/2014/main" xmlns="" val="20004"/>
                    </a:ext>
                  </a:extLst>
                </a:gridCol>
                <a:gridCol w="794204">
                  <a:extLst>
                    <a:ext uri="{9D8B030D-6E8A-4147-A177-3AD203B41FA5}">
                      <a16:colId xmlns:a16="http://schemas.microsoft.com/office/drawing/2014/main" xmlns="" val="20005"/>
                    </a:ext>
                  </a:extLst>
                </a:gridCol>
                <a:gridCol w="794204">
                  <a:extLst>
                    <a:ext uri="{9D8B030D-6E8A-4147-A177-3AD203B41FA5}">
                      <a16:colId xmlns:a16="http://schemas.microsoft.com/office/drawing/2014/main" xmlns="" val="20006"/>
                    </a:ext>
                  </a:extLst>
                </a:gridCol>
                <a:gridCol w="794204">
                  <a:extLst>
                    <a:ext uri="{9D8B030D-6E8A-4147-A177-3AD203B41FA5}">
                      <a16:colId xmlns:a16="http://schemas.microsoft.com/office/drawing/2014/main" xmlns="" val="20007"/>
                    </a:ext>
                  </a:extLst>
                </a:gridCol>
                <a:gridCol w="794204">
                  <a:extLst>
                    <a:ext uri="{9D8B030D-6E8A-4147-A177-3AD203B41FA5}">
                      <a16:colId xmlns:a16="http://schemas.microsoft.com/office/drawing/2014/main" xmlns="" val="20008"/>
                    </a:ext>
                  </a:extLst>
                </a:gridCol>
                <a:gridCol w="794204">
                  <a:extLst>
                    <a:ext uri="{9D8B030D-6E8A-4147-A177-3AD203B41FA5}">
                      <a16:colId xmlns:a16="http://schemas.microsoft.com/office/drawing/2014/main" xmlns="" val="20009"/>
                    </a:ext>
                  </a:extLst>
                </a:gridCol>
                <a:gridCol w="794204">
                  <a:extLst>
                    <a:ext uri="{9D8B030D-6E8A-4147-A177-3AD203B41FA5}">
                      <a16:colId xmlns:a16="http://schemas.microsoft.com/office/drawing/2014/main" xmlns="" val="20010"/>
                    </a:ext>
                  </a:extLst>
                </a:gridCol>
                <a:gridCol w="794204">
                  <a:extLst>
                    <a:ext uri="{9D8B030D-6E8A-4147-A177-3AD203B41FA5}">
                      <a16:colId xmlns:a16="http://schemas.microsoft.com/office/drawing/2014/main" xmlns="" val="20011"/>
                    </a:ext>
                  </a:extLst>
                </a:gridCol>
                <a:gridCol w="794204">
                  <a:extLst>
                    <a:ext uri="{9D8B030D-6E8A-4147-A177-3AD203B41FA5}">
                      <a16:colId xmlns:a16="http://schemas.microsoft.com/office/drawing/2014/main" xmlns="" val="20012"/>
                    </a:ext>
                  </a:extLst>
                </a:gridCol>
              </a:tblGrid>
              <a:tr h="712179">
                <a:tc>
                  <a:txBody>
                    <a:bodyPr/>
                    <a:lstStyle/>
                    <a:p>
                      <a:pPr algn="ctr"/>
                      <a:endParaRPr lang="zh-CN" altLang="en-US" sz="16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JAN</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FEB</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MAR</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APR</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MAY</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JUNE</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JULY</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AUG</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SEPT</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OCT</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NOV</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fontAlgn="ctr"/>
                      <a:r>
                        <a:rPr lang="en-US" sz="1600" b="1" u="none" strike="noStrike" dirty="0">
                          <a:solidFill>
                            <a:schemeClr val="bg1"/>
                          </a:solidFill>
                          <a:effectLst/>
                        </a:rPr>
                        <a:t>DEC</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xmlns="" val="10000"/>
                  </a:ext>
                </a:extLst>
              </a:tr>
              <a:tr h="657396">
                <a:tc>
                  <a:txBody>
                    <a:bodyPr/>
                    <a:lstStyle/>
                    <a:p>
                      <a:pPr algn="ctr"/>
                      <a:r>
                        <a:rPr lang="zh-CN" altLang="en-US" sz="1600" b="1" dirty="0">
                          <a:solidFill>
                            <a:schemeClr val="tx1">
                              <a:lumMod val="85000"/>
                              <a:lumOff val="15000"/>
                            </a:schemeClr>
                          </a:solidFill>
                        </a:rPr>
                        <a:t>第一个子项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657396">
                <a:tc>
                  <a:txBody>
                    <a:bodyPr/>
                    <a:lstStyle/>
                    <a:p>
                      <a:pPr algn="ctr"/>
                      <a:r>
                        <a:rPr lang="zh-CN" altLang="en-US" sz="1600" b="1" dirty="0">
                          <a:solidFill>
                            <a:schemeClr val="tx1">
                              <a:lumMod val="85000"/>
                              <a:lumOff val="15000"/>
                            </a:schemeClr>
                          </a:solidFill>
                        </a:rPr>
                        <a:t>第二个子项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657396">
                <a:tc>
                  <a:txBody>
                    <a:bodyPr/>
                    <a:lstStyle/>
                    <a:p>
                      <a:pPr algn="ctr"/>
                      <a:r>
                        <a:rPr lang="zh-CN" altLang="en-US" sz="1600" b="1" dirty="0">
                          <a:solidFill>
                            <a:schemeClr val="tx1">
                              <a:lumMod val="85000"/>
                              <a:lumOff val="15000"/>
                            </a:schemeClr>
                          </a:solidFill>
                        </a:rPr>
                        <a:t>第三个子项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657396">
                <a:tc>
                  <a:txBody>
                    <a:bodyPr/>
                    <a:lstStyle/>
                    <a:p>
                      <a:pPr algn="ctr"/>
                      <a:r>
                        <a:rPr lang="zh-CN" altLang="en-US" sz="1600" b="1" dirty="0">
                          <a:solidFill>
                            <a:schemeClr val="tx1">
                              <a:lumMod val="85000"/>
                              <a:lumOff val="15000"/>
                            </a:schemeClr>
                          </a:solidFill>
                        </a:rPr>
                        <a:t>第四个子项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bl>
          </a:graphicData>
        </a:graphic>
      </p:graphicFrame>
      <p:sp>
        <p:nvSpPr>
          <p:cNvPr id="5" name="圆角矩形 16">
            <a:extLst>
              <a:ext uri="{FF2B5EF4-FFF2-40B4-BE49-F238E27FC236}">
                <a16:creationId xmlns:a16="http://schemas.microsoft.com/office/drawing/2014/main" xmlns="" id="{EFF6A2BE-1D7E-4771-BA56-E4E018E8ECBB}"/>
              </a:ext>
            </a:extLst>
          </p:cNvPr>
          <p:cNvSpPr/>
          <p:nvPr/>
        </p:nvSpPr>
        <p:spPr>
          <a:xfrm>
            <a:off x="3372969" y="2908121"/>
            <a:ext cx="5178464" cy="215826"/>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7">
            <a:extLst>
              <a:ext uri="{FF2B5EF4-FFF2-40B4-BE49-F238E27FC236}">
                <a16:creationId xmlns:a16="http://schemas.microsoft.com/office/drawing/2014/main" xmlns="" id="{5EA5CF94-AF35-4DB8-AD79-885AA1BEA678}"/>
              </a:ext>
            </a:extLst>
          </p:cNvPr>
          <p:cNvSpPr/>
          <p:nvPr/>
        </p:nvSpPr>
        <p:spPr>
          <a:xfrm>
            <a:off x="2351889" y="3532961"/>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斜纹 6">
            <a:extLst>
              <a:ext uri="{FF2B5EF4-FFF2-40B4-BE49-F238E27FC236}">
                <a16:creationId xmlns:a16="http://schemas.microsoft.com/office/drawing/2014/main" xmlns="" id="{FD71BC3C-D2CA-4671-AE8E-5CD12B9C7479}"/>
              </a:ext>
            </a:extLst>
          </p:cNvPr>
          <p:cNvSpPr/>
          <p:nvPr/>
        </p:nvSpPr>
        <p:spPr>
          <a:xfrm>
            <a:off x="653729" y="1218447"/>
            <a:ext cx="840227" cy="840227"/>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scene3d>
              <a:camera prst="orthographicFront">
                <a:rot lat="0" lon="0" rev="2700000"/>
              </a:camera>
              <a:lightRig rig="threePt" dir="t"/>
            </a:scene3d>
          </a:bodyPr>
          <a:lstStyle/>
          <a:p>
            <a:pPr algn="ctr"/>
            <a:r>
              <a:rPr lang="en-US" altLang="zh-CN" sz="1600" b="1" dirty="0">
                <a:solidFill>
                  <a:schemeClr val="bg1"/>
                </a:solidFill>
                <a:latin typeface="+mj-lt"/>
                <a:ea typeface="+mj-ea"/>
              </a:rPr>
              <a:t>2019</a:t>
            </a:r>
            <a:endParaRPr lang="zh-CN" altLang="en-US" sz="1600" b="1" dirty="0">
              <a:solidFill>
                <a:schemeClr val="bg1"/>
              </a:solidFill>
              <a:latin typeface="+mj-lt"/>
              <a:ea typeface="+mj-ea"/>
            </a:endParaRPr>
          </a:p>
        </p:txBody>
      </p:sp>
      <p:sp>
        <p:nvSpPr>
          <p:cNvPr id="8" name="圆角矩形 19">
            <a:extLst>
              <a:ext uri="{FF2B5EF4-FFF2-40B4-BE49-F238E27FC236}">
                <a16:creationId xmlns:a16="http://schemas.microsoft.com/office/drawing/2014/main" xmlns="" id="{D72DF76B-107F-4297-A21A-39EAB584E418}"/>
              </a:ext>
            </a:extLst>
          </p:cNvPr>
          <p:cNvSpPr/>
          <p:nvPr/>
        </p:nvSpPr>
        <p:spPr>
          <a:xfrm>
            <a:off x="6913430" y="4206808"/>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20">
            <a:extLst>
              <a:ext uri="{FF2B5EF4-FFF2-40B4-BE49-F238E27FC236}">
                <a16:creationId xmlns:a16="http://schemas.microsoft.com/office/drawing/2014/main" xmlns="" id="{7D1D4A9F-458E-4FD7-B518-08CDBC75892C}"/>
              </a:ext>
            </a:extLst>
          </p:cNvPr>
          <p:cNvSpPr/>
          <p:nvPr/>
        </p:nvSpPr>
        <p:spPr>
          <a:xfrm>
            <a:off x="5414404" y="2225739"/>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A3F858F2-B90B-4B11-8284-F86D1CC9AA84}"/>
              </a:ext>
            </a:extLst>
          </p:cNvPr>
          <p:cNvSpPr txBox="1"/>
          <p:nvPr/>
        </p:nvSpPr>
        <p:spPr>
          <a:xfrm>
            <a:off x="660400" y="5138009"/>
            <a:ext cx="10858505"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上面的时间规划图其实是一个表格，你可以根据你的实际情况变更时间维度，对于各子项的时间段，你可以直接对相应的圆角矩形进行拖动位置、以及调整长度等操作；这个文本框中你可以用简单文字做些说明。</a:t>
            </a:r>
          </a:p>
        </p:txBody>
      </p:sp>
      <p:sp>
        <p:nvSpPr>
          <p:cNvPr id="15" name="页脚占位符 14">
            <a:extLst>
              <a:ext uri="{FF2B5EF4-FFF2-40B4-BE49-F238E27FC236}">
                <a16:creationId xmlns:a16="http://schemas.microsoft.com/office/drawing/2014/main" xmlns="" id="{60267F3D-A80E-4466-BC8D-6023686B86E5}"/>
              </a:ext>
            </a:extLst>
          </p:cNvPr>
          <p:cNvSpPr>
            <a:spLocks noGrp="1"/>
          </p:cNvSpPr>
          <p:nvPr>
            <p:ph type="ftr" sz="quarter" idx="11"/>
          </p:nvPr>
        </p:nvSpPr>
        <p:spPr/>
        <p:txBody>
          <a:bodyPr/>
          <a:lstStyle/>
          <a:p>
            <a:r>
              <a:rPr lang="en-US" altLang="zh-CN" dirty="0"/>
              <a:t>www.aidie.com</a:t>
            </a:r>
            <a:endParaRPr lang="zh-CN" altLang="en-US" dirty="0"/>
          </a:p>
        </p:txBody>
      </p:sp>
      <p:sp>
        <p:nvSpPr>
          <p:cNvPr id="16" name="灯片编号占位符 15">
            <a:extLst>
              <a:ext uri="{FF2B5EF4-FFF2-40B4-BE49-F238E27FC236}">
                <a16:creationId xmlns:a16="http://schemas.microsoft.com/office/drawing/2014/main" xmlns="" id="{4950CA92-4EB7-4CBD-92C6-55389347262C}"/>
              </a:ext>
            </a:extLst>
          </p:cNvPr>
          <p:cNvSpPr>
            <a:spLocks noGrp="1"/>
          </p:cNvSpPr>
          <p:nvPr>
            <p:ph type="sldNum" sz="quarter" idx="12"/>
          </p:nvPr>
        </p:nvSpPr>
        <p:spPr/>
        <p:txBody>
          <a:bodyPr/>
          <a:lstStyle/>
          <a:p>
            <a:fld id="{8EB6F228-91C8-4A8E-B28A-F5EBAF4B74FF}" type="slidenum">
              <a:rPr lang="zh-CN" altLang="en-US" smtClean="0"/>
              <a:pPr/>
              <a:t>35</a:t>
            </a:fld>
            <a:endParaRPr lang="zh-CN" altLang="en-US"/>
          </a:p>
        </p:txBody>
      </p:sp>
    </p:spTree>
    <p:extLst>
      <p:ext uri="{BB962C8B-B14F-4D97-AF65-F5344CB8AC3E}">
        <p14:creationId xmlns:p14="http://schemas.microsoft.com/office/powerpoint/2010/main" val="16916370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项目当前进展</a:t>
            </a:r>
          </a:p>
        </p:txBody>
      </p:sp>
      <p:sp>
        <p:nvSpPr>
          <p:cNvPr id="21" name="文本占位符 20">
            <a:extLst>
              <a:ext uri="{FF2B5EF4-FFF2-40B4-BE49-F238E27FC236}">
                <a16:creationId xmlns:a16="http://schemas.microsoft.com/office/drawing/2014/main" xmlns="" id="{47370E97-12B3-428F-AEF2-4C33F4F29ECB}"/>
              </a:ext>
            </a:extLst>
          </p:cNvPr>
          <p:cNvSpPr>
            <a:spLocks noGrp="1"/>
          </p:cNvSpPr>
          <p:nvPr>
            <p:ph type="body" sz="quarter" idx="13"/>
          </p:nvPr>
        </p:nvSpPr>
        <p:spPr/>
        <p:txBody>
          <a:bodyPr/>
          <a:lstStyle/>
          <a:p>
            <a:endParaRPr lang="zh-CN" altLang="en-US"/>
          </a:p>
        </p:txBody>
      </p:sp>
      <p:graphicFrame>
        <p:nvGraphicFramePr>
          <p:cNvPr id="7" name="图表 6">
            <a:extLst>
              <a:ext uri="{FF2B5EF4-FFF2-40B4-BE49-F238E27FC236}">
                <a16:creationId xmlns:a16="http://schemas.microsoft.com/office/drawing/2014/main" xmlns="" id="{67584D29-05D5-4EFD-AF75-46ECB9A3B36E}"/>
              </a:ext>
            </a:extLst>
          </p:cNvPr>
          <p:cNvGraphicFramePr/>
          <p:nvPr>
            <p:extLst>
              <p:ext uri="{D42A27DB-BD31-4B8C-83A1-F6EECF244321}">
                <p14:modId xmlns:p14="http://schemas.microsoft.com/office/powerpoint/2010/main" val="191108042"/>
              </p:ext>
            </p:extLst>
          </p:nvPr>
        </p:nvGraphicFramePr>
        <p:xfrm>
          <a:off x="660400" y="1205541"/>
          <a:ext cx="10858500" cy="179984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182F7C84-22C2-42A0-BBEC-AB9DCDFA3602}"/>
              </a:ext>
            </a:extLst>
          </p:cNvPr>
          <p:cNvGrpSpPr/>
          <p:nvPr/>
        </p:nvGrpSpPr>
        <p:grpSpPr>
          <a:xfrm>
            <a:off x="678858" y="2988655"/>
            <a:ext cx="2036207" cy="2898775"/>
            <a:chOff x="678858" y="3102955"/>
            <a:chExt cx="2036207" cy="2898775"/>
          </a:xfrm>
        </p:grpSpPr>
        <p:sp>
          <p:nvSpPr>
            <p:cNvPr id="9" name="矩形 8">
              <a:extLst>
                <a:ext uri="{FF2B5EF4-FFF2-40B4-BE49-F238E27FC236}">
                  <a16:creationId xmlns:a16="http://schemas.microsoft.com/office/drawing/2014/main" xmlns="" id="{2EFBD858-5A43-4324-97D9-834578839E91}"/>
                </a:ext>
              </a:extLst>
            </p:cNvPr>
            <p:cNvSpPr/>
            <p:nvPr/>
          </p:nvSpPr>
          <p:spPr>
            <a:xfrm>
              <a:off x="1516961" y="3734441"/>
              <a:ext cx="36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0" name="文本框 9">
              <a:extLst>
                <a:ext uri="{FF2B5EF4-FFF2-40B4-BE49-F238E27FC236}">
                  <a16:creationId xmlns:a16="http://schemas.microsoft.com/office/drawing/2014/main" xmlns="" id="{9324696A-44EA-4C33-9F61-D75144596D1F}"/>
                </a:ext>
              </a:extLst>
            </p:cNvPr>
            <p:cNvSpPr txBox="1"/>
            <p:nvPr/>
          </p:nvSpPr>
          <p:spPr>
            <a:xfrm>
              <a:off x="754396" y="3102955"/>
              <a:ext cx="188513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红色的是已完成</a:t>
              </a:r>
            </a:p>
          </p:txBody>
        </p:sp>
        <p:sp>
          <p:nvSpPr>
            <p:cNvPr id="11" name="文本框 10">
              <a:extLst>
                <a:ext uri="{FF2B5EF4-FFF2-40B4-BE49-F238E27FC236}">
                  <a16:creationId xmlns:a16="http://schemas.microsoft.com/office/drawing/2014/main" xmlns="" id="{D6315120-8494-40E9-ABA3-EECC98497129}"/>
                </a:ext>
              </a:extLst>
            </p:cNvPr>
            <p:cNvSpPr txBox="1"/>
            <p:nvPr/>
          </p:nvSpPr>
          <p:spPr>
            <a:xfrm>
              <a:off x="678858"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rPr>
                <a:t>选中上方进度条，然后在工具栏</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图表工具</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选择</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标签，然后点击</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编辑数据</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即可对进度条进行调整</a:t>
              </a:r>
            </a:p>
          </p:txBody>
        </p:sp>
      </p:grpSp>
      <p:grpSp>
        <p:nvGrpSpPr>
          <p:cNvPr id="5" name="组合 4">
            <a:extLst>
              <a:ext uri="{FF2B5EF4-FFF2-40B4-BE49-F238E27FC236}">
                <a16:creationId xmlns:a16="http://schemas.microsoft.com/office/drawing/2014/main" xmlns="" id="{48091151-132A-4FE0-B3DB-A254C2736C24}"/>
              </a:ext>
            </a:extLst>
          </p:cNvPr>
          <p:cNvGrpSpPr/>
          <p:nvPr/>
        </p:nvGrpSpPr>
        <p:grpSpPr>
          <a:xfrm>
            <a:off x="3611550" y="2988655"/>
            <a:ext cx="2036207" cy="2898775"/>
            <a:chOff x="3611550" y="3102955"/>
            <a:chExt cx="2036207" cy="2898775"/>
          </a:xfrm>
        </p:grpSpPr>
        <p:sp>
          <p:nvSpPr>
            <p:cNvPr id="14" name="矩形 13">
              <a:extLst>
                <a:ext uri="{FF2B5EF4-FFF2-40B4-BE49-F238E27FC236}">
                  <a16:creationId xmlns:a16="http://schemas.microsoft.com/office/drawing/2014/main" xmlns="" id="{F33FC154-5602-4F79-A083-826B8EDB5CB1}"/>
                </a:ext>
              </a:extLst>
            </p:cNvPr>
            <p:cNvSpPr/>
            <p:nvPr/>
          </p:nvSpPr>
          <p:spPr>
            <a:xfrm>
              <a:off x="4449653" y="3734441"/>
              <a:ext cx="36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5" name="文本框 14">
              <a:extLst>
                <a:ext uri="{FF2B5EF4-FFF2-40B4-BE49-F238E27FC236}">
                  <a16:creationId xmlns:a16="http://schemas.microsoft.com/office/drawing/2014/main" xmlns="" id="{44E9523D-7930-414E-826D-4C1A6E95F4AA}"/>
                </a:ext>
              </a:extLst>
            </p:cNvPr>
            <p:cNvSpPr txBox="1"/>
            <p:nvPr/>
          </p:nvSpPr>
          <p:spPr>
            <a:xfrm>
              <a:off x="3687088" y="3102955"/>
              <a:ext cx="188513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红色的是已完成</a:t>
              </a:r>
            </a:p>
          </p:txBody>
        </p:sp>
        <p:sp>
          <p:nvSpPr>
            <p:cNvPr id="16" name="文本框 15">
              <a:extLst>
                <a:ext uri="{FF2B5EF4-FFF2-40B4-BE49-F238E27FC236}">
                  <a16:creationId xmlns:a16="http://schemas.microsoft.com/office/drawing/2014/main" xmlns="" id="{E9EDF73C-206E-46BD-94D4-84FAF75F9938}"/>
                </a:ext>
              </a:extLst>
            </p:cNvPr>
            <p:cNvSpPr txBox="1"/>
            <p:nvPr/>
          </p:nvSpPr>
          <p:spPr>
            <a:xfrm>
              <a:off x="3611550"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rPr>
                <a:t>选中上方进度条，然后在工具栏</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图表工具</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选择</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标签，然后点击</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编辑数据</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即可对进度条进行调整</a:t>
              </a:r>
            </a:p>
          </p:txBody>
        </p:sp>
      </p:grpSp>
      <p:grpSp>
        <p:nvGrpSpPr>
          <p:cNvPr id="4" name="组合 3">
            <a:extLst>
              <a:ext uri="{FF2B5EF4-FFF2-40B4-BE49-F238E27FC236}">
                <a16:creationId xmlns:a16="http://schemas.microsoft.com/office/drawing/2014/main" xmlns="" id="{22810E06-D704-45D9-B9F3-9437676CFE73}"/>
              </a:ext>
            </a:extLst>
          </p:cNvPr>
          <p:cNvGrpSpPr/>
          <p:nvPr/>
        </p:nvGrpSpPr>
        <p:grpSpPr>
          <a:xfrm>
            <a:off x="6544242" y="2988655"/>
            <a:ext cx="2036207" cy="2898775"/>
            <a:chOff x="6544242" y="3102955"/>
            <a:chExt cx="2036207" cy="2898775"/>
          </a:xfrm>
        </p:grpSpPr>
        <p:sp>
          <p:nvSpPr>
            <p:cNvPr id="18" name="矩形 17">
              <a:extLst>
                <a:ext uri="{FF2B5EF4-FFF2-40B4-BE49-F238E27FC236}">
                  <a16:creationId xmlns:a16="http://schemas.microsoft.com/office/drawing/2014/main" xmlns="" id="{0994B6A9-7348-42C2-B561-AD933C5A1251}"/>
                </a:ext>
              </a:extLst>
            </p:cNvPr>
            <p:cNvSpPr/>
            <p:nvPr/>
          </p:nvSpPr>
          <p:spPr>
            <a:xfrm>
              <a:off x="7382345"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9" name="文本框 18">
              <a:extLst>
                <a:ext uri="{FF2B5EF4-FFF2-40B4-BE49-F238E27FC236}">
                  <a16:creationId xmlns:a16="http://schemas.microsoft.com/office/drawing/2014/main" xmlns="" id="{E146C81C-8E18-4156-B119-AF9BB5FB1A56}"/>
                </a:ext>
              </a:extLst>
            </p:cNvPr>
            <p:cNvSpPr txBox="1"/>
            <p:nvPr/>
          </p:nvSpPr>
          <p:spPr>
            <a:xfrm>
              <a:off x="6619780" y="3102955"/>
              <a:ext cx="1885131"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rPr>
                <a:t>灰色的是未完成</a:t>
              </a:r>
            </a:p>
          </p:txBody>
        </p:sp>
        <p:sp>
          <p:nvSpPr>
            <p:cNvPr id="20" name="文本框 19">
              <a:extLst>
                <a:ext uri="{FF2B5EF4-FFF2-40B4-BE49-F238E27FC236}">
                  <a16:creationId xmlns:a16="http://schemas.microsoft.com/office/drawing/2014/main" xmlns="" id="{20AAB152-09E8-4A23-B274-E9EC3FEE8817}"/>
                </a:ext>
              </a:extLst>
            </p:cNvPr>
            <p:cNvSpPr txBox="1"/>
            <p:nvPr/>
          </p:nvSpPr>
          <p:spPr>
            <a:xfrm>
              <a:off x="6544242"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rPr>
                <a:t>选中上方进度条，然后在工具栏</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图表工具</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选择</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设计</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标签，然后点击</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编辑数据</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即可对进度条进行调整</a:t>
              </a:r>
            </a:p>
          </p:txBody>
        </p:sp>
      </p:grpSp>
      <p:grpSp>
        <p:nvGrpSpPr>
          <p:cNvPr id="2" name="组合 1">
            <a:extLst>
              <a:ext uri="{FF2B5EF4-FFF2-40B4-BE49-F238E27FC236}">
                <a16:creationId xmlns:a16="http://schemas.microsoft.com/office/drawing/2014/main" xmlns="" id="{05F81FFF-609A-4CF6-B0D1-2DB6741CCE45}"/>
              </a:ext>
            </a:extLst>
          </p:cNvPr>
          <p:cNvGrpSpPr/>
          <p:nvPr/>
        </p:nvGrpSpPr>
        <p:grpSpPr>
          <a:xfrm>
            <a:off x="9476935" y="2988655"/>
            <a:ext cx="2036207" cy="2898775"/>
            <a:chOff x="9476935" y="3102955"/>
            <a:chExt cx="2036207" cy="2898775"/>
          </a:xfrm>
        </p:grpSpPr>
        <p:sp>
          <p:nvSpPr>
            <p:cNvPr id="22" name="矩形 21">
              <a:extLst>
                <a:ext uri="{FF2B5EF4-FFF2-40B4-BE49-F238E27FC236}">
                  <a16:creationId xmlns:a16="http://schemas.microsoft.com/office/drawing/2014/main" xmlns="" id="{8D2CABA1-BD44-49CF-B827-A848F1A9E976}"/>
                </a:ext>
              </a:extLst>
            </p:cNvPr>
            <p:cNvSpPr/>
            <p:nvPr/>
          </p:nvSpPr>
          <p:spPr>
            <a:xfrm>
              <a:off x="10315038"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23" name="文本框 22">
              <a:extLst>
                <a:ext uri="{FF2B5EF4-FFF2-40B4-BE49-F238E27FC236}">
                  <a16:creationId xmlns:a16="http://schemas.microsoft.com/office/drawing/2014/main" xmlns="" id="{62135502-E59D-4F79-B8FB-72A8C22D3F71}"/>
                </a:ext>
              </a:extLst>
            </p:cNvPr>
            <p:cNvSpPr txBox="1"/>
            <p:nvPr/>
          </p:nvSpPr>
          <p:spPr>
            <a:xfrm>
              <a:off x="9552473" y="3102955"/>
              <a:ext cx="1885132"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rPr>
                <a:t>灰色的是未完成</a:t>
              </a:r>
            </a:p>
          </p:txBody>
        </p:sp>
        <p:sp>
          <p:nvSpPr>
            <p:cNvPr id="24" name="文本框 23">
              <a:extLst>
                <a:ext uri="{FF2B5EF4-FFF2-40B4-BE49-F238E27FC236}">
                  <a16:creationId xmlns:a16="http://schemas.microsoft.com/office/drawing/2014/main" xmlns="" id="{0B7EFDBF-320B-4711-8F76-D7D5B66DC02A}"/>
                </a:ext>
              </a:extLst>
            </p:cNvPr>
            <p:cNvSpPr txBox="1"/>
            <p:nvPr/>
          </p:nvSpPr>
          <p:spPr>
            <a:xfrm>
              <a:off x="9476935"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rPr>
                <a:t>选中上方进度条，然后在工具栏</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图表工具</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选择</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设计</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标签，然后点击</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编辑数据</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即可对进度条进行调整</a:t>
              </a:r>
            </a:p>
          </p:txBody>
        </p:sp>
      </p:grpSp>
      <p:sp>
        <p:nvSpPr>
          <p:cNvPr id="26" name="灯片编号占位符 25">
            <a:extLst>
              <a:ext uri="{FF2B5EF4-FFF2-40B4-BE49-F238E27FC236}">
                <a16:creationId xmlns:a16="http://schemas.microsoft.com/office/drawing/2014/main" xmlns="" id="{8756BCFC-6221-445D-A550-7D916ED4E2E7}"/>
              </a:ext>
            </a:extLst>
          </p:cNvPr>
          <p:cNvSpPr>
            <a:spLocks noGrp="1"/>
          </p:cNvSpPr>
          <p:nvPr>
            <p:ph type="sldNum" sz="quarter" idx="12"/>
          </p:nvPr>
        </p:nvSpPr>
        <p:spPr/>
        <p:txBody>
          <a:bodyPr/>
          <a:lstStyle/>
          <a:p>
            <a:fld id="{8EB6F228-91C8-4A8E-B28A-F5EBAF4B74FF}" type="slidenum">
              <a:rPr lang="zh-CN" altLang="en-US" smtClean="0"/>
              <a:pPr/>
              <a:t>36</a:t>
            </a:fld>
            <a:endParaRPr lang="zh-CN" altLang="en-US"/>
          </a:p>
        </p:txBody>
      </p:sp>
    </p:spTree>
    <p:extLst>
      <p:ext uri="{BB962C8B-B14F-4D97-AF65-F5344CB8AC3E}">
        <p14:creationId xmlns:p14="http://schemas.microsoft.com/office/powerpoint/2010/main" val="3849902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48308E-5443-46B1-A088-326CC5C75040}"/>
              </a:ext>
            </a:extLst>
          </p:cNvPr>
          <p:cNvSpPr>
            <a:spLocks noGrp="1"/>
          </p:cNvSpPr>
          <p:nvPr>
            <p:ph type="title"/>
          </p:nvPr>
        </p:nvSpPr>
        <p:spPr/>
        <p:txBody>
          <a:bodyPr/>
          <a:lstStyle/>
          <a:p>
            <a:r>
              <a:rPr lang="zh-CN" altLang="en-US" dirty="0"/>
              <a:t>简单的两项对比的展示</a:t>
            </a:r>
          </a:p>
        </p:txBody>
      </p:sp>
      <p:sp>
        <p:nvSpPr>
          <p:cNvPr id="15" name="文本占位符 14">
            <a:extLst>
              <a:ext uri="{FF2B5EF4-FFF2-40B4-BE49-F238E27FC236}">
                <a16:creationId xmlns:a16="http://schemas.microsoft.com/office/drawing/2014/main" xmlns="" id="{349B2D85-28BD-4130-B42A-3AB8B375718D}"/>
              </a:ext>
            </a:extLst>
          </p:cNvPr>
          <p:cNvSpPr>
            <a:spLocks noGrp="1"/>
          </p:cNvSpPr>
          <p:nvPr>
            <p:ph type="body" sz="quarter" idx="13"/>
          </p:nvPr>
        </p:nvSpPr>
        <p:spPr/>
        <p:txBody>
          <a:bodyPr/>
          <a:lstStyle/>
          <a:p>
            <a:endParaRPr lang="zh-CN" altLang="en-US"/>
          </a:p>
        </p:txBody>
      </p:sp>
      <p:sp>
        <p:nvSpPr>
          <p:cNvPr id="3" name="îṡḷïḋè">
            <a:extLst>
              <a:ext uri="{FF2B5EF4-FFF2-40B4-BE49-F238E27FC236}">
                <a16:creationId xmlns:a16="http://schemas.microsoft.com/office/drawing/2014/main" xmlns="" id="{145877D2-9CB5-4984-8EE1-00697D6C7F39}"/>
              </a:ext>
            </a:extLst>
          </p:cNvPr>
          <p:cNvSpPr/>
          <p:nvPr/>
        </p:nvSpPr>
        <p:spPr bwMode="auto">
          <a:xfrm>
            <a:off x="3724601" y="2036771"/>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íṣ1íḓè" title="MJ8JxobmQhO5YsZmEcy6DZVp0AZTfE39zvT5PAyas4bMl">
            <a:extLst>
              <a:ext uri="{FF2B5EF4-FFF2-40B4-BE49-F238E27FC236}">
                <a16:creationId xmlns:a16="http://schemas.microsoft.com/office/drawing/2014/main" xmlns="" id="{15BF2252-4A25-4A67-A30F-817C463DDB68}"/>
              </a:ext>
            </a:extLst>
          </p:cNvPr>
          <p:cNvGrpSpPr/>
          <p:nvPr/>
        </p:nvGrpSpPr>
        <p:grpSpPr>
          <a:xfrm>
            <a:off x="3681331" y="3621510"/>
            <a:ext cx="1013623" cy="1013617"/>
            <a:chOff x="2406923" y="2845390"/>
            <a:chExt cx="571222" cy="571221"/>
          </a:xfrm>
        </p:grpSpPr>
        <p:sp>
          <p:nvSpPr>
            <p:cNvPr id="5" name="ís1íḓê">
              <a:extLst>
                <a:ext uri="{FF2B5EF4-FFF2-40B4-BE49-F238E27FC236}">
                  <a16:creationId xmlns:a16="http://schemas.microsoft.com/office/drawing/2014/main" xmlns="" id="{8BE2C8B5-C541-4AD4-8098-7D2D4F042B4E}"/>
                </a:ext>
              </a:extLst>
            </p:cNvPr>
            <p:cNvSpPr/>
            <p:nvPr/>
          </p:nvSpPr>
          <p:spPr>
            <a:xfrm>
              <a:off x="2406923" y="2845390"/>
              <a:ext cx="571222" cy="571221"/>
            </a:xfrm>
            <a:prstGeom prst="ellipse">
              <a:avLst/>
            </a:prstGeom>
            <a:solidFill>
              <a:schemeClr val="accent1">
                <a:lumMod val="60000"/>
                <a:lumOff val="40000"/>
              </a:schemeClr>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p>
          </p:txBody>
        </p:sp>
        <p:sp>
          <p:nvSpPr>
            <p:cNvPr id="6" name="íṩlíḋè" title="ry6MHxwOH8WsTKLSa514qPVJnvhhWFnRDjZGIbRZNsFBp">
              <a:extLst>
                <a:ext uri="{FF2B5EF4-FFF2-40B4-BE49-F238E27FC236}">
                  <a16:creationId xmlns:a16="http://schemas.microsoft.com/office/drawing/2014/main" xmlns="" id="{3F963460-96B9-4F9B-946A-637ABFFD043E}"/>
                </a:ext>
              </a:extLst>
            </p:cNvPr>
            <p:cNvSpPr/>
            <p:nvPr/>
          </p:nvSpPr>
          <p:spPr bwMode="auto">
            <a:xfrm>
              <a:off x="2557691" y="2978577"/>
              <a:ext cx="269684" cy="304842"/>
            </a:xfrm>
            <a:custGeom>
              <a:avLst/>
              <a:gdLst>
                <a:gd name="connsiteX0" fmla="*/ 120030 w 537629"/>
                <a:gd name="connsiteY0" fmla="*/ 9 h 607718"/>
                <a:gd name="connsiteX1" fmla="*/ 120277 w 537629"/>
                <a:gd name="connsiteY1" fmla="*/ 9 h 607718"/>
                <a:gd name="connsiteX2" fmla="*/ 144603 w 537629"/>
                <a:gd name="connsiteY2" fmla="*/ 9983 h 607718"/>
                <a:gd name="connsiteX3" fmla="*/ 232464 w 537629"/>
                <a:gd name="connsiteY3" fmla="*/ 96685 h 607718"/>
                <a:gd name="connsiteX4" fmla="*/ 232712 w 537629"/>
                <a:gd name="connsiteY4" fmla="*/ 145567 h 607718"/>
                <a:gd name="connsiteX5" fmla="*/ 208138 w 537629"/>
                <a:gd name="connsiteY5" fmla="*/ 155837 h 607718"/>
                <a:gd name="connsiteX6" fmla="*/ 183812 w 537629"/>
                <a:gd name="connsiteY6" fmla="*/ 145863 h 607718"/>
                <a:gd name="connsiteX7" fmla="*/ 155975 w 537629"/>
                <a:gd name="connsiteY7" fmla="*/ 118411 h 607718"/>
                <a:gd name="connsiteX8" fmla="*/ 155975 w 537629"/>
                <a:gd name="connsiteY8" fmla="*/ 573155 h 607718"/>
                <a:gd name="connsiteX9" fmla="*/ 121365 w 537629"/>
                <a:gd name="connsiteY9" fmla="*/ 607718 h 607718"/>
                <a:gd name="connsiteX10" fmla="*/ 86755 w 537629"/>
                <a:gd name="connsiteY10" fmla="*/ 573155 h 607718"/>
                <a:gd name="connsiteX11" fmla="*/ 86755 w 537629"/>
                <a:gd name="connsiteY11" fmla="*/ 117621 h 607718"/>
                <a:gd name="connsiteX12" fmla="*/ 59215 w 537629"/>
                <a:gd name="connsiteY12" fmla="*/ 145419 h 607718"/>
                <a:gd name="connsiteX13" fmla="*/ 10266 w 537629"/>
                <a:gd name="connsiteY13" fmla="*/ 145715 h 607718"/>
                <a:gd name="connsiteX14" fmla="*/ 10018 w 537629"/>
                <a:gd name="connsiteY14" fmla="*/ 96834 h 607718"/>
                <a:gd name="connsiteX15" fmla="*/ 95654 w 537629"/>
                <a:gd name="connsiteY15" fmla="*/ 10279 h 607718"/>
                <a:gd name="connsiteX16" fmla="*/ 120030 w 537629"/>
                <a:gd name="connsiteY16" fmla="*/ 9 h 607718"/>
                <a:gd name="connsiteX17" fmla="*/ 414941 w 537629"/>
                <a:gd name="connsiteY17" fmla="*/ 1 h 607718"/>
                <a:gd name="connsiteX18" fmla="*/ 439491 w 537629"/>
                <a:gd name="connsiteY18" fmla="*/ 9980 h 607718"/>
                <a:gd name="connsiteX19" fmla="*/ 527357 w 537629"/>
                <a:gd name="connsiteY19" fmla="*/ 96676 h 607718"/>
                <a:gd name="connsiteX20" fmla="*/ 527653 w 537629"/>
                <a:gd name="connsiteY20" fmla="*/ 145554 h 607718"/>
                <a:gd name="connsiteX21" fmla="*/ 503029 w 537629"/>
                <a:gd name="connsiteY21" fmla="*/ 155823 h 607718"/>
                <a:gd name="connsiteX22" fmla="*/ 478702 w 537629"/>
                <a:gd name="connsiteY22" fmla="*/ 145850 h 607718"/>
                <a:gd name="connsiteX23" fmla="*/ 450369 w 537629"/>
                <a:gd name="connsiteY23" fmla="*/ 117906 h 607718"/>
                <a:gd name="connsiteX24" fmla="*/ 439639 w 537629"/>
                <a:gd name="connsiteY24" fmla="*/ 231953 h 607718"/>
                <a:gd name="connsiteX25" fmla="*/ 313354 w 537629"/>
                <a:gd name="connsiteY25" fmla="*/ 405740 h 607718"/>
                <a:gd name="connsiteX26" fmla="*/ 248381 w 537629"/>
                <a:gd name="connsiteY26" fmla="*/ 505569 h 607718"/>
                <a:gd name="connsiteX27" fmla="*/ 237009 w 537629"/>
                <a:gd name="connsiteY27" fmla="*/ 576120 h 607718"/>
                <a:gd name="connsiteX28" fmla="*/ 202495 w 537629"/>
                <a:gd name="connsiteY28" fmla="*/ 607520 h 607718"/>
                <a:gd name="connsiteX29" fmla="*/ 201803 w 537629"/>
                <a:gd name="connsiteY29" fmla="*/ 607520 h 607718"/>
                <a:gd name="connsiteX30" fmla="*/ 167982 w 537629"/>
                <a:gd name="connsiteY30" fmla="*/ 570443 h 607718"/>
                <a:gd name="connsiteX31" fmla="*/ 181777 w 537629"/>
                <a:gd name="connsiteY31" fmla="*/ 486512 h 607718"/>
                <a:gd name="connsiteX32" fmla="*/ 231075 w 537629"/>
                <a:gd name="connsiteY32" fmla="*/ 394187 h 607718"/>
                <a:gd name="connsiteX33" fmla="*/ 305788 w 537629"/>
                <a:gd name="connsiteY33" fmla="*/ 322846 h 607718"/>
                <a:gd name="connsiteX34" fmla="*/ 370414 w 537629"/>
                <a:gd name="connsiteY34" fmla="*/ 217734 h 607718"/>
                <a:gd name="connsiteX35" fmla="*/ 380946 w 537629"/>
                <a:gd name="connsiteY35" fmla="*/ 118301 h 607718"/>
                <a:gd name="connsiteX36" fmla="*/ 354097 w 537629"/>
                <a:gd name="connsiteY36" fmla="*/ 145405 h 607718"/>
                <a:gd name="connsiteX37" fmla="*/ 305195 w 537629"/>
                <a:gd name="connsiteY37" fmla="*/ 145702 h 607718"/>
                <a:gd name="connsiteX38" fmla="*/ 304898 w 537629"/>
                <a:gd name="connsiteY38" fmla="*/ 96824 h 607718"/>
                <a:gd name="connsiteX39" fmla="*/ 390539 w 537629"/>
                <a:gd name="connsiteY39" fmla="*/ 10276 h 607718"/>
                <a:gd name="connsiteX40" fmla="*/ 414941 w 537629"/>
                <a:gd name="connsiteY40" fmla="*/ 1 h 60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7629" h="607718">
                  <a:moveTo>
                    <a:pt x="120030" y="9"/>
                  </a:moveTo>
                  <a:cubicBezTo>
                    <a:pt x="120129" y="9"/>
                    <a:pt x="120178" y="9"/>
                    <a:pt x="120277" y="9"/>
                  </a:cubicBezTo>
                  <a:cubicBezTo>
                    <a:pt x="129375" y="9"/>
                    <a:pt x="138126" y="3613"/>
                    <a:pt x="144603" y="9983"/>
                  </a:cubicBezTo>
                  <a:lnTo>
                    <a:pt x="232464" y="96685"/>
                  </a:lnTo>
                  <a:cubicBezTo>
                    <a:pt x="246061" y="110116"/>
                    <a:pt x="246160" y="131989"/>
                    <a:pt x="232712" y="145567"/>
                  </a:cubicBezTo>
                  <a:cubicBezTo>
                    <a:pt x="225987" y="152381"/>
                    <a:pt x="217038" y="155837"/>
                    <a:pt x="208138" y="155837"/>
                  </a:cubicBezTo>
                  <a:cubicBezTo>
                    <a:pt x="199337" y="155837"/>
                    <a:pt x="190536" y="152479"/>
                    <a:pt x="183812" y="145863"/>
                  </a:cubicBezTo>
                  <a:lnTo>
                    <a:pt x="155975" y="118411"/>
                  </a:lnTo>
                  <a:lnTo>
                    <a:pt x="155975" y="573155"/>
                  </a:lnTo>
                  <a:cubicBezTo>
                    <a:pt x="155975" y="592264"/>
                    <a:pt x="140499" y="607718"/>
                    <a:pt x="121365" y="607718"/>
                  </a:cubicBezTo>
                  <a:cubicBezTo>
                    <a:pt x="102230" y="607718"/>
                    <a:pt x="86755" y="592264"/>
                    <a:pt x="86755" y="573155"/>
                  </a:cubicBezTo>
                  <a:lnTo>
                    <a:pt x="86755" y="117621"/>
                  </a:lnTo>
                  <a:lnTo>
                    <a:pt x="59215" y="145419"/>
                  </a:lnTo>
                  <a:cubicBezTo>
                    <a:pt x="45815" y="158997"/>
                    <a:pt x="23863" y="159145"/>
                    <a:pt x="10266" y="145715"/>
                  </a:cubicBezTo>
                  <a:cubicBezTo>
                    <a:pt x="-3331" y="132285"/>
                    <a:pt x="-3430" y="110412"/>
                    <a:pt x="10018" y="96834"/>
                  </a:cubicBezTo>
                  <a:lnTo>
                    <a:pt x="95654" y="10279"/>
                  </a:lnTo>
                  <a:cubicBezTo>
                    <a:pt x="102082" y="3762"/>
                    <a:pt x="110883" y="58"/>
                    <a:pt x="120030" y="9"/>
                  </a:cubicBezTo>
                  <a:close/>
                  <a:moveTo>
                    <a:pt x="414941" y="1"/>
                  </a:moveTo>
                  <a:cubicBezTo>
                    <a:pt x="423804" y="-55"/>
                    <a:pt x="432692" y="3266"/>
                    <a:pt x="439491" y="9980"/>
                  </a:cubicBezTo>
                  <a:lnTo>
                    <a:pt x="527357" y="96676"/>
                  </a:lnTo>
                  <a:cubicBezTo>
                    <a:pt x="540954" y="110105"/>
                    <a:pt x="541053" y="131976"/>
                    <a:pt x="527653" y="145554"/>
                  </a:cubicBezTo>
                  <a:cubicBezTo>
                    <a:pt x="520879" y="152367"/>
                    <a:pt x="511929" y="155823"/>
                    <a:pt x="503029" y="155823"/>
                  </a:cubicBezTo>
                  <a:cubicBezTo>
                    <a:pt x="494228" y="155823"/>
                    <a:pt x="485426" y="152515"/>
                    <a:pt x="478702" y="145850"/>
                  </a:cubicBezTo>
                  <a:lnTo>
                    <a:pt x="450369" y="117906"/>
                  </a:lnTo>
                  <a:cubicBezTo>
                    <a:pt x="447798" y="155773"/>
                    <a:pt x="447303" y="194727"/>
                    <a:pt x="439639" y="231953"/>
                  </a:cubicBezTo>
                  <a:cubicBezTo>
                    <a:pt x="423816" y="308479"/>
                    <a:pt x="371255" y="358294"/>
                    <a:pt x="313354" y="405740"/>
                  </a:cubicBezTo>
                  <a:cubicBezTo>
                    <a:pt x="282202" y="431314"/>
                    <a:pt x="260842" y="467701"/>
                    <a:pt x="248381" y="505569"/>
                  </a:cubicBezTo>
                  <a:cubicBezTo>
                    <a:pt x="241953" y="525120"/>
                    <a:pt x="238690" y="556372"/>
                    <a:pt x="237009" y="576120"/>
                  </a:cubicBezTo>
                  <a:cubicBezTo>
                    <a:pt x="235525" y="593993"/>
                    <a:pt x="220494" y="607718"/>
                    <a:pt x="202495" y="607520"/>
                  </a:cubicBezTo>
                  <a:lnTo>
                    <a:pt x="201803" y="607520"/>
                  </a:lnTo>
                  <a:cubicBezTo>
                    <a:pt x="181876" y="607323"/>
                    <a:pt x="166350" y="590290"/>
                    <a:pt x="167982" y="570443"/>
                  </a:cubicBezTo>
                  <a:cubicBezTo>
                    <a:pt x="169910" y="547288"/>
                    <a:pt x="173816" y="511296"/>
                    <a:pt x="181777" y="486512"/>
                  </a:cubicBezTo>
                  <a:cubicBezTo>
                    <a:pt x="192507" y="453087"/>
                    <a:pt x="208182" y="421045"/>
                    <a:pt x="231075" y="394187"/>
                  </a:cubicBezTo>
                  <a:cubicBezTo>
                    <a:pt x="253474" y="367922"/>
                    <a:pt x="280818" y="346544"/>
                    <a:pt x="305788" y="322846"/>
                  </a:cubicBezTo>
                  <a:cubicBezTo>
                    <a:pt x="336840" y="293420"/>
                    <a:pt x="361811" y="260194"/>
                    <a:pt x="370414" y="217734"/>
                  </a:cubicBezTo>
                  <a:cubicBezTo>
                    <a:pt x="377040" y="184952"/>
                    <a:pt x="378672" y="151774"/>
                    <a:pt x="380946" y="118301"/>
                  </a:cubicBezTo>
                  <a:lnTo>
                    <a:pt x="354097" y="145405"/>
                  </a:lnTo>
                  <a:cubicBezTo>
                    <a:pt x="340697" y="158982"/>
                    <a:pt x="318743" y="159131"/>
                    <a:pt x="305195" y="145702"/>
                  </a:cubicBezTo>
                  <a:cubicBezTo>
                    <a:pt x="291597" y="132273"/>
                    <a:pt x="291449" y="110401"/>
                    <a:pt x="304898" y="96824"/>
                  </a:cubicBezTo>
                  <a:lnTo>
                    <a:pt x="390539" y="10276"/>
                  </a:lnTo>
                  <a:cubicBezTo>
                    <a:pt x="397239" y="3488"/>
                    <a:pt x="406078" y="56"/>
                    <a:pt x="414941" y="1"/>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p>
          </p:txBody>
        </p:sp>
      </p:grpSp>
      <p:sp>
        <p:nvSpPr>
          <p:cNvPr id="9" name="îṡlíḋè">
            <a:extLst>
              <a:ext uri="{FF2B5EF4-FFF2-40B4-BE49-F238E27FC236}">
                <a16:creationId xmlns:a16="http://schemas.microsoft.com/office/drawing/2014/main" xmlns="" id="{8132E4C6-ED81-41E6-9BCB-1EF9951B7AF5}"/>
              </a:ext>
            </a:extLst>
          </p:cNvPr>
          <p:cNvSpPr/>
          <p:nvPr/>
        </p:nvSpPr>
        <p:spPr bwMode="auto">
          <a:xfrm flipH="1" flipV="1">
            <a:off x="6607845" y="1144667"/>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îšlïḓé" title="MJ8JxobmQhO5YsZmEcy6DZVp0AZTfE39zvT5PAyas4bMl">
            <a:extLst>
              <a:ext uri="{FF2B5EF4-FFF2-40B4-BE49-F238E27FC236}">
                <a16:creationId xmlns:a16="http://schemas.microsoft.com/office/drawing/2014/main" xmlns="" id="{5787E027-6201-4932-ABC2-18D3F69A55EC}"/>
              </a:ext>
            </a:extLst>
          </p:cNvPr>
          <p:cNvGrpSpPr/>
          <p:nvPr/>
        </p:nvGrpSpPr>
        <p:grpSpPr>
          <a:xfrm>
            <a:off x="7537636" y="2607893"/>
            <a:ext cx="1013622" cy="1013617"/>
            <a:chOff x="2406923" y="2845390"/>
            <a:chExt cx="571222" cy="571221"/>
          </a:xfrm>
        </p:grpSpPr>
        <p:sp>
          <p:nvSpPr>
            <p:cNvPr id="11" name="îṥḻíḓe">
              <a:extLst>
                <a:ext uri="{FF2B5EF4-FFF2-40B4-BE49-F238E27FC236}">
                  <a16:creationId xmlns:a16="http://schemas.microsoft.com/office/drawing/2014/main" xmlns="" id="{2DD14660-3A9D-4D91-87C1-28F35E00E4F1}"/>
                </a:ext>
              </a:extLst>
            </p:cNvPr>
            <p:cNvSpPr/>
            <p:nvPr/>
          </p:nvSpPr>
          <p:spPr>
            <a:xfrm>
              <a:off x="2406923" y="2845390"/>
              <a:ext cx="571222" cy="571221"/>
            </a:xfrm>
            <a:prstGeom prst="ellipse">
              <a:avLst/>
            </a:prstGeom>
            <a:solidFill>
              <a:schemeClr val="bg1">
                <a:lumMod val="65000"/>
              </a:schemeClr>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p>
          </p:txBody>
        </p:sp>
        <p:sp>
          <p:nvSpPr>
            <p:cNvPr id="12" name="i$ļîdê" title="ry6MHxwOH8WsTKLSa514qPVJnvhhWFnRDjZGIbRZNsFBp">
              <a:extLst>
                <a:ext uri="{FF2B5EF4-FFF2-40B4-BE49-F238E27FC236}">
                  <a16:creationId xmlns:a16="http://schemas.microsoft.com/office/drawing/2014/main" xmlns="" id="{8333384B-CE35-4F29-AF3E-BD0716474836}"/>
                </a:ext>
              </a:extLst>
            </p:cNvPr>
            <p:cNvSpPr/>
            <p:nvPr/>
          </p:nvSpPr>
          <p:spPr bwMode="auto">
            <a:xfrm>
              <a:off x="2540113" y="2979408"/>
              <a:ext cx="304841" cy="303178"/>
            </a:xfrm>
            <a:custGeom>
              <a:avLst/>
              <a:gdLst>
                <a:gd name="connsiteX0" fmla="*/ 224320 w 605507"/>
                <a:gd name="connsiteY0" fmla="*/ 515974 h 602202"/>
                <a:gd name="connsiteX1" fmla="*/ 311047 w 605507"/>
                <a:gd name="connsiteY1" fmla="*/ 515974 h 602202"/>
                <a:gd name="connsiteX2" fmla="*/ 327947 w 605507"/>
                <a:gd name="connsiteY2" fmla="*/ 548490 h 602202"/>
                <a:gd name="connsiteX3" fmla="*/ 336025 w 605507"/>
                <a:gd name="connsiteY3" fmla="*/ 556549 h 602202"/>
                <a:gd name="connsiteX4" fmla="*/ 252734 w 605507"/>
                <a:gd name="connsiteY4" fmla="*/ 556549 h 602202"/>
                <a:gd name="connsiteX5" fmla="*/ 236948 w 605507"/>
                <a:gd name="connsiteY5" fmla="*/ 528573 h 602202"/>
                <a:gd name="connsiteX6" fmla="*/ 574975 w 605507"/>
                <a:gd name="connsiteY6" fmla="*/ 390936 h 602202"/>
                <a:gd name="connsiteX7" fmla="*/ 596595 w 605507"/>
                <a:gd name="connsiteY7" fmla="*/ 399835 h 602202"/>
                <a:gd name="connsiteX8" fmla="*/ 596595 w 605507"/>
                <a:gd name="connsiteY8" fmla="*/ 442941 h 602202"/>
                <a:gd name="connsiteX9" fmla="*/ 452604 w 605507"/>
                <a:gd name="connsiteY9" fmla="*/ 586815 h 602202"/>
                <a:gd name="connsiteX10" fmla="*/ 430973 w 605507"/>
                <a:gd name="connsiteY10" fmla="*/ 595714 h 602202"/>
                <a:gd name="connsiteX11" fmla="*/ 409434 w 605507"/>
                <a:gd name="connsiteY11" fmla="*/ 586815 h 602202"/>
                <a:gd name="connsiteX12" fmla="*/ 349554 w 605507"/>
                <a:gd name="connsiteY12" fmla="*/ 527022 h 602202"/>
                <a:gd name="connsiteX13" fmla="*/ 349554 w 605507"/>
                <a:gd name="connsiteY13" fmla="*/ 483823 h 602202"/>
                <a:gd name="connsiteX14" fmla="*/ 392724 w 605507"/>
                <a:gd name="connsiteY14" fmla="*/ 483823 h 602202"/>
                <a:gd name="connsiteX15" fmla="*/ 430973 w 605507"/>
                <a:gd name="connsiteY15" fmla="*/ 522109 h 602202"/>
                <a:gd name="connsiteX16" fmla="*/ 553425 w 605507"/>
                <a:gd name="connsiteY16" fmla="*/ 399835 h 602202"/>
                <a:gd name="connsiteX17" fmla="*/ 574975 w 605507"/>
                <a:gd name="connsiteY17" fmla="*/ 390936 h 602202"/>
                <a:gd name="connsiteX18" fmla="*/ 30546 w 605507"/>
                <a:gd name="connsiteY18" fmla="*/ 378257 h 602202"/>
                <a:gd name="connsiteX19" fmla="*/ 52179 w 605507"/>
                <a:gd name="connsiteY19" fmla="*/ 387226 h 602202"/>
                <a:gd name="connsiteX20" fmla="*/ 112157 w 605507"/>
                <a:gd name="connsiteY20" fmla="*/ 447112 h 602202"/>
                <a:gd name="connsiteX21" fmla="*/ 172134 w 605507"/>
                <a:gd name="connsiteY21" fmla="*/ 387226 h 602202"/>
                <a:gd name="connsiteX22" fmla="*/ 215307 w 605507"/>
                <a:gd name="connsiteY22" fmla="*/ 387226 h 602202"/>
                <a:gd name="connsiteX23" fmla="*/ 215307 w 605507"/>
                <a:gd name="connsiteY23" fmla="*/ 430332 h 602202"/>
                <a:gd name="connsiteX24" fmla="*/ 155329 w 605507"/>
                <a:gd name="connsiteY24" fmla="*/ 490218 h 602202"/>
                <a:gd name="connsiteX25" fmla="*/ 215307 w 605507"/>
                <a:gd name="connsiteY25" fmla="*/ 550104 h 602202"/>
                <a:gd name="connsiteX26" fmla="*/ 215307 w 605507"/>
                <a:gd name="connsiteY26" fmla="*/ 593303 h 602202"/>
                <a:gd name="connsiteX27" fmla="*/ 172134 w 605507"/>
                <a:gd name="connsiteY27" fmla="*/ 593303 h 602202"/>
                <a:gd name="connsiteX28" fmla="*/ 112157 w 605507"/>
                <a:gd name="connsiteY28" fmla="*/ 533325 h 602202"/>
                <a:gd name="connsiteX29" fmla="*/ 52179 w 605507"/>
                <a:gd name="connsiteY29" fmla="*/ 593303 h 602202"/>
                <a:gd name="connsiteX30" fmla="*/ 8913 w 605507"/>
                <a:gd name="connsiteY30" fmla="*/ 593303 h 602202"/>
                <a:gd name="connsiteX31" fmla="*/ 8913 w 605507"/>
                <a:gd name="connsiteY31" fmla="*/ 550104 h 602202"/>
                <a:gd name="connsiteX32" fmla="*/ 68984 w 605507"/>
                <a:gd name="connsiteY32" fmla="*/ 490218 h 602202"/>
                <a:gd name="connsiteX33" fmla="*/ 8913 w 605507"/>
                <a:gd name="connsiteY33" fmla="*/ 430332 h 602202"/>
                <a:gd name="connsiteX34" fmla="*/ 8913 w 605507"/>
                <a:gd name="connsiteY34" fmla="*/ 387226 h 602202"/>
                <a:gd name="connsiteX35" fmla="*/ 30546 w 605507"/>
                <a:gd name="connsiteY35" fmla="*/ 378257 h 602202"/>
                <a:gd name="connsiteX36" fmla="*/ 282996 w 605507"/>
                <a:gd name="connsiteY36" fmla="*/ 328553 h 602202"/>
                <a:gd name="connsiteX37" fmla="*/ 402132 w 605507"/>
                <a:gd name="connsiteY37" fmla="*/ 328553 h 602202"/>
                <a:gd name="connsiteX38" fmla="*/ 422468 w 605507"/>
                <a:gd name="connsiteY38" fmla="*/ 348922 h 602202"/>
                <a:gd name="connsiteX39" fmla="*/ 402132 w 605507"/>
                <a:gd name="connsiteY39" fmla="*/ 369199 h 602202"/>
                <a:gd name="connsiteX40" fmla="*/ 282996 w 605507"/>
                <a:gd name="connsiteY40" fmla="*/ 369199 h 602202"/>
                <a:gd name="connsiteX41" fmla="*/ 262567 w 605507"/>
                <a:gd name="connsiteY41" fmla="*/ 348922 h 602202"/>
                <a:gd name="connsiteX42" fmla="*/ 282996 w 605507"/>
                <a:gd name="connsiteY42" fmla="*/ 328553 h 602202"/>
                <a:gd name="connsiteX43" fmla="*/ 201470 w 605507"/>
                <a:gd name="connsiteY43" fmla="*/ 247261 h 602202"/>
                <a:gd name="connsiteX44" fmla="*/ 402133 w 605507"/>
                <a:gd name="connsiteY44" fmla="*/ 247261 h 602202"/>
                <a:gd name="connsiteX45" fmla="*/ 422468 w 605507"/>
                <a:gd name="connsiteY45" fmla="*/ 267537 h 602202"/>
                <a:gd name="connsiteX46" fmla="*/ 402133 w 605507"/>
                <a:gd name="connsiteY46" fmla="*/ 287907 h 602202"/>
                <a:gd name="connsiteX47" fmla="*/ 201470 w 605507"/>
                <a:gd name="connsiteY47" fmla="*/ 287907 h 602202"/>
                <a:gd name="connsiteX48" fmla="*/ 181134 w 605507"/>
                <a:gd name="connsiteY48" fmla="*/ 267537 h 602202"/>
                <a:gd name="connsiteX49" fmla="*/ 201470 w 605507"/>
                <a:gd name="connsiteY49" fmla="*/ 247261 h 602202"/>
                <a:gd name="connsiteX50" fmla="*/ 201470 w 605507"/>
                <a:gd name="connsiteY50" fmla="*/ 165970 h 602202"/>
                <a:gd name="connsiteX51" fmla="*/ 402133 w 605507"/>
                <a:gd name="connsiteY51" fmla="*/ 165970 h 602202"/>
                <a:gd name="connsiteX52" fmla="*/ 422468 w 605507"/>
                <a:gd name="connsiteY52" fmla="*/ 186246 h 602202"/>
                <a:gd name="connsiteX53" fmla="*/ 402133 w 605507"/>
                <a:gd name="connsiteY53" fmla="*/ 206616 h 602202"/>
                <a:gd name="connsiteX54" fmla="*/ 201470 w 605507"/>
                <a:gd name="connsiteY54" fmla="*/ 206616 h 602202"/>
                <a:gd name="connsiteX55" fmla="*/ 181134 w 605507"/>
                <a:gd name="connsiteY55" fmla="*/ 186246 h 602202"/>
                <a:gd name="connsiteX56" fmla="*/ 201470 w 605507"/>
                <a:gd name="connsiteY56" fmla="*/ 165970 h 602202"/>
                <a:gd name="connsiteX57" fmla="*/ 201470 w 605507"/>
                <a:gd name="connsiteY57" fmla="*/ 84608 h 602202"/>
                <a:gd name="connsiteX58" fmla="*/ 320606 w 605507"/>
                <a:gd name="connsiteY58" fmla="*/ 84608 h 602202"/>
                <a:gd name="connsiteX59" fmla="*/ 341035 w 605507"/>
                <a:gd name="connsiteY59" fmla="*/ 104931 h 602202"/>
                <a:gd name="connsiteX60" fmla="*/ 320606 w 605507"/>
                <a:gd name="connsiteY60" fmla="*/ 125254 h 602202"/>
                <a:gd name="connsiteX61" fmla="*/ 201470 w 605507"/>
                <a:gd name="connsiteY61" fmla="*/ 125254 h 602202"/>
                <a:gd name="connsiteX62" fmla="*/ 181134 w 605507"/>
                <a:gd name="connsiteY62" fmla="*/ 104931 h 602202"/>
                <a:gd name="connsiteX63" fmla="*/ 201470 w 605507"/>
                <a:gd name="connsiteY63" fmla="*/ 84608 h 602202"/>
                <a:gd name="connsiteX64" fmla="*/ 112155 w 605507"/>
                <a:gd name="connsiteY64" fmla="*/ 0 h 602202"/>
                <a:gd name="connsiteX65" fmla="*/ 491447 w 605507"/>
                <a:gd name="connsiteY65" fmla="*/ 0 h 602202"/>
                <a:gd name="connsiteX66" fmla="*/ 511874 w 605507"/>
                <a:gd name="connsiteY66" fmla="*/ 20394 h 602202"/>
                <a:gd name="connsiteX67" fmla="*/ 511874 w 605507"/>
                <a:gd name="connsiteY67" fmla="*/ 398243 h 602202"/>
                <a:gd name="connsiteX68" fmla="*/ 471113 w 605507"/>
                <a:gd name="connsiteY68" fmla="*/ 438846 h 602202"/>
                <a:gd name="connsiteX69" fmla="*/ 471113 w 605507"/>
                <a:gd name="connsiteY69" fmla="*/ 40695 h 602202"/>
                <a:gd name="connsiteX70" fmla="*/ 132489 w 605507"/>
                <a:gd name="connsiteY70" fmla="*/ 40695 h 602202"/>
                <a:gd name="connsiteX71" fmla="*/ 132489 w 605507"/>
                <a:gd name="connsiteY71" fmla="*/ 383597 h 602202"/>
                <a:gd name="connsiteX72" fmla="*/ 112155 w 605507"/>
                <a:gd name="connsiteY72" fmla="*/ 403991 h 602202"/>
                <a:gd name="connsiteX73" fmla="*/ 91728 w 605507"/>
                <a:gd name="connsiteY73" fmla="*/ 383597 h 602202"/>
                <a:gd name="connsiteX74" fmla="*/ 91728 w 605507"/>
                <a:gd name="connsiteY74" fmla="*/ 20394 h 602202"/>
                <a:gd name="connsiteX75" fmla="*/ 112155 w 605507"/>
                <a:gd name="connsiteY75" fmla="*/ 0 h 60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5507" h="602202">
                  <a:moveTo>
                    <a:pt x="224320" y="515974"/>
                  </a:moveTo>
                  <a:lnTo>
                    <a:pt x="311047" y="515974"/>
                  </a:lnTo>
                  <a:cubicBezTo>
                    <a:pt x="313183" y="527832"/>
                    <a:pt x="318754" y="539319"/>
                    <a:pt x="327947" y="548490"/>
                  </a:cubicBezTo>
                  <a:lnTo>
                    <a:pt x="336025" y="556549"/>
                  </a:lnTo>
                  <a:lnTo>
                    <a:pt x="252734" y="556549"/>
                  </a:lnTo>
                  <a:cubicBezTo>
                    <a:pt x="250041" y="546359"/>
                    <a:pt x="245027" y="536540"/>
                    <a:pt x="236948" y="528573"/>
                  </a:cubicBezTo>
                  <a:close/>
                  <a:moveTo>
                    <a:pt x="574975" y="390936"/>
                  </a:moveTo>
                  <a:cubicBezTo>
                    <a:pt x="582785" y="390936"/>
                    <a:pt x="590607" y="393902"/>
                    <a:pt x="596595" y="399835"/>
                  </a:cubicBezTo>
                  <a:cubicBezTo>
                    <a:pt x="608478" y="411701"/>
                    <a:pt x="608478" y="431076"/>
                    <a:pt x="596595" y="442941"/>
                  </a:cubicBezTo>
                  <a:lnTo>
                    <a:pt x="452604" y="586815"/>
                  </a:lnTo>
                  <a:cubicBezTo>
                    <a:pt x="446848" y="592470"/>
                    <a:pt x="439142" y="595714"/>
                    <a:pt x="430973" y="595714"/>
                  </a:cubicBezTo>
                  <a:cubicBezTo>
                    <a:pt x="422896" y="595714"/>
                    <a:pt x="415097" y="592470"/>
                    <a:pt x="409434" y="586815"/>
                  </a:cubicBezTo>
                  <a:lnTo>
                    <a:pt x="349554" y="527022"/>
                  </a:lnTo>
                  <a:cubicBezTo>
                    <a:pt x="337578" y="515064"/>
                    <a:pt x="337578" y="495782"/>
                    <a:pt x="349554" y="483823"/>
                  </a:cubicBezTo>
                  <a:cubicBezTo>
                    <a:pt x="361437" y="471957"/>
                    <a:pt x="380748" y="471957"/>
                    <a:pt x="392724" y="483823"/>
                  </a:cubicBezTo>
                  <a:lnTo>
                    <a:pt x="430973" y="522109"/>
                  </a:lnTo>
                  <a:lnTo>
                    <a:pt x="553425" y="399835"/>
                  </a:lnTo>
                  <a:cubicBezTo>
                    <a:pt x="559367" y="393902"/>
                    <a:pt x="567165" y="390936"/>
                    <a:pt x="574975" y="390936"/>
                  </a:cubicBezTo>
                  <a:close/>
                  <a:moveTo>
                    <a:pt x="30546" y="378257"/>
                  </a:moveTo>
                  <a:cubicBezTo>
                    <a:pt x="38368" y="378257"/>
                    <a:pt x="46190" y="381247"/>
                    <a:pt x="52179" y="387226"/>
                  </a:cubicBezTo>
                  <a:lnTo>
                    <a:pt x="112157" y="447112"/>
                  </a:lnTo>
                  <a:cubicBezTo>
                    <a:pt x="139174" y="420135"/>
                    <a:pt x="126083" y="433206"/>
                    <a:pt x="172134" y="387226"/>
                  </a:cubicBezTo>
                  <a:cubicBezTo>
                    <a:pt x="184018" y="375267"/>
                    <a:pt x="203423" y="375267"/>
                    <a:pt x="215307" y="387226"/>
                  </a:cubicBezTo>
                  <a:cubicBezTo>
                    <a:pt x="227284" y="399092"/>
                    <a:pt x="227284" y="418374"/>
                    <a:pt x="215307" y="430332"/>
                  </a:cubicBezTo>
                  <a:cubicBezTo>
                    <a:pt x="169535" y="476035"/>
                    <a:pt x="182533" y="463056"/>
                    <a:pt x="155329" y="490218"/>
                  </a:cubicBezTo>
                  <a:lnTo>
                    <a:pt x="215307" y="550104"/>
                  </a:lnTo>
                  <a:cubicBezTo>
                    <a:pt x="227284" y="562063"/>
                    <a:pt x="227284" y="581345"/>
                    <a:pt x="215307" y="593303"/>
                  </a:cubicBezTo>
                  <a:cubicBezTo>
                    <a:pt x="203423" y="605169"/>
                    <a:pt x="184111" y="605169"/>
                    <a:pt x="172134" y="593303"/>
                  </a:cubicBezTo>
                  <a:lnTo>
                    <a:pt x="112157" y="533325"/>
                  </a:lnTo>
                  <a:cubicBezTo>
                    <a:pt x="84860" y="560579"/>
                    <a:pt x="97951" y="547508"/>
                    <a:pt x="52179" y="593303"/>
                  </a:cubicBezTo>
                  <a:cubicBezTo>
                    <a:pt x="40202" y="605169"/>
                    <a:pt x="20890" y="605169"/>
                    <a:pt x="8913" y="593303"/>
                  </a:cubicBezTo>
                  <a:cubicBezTo>
                    <a:pt x="-2971" y="581345"/>
                    <a:pt x="-2971" y="562063"/>
                    <a:pt x="8913" y="550104"/>
                  </a:cubicBezTo>
                  <a:cubicBezTo>
                    <a:pt x="54779" y="504402"/>
                    <a:pt x="41595" y="517473"/>
                    <a:pt x="68984" y="490218"/>
                  </a:cubicBezTo>
                  <a:lnTo>
                    <a:pt x="8913" y="430332"/>
                  </a:lnTo>
                  <a:cubicBezTo>
                    <a:pt x="-2971" y="418467"/>
                    <a:pt x="-2971" y="399092"/>
                    <a:pt x="8913" y="387226"/>
                  </a:cubicBezTo>
                  <a:cubicBezTo>
                    <a:pt x="14902" y="381247"/>
                    <a:pt x="22724" y="378257"/>
                    <a:pt x="30546" y="378257"/>
                  </a:cubicBezTo>
                  <a:close/>
                  <a:moveTo>
                    <a:pt x="282996" y="328553"/>
                  </a:moveTo>
                  <a:lnTo>
                    <a:pt x="402132" y="328553"/>
                  </a:lnTo>
                  <a:cubicBezTo>
                    <a:pt x="413368" y="328553"/>
                    <a:pt x="422468" y="337719"/>
                    <a:pt x="422468" y="348922"/>
                  </a:cubicBezTo>
                  <a:cubicBezTo>
                    <a:pt x="422468" y="360125"/>
                    <a:pt x="413368" y="369199"/>
                    <a:pt x="402132" y="369199"/>
                  </a:cubicBezTo>
                  <a:lnTo>
                    <a:pt x="282996" y="369199"/>
                  </a:lnTo>
                  <a:cubicBezTo>
                    <a:pt x="271667" y="369199"/>
                    <a:pt x="262567" y="360125"/>
                    <a:pt x="262567" y="348922"/>
                  </a:cubicBezTo>
                  <a:cubicBezTo>
                    <a:pt x="262567" y="337719"/>
                    <a:pt x="271667" y="328553"/>
                    <a:pt x="282996" y="328553"/>
                  </a:cubicBezTo>
                  <a:close/>
                  <a:moveTo>
                    <a:pt x="201470" y="247261"/>
                  </a:moveTo>
                  <a:lnTo>
                    <a:pt x="402133" y="247261"/>
                  </a:lnTo>
                  <a:cubicBezTo>
                    <a:pt x="413368" y="247261"/>
                    <a:pt x="422468" y="256334"/>
                    <a:pt x="422468" y="267537"/>
                  </a:cubicBezTo>
                  <a:cubicBezTo>
                    <a:pt x="422468" y="278833"/>
                    <a:pt x="413368" y="287907"/>
                    <a:pt x="402133" y="287907"/>
                  </a:cubicBezTo>
                  <a:lnTo>
                    <a:pt x="201470" y="287907"/>
                  </a:lnTo>
                  <a:cubicBezTo>
                    <a:pt x="190234" y="287907"/>
                    <a:pt x="181134" y="278833"/>
                    <a:pt x="181134" y="267537"/>
                  </a:cubicBezTo>
                  <a:cubicBezTo>
                    <a:pt x="181134" y="256334"/>
                    <a:pt x="190234" y="247261"/>
                    <a:pt x="201470" y="247261"/>
                  </a:cubicBezTo>
                  <a:close/>
                  <a:moveTo>
                    <a:pt x="201470" y="165970"/>
                  </a:moveTo>
                  <a:lnTo>
                    <a:pt x="402133" y="165970"/>
                  </a:lnTo>
                  <a:cubicBezTo>
                    <a:pt x="413368" y="165970"/>
                    <a:pt x="422468" y="175043"/>
                    <a:pt x="422468" y="186246"/>
                  </a:cubicBezTo>
                  <a:cubicBezTo>
                    <a:pt x="422468" y="197450"/>
                    <a:pt x="413368" y="206616"/>
                    <a:pt x="402133" y="206616"/>
                  </a:cubicBezTo>
                  <a:lnTo>
                    <a:pt x="201470" y="206616"/>
                  </a:lnTo>
                  <a:cubicBezTo>
                    <a:pt x="190234" y="206616"/>
                    <a:pt x="181134" y="197450"/>
                    <a:pt x="181134" y="186246"/>
                  </a:cubicBezTo>
                  <a:cubicBezTo>
                    <a:pt x="181134" y="175043"/>
                    <a:pt x="190234" y="165970"/>
                    <a:pt x="201470" y="165970"/>
                  </a:cubicBezTo>
                  <a:close/>
                  <a:moveTo>
                    <a:pt x="201470" y="84608"/>
                  </a:moveTo>
                  <a:lnTo>
                    <a:pt x="320606" y="84608"/>
                  </a:lnTo>
                  <a:cubicBezTo>
                    <a:pt x="331935" y="84608"/>
                    <a:pt x="341035" y="93702"/>
                    <a:pt x="341035" y="104931"/>
                  </a:cubicBezTo>
                  <a:cubicBezTo>
                    <a:pt x="341035" y="116159"/>
                    <a:pt x="331935" y="125254"/>
                    <a:pt x="320606" y="125254"/>
                  </a:cubicBezTo>
                  <a:lnTo>
                    <a:pt x="201470" y="125254"/>
                  </a:lnTo>
                  <a:cubicBezTo>
                    <a:pt x="190234" y="125254"/>
                    <a:pt x="181134" y="116159"/>
                    <a:pt x="181134" y="104931"/>
                  </a:cubicBezTo>
                  <a:cubicBezTo>
                    <a:pt x="181134" y="93702"/>
                    <a:pt x="190234" y="84608"/>
                    <a:pt x="201470" y="84608"/>
                  </a:cubicBezTo>
                  <a:close/>
                  <a:moveTo>
                    <a:pt x="112155" y="0"/>
                  </a:moveTo>
                  <a:lnTo>
                    <a:pt x="491447" y="0"/>
                  </a:lnTo>
                  <a:cubicBezTo>
                    <a:pt x="502775" y="0"/>
                    <a:pt x="511874" y="9084"/>
                    <a:pt x="511874" y="20394"/>
                  </a:cubicBezTo>
                  <a:lnTo>
                    <a:pt x="511874" y="398243"/>
                  </a:lnTo>
                  <a:lnTo>
                    <a:pt x="471113" y="438846"/>
                  </a:lnTo>
                  <a:lnTo>
                    <a:pt x="471113" y="40695"/>
                  </a:lnTo>
                  <a:lnTo>
                    <a:pt x="132489" y="40695"/>
                  </a:lnTo>
                  <a:lnTo>
                    <a:pt x="132489" y="383597"/>
                  </a:lnTo>
                  <a:lnTo>
                    <a:pt x="112155" y="403991"/>
                  </a:lnTo>
                  <a:lnTo>
                    <a:pt x="91728" y="383597"/>
                  </a:lnTo>
                  <a:lnTo>
                    <a:pt x="91728" y="20394"/>
                  </a:lnTo>
                  <a:cubicBezTo>
                    <a:pt x="91728" y="9084"/>
                    <a:pt x="100827" y="0"/>
                    <a:pt x="112155"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16" name="组合 15">
            <a:extLst>
              <a:ext uri="{FF2B5EF4-FFF2-40B4-BE49-F238E27FC236}">
                <a16:creationId xmlns:a16="http://schemas.microsoft.com/office/drawing/2014/main" xmlns="" id="{5A229E74-CBFA-4693-B9DD-65056ED7B367}"/>
              </a:ext>
            </a:extLst>
          </p:cNvPr>
          <p:cNvGrpSpPr/>
          <p:nvPr/>
        </p:nvGrpSpPr>
        <p:grpSpPr>
          <a:xfrm>
            <a:off x="678857" y="1997816"/>
            <a:ext cx="2160001" cy="3340384"/>
            <a:chOff x="678857" y="2188316"/>
            <a:chExt cx="2160001" cy="3340384"/>
          </a:xfrm>
        </p:grpSpPr>
        <p:sp>
          <p:nvSpPr>
            <p:cNvPr id="17" name="矩形 16">
              <a:extLst>
                <a:ext uri="{FF2B5EF4-FFF2-40B4-BE49-F238E27FC236}">
                  <a16:creationId xmlns:a16="http://schemas.microsoft.com/office/drawing/2014/main" xmlns="" id="{00B812B0-F41D-4185-83D5-0A61E27D0042}"/>
                </a:ext>
              </a:extLst>
            </p:cNvPr>
            <p:cNvSpPr/>
            <p:nvPr/>
          </p:nvSpPr>
          <p:spPr>
            <a:xfrm>
              <a:off x="678857" y="28198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1CB39EE-308A-4DC9-964E-C0582BC9D180}"/>
                </a:ext>
              </a:extLst>
            </p:cNvPr>
            <p:cNvSpPr txBox="1"/>
            <p:nvPr/>
          </p:nvSpPr>
          <p:spPr>
            <a:xfrm>
              <a:off x="678857" y="21883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9" name="文本框 18">
              <a:extLst>
                <a:ext uri="{FF2B5EF4-FFF2-40B4-BE49-F238E27FC236}">
                  <a16:creationId xmlns:a16="http://schemas.microsoft.com/office/drawing/2014/main" xmlns="" id="{85D3CD7D-2620-4F98-8CEE-C71CEFDBEF74}"/>
                </a:ext>
              </a:extLst>
            </p:cNvPr>
            <p:cNvSpPr txBox="1"/>
            <p:nvPr/>
          </p:nvSpPr>
          <p:spPr>
            <a:xfrm>
              <a:off x="678858"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grpSp>
        <p:nvGrpSpPr>
          <p:cNvPr id="20" name="组合 19">
            <a:extLst>
              <a:ext uri="{FF2B5EF4-FFF2-40B4-BE49-F238E27FC236}">
                <a16:creationId xmlns:a16="http://schemas.microsoft.com/office/drawing/2014/main" xmlns="" id="{7595CCBD-FA31-4C3D-BA59-7935410B8B16}"/>
              </a:ext>
            </a:extLst>
          </p:cNvPr>
          <p:cNvGrpSpPr/>
          <p:nvPr/>
        </p:nvGrpSpPr>
        <p:grpSpPr>
          <a:xfrm>
            <a:off x="9469253" y="1997816"/>
            <a:ext cx="2160001" cy="3340384"/>
            <a:chOff x="5063619" y="2188316"/>
            <a:chExt cx="2160001" cy="3340384"/>
          </a:xfrm>
        </p:grpSpPr>
        <p:sp>
          <p:nvSpPr>
            <p:cNvPr id="21" name="矩形 20">
              <a:extLst>
                <a:ext uri="{FF2B5EF4-FFF2-40B4-BE49-F238E27FC236}">
                  <a16:creationId xmlns:a16="http://schemas.microsoft.com/office/drawing/2014/main" xmlns="" id="{381561A0-393A-4E04-AFEE-5B9D6AB804D4}"/>
                </a:ext>
              </a:extLst>
            </p:cNvPr>
            <p:cNvSpPr/>
            <p:nvPr/>
          </p:nvSpPr>
          <p:spPr>
            <a:xfrm>
              <a:off x="5063619" y="2819802"/>
              <a:ext cx="720000" cy="72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E471E3C0-52EC-4114-8B4B-D293D6431382}"/>
                </a:ext>
              </a:extLst>
            </p:cNvPr>
            <p:cNvSpPr txBox="1"/>
            <p:nvPr/>
          </p:nvSpPr>
          <p:spPr>
            <a:xfrm>
              <a:off x="5063619" y="2188316"/>
              <a:ext cx="1708160" cy="400110"/>
            </a:xfrm>
            <a:prstGeom prst="rect">
              <a:avLst/>
            </a:prstGeom>
            <a:noFill/>
          </p:spPr>
          <p:txBody>
            <a:bodyPr wrap="none" lIns="0" rtlCol="0">
              <a:spAutoFit/>
            </a:bodyPr>
            <a:lstStyle/>
            <a:p>
              <a:r>
                <a:rPr lang="zh-CN" altLang="en-US" sz="2000" b="1" spc="100" dirty="0">
                  <a:solidFill>
                    <a:schemeClr val="tx2">
                      <a:lumMod val="50000"/>
                    </a:schemeClr>
                  </a:solidFill>
                </a:rPr>
                <a:t>这里是小标题</a:t>
              </a:r>
            </a:p>
          </p:txBody>
        </p:sp>
        <p:sp>
          <p:nvSpPr>
            <p:cNvPr id="23" name="文本框 22">
              <a:extLst>
                <a:ext uri="{FF2B5EF4-FFF2-40B4-BE49-F238E27FC236}">
                  <a16:creationId xmlns:a16="http://schemas.microsoft.com/office/drawing/2014/main" xmlns="" id="{90E36C8B-3BC8-4A41-9890-B77347675757}"/>
                </a:ext>
              </a:extLst>
            </p:cNvPr>
            <p:cNvSpPr txBox="1"/>
            <p:nvPr/>
          </p:nvSpPr>
          <p:spPr>
            <a:xfrm>
              <a:off x="5063620"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sp>
        <p:nvSpPr>
          <p:cNvPr id="25" name="灯片编号占位符 24">
            <a:extLst>
              <a:ext uri="{FF2B5EF4-FFF2-40B4-BE49-F238E27FC236}">
                <a16:creationId xmlns:a16="http://schemas.microsoft.com/office/drawing/2014/main" xmlns="" id="{159263FC-8074-4E8B-8519-5AC8335132DD}"/>
              </a:ext>
            </a:extLst>
          </p:cNvPr>
          <p:cNvSpPr>
            <a:spLocks noGrp="1"/>
          </p:cNvSpPr>
          <p:nvPr>
            <p:ph type="sldNum" sz="quarter" idx="12"/>
          </p:nvPr>
        </p:nvSpPr>
        <p:spPr/>
        <p:txBody>
          <a:bodyPr/>
          <a:lstStyle/>
          <a:p>
            <a:fld id="{8EB6F228-91C8-4A8E-B28A-F5EBAF4B74FF}" type="slidenum">
              <a:rPr lang="zh-CN" altLang="en-US" smtClean="0"/>
              <a:pPr/>
              <a:t>37</a:t>
            </a:fld>
            <a:endParaRPr lang="zh-CN" altLang="en-US"/>
          </a:p>
        </p:txBody>
      </p:sp>
    </p:spTree>
    <p:extLst>
      <p:ext uri="{BB962C8B-B14F-4D97-AF65-F5344CB8AC3E}">
        <p14:creationId xmlns:p14="http://schemas.microsoft.com/office/powerpoint/2010/main" val="3422936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3E525E-E163-482B-992D-90B057A70361}"/>
              </a:ext>
            </a:extLst>
          </p:cNvPr>
          <p:cNvSpPr>
            <a:spLocks noGrp="1"/>
          </p:cNvSpPr>
          <p:nvPr>
            <p:ph type="title"/>
          </p:nvPr>
        </p:nvSpPr>
        <p:spPr/>
        <p:txBody>
          <a:bodyPr/>
          <a:lstStyle/>
          <a:p>
            <a:r>
              <a:rPr lang="zh-CN" altLang="en-US" dirty="0"/>
              <a:t>两观点四段对比图示</a:t>
            </a:r>
          </a:p>
        </p:txBody>
      </p:sp>
      <p:sp>
        <p:nvSpPr>
          <p:cNvPr id="7" name="文本占位符 6">
            <a:extLst>
              <a:ext uri="{FF2B5EF4-FFF2-40B4-BE49-F238E27FC236}">
                <a16:creationId xmlns:a16="http://schemas.microsoft.com/office/drawing/2014/main" xmlns="" id="{D75E99D9-8AFC-4709-890C-966772BE5D53}"/>
              </a:ext>
            </a:extLst>
          </p:cNvPr>
          <p:cNvSpPr>
            <a:spLocks noGrp="1"/>
          </p:cNvSpPr>
          <p:nvPr>
            <p:ph type="body" sz="quarter" idx="13"/>
          </p:nvPr>
        </p:nvSpPr>
        <p:spPr/>
        <p:txBody>
          <a:bodyPr/>
          <a:lstStyle/>
          <a:p>
            <a:endParaRPr lang="zh-CN" altLang="en-US"/>
          </a:p>
        </p:txBody>
      </p:sp>
      <p:grpSp>
        <p:nvGrpSpPr>
          <p:cNvPr id="63" name="组合 62">
            <a:extLst>
              <a:ext uri="{FF2B5EF4-FFF2-40B4-BE49-F238E27FC236}">
                <a16:creationId xmlns:a16="http://schemas.microsoft.com/office/drawing/2014/main" xmlns="" id="{BFCE85E9-1874-4BB4-AAD3-00FABB603A50}"/>
              </a:ext>
            </a:extLst>
          </p:cNvPr>
          <p:cNvGrpSpPr/>
          <p:nvPr/>
        </p:nvGrpSpPr>
        <p:grpSpPr>
          <a:xfrm>
            <a:off x="3499589" y="2192465"/>
            <a:ext cx="5192823" cy="2854070"/>
            <a:chOff x="4207164" y="1778250"/>
            <a:chExt cx="3775641" cy="2075161"/>
          </a:xfrm>
        </p:grpSpPr>
        <p:grpSp>
          <p:nvGrpSpPr>
            <p:cNvPr id="64" name="íś1îḓê">
              <a:extLst>
                <a:ext uri="{FF2B5EF4-FFF2-40B4-BE49-F238E27FC236}">
                  <a16:creationId xmlns:a16="http://schemas.microsoft.com/office/drawing/2014/main" xmlns="" id="{02437C83-C4A2-40A3-AC7A-6DFA2C6BDB1F}"/>
                </a:ext>
              </a:extLst>
            </p:cNvPr>
            <p:cNvGrpSpPr/>
            <p:nvPr/>
          </p:nvGrpSpPr>
          <p:grpSpPr>
            <a:xfrm>
              <a:off x="4207164" y="1778250"/>
              <a:ext cx="3775641" cy="2075161"/>
              <a:chOff x="3848101" y="2174463"/>
              <a:chExt cx="4495801" cy="2470974"/>
            </a:xfrm>
          </p:grpSpPr>
          <p:sp>
            <p:nvSpPr>
              <p:cNvPr id="67" name="îśľîďè">
                <a:extLst>
                  <a:ext uri="{FF2B5EF4-FFF2-40B4-BE49-F238E27FC236}">
                    <a16:creationId xmlns:a16="http://schemas.microsoft.com/office/drawing/2014/main" xmlns="" id="{0328076A-B9EA-4082-99EC-4D379673BAE3}"/>
                  </a:ext>
                </a:extLst>
              </p:cNvPr>
              <p:cNvSpPr/>
              <p:nvPr/>
            </p:nvSpPr>
            <p:spPr>
              <a:xfrm>
                <a:off x="5873728" y="2174463"/>
                <a:ext cx="2470174" cy="2470974"/>
              </a:xfrm>
              <a:custGeom>
                <a:avLst/>
                <a:gdLst>
                  <a:gd name="connsiteX0" fmla="*/ 1484938 w 2970838"/>
                  <a:gd name="connsiteY0" fmla="*/ 0 h 2971800"/>
                  <a:gd name="connsiteX1" fmla="*/ 2970838 w 2970838"/>
                  <a:gd name="connsiteY1" fmla="*/ 1485900 h 2971800"/>
                  <a:gd name="connsiteX2" fmla="*/ 1484938 w 2970838"/>
                  <a:gd name="connsiteY2" fmla="*/ 2971800 h 2971800"/>
                  <a:gd name="connsiteX3" fmla="*/ 6710 w 2970838"/>
                  <a:gd name="connsiteY3" fmla="*/ 1637825 h 2971800"/>
                  <a:gd name="connsiteX4" fmla="*/ 0 w 2970838"/>
                  <a:gd name="connsiteY4" fmla="*/ 1504951 h 2971800"/>
                  <a:gd name="connsiteX5" fmla="*/ 533765 w 2970838"/>
                  <a:gd name="connsiteY5" fmla="*/ 1504951 h 2971800"/>
                  <a:gd name="connsiteX6" fmla="*/ 537719 w 2970838"/>
                  <a:gd name="connsiteY6" fmla="*/ 1583250 h 2971800"/>
                  <a:gd name="connsiteX7" fmla="*/ 1484938 w 2970838"/>
                  <a:gd name="connsiteY7" fmla="*/ 2438035 h 2971800"/>
                  <a:gd name="connsiteX8" fmla="*/ 2437073 w 2970838"/>
                  <a:gd name="connsiteY8" fmla="*/ 1485900 h 2971800"/>
                  <a:gd name="connsiteX9" fmla="*/ 1484938 w 2970838"/>
                  <a:gd name="connsiteY9" fmla="*/ 533765 h 2971800"/>
                  <a:gd name="connsiteX10" fmla="*/ 811677 w 2970838"/>
                  <a:gd name="connsiteY10" fmla="*/ 812639 h 2971800"/>
                  <a:gd name="connsiteX11" fmla="*/ 745820 w 2970838"/>
                  <a:gd name="connsiteY11" fmla="*/ 892459 h 2971800"/>
                  <a:gd name="connsiteX12" fmla="*/ 366414 w 2970838"/>
                  <a:gd name="connsiteY12" fmla="*/ 509846 h 2971800"/>
                  <a:gd name="connsiteX13" fmla="*/ 434248 w 2970838"/>
                  <a:gd name="connsiteY13" fmla="*/ 435210 h 2971800"/>
                  <a:gd name="connsiteX14" fmla="*/ 1484938 w 2970838"/>
                  <a:gd name="connsiteY14"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0838" h="2971800">
                    <a:moveTo>
                      <a:pt x="1484938" y="0"/>
                    </a:moveTo>
                    <a:cubicBezTo>
                      <a:pt x="2305578" y="0"/>
                      <a:pt x="2970838" y="665260"/>
                      <a:pt x="2970838" y="1485900"/>
                    </a:cubicBezTo>
                    <a:cubicBezTo>
                      <a:pt x="2970838" y="2306540"/>
                      <a:pt x="2305578" y="2971800"/>
                      <a:pt x="1484938" y="2971800"/>
                    </a:cubicBezTo>
                    <a:cubicBezTo>
                      <a:pt x="715588" y="2971800"/>
                      <a:pt x="82803" y="2387099"/>
                      <a:pt x="6710" y="1637825"/>
                    </a:cubicBezTo>
                    <a:lnTo>
                      <a:pt x="0" y="1504951"/>
                    </a:lnTo>
                    <a:lnTo>
                      <a:pt x="533765" y="1504951"/>
                    </a:lnTo>
                    <a:lnTo>
                      <a:pt x="537719" y="1583250"/>
                    </a:lnTo>
                    <a:cubicBezTo>
                      <a:pt x="586478" y="2063371"/>
                      <a:pt x="991954" y="2438035"/>
                      <a:pt x="1484938" y="2438035"/>
                    </a:cubicBezTo>
                    <a:cubicBezTo>
                      <a:pt x="2010788" y="2438035"/>
                      <a:pt x="2437073" y="2011750"/>
                      <a:pt x="2437073" y="1485900"/>
                    </a:cubicBezTo>
                    <a:cubicBezTo>
                      <a:pt x="2437073" y="960050"/>
                      <a:pt x="2010788" y="533765"/>
                      <a:pt x="1484938" y="533765"/>
                    </a:cubicBezTo>
                    <a:cubicBezTo>
                      <a:pt x="1222013" y="533765"/>
                      <a:pt x="983979" y="640336"/>
                      <a:pt x="811677" y="812639"/>
                    </a:cubicBezTo>
                    <a:lnTo>
                      <a:pt x="745820" y="892459"/>
                    </a:lnTo>
                    <a:lnTo>
                      <a:pt x="366414" y="509846"/>
                    </a:lnTo>
                    <a:lnTo>
                      <a:pt x="434248" y="435210"/>
                    </a:lnTo>
                    <a:cubicBezTo>
                      <a:pt x="703143" y="166315"/>
                      <a:pt x="1074618" y="0"/>
                      <a:pt x="1484938" y="0"/>
                    </a:cubicBezTo>
                    <a:close/>
                  </a:path>
                </a:pathLst>
              </a:custGeom>
              <a:solidFill>
                <a:schemeClr val="accent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p>
            </p:txBody>
          </p:sp>
          <p:sp>
            <p:nvSpPr>
              <p:cNvPr id="68" name="iṣļiḓé">
                <a:extLst>
                  <a:ext uri="{FF2B5EF4-FFF2-40B4-BE49-F238E27FC236}">
                    <a16:creationId xmlns:a16="http://schemas.microsoft.com/office/drawing/2014/main" xmlns="" id="{5C4C6442-ECCF-442D-A9A3-7AFE95FCFF21}"/>
                  </a:ext>
                </a:extLst>
              </p:cNvPr>
              <p:cNvSpPr/>
              <p:nvPr/>
            </p:nvSpPr>
            <p:spPr>
              <a:xfrm flipV="1">
                <a:off x="3848101" y="2174463"/>
                <a:ext cx="2470974" cy="2470974"/>
              </a:xfrm>
              <a:custGeom>
                <a:avLst/>
                <a:gdLst>
                  <a:gd name="connsiteX0" fmla="*/ 1485900 w 2971800"/>
                  <a:gd name="connsiteY0" fmla="*/ 2971800 h 2971800"/>
                  <a:gd name="connsiteX1" fmla="*/ 2971800 w 2971800"/>
                  <a:gd name="connsiteY1" fmla="*/ 1485900 h 2971800"/>
                  <a:gd name="connsiteX2" fmla="*/ 2970838 w 2971800"/>
                  <a:gd name="connsiteY2" fmla="*/ 1466849 h 2971800"/>
                  <a:gd name="connsiteX3" fmla="*/ 2437073 w 2971800"/>
                  <a:gd name="connsiteY3" fmla="*/ 1466849 h 2971800"/>
                  <a:gd name="connsiteX4" fmla="*/ 2438035 w 2971800"/>
                  <a:gd name="connsiteY4" fmla="*/ 1485900 h 2971800"/>
                  <a:gd name="connsiteX5" fmla="*/ 1485900 w 2971800"/>
                  <a:gd name="connsiteY5" fmla="*/ 2438035 h 2971800"/>
                  <a:gd name="connsiteX6" fmla="*/ 533765 w 2971800"/>
                  <a:gd name="connsiteY6" fmla="*/ 1485900 h 2971800"/>
                  <a:gd name="connsiteX7" fmla="*/ 1485900 w 2971800"/>
                  <a:gd name="connsiteY7" fmla="*/ 533765 h 2971800"/>
                  <a:gd name="connsiteX8" fmla="*/ 2159161 w 2971800"/>
                  <a:gd name="connsiteY8" fmla="*/ 812639 h 2971800"/>
                  <a:gd name="connsiteX9" fmla="*/ 2207859 w 2971800"/>
                  <a:gd name="connsiteY9" fmla="*/ 871662 h 2971800"/>
                  <a:gd name="connsiteX10" fmla="*/ 2586355 w 2971800"/>
                  <a:gd name="connsiteY10" fmla="*/ 489966 h 2971800"/>
                  <a:gd name="connsiteX11" fmla="*/ 2536590 w 2971800"/>
                  <a:gd name="connsiteY11" fmla="*/ 435210 h 2971800"/>
                  <a:gd name="connsiteX12" fmla="*/ 1485900 w 2971800"/>
                  <a:gd name="connsiteY12" fmla="*/ 0 h 2971800"/>
                  <a:gd name="connsiteX13" fmla="*/ 0 w 2971800"/>
                  <a:gd name="connsiteY13" fmla="*/ 1485900 h 2971800"/>
                  <a:gd name="connsiteX14" fmla="*/ 1485900 w 2971800"/>
                  <a:gd name="connsiteY14"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1800" h="2971800">
                    <a:moveTo>
                      <a:pt x="1485900" y="2971800"/>
                    </a:moveTo>
                    <a:cubicBezTo>
                      <a:pt x="2306540" y="2971800"/>
                      <a:pt x="2971800" y="2306540"/>
                      <a:pt x="2971800" y="1485900"/>
                    </a:cubicBezTo>
                    <a:lnTo>
                      <a:pt x="2970838" y="1466849"/>
                    </a:lnTo>
                    <a:lnTo>
                      <a:pt x="2437073" y="1466849"/>
                    </a:lnTo>
                    <a:lnTo>
                      <a:pt x="2438035" y="1485900"/>
                    </a:lnTo>
                    <a:cubicBezTo>
                      <a:pt x="2438035" y="2011750"/>
                      <a:pt x="2011750" y="2438035"/>
                      <a:pt x="1485900" y="2438035"/>
                    </a:cubicBezTo>
                    <a:cubicBezTo>
                      <a:pt x="960050" y="2438035"/>
                      <a:pt x="533765" y="2011750"/>
                      <a:pt x="533765" y="1485900"/>
                    </a:cubicBezTo>
                    <a:cubicBezTo>
                      <a:pt x="533765" y="960050"/>
                      <a:pt x="960050" y="533765"/>
                      <a:pt x="1485900" y="533765"/>
                    </a:cubicBezTo>
                    <a:cubicBezTo>
                      <a:pt x="1748825" y="533765"/>
                      <a:pt x="1986859" y="640336"/>
                      <a:pt x="2159161" y="812639"/>
                    </a:cubicBezTo>
                    <a:lnTo>
                      <a:pt x="2207859" y="871662"/>
                    </a:lnTo>
                    <a:lnTo>
                      <a:pt x="2586355" y="489966"/>
                    </a:lnTo>
                    <a:lnTo>
                      <a:pt x="2536590" y="435210"/>
                    </a:lnTo>
                    <a:cubicBezTo>
                      <a:pt x="2267695" y="166315"/>
                      <a:pt x="1896220" y="0"/>
                      <a:pt x="1485900" y="0"/>
                    </a:cubicBezTo>
                    <a:cubicBezTo>
                      <a:pt x="665260" y="0"/>
                      <a:pt x="0" y="665260"/>
                      <a:pt x="0" y="1485900"/>
                    </a:cubicBezTo>
                    <a:cubicBezTo>
                      <a:pt x="0" y="2306540"/>
                      <a:pt x="665260" y="2971800"/>
                      <a:pt x="1485900" y="2971800"/>
                    </a:cubicBezTo>
                    <a:close/>
                  </a:path>
                </a:pathLst>
              </a:cu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sp>
            <p:nvSpPr>
              <p:cNvPr id="69" name="iṩḷîḓê">
                <a:extLst>
                  <a:ext uri="{FF2B5EF4-FFF2-40B4-BE49-F238E27FC236}">
                    <a16:creationId xmlns:a16="http://schemas.microsoft.com/office/drawing/2014/main" xmlns="" id="{D7B1F2C6-8B61-4CF8-953F-311F31DB86E9}"/>
                  </a:ext>
                </a:extLst>
              </p:cNvPr>
              <p:cNvSpPr/>
              <p:nvPr/>
            </p:nvSpPr>
            <p:spPr bwMode="auto">
              <a:xfrm>
                <a:off x="4769866" y="2904001"/>
                <a:ext cx="627444" cy="490311"/>
              </a:xfrm>
              <a:custGeom>
                <a:avLst/>
                <a:gdLst>
                  <a:gd name="connsiteX0" fmla="*/ 198121 w 607639"/>
                  <a:gd name="connsiteY0" fmla="*/ 347033 h 474835"/>
                  <a:gd name="connsiteX1" fmla="*/ 198121 w 607639"/>
                  <a:gd name="connsiteY1" fmla="*/ 370229 h 474835"/>
                  <a:gd name="connsiteX2" fmla="*/ 212274 w 607639"/>
                  <a:gd name="connsiteY2" fmla="*/ 389159 h 474835"/>
                  <a:gd name="connsiteX3" fmla="*/ 331101 w 607639"/>
                  <a:gd name="connsiteY3" fmla="*/ 424797 h 474835"/>
                  <a:gd name="connsiteX4" fmla="*/ 356647 w 607639"/>
                  <a:gd name="connsiteY4" fmla="*/ 405779 h 474835"/>
                  <a:gd name="connsiteX5" fmla="*/ 356647 w 607639"/>
                  <a:gd name="connsiteY5" fmla="*/ 394581 h 474835"/>
                  <a:gd name="connsiteX6" fmla="*/ 39622 w 607639"/>
                  <a:gd name="connsiteY6" fmla="*/ 118691 h 474835"/>
                  <a:gd name="connsiteX7" fmla="*/ 79245 w 607639"/>
                  <a:gd name="connsiteY7" fmla="*/ 158240 h 474835"/>
                  <a:gd name="connsiteX8" fmla="*/ 79245 w 607639"/>
                  <a:gd name="connsiteY8" fmla="*/ 316524 h 474835"/>
                  <a:gd name="connsiteX9" fmla="*/ 39622 w 607639"/>
                  <a:gd name="connsiteY9" fmla="*/ 356073 h 474835"/>
                  <a:gd name="connsiteX10" fmla="*/ 0 w 607639"/>
                  <a:gd name="connsiteY10" fmla="*/ 316524 h 474835"/>
                  <a:gd name="connsiteX11" fmla="*/ 0 w 607639"/>
                  <a:gd name="connsiteY11" fmla="*/ 158240 h 474835"/>
                  <a:gd name="connsiteX12" fmla="*/ 39622 w 607639"/>
                  <a:gd name="connsiteY12" fmla="*/ 118691 h 474835"/>
                  <a:gd name="connsiteX13" fmla="*/ 488736 w 607639"/>
                  <a:gd name="connsiteY13" fmla="*/ 44597 h 474835"/>
                  <a:gd name="connsiteX14" fmla="*/ 488736 w 607639"/>
                  <a:gd name="connsiteY14" fmla="*/ 430130 h 474835"/>
                  <a:gd name="connsiteX15" fmla="*/ 396167 w 607639"/>
                  <a:gd name="connsiteY15" fmla="*/ 406401 h 474835"/>
                  <a:gd name="connsiteX16" fmla="*/ 372312 w 607639"/>
                  <a:gd name="connsiteY16" fmla="*/ 453415 h 474835"/>
                  <a:gd name="connsiteX17" fmla="*/ 319797 w 607639"/>
                  <a:gd name="connsiteY17" fmla="*/ 462658 h 474835"/>
                  <a:gd name="connsiteX18" fmla="*/ 200881 w 607639"/>
                  <a:gd name="connsiteY18" fmla="*/ 427019 h 474835"/>
                  <a:gd name="connsiteX19" fmla="*/ 158512 w 607639"/>
                  <a:gd name="connsiteY19" fmla="*/ 370229 h 474835"/>
                  <a:gd name="connsiteX20" fmla="*/ 158512 w 607639"/>
                  <a:gd name="connsiteY20" fmla="*/ 335213 h 474835"/>
                  <a:gd name="connsiteX21" fmla="*/ 118903 w 607639"/>
                  <a:gd name="connsiteY21" fmla="*/ 323304 h 474835"/>
                  <a:gd name="connsiteX22" fmla="*/ 118903 w 607639"/>
                  <a:gd name="connsiteY22" fmla="*/ 151512 h 474835"/>
                  <a:gd name="connsiteX23" fmla="*/ 567937 w 607639"/>
                  <a:gd name="connsiteY23" fmla="*/ 0 h 474835"/>
                  <a:gd name="connsiteX24" fmla="*/ 607639 w 607639"/>
                  <a:gd name="connsiteY24" fmla="*/ 39547 h 474835"/>
                  <a:gd name="connsiteX25" fmla="*/ 607639 w 607639"/>
                  <a:gd name="connsiteY25" fmla="*/ 435199 h 474835"/>
                  <a:gd name="connsiteX26" fmla="*/ 567937 w 607639"/>
                  <a:gd name="connsiteY26" fmla="*/ 474835 h 474835"/>
                  <a:gd name="connsiteX27" fmla="*/ 528323 w 607639"/>
                  <a:gd name="connsiteY27" fmla="*/ 435199 h 474835"/>
                  <a:gd name="connsiteX28" fmla="*/ 528323 w 607639"/>
                  <a:gd name="connsiteY28" fmla="*/ 39547 h 474835"/>
                  <a:gd name="connsiteX29" fmla="*/ 567937 w 607639"/>
                  <a:gd name="connsiteY29" fmla="*/ 0 h 47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474835">
                    <a:moveTo>
                      <a:pt x="198121" y="347033"/>
                    </a:moveTo>
                    <a:lnTo>
                      <a:pt x="198121" y="370229"/>
                    </a:lnTo>
                    <a:cubicBezTo>
                      <a:pt x="198121" y="378939"/>
                      <a:pt x="203818" y="386582"/>
                      <a:pt x="212274" y="389159"/>
                    </a:cubicBezTo>
                    <a:lnTo>
                      <a:pt x="331101" y="424797"/>
                    </a:lnTo>
                    <a:cubicBezTo>
                      <a:pt x="344452" y="428619"/>
                      <a:pt x="356647" y="418665"/>
                      <a:pt x="356647" y="405779"/>
                    </a:cubicBezTo>
                    <a:lnTo>
                      <a:pt x="356647" y="394581"/>
                    </a:lnTo>
                    <a:close/>
                    <a:moveTo>
                      <a:pt x="39622" y="118691"/>
                    </a:moveTo>
                    <a:cubicBezTo>
                      <a:pt x="61526" y="118691"/>
                      <a:pt x="79245" y="136377"/>
                      <a:pt x="79245" y="158240"/>
                    </a:cubicBezTo>
                    <a:lnTo>
                      <a:pt x="79245" y="316524"/>
                    </a:lnTo>
                    <a:cubicBezTo>
                      <a:pt x="79245" y="338298"/>
                      <a:pt x="61526" y="356073"/>
                      <a:pt x="39622" y="356073"/>
                    </a:cubicBezTo>
                    <a:cubicBezTo>
                      <a:pt x="17808" y="356073"/>
                      <a:pt x="0" y="338298"/>
                      <a:pt x="0" y="316524"/>
                    </a:cubicBezTo>
                    <a:lnTo>
                      <a:pt x="0" y="158240"/>
                    </a:lnTo>
                    <a:cubicBezTo>
                      <a:pt x="0" y="136377"/>
                      <a:pt x="17808" y="118691"/>
                      <a:pt x="39622" y="118691"/>
                    </a:cubicBezTo>
                    <a:close/>
                    <a:moveTo>
                      <a:pt x="488736" y="44597"/>
                    </a:moveTo>
                    <a:lnTo>
                      <a:pt x="488736" y="430130"/>
                    </a:lnTo>
                    <a:lnTo>
                      <a:pt x="396167" y="406401"/>
                    </a:lnTo>
                    <a:cubicBezTo>
                      <a:pt x="395989" y="425064"/>
                      <a:pt x="387355" y="442217"/>
                      <a:pt x="372312" y="453415"/>
                    </a:cubicBezTo>
                    <a:cubicBezTo>
                      <a:pt x="356736" y="464968"/>
                      <a:pt x="337332" y="467990"/>
                      <a:pt x="319797" y="462658"/>
                    </a:cubicBezTo>
                    <a:lnTo>
                      <a:pt x="200881" y="427019"/>
                    </a:lnTo>
                    <a:cubicBezTo>
                      <a:pt x="175513" y="419465"/>
                      <a:pt x="158512" y="396625"/>
                      <a:pt x="158512" y="370229"/>
                    </a:cubicBezTo>
                    <a:lnTo>
                      <a:pt x="158512" y="335213"/>
                    </a:lnTo>
                    <a:lnTo>
                      <a:pt x="118903" y="323304"/>
                    </a:lnTo>
                    <a:lnTo>
                      <a:pt x="118903" y="151512"/>
                    </a:lnTo>
                    <a:close/>
                    <a:moveTo>
                      <a:pt x="567937" y="0"/>
                    </a:moveTo>
                    <a:cubicBezTo>
                      <a:pt x="589835" y="0"/>
                      <a:pt x="607639" y="17774"/>
                      <a:pt x="607639" y="39547"/>
                    </a:cubicBezTo>
                    <a:lnTo>
                      <a:pt x="607639" y="435199"/>
                    </a:lnTo>
                    <a:cubicBezTo>
                      <a:pt x="607639" y="457061"/>
                      <a:pt x="589835" y="474835"/>
                      <a:pt x="567937" y="474835"/>
                    </a:cubicBezTo>
                    <a:cubicBezTo>
                      <a:pt x="546127" y="474835"/>
                      <a:pt x="528323" y="457061"/>
                      <a:pt x="528323" y="435199"/>
                    </a:cubicBezTo>
                    <a:lnTo>
                      <a:pt x="528323" y="39547"/>
                    </a:lnTo>
                    <a:cubicBezTo>
                      <a:pt x="528323" y="17774"/>
                      <a:pt x="546127" y="0"/>
                      <a:pt x="567937" y="0"/>
                    </a:cubicBezTo>
                    <a:close/>
                  </a:path>
                </a:pathLst>
              </a:custGeom>
              <a:solidFill>
                <a:schemeClr val="accent1">
                  <a:lumMod val="60000"/>
                  <a:lumOff val="40000"/>
                </a:schemeClr>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70" name="ïṣ1îḍè">
                <a:extLst>
                  <a:ext uri="{FF2B5EF4-FFF2-40B4-BE49-F238E27FC236}">
                    <a16:creationId xmlns:a16="http://schemas.microsoft.com/office/drawing/2014/main" xmlns="" id="{8E0FE71E-F3A9-4496-B8C1-A1701D1B6EC9}"/>
                  </a:ext>
                </a:extLst>
              </p:cNvPr>
              <p:cNvSpPr/>
              <p:nvPr/>
            </p:nvSpPr>
            <p:spPr bwMode="auto">
              <a:xfrm>
                <a:off x="6835157" y="2875933"/>
                <a:ext cx="547317" cy="546447"/>
              </a:xfrm>
              <a:custGeom>
                <a:avLst/>
                <a:gdLst>
                  <a:gd name="connsiteX0" fmla="*/ 212616 w 602040"/>
                  <a:gd name="connsiteY0" fmla="*/ 208325 h 601084"/>
                  <a:gd name="connsiteX1" fmla="*/ 389423 w 602040"/>
                  <a:gd name="connsiteY1" fmla="*/ 208325 h 601084"/>
                  <a:gd name="connsiteX2" fmla="*/ 393396 w 602040"/>
                  <a:gd name="connsiteY2" fmla="*/ 212291 h 601084"/>
                  <a:gd name="connsiteX3" fmla="*/ 393396 w 602040"/>
                  <a:gd name="connsiteY3" fmla="*/ 388793 h 601084"/>
                  <a:gd name="connsiteX4" fmla="*/ 389423 w 602040"/>
                  <a:gd name="connsiteY4" fmla="*/ 392759 h 601084"/>
                  <a:gd name="connsiteX5" fmla="*/ 212616 w 602040"/>
                  <a:gd name="connsiteY5" fmla="*/ 392759 h 601084"/>
                  <a:gd name="connsiteX6" fmla="*/ 208643 w 602040"/>
                  <a:gd name="connsiteY6" fmla="*/ 388793 h 601084"/>
                  <a:gd name="connsiteX7" fmla="*/ 208643 w 602040"/>
                  <a:gd name="connsiteY7" fmla="*/ 212291 h 601084"/>
                  <a:gd name="connsiteX8" fmla="*/ 212616 w 602040"/>
                  <a:gd name="connsiteY8" fmla="*/ 208325 h 601084"/>
                  <a:gd name="connsiteX9" fmla="*/ 212602 w 602040"/>
                  <a:gd name="connsiteY9" fmla="*/ 153743 h 601084"/>
                  <a:gd name="connsiteX10" fmla="*/ 153987 w 602040"/>
                  <a:gd name="connsiteY10" fmla="*/ 212264 h 601084"/>
                  <a:gd name="connsiteX11" fmla="*/ 153987 w 602040"/>
                  <a:gd name="connsiteY11" fmla="*/ 388820 h 601084"/>
                  <a:gd name="connsiteX12" fmla="*/ 212602 w 602040"/>
                  <a:gd name="connsiteY12" fmla="*/ 447342 h 601084"/>
                  <a:gd name="connsiteX13" fmla="*/ 389438 w 602040"/>
                  <a:gd name="connsiteY13" fmla="*/ 447342 h 601084"/>
                  <a:gd name="connsiteX14" fmla="*/ 448053 w 602040"/>
                  <a:gd name="connsiteY14" fmla="*/ 388820 h 601084"/>
                  <a:gd name="connsiteX15" fmla="*/ 448053 w 602040"/>
                  <a:gd name="connsiteY15" fmla="*/ 212264 h 601084"/>
                  <a:gd name="connsiteX16" fmla="*/ 389438 w 602040"/>
                  <a:gd name="connsiteY16" fmla="*/ 153743 h 601084"/>
                  <a:gd name="connsiteX17" fmla="*/ 204654 w 602040"/>
                  <a:gd name="connsiteY17" fmla="*/ 0 h 601084"/>
                  <a:gd name="connsiteX18" fmla="*/ 239425 w 602040"/>
                  <a:gd name="connsiteY18" fmla="*/ 33724 h 601084"/>
                  <a:gd name="connsiteX19" fmla="*/ 239425 w 602040"/>
                  <a:gd name="connsiteY19" fmla="*/ 87286 h 601084"/>
                  <a:gd name="connsiteX20" fmla="*/ 267242 w 602040"/>
                  <a:gd name="connsiteY20" fmla="*/ 87286 h 601084"/>
                  <a:gd name="connsiteX21" fmla="*/ 267242 w 602040"/>
                  <a:gd name="connsiteY21" fmla="*/ 33724 h 601084"/>
                  <a:gd name="connsiteX22" fmla="*/ 301020 w 602040"/>
                  <a:gd name="connsiteY22" fmla="*/ 0 h 601084"/>
                  <a:gd name="connsiteX23" fmla="*/ 334798 w 602040"/>
                  <a:gd name="connsiteY23" fmla="*/ 33724 h 601084"/>
                  <a:gd name="connsiteX24" fmla="*/ 334798 w 602040"/>
                  <a:gd name="connsiteY24" fmla="*/ 87286 h 601084"/>
                  <a:gd name="connsiteX25" fmla="*/ 362615 w 602040"/>
                  <a:gd name="connsiteY25" fmla="*/ 87286 h 601084"/>
                  <a:gd name="connsiteX26" fmla="*/ 362615 w 602040"/>
                  <a:gd name="connsiteY26" fmla="*/ 33724 h 601084"/>
                  <a:gd name="connsiteX27" fmla="*/ 397386 w 602040"/>
                  <a:gd name="connsiteY27" fmla="*/ 0 h 601084"/>
                  <a:gd name="connsiteX28" fmla="*/ 431164 w 602040"/>
                  <a:gd name="connsiteY28" fmla="*/ 33724 h 601084"/>
                  <a:gd name="connsiteX29" fmla="*/ 431164 w 602040"/>
                  <a:gd name="connsiteY29" fmla="*/ 87286 h 601084"/>
                  <a:gd name="connsiteX30" fmla="*/ 514615 w 602040"/>
                  <a:gd name="connsiteY30" fmla="*/ 170605 h 601084"/>
                  <a:gd name="connsiteX31" fmla="*/ 568262 w 602040"/>
                  <a:gd name="connsiteY31" fmla="*/ 170605 h 601084"/>
                  <a:gd name="connsiteX32" fmla="*/ 602040 w 602040"/>
                  <a:gd name="connsiteY32" fmla="*/ 204329 h 601084"/>
                  <a:gd name="connsiteX33" fmla="*/ 568262 w 602040"/>
                  <a:gd name="connsiteY33" fmla="*/ 239045 h 601084"/>
                  <a:gd name="connsiteX34" fmla="*/ 514615 w 602040"/>
                  <a:gd name="connsiteY34" fmla="*/ 239045 h 601084"/>
                  <a:gd name="connsiteX35" fmla="*/ 514615 w 602040"/>
                  <a:gd name="connsiteY35" fmla="*/ 266818 h 601084"/>
                  <a:gd name="connsiteX36" fmla="*/ 568262 w 602040"/>
                  <a:gd name="connsiteY36" fmla="*/ 266818 h 601084"/>
                  <a:gd name="connsiteX37" fmla="*/ 602040 w 602040"/>
                  <a:gd name="connsiteY37" fmla="*/ 300542 h 601084"/>
                  <a:gd name="connsiteX38" fmla="*/ 568262 w 602040"/>
                  <a:gd name="connsiteY38" fmla="*/ 334266 h 601084"/>
                  <a:gd name="connsiteX39" fmla="*/ 514615 w 602040"/>
                  <a:gd name="connsiteY39" fmla="*/ 334266 h 601084"/>
                  <a:gd name="connsiteX40" fmla="*/ 514615 w 602040"/>
                  <a:gd name="connsiteY40" fmla="*/ 362039 h 601084"/>
                  <a:gd name="connsiteX41" fmla="*/ 568262 w 602040"/>
                  <a:gd name="connsiteY41" fmla="*/ 362039 h 601084"/>
                  <a:gd name="connsiteX42" fmla="*/ 602040 w 602040"/>
                  <a:gd name="connsiteY42" fmla="*/ 396755 h 601084"/>
                  <a:gd name="connsiteX43" fmla="*/ 568262 w 602040"/>
                  <a:gd name="connsiteY43" fmla="*/ 430479 h 601084"/>
                  <a:gd name="connsiteX44" fmla="*/ 514615 w 602040"/>
                  <a:gd name="connsiteY44" fmla="*/ 430479 h 601084"/>
                  <a:gd name="connsiteX45" fmla="*/ 431164 w 602040"/>
                  <a:gd name="connsiteY45" fmla="*/ 513798 h 601084"/>
                  <a:gd name="connsiteX46" fmla="*/ 431164 w 602040"/>
                  <a:gd name="connsiteY46" fmla="*/ 567360 h 601084"/>
                  <a:gd name="connsiteX47" fmla="*/ 397386 w 602040"/>
                  <a:gd name="connsiteY47" fmla="*/ 601084 h 601084"/>
                  <a:gd name="connsiteX48" fmla="*/ 362615 w 602040"/>
                  <a:gd name="connsiteY48" fmla="*/ 567360 h 601084"/>
                  <a:gd name="connsiteX49" fmla="*/ 362615 w 602040"/>
                  <a:gd name="connsiteY49" fmla="*/ 513798 h 601084"/>
                  <a:gd name="connsiteX50" fmla="*/ 334798 w 602040"/>
                  <a:gd name="connsiteY50" fmla="*/ 513798 h 601084"/>
                  <a:gd name="connsiteX51" fmla="*/ 334798 w 602040"/>
                  <a:gd name="connsiteY51" fmla="*/ 567360 h 601084"/>
                  <a:gd name="connsiteX52" fmla="*/ 301020 w 602040"/>
                  <a:gd name="connsiteY52" fmla="*/ 601084 h 601084"/>
                  <a:gd name="connsiteX53" fmla="*/ 267242 w 602040"/>
                  <a:gd name="connsiteY53" fmla="*/ 567360 h 601084"/>
                  <a:gd name="connsiteX54" fmla="*/ 267242 w 602040"/>
                  <a:gd name="connsiteY54" fmla="*/ 513798 h 601084"/>
                  <a:gd name="connsiteX55" fmla="*/ 239425 w 602040"/>
                  <a:gd name="connsiteY55" fmla="*/ 513798 h 601084"/>
                  <a:gd name="connsiteX56" fmla="*/ 239425 w 602040"/>
                  <a:gd name="connsiteY56" fmla="*/ 567360 h 601084"/>
                  <a:gd name="connsiteX57" fmla="*/ 204654 w 602040"/>
                  <a:gd name="connsiteY57" fmla="*/ 601084 h 601084"/>
                  <a:gd name="connsiteX58" fmla="*/ 170876 w 602040"/>
                  <a:gd name="connsiteY58" fmla="*/ 567360 h 601084"/>
                  <a:gd name="connsiteX59" fmla="*/ 170876 w 602040"/>
                  <a:gd name="connsiteY59" fmla="*/ 513798 h 601084"/>
                  <a:gd name="connsiteX60" fmla="*/ 87425 w 602040"/>
                  <a:gd name="connsiteY60" fmla="*/ 430479 h 601084"/>
                  <a:gd name="connsiteX61" fmla="*/ 33778 w 602040"/>
                  <a:gd name="connsiteY61" fmla="*/ 430479 h 601084"/>
                  <a:gd name="connsiteX62" fmla="*/ 0 w 602040"/>
                  <a:gd name="connsiteY62" fmla="*/ 396755 h 601084"/>
                  <a:gd name="connsiteX63" fmla="*/ 33778 w 602040"/>
                  <a:gd name="connsiteY63" fmla="*/ 362039 h 601084"/>
                  <a:gd name="connsiteX64" fmla="*/ 87425 w 602040"/>
                  <a:gd name="connsiteY64" fmla="*/ 362039 h 601084"/>
                  <a:gd name="connsiteX65" fmla="*/ 87425 w 602040"/>
                  <a:gd name="connsiteY65" fmla="*/ 334266 h 601084"/>
                  <a:gd name="connsiteX66" fmla="*/ 33778 w 602040"/>
                  <a:gd name="connsiteY66" fmla="*/ 334266 h 601084"/>
                  <a:gd name="connsiteX67" fmla="*/ 0 w 602040"/>
                  <a:gd name="connsiteY67" fmla="*/ 300542 h 601084"/>
                  <a:gd name="connsiteX68" fmla="*/ 33778 w 602040"/>
                  <a:gd name="connsiteY68" fmla="*/ 266818 h 601084"/>
                  <a:gd name="connsiteX69" fmla="*/ 87425 w 602040"/>
                  <a:gd name="connsiteY69" fmla="*/ 266818 h 601084"/>
                  <a:gd name="connsiteX70" fmla="*/ 87425 w 602040"/>
                  <a:gd name="connsiteY70" fmla="*/ 239045 h 601084"/>
                  <a:gd name="connsiteX71" fmla="*/ 33778 w 602040"/>
                  <a:gd name="connsiteY71" fmla="*/ 239045 h 601084"/>
                  <a:gd name="connsiteX72" fmla="*/ 0 w 602040"/>
                  <a:gd name="connsiteY72" fmla="*/ 204329 h 601084"/>
                  <a:gd name="connsiteX73" fmla="*/ 33778 w 602040"/>
                  <a:gd name="connsiteY73" fmla="*/ 170605 h 601084"/>
                  <a:gd name="connsiteX74" fmla="*/ 87425 w 602040"/>
                  <a:gd name="connsiteY74" fmla="*/ 170605 h 601084"/>
                  <a:gd name="connsiteX75" fmla="*/ 170876 w 602040"/>
                  <a:gd name="connsiteY75" fmla="*/ 87286 h 601084"/>
                  <a:gd name="connsiteX76" fmla="*/ 170876 w 602040"/>
                  <a:gd name="connsiteY76" fmla="*/ 33724 h 601084"/>
                  <a:gd name="connsiteX77" fmla="*/ 204654 w 602040"/>
                  <a:gd name="connsiteY77"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2040" h="601084">
                    <a:moveTo>
                      <a:pt x="212616" y="208325"/>
                    </a:moveTo>
                    <a:lnTo>
                      <a:pt x="389423" y="208325"/>
                    </a:lnTo>
                    <a:cubicBezTo>
                      <a:pt x="392403" y="208325"/>
                      <a:pt x="393396" y="210308"/>
                      <a:pt x="393396" y="212291"/>
                    </a:cubicBezTo>
                    <a:lnTo>
                      <a:pt x="393396" y="388793"/>
                    </a:lnTo>
                    <a:cubicBezTo>
                      <a:pt x="393396" y="391768"/>
                      <a:pt x="392403" y="392759"/>
                      <a:pt x="389423" y="392759"/>
                    </a:cubicBezTo>
                    <a:lnTo>
                      <a:pt x="212616" y="392759"/>
                    </a:lnTo>
                    <a:cubicBezTo>
                      <a:pt x="210630" y="392759"/>
                      <a:pt x="208643" y="391768"/>
                      <a:pt x="208643" y="388793"/>
                    </a:cubicBezTo>
                    <a:lnTo>
                      <a:pt x="208643" y="212291"/>
                    </a:lnTo>
                    <a:cubicBezTo>
                      <a:pt x="208643" y="210308"/>
                      <a:pt x="210630" y="208325"/>
                      <a:pt x="212616" y="208325"/>
                    </a:cubicBezTo>
                    <a:close/>
                    <a:moveTo>
                      <a:pt x="212602" y="153743"/>
                    </a:moveTo>
                    <a:cubicBezTo>
                      <a:pt x="179817" y="153743"/>
                      <a:pt x="153987" y="179532"/>
                      <a:pt x="153987" y="212264"/>
                    </a:cubicBezTo>
                    <a:lnTo>
                      <a:pt x="153987" y="388820"/>
                    </a:lnTo>
                    <a:cubicBezTo>
                      <a:pt x="153987" y="421552"/>
                      <a:pt x="179817" y="447342"/>
                      <a:pt x="212602" y="447342"/>
                    </a:cubicBezTo>
                    <a:lnTo>
                      <a:pt x="389438" y="447342"/>
                    </a:lnTo>
                    <a:cubicBezTo>
                      <a:pt x="422223" y="447342"/>
                      <a:pt x="448053" y="421552"/>
                      <a:pt x="448053" y="388820"/>
                    </a:cubicBezTo>
                    <a:lnTo>
                      <a:pt x="448053" y="212264"/>
                    </a:lnTo>
                    <a:cubicBezTo>
                      <a:pt x="448053" y="179532"/>
                      <a:pt x="422223" y="153743"/>
                      <a:pt x="389438" y="153743"/>
                    </a:cubicBezTo>
                    <a:close/>
                    <a:moveTo>
                      <a:pt x="204654" y="0"/>
                    </a:moveTo>
                    <a:cubicBezTo>
                      <a:pt x="223530" y="0"/>
                      <a:pt x="239425" y="14878"/>
                      <a:pt x="239425" y="33724"/>
                    </a:cubicBezTo>
                    <a:lnTo>
                      <a:pt x="239425" y="87286"/>
                    </a:lnTo>
                    <a:lnTo>
                      <a:pt x="267242" y="87286"/>
                    </a:lnTo>
                    <a:lnTo>
                      <a:pt x="267242" y="33724"/>
                    </a:lnTo>
                    <a:cubicBezTo>
                      <a:pt x="267242" y="14878"/>
                      <a:pt x="282144" y="0"/>
                      <a:pt x="301020" y="0"/>
                    </a:cubicBezTo>
                    <a:cubicBezTo>
                      <a:pt x="319896" y="0"/>
                      <a:pt x="334798" y="14878"/>
                      <a:pt x="334798" y="33724"/>
                    </a:cubicBezTo>
                    <a:lnTo>
                      <a:pt x="334798" y="87286"/>
                    </a:lnTo>
                    <a:lnTo>
                      <a:pt x="362615" y="87286"/>
                    </a:lnTo>
                    <a:lnTo>
                      <a:pt x="362615" y="33724"/>
                    </a:lnTo>
                    <a:cubicBezTo>
                      <a:pt x="362615" y="14878"/>
                      <a:pt x="378510" y="0"/>
                      <a:pt x="397386" y="0"/>
                    </a:cubicBezTo>
                    <a:cubicBezTo>
                      <a:pt x="416262" y="0"/>
                      <a:pt x="431164" y="14878"/>
                      <a:pt x="431164" y="33724"/>
                    </a:cubicBezTo>
                    <a:lnTo>
                      <a:pt x="431164" y="87286"/>
                    </a:lnTo>
                    <a:cubicBezTo>
                      <a:pt x="475870" y="91254"/>
                      <a:pt x="510641" y="125970"/>
                      <a:pt x="514615" y="170605"/>
                    </a:cubicBezTo>
                    <a:lnTo>
                      <a:pt x="568262" y="170605"/>
                    </a:lnTo>
                    <a:cubicBezTo>
                      <a:pt x="587138" y="170605"/>
                      <a:pt x="602040" y="185483"/>
                      <a:pt x="602040" y="204329"/>
                    </a:cubicBezTo>
                    <a:cubicBezTo>
                      <a:pt x="602040" y="223175"/>
                      <a:pt x="587138" y="239045"/>
                      <a:pt x="568262" y="239045"/>
                    </a:cubicBezTo>
                    <a:lnTo>
                      <a:pt x="514615" y="239045"/>
                    </a:lnTo>
                    <a:lnTo>
                      <a:pt x="514615" y="266818"/>
                    </a:lnTo>
                    <a:lnTo>
                      <a:pt x="568262" y="266818"/>
                    </a:lnTo>
                    <a:cubicBezTo>
                      <a:pt x="587138" y="266818"/>
                      <a:pt x="602040" y="281696"/>
                      <a:pt x="602040" y="300542"/>
                    </a:cubicBezTo>
                    <a:cubicBezTo>
                      <a:pt x="602040" y="319388"/>
                      <a:pt x="587138" y="334266"/>
                      <a:pt x="568262" y="334266"/>
                    </a:cubicBezTo>
                    <a:lnTo>
                      <a:pt x="514615" y="334266"/>
                    </a:lnTo>
                    <a:lnTo>
                      <a:pt x="514615" y="362039"/>
                    </a:lnTo>
                    <a:lnTo>
                      <a:pt x="568262" y="362039"/>
                    </a:lnTo>
                    <a:cubicBezTo>
                      <a:pt x="587138" y="362039"/>
                      <a:pt x="602040" y="377909"/>
                      <a:pt x="602040" y="396755"/>
                    </a:cubicBezTo>
                    <a:cubicBezTo>
                      <a:pt x="602040" y="415601"/>
                      <a:pt x="587138" y="430479"/>
                      <a:pt x="568262" y="430479"/>
                    </a:cubicBezTo>
                    <a:lnTo>
                      <a:pt x="514615" y="430479"/>
                    </a:lnTo>
                    <a:cubicBezTo>
                      <a:pt x="510641" y="475114"/>
                      <a:pt x="475870" y="509830"/>
                      <a:pt x="431164" y="513798"/>
                    </a:cubicBezTo>
                    <a:lnTo>
                      <a:pt x="431164" y="567360"/>
                    </a:lnTo>
                    <a:cubicBezTo>
                      <a:pt x="431164" y="586206"/>
                      <a:pt x="416262" y="601084"/>
                      <a:pt x="397386" y="601084"/>
                    </a:cubicBezTo>
                    <a:cubicBezTo>
                      <a:pt x="378510" y="601084"/>
                      <a:pt x="362615" y="586206"/>
                      <a:pt x="362615" y="567360"/>
                    </a:cubicBezTo>
                    <a:lnTo>
                      <a:pt x="362615" y="513798"/>
                    </a:lnTo>
                    <a:lnTo>
                      <a:pt x="334798" y="513798"/>
                    </a:lnTo>
                    <a:lnTo>
                      <a:pt x="334798" y="567360"/>
                    </a:lnTo>
                    <a:cubicBezTo>
                      <a:pt x="334798" y="586206"/>
                      <a:pt x="319896" y="601084"/>
                      <a:pt x="301020" y="601084"/>
                    </a:cubicBezTo>
                    <a:cubicBezTo>
                      <a:pt x="282144" y="601084"/>
                      <a:pt x="267242" y="586206"/>
                      <a:pt x="267242" y="567360"/>
                    </a:cubicBezTo>
                    <a:lnTo>
                      <a:pt x="267242" y="513798"/>
                    </a:lnTo>
                    <a:lnTo>
                      <a:pt x="239425" y="513798"/>
                    </a:lnTo>
                    <a:lnTo>
                      <a:pt x="239425" y="567360"/>
                    </a:lnTo>
                    <a:cubicBezTo>
                      <a:pt x="239425" y="586206"/>
                      <a:pt x="223530" y="601084"/>
                      <a:pt x="204654" y="601084"/>
                    </a:cubicBezTo>
                    <a:cubicBezTo>
                      <a:pt x="185778" y="601084"/>
                      <a:pt x="170876" y="586206"/>
                      <a:pt x="170876" y="567360"/>
                    </a:cubicBezTo>
                    <a:lnTo>
                      <a:pt x="170876" y="513798"/>
                    </a:lnTo>
                    <a:cubicBezTo>
                      <a:pt x="126170" y="509830"/>
                      <a:pt x="91399" y="475114"/>
                      <a:pt x="87425" y="430479"/>
                    </a:cubicBezTo>
                    <a:lnTo>
                      <a:pt x="33778" y="430479"/>
                    </a:lnTo>
                    <a:cubicBezTo>
                      <a:pt x="14902" y="430479"/>
                      <a:pt x="0" y="415601"/>
                      <a:pt x="0" y="396755"/>
                    </a:cubicBezTo>
                    <a:cubicBezTo>
                      <a:pt x="0" y="377909"/>
                      <a:pt x="14902" y="362039"/>
                      <a:pt x="33778" y="362039"/>
                    </a:cubicBezTo>
                    <a:lnTo>
                      <a:pt x="87425" y="362039"/>
                    </a:lnTo>
                    <a:lnTo>
                      <a:pt x="87425" y="334266"/>
                    </a:lnTo>
                    <a:lnTo>
                      <a:pt x="33778" y="334266"/>
                    </a:lnTo>
                    <a:cubicBezTo>
                      <a:pt x="14902" y="334266"/>
                      <a:pt x="0" y="319388"/>
                      <a:pt x="0" y="300542"/>
                    </a:cubicBezTo>
                    <a:cubicBezTo>
                      <a:pt x="0" y="281696"/>
                      <a:pt x="14902" y="266818"/>
                      <a:pt x="33778" y="266818"/>
                    </a:cubicBezTo>
                    <a:lnTo>
                      <a:pt x="87425" y="266818"/>
                    </a:lnTo>
                    <a:lnTo>
                      <a:pt x="87425" y="239045"/>
                    </a:lnTo>
                    <a:lnTo>
                      <a:pt x="33778" y="239045"/>
                    </a:lnTo>
                    <a:cubicBezTo>
                      <a:pt x="14902" y="239045"/>
                      <a:pt x="0" y="223175"/>
                      <a:pt x="0" y="204329"/>
                    </a:cubicBezTo>
                    <a:cubicBezTo>
                      <a:pt x="0" y="185483"/>
                      <a:pt x="14902" y="170605"/>
                      <a:pt x="33778" y="170605"/>
                    </a:cubicBezTo>
                    <a:lnTo>
                      <a:pt x="87425" y="170605"/>
                    </a:lnTo>
                    <a:cubicBezTo>
                      <a:pt x="91399" y="125970"/>
                      <a:pt x="126170" y="91254"/>
                      <a:pt x="170876" y="87286"/>
                    </a:cubicBezTo>
                    <a:lnTo>
                      <a:pt x="170876" y="33724"/>
                    </a:lnTo>
                    <a:cubicBezTo>
                      <a:pt x="170876" y="14878"/>
                      <a:pt x="185778" y="0"/>
                      <a:pt x="204654" y="0"/>
                    </a:cubicBezTo>
                    <a:close/>
                  </a:path>
                </a:pathLst>
              </a:custGeom>
              <a:solidFill>
                <a:schemeClr val="accent2">
                  <a:lumMod val="40000"/>
                  <a:lumOff val="60000"/>
                </a:schemeClr>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grpSp>
        <p:sp>
          <p:nvSpPr>
            <p:cNvPr id="65" name="文本框 5441">
              <a:extLst>
                <a:ext uri="{FF2B5EF4-FFF2-40B4-BE49-F238E27FC236}">
                  <a16:creationId xmlns:a16="http://schemas.microsoft.com/office/drawing/2014/main" xmlns="" id="{3223C5F2-C0BB-46EB-9A2A-C4696A34807D}"/>
                </a:ext>
              </a:extLst>
            </p:cNvPr>
            <p:cNvSpPr txBox="1"/>
            <p:nvPr/>
          </p:nvSpPr>
          <p:spPr>
            <a:xfrm>
              <a:off x="4893203" y="2901529"/>
              <a:ext cx="693721"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lumMod val="60000"/>
                      <a:lumOff val="40000"/>
                    </a:schemeClr>
                  </a:solidFill>
                  <a:latin typeface="+mn-ea"/>
                </a:rPr>
                <a:t>小标题</a:t>
              </a:r>
            </a:p>
          </p:txBody>
        </p:sp>
        <p:sp>
          <p:nvSpPr>
            <p:cNvPr id="66" name="文本框 181">
              <a:extLst>
                <a:ext uri="{FF2B5EF4-FFF2-40B4-BE49-F238E27FC236}">
                  <a16:creationId xmlns:a16="http://schemas.microsoft.com/office/drawing/2014/main" xmlns="" id="{9FAE7E2E-EB1D-47A1-8192-9F2856651CC8}"/>
                </a:ext>
              </a:extLst>
            </p:cNvPr>
            <p:cNvSpPr txBox="1"/>
            <p:nvPr/>
          </p:nvSpPr>
          <p:spPr>
            <a:xfrm>
              <a:off x="6603718" y="2901529"/>
              <a:ext cx="693720"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lumMod val="40000"/>
                      <a:lumOff val="60000"/>
                    </a:schemeClr>
                  </a:solidFill>
                  <a:latin typeface="+mn-ea"/>
                </a:rPr>
                <a:t>小标题</a:t>
              </a:r>
            </a:p>
          </p:txBody>
        </p:sp>
      </p:grpSp>
      <p:grpSp>
        <p:nvGrpSpPr>
          <p:cNvPr id="71" name="组合 70">
            <a:extLst>
              <a:ext uri="{FF2B5EF4-FFF2-40B4-BE49-F238E27FC236}">
                <a16:creationId xmlns:a16="http://schemas.microsoft.com/office/drawing/2014/main" xmlns="" id="{61766BB9-FF10-4E3E-860A-DC882963A035}"/>
              </a:ext>
            </a:extLst>
          </p:cNvPr>
          <p:cNvGrpSpPr/>
          <p:nvPr/>
        </p:nvGrpSpPr>
        <p:grpSpPr>
          <a:xfrm>
            <a:off x="685479" y="1574953"/>
            <a:ext cx="2372083" cy="1956484"/>
            <a:chOff x="9451382" y="1211157"/>
            <a:chExt cx="2372083" cy="1956484"/>
          </a:xfrm>
        </p:grpSpPr>
        <p:sp>
          <p:nvSpPr>
            <p:cNvPr id="72" name="矩形 71">
              <a:extLst>
                <a:ext uri="{FF2B5EF4-FFF2-40B4-BE49-F238E27FC236}">
                  <a16:creationId xmlns:a16="http://schemas.microsoft.com/office/drawing/2014/main" xmlns="" id="{408F91B6-5495-4C41-8789-2A4DA453F99B}"/>
                </a:ext>
              </a:extLst>
            </p:cNvPr>
            <p:cNvSpPr/>
            <p:nvPr/>
          </p:nvSpPr>
          <p:spPr>
            <a:xfrm>
              <a:off x="9451382" y="1747393"/>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xmlns="" id="{A2141975-A8D8-42FC-8927-67F07008CFD8}"/>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74" name="文本框 73">
              <a:extLst>
                <a:ext uri="{FF2B5EF4-FFF2-40B4-BE49-F238E27FC236}">
                  <a16:creationId xmlns:a16="http://schemas.microsoft.com/office/drawing/2014/main" xmlns="" id="{F3DAA587-927E-4B3E-BB98-45C39C4CD994}"/>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75" name="组合 74">
            <a:extLst>
              <a:ext uri="{FF2B5EF4-FFF2-40B4-BE49-F238E27FC236}">
                <a16:creationId xmlns:a16="http://schemas.microsoft.com/office/drawing/2014/main" xmlns="" id="{39BA4069-CA33-4374-A6AB-B16F18AF3173}"/>
              </a:ext>
            </a:extLst>
          </p:cNvPr>
          <p:cNvGrpSpPr/>
          <p:nvPr/>
        </p:nvGrpSpPr>
        <p:grpSpPr>
          <a:xfrm>
            <a:off x="685479" y="4085418"/>
            <a:ext cx="2372083" cy="1956484"/>
            <a:chOff x="9451382" y="1211157"/>
            <a:chExt cx="2372083" cy="1956484"/>
          </a:xfrm>
        </p:grpSpPr>
        <p:sp>
          <p:nvSpPr>
            <p:cNvPr id="76" name="矩形 75">
              <a:extLst>
                <a:ext uri="{FF2B5EF4-FFF2-40B4-BE49-F238E27FC236}">
                  <a16:creationId xmlns:a16="http://schemas.microsoft.com/office/drawing/2014/main" xmlns="" id="{27AE9332-CC52-4E41-96A7-107B65E5F6A7}"/>
                </a:ext>
              </a:extLst>
            </p:cNvPr>
            <p:cNvSpPr/>
            <p:nvPr/>
          </p:nvSpPr>
          <p:spPr>
            <a:xfrm>
              <a:off x="9451382" y="1747393"/>
              <a:ext cx="360000" cy="36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xmlns="" id="{3374D09E-5435-4C9F-B06E-07A61B91E2CA}"/>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78" name="文本框 77">
              <a:extLst>
                <a:ext uri="{FF2B5EF4-FFF2-40B4-BE49-F238E27FC236}">
                  <a16:creationId xmlns:a16="http://schemas.microsoft.com/office/drawing/2014/main" xmlns="" id="{EB515AD0-6CD8-4BF9-A9AB-F1E260E5F116}"/>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88" name="组合 87">
            <a:extLst>
              <a:ext uri="{FF2B5EF4-FFF2-40B4-BE49-F238E27FC236}">
                <a16:creationId xmlns:a16="http://schemas.microsoft.com/office/drawing/2014/main" xmlns="" id="{99532290-FB12-4A8D-8753-3573002CC9BF}"/>
              </a:ext>
            </a:extLst>
          </p:cNvPr>
          <p:cNvGrpSpPr/>
          <p:nvPr/>
        </p:nvGrpSpPr>
        <p:grpSpPr>
          <a:xfrm>
            <a:off x="9372280" y="1574953"/>
            <a:ext cx="2160000" cy="1956484"/>
            <a:chOff x="9372280" y="1498753"/>
            <a:chExt cx="2160000" cy="1956484"/>
          </a:xfrm>
        </p:grpSpPr>
        <p:sp>
          <p:nvSpPr>
            <p:cNvPr id="80" name="矩形 79">
              <a:extLst>
                <a:ext uri="{FF2B5EF4-FFF2-40B4-BE49-F238E27FC236}">
                  <a16:creationId xmlns:a16="http://schemas.microsoft.com/office/drawing/2014/main" xmlns="" id="{A81A9710-0A1A-476E-83A1-FEB32E10885B}"/>
                </a:ext>
              </a:extLst>
            </p:cNvPr>
            <p:cNvSpPr/>
            <p:nvPr/>
          </p:nvSpPr>
          <p:spPr>
            <a:xfrm>
              <a:off x="11172280" y="2034989"/>
              <a:ext cx="360000" cy="36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81" name="文本框 80">
              <a:extLst>
                <a:ext uri="{FF2B5EF4-FFF2-40B4-BE49-F238E27FC236}">
                  <a16:creationId xmlns:a16="http://schemas.microsoft.com/office/drawing/2014/main" xmlns="" id="{0BF2B316-7016-4148-89C1-713C6E58DE26}"/>
                </a:ext>
              </a:extLst>
            </p:cNvPr>
            <p:cNvSpPr txBox="1"/>
            <p:nvPr/>
          </p:nvSpPr>
          <p:spPr>
            <a:xfrm>
              <a:off x="9916453" y="1498753"/>
              <a:ext cx="1615827" cy="400110"/>
            </a:xfrm>
            <a:prstGeom prst="rect">
              <a:avLst/>
            </a:prstGeom>
            <a:noFill/>
          </p:spPr>
          <p:txBody>
            <a:bodyPr wrap="none" lIns="0" rIns="0" rtlCol="0">
              <a:spAutoFit/>
            </a:bodyPr>
            <a:lstStyle/>
            <a:p>
              <a:pPr algn="r"/>
              <a:r>
                <a:rPr lang="zh-CN" altLang="en-US" sz="2000" b="1" spc="100" dirty="0">
                  <a:solidFill>
                    <a:schemeClr val="accent2">
                      <a:lumMod val="40000"/>
                      <a:lumOff val="60000"/>
                    </a:schemeClr>
                  </a:solidFill>
                </a:rPr>
                <a:t>这里是小标题</a:t>
              </a:r>
            </a:p>
          </p:txBody>
        </p:sp>
        <p:sp>
          <p:nvSpPr>
            <p:cNvPr id="82" name="文本框 81">
              <a:extLst>
                <a:ext uri="{FF2B5EF4-FFF2-40B4-BE49-F238E27FC236}">
                  <a16:creationId xmlns:a16="http://schemas.microsoft.com/office/drawing/2014/main" xmlns="" id="{D39ED9DF-C742-41F5-A85E-8E863AFF3524}"/>
                </a:ext>
              </a:extLst>
            </p:cNvPr>
            <p:cNvSpPr txBox="1"/>
            <p:nvPr/>
          </p:nvSpPr>
          <p:spPr>
            <a:xfrm>
              <a:off x="9372280" y="2119291"/>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87" name="组合 86">
            <a:extLst>
              <a:ext uri="{FF2B5EF4-FFF2-40B4-BE49-F238E27FC236}">
                <a16:creationId xmlns:a16="http://schemas.microsoft.com/office/drawing/2014/main" xmlns="" id="{FB639743-EE53-4154-BFA7-5234E34E623D}"/>
              </a:ext>
            </a:extLst>
          </p:cNvPr>
          <p:cNvGrpSpPr/>
          <p:nvPr/>
        </p:nvGrpSpPr>
        <p:grpSpPr>
          <a:xfrm>
            <a:off x="9372280" y="4085418"/>
            <a:ext cx="2160000" cy="1956484"/>
            <a:chOff x="9372280" y="4009218"/>
            <a:chExt cx="2160000" cy="1956484"/>
          </a:xfrm>
        </p:grpSpPr>
        <p:sp>
          <p:nvSpPr>
            <p:cNvPr id="84" name="矩形 83">
              <a:extLst>
                <a:ext uri="{FF2B5EF4-FFF2-40B4-BE49-F238E27FC236}">
                  <a16:creationId xmlns:a16="http://schemas.microsoft.com/office/drawing/2014/main" xmlns="" id="{CB8FC247-6370-477F-A2A1-E80DDB375546}"/>
                </a:ext>
              </a:extLst>
            </p:cNvPr>
            <p:cNvSpPr/>
            <p:nvPr/>
          </p:nvSpPr>
          <p:spPr>
            <a:xfrm>
              <a:off x="11172280" y="4545454"/>
              <a:ext cx="360000" cy="36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85" name="文本框 84">
              <a:extLst>
                <a:ext uri="{FF2B5EF4-FFF2-40B4-BE49-F238E27FC236}">
                  <a16:creationId xmlns:a16="http://schemas.microsoft.com/office/drawing/2014/main" xmlns="" id="{041284B6-1FFB-4041-8FD1-1FFE17735EBC}"/>
                </a:ext>
              </a:extLst>
            </p:cNvPr>
            <p:cNvSpPr txBox="1"/>
            <p:nvPr/>
          </p:nvSpPr>
          <p:spPr>
            <a:xfrm>
              <a:off x="9916453" y="4009218"/>
              <a:ext cx="1615827" cy="400110"/>
            </a:xfrm>
            <a:prstGeom prst="rect">
              <a:avLst/>
            </a:prstGeom>
            <a:noFill/>
          </p:spPr>
          <p:txBody>
            <a:bodyPr wrap="none" lIns="0" rIns="0" rtlCol="0">
              <a:spAutoFit/>
            </a:bodyPr>
            <a:lstStyle/>
            <a:p>
              <a:pPr algn="r"/>
              <a:r>
                <a:rPr lang="zh-CN" altLang="en-US" sz="2000" b="1" spc="100" dirty="0">
                  <a:solidFill>
                    <a:schemeClr val="accent2">
                      <a:lumMod val="40000"/>
                      <a:lumOff val="60000"/>
                    </a:schemeClr>
                  </a:solidFill>
                </a:rPr>
                <a:t>这里是小标题</a:t>
              </a:r>
            </a:p>
          </p:txBody>
        </p:sp>
        <p:sp>
          <p:nvSpPr>
            <p:cNvPr id="86" name="文本框 85">
              <a:extLst>
                <a:ext uri="{FF2B5EF4-FFF2-40B4-BE49-F238E27FC236}">
                  <a16:creationId xmlns:a16="http://schemas.microsoft.com/office/drawing/2014/main" xmlns="" id="{4B569BD6-9309-4AC0-B1FE-25946BF501AA}"/>
                </a:ext>
              </a:extLst>
            </p:cNvPr>
            <p:cNvSpPr txBox="1"/>
            <p:nvPr/>
          </p:nvSpPr>
          <p:spPr>
            <a:xfrm>
              <a:off x="9372280" y="4629756"/>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cxnSp>
        <p:nvCxnSpPr>
          <p:cNvPr id="89" name="直接连接符 88">
            <a:extLst>
              <a:ext uri="{FF2B5EF4-FFF2-40B4-BE49-F238E27FC236}">
                <a16:creationId xmlns:a16="http://schemas.microsoft.com/office/drawing/2014/main" xmlns="" id="{D16BE20C-05A4-42AE-881E-BF43C060A117}"/>
              </a:ext>
            </a:extLst>
          </p:cNvPr>
          <p:cNvCxnSpPr>
            <a:cxnSpLocks/>
          </p:cNvCxnSpPr>
          <p:nvPr/>
        </p:nvCxnSpPr>
        <p:spPr>
          <a:xfrm>
            <a:off x="67310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E62D34AE-6B75-415E-9A83-6B5164126DCF}"/>
              </a:ext>
            </a:extLst>
          </p:cNvPr>
          <p:cNvCxnSpPr>
            <a:cxnSpLocks/>
          </p:cNvCxnSpPr>
          <p:nvPr/>
        </p:nvCxnSpPr>
        <p:spPr>
          <a:xfrm>
            <a:off x="961458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灯片编号占位符 8">
            <a:extLst>
              <a:ext uri="{FF2B5EF4-FFF2-40B4-BE49-F238E27FC236}">
                <a16:creationId xmlns:a16="http://schemas.microsoft.com/office/drawing/2014/main" xmlns="" id="{5583943B-BC94-4F1E-B09F-7647805EA3F4}"/>
              </a:ext>
            </a:extLst>
          </p:cNvPr>
          <p:cNvSpPr>
            <a:spLocks noGrp="1"/>
          </p:cNvSpPr>
          <p:nvPr>
            <p:ph type="sldNum" sz="quarter" idx="12"/>
          </p:nvPr>
        </p:nvSpPr>
        <p:spPr/>
        <p:txBody>
          <a:bodyPr/>
          <a:lstStyle/>
          <a:p>
            <a:fld id="{8EB6F228-91C8-4A8E-B28A-F5EBAF4B74FF}" type="slidenum">
              <a:rPr lang="zh-CN" altLang="en-US" smtClean="0"/>
              <a:pPr/>
              <a:t>38</a:t>
            </a:fld>
            <a:endParaRPr lang="zh-CN" altLang="en-US"/>
          </a:p>
        </p:txBody>
      </p:sp>
    </p:spTree>
    <p:extLst>
      <p:ext uri="{BB962C8B-B14F-4D97-AF65-F5344CB8AC3E}">
        <p14:creationId xmlns:p14="http://schemas.microsoft.com/office/powerpoint/2010/main" val="2851889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三段式循环逻辑</a:t>
            </a:r>
          </a:p>
        </p:txBody>
      </p:sp>
      <p:sp>
        <p:nvSpPr>
          <p:cNvPr id="28" name="文本占位符 27">
            <a:extLst>
              <a:ext uri="{FF2B5EF4-FFF2-40B4-BE49-F238E27FC236}">
                <a16:creationId xmlns:a16="http://schemas.microsoft.com/office/drawing/2014/main" xmlns="" id="{EFAECB47-16DC-4DB9-8FDB-A55CF7402B40}"/>
              </a:ext>
            </a:extLst>
          </p:cNvPr>
          <p:cNvSpPr>
            <a:spLocks noGrp="1"/>
          </p:cNvSpPr>
          <p:nvPr>
            <p:ph type="body" sz="quarter" idx="13"/>
          </p:nvPr>
        </p:nvSpPr>
        <p:spPr/>
        <p:txBody>
          <a:bodyPr/>
          <a:lstStyle/>
          <a:p>
            <a:endParaRPr lang="zh-CN" altLang="en-US"/>
          </a:p>
        </p:txBody>
      </p:sp>
      <p:sp>
        <p:nvSpPr>
          <p:cNvPr id="6" name="íŝ1ïḓê">
            <a:extLst>
              <a:ext uri="{FF2B5EF4-FFF2-40B4-BE49-F238E27FC236}">
                <a16:creationId xmlns:a16="http://schemas.microsoft.com/office/drawing/2014/main" xmlns="" id="{1FDEEAB4-9B6E-4034-96AD-64B5AB1BB61C}"/>
              </a:ext>
            </a:extLst>
          </p:cNvPr>
          <p:cNvSpPr/>
          <p:nvPr/>
        </p:nvSpPr>
        <p:spPr bwMode="auto">
          <a:xfrm>
            <a:off x="1147065" y="1755633"/>
            <a:ext cx="3651633" cy="3646291"/>
          </a:xfrm>
          <a:prstGeom prst="ellipse">
            <a:avLst/>
          </a:prstGeom>
          <a:noFill/>
          <a:ln w="9" cap="flat">
            <a:noFill/>
            <a:prstDash val="solid"/>
            <a:miter lim="800000"/>
            <a:headEnd/>
            <a:tailEnd/>
          </a:ln>
        </p:spPr>
        <p:txBody>
          <a:bodyPr wrap="square" lIns="91440" tIns="45720" rIns="91440" bIns="45720" anchor="ctr">
            <a:normAutofit/>
          </a:bodyPr>
          <a:lstStyle/>
          <a:p>
            <a:pPr algn="ctr"/>
            <a:endParaRPr/>
          </a:p>
        </p:txBody>
      </p:sp>
      <p:sp>
        <p:nvSpPr>
          <p:cNvPr id="7" name="îŝľíḍé">
            <a:extLst>
              <a:ext uri="{FF2B5EF4-FFF2-40B4-BE49-F238E27FC236}">
                <a16:creationId xmlns:a16="http://schemas.microsoft.com/office/drawing/2014/main" xmlns="" id="{79335DDC-4515-4384-9FC6-1A7BB8FC078F}"/>
              </a:ext>
            </a:extLst>
          </p:cNvPr>
          <p:cNvSpPr/>
          <p:nvPr/>
        </p:nvSpPr>
        <p:spPr bwMode="auto">
          <a:xfrm>
            <a:off x="1160284" y="1872557"/>
            <a:ext cx="1672921" cy="2899125"/>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accent1">
              <a:lumMod val="60000"/>
              <a:lumOff val="4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íSlídé">
            <a:extLst>
              <a:ext uri="{FF2B5EF4-FFF2-40B4-BE49-F238E27FC236}">
                <a16:creationId xmlns:a16="http://schemas.microsoft.com/office/drawing/2014/main" xmlns="" id="{AA023381-B197-4E98-93F8-72F83B3D65FB}"/>
              </a:ext>
            </a:extLst>
          </p:cNvPr>
          <p:cNvSpPr/>
          <p:nvPr/>
        </p:nvSpPr>
        <p:spPr bwMode="auto">
          <a:xfrm>
            <a:off x="2428734" y="1776943"/>
            <a:ext cx="2344489" cy="2513875"/>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chemeClr val="tx2">
              <a:lumMod val="20000"/>
              <a:lumOff val="8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9" name="íṧ1íḓè">
            <a:extLst>
              <a:ext uri="{FF2B5EF4-FFF2-40B4-BE49-F238E27FC236}">
                <a16:creationId xmlns:a16="http://schemas.microsoft.com/office/drawing/2014/main" xmlns="" id="{B45048DA-489B-4051-B129-24B13F44F9E8}"/>
              </a:ext>
            </a:extLst>
          </p:cNvPr>
          <p:cNvSpPr/>
          <p:nvPr/>
        </p:nvSpPr>
        <p:spPr bwMode="auto">
          <a:xfrm>
            <a:off x="1577282" y="3839609"/>
            <a:ext cx="2957594" cy="1448065"/>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chemeClr val="accent2">
              <a:lumMod val="40000"/>
              <a:lumOff val="6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t" anchorCtr="0" forceAA="0" compatLnSpc="1">
            <a:prstTxWarp prst="textNoShape">
              <a:avLst/>
            </a:prstTxWarp>
            <a:normAutofit/>
          </a:bodyPr>
          <a:lstStyle/>
          <a:p>
            <a:pPr algn="ctr"/>
            <a:endParaRPr lang="en-US" altLang="ko-KR" sz="1050" b="1" dirty="0">
              <a:solidFill>
                <a:schemeClr val="bg1"/>
              </a:solidFill>
            </a:endParaRPr>
          </a:p>
        </p:txBody>
      </p:sp>
      <p:sp>
        <p:nvSpPr>
          <p:cNvPr id="13" name="íṩliḍe">
            <a:extLst>
              <a:ext uri="{FF2B5EF4-FFF2-40B4-BE49-F238E27FC236}">
                <a16:creationId xmlns:a16="http://schemas.microsoft.com/office/drawing/2014/main" xmlns="" id="{068ACA75-46F1-4363-B6A4-326B15B2E587}"/>
              </a:ext>
            </a:extLst>
          </p:cNvPr>
          <p:cNvSpPr txBox="1"/>
          <p:nvPr/>
        </p:nvSpPr>
        <p:spPr>
          <a:xfrm>
            <a:off x="1679982" y="2765723"/>
            <a:ext cx="2585799" cy="1558438"/>
          </a:xfrm>
          <a:prstGeom prst="rect">
            <a:avLst/>
          </a:prstGeom>
          <a:noFill/>
        </p:spPr>
        <p:txBody>
          <a:bodyPr wrap="square" lIns="91440" tIns="45720" rIns="91440" bIns="45720" anchor="ctr">
            <a:normAutofit/>
          </a:bodyPr>
          <a:lstStyle/>
          <a:p>
            <a:pPr algn="ctr">
              <a:spcBef>
                <a:spcPct val="0"/>
              </a:spcBef>
            </a:pPr>
            <a:r>
              <a:rPr lang="zh-CN" altLang="en-US" sz="2400" b="1" dirty="0">
                <a:solidFill>
                  <a:schemeClr val="accent1"/>
                </a:solidFill>
              </a:rPr>
              <a:t>插入一个标题</a:t>
            </a:r>
            <a:endParaRPr lang="en-US" altLang="zh-CN" sz="2400" b="1" dirty="0">
              <a:solidFill>
                <a:schemeClr val="accent1"/>
              </a:solidFill>
            </a:endParaRPr>
          </a:p>
        </p:txBody>
      </p:sp>
      <p:cxnSp>
        <p:nvCxnSpPr>
          <p:cNvPr id="21" name="直接连接符 20">
            <a:extLst>
              <a:ext uri="{FF2B5EF4-FFF2-40B4-BE49-F238E27FC236}">
                <a16:creationId xmlns:a16="http://schemas.microsoft.com/office/drawing/2014/main" xmlns="" id="{20605546-1FDD-41B5-B7CE-585B6CE9FEDB}"/>
              </a:ext>
            </a:extLst>
          </p:cNvPr>
          <p:cNvCxnSpPr/>
          <p:nvPr/>
        </p:nvCxnSpPr>
        <p:spPr>
          <a:xfrm>
            <a:off x="1653770" y="1504035"/>
            <a:ext cx="0" cy="597159"/>
          </a:xfrm>
          <a:prstGeom prst="line">
            <a:avLst/>
          </a:prstGeom>
          <a:ln w="12700" cmpd="sng">
            <a:solidFill>
              <a:schemeClr val="accent1">
                <a:lumMod val="75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0" name="肘形连接符 17">
            <a:extLst>
              <a:ext uri="{FF2B5EF4-FFF2-40B4-BE49-F238E27FC236}">
                <a16:creationId xmlns:a16="http://schemas.microsoft.com/office/drawing/2014/main" xmlns="" id="{4AD7218E-A0C9-44D9-A1F1-693F065F1699}"/>
              </a:ext>
            </a:extLst>
          </p:cNvPr>
          <p:cNvCxnSpPr>
            <a:cxnSpLocks/>
          </p:cNvCxnSpPr>
          <p:nvPr/>
        </p:nvCxnSpPr>
        <p:spPr>
          <a:xfrm>
            <a:off x="1653770" y="1504035"/>
            <a:ext cx="5351180" cy="672515"/>
          </a:xfrm>
          <a:prstGeom prst="bentConnector3">
            <a:avLst>
              <a:gd name="adj1" fmla="val 50000"/>
            </a:avLst>
          </a:prstGeom>
          <a:ln w="12700" cmpd="sng">
            <a:solidFill>
              <a:schemeClr val="accent1"/>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2" name="直接连接符 21">
            <a:extLst>
              <a:ext uri="{FF2B5EF4-FFF2-40B4-BE49-F238E27FC236}">
                <a16:creationId xmlns:a16="http://schemas.microsoft.com/office/drawing/2014/main" xmlns="" id="{77F86D07-A8FB-4AEB-97AB-2CF0EE18F38D}"/>
              </a:ext>
            </a:extLst>
          </p:cNvPr>
          <p:cNvCxnSpPr>
            <a:cxnSpLocks/>
          </p:cNvCxnSpPr>
          <p:nvPr/>
        </p:nvCxnSpPr>
        <p:spPr>
          <a:xfrm flipH="1">
            <a:off x="4844950" y="3492697"/>
            <a:ext cx="2160000" cy="19655"/>
          </a:xfrm>
          <a:prstGeom prst="line">
            <a:avLst/>
          </a:prstGeom>
          <a:ln w="12700" cmpd="sng">
            <a:solidFill>
              <a:schemeClr val="bg1">
                <a:lumMod val="65000"/>
              </a:schemeClr>
            </a:solidFill>
            <a:prstDash val="sysDash"/>
            <a:headEnd type="triangl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3" name="肘形连接符 20">
            <a:extLst>
              <a:ext uri="{FF2B5EF4-FFF2-40B4-BE49-F238E27FC236}">
                <a16:creationId xmlns:a16="http://schemas.microsoft.com/office/drawing/2014/main" xmlns="" id="{6C9CEB90-B80D-4072-8439-5EA2E6E17530}"/>
              </a:ext>
            </a:extLst>
          </p:cNvPr>
          <p:cNvCxnSpPr>
            <a:cxnSpLocks/>
          </p:cNvCxnSpPr>
          <p:nvPr/>
        </p:nvCxnSpPr>
        <p:spPr>
          <a:xfrm flipV="1">
            <a:off x="2798945" y="5112433"/>
            <a:ext cx="4176011" cy="389535"/>
          </a:xfrm>
          <a:prstGeom prst="bentConnector3">
            <a:avLst>
              <a:gd name="adj1" fmla="val 35545"/>
            </a:avLst>
          </a:prstGeom>
          <a:ln w="12700" cmpd="sng">
            <a:solidFill>
              <a:schemeClr val="accent1">
                <a:lumMod val="40000"/>
                <a:lumOff val="60000"/>
              </a:schemeClr>
            </a:solidFill>
            <a:prstDash val="sysDash"/>
            <a:headEnd type="oval" w="lg" len="lg"/>
            <a:tailEnd type="triangle"/>
          </a:ln>
          <a:effectLst/>
        </p:spPr>
        <p:style>
          <a:lnRef idx="2">
            <a:schemeClr val="accent1"/>
          </a:lnRef>
          <a:fillRef idx="0">
            <a:schemeClr val="accent1"/>
          </a:fillRef>
          <a:effectRef idx="1">
            <a:schemeClr val="accent1"/>
          </a:effectRef>
          <a:fontRef idx="minor">
            <a:schemeClr val="tx1"/>
          </a:fontRef>
        </p:style>
      </p:cxnSp>
      <p:grpSp>
        <p:nvGrpSpPr>
          <p:cNvPr id="5" name="组合 4">
            <a:extLst>
              <a:ext uri="{FF2B5EF4-FFF2-40B4-BE49-F238E27FC236}">
                <a16:creationId xmlns:a16="http://schemas.microsoft.com/office/drawing/2014/main" xmlns="" id="{85BEFEBF-E441-4C05-A771-334ABF18309B}"/>
              </a:ext>
            </a:extLst>
          </p:cNvPr>
          <p:cNvGrpSpPr/>
          <p:nvPr/>
        </p:nvGrpSpPr>
        <p:grpSpPr>
          <a:xfrm>
            <a:off x="7395988" y="1045434"/>
            <a:ext cx="3648948" cy="1620000"/>
            <a:chOff x="7395988" y="1147034"/>
            <a:chExt cx="3648948" cy="1620000"/>
          </a:xfrm>
        </p:grpSpPr>
        <p:sp>
          <p:nvSpPr>
            <p:cNvPr id="14" name="íšļîḋê">
              <a:extLst>
                <a:ext uri="{FF2B5EF4-FFF2-40B4-BE49-F238E27FC236}">
                  <a16:creationId xmlns:a16="http://schemas.microsoft.com/office/drawing/2014/main" xmlns="" id="{3332F4A3-4820-4B0E-8B12-20BD15EE690C}"/>
                </a:ext>
              </a:extLst>
            </p:cNvPr>
            <p:cNvSpPr/>
            <p:nvPr/>
          </p:nvSpPr>
          <p:spPr>
            <a:xfrm>
              <a:off x="7395988" y="1147034"/>
              <a:ext cx="3648948" cy="1620000"/>
            </a:xfrm>
            <a:prstGeom prst="rect">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lnSpc>
                  <a:spcPct val="150000"/>
                </a:lnSpc>
              </a:pPr>
              <a:endParaRPr lang="en-US" altLang="zh-CN" sz="1600" spc="100" dirty="0">
                <a:solidFill>
                  <a:schemeClr val="bg1"/>
                </a:solidFill>
              </a:endParaRPr>
            </a:p>
            <a:p>
              <a:pPr algn="r">
                <a:lnSpc>
                  <a:spcPct val="150000"/>
                </a:lnSpc>
              </a:pPr>
              <a:endParaRPr lang="en-US" altLang="zh-CN" sz="1600" spc="100" dirty="0">
                <a:solidFill>
                  <a:schemeClr val="bg1"/>
                </a:solidFill>
              </a:endParaRPr>
            </a:p>
            <a:p>
              <a:pPr algn="r">
                <a:lnSpc>
                  <a:spcPct val="150000"/>
                </a:lnSpc>
              </a:pPr>
              <a:r>
                <a:rPr lang="zh-CN" altLang="en-US" sz="1600" spc="100" dirty="0">
                  <a:solidFill>
                    <a:schemeClr val="bg1"/>
                  </a:solidFill>
                </a:rPr>
                <a:t>在此处输入你的内容在此处输入你的内容在此处输入你的内容</a:t>
              </a:r>
              <a:endParaRPr lang="en-US" altLang="zh-CN" sz="1600" spc="100" dirty="0">
                <a:solidFill>
                  <a:schemeClr val="bg1"/>
                </a:solidFill>
              </a:endParaRPr>
            </a:p>
          </p:txBody>
        </p:sp>
        <p:sp>
          <p:nvSpPr>
            <p:cNvPr id="17" name="îSlîḋè">
              <a:extLst>
                <a:ext uri="{FF2B5EF4-FFF2-40B4-BE49-F238E27FC236}">
                  <a16:creationId xmlns:a16="http://schemas.microsoft.com/office/drawing/2014/main" xmlns="" id="{0AAC9361-E774-4D3F-AD7A-3B581ED713E5}"/>
                </a:ext>
              </a:extLst>
            </p:cNvPr>
            <p:cNvSpPr/>
            <p:nvPr/>
          </p:nvSpPr>
          <p:spPr bwMode="auto">
            <a:xfrm>
              <a:off x="7566523" y="1293174"/>
              <a:ext cx="426781" cy="394625"/>
            </a:xfrm>
            <a:custGeom>
              <a:avLst/>
              <a:gdLst>
                <a:gd name="T0" fmla="*/ 327817289 w 20633"/>
                <a:gd name="T1" fmla="*/ 95506124 h 20188"/>
                <a:gd name="T2" fmla="*/ 149036582 w 20633"/>
                <a:gd name="T3" fmla="*/ 1105424 h 20188"/>
                <a:gd name="T4" fmla="*/ 732889 w 20633"/>
                <a:gd name="T5" fmla="*/ 126393581 h 20188"/>
                <a:gd name="T6" fmla="*/ 65091503 w 20633"/>
                <a:gd name="T7" fmla="*/ 202378713 h 20188"/>
                <a:gd name="T8" fmla="*/ 33422420 w 20633"/>
                <a:gd name="T9" fmla="*/ 250487723 h 20188"/>
                <a:gd name="T10" fmla="*/ 132079443 w 20633"/>
                <a:gd name="T11" fmla="*/ 220615998 h 20188"/>
                <a:gd name="T12" fmla="*/ 179512203 w 20633"/>
                <a:gd name="T13" fmla="*/ 220781095 h 20188"/>
                <a:gd name="T14" fmla="*/ 327817289 w 20633"/>
                <a:gd name="T15" fmla="*/ 95506124 h 20188"/>
                <a:gd name="T16" fmla="*/ 327817289 w 20633"/>
                <a:gd name="T17" fmla="*/ 95506124 h 20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33" h="20188">
                  <a:moveTo>
                    <a:pt x="20588" y="7520"/>
                  </a:moveTo>
                  <a:cubicBezTo>
                    <a:pt x="20060" y="2743"/>
                    <a:pt x="15032" y="-585"/>
                    <a:pt x="9360" y="87"/>
                  </a:cubicBezTo>
                  <a:cubicBezTo>
                    <a:pt x="3687" y="758"/>
                    <a:pt x="-483" y="5175"/>
                    <a:pt x="46" y="9952"/>
                  </a:cubicBezTo>
                  <a:cubicBezTo>
                    <a:pt x="325" y="12477"/>
                    <a:pt x="1863" y="14597"/>
                    <a:pt x="4088" y="15935"/>
                  </a:cubicBezTo>
                  <a:cubicBezTo>
                    <a:pt x="4197" y="16993"/>
                    <a:pt x="3829" y="18342"/>
                    <a:pt x="2099" y="19723"/>
                  </a:cubicBezTo>
                  <a:cubicBezTo>
                    <a:pt x="1392" y="20287"/>
                    <a:pt x="4963" y="21015"/>
                    <a:pt x="8295" y="17371"/>
                  </a:cubicBezTo>
                  <a:cubicBezTo>
                    <a:pt x="9253" y="17495"/>
                    <a:pt x="10253" y="17505"/>
                    <a:pt x="11274" y="17384"/>
                  </a:cubicBezTo>
                  <a:cubicBezTo>
                    <a:pt x="16947" y="16713"/>
                    <a:pt x="21117" y="12296"/>
                    <a:pt x="20588" y="7520"/>
                  </a:cubicBezTo>
                  <a:close/>
                  <a:moveTo>
                    <a:pt x="20588" y="7520"/>
                  </a:moveTo>
                </a:path>
              </a:pathLst>
            </a:custGeom>
            <a:solidFill>
              <a:srgbClr val="FFFFFF"/>
            </a:solidFill>
            <a:ln>
              <a:noFill/>
            </a:ln>
          </p:spPr>
          <p:txBody>
            <a:bodyPr wrap="square" lIns="91440" tIns="45720" rIns="91440" bIns="45720" anchor="ctr">
              <a:normAutofit/>
            </a:bodyPr>
            <a:lstStyle/>
            <a:p>
              <a:pPr algn="ctr"/>
              <a:endParaRPr/>
            </a:p>
          </p:txBody>
        </p:sp>
        <p:sp>
          <p:nvSpPr>
            <p:cNvPr id="24" name="íSľíḓé">
              <a:extLst>
                <a:ext uri="{FF2B5EF4-FFF2-40B4-BE49-F238E27FC236}">
                  <a16:creationId xmlns:a16="http://schemas.microsoft.com/office/drawing/2014/main" xmlns="" id="{67C74CD9-2419-44F3-8034-F7D5A79724D1}"/>
                </a:ext>
              </a:extLst>
            </p:cNvPr>
            <p:cNvSpPr txBox="1"/>
            <p:nvPr/>
          </p:nvSpPr>
          <p:spPr>
            <a:xfrm>
              <a:off x="8504180" y="1147034"/>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grpSp>
        <p:nvGrpSpPr>
          <p:cNvPr id="4" name="组合 3">
            <a:extLst>
              <a:ext uri="{FF2B5EF4-FFF2-40B4-BE49-F238E27FC236}">
                <a16:creationId xmlns:a16="http://schemas.microsoft.com/office/drawing/2014/main" xmlns="" id="{CB5D3825-95AF-4E72-9227-98C3C108B796}"/>
              </a:ext>
            </a:extLst>
          </p:cNvPr>
          <p:cNvGrpSpPr/>
          <p:nvPr/>
        </p:nvGrpSpPr>
        <p:grpSpPr>
          <a:xfrm>
            <a:off x="7395988" y="2821803"/>
            <a:ext cx="3648948" cy="1625843"/>
            <a:chOff x="7395988" y="2827645"/>
            <a:chExt cx="3648948" cy="1625843"/>
          </a:xfrm>
        </p:grpSpPr>
        <p:sp>
          <p:nvSpPr>
            <p:cNvPr id="15" name="îSḻïḍé">
              <a:extLst>
                <a:ext uri="{FF2B5EF4-FFF2-40B4-BE49-F238E27FC236}">
                  <a16:creationId xmlns:a16="http://schemas.microsoft.com/office/drawing/2014/main" xmlns="" id="{0004E5F9-2E6A-4E53-9955-2F81A2E6A3D9}"/>
                </a:ext>
              </a:extLst>
            </p:cNvPr>
            <p:cNvSpPr/>
            <p:nvPr/>
          </p:nvSpPr>
          <p:spPr>
            <a:xfrm>
              <a:off x="7395988" y="2833488"/>
              <a:ext cx="3648948" cy="1620000"/>
            </a:xfrm>
            <a:prstGeom prst="rect">
              <a:avLst/>
            </a:prstGeom>
            <a:solidFill>
              <a:schemeClr val="tx2">
                <a:lumMod val="20000"/>
                <a:lumOff val="8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2">
                    <a:lumMod val="50000"/>
                  </a:schemeClr>
                </a:solidFill>
                <a:latin typeface="+mn-ea"/>
              </a:endParaRPr>
            </a:p>
            <a:p>
              <a:pPr algn="r"/>
              <a:endParaRPr lang="en-US" altLang="zh-CN" sz="1600" dirty="0">
                <a:solidFill>
                  <a:schemeClr val="bg2">
                    <a:lumMod val="50000"/>
                  </a:schemeClr>
                </a:solidFill>
                <a:latin typeface="+mn-ea"/>
              </a:endParaRPr>
            </a:p>
            <a:p>
              <a:pPr algn="r">
                <a:lnSpc>
                  <a:spcPct val="150000"/>
                </a:lnSpc>
              </a:pPr>
              <a:r>
                <a:rPr lang="zh-CN" altLang="en-US" sz="1600" spc="100" dirty="0">
                  <a:solidFill>
                    <a:schemeClr val="bg2">
                      <a:lumMod val="50000"/>
                    </a:schemeClr>
                  </a:solidFill>
                  <a:latin typeface="+mn-ea"/>
                </a:rPr>
                <a:t>在此处输入你的内容在此处输入你的内容在此处输入你的内容</a:t>
              </a:r>
              <a:endParaRPr lang="en-US" altLang="zh-CN" sz="1600" spc="100" dirty="0">
                <a:solidFill>
                  <a:schemeClr val="bg2">
                    <a:lumMod val="50000"/>
                  </a:schemeClr>
                </a:solidFill>
                <a:latin typeface="+mn-ea"/>
              </a:endParaRPr>
            </a:p>
          </p:txBody>
        </p:sp>
        <p:sp>
          <p:nvSpPr>
            <p:cNvPr id="18" name="ïṩlíḓè">
              <a:extLst>
                <a:ext uri="{FF2B5EF4-FFF2-40B4-BE49-F238E27FC236}">
                  <a16:creationId xmlns:a16="http://schemas.microsoft.com/office/drawing/2014/main" xmlns="" id="{DFCE8216-8D33-43C9-BB51-E0E8A8510C22}"/>
                </a:ext>
              </a:extLst>
            </p:cNvPr>
            <p:cNvSpPr/>
            <p:nvPr/>
          </p:nvSpPr>
          <p:spPr bwMode="auto">
            <a:xfrm>
              <a:off x="7566523" y="2990842"/>
              <a:ext cx="426781" cy="426781"/>
            </a:xfrm>
            <a:custGeom>
              <a:avLst/>
              <a:gdLst>
                <a:gd name="connsiteX0" fmla="*/ 159935 w 426781"/>
                <a:gd name="connsiteY0" fmla="*/ 208670 h 426781"/>
                <a:gd name="connsiteX1" fmla="*/ 102131 w 426781"/>
                <a:gd name="connsiteY1" fmla="*/ 266594 h 426781"/>
                <a:gd name="connsiteX2" fmla="*/ 159935 w 426781"/>
                <a:gd name="connsiteY2" fmla="*/ 324532 h 426781"/>
                <a:gd name="connsiteX3" fmla="*/ 217724 w 426781"/>
                <a:gd name="connsiteY3" fmla="*/ 266594 h 426781"/>
                <a:gd name="connsiteX4" fmla="*/ 159935 w 426781"/>
                <a:gd name="connsiteY4" fmla="*/ 208670 h 426781"/>
                <a:gd name="connsiteX5" fmla="*/ 141363 w 426781"/>
                <a:gd name="connsiteY5" fmla="*/ 106139 h 426781"/>
                <a:gd name="connsiteX6" fmla="*/ 178537 w 426781"/>
                <a:gd name="connsiteY6" fmla="*/ 106139 h 426781"/>
                <a:gd name="connsiteX7" fmla="*/ 188667 w 426781"/>
                <a:gd name="connsiteY7" fmla="*/ 114586 h 426781"/>
                <a:gd name="connsiteX8" fmla="*/ 197449 w 426781"/>
                <a:gd name="connsiteY8" fmla="*/ 162489 h 426781"/>
                <a:gd name="connsiteX9" fmla="*/ 206113 w 426781"/>
                <a:gd name="connsiteY9" fmla="*/ 166126 h 426781"/>
                <a:gd name="connsiteX10" fmla="*/ 246752 w 426781"/>
                <a:gd name="connsiteY10" fmla="*/ 138664 h 426781"/>
                <a:gd name="connsiteX11" fmla="*/ 259904 w 426781"/>
                <a:gd name="connsiteY11" fmla="*/ 139925 h 426781"/>
                <a:gd name="connsiteX12" fmla="*/ 286192 w 426781"/>
                <a:gd name="connsiteY12" fmla="*/ 166274 h 426781"/>
                <a:gd name="connsiteX13" fmla="*/ 287466 w 426781"/>
                <a:gd name="connsiteY13" fmla="*/ 179471 h 426781"/>
                <a:gd name="connsiteX14" fmla="*/ 260067 w 426781"/>
                <a:gd name="connsiteY14" fmla="*/ 220205 h 426781"/>
                <a:gd name="connsiteX15" fmla="*/ 263695 w 426781"/>
                <a:gd name="connsiteY15" fmla="*/ 228859 h 426781"/>
                <a:gd name="connsiteX16" fmla="*/ 311488 w 426781"/>
                <a:gd name="connsiteY16" fmla="*/ 237691 h 426781"/>
                <a:gd name="connsiteX17" fmla="*/ 319900 w 426781"/>
                <a:gd name="connsiteY17" fmla="*/ 247830 h 426781"/>
                <a:gd name="connsiteX18" fmla="*/ 319900 w 426781"/>
                <a:gd name="connsiteY18" fmla="*/ 285090 h 426781"/>
                <a:gd name="connsiteX19" fmla="*/ 311488 w 426781"/>
                <a:gd name="connsiteY19" fmla="*/ 295229 h 426781"/>
                <a:gd name="connsiteX20" fmla="*/ 263680 w 426781"/>
                <a:gd name="connsiteY20" fmla="*/ 304061 h 426781"/>
                <a:gd name="connsiteX21" fmla="*/ 260052 w 426781"/>
                <a:gd name="connsiteY21" fmla="*/ 312731 h 426781"/>
                <a:gd name="connsiteX22" fmla="*/ 287466 w 426781"/>
                <a:gd name="connsiteY22" fmla="*/ 353464 h 426781"/>
                <a:gd name="connsiteX23" fmla="*/ 286192 w 426781"/>
                <a:gd name="connsiteY23" fmla="*/ 366661 h 426781"/>
                <a:gd name="connsiteX24" fmla="*/ 259904 w 426781"/>
                <a:gd name="connsiteY24" fmla="*/ 392995 h 426781"/>
                <a:gd name="connsiteX25" fmla="*/ 246752 w 426781"/>
                <a:gd name="connsiteY25" fmla="*/ 394272 h 426781"/>
                <a:gd name="connsiteX26" fmla="*/ 206113 w 426781"/>
                <a:gd name="connsiteY26" fmla="*/ 366809 h 426781"/>
                <a:gd name="connsiteX27" fmla="*/ 197449 w 426781"/>
                <a:gd name="connsiteY27" fmla="*/ 370446 h 426781"/>
                <a:gd name="connsiteX28" fmla="*/ 188667 w 426781"/>
                <a:gd name="connsiteY28" fmla="*/ 418335 h 426781"/>
                <a:gd name="connsiteX29" fmla="*/ 178537 w 426781"/>
                <a:gd name="connsiteY29" fmla="*/ 426781 h 426781"/>
                <a:gd name="connsiteX30" fmla="*/ 141363 w 426781"/>
                <a:gd name="connsiteY30" fmla="*/ 426781 h 426781"/>
                <a:gd name="connsiteX31" fmla="*/ 131233 w 426781"/>
                <a:gd name="connsiteY31" fmla="*/ 418335 h 426781"/>
                <a:gd name="connsiteX32" fmla="*/ 122450 w 426781"/>
                <a:gd name="connsiteY32" fmla="*/ 370446 h 426781"/>
                <a:gd name="connsiteX33" fmla="*/ 113786 w 426781"/>
                <a:gd name="connsiteY33" fmla="*/ 366809 h 426781"/>
                <a:gd name="connsiteX34" fmla="*/ 73162 w 426781"/>
                <a:gd name="connsiteY34" fmla="*/ 394272 h 426781"/>
                <a:gd name="connsiteX35" fmla="*/ 59996 w 426781"/>
                <a:gd name="connsiteY35" fmla="*/ 392995 h 426781"/>
                <a:gd name="connsiteX36" fmla="*/ 33708 w 426781"/>
                <a:gd name="connsiteY36" fmla="*/ 366646 h 426781"/>
                <a:gd name="connsiteX37" fmla="*/ 32434 w 426781"/>
                <a:gd name="connsiteY37" fmla="*/ 353464 h 426781"/>
                <a:gd name="connsiteX38" fmla="*/ 59848 w 426781"/>
                <a:gd name="connsiteY38" fmla="*/ 312731 h 426781"/>
                <a:gd name="connsiteX39" fmla="*/ 56219 w 426781"/>
                <a:gd name="connsiteY39" fmla="*/ 304061 h 426781"/>
                <a:gd name="connsiteX40" fmla="*/ 8412 w 426781"/>
                <a:gd name="connsiteY40" fmla="*/ 295229 h 426781"/>
                <a:gd name="connsiteX41" fmla="*/ 0 w 426781"/>
                <a:gd name="connsiteY41" fmla="*/ 285090 h 426781"/>
                <a:gd name="connsiteX42" fmla="*/ 0 w 426781"/>
                <a:gd name="connsiteY42" fmla="*/ 247830 h 426781"/>
                <a:gd name="connsiteX43" fmla="*/ 8412 w 426781"/>
                <a:gd name="connsiteY43" fmla="*/ 237691 h 426781"/>
                <a:gd name="connsiteX44" fmla="*/ 56204 w 426781"/>
                <a:gd name="connsiteY44" fmla="*/ 228859 h 426781"/>
                <a:gd name="connsiteX45" fmla="*/ 59833 w 426781"/>
                <a:gd name="connsiteY45" fmla="*/ 220205 h 426781"/>
                <a:gd name="connsiteX46" fmla="*/ 32434 w 426781"/>
                <a:gd name="connsiteY46" fmla="*/ 179471 h 426781"/>
                <a:gd name="connsiteX47" fmla="*/ 33708 w 426781"/>
                <a:gd name="connsiteY47" fmla="*/ 166274 h 426781"/>
                <a:gd name="connsiteX48" fmla="*/ 59996 w 426781"/>
                <a:gd name="connsiteY48" fmla="*/ 139925 h 426781"/>
                <a:gd name="connsiteX49" fmla="*/ 73162 w 426781"/>
                <a:gd name="connsiteY49" fmla="*/ 138664 h 426781"/>
                <a:gd name="connsiteX50" fmla="*/ 113786 w 426781"/>
                <a:gd name="connsiteY50" fmla="*/ 166126 h 426781"/>
                <a:gd name="connsiteX51" fmla="*/ 122450 w 426781"/>
                <a:gd name="connsiteY51" fmla="*/ 162489 h 426781"/>
                <a:gd name="connsiteX52" fmla="*/ 131233 w 426781"/>
                <a:gd name="connsiteY52" fmla="*/ 114586 h 426781"/>
                <a:gd name="connsiteX53" fmla="*/ 141363 w 426781"/>
                <a:gd name="connsiteY53" fmla="*/ 106139 h 426781"/>
                <a:gd name="connsiteX54" fmla="*/ 347184 w 426781"/>
                <a:gd name="connsiteY54" fmla="*/ 55084 h 426781"/>
                <a:gd name="connsiteX55" fmla="*/ 322412 w 426781"/>
                <a:gd name="connsiteY55" fmla="*/ 79841 h 426781"/>
                <a:gd name="connsiteX56" fmla="*/ 347184 w 426781"/>
                <a:gd name="connsiteY56" fmla="*/ 104613 h 426781"/>
                <a:gd name="connsiteX57" fmla="*/ 371948 w 426781"/>
                <a:gd name="connsiteY57" fmla="*/ 79841 h 426781"/>
                <a:gd name="connsiteX58" fmla="*/ 347184 w 426781"/>
                <a:gd name="connsiteY58" fmla="*/ 55084 h 426781"/>
                <a:gd name="connsiteX59" fmla="*/ 337720 w 426781"/>
                <a:gd name="connsiteY59" fmla="*/ 0 h 426781"/>
                <a:gd name="connsiteX60" fmla="*/ 356271 w 426781"/>
                <a:gd name="connsiteY60" fmla="*/ 0 h 426781"/>
                <a:gd name="connsiteX61" fmla="*/ 361317 w 426781"/>
                <a:gd name="connsiteY61" fmla="*/ 4204 h 426781"/>
                <a:gd name="connsiteX62" fmla="*/ 365705 w 426781"/>
                <a:gd name="connsiteY62" fmla="*/ 28045 h 426781"/>
                <a:gd name="connsiteX63" fmla="*/ 370027 w 426781"/>
                <a:gd name="connsiteY63" fmla="*/ 29862 h 426781"/>
                <a:gd name="connsiteX64" fmla="*/ 390292 w 426781"/>
                <a:gd name="connsiteY64" fmla="*/ 16187 h 426781"/>
                <a:gd name="connsiteX65" fmla="*/ 396853 w 426781"/>
                <a:gd name="connsiteY65" fmla="*/ 16815 h 426781"/>
                <a:gd name="connsiteX66" fmla="*/ 409966 w 426781"/>
                <a:gd name="connsiteY66" fmla="*/ 29929 h 426781"/>
                <a:gd name="connsiteX67" fmla="*/ 410594 w 426781"/>
                <a:gd name="connsiteY67" fmla="*/ 36489 h 426781"/>
                <a:gd name="connsiteX68" fmla="*/ 396926 w 426781"/>
                <a:gd name="connsiteY68" fmla="*/ 56754 h 426781"/>
                <a:gd name="connsiteX69" fmla="*/ 398744 w 426781"/>
                <a:gd name="connsiteY69" fmla="*/ 61076 h 426781"/>
                <a:gd name="connsiteX70" fmla="*/ 422577 w 426781"/>
                <a:gd name="connsiteY70" fmla="*/ 65464 h 426781"/>
                <a:gd name="connsiteX71" fmla="*/ 426781 w 426781"/>
                <a:gd name="connsiteY71" fmla="*/ 70518 h 426781"/>
                <a:gd name="connsiteX72" fmla="*/ 426781 w 426781"/>
                <a:gd name="connsiteY72" fmla="*/ 89061 h 426781"/>
                <a:gd name="connsiteX73" fmla="*/ 422577 w 426781"/>
                <a:gd name="connsiteY73" fmla="*/ 94115 h 426781"/>
                <a:gd name="connsiteX74" fmla="*/ 398736 w 426781"/>
                <a:gd name="connsiteY74" fmla="*/ 98503 h 426781"/>
                <a:gd name="connsiteX75" fmla="*/ 396926 w 426781"/>
                <a:gd name="connsiteY75" fmla="*/ 102818 h 426781"/>
                <a:gd name="connsiteX76" fmla="*/ 410594 w 426781"/>
                <a:gd name="connsiteY76" fmla="*/ 123090 h 426781"/>
                <a:gd name="connsiteX77" fmla="*/ 409966 w 426781"/>
                <a:gd name="connsiteY77" fmla="*/ 129665 h 426781"/>
                <a:gd name="connsiteX78" fmla="*/ 396853 w 426781"/>
                <a:gd name="connsiteY78" fmla="*/ 142764 h 426781"/>
                <a:gd name="connsiteX79" fmla="*/ 390292 w 426781"/>
                <a:gd name="connsiteY79" fmla="*/ 143400 h 426781"/>
                <a:gd name="connsiteX80" fmla="*/ 370027 w 426781"/>
                <a:gd name="connsiteY80" fmla="*/ 129725 h 426781"/>
                <a:gd name="connsiteX81" fmla="*/ 365705 w 426781"/>
                <a:gd name="connsiteY81" fmla="*/ 131535 h 426781"/>
                <a:gd name="connsiteX82" fmla="*/ 361317 w 426781"/>
                <a:gd name="connsiteY82" fmla="*/ 155375 h 426781"/>
                <a:gd name="connsiteX83" fmla="*/ 356271 w 426781"/>
                <a:gd name="connsiteY83" fmla="*/ 159579 h 426781"/>
                <a:gd name="connsiteX84" fmla="*/ 337720 w 426781"/>
                <a:gd name="connsiteY84" fmla="*/ 159579 h 426781"/>
                <a:gd name="connsiteX85" fmla="*/ 332666 w 426781"/>
                <a:gd name="connsiteY85" fmla="*/ 155375 h 426781"/>
                <a:gd name="connsiteX86" fmla="*/ 328278 w 426781"/>
                <a:gd name="connsiteY86" fmla="*/ 131535 h 426781"/>
                <a:gd name="connsiteX87" fmla="*/ 323956 w 426781"/>
                <a:gd name="connsiteY87" fmla="*/ 129725 h 426781"/>
                <a:gd name="connsiteX88" fmla="*/ 303691 w 426781"/>
                <a:gd name="connsiteY88" fmla="*/ 143400 h 426781"/>
                <a:gd name="connsiteX89" fmla="*/ 297131 w 426781"/>
                <a:gd name="connsiteY89" fmla="*/ 142764 h 426781"/>
                <a:gd name="connsiteX90" fmla="*/ 284017 w 426781"/>
                <a:gd name="connsiteY90" fmla="*/ 129651 h 426781"/>
                <a:gd name="connsiteX91" fmla="*/ 283389 w 426781"/>
                <a:gd name="connsiteY91" fmla="*/ 123090 h 426781"/>
                <a:gd name="connsiteX92" fmla="*/ 297064 w 426781"/>
                <a:gd name="connsiteY92" fmla="*/ 102818 h 426781"/>
                <a:gd name="connsiteX93" fmla="*/ 295247 w 426781"/>
                <a:gd name="connsiteY93" fmla="*/ 98503 h 426781"/>
                <a:gd name="connsiteX94" fmla="*/ 271406 w 426781"/>
                <a:gd name="connsiteY94" fmla="*/ 94115 h 426781"/>
                <a:gd name="connsiteX95" fmla="*/ 267202 w 426781"/>
                <a:gd name="connsiteY95" fmla="*/ 89061 h 426781"/>
                <a:gd name="connsiteX96" fmla="*/ 267202 w 426781"/>
                <a:gd name="connsiteY96" fmla="*/ 70518 h 426781"/>
                <a:gd name="connsiteX97" fmla="*/ 271406 w 426781"/>
                <a:gd name="connsiteY97" fmla="*/ 65464 h 426781"/>
                <a:gd name="connsiteX98" fmla="*/ 295247 w 426781"/>
                <a:gd name="connsiteY98" fmla="*/ 61076 h 426781"/>
                <a:gd name="connsiteX99" fmla="*/ 297057 w 426781"/>
                <a:gd name="connsiteY99" fmla="*/ 56754 h 426781"/>
                <a:gd name="connsiteX100" fmla="*/ 283389 w 426781"/>
                <a:gd name="connsiteY100" fmla="*/ 36489 h 426781"/>
                <a:gd name="connsiteX101" fmla="*/ 284017 w 426781"/>
                <a:gd name="connsiteY101" fmla="*/ 29929 h 426781"/>
                <a:gd name="connsiteX102" fmla="*/ 297131 w 426781"/>
                <a:gd name="connsiteY102" fmla="*/ 16815 h 426781"/>
                <a:gd name="connsiteX103" fmla="*/ 303691 w 426781"/>
                <a:gd name="connsiteY103" fmla="*/ 16187 h 426781"/>
                <a:gd name="connsiteX104" fmla="*/ 323956 w 426781"/>
                <a:gd name="connsiteY104" fmla="*/ 29855 h 426781"/>
                <a:gd name="connsiteX105" fmla="*/ 328278 w 426781"/>
                <a:gd name="connsiteY105" fmla="*/ 28045 h 426781"/>
                <a:gd name="connsiteX106" fmla="*/ 332666 w 426781"/>
                <a:gd name="connsiteY106" fmla="*/ 4204 h 426781"/>
                <a:gd name="connsiteX107" fmla="*/ 337720 w 426781"/>
                <a:gd name="connsiteY107" fmla="*/ 0 h 42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26781" h="426781">
                  <a:moveTo>
                    <a:pt x="159935" y="208670"/>
                  </a:moveTo>
                  <a:cubicBezTo>
                    <a:pt x="128004" y="208670"/>
                    <a:pt x="102131" y="234604"/>
                    <a:pt x="102131" y="266594"/>
                  </a:cubicBezTo>
                  <a:cubicBezTo>
                    <a:pt x="102131" y="298584"/>
                    <a:pt x="128004" y="324532"/>
                    <a:pt x="159935" y="324532"/>
                  </a:cubicBezTo>
                  <a:cubicBezTo>
                    <a:pt x="191851" y="324532"/>
                    <a:pt x="217724" y="298584"/>
                    <a:pt x="217724" y="266594"/>
                  </a:cubicBezTo>
                  <a:cubicBezTo>
                    <a:pt x="217724" y="234604"/>
                    <a:pt x="191851" y="208670"/>
                    <a:pt x="159935" y="208670"/>
                  </a:cubicBezTo>
                  <a:close/>
                  <a:moveTo>
                    <a:pt x="141363" y="106139"/>
                  </a:moveTo>
                  <a:lnTo>
                    <a:pt x="178537" y="106139"/>
                  </a:lnTo>
                  <a:cubicBezTo>
                    <a:pt x="183261" y="106139"/>
                    <a:pt x="187808" y="109939"/>
                    <a:pt x="188667" y="114586"/>
                  </a:cubicBezTo>
                  <a:lnTo>
                    <a:pt x="197449" y="162489"/>
                  </a:lnTo>
                  <a:cubicBezTo>
                    <a:pt x="198308" y="167120"/>
                    <a:pt x="202203" y="168768"/>
                    <a:pt x="206113" y="166126"/>
                  </a:cubicBezTo>
                  <a:lnTo>
                    <a:pt x="246752" y="138664"/>
                  </a:lnTo>
                  <a:cubicBezTo>
                    <a:pt x="250647" y="136021"/>
                    <a:pt x="256571" y="136585"/>
                    <a:pt x="259904" y="139925"/>
                  </a:cubicBezTo>
                  <a:lnTo>
                    <a:pt x="286192" y="166274"/>
                  </a:lnTo>
                  <a:cubicBezTo>
                    <a:pt x="289539" y="169614"/>
                    <a:pt x="290102" y="175552"/>
                    <a:pt x="287466" y="179471"/>
                  </a:cubicBezTo>
                  <a:lnTo>
                    <a:pt x="260067" y="220205"/>
                  </a:lnTo>
                  <a:cubicBezTo>
                    <a:pt x="257430" y="224109"/>
                    <a:pt x="259060" y="228013"/>
                    <a:pt x="263695" y="228859"/>
                  </a:cubicBezTo>
                  <a:lnTo>
                    <a:pt x="311488" y="237691"/>
                  </a:lnTo>
                  <a:cubicBezTo>
                    <a:pt x="316109" y="238552"/>
                    <a:pt x="319900" y="243110"/>
                    <a:pt x="319900" y="247830"/>
                  </a:cubicBezTo>
                  <a:lnTo>
                    <a:pt x="319900" y="285090"/>
                  </a:lnTo>
                  <a:cubicBezTo>
                    <a:pt x="319900" y="289825"/>
                    <a:pt x="316109" y="294383"/>
                    <a:pt x="311488" y="295229"/>
                  </a:cubicBezTo>
                  <a:lnTo>
                    <a:pt x="263680" y="304061"/>
                  </a:lnTo>
                  <a:cubicBezTo>
                    <a:pt x="259060" y="304922"/>
                    <a:pt x="257416" y="308826"/>
                    <a:pt x="260052" y="312731"/>
                  </a:cubicBezTo>
                  <a:lnTo>
                    <a:pt x="287466" y="353464"/>
                  </a:lnTo>
                  <a:cubicBezTo>
                    <a:pt x="290102" y="357368"/>
                    <a:pt x="289525" y="363306"/>
                    <a:pt x="286192" y="366661"/>
                  </a:cubicBezTo>
                  <a:lnTo>
                    <a:pt x="259904" y="392995"/>
                  </a:lnTo>
                  <a:cubicBezTo>
                    <a:pt x="256571" y="396350"/>
                    <a:pt x="250647" y="396914"/>
                    <a:pt x="246752" y="394272"/>
                  </a:cubicBezTo>
                  <a:lnTo>
                    <a:pt x="206113" y="366809"/>
                  </a:lnTo>
                  <a:cubicBezTo>
                    <a:pt x="202203" y="364152"/>
                    <a:pt x="198308" y="365800"/>
                    <a:pt x="197449" y="370446"/>
                  </a:cubicBezTo>
                  <a:lnTo>
                    <a:pt x="188667" y="418335"/>
                  </a:lnTo>
                  <a:cubicBezTo>
                    <a:pt x="187808" y="422981"/>
                    <a:pt x="183261" y="426781"/>
                    <a:pt x="178537" y="426781"/>
                  </a:cubicBezTo>
                  <a:lnTo>
                    <a:pt x="141363" y="426781"/>
                  </a:lnTo>
                  <a:cubicBezTo>
                    <a:pt x="136639" y="426781"/>
                    <a:pt x="132092" y="422981"/>
                    <a:pt x="131233" y="418335"/>
                  </a:cubicBezTo>
                  <a:lnTo>
                    <a:pt x="122450" y="370446"/>
                  </a:lnTo>
                  <a:cubicBezTo>
                    <a:pt x="121591" y="365815"/>
                    <a:pt x="117696" y="364167"/>
                    <a:pt x="113786" y="366809"/>
                  </a:cubicBezTo>
                  <a:lnTo>
                    <a:pt x="73162" y="394272"/>
                  </a:lnTo>
                  <a:cubicBezTo>
                    <a:pt x="69252" y="396914"/>
                    <a:pt x="63328" y="396335"/>
                    <a:pt x="59996" y="392995"/>
                  </a:cubicBezTo>
                  <a:lnTo>
                    <a:pt x="33708" y="366646"/>
                  </a:lnTo>
                  <a:cubicBezTo>
                    <a:pt x="30361" y="363306"/>
                    <a:pt x="29798" y="357368"/>
                    <a:pt x="32434" y="353464"/>
                  </a:cubicBezTo>
                  <a:lnTo>
                    <a:pt x="59848" y="312731"/>
                  </a:lnTo>
                  <a:cubicBezTo>
                    <a:pt x="62484" y="308826"/>
                    <a:pt x="60840" y="304922"/>
                    <a:pt x="56219" y="304061"/>
                  </a:cubicBezTo>
                  <a:lnTo>
                    <a:pt x="8412" y="295229"/>
                  </a:lnTo>
                  <a:cubicBezTo>
                    <a:pt x="3791" y="294383"/>
                    <a:pt x="0" y="289825"/>
                    <a:pt x="0" y="285090"/>
                  </a:cubicBezTo>
                  <a:lnTo>
                    <a:pt x="0" y="247830"/>
                  </a:lnTo>
                  <a:cubicBezTo>
                    <a:pt x="0" y="243110"/>
                    <a:pt x="3791" y="238552"/>
                    <a:pt x="8412" y="237691"/>
                  </a:cubicBezTo>
                  <a:lnTo>
                    <a:pt x="56204" y="228859"/>
                  </a:lnTo>
                  <a:cubicBezTo>
                    <a:pt x="60840" y="228013"/>
                    <a:pt x="62469" y="224109"/>
                    <a:pt x="59833" y="220205"/>
                  </a:cubicBezTo>
                  <a:lnTo>
                    <a:pt x="32434" y="179471"/>
                  </a:lnTo>
                  <a:cubicBezTo>
                    <a:pt x="29798" y="175567"/>
                    <a:pt x="30375" y="169614"/>
                    <a:pt x="33708" y="166274"/>
                  </a:cubicBezTo>
                  <a:lnTo>
                    <a:pt x="59996" y="139925"/>
                  </a:lnTo>
                  <a:cubicBezTo>
                    <a:pt x="63328" y="136585"/>
                    <a:pt x="69252" y="136021"/>
                    <a:pt x="73162" y="138664"/>
                  </a:cubicBezTo>
                  <a:lnTo>
                    <a:pt x="113786" y="166126"/>
                  </a:lnTo>
                  <a:cubicBezTo>
                    <a:pt x="117696" y="168768"/>
                    <a:pt x="121591" y="167120"/>
                    <a:pt x="122450" y="162489"/>
                  </a:cubicBezTo>
                  <a:lnTo>
                    <a:pt x="131233" y="114586"/>
                  </a:lnTo>
                  <a:cubicBezTo>
                    <a:pt x="132092" y="109939"/>
                    <a:pt x="136639" y="106139"/>
                    <a:pt x="141363" y="106139"/>
                  </a:cubicBezTo>
                  <a:close/>
                  <a:moveTo>
                    <a:pt x="347184" y="55084"/>
                  </a:moveTo>
                  <a:cubicBezTo>
                    <a:pt x="333501" y="55084"/>
                    <a:pt x="322412" y="66166"/>
                    <a:pt x="322412" y="79841"/>
                  </a:cubicBezTo>
                  <a:cubicBezTo>
                    <a:pt x="322412" y="93524"/>
                    <a:pt x="333501" y="104613"/>
                    <a:pt x="347184" y="104613"/>
                  </a:cubicBezTo>
                  <a:cubicBezTo>
                    <a:pt x="360859" y="104613"/>
                    <a:pt x="371948" y="93524"/>
                    <a:pt x="371948" y="79841"/>
                  </a:cubicBezTo>
                  <a:cubicBezTo>
                    <a:pt x="371948" y="66166"/>
                    <a:pt x="360859" y="55084"/>
                    <a:pt x="347184" y="55084"/>
                  </a:cubicBezTo>
                  <a:close/>
                  <a:moveTo>
                    <a:pt x="337720" y="0"/>
                  </a:moveTo>
                  <a:lnTo>
                    <a:pt x="356271" y="0"/>
                  </a:lnTo>
                  <a:cubicBezTo>
                    <a:pt x="358620" y="0"/>
                    <a:pt x="360888" y="1884"/>
                    <a:pt x="361317" y="4204"/>
                  </a:cubicBezTo>
                  <a:lnTo>
                    <a:pt x="365705" y="28045"/>
                  </a:lnTo>
                  <a:cubicBezTo>
                    <a:pt x="366134" y="30357"/>
                    <a:pt x="368077" y="31177"/>
                    <a:pt x="370027" y="29862"/>
                  </a:cubicBezTo>
                  <a:lnTo>
                    <a:pt x="390292" y="16187"/>
                  </a:lnTo>
                  <a:cubicBezTo>
                    <a:pt x="392235" y="14872"/>
                    <a:pt x="395190" y="15160"/>
                    <a:pt x="396853" y="16815"/>
                  </a:cubicBezTo>
                  <a:lnTo>
                    <a:pt x="409966" y="29929"/>
                  </a:lnTo>
                  <a:cubicBezTo>
                    <a:pt x="411628" y="31591"/>
                    <a:pt x="411917" y="34546"/>
                    <a:pt x="410594" y="36489"/>
                  </a:cubicBezTo>
                  <a:lnTo>
                    <a:pt x="396926" y="56754"/>
                  </a:lnTo>
                  <a:cubicBezTo>
                    <a:pt x="395619" y="58712"/>
                    <a:pt x="396431" y="60655"/>
                    <a:pt x="398744" y="61076"/>
                  </a:cubicBezTo>
                  <a:lnTo>
                    <a:pt x="422577" y="65464"/>
                  </a:lnTo>
                  <a:cubicBezTo>
                    <a:pt x="424890" y="65893"/>
                    <a:pt x="426781" y="68168"/>
                    <a:pt x="426781" y="70518"/>
                  </a:cubicBezTo>
                  <a:lnTo>
                    <a:pt x="426781" y="89061"/>
                  </a:lnTo>
                  <a:cubicBezTo>
                    <a:pt x="426781" y="91418"/>
                    <a:pt x="424890" y="93686"/>
                    <a:pt x="422577" y="94115"/>
                  </a:cubicBezTo>
                  <a:lnTo>
                    <a:pt x="398736" y="98503"/>
                  </a:lnTo>
                  <a:cubicBezTo>
                    <a:pt x="396424" y="98932"/>
                    <a:pt x="395604" y="100875"/>
                    <a:pt x="396926" y="102818"/>
                  </a:cubicBezTo>
                  <a:lnTo>
                    <a:pt x="410594" y="123090"/>
                  </a:lnTo>
                  <a:cubicBezTo>
                    <a:pt x="411917" y="125041"/>
                    <a:pt x="411628" y="127988"/>
                    <a:pt x="409966" y="129665"/>
                  </a:cubicBezTo>
                  <a:lnTo>
                    <a:pt x="396853" y="142764"/>
                  </a:lnTo>
                  <a:cubicBezTo>
                    <a:pt x="395190" y="144427"/>
                    <a:pt x="392235" y="144722"/>
                    <a:pt x="390292" y="143400"/>
                  </a:cubicBezTo>
                  <a:lnTo>
                    <a:pt x="370027" y="129725"/>
                  </a:lnTo>
                  <a:cubicBezTo>
                    <a:pt x="368069" y="128417"/>
                    <a:pt x="366126" y="129230"/>
                    <a:pt x="365705" y="131535"/>
                  </a:cubicBezTo>
                  <a:lnTo>
                    <a:pt x="361317" y="155375"/>
                  </a:lnTo>
                  <a:cubicBezTo>
                    <a:pt x="360888" y="157695"/>
                    <a:pt x="358620" y="159579"/>
                    <a:pt x="356271" y="159579"/>
                  </a:cubicBezTo>
                  <a:lnTo>
                    <a:pt x="337720" y="159579"/>
                  </a:lnTo>
                  <a:cubicBezTo>
                    <a:pt x="335363" y="159579"/>
                    <a:pt x="333095" y="157695"/>
                    <a:pt x="332666" y="155375"/>
                  </a:cubicBezTo>
                  <a:lnTo>
                    <a:pt x="328278" y="131535"/>
                  </a:lnTo>
                  <a:cubicBezTo>
                    <a:pt x="327849" y="129230"/>
                    <a:pt x="325906" y="128410"/>
                    <a:pt x="323956" y="129725"/>
                  </a:cubicBezTo>
                  <a:lnTo>
                    <a:pt x="303691" y="143400"/>
                  </a:lnTo>
                  <a:cubicBezTo>
                    <a:pt x="301748" y="144722"/>
                    <a:pt x="298793" y="144427"/>
                    <a:pt x="297131" y="142764"/>
                  </a:cubicBezTo>
                  <a:lnTo>
                    <a:pt x="284017" y="129651"/>
                  </a:lnTo>
                  <a:cubicBezTo>
                    <a:pt x="282355" y="127988"/>
                    <a:pt x="282067" y="125041"/>
                    <a:pt x="283389" y="123090"/>
                  </a:cubicBezTo>
                  <a:lnTo>
                    <a:pt x="297064" y="102818"/>
                  </a:lnTo>
                  <a:cubicBezTo>
                    <a:pt x="298372" y="100867"/>
                    <a:pt x="297567" y="98924"/>
                    <a:pt x="295247" y="98503"/>
                  </a:cubicBezTo>
                  <a:lnTo>
                    <a:pt x="271406" y="94115"/>
                  </a:lnTo>
                  <a:cubicBezTo>
                    <a:pt x="269086" y="93686"/>
                    <a:pt x="267202" y="91411"/>
                    <a:pt x="267202" y="89061"/>
                  </a:cubicBezTo>
                  <a:lnTo>
                    <a:pt x="267202" y="70518"/>
                  </a:lnTo>
                  <a:cubicBezTo>
                    <a:pt x="267202" y="68161"/>
                    <a:pt x="269086" y="65893"/>
                    <a:pt x="271406" y="65464"/>
                  </a:cubicBezTo>
                  <a:lnTo>
                    <a:pt x="295247" y="61076"/>
                  </a:lnTo>
                  <a:cubicBezTo>
                    <a:pt x="297552" y="60648"/>
                    <a:pt x="298379" y="58705"/>
                    <a:pt x="297057" y="56754"/>
                  </a:cubicBezTo>
                  <a:lnTo>
                    <a:pt x="283389" y="36489"/>
                  </a:lnTo>
                  <a:cubicBezTo>
                    <a:pt x="282067" y="34553"/>
                    <a:pt x="282355" y="31598"/>
                    <a:pt x="284017" y="29929"/>
                  </a:cubicBezTo>
                  <a:lnTo>
                    <a:pt x="297131" y="16815"/>
                  </a:lnTo>
                  <a:cubicBezTo>
                    <a:pt x="298793" y="15160"/>
                    <a:pt x="301748" y="14872"/>
                    <a:pt x="303691" y="16187"/>
                  </a:cubicBezTo>
                  <a:lnTo>
                    <a:pt x="323956" y="29855"/>
                  </a:lnTo>
                  <a:cubicBezTo>
                    <a:pt x="325914" y="31170"/>
                    <a:pt x="327857" y="30357"/>
                    <a:pt x="328278" y="28045"/>
                  </a:cubicBezTo>
                  <a:lnTo>
                    <a:pt x="332666" y="4204"/>
                  </a:lnTo>
                  <a:cubicBezTo>
                    <a:pt x="333095" y="1884"/>
                    <a:pt x="335370" y="0"/>
                    <a:pt x="337720" y="0"/>
                  </a:cubicBezTo>
                  <a:close/>
                </a:path>
              </a:pathLst>
            </a:custGeom>
            <a:solidFill>
              <a:schemeClr val="bg2">
                <a:lumMod val="5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25400" cap="flat">
                  <a:solidFill>
                    <a:schemeClr val="tx1"/>
                  </a:solidFill>
                  <a:miter lim="800000"/>
                  <a:headEnd type="none" w="med" len="med"/>
                  <a:tailEnd type="none" w="med" len="med"/>
                </a14:hiddenLine>
              </a:ext>
            </a:extLst>
          </p:spPr>
          <p:txBody>
            <a:bodyPr wrap="square" lIns="91440" tIns="45720" rIns="91440" bIns="45720" anchor="ctr">
              <a:normAutofit/>
            </a:bodyPr>
            <a:lstStyle/>
            <a:p>
              <a:pPr algn="ctr"/>
              <a:endParaRPr/>
            </a:p>
          </p:txBody>
        </p:sp>
        <p:sp>
          <p:nvSpPr>
            <p:cNvPr id="25" name="ïś1idê">
              <a:extLst>
                <a:ext uri="{FF2B5EF4-FFF2-40B4-BE49-F238E27FC236}">
                  <a16:creationId xmlns:a16="http://schemas.microsoft.com/office/drawing/2014/main" xmlns="" id="{0D52D7F5-4E93-425C-BE8E-E4CD1F7C5FB9}"/>
                </a:ext>
              </a:extLst>
            </p:cNvPr>
            <p:cNvSpPr txBox="1"/>
            <p:nvPr/>
          </p:nvSpPr>
          <p:spPr>
            <a:xfrm>
              <a:off x="8504180" y="2827645"/>
              <a:ext cx="2540755" cy="558544"/>
            </a:xfrm>
            <a:prstGeom prst="rect">
              <a:avLst/>
            </a:prstGeom>
            <a:noFill/>
          </p:spPr>
          <p:txBody>
            <a:bodyPr wrap="square" lIns="91440" tIns="45720" rIns="91440" bIns="45720" anchor="b">
              <a:normAutofit/>
            </a:bodyPr>
            <a:lstStyle/>
            <a:p>
              <a:pPr algn="r"/>
              <a:r>
                <a:rPr lang="zh-CN" altLang="en-US" sz="2000" b="1" dirty="0">
                  <a:solidFill>
                    <a:schemeClr val="bg2">
                      <a:lumMod val="50000"/>
                    </a:schemeClr>
                  </a:solidFill>
                  <a:latin typeface="+mn-ea"/>
                </a:rPr>
                <a:t>插入一个小标题</a:t>
              </a:r>
            </a:p>
          </p:txBody>
        </p:sp>
      </p:grpSp>
      <p:grpSp>
        <p:nvGrpSpPr>
          <p:cNvPr id="2" name="组合 1">
            <a:extLst>
              <a:ext uri="{FF2B5EF4-FFF2-40B4-BE49-F238E27FC236}">
                <a16:creationId xmlns:a16="http://schemas.microsoft.com/office/drawing/2014/main" xmlns="" id="{277134E2-8465-4219-A5B6-CEC38AE66FFF}"/>
              </a:ext>
            </a:extLst>
          </p:cNvPr>
          <p:cNvGrpSpPr/>
          <p:nvPr/>
        </p:nvGrpSpPr>
        <p:grpSpPr>
          <a:xfrm>
            <a:off x="7393304" y="4604016"/>
            <a:ext cx="3651632" cy="1631684"/>
            <a:chOff x="7393304" y="4502416"/>
            <a:chExt cx="3651632" cy="1631684"/>
          </a:xfrm>
        </p:grpSpPr>
        <p:sp>
          <p:nvSpPr>
            <p:cNvPr id="16" name="ïŝ1îḑê">
              <a:extLst>
                <a:ext uri="{FF2B5EF4-FFF2-40B4-BE49-F238E27FC236}">
                  <a16:creationId xmlns:a16="http://schemas.microsoft.com/office/drawing/2014/main" xmlns="" id="{3358D58E-FAFD-49CA-BA0B-509D38540B4E}"/>
                </a:ext>
              </a:extLst>
            </p:cNvPr>
            <p:cNvSpPr/>
            <p:nvPr/>
          </p:nvSpPr>
          <p:spPr>
            <a:xfrm>
              <a:off x="7393304" y="4514100"/>
              <a:ext cx="3651632" cy="1620000"/>
            </a:xfrm>
            <a:prstGeom prst="rect">
              <a:avLst/>
            </a:prstGeom>
            <a:solidFill>
              <a:schemeClr val="accent2">
                <a:lumMod val="40000"/>
                <a:lumOff val="6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1"/>
                </a:solidFill>
                <a:latin typeface="+mn-ea"/>
              </a:endParaRPr>
            </a:p>
            <a:p>
              <a:pPr algn="r"/>
              <a:endParaRPr lang="en-US" altLang="zh-CN" sz="1600" dirty="0">
                <a:solidFill>
                  <a:schemeClr val="bg1"/>
                </a:solidFill>
                <a:latin typeface="+mn-ea"/>
              </a:endParaRPr>
            </a:p>
            <a:p>
              <a:pPr algn="r">
                <a:lnSpc>
                  <a:spcPct val="150000"/>
                </a:lnSpc>
              </a:pPr>
              <a:r>
                <a:rPr lang="zh-CN" altLang="en-US" sz="1600" spc="100" dirty="0">
                  <a:solidFill>
                    <a:schemeClr val="bg1"/>
                  </a:solidFill>
                  <a:latin typeface="+mn-ea"/>
                </a:rPr>
                <a:t>在此处输入你的内容在此处输入你的内容在此处输入你的内容</a:t>
              </a:r>
              <a:endParaRPr lang="en-US" altLang="zh-CN" sz="1600" spc="100" dirty="0">
                <a:solidFill>
                  <a:schemeClr val="bg1"/>
                </a:solidFill>
                <a:latin typeface="+mn-ea"/>
              </a:endParaRPr>
            </a:p>
          </p:txBody>
        </p:sp>
        <p:sp>
          <p:nvSpPr>
            <p:cNvPr id="19" name="iśļiḑê">
              <a:extLst>
                <a:ext uri="{FF2B5EF4-FFF2-40B4-BE49-F238E27FC236}">
                  <a16:creationId xmlns:a16="http://schemas.microsoft.com/office/drawing/2014/main" xmlns="" id="{14122AD4-5756-4F2C-895C-9D2475EF557A}"/>
                </a:ext>
              </a:extLst>
            </p:cNvPr>
            <p:cNvSpPr/>
            <p:nvPr/>
          </p:nvSpPr>
          <p:spPr bwMode="auto">
            <a:xfrm>
              <a:off x="7563599" y="4666515"/>
              <a:ext cx="432628" cy="423857"/>
            </a:xfrm>
            <a:custGeom>
              <a:avLst/>
              <a:gdLst>
                <a:gd name="connsiteX0" fmla="*/ 318690 w 432628"/>
                <a:gd name="connsiteY0" fmla="*/ 232006 h 423857"/>
                <a:gd name="connsiteX1" fmla="*/ 379668 w 432628"/>
                <a:gd name="connsiteY1" fmla="*/ 292804 h 423857"/>
                <a:gd name="connsiteX2" fmla="*/ 359342 w 432628"/>
                <a:gd name="connsiteY2" fmla="*/ 313059 h 423857"/>
                <a:gd name="connsiteX3" fmla="*/ 298364 w 432628"/>
                <a:gd name="connsiteY3" fmla="*/ 252262 h 423857"/>
                <a:gd name="connsiteX4" fmla="*/ 345356 w 432628"/>
                <a:gd name="connsiteY4" fmla="*/ 166568 h 423857"/>
                <a:gd name="connsiteX5" fmla="*/ 432628 w 432628"/>
                <a:gd name="connsiteY5" fmla="*/ 166568 h 423857"/>
                <a:gd name="connsiteX6" fmla="*/ 432628 w 432628"/>
                <a:gd name="connsiteY6" fmla="*/ 194825 h 423857"/>
                <a:gd name="connsiteX7" fmla="*/ 345356 w 432628"/>
                <a:gd name="connsiteY7" fmla="*/ 194825 h 423857"/>
                <a:gd name="connsiteX8" fmla="*/ 244304 w 432628"/>
                <a:gd name="connsiteY8" fmla="*/ 146077 h 423857"/>
                <a:gd name="connsiteX9" fmla="*/ 186538 w 432628"/>
                <a:gd name="connsiteY9" fmla="*/ 203694 h 423857"/>
                <a:gd name="connsiteX10" fmla="*/ 220844 w 432628"/>
                <a:gd name="connsiteY10" fmla="*/ 237895 h 423857"/>
                <a:gd name="connsiteX11" fmla="*/ 278638 w 432628"/>
                <a:gd name="connsiteY11" fmla="*/ 180306 h 423857"/>
                <a:gd name="connsiteX12" fmla="*/ 244318 w 432628"/>
                <a:gd name="connsiteY12" fmla="*/ 118977 h 423857"/>
                <a:gd name="connsiteX13" fmla="*/ 305823 w 432628"/>
                <a:gd name="connsiteY13" fmla="*/ 180292 h 423857"/>
                <a:gd name="connsiteX14" fmla="*/ 61504 w 432628"/>
                <a:gd name="connsiteY14" fmla="*/ 423857 h 423857"/>
                <a:gd name="connsiteX15" fmla="*/ 0 w 432628"/>
                <a:gd name="connsiteY15" fmla="*/ 362542 h 423857"/>
                <a:gd name="connsiteX16" fmla="*/ 133692 w 432628"/>
                <a:gd name="connsiteY16" fmla="*/ 53540 h 423857"/>
                <a:gd name="connsiteX17" fmla="*/ 194682 w 432628"/>
                <a:gd name="connsiteY17" fmla="*/ 114341 h 423857"/>
                <a:gd name="connsiteX18" fmla="*/ 174367 w 432628"/>
                <a:gd name="connsiteY18" fmla="*/ 134593 h 423857"/>
                <a:gd name="connsiteX19" fmla="*/ 113378 w 432628"/>
                <a:gd name="connsiteY19" fmla="*/ 73792 h 423857"/>
                <a:gd name="connsiteX20" fmla="*/ 359357 w 432628"/>
                <a:gd name="connsiteY20" fmla="*/ 46847 h 423857"/>
                <a:gd name="connsiteX21" fmla="*/ 379668 w 432628"/>
                <a:gd name="connsiteY21" fmla="*/ 67292 h 423857"/>
                <a:gd name="connsiteX22" fmla="*/ 318675 w 432628"/>
                <a:gd name="connsiteY22" fmla="*/ 128644 h 423857"/>
                <a:gd name="connsiteX23" fmla="*/ 298364 w 432628"/>
                <a:gd name="connsiteY23" fmla="*/ 108198 h 423857"/>
                <a:gd name="connsiteX24" fmla="*/ 232724 w 432628"/>
                <a:gd name="connsiteY24" fmla="*/ 0 h 423857"/>
                <a:gd name="connsiteX25" fmla="*/ 261069 w 432628"/>
                <a:gd name="connsiteY25" fmla="*/ 0 h 423857"/>
                <a:gd name="connsiteX26" fmla="*/ 261069 w 432628"/>
                <a:gd name="connsiteY26" fmla="*/ 86259 h 423857"/>
                <a:gd name="connsiteX27" fmla="*/ 232724 w 432628"/>
                <a:gd name="connsiteY27" fmla="*/ 86259 h 42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628" h="423857">
                  <a:moveTo>
                    <a:pt x="318690" y="232006"/>
                  </a:moveTo>
                  <a:lnTo>
                    <a:pt x="379668" y="292804"/>
                  </a:lnTo>
                  <a:lnTo>
                    <a:pt x="359342" y="313059"/>
                  </a:lnTo>
                  <a:lnTo>
                    <a:pt x="298364" y="252262"/>
                  </a:lnTo>
                  <a:close/>
                  <a:moveTo>
                    <a:pt x="345356" y="166568"/>
                  </a:moveTo>
                  <a:lnTo>
                    <a:pt x="432628" y="166568"/>
                  </a:lnTo>
                  <a:lnTo>
                    <a:pt x="432628" y="194825"/>
                  </a:lnTo>
                  <a:lnTo>
                    <a:pt x="345356" y="194825"/>
                  </a:lnTo>
                  <a:close/>
                  <a:moveTo>
                    <a:pt x="244304" y="146077"/>
                  </a:moveTo>
                  <a:lnTo>
                    <a:pt x="186538" y="203694"/>
                  </a:lnTo>
                  <a:lnTo>
                    <a:pt x="220844" y="237895"/>
                  </a:lnTo>
                  <a:lnTo>
                    <a:pt x="278638" y="180306"/>
                  </a:lnTo>
                  <a:close/>
                  <a:moveTo>
                    <a:pt x="244318" y="118977"/>
                  </a:moveTo>
                  <a:lnTo>
                    <a:pt x="305823" y="180292"/>
                  </a:lnTo>
                  <a:lnTo>
                    <a:pt x="61504" y="423857"/>
                  </a:lnTo>
                  <a:lnTo>
                    <a:pt x="0" y="362542"/>
                  </a:lnTo>
                  <a:close/>
                  <a:moveTo>
                    <a:pt x="133692" y="53540"/>
                  </a:moveTo>
                  <a:lnTo>
                    <a:pt x="194682" y="114341"/>
                  </a:lnTo>
                  <a:lnTo>
                    <a:pt x="174367" y="134593"/>
                  </a:lnTo>
                  <a:lnTo>
                    <a:pt x="113378" y="73792"/>
                  </a:lnTo>
                  <a:close/>
                  <a:moveTo>
                    <a:pt x="359357" y="46847"/>
                  </a:moveTo>
                  <a:lnTo>
                    <a:pt x="379668" y="67292"/>
                  </a:lnTo>
                  <a:lnTo>
                    <a:pt x="318675" y="128644"/>
                  </a:lnTo>
                  <a:lnTo>
                    <a:pt x="298364" y="108198"/>
                  </a:lnTo>
                  <a:close/>
                  <a:moveTo>
                    <a:pt x="232724" y="0"/>
                  </a:moveTo>
                  <a:lnTo>
                    <a:pt x="261069" y="0"/>
                  </a:lnTo>
                  <a:lnTo>
                    <a:pt x="261069" y="86259"/>
                  </a:lnTo>
                  <a:lnTo>
                    <a:pt x="232724" y="86259"/>
                  </a:lnTo>
                  <a:close/>
                </a:path>
              </a:pathLst>
            </a:custGeom>
            <a:solidFill>
              <a:srgbClr val="FFFFFF"/>
            </a:solidFill>
            <a:ln>
              <a:noFill/>
            </a:ln>
            <a:extLs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25400">
                  <a:solidFill>
                    <a:schemeClr val="tx1"/>
                  </a:solidFill>
                  <a:miter lim="800000"/>
                  <a:headEnd/>
                  <a:tailEnd/>
                </a14:hiddenLine>
              </a:ext>
            </a:extLst>
          </p:spPr>
          <p:txBody>
            <a:bodyPr wrap="square" lIns="91440" tIns="45720" rIns="91440" bIns="45720" anchor="ctr">
              <a:normAutofit/>
            </a:bodyPr>
            <a:lstStyle/>
            <a:p>
              <a:pPr algn="ctr"/>
              <a:endParaRPr/>
            </a:p>
          </p:txBody>
        </p:sp>
        <p:sp>
          <p:nvSpPr>
            <p:cNvPr id="26" name="îşḷíḑè">
              <a:extLst>
                <a:ext uri="{FF2B5EF4-FFF2-40B4-BE49-F238E27FC236}">
                  <a16:creationId xmlns:a16="http://schemas.microsoft.com/office/drawing/2014/main" xmlns="" id="{6E3CAB1D-0A99-45D7-8D74-41872BF8F9A6}"/>
                </a:ext>
              </a:extLst>
            </p:cNvPr>
            <p:cNvSpPr txBox="1"/>
            <p:nvPr/>
          </p:nvSpPr>
          <p:spPr>
            <a:xfrm>
              <a:off x="8504180" y="4502416"/>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sp>
        <p:nvSpPr>
          <p:cNvPr id="30" name="灯片编号占位符 29">
            <a:extLst>
              <a:ext uri="{FF2B5EF4-FFF2-40B4-BE49-F238E27FC236}">
                <a16:creationId xmlns:a16="http://schemas.microsoft.com/office/drawing/2014/main" xmlns="" id="{253037DB-E4D8-456D-A33F-2A59A0AAD3BA}"/>
              </a:ext>
            </a:extLst>
          </p:cNvPr>
          <p:cNvSpPr>
            <a:spLocks noGrp="1"/>
          </p:cNvSpPr>
          <p:nvPr>
            <p:ph type="sldNum" sz="quarter" idx="12"/>
          </p:nvPr>
        </p:nvSpPr>
        <p:spPr/>
        <p:txBody>
          <a:bodyPr/>
          <a:lstStyle/>
          <a:p>
            <a:fld id="{8EB6F228-91C8-4A8E-B28A-F5EBAF4B74FF}" type="slidenum">
              <a:rPr lang="zh-CN" altLang="en-US" smtClean="0"/>
              <a:pPr/>
              <a:t>39</a:t>
            </a:fld>
            <a:endParaRPr lang="zh-CN" altLang="en-US"/>
          </a:p>
        </p:txBody>
      </p:sp>
    </p:spTree>
    <p:extLst>
      <p:ext uri="{BB962C8B-B14F-4D97-AF65-F5344CB8AC3E}">
        <p14:creationId xmlns:p14="http://schemas.microsoft.com/office/powerpoint/2010/main" val="1143068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xmlns="" id="{6FAB76EE-FB28-46F7-B916-C8C04CA2C1F9}"/>
              </a:ext>
            </a:extLst>
          </p:cNvPr>
          <p:cNvSpPr>
            <a:spLocks noGrp="1"/>
          </p:cNvSpPr>
          <p:nvPr>
            <p:ph type="ftr" sz="quarter" idx="11"/>
          </p:nvPr>
        </p:nvSpPr>
        <p:spPr/>
        <p:txBody>
          <a:bodyPr/>
          <a:lstStyle/>
          <a:p>
            <a:r>
              <a:rPr lang="en-US" altLang="zh-CN" dirty="0"/>
              <a:t>www.aidie.com</a:t>
            </a:r>
            <a:endParaRPr lang="zh-CN" altLang="en-US" dirty="0"/>
          </a:p>
        </p:txBody>
      </p:sp>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单击此处填写章节标题名称</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01</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28513672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FCFE4DED-122D-4EF9-9DC9-349DBCA23B57}"/>
              </a:ext>
            </a:extLst>
          </p:cNvPr>
          <p:cNvSpPr/>
          <p:nvPr/>
        </p:nvSpPr>
        <p:spPr>
          <a:xfrm>
            <a:off x="660400" y="5886075"/>
            <a:ext cx="2877181" cy="352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23C09F9-0437-4E5C-986C-9D0BC5779330}"/>
              </a:ext>
            </a:extLst>
          </p:cNvPr>
          <p:cNvSpPr>
            <a:spLocks noGrp="1"/>
          </p:cNvSpPr>
          <p:nvPr>
            <p:ph type="title"/>
          </p:nvPr>
        </p:nvSpPr>
        <p:spPr/>
        <p:txBody>
          <a:bodyPr/>
          <a:lstStyle/>
          <a:p>
            <a:r>
              <a:rPr lang="zh-CN" altLang="en-US" dirty="0"/>
              <a:t>三段式递进逻辑图示</a:t>
            </a:r>
          </a:p>
        </p:txBody>
      </p:sp>
      <p:sp>
        <p:nvSpPr>
          <p:cNvPr id="16" name="文本占位符 15">
            <a:extLst>
              <a:ext uri="{FF2B5EF4-FFF2-40B4-BE49-F238E27FC236}">
                <a16:creationId xmlns:a16="http://schemas.microsoft.com/office/drawing/2014/main" xmlns="" id="{2958AAD4-C4F1-49B4-81C1-254F9925FCBB}"/>
              </a:ext>
            </a:extLst>
          </p:cNvPr>
          <p:cNvSpPr>
            <a:spLocks noGrp="1"/>
          </p:cNvSpPr>
          <p:nvPr>
            <p:ph type="body" sz="quarter" idx="13"/>
          </p:nvPr>
        </p:nvSpPr>
        <p:spPr/>
        <p:txBody>
          <a:bodyPr/>
          <a:lstStyle/>
          <a:p>
            <a:endParaRPr lang="zh-CN" altLang="en-US"/>
          </a:p>
        </p:txBody>
      </p:sp>
      <p:grpSp>
        <p:nvGrpSpPr>
          <p:cNvPr id="4" name="íSḷíďe">
            <a:extLst>
              <a:ext uri="{FF2B5EF4-FFF2-40B4-BE49-F238E27FC236}">
                <a16:creationId xmlns:a16="http://schemas.microsoft.com/office/drawing/2014/main" xmlns="" id="{C2D14ED6-34AC-4B90-81B1-D333567C5361}"/>
              </a:ext>
            </a:extLst>
          </p:cNvPr>
          <p:cNvGrpSpPr/>
          <p:nvPr/>
        </p:nvGrpSpPr>
        <p:grpSpPr>
          <a:xfrm>
            <a:off x="2659424" y="4395247"/>
            <a:ext cx="1229420" cy="1846012"/>
            <a:chOff x="2659424" y="4395247"/>
            <a:chExt cx="1229420" cy="1846012"/>
          </a:xfrm>
        </p:grpSpPr>
        <p:sp>
          <p:nvSpPr>
            <p:cNvPr id="31" name="ïšlidê">
              <a:extLst>
                <a:ext uri="{FF2B5EF4-FFF2-40B4-BE49-F238E27FC236}">
                  <a16:creationId xmlns:a16="http://schemas.microsoft.com/office/drawing/2014/main" xmlns="" id="{BE48A407-0AA7-4D4A-A5D7-596ECAB56AD2}"/>
                </a:ext>
              </a:extLst>
            </p:cNvPr>
            <p:cNvSpPr/>
            <p:nvPr/>
          </p:nvSpPr>
          <p:spPr>
            <a:xfrm>
              <a:off x="3537581" y="4396180"/>
              <a:ext cx="351263" cy="354351"/>
            </a:xfrm>
            <a:prstGeom prst="rect">
              <a:avLst/>
            </a:prstGeom>
            <a:solidFill>
              <a:schemeClr val="accent1">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32" name="ïŝḻiḍè">
              <a:extLst>
                <a:ext uri="{FF2B5EF4-FFF2-40B4-BE49-F238E27FC236}">
                  <a16:creationId xmlns:a16="http://schemas.microsoft.com/office/drawing/2014/main" xmlns="" id="{124E869A-EC44-4734-AB62-5BA0388A3858}"/>
                </a:ext>
              </a:extLst>
            </p:cNvPr>
            <p:cNvSpPr/>
            <p:nvPr/>
          </p:nvSpPr>
          <p:spPr>
            <a:xfrm>
              <a:off x="2659424" y="4395247"/>
              <a:ext cx="878157" cy="1846012"/>
            </a:xfrm>
            <a:prstGeom prst="rect">
              <a:avLst/>
            </a:prstGeom>
            <a:solidFill>
              <a:schemeClr val="accent1">
                <a:lumMod val="40000"/>
                <a:lumOff val="60000"/>
              </a:schemeClr>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1</a:t>
              </a:r>
              <a:endParaRPr sz="3600" b="1" dirty="0">
                <a:solidFill>
                  <a:schemeClr val="bg1"/>
                </a:solidFill>
              </a:endParaRPr>
            </a:p>
          </p:txBody>
        </p:sp>
      </p:grpSp>
      <p:grpSp>
        <p:nvGrpSpPr>
          <p:cNvPr id="5" name="ïśḻîďé">
            <a:extLst>
              <a:ext uri="{FF2B5EF4-FFF2-40B4-BE49-F238E27FC236}">
                <a16:creationId xmlns:a16="http://schemas.microsoft.com/office/drawing/2014/main" xmlns="" id="{DB6D8BB2-0BC1-42E1-8D25-93D13BC6537E}"/>
              </a:ext>
            </a:extLst>
          </p:cNvPr>
          <p:cNvGrpSpPr/>
          <p:nvPr/>
        </p:nvGrpSpPr>
        <p:grpSpPr>
          <a:xfrm>
            <a:off x="3888844" y="2994217"/>
            <a:ext cx="1229420" cy="1756314"/>
            <a:chOff x="3888844" y="2994217"/>
            <a:chExt cx="1229420" cy="1756314"/>
          </a:xfrm>
        </p:grpSpPr>
        <p:sp>
          <p:nvSpPr>
            <p:cNvPr id="29" name="î$lîḓê">
              <a:extLst>
                <a:ext uri="{FF2B5EF4-FFF2-40B4-BE49-F238E27FC236}">
                  <a16:creationId xmlns:a16="http://schemas.microsoft.com/office/drawing/2014/main" xmlns="" id="{A693DE1B-3A32-426F-948E-FF30E32A8BFF}"/>
                </a:ext>
              </a:extLst>
            </p:cNvPr>
            <p:cNvSpPr/>
            <p:nvPr/>
          </p:nvSpPr>
          <p:spPr>
            <a:xfrm>
              <a:off x="4767001" y="2994217"/>
              <a:ext cx="351263" cy="354351"/>
            </a:xfrm>
            <a:prstGeom prst="rect">
              <a:avLst/>
            </a:prstGeom>
            <a:solidFill>
              <a:schemeClr val="accent2">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30" name="íSḷïďé">
              <a:extLst>
                <a:ext uri="{FF2B5EF4-FFF2-40B4-BE49-F238E27FC236}">
                  <a16:creationId xmlns:a16="http://schemas.microsoft.com/office/drawing/2014/main" xmlns="" id="{384B3AC0-0E0B-42E7-9C5E-3B35ECBC6611}"/>
                </a:ext>
              </a:extLst>
            </p:cNvPr>
            <p:cNvSpPr/>
            <p:nvPr/>
          </p:nvSpPr>
          <p:spPr>
            <a:xfrm>
              <a:off x="3888844" y="2994217"/>
              <a:ext cx="878157" cy="1756314"/>
            </a:xfrm>
            <a:prstGeom prst="rect">
              <a:avLst/>
            </a:prstGeom>
            <a:solidFill>
              <a:schemeClr val="accent2"/>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2</a:t>
              </a:r>
              <a:endParaRPr sz="3600" b="1" dirty="0">
                <a:solidFill>
                  <a:schemeClr val="bg1"/>
                </a:solidFill>
              </a:endParaRPr>
            </a:p>
          </p:txBody>
        </p:sp>
      </p:grpSp>
      <p:sp>
        <p:nvSpPr>
          <p:cNvPr id="6" name="ïṣḻîḓé">
            <a:extLst>
              <a:ext uri="{FF2B5EF4-FFF2-40B4-BE49-F238E27FC236}">
                <a16:creationId xmlns:a16="http://schemas.microsoft.com/office/drawing/2014/main" xmlns="" id="{8CF2E928-93E4-4C95-94E5-10359AEFE3D0}"/>
              </a:ext>
            </a:extLst>
          </p:cNvPr>
          <p:cNvSpPr/>
          <p:nvPr/>
        </p:nvSpPr>
        <p:spPr bwMode="auto">
          <a:xfrm>
            <a:off x="4899189" y="1148292"/>
            <a:ext cx="1320800" cy="2200276"/>
          </a:xfrm>
          <a:custGeom>
            <a:avLst/>
            <a:gdLst>
              <a:gd name="T0" fmla="*/ 138 w 832"/>
              <a:gd name="T1" fmla="*/ 1386 h 1386"/>
              <a:gd name="T2" fmla="*/ 138 w 832"/>
              <a:gd name="T3" fmla="*/ 330 h 1386"/>
              <a:gd name="T4" fmla="*/ 0 w 832"/>
              <a:gd name="T5" fmla="*/ 330 h 1386"/>
              <a:gd name="T6" fmla="*/ 416 w 832"/>
              <a:gd name="T7" fmla="*/ 0 h 1386"/>
              <a:gd name="T8" fmla="*/ 832 w 832"/>
              <a:gd name="T9" fmla="*/ 330 h 1386"/>
              <a:gd name="T10" fmla="*/ 694 w 832"/>
              <a:gd name="T11" fmla="*/ 330 h 1386"/>
              <a:gd name="T12" fmla="*/ 694 w 832"/>
              <a:gd name="T13" fmla="*/ 1386 h 1386"/>
              <a:gd name="T14" fmla="*/ 138 w 832"/>
              <a:gd name="T15" fmla="*/ 1386 h 1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1386">
                <a:moveTo>
                  <a:pt x="138" y="1386"/>
                </a:moveTo>
                <a:lnTo>
                  <a:pt x="138" y="330"/>
                </a:lnTo>
                <a:lnTo>
                  <a:pt x="0" y="330"/>
                </a:lnTo>
                <a:lnTo>
                  <a:pt x="416" y="0"/>
                </a:lnTo>
                <a:lnTo>
                  <a:pt x="832" y="330"/>
                </a:lnTo>
                <a:lnTo>
                  <a:pt x="694" y="330"/>
                </a:lnTo>
                <a:lnTo>
                  <a:pt x="694" y="1386"/>
                </a:lnTo>
                <a:lnTo>
                  <a:pt x="138" y="1386"/>
                </a:lnTo>
                <a:close/>
              </a:path>
            </a:pathLst>
          </a:custGeom>
          <a:solidFill>
            <a:schemeClr val="accent1">
              <a:lumMod val="60000"/>
              <a:lumOff val="40000"/>
            </a:schemeClr>
          </a:solidFill>
          <a:ln>
            <a:noFill/>
          </a:ln>
        </p:spPr>
        <p:txBody>
          <a:bodyPr vert="horz" wrap="square" lIns="91440" tIns="45720" rIns="91440" bIns="45720" numCol="1" anchor="ctr" anchorCtr="0" compatLnSpc="1">
            <a:prstTxWarp prst="textNoShape">
              <a:avLst/>
            </a:prstTxWarp>
            <a:normAutofit/>
          </a:bodyPr>
          <a:lstStyle/>
          <a:p>
            <a:pPr algn="ctr"/>
            <a:r>
              <a:rPr lang="en-US" altLang="zh-CN" sz="3600" b="1" dirty="0">
                <a:solidFill>
                  <a:schemeClr val="bg1"/>
                </a:solidFill>
              </a:rPr>
              <a:t>3</a:t>
            </a:r>
            <a:endParaRPr lang="zh-CN" altLang="en-US" sz="3600" b="1" dirty="0">
              <a:solidFill>
                <a:schemeClr val="bg1"/>
              </a:solidFill>
            </a:endParaRPr>
          </a:p>
        </p:txBody>
      </p:sp>
      <p:grpSp>
        <p:nvGrpSpPr>
          <p:cNvPr id="7" name="íṡ1ïḍe">
            <a:extLst>
              <a:ext uri="{FF2B5EF4-FFF2-40B4-BE49-F238E27FC236}">
                <a16:creationId xmlns:a16="http://schemas.microsoft.com/office/drawing/2014/main" xmlns="" id="{B8D89D5E-861E-47FE-9536-7BF2E759520F}"/>
              </a:ext>
            </a:extLst>
          </p:cNvPr>
          <p:cNvGrpSpPr/>
          <p:nvPr/>
        </p:nvGrpSpPr>
        <p:grpSpPr>
          <a:xfrm>
            <a:off x="3794756" y="5151617"/>
            <a:ext cx="478054" cy="478054"/>
            <a:chOff x="3552295" y="5250042"/>
            <a:chExt cx="478054" cy="478054"/>
          </a:xfrm>
        </p:grpSpPr>
        <p:sp>
          <p:nvSpPr>
            <p:cNvPr id="27" name="ïS1íḑè">
              <a:extLst>
                <a:ext uri="{FF2B5EF4-FFF2-40B4-BE49-F238E27FC236}">
                  <a16:creationId xmlns:a16="http://schemas.microsoft.com/office/drawing/2014/main" xmlns="" id="{A8F3D5D3-4578-4AA3-814F-158B0CE173C1}"/>
                </a:ext>
              </a:extLst>
            </p:cNvPr>
            <p:cNvSpPr/>
            <p:nvPr/>
          </p:nvSpPr>
          <p:spPr>
            <a:xfrm>
              <a:off x="3552295" y="5250042"/>
              <a:ext cx="478054" cy="478054"/>
            </a:xfrm>
            <a:prstGeom prst="ellipse">
              <a:avLst/>
            </a:prstGeom>
            <a:solidFill>
              <a:schemeClr val="accent1"/>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8" name="ïślïḍê">
              <a:extLst>
                <a:ext uri="{FF2B5EF4-FFF2-40B4-BE49-F238E27FC236}">
                  <a16:creationId xmlns:a16="http://schemas.microsoft.com/office/drawing/2014/main" xmlns="" id="{D4EA4EC2-A517-4070-8CCF-C5F931EF2617}"/>
                </a:ext>
              </a:extLst>
            </p:cNvPr>
            <p:cNvSpPr/>
            <p:nvPr/>
          </p:nvSpPr>
          <p:spPr>
            <a:xfrm>
              <a:off x="3669951" y="5373868"/>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grpSp>
        <p:nvGrpSpPr>
          <p:cNvPr id="9" name="îśľiḋê">
            <a:extLst>
              <a:ext uri="{FF2B5EF4-FFF2-40B4-BE49-F238E27FC236}">
                <a16:creationId xmlns:a16="http://schemas.microsoft.com/office/drawing/2014/main" xmlns="" id="{02576C77-611E-43E0-8B47-C0935A215117}"/>
              </a:ext>
            </a:extLst>
          </p:cNvPr>
          <p:cNvGrpSpPr/>
          <p:nvPr/>
        </p:nvGrpSpPr>
        <p:grpSpPr>
          <a:xfrm>
            <a:off x="6248564" y="2131404"/>
            <a:ext cx="478054" cy="478054"/>
            <a:chOff x="6014698" y="2237237"/>
            <a:chExt cx="478054" cy="478054"/>
          </a:xfrm>
        </p:grpSpPr>
        <p:sp>
          <p:nvSpPr>
            <p:cNvPr id="23" name="iṧḻîḋè">
              <a:extLst>
                <a:ext uri="{FF2B5EF4-FFF2-40B4-BE49-F238E27FC236}">
                  <a16:creationId xmlns:a16="http://schemas.microsoft.com/office/drawing/2014/main" xmlns="" id="{B08ECD44-BB6D-4C76-BBA9-FE2ED56B273A}"/>
                </a:ext>
              </a:extLst>
            </p:cNvPr>
            <p:cNvSpPr/>
            <p:nvPr/>
          </p:nvSpPr>
          <p:spPr>
            <a:xfrm>
              <a:off x="6014698" y="2237237"/>
              <a:ext cx="478054" cy="478054"/>
            </a:xfrm>
            <a:prstGeom prst="ellipse">
              <a:avLst/>
            </a:prstGeom>
            <a:solidFill>
              <a:schemeClr val="accent1">
                <a:lumMod val="60000"/>
                <a:lumOff val="40000"/>
              </a:schemeClr>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4" name="iś1íḋè">
              <a:extLst>
                <a:ext uri="{FF2B5EF4-FFF2-40B4-BE49-F238E27FC236}">
                  <a16:creationId xmlns:a16="http://schemas.microsoft.com/office/drawing/2014/main" xmlns="" id="{6603A966-87C0-4B37-AB64-2FA8C89B9648}"/>
                </a:ext>
              </a:extLst>
            </p:cNvPr>
            <p:cNvSpPr/>
            <p:nvPr/>
          </p:nvSpPr>
          <p:spPr>
            <a:xfrm>
              <a:off x="6132343" y="2361065"/>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grpSp>
        <p:nvGrpSpPr>
          <p:cNvPr id="11" name="iSļïďé">
            <a:extLst>
              <a:ext uri="{FF2B5EF4-FFF2-40B4-BE49-F238E27FC236}">
                <a16:creationId xmlns:a16="http://schemas.microsoft.com/office/drawing/2014/main" xmlns="" id="{86C377A4-146C-400E-BCD7-ACB5FF3436C9}"/>
              </a:ext>
            </a:extLst>
          </p:cNvPr>
          <p:cNvGrpSpPr/>
          <p:nvPr/>
        </p:nvGrpSpPr>
        <p:grpSpPr>
          <a:xfrm>
            <a:off x="5024176" y="3755348"/>
            <a:ext cx="478054" cy="478054"/>
            <a:chOff x="4687385" y="3853773"/>
            <a:chExt cx="478054" cy="478054"/>
          </a:xfrm>
        </p:grpSpPr>
        <p:sp>
          <p:nvSpPr>
            <p:cNvPr id="19" name="îSḷïḋè">
              <a:extLst>
                <a:ext uri="{FF2B5EF4-FFF2-40B4-BE49-F238E27FC236}">
                  <a16:creationId xmlns:a16="http://schemas.microsoft.com/office/drawing/2014/main" xmlns="" id="{BC7F2567-32D5-44AD-AC46-A230F0B38923}"/>
                </a:ext>
              </a:extLst>
            </p:cNvPr>
            <p:cNvSpPr/>
            <p:nvPr/>
          </p:nvSpPr>
          <p:spPr>
            <a:xfrm>
              <a:off x="4687385" y="3853773"/>
              <a:ext cx="478054" cy="478054"/>
            </a:xfrm>
            <a:prstGeom prst="ellipse">
              <a:avLst/>
            </a:prstGeom>
            <a:solidFill>
              <a:schemeClr val="accent2"/>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0" name="íṩ1ïḋê">
              <a:extLst>
                <a:ext uri="{FF2B5EF4-FFF2-40B4-BE49-F238E27FC236}">
                  <a16:creationId xmlns:a16="http://schemas.microsoft.com/office/drawing/2014/main" xmlns="" id="{91FEA28F-2B12-4D99-A36E-F32E942FDCE9}"/>
                </a:ext>
              </a:extLst>
            </p:cNvPr>
            <p:cNvSpPr/>
            <p:nvPr/>
          </p:nvSpPr>
          <p:spPr>
            <a:xfrm>
              <a:off x="4805030" y="3977601"/>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cxnSp>
        <p:nvCxnSpPr>
          <p:cNvPr id="13" name="直接连接符 12">
            <a:extLst>
              <a:ext uri="{FF2B5EF4-FFF2-40B4-BE49-F238E27FC236}">
                <a16:creationId xmlns:a16="http://schemas.microsoft.com/office/drawing/2014/main" xmlns="" id="{9F053F07-DF01-4AE1-96F6-419415C71774}"/>
              </a:ext>
            </a:extLst>
          </p:cNvPr>
          <p:cNvCxnSpPr>
            <a:cxnSpLocks/>
          </p:cNvCxnSpPr>
          <p:nvPr/>
        </p:nvCxnSpPr>
        <p:spPr>
          <a:xfrm>
            <a:off x="6844263" y="3180562"/>
            <a:ext cx="467463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24E9D3E-FC5C-4EC5-9AFE-739B70C76535}"/>
              </a:ext>
            </a:extLst>
          </p:cNvPr>
          <p:cNvCxnSpPr/>
          <p:nvPr/>
        </p:nvCxnSpPr>
        <p:spPr>
          <a:xfrm>
            <a:off x="5576372" y="4804506"/>
            <a:ext cx="594252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BAFE2B5-67EA-4C17-9DB4-A20AA4F01F7B}"/>
              </a:ext>
            </a:extLst>
          </p:cNvPr>
          <p:cNvCxnSpPr/>
          <p:nvPr/>
        </p:nvCxnSpPr>
        <p:spPr>
          <a:xfrm>
            <a:off x="4402720" y="6238875"/>
            <a:ext cx="711618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xmlns="" id="{A63A7F80-615A-4B26-8A88-8165C9E1CCE1}"/>
              </a:ext>
            </a:extLst>
          </p:cNvPr>
          <p:cNvGrpSpPr/>
          <p:nvPr/>
        </p:nvGrpSpPr>
        <p:grpSpPr>
          <a:xfrm>
            <a:off x="6844263" y="1847794"/>
            <a:ext cx="4576185" cy="1290002"/>
            <a:chOff x="8225415" y="1158112"/>
            <a:chExt cx="4576185" cy="1290002"/>
          </a:xfrm>
        </p:grpSpPr>
        <p:sp>
          <p:nvSpPr>
            <p:cNvPr id="34" name="文本框 33">
              <a:extLst>
                <a:ext uri="{FF2B5EF4-FFF2-40B4-BE49-F238E27FC236}">
                  <a16:creationId xmlns:a16="http://schemas.microsoft.com/office/drawing/2014/main" xmlns="" id="{B015755B-9180-4F70-A110-711F3A4AC3E2}"/>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35" name="文本框 34">
              <a:extLst>
                <a:ext uri="{FF2B5EF4-FFF2-40B4-BE49-F238E27FC236}">
                  <a16:creationId xmlns:a16="http://schemas.microsoft.com/office/drawing/2014/main" xmlns="" id="{2AF4EA93-6688-421F-9886-99241704084B}"/>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6" name="组合 35">
            <a:extLst>
              <a:ext uri="{FF2B5EF4-FFF2-40B4-BE49-F238E27FC236}">
                <a16:creationId xmlns:a16="http://schemas.microsoft.com/office/drawing/2014/main" xmlns="" id="{98BE577C-35BF-4DC9-88A4-847B99475F17}"/>
              </a:ext>
            </a:extLst>
          </p:cNvPr>
          <p:cNvGrpSpPr/>
          <p:nvPr/>
        </p:nvGrpSpPr>
        <p:grpSpPr>
          <a:xfrm>
            <a:off x="5619875" y="3515906"/>
            <a:ext cx="4576185" cy="1290002"/>
            <a:chOff x="8225415" y="1158112"/>
            <a:chExt cx="4576185" cy="1290002"/>
          </a:xfrm>
        </p:grpSpPr>
        <p:sp>
          <p:nvSpPr>
            <p:cNvPr id="37" name="文本框 36">
              <a:extLst>
                <a:ext uri="{FF2B5EF4-FFF2-40B4-BE49-F238E27FC236}">
                  <a16:creationId xmlns:a16="http://schemas.microsoft.com/office/drawing/2014/main" xmlns="" id="{EBF81E59-BEE8-4B42-A260-737770DB0284}"/>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38" name="文本框 37">
              <a:extLst>
                <a:ext uri="{FF2B5EF4-FFF2-40B4-BE49-F238E27FC236}">
                  <a16:creationId xmlns:a16="http://schemas.microsoft.com/office/drawing/2014/main" xmlns="" id="{7BA665FD-265F-43C9-A1BC-DBE65FE1163D}"/>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9" name="组合 38">
            <a:extLst>
              <a:ext uri="{FF2B5EF4-FFF2-40B4-BE49-F238E27FC236}">
                <a16:creationId xmlns:a16="http://schemas.microsoft.com/office/drawing/2014/main" xmlns="" id="{FC85D1D0-A55E-4ED0-BCD7-60D5A70472DF}"/>
              </a:ext>
            </a:extLst>
          </p:cNvPr>
          <p:cNvGrpSpPr/>
          <p:nvPr/>
        </p:nvGrpSpPr>
        <p:grpSpPr>
          <a:xfrm>
            <a:off x="4390466" y="4951262"/>
            <a:ext cx="4576185" cy="1290002"/>
            <a:chOff x="8225415" y="1158112"/>
            <a:chExt cx="4576185" cy="1290002"/>
          </a:xfrm>
        </p:grpSpPr>
        <p:sp>
          <p:nvSpPr>
            <p:cNvPr id="40" name="文本框 39">
              <a:extLst>
                <a:ext uri="{FF2B5EF4-FFF2-40B4-BE49-F238E27FC236}">
                  <a16:creationId xmlns:a16="http://schemas.microsoft.com/office/drawing/2014/main" xmlns="" id="{FDC04DFF-2B48-45FC-A385-54E41C0A0613}"/>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41" name="文本框 40">
              <a:extLst>
                <a:ext uri="{FF2B5EF4-FFF2-40B4-BE49-F238E27FC236}">
                  <a16:creationId xmlns:a16="http://schemas.microsoft.com/office/drawing/2014/main" xmlns="" id="{836B7822-EB60-40A0-834E-ED559A2BE7E9}"/>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sp>
        <p:nvSpPr>
          <p:cNvPr id="43" name="işļiḋe">
            <a:extLst>
              <a:ext uri="{FF2B5EF4-FFF2-40B4-BE49-F238E27FC236}">
                <a16:creationId xmlns:a16="http://schemas.microsoft.com/office/drawing/2014/main" xmlns="" id="{D4252169-DE7C-440B-AAFC-15141F048B65}"/>
              </a:ext>
            </a:extLst>
          </p:cNvPr>
          <p:cNvSpPr txBox="1"/>
          <p:nvPr/>
        </p:nvSpPr>
        <p:spPr>
          <a:xfrm>
            <a:off x="673100" y="1290231"/>
            <a:ext cx="3717366" cy="960776"/>
          </a:xfrm>
          <a:prstGeom prst="rect">
            <a:avLst/>
          </a:prstGeom>
          <a:noFill/>
          <a:ln>
            <a:noFill/>
          </a:ln>
        </p:spPr>
        <p:txBody>
          <a:bodyPr wrap="square" lIns="0" tIns="45720" rIns="91440" bIns="45720" anchor="t" anchorCtr="0">
            <a:spAutoFit/>
          </a:bodyPr>
          <a:lstStyle/>
          <a:p>
            <a:pPr>
              <a:lnSpc>
                <a:spcPct val="150000"/>
              </a:lnSpc>
              <a:buSzPct val="25000"/>
            </a:pPr>
            <a:r>
              <a:rPr lang="zh-CN" altLang="en-US" sz="2000" b="1" spc="100" dirty="0">
                <a:solidFill>
                  <a:schemeClr val="tx2">
                    <a:lumMod val="50000"/>
                  </a:schemeClr>
                </a:solidFill>
              </a:rPr>
              <a:t>在这里输入一些简要的文字对本页的内容做一个简要的概括</a:t>
            </a:r>
            <a:endParaRPr lang="en-US" sz="2000" b="1" spc="100" dirty="0">
              <a:solidFill>
                <a:schemeClr val="tx2">
                  <a:lumMod val="50000"/>
                </a:schemeClr>
              </a:solidFill>
            </a:endParaRPr>
          </a:p>
        </p:txBody>
      </p:sp>
      <p:sp>
        <p:nvSpPr>
          <p:cNvPr id="18" name="灯片编号占位符 17">
            <a:extLst>
              <a:ext uri="{FF2B5EF4-FFF2-40B4-BE49-F238E27FC236}">
                <a16:creationId xmlns:a16="http://schemas.microsoft.com/office/drawing/2014/main" xmlns="" id="{5989EF1C-DD5A-40EE-8832-29E9936B9CE8}"/>
              </a:ext>
            </a:extLst>
          </p:cNvPr>
          <p:cNvSpPr>
            <a:spLocks noGrp="1"/>
          </p:cNvSpPr>
          <p:nvPr>
            <p:ph type="sldNum" sz="quarter" idx="12"/>
          </p:nvPr>
        </p:nvSpPr>
        <p:spPr/>
        <p:txBody>
          <a:bodyPr/>
          <a:lstStyle/>
          <a:p>
            <a:fld id="{8EB6F228-91C8-4A8E-B28A-F5EBAF4B74FF}" type="slidenum">
              <a:rPr lang="zh-CN" altLang="en-US" smtClean="0"/>
              <a:pPr/>
              <a:t>40</a:t>
            </a:fld>
            <a:endParaRPr lang="zh-CN" altLang="en-US"/>
          </a:p>
        </p:txBody>
      </p:sp>
    </p:spTree>
    <p:extLst>
      <p:ext uri="{BB962C8B-B14F-4D97-AF65-F5344CB8AC3E}">
        <p14:creationId xmlns:p14="http://schemas.microsoft.com/office/powerpoint/2010/main" val="1015402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四段式总结突出重点</a:t>
            </a:r>
          </a:p>
        </p:txBody>
      </p:sp>
      <p:sp>
        <p:nvSpPr>
          <p:cNvPr id="11" name="文本占位符 10">
            <a:extLst>
              <a:ext uri="{FF2B5EF4-FFF2-40B4-BE49-F238E27FC236}">
                <a16:creationId xmlns:a16="http://schemas.microsoft.com/office/drawing/2014/main" xmlns="" id="{43DD9D74-41F0-4E04-BE8F-DD0FE41C2844}"/>
              </a:ext>
            </a:extLst>
          </p:cNvPr>
          <p:cNvSpPr>
            <a:spLocks noGrp="1"/>
          </p:cNvSpPr>
          <p:nvPr>
            <p:ph type="body" sz="quarter" idx="13"/>
          </p:nvPr>
        </p:nvSpPr>
        <p:spPr/>
        <p:txBody>
          <a:bodyPr/>
          <a:lstStyle/>
          <a:p>
            <a:endParaRPr lang="zh-CN" altLang="en-US"/>
          </a:p>
        </p:txBody>
      </p:sp>
      <p:grpSp>
        <p:nvGrpSpPr>
          <p:cNvPr id="57" name="iṡľíḍé">
            <a:extLst>
              <a:ext uri="{FF2B5EF4-FFF2-40B4-BE49-F238E27FC236}">
                <a16:creationId xmlns:a16="http://schemas.microsoft.com/office/drawing/2014/main" xmlns="" id="{F41ADB64-38A2-4989-A274-9AE98E24F25B}"/>
              </a:ext>
            </a:extLst>
          </p:cNvPr>
          <p:cNvGrpSpPr/>
          <p:nvPr/>
        </p:nvGrpSpPr>
        <p:grpSpPr>
          <a:xfrm>
            <a:off x="4261160" y="1758084"/>
            <a:ext cx="3669681" cy="3570433"/>
            <a:chOff x="4022724" y="1484949"/>
            <a:chExt cx="3921126" cy="3815078"/>
          </a:xfrm>
        </p:grpSpPr>
        <p:sp>
          <p:nvSpPr>
            <p:cNvPr id="70" name="îŝḷidé">
              <a:extLst>
                <a:ext uri="{FF2B5EF4-FFF2-40B4-BE49-F238E27FC236}">
                  <a16:creationId xmlns:a16="http://schemas.microsoft.com/office/drawing/2014/main" xmlns="" id="{F126A417-64F6-47AA-83AE-ECE7017EB137}"/>
                </a:ext>
              </a:extLst>
            </p:cNvPr>
            <p:cNvSpPr/>
            <p:nvPr/>
          </p:nvSpPr>
          <p:spPr>
            <a:xfrm rot="10800000">
              <a:off x="5484094" y="1484949"/>
              <a:ext cx="1849343" cy="1849343"/>
            </a:xfrm>
            <a:prstGeom prst="teardrop">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1" name="işlîḍè">
              <a:extLst>
                <a:ext uri="{FF2B5EF4-FFF2-40B4-BE49-F238E27FC236}">
                  <a16:creationId xmlns:a16="http://schemas.microsoft.com/office/drawing/2014/main" xmlns="" id="{1C3D11A1-DC32-4F3B-B490-40D946C25FAA}"/>
                </a:ext>
              </a:extLst>
            </p:cNvPr>
            <p:cNvSpPr/>
            <p:nvPr/>
          </p:nvSpPr>
          <p:spPr>
            <a:xfrm rot="10800000" flipH="1">
              <a:off x="4022724" y="1989315"/>
              <a:ext cx="1344977" cy="1344977"/>
            </a:xfrm>
            <a:prstGeom prst="teardrop">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îŝļiḋè">
              <a:extLst>
                <a:ext uri="{FF2B5EF4-FFF2-40B4-BE49-F238E27FC236}">
                  <a16:creationId xmlns:a16="http://schemas.microsoft.com/office/drawing/2014/main" xmlns="" id="{F4CDB8A5-A55E-4589-BD67-E42DB32566A6}"/>
                </a:ext>
              </a:extLst>
            </p:cNvPr>
            <p:cNvSpPr/>
            <p:nvPr/>
          </p:nvSpPr>
          <p:spPr>
            <a:xfrm rot="10800000" flipH="1" flipV="1">
              <a:off x="4633137" y="3450684"/>
              <a:ext cx="1849343" cy="1849343"/>
            </a:xfrm>
            <a:prstGeom prst="teardrop">
              <a:avLst/>
            </a:prstGeom>
            <a:solidFill>
              <a:schemeClr val="accent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3" name="išļîḍe">
              <a:extLst>
                <a:ext uri="{FF2B5EF4-FFF2-40B4-BE49-F238E27FC236}">
                  <a16:creationId xmlns:a16="http://schemas.microsoft.com/office/drawing/2014/main" xmlns="" id="{6BAE2543-A4CF-41CD-8F4B-400176BF661F}"/>
                </a:ext>
              </a:extLst>
            </p:cNvPr>
            <p:cNvSpPr/>
            <p:nvPr/>
          </p:nvSpPr>
          <p:spPr>
            <a:xfrm rot="10800000" flipV="1">
              <a:off x="6598873" y="3450684"/>
              <a:ext cx="1344977" cy="1344977"/>
            </a:xfrm>
            <a:prstGeom prst="teardrop">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îS1iďê">
              <a:extLst>
                <a:ext uri="{FF2B5EF4-FFF2-40B4-BE49-F238E27FC236}">
                  <a16:creationId xmlns:a16="http://schemas.microsoft.com/office/drawing/2014/main" xmlns="" id="{A5591B54-69B7-4574-93D9-81D4945A16EF}"/>
                </a:ext>
              </a:extLst>
            </p:cNvPr>
            <p:cNvSpPr/>
            <p:nvPr/>
          </p:nvSpPr>
          <p:spPr bwMode="auto">
            <a:xfrm>
              <a:off x="4324236" y="2347298"/>
              <a:ext cx="826832" cy="6795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75" name="íṥļïḓè">
              <a:extLst>
                <a:ext uri="{FF2B5EF4-FFF2-40B4-BE49-F238E27FC236}">
                  <a16:creationId xmlns:a16="http://schemas.microsoft.com/office/drawing/2014/main" xmlns="" id="{62A3E992-212E-4843-AB4D-E25C5E876F36}"/>
                </a:ext>
              </a:extLst>
            </p:cNvPr>
            <p:cNvSpPr/>
            <p:nvPr/>
          </p:nvSpPr>
          <p:spPr bwMode="auto">
            <a:xfrm>
              <a:off x="6930750" y="3767466"/>
              <a:ext cx="681222" cy="656448"/>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p>
          </p:txBody>
        </p:sp>
        <p:sp>
          <p:nvSpPr>
            <p:cNvPr id="76" name="îṡļïďe">
              <a:extLst>
                <a:ext uri="{FF2B5EF4-FFF2-40B4-BE49-F238E27FC236}">
                  <a16:creationId xmlns:a16="http://schemas.microsoft.com/office/drawing/2014/main" xmlns="" id="{70FD6EC4-E34A-41AB-B304-34EB0C7B383D}"/>
                </a:ext>
              </a:extLst>
            </p:cNvPr>
            <p:cNvSpPr/>
            <p:nvPr/>
          </p:nvSpPr>
          <p:spPr bwMode="auto">
            <a:xfrm>
              <a:off x="6016856" y="2035353"/>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p>
          </p:txBody>
        </p:sp>
        <p:sp>
          <p:nvSpPr>
            <p:cNvPr id="77" name="îŝliḍê">
              <a:extLst>
                <a:ext uri="{FF2B5EF4-FFF2-40B4-BE49-F238E27FC236}">
                  <a16:creationId xmlns:a16="http://schemas.microsoft.com/office/drawing/2014/main" xmlns="" id="{52C5C7B1-9C80-4C2E-963C-454777341173}"/>
                </a:ext>
              </a:extLst>
            </p:cNvPr>
            <p:cNvSpPr/>
            <p:nvPr/>
          </p:nvSpPr>
          <p:spPr bwMode="auto">
            <a:xfrm>
              <a:off x="5249014" y="4076024"/>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grpSp>
      <p:grpSp>
        <p:nvGrpSpPr>
          <p:cNvPr id="4" name="组合 3">
            <a:extLst>
              <a:ext uri="{FF2B5EF4-FFF2-40B4-BE49-F238E27FC236}">
                <a16:creationId xmlns:a16="http://schemas.microsoft.com/office/drawing/2014/main" xmlns="" id="{8AE43271-25BB-4C85-A85C-AC9AD2374EDB}"/>
              </a:ext>
            </a:extLst>
          </p:cNvPr>
          <p:cNvGrpSpPr/>
          <p:nvPr/>
        </p:nvGrpSpPr>
        <p:grpSpPr>
          <a:xfrm>
            <a:off x="7761000" y="1861254"/>
            <a:ext cx="3759488" cy="1698143"/>
            <a:chOff x="7761000" y="2013654"/>
            <a:chExt cx="3759488" cy="1698143"/>
          </a:xfrm>
        </p:grpSpPr>
        <p:sp>
          <p:nvSpPr>
            <p:cNvPr id="68" name="ïṡļíḍê">
              <a:extLst>
                <a:ext uri="{FF2B5EF4-FFF2-40B4-BE49-F238E27FC236}">
                  <a16:creationId xmlns:a16="http://schemas.microsoft.com/office/drawing/2014/main" xmlns="" id="{04D5F246-F6FE-4C3F-888A-22A91BEAA8E8}"/>
                </a:ext>
              </a:extLst>
            </p:cNvPr>
            <p:cNvSpPr txBox="1"/>
            <p:nvPr/>
          </p:nvSpPr>
          <p:spPr>
            <a:xfrm>
              <a:off x="7761000" y="2013654"/>
              <a:ext cx="3759488" cy="439417"/>
            </a:xfrm>
            <a:prstGeom prst="rect">
              <a:avLst/>
            </a:prstGeom>
            <a:solidFill>
              <a:schemeClr val="accent1">
                <a:lumMod val="60000"/>
                <a:lumOff val="40000"/>
              </a:schemeClr>
            </a:solidFill>
            <a:ln>
              <a:noFill/>
            </a:ln>
          </p:spPr>
          <p:txBody>
            <a:bodyPr wrap="none" lIns="91440" tIns="45720" rIns="91440" bIns="45720" anchor="t" anchorCtr="0">
              <a:normAutofit/>
            </a:bodyPr>
            <a:lstStyle/>
            <a:p>
              <a:pPr algn="r">
                <a:buSzPct val="25000"/>
              </a:pPr>
              <a:r>
                <a:rPr lang="zh-CN" altLang="en-US" sz="2000" b="1" dirty="0">
                  <a:solidFill>
                    <a:schemeClr val="bg1"/>
                  </a:solidFill>
                </a:rPr>
                <a:t>这里写最重要的观点</a:t>
              </a:r>
              <a:endParaRPr lang="de-DE" sz="2000" b="1" dirty="0">
                <a:solidFill>
                  <a:schemeClr val="bg1"/>
                </a:solidFill>
              </a:endParaRPr>
            </a:p>
          </p:txBody>
        </p:sp>
        <p:sp>
          <p:nvSpPr>
            <p:cNvPr id="69" name="ïšľîḑê">
              <a:extLst>
                <a:ext uri="{FF2B5EF4-FFF2-40B4-BE49-F238E27FC236}">
                  <a16:creationId xmlns:a16="http://schemas.microsoft.com/office/drawing/2014/main" xmlns="" id="{3683223A-1D1C-4E4E-A77E-AD1AB40DD32C}"/>
                </a:ext>
              </a:extLst>
            </p:cNvPr>
            <p:cNvSpPr txBox="1"/>
            <p:nvPr/>
          </p:nvSpPr>
          <p:spPr>
            <a:xfrm>
              <a:off x="7761000" y="2453071"/>
              <a:ext cx="3759488" cy="1258726"/>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000" spc="100" dirty="0">
                <a:solidFill>
                  <a:schemeClr val="tx1">
                    <a:lumMod val="65000"/>
                    <a:lumOff val="35000"/>
                  </a:schemeClr>
                </a:solidFill>
              </a:endParaRPr>
            </a:p>
          </p:txBody>
        </p:sp>
      </p:grpSp>
      <p:grpSp>
        <p:nvGrpSpPr>
          <p:cNvPr id="6" name="组合 5">
            <a:extLst>
              <a:ext uri="{FF2B5EF4-FFF2-40B4-BE49-F238E27FC236}">
                <a16:creationId xmlns:a16="http://schemas.microsoft.com/office/drawing/2014/main" xmlns="" id="{B02DD5EC-9935-4EB6-84C4-3C9B314E3379}"/>
              </a:ext>
            </a:extLst>
          </p:cNvPr>
          <p:cNvGrpSpPr/>
          <p:nvPr/>
        </p:nvGrpSpPr>
        <p:grpSpPr>
          <a:xfrm>
            <a:off x="8140700" y="4166668"/>
            <a:ext cx="3379788" cy="1469813"/>
            <a:chOff x="8140700" y="4031582"/>
            <a:chExt cx="3379788" cy="1469813"/>
          </a:xfrm>
        </p:grpSpPr>
        <p:sp>
          <p:nvSpPr>
            <p:cNvPr id="66" name="î$ḻíḋê">
              <a:extLst>
                <a:ext uri="{FF2B5EF4-FFF2-40B4-BE49-F238E27FC236}">
                  <a16:creationId xmlns:a16="http://schemas.microsoft.com/office/drawing/2014/main" xmlns="" id="{FD28A803-6D64-487D-9BE0-41F8BAD9C09F}"/>
                </a:ext>
              </a:extLst>
            </p:cNvPr>
            <p:cNvSpPr txBox="1"/>
            <p:nvPr/>
          </p:nvSpPr>
          <p:spPr>
            <a:xfrm>
              <a:off x="8349502" y="4031582"/>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7" name="îš1iḑê">
              <a:extLst>
                <a:ext uri="{FF2B5EF4-FFF2-40B4-BE49-F238E27FC236}">
                  <a16:creationId xmlns:a16="http://schemas.microsoft.com/office/drawing/2014/main" xmlns="" id="{4C924B9B-E5D3-4DEA-A638-753B7D792912}"/>
                </a:ext>
              </a:extLst>
            </p:cNvPr>
            <p:cNvSpPr txBox="1"/>
            <p:nvPr/>
          </p:nvSpPr>
          <p:spPr>
            <a:xfrm>
              <a:off x="8140700" y="4470999"/>
              <a:ext cx="3379788" cy="1030396"/>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63CAF928-9F68-490E-A0EA-512416841407}"/>
              </a:ext>
            </a:extLst>
          </p:cNvPr>
          <p:cNvGrpSpPr/>
          <p:nvPr/>
        </p:nvGrpSpPr>
        <p:grpSpPr>
          <a:xfrm>
            <a:off x="673100" y="4166668"/>
            <a:ext cx="3639397" cy="1469813"/>
            <a:chOff x="673100" y="4031582"/>
            <a:chExt cx="3639397" cy="1469813"/>
          </a:xfrm>
        </p:grpSpPr>
        <p:sp>
          <p:nvSpPr>
            <p:cNvPr id="64" name="ïsḻîdé">
              <a:extLst>
                <a:ext uri="{FF2B5EF4-FFF2-40B4-BE49-F238E27FC236}">
                  <a16:creationId xmlns:a16="http://schemas.microsoft.com/office/drawing/2014/main" xmlns="" id="{0AB36A13-087F-4740-8B33-328B1914CF99}"/>
                </a:ext>
              </a:extLst>
            </p:cNvPr>
            <p:cNvSpPr txBox="1"/>
            <p:nvPr/>
          </p:nvSpPr>
          <p:spPr>
            <a:xfrm>
              <a:off x="673100" y="4031582"/>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ïṥļíḋé">
              <a:extLst>
                <a:ext uri="{FF2B5EF4-FFF2-40B4-BE49-F238E27FC236}">
                  <a16:creationId xmlns:a16="http://schemas.microsoft.com/office/drawing/2014/main" xmlns="" id="{03E17143-2395-4BA7-9BF7-6D553FE99DE1}"/>
                </a:ext>
              </a:extLst>
            </p:cNvPr>
            <p:cNvSpPr txBox="1"/>
            <p:nvPr/>
          </p:nvSpPr>
          <p:spPr>
            <a:xfrm>
              <a:off x="673100" y="4470999"/>
              <a:ext cx="3639397" cy="1030396"/>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100" spc="100" dirty="0">
                <a:solidFill>
                  <a:schemeClr val="tx1">
                    <a:lumMod val="65000"/>
                    <a:lumOff val="35000"/>
                  </a:schemeClr>
                </a:solidFill>
                <a:latin typeface="+mn-ea"/>
              </a:endParaRPr>
            </a:p>
          </p:txBody>
        </p:sp>
      </p:grpSp>
      <p:grpSp>
        <p:nvGrpSpPr>
          <p:cNvPr id="3" name="组合 2">
            <a:extLst>
              <a:ext uri="{FF2B5EF4-FFF2-40B4-BE49-F238E27FC236}">
                <a16:creationId xmlns:a16="http://schemas.microsoft.com/office/drawing/2014/main" xmlns="" id="{EFE4F872-3859-4C28-92E2-97C3CEB8729E}"/>
              </a:ext>
            </a:extLst>
          </p:cNvPr>
          <p:cNvGrpSpPr/>
          <p:nvPr/>
        </p:nvGrpSpPr>
        <p:grpSpPr>
          <a:xfrm>
            <a:off x="673100" y="1861254"/>
            <a:ext cx="3076574" cy="1698143"/>
            <a:chOff x="673100" y="2013654"/>
            <a:chExt cx="3076574" cy="1698143"/>
          </a:xfrm>
        </p:grpSpPr>
        <p:sp>
          <p:nvSpPr>
            <p:cNvPr id="62" name="ís1îďê">
              <a:extLst>
                <a:ext uri="{FF2B5EF4-FFF2-40B4-BE49-F238E27FC236}">
                  <a16:creationId xmlns:a16="http://schemas.microsoft.com/office/drawing/2014/main" xmlns="" id="{1E3BA856-EF59-4ED0-9BB2-9967EF613B9B}"/>
                </a:ext>
              </a:extLst>
            </p:cNvPr>
            <p:cNvSpPr txBox="1"/>
            <p:nvPr/>
          </p:nvSpPr>
          <p:spPr>
            <a:xfrm>
              <a:off x="673100" y="2013654"/>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3" name="iSḻîḍê">
              <a:extLst>
                <a:ext uri="{FF2B5EF4-FFF2-40B4-BE49-F238E27FC236}">
                  <a16:creationId xmlns:a16="http://schemas.microsoft.com/office/drawing/2014/main" xmlns="" id="{8A352302-5917-4A5A-A4BB-FC5919932AE6}"/>
                </a:ext>
              </a:extLst>
            </p:cNvPr>
            <p:cNvSpPr txBox="1"/>
            <p:nvPr/>
          </p:nvSpPr>
          <p:spPr>
            <a:xfrm>
              <a:off x="673100" y="2453068"/>
              <a:ext cx="3076574" cy="1258729"/>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000" spc="100" dirty="0">
                <a:solidFill>
                  <a:schemeClr val="tx1">
                    <a:lumMod val="65000"/>
                    <a:lumOff val="35000"/>
                  </a:schemeClr>
                </a:solidFill>
              </a:endParaRPr>
            </a:p>
          </p:txBody>
        </p:sp>
      </p:grpSp>
      <p:sp>
        <p:nvSpPr>
          <p:cNvPr id="13" name="灯片编号占位符 12">
            <a:extLst>
              <a:ext uri="{FF2B5EF4-FFF2-40B4-BE49-F238E27FC236}">
                <a16:creationId xmlns:a16="http://schemas.microsoft.com/office/drawing/2014/main" xmlns="" id="{C6EF4BF9-AB91-409D-87AF-36681C2646A5}"/>
              </a:ext>
            </a:extLst>
          </p:cNvPr>
          <p:cNvSpPr>
            <a:spLocks noGrp="1"/>
          </p:cNvSpPr>
          <p:nvPr>
            <p:ph type="sldNum" sz="quarter" idx="12"/>
          </p:nvPr>
        </p:nvSpPr>
        <p:spPr/>
        <p:txBody>
          <a:bodyPr/>
          <a:lstStyle/>
          <a:p>
            <a:fld id="{8EB6F228-91C8-4A8E-B28A-F5EBAF4B74FF}" type="slidenum">
              <a:rPr lang="zh-CN" altLang="en-US" smtClean="0"/>
              <a:pPr/>
              <a:t>41</a:t>
            </a:fld>
            <a:endParaRPr lang="zh-CN" altLang="en-US"/>
          </a:p>
        </p:txBody>
      </p:sp>
    </p:spTree>
    <p:extLst>
      <p:ext uri="{BB962C8B-B14F-4D97-AF65-F5344CB8AC3E}">
        <p14:creationId xmlns:p14="http://schemas.microsoft.com/office/powerpoint/2010/main" val="13693692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SWTO</a:t>
            </a:r>
            <a:r>
              <a:rPr lang="zh-CN" altLang="en-US" dirty="0"/>
              <a:t>分析矩阵图示</a:t>
            </a:r>
          </a:p>
        </p:txBody>
      </p:sp>
      <p:sp>
        <p:nvSpPr>
          <p:cNvPr id="11" name="文本占位符 10">
            <a:extLst>
              <a:ext uri="{FF2B5EF4-FFF2-40B4-BE49-F238E27FC236}">
                <a16:creationId xmlns:a16="http://schemas.microsoft.com/office/drawing/2014/main" xmlns="" id="{33C23020-FB0D-4B2E-9D3A-51DCD00C70A6}"/>
              </a:ext>
            </a:extLst>
          </p:cNvPr>
          <p:cNvSpPr>
            <a:spLocks noGrp="1"/>
          </p:cNvSpPr>
          <p:nvPr>
            <p:ph type="body" sz="quarter" idx="13"/>
          </p:nvPr>
        </p:nvSpPr>
        <p:spPr/>
        <p:txBody>
          <a:bodyPr/>
          <a:lstStyle/>
          <a:p>
            <a:endParaRPr lang="zh-CN" altLang="en-US"/>
          </a:p>
        </p:txBody>
      </p:sp>
      <p:grpSp>
        <p:nvGrpSpPr>
          <p:cNvPr id="28" name="iṡḷide">
            <a:extLst>
              <a:ext uri="{FF2B5EF4-FFF2-40B4-BE49-F238E27FC236}">
                <a16:creationId xmlns:a16="http://schemas.microsoft.com/office/drawing/2014/main" xmlns="" id="{3F78540D-382D-4525-8B6C-4F9AF7704DD9}"/>
              </a:ext>
            </a:extLst>
          </p:cNvPr>
          <p:cNvGrpSpPr/>
          <p:nvPr/>
        </p:nvGrpSpPr>
        <p:grpSpPr>
          <a:xfrm>
            <a:off x="4557713" y="2062163"/>
            <a:ext cx="3076574" cy="3076574"/>
            <a:chOff x="4098878" y="1827663"/>
            <a:chExt cx="3994244" cy="3994244"/>
          </a:xfrm>
        </p:grpSpPr>
        <p:sp>
          <p:nvSpPr>
            <p:cNvPr id="48" name="îšļiḓê">
              <a:extLst>
                <a:ext uri="{FF2B5EF4-FFF2-40B4-BE49-F238E27FC236}">
                  <a16:creationId xmlns:a16="http://schemas.microsoft.com/office/drawing/2014/main" xmlns="" id="{A2450241-08CA-478E-BD61-CF7CBE8D2293}"/>
                </a:ext>
              </a:extLst>
            </p:cNvPr>
            <p:cNvSpPr/>
            <p:nvPr/>
          </p:nvSpPr>
          <p:spPr>
            <a:xfrm>
              <a:off x="4555011" y="2283796"/>
              <a:ext cx="1540989" cy="1540989"/>
            </a:xfrm>
            <a:custGeom>
              <a:avLst/>
              <a:gdLst>
                <a:gd name="connsiteX0" fmla="*/ 0 w 1705970"/>
                <a:gd name="connsiteY0" fmla="*/ 0 h 1705970"/>
                <a:gd name="connsiteX1" fmla="*/ 1421636 w 1705970"/>
                <a:gd name="connsiteY1" fmla="*/ 0 h 1705970"/>
                <a:gd name="connsiteX2" fmla="*/ 1705970 w 1705970"/>
                <a:gd name="connsiteY2" fmla="*/ 284334 h 1705970"/>
                <a:gd name="connsiteX3" fmla="*/ 1705970 w 1705970"/>
                <a:gd name="connsiteY3" fmla="*/ 1705970 h 1705970"/>
                <a:gd name="connsiteX4" fmla="*/ 284334 w 1705970"/>
                <a:gd name="connsiteY4" fmla="*/ 1705970 h 1705970"/>
                <a:gd name="connsiteX5" fmla="*/ 0 w 1705970"/>
                <a:gd name="connsiteY5" fmla="*/ 1421636 h 1705970"/>
                <a:gd name="connsiteX6" fmla="*/ 0 w 1705970"/>
                <a:gd name="connsiteY6" fmla="*/ 0 h 170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970" h="1705970">
                  <a:moveTo>
                    <a:pt x="0" y="0"/>
                  </a:moveTo>
                  <a:lnTo>
                    <a:pt x="1421636" y="0"/>
                  </a:lnTo>
                  <a:cubicBezTo>
                    <a:pt x="1578669" y="0"/>
                    <a:pt x="1705970" y="127301"/>
                    <a:pt x="1705970" y="284334"/>
                  </a:cubicBezTo>
                  <a:lnTo>
                    <a:pt x="1705970" y="1705970"/>
                  </a:lnTo>
                  <a:lnTo>
                    <a:pt x="284334" y="1705970"/>
                  </a:lnTo>
                  <a:cubicBezTo>
                    <a:pt x="127301" y="1705970"/>
                    <a:pt x="0" y="1578669"/>
                    <a:pt x="0" y="1421636"/>
                  </a:cubicBez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S</a:t>
              </a:r>
            </a:p>
          </p:txBody>
        </p:sp>
        <p:sp>
          <p:nvSpPr>
            <p:cNvPr id="49" name="íslíḓe">
              <a:extLst>
                <a:ext uri="{FF2B5EF4-FFF2-40B4-BE49-F238E27FC236}">
                  <a16:creationId xmlns:a16="http://schemas.microsoft.com/office/drawing/2014/main" xmlns="" id="{B234AF4D-E261-491C-A1FE-945A53AA72D8}"/>
                </a:ext>
              </a:extLst>
            </p:cNvPr>
            <p:cNvSpPr/>
            <p:nvPr/>
          </p:nvSpPr>
          <p:spPr>
            <a:xfrm>
              <a:off x="6096513" y="3824785"/>
              <a:ext cx="1553318" cy="1553318"/>
            </a:xfrm>
            <a:custGeom>
              <a:avLst/>
              <a:gdLst>
                <a:gd name="connsiteX0" fmla="*/ 0 w 1719619"/>
                <a:gd name="connsiteY0" fmla="*/ 0 h 1719619"/>
                <a:gd name="connsiteX1" fmla="*/ 1433010 w 1719619"/>
                <a:gd name="connsiteY1" fmla="*/ 0 h 1719619"/>
                <a:gd name="connsiteX2" fmla="*/ 1719619 w 1719619"/>
                <a:gd name="connsiteY2" fmla="*/ 286609 h 1719619"/>
                <a:gd name="connsiteX3" fmla="*/ 1719619 w 1719619"/>
                <a:gd name="connsiteY3" fmla="*/ 1719619 h 1719619"/>
                <a:gd name="connsiteX4" fmla="*/ 286609 w 1719619"/>
                <a:gd name="connsiteY4" fmla="*/ 1719619 h 1719619"/>
                <a:gd name="connsiteX5" fmla="*/ 0 w 1719619"/>
                <a:gd name="connsiteY5" fmla="*/ 1433010 h 1719619"/>
                <a:gd name="connsiteX6" fmla="*/ 0 w 1719619"/>
                <a:gd name="connsiteY6" fmla="*/ 0 h 17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619" h="1719619">
                  <a:moveTo>
                    <a:pt x="0" y="0"/>
                  </a:moveTo>
                  <a:lnTo>
                    <a:pt x="1433010" y="0"/>
                  </a:lnTo>
                  <a:cubicBezTo>
                    <a:pt x="1591300" y="0"/>
                    <a:pt x="1719619" y="128319"/>
                    <a:pt x="1719619" y="286609"/>
                  </a:cubicBezTo>
                  <a:lnTo>
                    <a:pt x="1719619" y="1719619"/>
                  </a:lnTo>
                  <a:lnTo>
                    <a:pt x="286609" y="1719619"/>
                  </a:lnTo>
                  <a:cubicBezTo>
                    <a:pt x="128319" y="1719619"/>
                    <a:pt x="0" y="1591300"/>
                    <a:pt x="0" y="1433010"/>
                  </a:cubicBez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a:t>T</a:t>
              </a:r>
            </a:p>
          </p:txBody>
        </p:sp>
        <p:sp>
          <p:nvSpPr>
            <p:cNvPr id="50" name="ïṧ1íḋé">
              <a:extLst>
                <a:ext uri="{FF2B5EF4-FFF2-40B4-BE49-F238E27FC236}">
                  <a16:creationId xmlns:a16="http://schemas.microsoft.com/office/drawing/2014/main" xmlns="" id="{30921FC4-A660-4607-8466-0F5531D9956C}"/>
                </a:ext>
              </a:extLst>
            </p:cNvPr>
            <p:cNvSpPr/>
            <p:nvPr/>
          </p:nvSpPr>
          <p:spPr>
            <a:xfrm>
              <a:off x="6096000" y="1827663"/>
              <a:ext cx="1997122" cy="1997122"/>
            </a:xfrm>
            <a:prstGeom prst="round2Diag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W</a:t>
              </a:r>
            </a:p>
          </p:txBody>
        </p:sp>
        <p:sp>
          <p:nvSpPr>
            <p:cNvPr id="51" name="î$lîḑe">
              <a:extLst>
                <a:ext uri="{FF2B5EF4-FFF2-40B4-BE49-F238E27FC236}">
                  <a16:creationId xmlns:a16="http://schemas.microsoft.com/office/drawing/2014/main" xmlns="" id="{87172244-8A3B-4991-B404-A0F2B7F68CBB}"/>
                </a:ext>
              </a:extLst>
            </p:cNvPr>
            <p:cNvSpPr/>
            <p:nvPr/>
          </p:nvSpPr>
          <p:spPr>
            <a:xfrm>
              <a:off x="4098878" y="3824785"/>
              <a:ext cx="1997122" cy="1997122"/>
            </a:xfrm>
            <a:prstGeom prst="round2Diag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O</a:t>
              </a:r>
            </a:p>
          </p:txBody>
        </p:sp>
        <p:sp>
          <p:nvSpPr>
            <p:cNvPr id="52" name="íṧlíḓê">
              <a:extLst>
                <a:ext uri="{FF2B5EF4-FFF2-40B4-BE49-F238E27FC236}">
                  <a16:creationId xmlns:a16="http://schemas.microsoft.com/office/drawing/2014/main" xmlns="" id="{3ECE70D1-8CFA-4C79-A390-FD916D64F809}"/>
                </a:ext>
              </a:extLst>
            </p:cNvPr>
            <p:cNvSpPr/>
            <p:nvPr/>
          </p:nvSpPr>
          <p:spPr>
            <a:xfrm>
              <a:off x="5659596" y="3388383"/>
              <a:ext cx="872808" cy="872804"/>
            </a:xfrm>
            <a:prstGeom prst="ellipse">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a:solidFill>
                    <a:schemeClr val="accent1"/>
                  </a:solidFill>
                </a:rPr>
                <a:t></a:t>
              </a:r>
            </a:p>
          </p:txBody>
        </p:sp>
        <p:sp>
          <p:nvSpPr>
            <p:cNvPr id="53" name="îṣļiḋé">
              <a:extLst>
                <a:ext uri="{FF2B5EF4-FFF2-40B4-BE49-F238E27FC236}">
                  <a16:creationId xmlns:a16="http://schemas.microsoft.com/office/drawing/2014/main" xmlns="" id="{C94A855D-9D74-4137-A167-443DBCF8981E}"/>
                </a:ext>
              </a:extLst>
            </p:cNvPr>
            <p:cNvSpPr/>
            <p:nvPr/>
          </p:nvSpPr>
          <p:spPr>
            <a:xfrm>
              <a:off x="5791198" y="3616699"/>
              <a:ext cx="609603" cy="416173"/>
            </a:xfrm>
            <a:custGeom>
              <a:avLst/>
              <a:gdLst>
                <a:gd name="connsiteX0" fmla="*/ 227105 w 330200"/>
                <a:gd name="connsiteY0" fmla="*/ 201613 h 225426"/>
                <a:gd name="connsiteX1" fmla="*/ 303121 w 330200"/>
                <a:gd name="connsiteY1" fmla="*/ 201613 h 225426"/>
                <a:gd name="connsiteX2" fmla="*/ 309563 w 330200"/>
                <a:gd name="connsiteY2" fmla="*/ 208228 h 225426"/>
                <a:gd name="connsiteX3" fmla="*/ 309563 w 330200"/>
                <a:gd name="connsiteY3" fmla="*/ 218811 h 225426"/>
                <a:gd name="connsiteX4" fmla="*/ 303121 w 330200"/>
                <a:gd name="connsiteY4" fmla="*/ 225426 h 225426"/>
                <a:gd name="connsiteX5" fmla="*/ 227105 w 330200"/>
                <a:gd name="connsiteY5" fmla="*/ 225426 h 225426"/>
                <a:gd name="connsiteX6" fmla="*/ 220663 w 330200"/>
                <a:gd name="connsiteY6" fmla="*/ 218811 h 225426"/>
                <a:gd name="connsiteX7" fmla="*/ 220663 w 330200"/>
                <a:gd name="connsiteY7" fmla="*/ 208228 h 225426"/>
                <a:gd name="connsiteX8" fmla="*/ 227105 w 330200"/>
                <a:gd name="connsiteY8" fmla="*/ 201613 h 225426"/>
                <a:gd name="connsiteX9" fmla="*/ 238217 w 330200"/>
                <a:gd name="connsiteY9" fmla="*/ 169863 h 225426"/>
                <a:gd name="connsiteX10" fmla="*/ 314233 w 330200"/>
                <a:gd name="connsiteY10" fmla="*/ 169863 h 225426"/>
                <a:gd name="connsiteX11" fmla="*/ 320675 w 330200"/>
                <a:gd name="connsiteY11" fmla="*/ 176478 h 225426"/>
                <a:gd name="connsiteX12" fmla="*/ 320675 w 330200"/>
                <a:gd name="connsiteY12" fmla="*/ 187061 h 225426"/>
                <a:gd name="connsiteX13" fmla="*/ 314233 w 330200"/>
                <a:gd name="connsiteY13" fmla="*/ 193676 h 225426"/>
                <a:gd name="connsiteX14" fmla="*/ 238217 w 330200"/>
                <a:gd name="connsiteY14" fmla="*/ 193676 h 225426"/>
                <a:gd name="connsiteX15" fmla="*/ 231775 w 330200"/>
                <a:gd name="connsiteY15" fmla="*/ 187061 h 225426"/>
                <a:gd name="connsiteX16" fmla="*/ 231775 w 330200"/>
                <a:gd name="connsiteY16" fmla="*/ 176478 h 225426"/>
                <a:gd name="connsiteX17" fmla="*/ 238217 w 330200"/>
                <a:gd name="connsiteY17" fmla="*/ 169863 h 225426"/>
                <a:gd name="connsiteX18" fmla="*/ 227105 w 330200"/>
                <a:gd name="connsiteY18" fmla="*/ 139700 h 225426"/>
                <a:gd name="connsiteX19" fmla="*/ 303121 w 330200"/>
                <a:gd name="connsiteY19" fmla="*/ 139700 h 225426"/>
                <a:gd name="connsiteX20" fmla="*/ 309563 w 330200"/>
                <a:gd name="connsiteY20" fmla="*/ 146237 h 225426"/>
                <a:gd name="connsiteX21" fmla="*/ 309563 w 330200"/>
                <a:gd name="connsiteY21" fmla="*/ 155388 h 225426"/>
                <a:gd name="connsiteX22" fmla="*/ 303121 w 330200"/>
                <a:gd name="connsiteY22" fmla="*/ 161925 h 225426"/>
                <a:gd name="connsiteX23" fmla="*/ 227105 w 330200"/>
                <a:gd name="connsiteY23" fmla="*/ 161925 h 225426"/>
                <a:gd name="connsiteX24" fmla="*/ 220663 w 330200"/>
                <a:gd name="connsiteY24" fmla="*/ 155388 h 225426"/>
                <a:gd name="connsiteX25" fmla="*/ 220663 w 330200"/>
                <a:gd name="connsiteY25" fmla="*/ 146237 h 225426"/>
                <a:gd name="connsiteX26" fmla="*/ 227105 w 330200"/>
                <a:gd name="connsiteY26" fmla="*/ 139700 h 225426"/>
                <a:gd name="connsiteX27" fmla="*/ 247742 w 330200"/>
                <a:gd name="connsiteY27" fmla="*/ 107950 h 225426"/>
                <a:gd name="connsiteX28" fmla="*/ 323758 w 330200"/>
                <a:gd name="connsiteY28" fmla="*/ 107950 h 225426"/>
                <a:gd name="connsiteX29" fmla="*/ 330200 w 330200"/>
                <a:gd name="connsiteY29" fmla="*/ 114124 h 225426"/>
                <a:gd name="connsiteX30" fmla="*/ 330200 w 330200"/>
                <a:gd name="connsiteY30" fmla="*/ 124001 h 225426"/>
                <a:gd name="connsiteX31" fmla="*/ 323758 w 330200"/>
                <a:gd name="connsiteY31" fmla="*/ 130175 h 225426"/>
                <a:gd name="connsiteX32" fmla="*/ 247742 w 330200"/>
                <a:gd name="connsiteY32" fmla="*/ 130175 h 225426"/>
                <a:gd name="connsiteX33" fmla="*/ 241300 w 330200"/>
                <a:gd name="connsiteY33" fmla="*/ 124001 h 225426"/>
                <a:gd name="connsiteX34" fmla="*/ 241300 w 330200"/>
                <a:gd name="connsiteY34" fmla="*/ 114124 h 225426"/>
                <a:gd name="connsiteX35" fmla="*/ 247742 w 330200"/>
                <a:gd name="connsiteY35" fmla="*/ 107950 h 225426"/>
                <a:gd name="connsiteX36" fmla="*/ 69850 w 330200"/>
                <a:gd name="connsiteY36" fmla="*/ 79375 h 225426"/>
                <a:gd name="connsiteX37" fmla="*/ 85725 w 330200"/>
                <a:gd name="connsiteY37" fmla="*/ 96838 h 225426"/>
                <a:gd name="connsiteX38" fmla="*/ 69850 w 330200"/>
                <a:gd name="connsiteY38" fmla="*/ 114301 h 225426"/>
                <a:gd name="connsiteX39" fmla="*/ 53975 w 330200"/>
                <a:gd name="connsiteY39" fmla="*/ 96838 h 225426"/>
                <a:gd name="connsiteX40" fmla="*/ 69850 w 330200"/>
                <a:gd name="connsiteY40" fmla="*/ 79375 h 225426"/>
                <a:gd name="connsiteX41" fmla="*/ 241392 w 330200"/>
                <a:gd name="connsiteY41" fmla="*/ 76200 h 225426"/>
                <a:gd name="connsiteX42" fmla="*/ 317408 w 330200"/>
                <a:gd name="connsiteY42" fmla="*/ 76200 h 225426"/>
                <a:gd name="connsiteX43" fmla="*/ 323850 w 330200"/>
                <a:gd name="connsiteY43" fmla="*/ 82815 h 225426"/>
                <a:gd name="connsiteX44" fmla="*/ 323850 w 330200"/>
                <a:gd name="connsiteY44" fmla="*/ 93398 h 225426"/>
                <a:gd name="connsiteX45" fmla="*/ 317408 w 330200"/>
                <a:gd name="connsiteY45" fmla="*/ 100013 h 225426"/>
                <a:gd name="connsiteX46" fmla="*/ 241392 w 330200"/>
                <a:gd name="connsiteY46" fmla="*/ 100013 h 225426"/>
                <a:gd name="connsiteX47" fmla="*/ 234950 w 330200"/>
                <a:gd name="connsiteY47" fmla="*/ 93398 h 225426"/>
                <a:gd name="connsiteX48" fmla="*/ 234950 w 330200"/>
                <a:gd name="connsiteY48" fmla="*/ 82815 h 225426"/>
                <a:gd name="connsiteX49" fmla="*/ 241392 w 330200"/>
                <a:gd name="connsiteY49" fmla="*/ 76200 h 225426"/>
                <a:gd name="connsiteX50" fmla="*/ 156370 w 330200"/>
                <a:gd name="connsiteY50" fmla="*/ 57150 h 225426"/>
                <a:gd name="connsiteX51" fmla="*/ 115888 w 330200"/>
                <a:gd name="connsiteY51" fmla="*/ 96713 h 225426"/>
                <a:gd name="connsiteX52" fmla="*/ 126335 w 330200"/>
                <a:gd name="connsiteY52" fmla="*/ 122238 h 225426"/>
                <a:gd name="connsiteX53" fmla="*/ 144617 w 330200"/>
                <a:gd name="connsiteY53" fmla="*/ 110752 h 225426"/>
                <a:gd name="connsiteX54" fmla="*/ 144617 w 330200"/>
                <a:gd name="connsiteY54" fmla="*/ 105647 h 225426"/>
                <a:gd name="connsiteX55" fmla="*/ 142005 w 330200"/>
                <a:gd name="connsiteY55" fmla="*/ 97990 h 225426"/>
                <a:gd name="connsiteX56" fmla="*/ 139394 w 330200"/>
                <a:gd name="connsiteY56" fmla="*/ 92885 h 225426"/>
                <a:gd name="connsiteX57" fmla="*/ 140699 w 330200"/>
                <a:gd name="connsiteY57" fmla="*/ 87780 h 225426"/>
                <a:gd name="connsiteX58" fmla="*/ 140699 w 330200"/>
                <a:gd name="connsiteY58" fmla="*/ 78846 h 225426"/>
                <a:gd name="connsiteX59" fmla="*/ 144617 w 330200"/>
                <a:gd name="connsiteY59" fmla="*/ 71189 h 225426"/>
                <a:gd name="connsiteX60" fmla="*/ 148535 w 330200"/>
                <a:gd name="connsiteY60" fmla="*/ 68636 h 225426"/>
                <a:gd name="connsiteX61" fmla="*/ 152452 w 330200"/>
                <a:gd name="connsiteY61" fmla="*/ 66084 h 225426"/>
                <a:gd name="connsiteX62" fmla="*/ 156370 w 330200"/>
                <a:gd name="connsiteY62" fmla="*/ 66084 h 225426"/>
                <a:gd name="connsiteX63" fmla="*/ 157676 w 330200"/>
                <a:gd name="connsiteY63" fmla="*/ 66084 h 225426"/>
                <a:gd name="connsiteX64" fmla="*/ 164205 w 330200"/>
                <a:gd name="connsiteY64" fmla="*/ 67360 h 225426"/>
                <a:gd name="connsiteX65" fmla="*/ 169428 w 330200"/>
                <a:gd name="connsiteY65" fmla="*/ 71189 h 225426"/>
                <a:gd name="connsiteX66" fmla="*/ 173346 w 330200"/>
                <a:gd name="connsiteY66" fmla="*/ 87780 h 225426"/>
                <a:gd name="connsiteX67" fmla="*/ 173346 w 330200"/>
                <a:gd name="connsiteY67" fmla="*/ 94161 h 225426"/>
                <a:gd name="connsiteX68" fmla="*/ 170734 w 330200"/>
                <a:gd name="connsiteY68" fmla="*/ 99266 h 225426"/>
                <a:gd name="connsiteX69" fmla="*/ 168122 w 330200"/>
                <a:gd name="connsiteY69" fmla="*/ 104371 h 225426"/>
                <a:gd name="connsiteX70" fmla="*/ 168122 w 330200"/>
                <a:gd name="connsiteY70" fmla="*/ 110752 h 225426"/>
                <a:gd name="connsiteX71" fmla="*/ 169428 w 330200"/>
                <a:gd name="connsiteY71" fmla="*/ 110752 h 225426"/>
                <a:gd name="connsiteX72" fmla="*/ 186404 w 330200"/>
                <a:gd name="connsiteY72" fmla="*/ 122238 h 225426"/>
                <a:gd name="connsiteX73" fmla="*/ 196851 w 330200"/>
                <a:gd name="connsiteY73" fmla="*/ 96713 h 225426"/>
                <a:gd name="connsiteX74" fmla="*/ 156370 w 330200"/>
                <a:gd name="connsiteY74" fmla="*/ 57150 h 225426"/>
                <a:gd name="connsiteX75" fmla="*/ 156370 w 330200"/>
                <a:gd name="connsiteY75" fmla="*/ 38100 h 225426"/>
                <a:gd name="connsiteX76" fmla="*/ 215902 w 330200"/>
                <a:gd name="connsiteY76" fmla="*/ 97632 h 225426"/>
                <a:gd name="connsiteX77" fmla="*/ 156370 w 330200"/>
                <a:gd name="connsiteY77" fmla="*/ 157164 h 225426"/>
                <a:gd name="connsiteX78" fmla="*/ 96838 w 330200"/>
                <a:gd name="connsiteY78" fmla="*/ 97632 h 225426"/>
                <a:gd name="connsiteX79" fmla="*/ 156370 w 330200"/>
                <a:gd name="connsiteY79" fmla="*/ 38100 h 225426"/>
                <a:gd name="connsiteX80" fmla="*/ 27164 w 330200"/>
                <a:gd name="connsiteY80" fmla="*/ 0 h 225426"/>
                <a:gd name="connsiteX81" fmla="*/ 287161 w 330200"/>
                <a:gd name="connsiteY81" fmla="*/ 0 h 225426"/>
                <a:gd name="connsiteX82" fmla="*/ 314325 w 330200"/>
                <a:gd name="connsiteY82" fmla="*/ 27114 h 225426"/>
                <a:gd name="connsiteX83" fmla="*/ 314325 w 330200"/>
                <a:gd name="connsiteY83" fmla="*/ 61976 h 225426"/>
                <a:gd name="connsiteX84" fmla="*/ 307858 w 330200"/>
                <a:gd name="connsiteY84" fmla="*/ 68432 h 225426"/>
                <a:gd name="connsiteX85" fmla="*/ 296216 w 330200"/>
                <a:gd name="connsiteY85" fmla="*/ 68432 h 225426"/>
                <a:gd name="connsiteX86" fmla="*/ 291042 w 330200"/>
                <a:gd name="connsiteY86" fmla="*/ 61976 h 225426"/>
                <a:gd name="connsiteX87" fmla="*/ 291042 w 330200"/>
                <a:gd name="connsiteY87" fmla="*/ 55520 h 225426"/>
                <a:gd name="connsiteX88" fmla="*/ 278107 w 330200"/>
                <a:gd name="connsiteY88" fmla="*/ 56811 h 225426"/>
                <a:gd name="connsiteX89" fmla="*/ 257410 w 330200"/>
                <a:gd name="connsiteY89" fmla="*/ 36153 h 225426"/>
                <a:gd name="connsiteX90" fmla="*/ 257410 w 330200"/>
                <a:gd name="connsiteY90" fmla="*/ 23241 h 225426"/>
                <a:gd name="connsiteX91" fmla="*/ 55621 w 330200"/>
                <a:gd name="connsiteY91" fmla="*/ 23241 h 225426"/>
                <a:gd name="connsiteX92" fmla="*/ 53034 w 330200"/>
                <a:gd name="connsiteY92" fmla="*/ 38735 h 225426"/>
                <a:gd name="connsiteX93" fmla="*/ 43979 w 330200"/>
                <a:gd name="connsiteY93" fmla="*/ 50355 h 225426"/>
                <a:gd name="connsiteX94" fmla="*/ 23283 w 330200"/>
                <a:gd name="connsiteY94" fmla="*/ 55520 h 225426"/>
                <a:gd name="connsiteX95" fmla="*/ 23283 w 330200"/>
                <a:gd name="connsiteY95" fmla="*/ 138155 h 225426"/>
                <a:gd name="connsiteX96" fmla="*/ 40099 w 330200"/>
                <a:gd name="connsiteY96" fmla="*/ 140737 h 225426"/>
                <a:gd name="connsiteX97" fmla="*/ 54328 w 330200"/>
                <a:gd name="connsiteY97" fmla="*/ 157522 h 225426"/>
                <a:gd name="connsiteX98" fmla="*/ 55621 w 330200"/>
                <a:gd name="connsiteY98" fmla="*/ 170434 h 225426"/>
                <a:gd name="connsiteX99" fmla="*/ 219898 w 330200"/>
                <a:gd name="connsiteY99" fmla="*/ 170434 h 225426"/>
                <a:gd name="connsiteX100" fmla="*/ 225072 w 330200"/>
                <a:gd name="connsiteY100" fmla="*/ 175599 h 225426"/>
                <a:gd name="connsiteX101" fmla="*/ 225072 w 330200"/>
                <a:gd name="connsiteY101" fmla="*/ 188510 h 225426"/>
                <a:gd name="connsiteX102" fmla="*/ 219898 w 330200"/>
                <a:gd name="connsiteY102" fmla="*/ 193675 h 225426"/>
                <a:gd name="connsiteX103" fmla="*/ 27164 w 330200"/>
                <a:gd name="connsiteY103" fmla="*/ 193675 h 225426"/>
                <a:gd name="connsiteX104" fmla="*/ 0 w 330200"/>
                <a:gd name="connsiteY104" fmla="*/ 166561 h 225426"/>
                <a:gd name="connsiteX105" fmla="*/ 0 w 330200"/>
                <a:gd name="connsiteY105" fmla="*/ 27114 h 225426"/>
                <a:gd name="connsiteX106" fmla="*/ 27164 w 330200"/>
                <a:gd name="connsiteY106" fmla="*/ 0 h 22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30200" h="225426">
                  <a:moveTo>
                    <a:pt x="227105" y="201613"/>
                  </a:moveTo>
                  <a:cubicBezTo>
                    <a:pt x="227105" y="201613"/>
                    <a:pt x="227105" y="201613"/>
                    <a:pt x="303121" y="201613"/>
                  </a:cubicBezTo>
                  <a:cubicBezTo>
                    <a:pt x="306986" y="201613"/>
                    <a:pt x="309563" y="205582"/>
                    <a:pt x="309563" y="208228"/>
                  </a:cubicBezTo>
                  <a:cubicBezTo>
                    <a:pt x="309563" y="208228"/>
                    <a:pt x="309563" y="208228"/>
                    <a:pt x="309563" y="218811"/>
                  </a:cubicBezTo>
                  <a:cubicBezTo>
                    <a:pt x="309563" y="222780"/>
                    <a:pt x="306986" y="225426"/>
                    <a:pt x="303121" y="225426"/>
                  </a:cubicBezTo>
                  <a:cubicBezTo>
                    <a:pt x="303121" y="225426"/>
                    <a:pt x="303121" y="225426"/>
                    <a:pt x="227105" y="225426"/>
                  </a:cubicBezTo>
                  <a:cubicBezTo>
                    <a:pt x="223240" y="225426"/>
                    <a:pt x="220663" y="222780"/>
                    <a:pt x="220663" y="218811"/>
                  </a:cubicBezTo>
                  <a:cubicBezTo>
                    <a:pt x="220663" y="218811"/>
                    <a:pt x="220663" y="218811"/>
                    <a:pt x="220663" y="208228"/>
                  </a:cubicBezTo>
                  <a:cubicBezTo>
                    <a:pt x="220663" y="205582"/>
                    <a:pt x="223240" y="201613"/>
                    <a:pt x="227105" y="201613"/>
                  </a:cubicBezTo>
                  <a:close/>
                  <a:moveTo>
                    <a:pt x="238217" y="169863"/>
                  </a:moveTo>
                  <a:cubicBezTo>
                    <a:pt x="238217" y="169863"/>
                    <a:pt x="238217" y="169863"/>
                    <a:pt x="314233" y="169863"/>
                  </a:cubicBezTo>
                  <a:cubicBezTo>
                    <a:pt x="318098" y="169863"/>
                    <a:pt x="320675" y="172509"/>
                    <a:pt x="320675" y="176478"/>
                  </a:cubicBezTo>
                  <a:cubicBezTo>
                    <a:pt x="320675" y="176478"/>
                    <a:pt x="320675" y="176478"/>
                    <a:pt x="320675" y="187061"/>
                  </a:cubicBezTo>
                  <a:cubicBezTo>
                    <a:pt x="320675" y="191030"/>
                    <a:pt x="318098" y="193676"/>
                    <a:pt x="314233" y="193676"/>
                  </a:cubicBezTo>
                  <a:cubicBezTo>
                    <a:pt x="314233" y="193676"/>
                    <a:pt x="314233" y="193676"/>
                    <a:pt x="238217" y="193676"/>
                  </a:cubicBezTo>
                  <a:cubicBezTo>
                    <a:pt x="235640" y="193676"/>
                    <a:pt x="231775" y="191030"/>
                    <a:pt x="231775" y="187061"/>
                  </a:cubicBezTo>
                  <a:cubicBezTo>
                    <a:pt x="231775" y="187061"/>
                    <a:pt x="231775" y="187061"/>
                    <a:pt x="231775" y="176478"/>
                  </a:cubicBezTo>
                  <a:cubicBezTo>
                    <a:pt x="231775" y="172509"/>
                    <a:pt x="235640" y="169863"/>
                    <a:pt x="238217" y="169863"/>
                  </a:cubicBezTo>
                  <a:close/>
                  <a:moveTo>
                    <a:pt x="227105" y="139700"/>
                  </a:moveTo>
                  <a:cubicBezTo>
                    <a:pt x="227105" y="139700"/>
                    <a:pt x="227105" y="139700"/>
                    <a:pt x="303121" y="139700"/>
                  </a:cubicBezTo>
                  <a:cubicBezTo>
                    <a:pt x="306986" y="139700"/>
                    <a:pt x="309563" y="142315"/>
                    <a:pt x="309563" y="146237"/>
                  </a:cubicBezTo>
                  <a:cubicBezTo>
                    <a:pt x="309563" y="146237"/>
                    <a:pt x="309563" y="146237"/>
                    <a:pt x="309563" y="155388"/>
                  </a:cubicBezTo>
                  <a:cubicBezTo>
                    <a:pt x="309563" y="159310"/>
                    <a:pt x="306986" y="161925"/>
                    <a:pt x="303121" y="161925"/>
                  </a:cubicBezTo>
                  <a:cubicBezTo>
                    <a:pt x="303121" y="161925"/>
                    <a:pt x="303121" y="161925"/>
                    <a:pt x="227105" y="161925"/>
                  </a:cubicBezTo>
                  <a:cubicBezTo>
                    <a:pt x="223240" y="161925"/>
                    <a:pt x="220663" y="159310"/>
                    <a:pt x="220663" y="155388"/>
                  </a:cubicBezTo>
                  <a:cubicBezTo>
                    <a:pt x="220663" y="155388"/>
                    <a:pt x="220663" y="155388"/>
                    <a:pt x="220663" y="146237"/>
                  </a:cubicBezTo>
                  <a:cubicBezTo>
                    <a:pt x="220663" y="142315"/>
                    <a:pt x="223240" y="139700"/>
                    <a:pt x="227105" y="139700"/>
                  </a:cubicBezTo>
                  <a:close/>
                  <a:moveTo>
                    <a:pt x="247742" y="107950"/>
                  </a:moveTo>
                  <a:cubicBezTo>
                    <a:pt x="247742" y="107950"/>
                    <a:pt x="247742" y="107950"/>
                    <a:pt x="323758" y="107950"/>
                  </a:cubicBezTo>
                  <a:cubicBezTo>
                    <a:pt x="327623" y="107950"/>
                    <a:pt x="330200" y="110419"/>
                    <a:pt x="330200" y="114124"/>
                  </a:cubicBezTo>
                  <a:cubicBezTo>
                    <a:pt x="330200" y="114124"/>
                    <a:pt x="330200" y="114124"/>
                    <a:pt x="330200" y="124001"/>
                  </a:cubicBezTo>
                  <a:cubicBezTo>
                    <a:pt x="330200" y="127706"/>
                    <a:pt x="327623" y="130175"/>
                    <a:pt x="323758" y="130175"/>
                  </a:cubicBezTo>
                  <a:cubicBezTo>
                    <a:pt x="323758" y="130175"/>
                    <a:pt x="323758" y="130175"/>
                    <a:pt x="247742" y="130175"/>
                  </a:cubicBezTo>
                  <a:cubicBezTo>
                    <a:pt x="243877" y="130175"/>
                    <a:pt x="241300" y="127706"/>
                    <a:pt x="241300" y="124001"/>
                  </a:cubicBezTo>
                  <a:cubicBezTo>
                    <a:pt x="241300" y="124001"/>
                    <a:pt x="241300" y="124001"/>
                    <a:pt x="241300" y="114124"/>
                  </a:cubicBezTo>
                  <a:cubicBezTo>
                    <a:pt x="241300" y="110419"/>
                    <a:pt x="243877" y="107950"/>
                    <a:pt x="247742" y="107950"/>
                  </a:cubicBezTo>
                  <a:close/>
                  <a:moveTo>
                    <a:pt x="69850" y="79375"/>
                  </a:moveTo>
                  <a:cubicBezTo>
                    <a:pt x="78618" y="79375"/>
                    <a:pt x="85725" y="87193"/>
                    <a:pt x="85725" y="96838"/>
                  </a:cubicBezTo>
                  <a:cubicBezTo>
                    <a:pt x="85725" y="106483"/>
                    <a:pt x="78618" y="114301"/>
                    <a:pt x="69850" y="114301"/>
                  </a:cubicBezTo>
                  <a:cubicBezTo>
                    <a:pt x="61082" y="114301"/>
                    <a:pt x="53975" y="106483"/>
                    <a:pt x="53975" y="96838"/>
                  </a:cubicBezTo>
                  <a:cubicBezTo>
                    <a:pt x="53975" y="87193"/>
                    <a:pt x="61082" y="79375"/>
                    <a:pt x="69850" y="79375"/>
                  </a:cubicBezTo>
                  <a:close/>
                  <a:moveTo>
                    <a:pt x="241392" y="76200"/>
                  </a:moveTo>
                  <a:cubicBezTo>
                    <a:pt x="241392" y="76200"/>
                    <a:pt x="241392" y="76200"/>
                    <a:pt x="317408" y="76200"/>
                  </a:cubicBezTo>
                  <a:cubicBezTo>
                    <a:pt x="321273" y="76200"/>
                    <a:pt x="323850" y="78846"/>
                    <a:pt x="323850" y="82815"/>
                  </a:cubicBezTo>
                  <a:cubicBezTo>
                    <a:pt x="323850" y="82815"/>
                    <a:pt x="323850" y="82815"/>
                    <a:pt x="323850" y="93398"/>
                  </a:cubicBezTo>
                  <a:cubicBezTo>
                    <a:pt x="323850" y="96044"/>
                    <a:pt x="321273" y="100013"/>
                    <a:pt x="317408" y="100013"/>
                  </a:cubicBezTo>
                  <a:lnTo>
                    <a:pt x="241392" y="100013"/>
                  </a:lnTo>
                  <a:cubicBezTo>
                    <a:pt x="238815" y="100013"/>
                    <a:pt x="234950" y="96044"/>
                    <a:pt x="234950" y="93398"/>
                  </a:cubicBezTo>
                  <a:cubicBezTo>
                    <a:pt x="234950" y="93398"/>
                    <a:pt x="234950" y="93398"/>
                    <a:pt x="234950" y="82815"/>
                  </a:cubicBezTo>
                  <a:cubicBezTo>
                    <a:pt x="234950" y="78846"/>
                    <a:pt x="238815" y="76200"/>
                    <a:pt x="241392" y="76200"/>
                  </a:cubicBezTo>
                  <a:close/>
                  <a:moveTo>
                    <a:pt x="156370" y="57150"/>
                  </a:moveTo>
                  <a:cubicBezTo>
                    <a:pt x="134170" y="57150"/>
                    <a:pt x="115888" y="75017"/>
                    <a:pt x="115888" y="96713"/>
                  </a:cubicBezTo>
                  <a:cubicBezTo>
                    <a:pt x="115888" y="106923"/>
                    <a:pt x="119806" y="114581"/>
                    <a:pt x="126335" y="122238"/>
                  </a:cubicBezTo>
                  <a:cubicBezTo>
                    <a:pt x="134170" y="115857"/>
                    <a:pt x="142005" y="112028"/>
                    <a:pt x="144617" y="110752"/>
                  </a:cubicBezTo>
                  <a:cubicBezTo>
                    <a:pt x="144617" y="105647"/>
                    <a:pt x="144617" y="105647"/>
                    <a:pt x="144617" y="105647"/>
                  </a:cubicBezTo>
                  <a:cubicBezTo>
                    <a:pt x="143311" y="103095"/>
                    <a:pt x="143311" y="100542"/>
                    <a:pt x="142005" y="97990"/>
                  </a:cubicBezTo>
                  <a:cubicBezTo>
                    <a:pt x="142005" y="97990"/>
                    <a:pt x="140699" y="96713"/>
                    <a:pt x="139394" y="92885"/>
                  </a:cubicBezTo>
                  <a:cubicBezTo>
                    <a:pt x="138088" y="87780"/>
                    <a:pt x="139394" y="87780"/>
                    <a:pt x="140699" y="87780"/>
                  </a:cubicBezTo>
                  <a:cubicBezTo>
                    <a:pt x="139394" y="83951"/>
                    <a:pt x="139394" y="81399"/>
                    <a:pt x="140699" y="78846"/>
                  </a:cubicBezTo>
                  <a:cubicBezTo>
                    <a:pt x="140699" y="76294"/>
                    <a:pt x="143311" y="73741"/>
                    <a:pt x="144617" y="71189"/>
                  </a:cubicBezTo>
                  <a:cubicBezTo>
                    <a:pt x="145923" y="71189"/>
                    <a:pt x="147229" y="69912"/>
                    <a:pt x="148535" y="68636"/>
                  </a:cubicBezTo>
                  <a:cubicBezTo>
                    <a:pt x="149840" y="67360"/>
                    <a:pt x="151146" y="67360"/>
                    <a:pt x="152452" y="66084"/>
                  </a:cubicBezTo>
                  <a:cubicBezTo>
                    <a:pt x="153758" y="66084"/>
                    <a:pt x="155064" y="66084"/>
                    <a:pt x="156370" y="66084"/>
                  </a:cubicBezTo>
                  <a:cubicBezTo>
                    <a:pt x="156370" y="66084"/>
                    <a:pt x="156370" y="66084"/>
                    <a:pt x="157676" y="66084"/>
                  </a:cubicBezTo>
                  <a:cubicBezTo>
                    <a:pt x="160287" y="66084"/>
                    <a:pt x="162899" y="66084"/>
                    <a:pt x="164205" y="67360"/>
                  </a:cubicBezTo>
                  <a:cubicBezTo>
                    <a:pt x="168122" y="69912"/>
                    <a:pt x="169428" y="71189"/>
                    <a:pt x="169428" y="71189"/>
                  </a:cubicBezTo>
                  <a:cubicBezTo>
                    <a:pt x="169428" y="71189"/>
                    <a:pt x="177263" y="72465"/>
                    <a:pt x="173346" y="87780"/>
                  </a:cubicBezTo>
                  <a:cubicBezTo>
                    <a:pt x="174652" y="89056"/>
                    <a:pt x="174652" y="90332"/>
                    <a:pt x="173346" y="94161"/>
                  </a:cubicBezTo>
                  <a:cubicBezTo>
                    <a:pt x="173346" y="97990"/>
                    <a:pt x="172040" y="99266"/>
                    <a:pt x="170734" y="99266"/>
                  </a:cubicBezTo>
                  <a:cubicBezTo>
                    <a:pt x="169428" y="100542"/>
                    <a:pt x="169428" y="103095"/>
                    <a:pt x="168122" y="104371"/>
                  </a:cubicBezTo>
                  <a:cubicBezTo>
                    <a:pt x="168122" y="110752"/>
                    <a:pt x="168122" y="110752"/>
                    <a:pt x="168122" y="110752"/>
                  </a:cubicBezTo>
                  <a:cubicBezTo>
                    <a:pt x="168122" y="110752"/>
                    <a:pt x="168122" y="110752"/>
                    <a:pt x="169428" y="110752"/>
                  </a:cubicBezTo>
                  <a:cubicBezTo>
                    <a:pt x="170734" y="112028"/>
                    <a:pt x="178569" y="115857"/>
                    <a:pt x="186404" y="122238"/>
                  </a:cubicBezTo>
                  <a:cubicBezTo>
                    <a:pt x="192934" y="114581"/>
                    <a:pt x="196851" y="106923"/>
                    <a:pt x="196851" y="96713"/>
                  </a:cubicBezTo>
                  <a:cubicBezTo>
                    <a:pt x="196851" y="75017"/>
                    <a:pt x="178569" y="57150"/>
                    <a:pt x="156370" y="57150"/>
                  </a:cubicBezTo>
                  <a:close/>
                  <a:moveTo>
                    <a:pt x="156370" y="38100"/>
                  </a:moveTo>
                  <a:cubicBezTo>
                    <a:pt x="189249" y="38100"/>
                    <a:pt x="215902" y="64753"/>
                    <a:pt x="215902" y="97632"/>
                  </a:cubicBezTo>
                  <a:cubicBezTo>
                    <a:pt x="215902" y="130511"/>
                    <a:pt x="189249" y="157164"/>
                    <a:pt x="156370" y="157164"/>
                  </a:cubicBezTo>
                  <a:cubicBezTo>
                    <a:pt x="123491" y="157164"/>
                    <a:pt x="96838" y="130511"/>
                    <a:pt x="96838" y="97632"/>
                  </a:cubicBezTo>
                  <a:cubicBezTo>
                    <a:pt x="96838" y="64753"/>
                    <a:pt x="123491" y="38100"/>
                    <a:pt x="156370" y="38100"/>
                  </a:cubicBezTo>
                  <a:close/>
                  <a:moveTo>
                    <a:pt x="27164" y="0"/>
                  </a:moveTo>
                  <a:cubicBezTo>
                    <a:pt x="27164" y="0"/>
                    <a:pt x="27164" y="0"/>
                    <a:pt x="287161" y="0"/>
                  </a:cubicBezTo>
                  <a:cubicBezTo>
                    <a:pt x="301390" y="0"/>
                    <a:pt x="314325" y="11620"/>
                    <a:pt x="314325" y="27114"/>
                  </a:cubicBezTo>
                  <a:cubicBezTo>
                    <a:pt x="314325" y="27114"/>
                    <a:pt x="314325" y="27114"/>
                    <a:pt x="314325" y="61976"/>
                  </a:cubicBezTo>
                  <a:cubicBezTo>
                    <a:pt x="314325" y="65850"/>
                    <a:pt x="311738" y="68432"/>
                    <a:pt x="307858" y="68432"/>
                  </a:cubicBezTo>
                  <a:cubicBezTo>
                    <a:pt x="307858" y="68432"/>
                    <a:pt x="307858" y="68432"/>
                    <a:pt x="296216" y="68432"/>
                  </a:cubicBezTo>
                  <a:cubicBezTo>
                    <a:pt x="292335" y="68432"/>
                    <a:pt x="291042" y="65850"/>
                    <a:pt x="291042" y="61976"/>
                  </a:cubicBezTo>
                  <a:cubicBezTo>
                    <a:pt x="291042" y="61976"/>
                    <a:pt x="291042" y="61976"/>
                    <a:pt x="291042" y="55520"/>
                  </a:cubicBezTo>
                  <a:cubicBezTo>
                    <a:pt x="287161" y="56811"/>
                    <a:pt x="281987" y="56811"/>
                    <a:pt x="278107" y="56811"/>
                  </a:cubicBezTo>
                  <a:cubicBezTo>
                    <a:pt x="267759" y="54229"/>
                    <a:pt x="258704" y="46482"/>
                    <a:pt x="257410" y="36153"/>
                  </a:cubicBezTo>
                  <a:cubicBezTo>
                    <a:pt x="256117" y="30988"/>
                    <a:pt x="256117" y="27114"/>
                    <a:pt x="257410" y="23241"/>
                  </a:cubicBezTo>
                  <a:cubicBezTo>
                    <a:pt x="257410" y="23241"/>
                    <a:pt x="257410" y="23241"/>
                    <a:pt x="55621" y="23241"/>
                  </a:cubicBezTo>
                  <a:cubicBezTo>
                    <a:pt x="55621" y="27114"/>
                    <a:pt x="55621" y="33570"/>
                    <a:pt x="53034" y="38735"/>
                  </a:cubicBezTo>
                  <a:cubicBezTo>
                    <a:pt x="51740" y="43900"/>
                    <a:pt x="47860" y="47773"/>
                    <a:pt x="43979" y="50355"/>
                  </a:cubicBezTo>
                  <a:cubicBezTo>
                    <a:pt x="36218" y="55520"/>
                    <a:pt x="29751" y="55520"/>
                    <a:pt x="23283" y="55520"/>
                  </a:cubicBezTo>
                  <a:cubicBezTo>
                    <a:pt x="23283" y="55520"/>
                    <a:pt x="23283" y="55520"/>
                    <a:pt x="23283" y="138155"/>
                  </a:cubicBezTo>
                  <a:cubicBezTo>
                    <a:pt x="28457" y="136864"/>
                    <a:pt x="33631" y="138155"/>
                    <a:pt x="40099" y="140737"/>
                  </a:cubicBezTo>
                  <a:cubicBezTo>
                    <a:pt x="46566" y="144611"/>
                    <a:pt x="51740" y="149775"/>
                    <a:pt x="54328" y="157522"/>
                  </a:cubicBezTo>
                  <a:cubicBezTo>
                    <a:pt x="55621" y="161396"/>
                    <a:pt x="55621" y="166561"/>
                    <a:pt x="55621" y="170434"/>
                  </a:cubicBezTo>
                  <a:cubicBezTo>
                    <a:pt x="55621" y="170434"/>
                    <a:pt x="55621" y="170434"/>
                    <a:pt x="219898" y="170434"/>
                  </a:cubicBezTo>
                  <a:cubicBezTo>
                    <a:pt x="222485" y="170434"/>
                    <a:pt x="225072" y="173016"/>
                    <a:pt x="225072" y="175599"/>
                  </a:cubicBezTo>
                  <a:cubicBezTo>
                    <a:pt x="225072" y="175599"/>
                    <a:pt x="225072" y="175599"/>
                    <a:pt x="225072" y="188510"/>
                  </a:cubicBezTo>
                  <a:cubicBezTo>
                    <a:pt x="225072" y="191093"/>
                    <a:pt x="222485" y="193675"/>
                    <a:pt x="219898" y="193675"/>
                  </a:cubicBezTo>
                  <a:cubicBezTo>
                    <a:pt x="219898" y="193675"/>
                    <a:pt x="219898" y="193675"/>
                    <a:pt x="27164" y="193675"/>
                  </a:cubicBezTo>
                  <a:cubicBezTo>
                    <a:pt x="11641" y="193675"/>
                    <a:pt x="0" y="180763"/>
                    <a:pt x="0" y="166561"/>
                  </a:cubicBezTo>
                  <a:cubicBezTo>
                    <a:pt x="0" y="166561"/>
                    <a:pt x="0" y="166561"/>
                    <a:pt x="0" y="27114"/>
                  </a:cubicBezTo>
                  <a:cubicBezTo>
                    <a:pt x="0" y="11620"/>
                    <a:pt x="11641" y="0"/>
                    <a:pt x="27164"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a:solidFill>
                    <a:schemeClr val="accent1"/>
                  </a:solidFill>
                </a:rPr>
                <a:t></a:t>
              </a:r>
            </a:p>
          </p:txBody>
        </p:sp>
      </p:grpSp>
      <p:grpSp>
        <p:nvGrpSpPr>
          <p:cNvPr id="6" name="组合 5">
            <a:extLst>
              <a:ext uri="{FF2B5EF4-FFF2-40B4-BE49-F238E27FC236}">
                <a16:creationId xmlns:a16="http://schemas.microsoft.com/office/drawing/2014/main" xmlns="" id="{0D675D02-C52F-4110-AC88-BF114F293D26}"/>
              </a:ext>
            </a:extLst>
          </p:cNvPr>
          <p:cNvGrpSpPr/>
          <p:nvPr/>
        </p:nvGrpSpPr>
        <p:grpSpPr>
          <a:xfrm>
            <a:off x="7761000" y="1709588"/>
            <a:ext cx="3759488" cy="1339417"/>
            <a:chOff x="7761000" y="1709588"/>
            <a:chExt cx="3759488"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970426" y="4291876"/>
            <a:ext cx="3550060" cy="1339417"/>
            <a:chOff x="7970426" y="4291876"/>
            <a:chExt cx="3550060" cy="1339417"/>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970426" y="4731293"/>
              <a:ext cx="3550060" cy="900000"/>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291876"/>
            <a:ext cx="3639397" cy="1339417"/>
            <a:chOff x="673100" y="4291876"/>
            <a:chExt cx="3639397" cy="1339417"/>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709588"/>
            <a:ext cx="3639397" cy="1339415"/>
            <a:chOff x="673100" y="1709588"/>
            <a:chExt cx="3639397" cy="1339415"/>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cxnSp>
        <p:nvCxnSpPr>
          <p:cNvPr id="66" name="直接连接符 65">
            <a:extLst>
              <a:ext uri="{FF2B5EF4-FFF2-40B4-BE49-F238E27FC236}">
                <a16:creationId xmlns:a16="http://schemas.microsoft.com/office/drawing/2014/main" xmlns="" id="{2E6C22AD-EEF6-4E8E-89A7-ABD9E78E81D6}"/>
              </a:ext>
            </a:extLst>
          </p:cNvPr>
          <p:cNvCxnSpPr>
            <a:cxnSpLocks/>
          </p:cNvCxnSpPr>
          <p:nvPr/>
        </p:nvCxnSpPr>
        <p:spPr>
          <a:xfrm>
            <a:off x="8225415"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5978624F-25A2-47CC-B004-1430E28E2F2B}"/>
              </a:ext>
            </a:extLst>
          </p:cNvPr>
          <p:cNvCxnSpPr>
            <a:cxnSpLocks/>
          </p:cNvCxnSpPr>
          <p:nvPr/>
        </p:nvCxnSpPr>
        <p:spPr>
          <a:xfrm>
            <a:off x="673100"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灯片编号占位符 12">
            <a:extLst>
              <a:ext uri="{FF2B5EF4-FFF2-40B4-BE49-F238E27FC236}">
                <a16:creationId xmlns:a16="http://schemas.microsoft.com/office/drawing/2014/main" xmlns="" id="{1C97A790-CC81-4488-81C4-EA1949E75460}"/>
              </a:ext>
            </a:extLst>
          </p:cNvPr>
          <p:cNvSpPr>
            <a:spLocks noGrp="1"/>
          </p:cNvSpPr>
          <p:nvPr>
            <p:ph type="sldNum" sz="quarter" idx="12"/>
          </p:nvPr>
        </p:nvSpPr>
        <p:spPr/>
        <p:txBody>
          <a:bodyPr/>
          <a:lstStyle/>
          <a:p>
            <a:fld id="{8EB6F228-91C8-4A8E-B28A-F5EBAF4B74FF}" type="slidenum">
              <a:rPr lang="zh-CN" altLang="en-US" smtClean="0"/>
              <a:pPr/>
              <a:t>42</a:t>
            </a:fld>
            <a:endParaRPr lang="zh-CN" altLang="en-US"/>
          </a:p>
        </p:txBody>
      </p:sp>
    </p:spTree>
    <p:extLst>
      <p:ext uri="{BB962C8B-B14F-4D97-AF65-F5344CB8AC3E}">
        <p14:creationId xmlns:p14="http://schemas.microsoft.com/office/powerpoint/2010/main" val="21714037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xmlns="" id="{9E37153A-7852-47CE-9777-9CC0B7988BD9}"/>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endParaRPr lang="zh-CN" altLang="en-US" sz="3600" b="1">
              <a:latin typeface="+mj-lt"/>
            </a:endParaRPr>
          </a:p>
        </p:txBody>
      </p:sp>
      <p:sp>
        <p:nvSpPr>
          <p:cNvPr id="46" name="任意多边形: 形状 45">
            <a:extLst>
              <a:ext uri="{FF2B5EF4-FFF2-40B4-BE49-F238E27FC236}">
                <a16:creationId xmlns:a16="http://schemas.microsoft.com/office/drawing/2014/main" xmlns="" id="{A45AE44C-CA93-4978-B496-B234C6C677A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endParaRPr lang="zh-CN" altLang="en-US" sz="3600" b="1">
              <a:latin typeface="+mj-lt"/>
            </a:endParaRPr>
          </a:p>
        </p:txBody>
      </p:sp>
      <p:sp>
        <p:nvSpPr>
          <p:cNvPr id="45" name="任意多边形: 形状 44">
            <a:extLst>
              <a:ext uri="{FF2B5EF4-FFF2-40B4-BE49-F238E27FC236}">
                <a16:creationId xmlns:a16="http://schemas.microsoft.com/office/drawing/2014/main" xmlns="" id="{9323B4E7-C08C-4259-9F15-F075BBD09ABB}"/>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endParaRPr lang="zh-CN" altLang="en-US" sz="3600" b="1">
              <a:latin typeface="+mj-lt"/>
            </a:endParaRPr>
          </a:p>
        </p:txBody>
      </p:sp>
      <p:sp>
        <p:nvSpPr>
          <p:cNvPr id="44" name="任意多边形: 形状 43">
            <a:extLst>
              <a:ext uri="{FF2B5EF4-FFF2-40B4-BE49-F238E27FC236}">
                <a16:creationId xmlns:a16="http://schemas.microsoft.com/office/drawing/2014/main" xmlns="" id="{D5E44318-4D70-4DF0-914D-0B72E5C88FD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endParaRPr lang="zh-CN" altLang="en-US" sz="3600" b="1">
              <a:latin typeface="+mj-lt"/>
            </a:endParaRPr>
          </a:p>
        </p:txBody>
      </p:sp>
      <p:sp>
        <p:nvSpPr>
          <p:cNvPr id="72" name="任意多边形: 形状 71">
            <a:extLst>
              <a:ext uri="{FF2B5EF4-FFF2-40B4-BE49-F238E27FC236}">
                <a16:creationId xmlns:a16="http://schemas.microsoft.com/office/drawing/2014/main" xmlns="" id="{DB3E1EBF-1281-4D12-A192-E2A68355B362}"/>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r>
              <a:rPr lang="en-US" altLang="zh-CN" sz="3600" b="1" dirty="0">
                <a:latin typeface="+mj-lt"/>
              </a:rPr>
              <a:t>S</a:t>
            </a:r>
            <a:endParaRPr lang="zh-CN" altLang="en-US" sz="3600" b="1" dirty="0">
              <a:latin typeface="+mj-lt"/>
            </a:endParaRPr>
          </a:p>
        </p:txBody>
      </p:sp>
      <p:sp>
        <p:nvSpPr>
          <p:cNvPr id="71" name="任意多边形: 形状 70">
            <a:extLst>
              <a:ext uri="{FF2B5EF4-FFF2-40B4-BE49-F238E27FC236}">
                <a16:creationId xmlns:a16="http://schemas.microsoft.com/office/drawing/2014/main" xmlns="" id="{D5168D15-82D5-4262-B777-411D7EAB6F7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r>
              <a:rPr lang="en-US" altLang="zh-CN" sz="3600" b="1" dirty="0">
                <a:latin typeface="+mj-lt"/>
              </a:rPr>
              <a:t>W</a:t>
            </a:r>
            <a:endParaRPr lang="zh-CN" altLang="en-US" sz="3600" b="1" dirty="0">
              <a:latin typeface="+mj-lt"/>
            </a:endParaRPr>
          </a:p>
        </p:txBody>
      </p:sp>
      <p:sp>
        <p:nvSpPr>
          <p:cNvPr id="70" name="任意多边形: 形状 69">
            <a:extLst>
              <a:ext uri="{FF2B5EF4-FFF2-40B4-BE49-F238E27FC236}">
                <a16:creationId xmlns:a16="http://schemas.microsoft.com/office/drawing/2014/main" xmlns="" id="{9D8D5E0A-BF91-435F-8524-10CFBF60E438}"/>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r>
              <a:rPr lang="en-US" altLang="zh-CN" sz="3600" b="1" dirty="0">
                <a:latin typeface="+mj-lt"/>
              </a:rPr>
              <a:t>T</a:t>
            </a:r>
            <a:endParaRPr lang="zh-CN" altLang="en-US" sz="3600" b="1" dirty="0">
              <a:latin typeface="+mj-lt"/>
            </a:endParaRPr>
          </a:p>
        </p:txBody>
      </p:sp>
      <p:sp>
        <p:nvSpPr>
          <p:cNvPr id="69" name="任意多边形: 形状 68">
            <a:extLst>
              <a:ext uri="{FF2B5EF4-FFF2-40B4-BE49-F238E27FC236}">
                <a16:creationId xmlns:a16="http://schemas.microsoft.com/office/drawing/2014/main" xmlns="" id="{278AF72C-66C3-4EBC-8D34-9C78E030A34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r>
              <a:rPr lang="en-US" altLang="zh-CN" sz="3600" b="1" dirty="0">
                <a:latin typeface="+mj-lt"/>
              </a:rPr>
              <a:t>O</a:t>
            </a:r>
            <a:endParaRPr lang="zh-CN" altLang="en-US" sz="3600" b="1" dirty="0">
              <a:latin typeface="+mj-lt"/>
            </a:endParaRPr>
          </a:p>
        </p:txBody>
      </p:sp>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SWTO</a:t>
            </a:r>
            <a:r>
              <a:rPr lang="zh-CN" altLang="en-US" dirty="0"/>
              <a:t>分析矩阵图示</a:t>
            </a:r>
          </a:p>
        </p:txBody>
      </p:sp>
      <p:sp>
        <p:nvSpPr>
          <p:cNvPr id="11" name="文本占位符 10">
            <a:extLst>
              <a:ext uri="{FF2B5EF4-FFF2-40B4-BE49-F238E27FC236}">
                <a16:creationId xmlns:a16="http://schemas.microsoft.com/office/drawing/2014/main" xmlns="" id="{33C23020-FB0D-4B2E-9D3A-51DCD00C70A6}"/>
              </a:ext>
            </a:extLst>
          </p:cNvPr>
          <p:cNvSpPr>
            <a:spLocks noGrp="1"/>
          </p:cNvSpPr>
          <p:nvPr>
            <p:ph type="body" sz="quarter" idx="13"/>
          </p:nvPr>
        </p:nvSpPr>
        <p:spPr/>
        <p:txBody>
          <a:bodyPr/>
          <a:lstStyle/>
          <a:p>
            <a:endParaRPr lang="zh-CN" altLang="en-US"/>
          </a:p>
        </p:txBody>
      </p:sp>
      <p:grpSp>
        <p:nvGrpSpPr>
          <p:cNvPr id="6" name="组合 5">
            <a:extLst>
              <a:ext uri="{FF2B5EF4-FFF2-40B4-BE49-F238E27FC236}">
                <a16:creationId xmlns:a16="http://schemas.microsoft.com/office/drawing/2014/main" xmlns="" id="{0D675D02-C52F-4110-AC88-BF114F293D26}"/>
              </a:ext>
            </a:extLst>
          </p:cNvPr>
          <p:cNvGrpSpPr/>
          <p:nvPr/>
        </p:nvGrpSpPr>
        <p:grpSpPr>
          <a:xfrm>
            <a:off x="7761000" y="1564448"/>
            <a:ext cx="3759488" cy="1339417"/>
            <a:chOff x="7761000" y="1709588"/>
            <a:chExt cx="3759488"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970426" y="4016104"/>
            <a:ext cx="3550060" cy="1339417"/>
            <a:chOff x="7970426" y="4291876"/>
            <a:chExt cx="3550060" cy="1339417"/>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970426" y="4731293"/>
              <a:ext cx="3550060" cy="900000"/>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016104"/>
            <a:ext cx="3639397" cy="1339417"/>
            <a:chOff x="673100" y="4291876"/>
            <a:chExt cx="3639397" cy="1339417"/>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564448"/>
            <a:ext cx="3639397" cy="1339415"/>
            <a:chOff x="673100" y="1709588"/>
            <a:chExt cx="3639397" cy="1339415"/>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sp>
        <p:nvSpPr>
          <p:cNvPr id="13" name="灯片编号占位符 12">
            <a:extLst>
              <a:ext uri="{FF2B5EF4-FFF2-40B4-BE49-F238E27FC236}">
                <a16:creationId xmlns:a16="http://schemas.microsoft.com/office/drawing/2014/main" xmlns="" id="{1C97A790-CC81-4488-81C4-EA1949E75460}"/>
              </a:ext>
            </a:extLst>
          </p:cNvPr>
          <p:cNvSpPr>
            <a:spLocks noGrp="1"/>
          </p:cNvSpPr>
          <p:nvPr>
            <p:ph type="sldNum" sz="quarter" idx="12"/>
          </p:nvPr>
        </p:nvSpPr>
        <p:spPr/>
        <p:txBody>
          <a:bodyPr/>
          <a:lstStyle/>
          <a:p>
            <a:fld id="{8EB6F228-91C8-4A8E-B28A-F5EBAF4B74FF}" type="slidenum">
              <a:rPr lang="zh-CN" altLang="en-US" smtClean="0"/>
              <a:pPr/>
              <a:t>43</a:t>
            </a:fld>
            <a:endParaRPr lang="zh-CN" altLang="en-US"/>
          </a:p>
        </p:txBody>
      </p:sp>
      <p:sp>
        <p:nvSpPr>
          <p:cNvPr id="7" name="矩形: 圆角 6">
            <a:extLst>
              <a:ext uri="{FF2B5EF4-FFF2-40B4-BE49-F238E27FC236}">
                <a16:creationId xmlns:a16="http://schemas.microsoft.com/office/drawing/2014/main" xmlns="" id="{8C604B3A-F529-4A36-A7A2-A868AC67B6A4}"/>
              </a:ext>
            </a:extLst>
          </p:cNvPr>
          <p:cNvSpPr/>
          <p:nvPr/>
        </p:nvSpPr>
        <p:spPr>
          <a:xfrm>
            <a:off x="4445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677BF38D-D594-480D-80FE-D65FD26876DA}"/>
              </a:ext>
            </a:extLst>
          </p:cNvPr>
          <p:cNvSpPr/>
          <p:nvPr/>
        </p:nvSpPr>
        <p:spPr>
          <a:xfrm>
            <a:off x="62357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FBF99C42-2915-47B4-8A1E-F9DF016D3510}"/>
              </a:ext>
            </a:extLst>
          </p:cNvPr>
          <p:cNvSpPr/>
          <p:nvPr/>
        </p:nvSpPr>
        <p:spPr>
          <a:xfrm>
            <a:off x="4445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xmlns="" id="{1F8650D8-E306-4AB9-8BD2-23582F1455E2}"/>
              </a:ext>
            </a:extLst>
          </p:cNvPr>
          <p:cNvSpPr/>
          <p:nvPr/>
        </p:nvSpPr>
        <p:spPr>
          <a:xfrm>
            <a:off x="62357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55480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四段并列观点图示</a:t>
            </a:r>
          </a:p>
        </p:txBody>
      </p:sp>
      <p:sp>
        <p:nvSpPr>
          <p:cNvPr id="7" name="文本占位符 6">
            <a:extLst>
              <a:ext uri="{FF2B5EF4-FFF2-40B4-BE49-F238E27FC236}">
                <a16:creationId xmlns:a16="http://schemas.microsoft.com/office/drawing/2014/main" xmlns="" id="{D12B3622-4AD1-4B06-9BEF-A47A038E34A5}"/>
              </a:ext>
            </a:extLst>
          </p:cNvPr>
          <p:cNvSpPr>
            <a:spLocks noGrp="1"/>
          </p:cNvSpPr>
          <p:nvPr>
            <p:ph type="body" sz="quarter" idx="13"/>
          </p:nvPr>
        </p:nvSpPr>
        <p:spPr/>
        <p:txBody>
          <a:bodyPr/>
          <a:lstStyle/>
          <a:p>
            <a:endParaRPr lang="zh-CN" altLang="en-US"/>
          </a:p>
        </p:txBody>
      </p:sp>
      <p:sp>
        <p:nvSpPr>
          <p:cNvPr id="33" name="íṣľiḍê">
            <a:extLst>
              <a:ext uri="{FF2B5EF4-FFF2-40B4-BE49-F238E27FC236}">
                <a16:creationId xmlns:a16="http://schemas.microsoft.com/office/drawing/2014/main" xmlns="" id="{3F0A8AE7-EB23-4171-86DA-DE5366264A28}"/>
              </a:ext>
            </a:extLst>
          </p:cNvPr>
          <p:cNvSpPr/>
          <p:nvPr/>
        </p:nvSpPr>
        <p:spPr bwMode="auto">
          <a:xfrm>
            <a:off x="9616547" y="1983789"/>
            <a:ext cx="1287873" cy="1357113"/>
          </a:xfrm>
          <a:prstGeom prst="rect">
            <a:avLst/>
          </a:prstGeom>
          <a:solidFill>
            <a:schemeClr val="accent2"/>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04</a:t>
            </a:r>
            <a:endParaRPr sz="3200" spc="100" dirty="0">
              <a:solidFill>
                <a:schemeClr val="bg1"/>
              </a:solidFill>
              <a:latin typeface="Impact" panose="020B0806030902050204" pitchFamily="34" charset="0"/>
            </a:endParaRPr>
          </a:p>
        </p:txBody>
      </p:sp>
      <p:sp>
        <p:nvSpPr>
          <p:cNvPr id="34" name="iṡḷïḋé">
            <a:extLst>
              <a:ext uri="{FF2B5EF4-FFF2-40B4-BE49-F238E27FC236}">
                <a16:creationId xmlns:a16="http://schemas.microsoft.com/office/drawing/2014/main" xmlns="" id="{EEC61A2C-5124-49E6-975B-280FC5D67592}"/>
              </a:ext>
            </a:extLst>
          </p:cNvPr>
          <p:cNvSpPr/>
          <p:nvPr/>
        </p:nvSpPr>
        <p:spPr bwMode="auto">
          <a:xfrm>
            <a:off x="1457018" y="2017674"/>
            <a:ext cx="941671" cy="991869"/>
          </a:xfrm>
          <a:prstGeom prst="rect">
            <a:avLst/>
          </a:prstGeom>
          <a:solidFill>
            <a:schemeClr val="bg2">
              <a:lumMod val="75000"/>
            </a:schemeClr>
          </a:solidFill>
          <a:ln>
            <a:noFill/>
          </a:ln>
          <a:effectLst/>
        </p:spPr>
        <p:txBody>
          <a:bodyPr tIns="216000" anchor="t" anchorCtr="0"/>
          <a:lstStyle/>
          <a:p>
            <a:pPr algn="ctr"/>
            <a:r>
              <a:rPr lang="en-US" altLang="zh-CN" sz="2400" spc="100" dirty="0">
                <a:solidFill>
                  <a:schemeClr val="bg1"/>
                </a:solidFill>
                <a:latin typeface="Impact" panose="020B0806030902050204" pitchFamily="34" charset="0"/>
              </a:rPr>
              <a:t>01</a:t>
            </a:r>
            <a:endParaRPr sz="2400" spc="100" dirty="0">
              <a:solidFill>
                <a:schemeClr val="bg1"/>
              </a:solidFill>
              <a:latin typeface="Impact" panose="020B0806030902050204" pitchFamily="34" charset="0"/>
            </a:endParaRPr>
          </a:p>
        </p:txBody>
      </p:sp>
      <p:sp>
        <p:nvSpPr>
          <p:cNvPr id="35" name="îṩliḑé">
            <a:extLst>
              <a:ext uri="{FF2B5EF4-FFF2-40B4-BE49-F238E27FC236}">
                <a16:creationId xmlns:a16="http://schemas.microsoft.com/office/drawing/2014/main" xmlns="" id="{037C55B3-754F-4A46-8413-60F6AE208B5F}"/>
              </a:ext>
            </a:extLst>
          </p:cNvPr>
          <p:cNvSpPr/>
          <p:nvPr/>
        </p:nvSpPr>
        <p:spPr>
          <a:xfrm>
            <a:off x="1453329" y="2708674"/>
            <a:ext cx="941670"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6" name="íṧľiḍè">
            <a:extLst>
              <a:ext uri="{FF2B5EF4-FFF2-40B4-BE49-F238E27FC236}">
                <a16:creationId xmlns:a16="http://schemas.microsoft.com/office/drawing/2014/main" xmlns="" id="{5F1E7EE2-D465-4E1A-BAD5-6E65A5712A9C}"/>
              </a:ext>
            </a:extLst>
          </p:cNvPr>
          <p:cNvGrpSpPr/>
          <p:nvPr/>
        </p:nvGrpSpPr>
        <p:grpSpPr>
          <a:xfrm>
            <a:off x="6770880" y="1337261"/>
            <a:ext cx="1561578" cy="1583875"/>
            <a:chOff x="6824437" y="1584000"/>
            <a:chExt cx="1561578" cy="1583875"/>
          </a:xfrm>
        </p:grpSpPr>
        <p:sp>
          <p:nvSpPr>
            <p:cNvPr id="37" name="iślïḍe">
              <a:extLst>
                <a:ext uri="{FF2B5EF4-FFF2-40B4-BE49-F238E27FC236}">
                  <a16:creationId xmlns:a16="http://schemas.microsoft.com/office/drawing/2014/main" xmlns="" id="{E2BF2E25-A445-463C-94CD-4D80D863C84B}"/>
                </a:ext>
              </a:extLst>
            </p:cNvPr>
            <p:cNvSpPr/>
            <p:nvPr/>
          </p:nvSpPr>
          <p:spPr bwMode="auto">
            <a:xfrm>
              <a:off x="6883495" y="1584000"/>
              <a:ext cx="1502520" cy="1583875"/>
            </a:xfrm>
            <a:prstGeom prst="rect">
              <a:avLst/>
            </a:prstGeom>
            <a:solidFill>
              <a:schemeClr val="accent1">
                <a:lumMod val="60000"/>
                <a:lumOff val="40000"/>
              </a:schemeClr>
            </a:solidFill>
            <a:ln>
              <a:noFill/>
            </a:ln>
            <a:effectLst/>
          </p:spPr>
          <p:txBody>
            <a:bodyPr tIns="360000" anchor="t" anchorCtr="0"/>
            <a:lstStyle/>
            <a:p>
              <a:pPr algn="ctr"/>
              <a:r>
                <a:rPr lang="en-US" altLang="zh-CN" sz="3600" spc="100" dirty="0">
                  <a:solidFill>
                    <a:schemeClr val="bg1"/>
                  </a:solidFill>
                  <a:latin typeface="Impact" panose="020B0806030902050204" pitchFamily="34" charset="0"/>
                </a:rPr>
                <a:t>03</a:t>
              </a:r>
              <a:endParaRPr sz="3600" spc="100" dirty="0">
                <a:solidFill>
                  <a:schemeClr val="bg1"/>
                </a:solidFill>
                <a:latin typeface="Impact" panose="020B0806030902050204" pitchFamily="34" charset="0"/>
              </a:endParaRPr>
            </a:p>
          </p:txBody>
        </p:sp>
        <p:sp>
          <p:nvSpPr>
            <p:cNvPr id="38" name="íşľiḍè">
              <a:extLst>
                <a:ext uri="{FF2B5EF4-FFF2-40B4-BE49-F238E27FC236}">
                  <a16:creationId xmlns:a16="http://schemas.microsoft.com/office/drawing/2014/main" xmlns="" id="{62402090-7855-4B99-A191-D2A1608FEEF2}"/>
                </a:ext>
              </a:extLst>
            </p:cNvPr>
            <p:cNvSpPr/>
            <p:nvPr/>
          </p:nvSpPr>
          <p:spPr>
            <a:xfrm>
              <a:off x="6824437" y="2855427"/>
              <a:ext cx="1561578"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6" name="iśḻïḓè">
            <a:extLst>
              <a:ext uri="{FF2B5EF4-FFF2-40B4-BE49-F238E27FC236}">
                <a16:creationId xmlns:a16="http://schemas.microsoft.com/office/drawing/2014/main" xmlns="" id="{4C5E4353-CD48-4C30-97E8-94C45C329E39}"/>
              </a:ext>
            </a:extLst>
          </p:cNvPr>
          <p:cNvSpPr/>
          <p:nvPr/>
        </p:nvSpPr>
        <p:spPr bwMode="auto">
          <a:xfrm>
            <a:off x="7321129" y="3088149"/>
            <a:ext cx="461080" cy="391451"/>
          </a:xfrm>
          <a:custGeom>
            <a:avLst/>
            <a:gdLst>
              <a:gd name="connsiteX0" fmla="*/ 282755 w 591091"/>
              <a:gd name="connsiteY0" fmla="*/ 187347 h 501829"/>
              <a:gd name="connsiteX1" fmla="*/ 308576 w 591091"/>
              <a:gd name="connsiteY1" fmla="*/ 187347 h 501829"/>
              <a:gd name="connsiteX2" fmla="*/ 308576 w 591091"/>
              <a:gd name="connsiteY2" fmla="*/ 210541 h 501829"/>
              <a:gd name="connsiteX3" fmla="*/ 346017 w 591091"/>
              <a:gd name="connsiteY3" fmla="*/ 218917 h 501829"/>
              <a:gd name="connsiteX4" fmla="*/ 338916 w 591091"/>
              <a:gd name="connsiteY4" fmla="*/ 248554 h 501829"/>
              <a:gd name="connsiteX5" fmla="*/ 301475 w 591091"/>
              <a:gd name="connsiteY5" fmla="*/ 239534 h 501829"/>
              <a:gd name="connsiteX6" fmla="*/ 278882 w 591091"/>
              <a:gd name="connsiteY6" fmla="*/ 253708 h 501829"/>
              <a:gd name="connsiteX7" fmla="*/ 309867 w 591091"/>
              <a:gd name="connsiteY7" fmla="*/ 276258 h 501829"/>
              <a:gd name="connsiteX8" fmla="*/ 353763 w 591091"/>
              <a:gd name="connsiteY8" fmla="*/ 324580 h 501829"/>
              <a:gd name="connsiteX9" fmla="*/ 307285 w 591091"/>
              <a:gd name="connsiteY9" fmla="*/ 372901 h 501829"/>
              <a:gd name="connsiteX10" fmla="*/ 307285 w 591091"/>
              <a:gd name="connsiteY10" fmla="*/ 399317 h 501829"/>
              <a:gd name="connsiteX11" fmla="*/ 281464 w 591091"/>
              <a:gd name="connsiteY11" fmla="*/ 399317 h 501829"/>
              <a:gd name="connsiteX12" fmla="*/ 281464 w 591091"/>
              <a:gd name="connsiteY12" fmla="*/ 374834 h 501829"/>
              <a:gd name="connsiteX13" fmla="*/ 237568 w 591091"/>
              <a:gd name="connsiteY13" fmla="*/ 363881 h 501829"/>
              <a:gd name="connsiteX14" fmla="*/ 245314 w 591091"/>
              <a:gd name="connsiteY14" fmla="*/ 332956 h 501829"/>
              <a:gd name="connsiteX15" fmla="*/ 288565 w 591091"/>
              <a:gd name="connsiteY15" fmla="*/ 344553 h 501829"/>
              <a:gd name="connsiteX16" fmla="*/ 313740 w 591091"/>
              <a:gd name="connsiteY16" fmla="*/ 328446 h 501829"/>
              <a:gd name="connsiteX17" fmla="*/ 285983 w 591091"/>
              <a:gd name="connsiteY17" fmla="*/ 305896 h 501829"/>
              <a:gd name="connsiteX18" fmla="*/ 238859 w 591091"/>
              <a:gd name="connsiteY18" fmla="*/ 258218 h 501829"/>
              <a:gd name="connsiteX19" fmla="*/ 282755 w 591091"/>
              <a:gd name="connsiteY19" fmla="*/ 212474 h 501829"/>
              <a:gd name="connsiteX20" fmla="*/ 295666 w 591091"/>
              <a:gd name="connsiteY20" fmla="*/ 151161 h 501829"/>
              <a:gd name="connsiteX21" fmla="*/ 151700 w 591091"/>
              <a:gd name="connsiteY21" fmla="*/ 294909 h 501829"/>
              <a:gd name="connsiteX22" fmla="*/ 295666 w 591091"/>
              <a:gd name="connsiteY22" fmla="*/ 438657 h 501829"/>
              <a:gd name="connsiteX23" fmla="*/ 439631 w 591091"/>
              <a:gd name="connsiteY23" fmla="*/ 294909 h 501829"/>
              <a:gd name="connsiteX24" fmla="*/ 295666 w 591091"/>
              <a:gd name="connsiteY24" fmla="*/ 151161 h 501829"/>
              <a:gd name="connsiteX25" fmla="*/ 295423 w 591091"/>
              <a:gd name="connsiteY25" fmla="*/ 0 h 501829"/>
              <a:gd name="connsiteX26" fmla="*/ 309223 w 591091"/>
              <a:gd name="connsiteY26" fmla="*/ 4834 h 501829"/>
              <a:gd name="connsiteX27" fmla="*/ 415744 w 591091"/>
              <a:gd name="connsiteY27" fmla="*/ 86700 h 501829"/>
              <a:gd name="connsiteX28" fmla="*/ 415744 w 591091"/>
              <a:gd name="connsiteY28" fmla="*/ 21594 h 501829"/>
              <a:gd name="connsiteX29" fmla="*/ 437694 w 591091"/>
              <a:gd name="connsiteY29" fmla="*/ 322 h 501829"/>
              <a:gd name="connsiteX30" fmla="*/ 459644 w 591091"/>
              <a:gd name="connsiteY30" fmla="*/ 21594 h 501829"/>
              <a:gd name="connsiteX31" fmla="*/ 459644 w 591091"/>
              <a:gd name="connsiteY31" fmla="*/ 120219 h 501829"/>
              <a:gd name="connsiteX32" fmla="*/ 582305 w 591091"/>
              <a:gd name="connsiteY32" fmla="*/ 214977 h 501829"/>
              <a:gd name="connsiteX33" fmla="*/ 586825 w 591091"/>
              <a:gd name="connsiteY33" fmla="*/ 245919 h 501829"/>
              <a:gd name="connsiteX34" fmla="*/ 569394 w 591091"/>
              <a:gd name="connsiteY34" fmla="*/ 254298 h 501829"/>
              <a:gd name="connsiteX35" fmla="*/ 555836 w 591091"/>
              <a:gd name="connsiteY35" fmla="*/ 249786 h 501829"/>
              <a:gd name="connsiteX36" fmla="*/ 529367 w 591091"/>
              <a:gd name="connsiteY36" fmla="*/ 229159 h 501829"/>
              <a:gd name="connsiteX37" fmla="*/ 529367 w 591091"/>
              <a:gd name="connsiteY37" fmla="*/ 479912 h 501829"/>
              <a:gd name="connsiteX38" fmla="*/ 507418 w 591091"/>
              <a:gd name="connsiteY38" fmla="*/ 501829 h 501829"/>
              <a:gd name="connsiteX39" fmla="*/ 81331 w 591091"/>
              <a:gd name="connsiteY39" fmla="*/ 501829 h 501829"/>
              <a:gd name="connsiteX40" fmla="*/ 59381 w 591091"/>
              <a:gd name="connsiteY40" fmla="*/ 479912 h 501829"/>
              <a:gd name="connsiteX41" fmla="*/ 59381 w 591091"/>
              <a:gd name="connsiteY41" fmla="*/ 231092 h 501829"/>
              <a:gd name="connsiteX42" fmla="*/ 35495 w 591091"/>
              <a:gd name="connsiteY42" fmla="*/ 249786 h 501829"/>
              <a:gd name="connsiteX43" fmla="*/ 4506 w 591091"/>
              <a:gd name="connsiteY43" fmla="*/ 245919 h 501829"/>
              <a:gd name="connsiteX44" fmla="*/ 8380 w 591091"/>
              <a:gd name="connsiteY44" fmla="*/ 214977 h 501829"/>
              <a:gd name="connsiteX45" fmla="*/ 282108 w 591091"/>
              <a:gd name="connsiteY45" fmla="*/ 4834 h 501829"/>
              <a:gd name="connsiteX46" fmla="*/ 295423 w 591091"/>
              <a:gd name="connsiteY46" fmla="*/ 0 h 50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91091" h="501829">
                <a:moveTo>
                  <a:pt x="282755" y="187347"/>
                </a:moveTo>
                <a:lnTo>
                  <a:pt x="308576" y="187347"/>
                </a:lnTo>
                <a:lnTo>
                  <a:pt x="308576" y="210541"/>
                </a:lnTo>
                <a:cubicBezTo>
                  <a:pt x="326005" y="211186"/>
                  <a:pt x="337625" y="215051"/>
                  <a:pt x="346017" y="218917"/>
                </a:cubicBezTo>
                <a:lnTo>
                  <a:pt x="338916" y="248554"/>
                </a:lnTo>
                <a:cubicBezTo>
                  <a:pt x="331815" y="245333"/>
                  <a:pt x="320196" y="239534"/>
                  <a:pt x="301475" y="239534"/>
                </a:cubicBezTo>
                <a:cubicBezTo>
                  <a:pt x="284046" y="239534"/>
                  <a:pt x="278882" y="246621"/>
                  <a:pt x="278882" y="253708"/>
                </a:cubicBezTo>
                <a:cubicBezTo>
                  <a:pt x="278882" y="262728"/>
                  <a:pt x="287919" y="267883"/>
                  <a:pt x="309867" y="276258"/>
                </a:cubicBezTo>
                <a:cubicBezTo>
                  <a:pt x="340852" y="287211"/>
                  <a:pt x="353763" y="301386"/>
                  <a:pt x="353763" y="324580"/>
                </a:cubicBezTo>
                <a:cubicBezTo>
                  <a:pt x="353763" y="347774"/>
                  <a:pt x="336979" y="367747"/>
                  <a:pt x="307285" y="372901"/>
                </a:cubicBezTo>
                <a:lnTo>
                  <a:pt x="307285" y="399317"/>
                </a:lnTo>
                <a:lnTo>
                  <a:pt x="281464" y="399317"/>
                </a:lnTo>
                <a:lnTo>
                  <a:pt x="281464" y="374834"/>
                </a:lnTo>
                <a:cubicBezTo>
                  <a:pt x="264035" y="374190"/>
                  <a:pt x="247251" y="369036"/>
                  <a:pt x="237568" y="363881"/>
                </a:cubicBezTo>
                <a:lnTo>
                  <a:pt x="245314" y="332956"/>
                </a:lnTo>
                <a:cubicBezTo>
                  <a:pt x="256288" y="339398"/>
                  <a:pt x="271781" y="344553"/>
                  <a:pt x="288565" y="344553"/>
                </a:cubicBezTo>
                <a:cubicBezTo>
                  <a:pt x="303412" y="344553"/>
                  <a:pt x="313740" y="338754"/>
                  <a:pt x="313740" y="328446"/>
                </a:cubicBezTo>
                <a:cubicBezTo>
                  <a:pt x="313740" y="318781"/>
                  <a:pt x="305348" y="312338"/>
                  <a:pt x="285983" y="305896"/>
                </a:cubicBezTo>
                <a:cubicBezTo>
                  <a:pt x="258225" y="296876"/>
                  <a:pt x="238859" y="283346"/>
                  <a:pt x="238859" y="258218"/>
                </a:cubicBezTo>
                <a:cubicBezTo>
                  <a:pt x="238859" y="235668"/>
                  <a:pt x="254997" y="217628"/>
                  <a:pt x="282755" y="212474"/>
                </a:cubicBezTo>
                <a:close/>
                <a:moveTo>
                  <a:pt x="295666" y="151161"/>
                </a:moveTo>
                <a:cubicBezTo>
                  <a:pt x="216258" y="151161"/>
                  <a:pt x="151700" y="215622"/>
                  <a:pt x="151700" y="294909"/>
                </a:cubicBezTo>
                <a:cubicBezTo>
                  <a:pt x="151700" y="374196"/>
                  <a:pt x="216258" y="438657"/>
                  <a:pt x="295666" y="438657"/>
                </a:cubicBezTo>
                <a:cubicBezTo>
                  <a:pt x="375073" y="438657"/>
                  <a:pt x="439631" y="374196"/>
                  <a:pt x="439631" y="294909"/>
                </a:cubicBezTo>
                <a:cubicBezTo>
                  <a:pt x="439631" y="215622"/>
                  <a:pt x="375073" y="151161"/>
                  <a:pt x="295666" y="151161"/>
                </a:cubicBezTo>
                <a:close/>
                <a:moveTo>
                  <a:pt x="295423" y="0"/>
                </a:moveTo>
                <a:cubicBezTo>
                  <a:pt x="300185" y="0"/>
                  <a:pt x="305026" y="1611"/>
                  <a:pt x="309223" y="4834"/>
                </a:cubicBezTo>
                <a:lnTo>
                  <a:pt x="415744" y="86700"/>
                </a:lnTo>
                <a:lnTo>
                  <a:pt x="415744" y="21594"/>
                </a:lnTo>
                <a:cubicBezTo>
                  <a:pt x="415744" y="9991"/>
                  <a:pt x="425428" y="322"/>
                  <a:pt x="437694" y="322"/>
                </a:cubicBezTo>
                <a:cubicBezTo>
                  <a:pt x="449960" y="322"/>
                  <a:pt x="459644" y="9991"/>
                  <a:pt x="459644" y="21594"/>
                </a:cubicBezTo>
                <a:lnTo>
                  <a:pt x="459644" y="120219"/>
                </a:lnTo>
                <a:lnTo>
                  <a:pt x="582305" y="214977"/>
                </a:lnTo>
                <a:cubicBezTo>
                  <a:pt x="591989" y="222068"/>
                  <a:pt x="593926" y="236249"/>
                  <a:pt x="586825" y="245919"/>
                </a:cubicBezTo>
                <a:cubicBezTo>
                  <a:pt x="582305" y="251075"/>
                  <a:pt x="575850" y="254298"/>
                  <a:pt x="569394" y="254298"/>
                </a:cubicBezTo>
                <a:cubicBezTo>
                  <a:pt x="564229" y="254298"/>
                  <a:pt x="559710" y="252365"/>
                  <a:pt x="555836" y="249786"/>
                </a:cubicBezTo>
                <a:lnTo>
                  <a:pt x="529367" y="229159"/>
                </a:lnTo>
                <a:lnTo>
                  <a:pt x="529367" y="479912"/>
                </a:lnTo>
                <a:cubicBezTo>
                  <a:pt x="529367" y="492160"/>
                  <a:pt x="519038" y="501829"/>
                  <a:pt x="507418" y="501829"/>
                </a:cubicBezTo>
                <a:lnTo>
                  <a:pt x="81331" y="501829"/>
                </a:lnTo>
                <a:cubicBezTo>
                  <a:pt x="69065" y="501829"/>
                  <a:pt x="59381" y="492160"/>
                  <a:pt x="59381" y="479912"/>
                </a:cubicBezTo>
                <a:lnTo>
                  <a:pt x="59381" y="231092"/>
                </a:lnTo>
                <a:lnTo>
                  <a:pt x="35495" y="249786"/>
                </a:lnTo>
                <a:cubicBezTo>
                  <a:pt x="25811" y="256877"/>
                  <a:pt x="11608" y="254943"/>
                  <a:pt x="4506" y="245919"/>
                </a:cubicBezTo>
                <a:cubicBezTo>
                  <a:pt x="-2595" y="236249"/>
                  <a:pt x="-1304" y="222068"/>
                  <a:pt x="8380" y="214977"/>
                </a:cubicBezTo>
                <a:lnTo>
                  <a:pt x="282108" y="4834"/>
                </a:lnTo>
                <a:cubicBezTo>
                  <a:pt x="285982" y="1611"/>
                  <a:pt x="290662" y="0"/>
                  <a:pt x="295423" y="0"/>
                </a:cubicBezTo>
                <a:close/>
              </a:path>
            </a:pathLst>
          </a:custGeom>
          <a:solidFill>
            <a:schemeClr val="accent1">
              <a:lumMod val="60000"/>
              <a:lumOff val="4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0" name="ï$ḻîde">
            <a:extLst>
              <a:ext uri="{FF2B5EF4-FFF2-40B4-BE49-F238E27FC236}">
                <a16:creationId xmlns:a16="http://schemas.microsoft.com/office/drawing/2014/main" xmlns="" id="{6A5E257C-167D-4ECF-8BFC-CC7D6BF0C943}"/>
              </a:ext>
            </a:extLst>
          </p:cNvPr>
          <p:cNvSpPr/>
          <p:nvPr/>
        </p:nvSpPr>
        <p:spPr bwMode="auto">
          <a:xfrm>
            <a:off x="716945" y="4135208"/>
            <a:ext cx="2421816" cy="183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41" name="íSḻîḑé">
            <a:extLst>
              <a:ext uri="{FF2B5EF4-FFF2-40B4-BE49-F238E27FC236}">
                <a16:creationId xmlns:a16="http://schemas.microsoft.com/office/drawing/2014/main" xmlns="" id="{FF70B590-02C6-4B83-BF1D-2EBC4B943101}"/>
              </a:ext>
            </a:extLst>
          </p:cNvPr>
          <p:cNvSpPr txBox="1"/>
          <p:nvPr/>
        </p:nvSpPr>
        <p:spPr bwMode="auto">
          <a:xfrm>
            <a:off x="716945" y="36426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42" name="isļíḍè">
            <a:extLst>
              <a:ext uri="{FF2B5EF4-FFF2-40B4-BE49-F238E27FC236}">
                <a16:creationId xmlns:a16="http://schemas.microsoft.com/office/drawing/2014/main" xmlns="" id="{EE49FF85-1BAA-41BD-BE5A-B39352087920}"/>
              </a:ext>
            </a:extLst>
          </p:cNvPr>
          <p:cNvSpPr/>
          <p:nvPr/>
        </p:nvSpPr>
        <p:spPr bwMode="auto">
          <a:xfrm>
            <a:off x="3446685" y="4639514"/>
            <a:ext cx="2421816" cy="1312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64" name="iṩḻïďé">
            <a:extLst>
              <a:ext uri="{FF2B5EF4-FFF2-40B4-BE49-F238E27FC236}">
                <a16:creationId xmlns:a16="http://schemas.microsoft.com/office/drawing/2014/main" xmlns="" id="{29C68EE3-2AFB-42D0-9C24-1D4ADD49705B}"/>
              </a:ext>
            </a:extLst>
          </p:cNvPr>
          <p:cNvSpPr/>
          <p:nvPr/>
        </p:nvSpPr>
        <p:spPr bwMode="auto">
          <a:xfrm>
            <a:off x="1697313" y="3145475"/>
            <a:ext cx="461080" cy="460385"/>
          </a:xfrm>
          <a:custGeom>
            <a:avLst/>
            <a:gdLst>
              <a:gd name="T0" fmla="*/ 5063 w 5239"/>
              <a:gd name="T1" fmla="*/ 2473 h 5239"/>
              <a:gd name="T2" fmla="*/ 4717 w 5239"/>
              <a:gd name="T3" fmla="*/ 2473 h 5239"/>
              <a:gd name="T4" fmla="*/ 2792 w 5239"/>
              <a:gd name="T5" fmla="*/ 565 h 5239"/>
              <a:gd name="T6" fmla="*/ 2792 w 5239"/>
              <a:gd name="T7" fmla="*/ 176 h 5239"/>
              <a:gd name="T8" fmla="*/ 2629 w 5239"/>
              <a:gd name="T9" fmla="*/ 0 h 5239"/>
              <a:gd name="T10" fmla="*/ 2465 w 5239"/>
              <a:gd name="T11" fmla="*/ 176 h 5239"/>
              <a:gd name="T12" fmla="*/ 2465 w 5239"/>
              <a:gd name="T13" fmla="*/ 565 h 5239"/>
              <a:gd name="T14" fmla="*/ 522 w 5239"/>
              <a:gd name="T15" fmla="*/ 2473 h 5239"/>
              <a:gd name="T16" fmla="*/ 176 w 5239"/>
              <a:gd name="T17" fmla="*/ 2473 h 5239"/>
              <a:gd name="T18" fmla="*/ 0 w 5239"/>
              <a:gd name="T19" fmla="*/ 2637 h 5239"/>
              <a:gd name="T20" fmla="*/ 176 w 5239"/>
              <a:gd name="T21" fmla="*/ 2801 h 5239"/>
              <a:gd name="T22" fmla="*/ 516 w 5239"/>
              <a:gd name="T23" fmla="*/ 2801 h 5239"/>
              <a:gd name="T24" fmla="*/ 2465 w 5239"/>
              <a:gd name="T25" fmla="*/ 4768 h 5239"/>
              <a:gd name="T26" fmla="*/ 2465 w 5239"/>
              <a:gd name="T27" fmla="*/ 5063 h 5239"/>
              <a:gd name="T28" fmla="*/ 2629 w 5239"/>
              <a:gd name="T29" fmla="*/ 5239 h 5239"/>
              <a:gd name="T30" fmla="*/ 2792 w 5239"/>
              <a:gd name="T31" fmla="*/ 5063 h 5239"/>
              <a:gd name="T32" fmla="*/ 2792 w 5239"/>
              <a:gd name="T33" fmla="*/ 4768 h 5239"/>
              <a:gd name="T34" fmla="*/ 4723 w 5239"/>
              <a:gd name="T35" fmla="*/ 2801 h 5239"/>
              <a:gd name="T36" fmla="*/ 5063 w 5239"/>
              <a:gd name="T37" fmla="*/ 2801 h 5239"/>
              <a:gd name="T38" fmla="*/ 5239 w 5239"/>
              <a:gd name="T39" fmla="*/ 2637 h 5239"/>
              <a:gd name="T40" fmla="*/ 5063 w 5239"/>
              <a:gd name="T41" fmla="*/ 2473 h 5239"/>
              <a:gd name="T42" fmla="*/ 3463 w 5239"/>
              <a:gd name="T43" fmla="*/ 2883 h 5239"/>
              <a:gd name="T44" fmla="*/ 2792 w 5239"/>
              <a:gd name="T45" fmla="*/ 2883 h 5239"/>
              <a:gd name="T46" fmla="*/ 2792 w 5239"/>
              <a:gd name="T47" fmla="*/ 3510 h 5239"/>
              <a:gd name="T48" fmla="*/ 2629 w 5239"/>
              <a:gd name="T49" fmla="*/ 3666 h 5239"/>
              <a:gd name="T50" fmla="*/ 2465 w 5239"/>
              <a:gd name="T51" fmla="*/ 3510 h 5239"/>
              <a:gd name="T52" fmla="*/ 2465 w 5239"/>
              <a:gd name="T53" fmla="*/ 2883 h 5239"/>
              <a:gd name="T54" fmla="*/ 1776 w 5239"/>
              <a:gd name="T55" fmla="*/ 2883 h 5239"/>
              <a:gd name="T56" fmla="*/ 1620 w 5239"/>
              <a:gd name="T57" fmla="*/ 2719 h 5239"/>
              <a:gd name="T58" fmla="*/ 1776 w 5239"/>
              <a:gd name="T59" fmla="*/ 2555 h 5239"/>
              <a:gd name="T60" fmla="*/ 2465 w 5239"/>
              <a:gd name="T61" fmla="*/ 2555 h 5239"/>
              <a:gd name="T62" fmla="*/ 2465 w 5239"/>
              <a:gd name="T63" fmla="*/ 1823 h 5239"/>
              <a:gd name="T64" fmla="*/ 2629 w 5239"/>
              <a:gd name="T65" fmla="*/ 1667 h 5239"/>
              <a:gd name="T66" fmla="*/ 2792 w 5239"/>
              <a:gd name="T67" fmla="*/ 1823 h 5239"/>
              <a:gd name="T68" fmla="*/ 2792 w 5239"/>
              <a:gd name="T69" fmla="*/ 2555 h 5239"/>
              <a:gd name="T70" fmla="*/ 3463 w 5239"/>
              <a:gd name="T71" fmla="*/ 2555 h 5239"/>
              <a:gd name="T72" fmla="*/ 3619 w 5239"/>
              <a:gd name="T73" fmla="*/ 2719 h 5239"/>
              <a:gd name="T74" fmla="*/ 3463 w 5239"/>
              <a:gd name="T75" fmla="*/ 2883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chemeClr val="bg2">
              <a:lumMod val="7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4" name="íšľïḓe">
            <a:extLst>
              <a:ext uri="{FF2B5EF4-FFF2-40B4-BE49-F238E27FC236}">
                <a16:creationId xmlns:a16="http://schemas.microsoft.com/office/drawing/2014/main" xmlns="" id="{7484C2F1-8C3A-4E12-A139-C6908837612B}"/>
              </a:ext>
            </a:extLst>
          </p:cNvPr>
          <p:cNvSpPr txBox="1"/>
          <p:nvPr/>
        </p:nvSpPr>
        <p:spPr bwMode="auto">
          <a:xfrm>
            <a:off x="3446685" y="4146979"/>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45" name="iṡ1íďè">
            <a:extLst>
              <a:ext uri="{FF2B5EF4-FFF2-40B4-BE49-F238E27FC236}">
                <a16:creationId xmlns:a16="http://schemas.microsoft.com/office/drawing/2014/main" xmlns="" id="{B8C2984C-845A-4A51-9A95-173ECF5BF813}"/>
              </a:ext>
            </a:extLst>
          </p:cNvPr>
          <p:cNvSpPr/>
          <p:nvPr/>
        </p:nvSpPr>
        <p:spPr bwMode="auto">
          <a:xfrm>
            <a:off x="9049575" y="4555173"/>
            <a:ext cx="2421816" cy="141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65" name="iṣḻíḓè">
            <a:extLst>
              <a:ext uri="{FF2B5EF4-FFF2-40B4-BE49-F238E27FC236}">
                <a16:creationId xmlns:a16="http://schemas.microsoft.com/office/drawing/2014/main" xmlns="" id="{0C83AEEB-7B0C-4DDE-B18B-7367BDC63C6D}"/>
              </a:ext>
            </a:extLst>
          </p:cNvPr>
          <p:cNvSpPr/>
          <p:nvPr/>
        </p:nvSpPr>
        <p:spPr bwMode="auto">
          <a:xfrm>
            <a:off x="4427053" y="3670808"/>
            <a:ext cx="461080" cy="451825"/>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accent2">
              <a:lumMod val="40000"/>
              <a:lumOff val="6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íṧļîḋé">
            <a:extLst>
              <a:ext uri="{FF2B5EF4-FFF2-40B4-BE49-F238E27FC236}">
                <a16:creationId xmlns:a16="http://schemas.microsoft.com/office/drawing/2014/main" xmlns="" id="{6647CE93-CA54-4AA8-A522-13367232F615}"/>
              </a:ext>
            </a:extLst>
          </p:cNvPr>
          <p:cNvSpPr txBox="1"/>
          <p:nvPr/>
        </p:nvSpPr>
        <p:spPr bwMode="auto">
          <a:xfrm>
            <a:off x="9049575" y="406263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67" name="ïşḻîḓe">
            <a:extLst>
              <a:ext uri="{FF2B5EF4-FFF2-40B4-BE49-F238E27FC236}">
                <a16:creationId xmlns:a16="http://schemas.microsoft.com/office/drawing/2014/main" xmlns="" id="{D4458440-4A75-4420-A0D7-832386EC2FE6}"/>
              </a:ext>
            </a:extLst>
          </p:cNvPr>
          <p:cNvSpPr/>
          <p:nvPr/>
        </p:nvSpPr>
        <p:spPr bwMode="auto">
          <a:xfrm>
            <a:off x="10029996" y="3512087"/>
            <a:ext cx="460974" cy="46108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cxnSp>
        <p:nvCxnSpPr>
          <p:cNvPr id="49" name="直接连接符 48">
            <a:extLst>
              <a:ext uri="{FF2B5EF4-FFF2-40B4-BE49-F238E27FC236}">
                <a16:creationId xmlns:a16="http://schemas.microsoft.com/office/drawing/2014/main" xmlns="" id="{6997C3F2-0057-4595-80AB-E64445FD656B}"/>
              </a:ext>
            </a:extLst>
          </p:cNvPr>
          <p:cNvCxnSpPr>
            <a:endCxn id="59" idx="1"/>
          </p:cNvCxnSpPr>
          <p:nvPr/>
        </p:nvCxnSpPr>
        <p:spPr>
          <a:xfrm>
            <a:off x="2424528" y="2301868"/>
            <a:ext cx="1594038" cy="54956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2249D7F-C8A0-411E-8EDE-72EBDBB432B4}"/>
              </a:ext>
            </a:extLst>
          </p:cNvPr>
          <p:cNvCxnSpPr>
            <a:stCxn id="59" idx="3"/>
            <a:endCxn id="37" idx="1"/>
          </p:cNvCxnSpPr>
          <p:nvPr/>
        </p:nvCxnSpPr>
        <p:spPr>
          <a:xfrm flipV="1">
            <a:off x="5306439" y="2129199"/>
            <a:ext cx="1523499" cy="72223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D7FCBDB-68A7-45A3-ADD1-23C089F725CE}"/>
              </a:ext>
            </a:extLst>
          </p:cNvPr>
          <p:cNvCxnSpPr>
            <a:cxnSpLocks/>
            <a:stCxn id="37" idx="3"/>
            <a:endCxn id="33" idx="1"/>
          </p:cNvCxnSpPr>
          <p:nvPr/>
        </p:nvCxnSpPr>
        <p:spPr>
          <a:xfrm>
            <a:off x="8332458" y="2129199"/>
            <a:ext cx="1284089" cy="5331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2" name="íşlíḋè">
            <a:extLst>
              <a:ext uri="{FF2B5EF4-FFF2-40B4-BE49-F238E27FC236}">
                <a16:creationId xmlns:a16="http://schemas.microsoft.com/office/drawing/2014/main" xmlns="" id="{BB02985F-AE79-4896-BBEA-6EA34F99A46F}"/>
              </a:ext>
            </a:extLst>
          </p:cNvPr>
          <p:cNvSpPr txBox="1"/>
          <p:nvPr/>
        </p:nvSpPr>
        <p:spPr>
          <a:xfrm rot="1175612">
            <a:off x="2424753" y="2098240"/>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sp>
        <p:nvSpPr>
          <p:cNvPr id="53" name="îṣľïḋe">
            <a:extLst>
              <a:ext uri="{FF2B5EF4-FFF2-40B4-BE49-F238E27FC236}">
                <a16:creationId xmlns:a16="http://schemas.microsoft.com/office/drawing/2014/main" xmlns="" id="{9D5784B8-CFB1-4491-B825-C5DBB74CF1A7}"/>
              </a:ext>
            </a:extLst>
          </p:cNvPr>
          <p:cNvSpPr txBox="1"/>
          <p:nvPr/>
        </p:nvSpPr>
        <p:spPr>
          <a:xfrm rot="1424783">
            <a:off x="8320057" y="194221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sp>
        <p:nvSpPr>
          <p:cNvPr id="54" name="îṧ1iḋé">
            <a:extLst>
              <a:ext uri="{FF2B5EF4-FFF2-40B4-BE49-F238E27FC236}">
                <a16:creationId xmlns:a16="http://schemas.microsoft.com/office/drawing/2014/main" xmlns="" id="{5E80ABC4-C892-4396-8018-F49B2954F529}"/>
              </a:ext>
            </a:extLst>
          </p:cNvPr>
          <p:cNvSpPr txBox="1"/>
          <p:nvPr/>
        </p:nvSpPr>
        <p:spPr>
          <a:xfrm rot="19986513">
            <a:off x="5279564" y="201430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cxnSp>
        <p:nvCxnSpPr>
          <p:cNvPr id="55" name="直接连接符 54">
            <a:extLst>
              <a:ext uri="{FF2B5EF4-FFF2-40B4-BE49-F238E27FC236}">
                <a16:creationId xmlns:a16="http://schemas.microsoft.com/office/drawing/2014/main" xmlns="" id="{88CE2A14-FF13-4AE2-B4C7-FCD7A1DDCC19}"/>
              </a:ext>
            </a:extLst>
          </p:cNvPr>
          <p:cNvCxnSpPr/>
          <p:nvPr/>
        </p:nvCxnSpPr>
        <p:spPr>
          <a:xfrm>
            <a:off x="3257037"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8180C7BE-3A5D-4773-B70B-CA87BC70A702}"/>
              </a:ext>
            </a:extLst>
          </p:cNvPr>
          <p:cNvCxnSpPr/>
          <p:nvPr/>
        </p:nvCxnSpPr>
        <p:spPr>
          <a:xfrm>
            <a:off x="6074913"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F54CAA70-9228-4E6C-B677-4287DEDB662A}"/>
              </a:ext>
            </a:extLst>
          </p:cNvPr>
          <p:cNvCxnSpPr/>
          <p:nvPr/>
        </p:nvCxnSpPr>
        <p:spPr>
          <a:xfrm>
            <a:off x="8918189"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8" name="îṧļîḓé">
            <a:extLst>
              <a:ext uri="{FF2B5EF4-FFF2-40B4-BE49-F238E27FC236}">
                <a16:creationId xmlns:a16="http://schemas.microsoft.com/office/drawing/2014/main" xmlns="" id="{9531345F-8653-4FC1-A502-E3212EA7C6BF}"/>
              </a:ext>
            </a:extLst>
          </p:cNvPr>
          <p:cNvGrpSpPr/>
          <p:nvPr/>
        </p:nvGrpSpPr>
        <p:grpSpPr>
          <a:xfrm>
            <a:off x="4008748" y="2172879"/>
            <a:ext cx="1297691" cy="1357113"/>
            <a:chOff x="3858800" y="2419618"/>
            <a:chExt cx="1297691" cy="1357113"/>
          </a:xfrm>
        </p:grpSpPr>
        <p:sp>
          <p:nvSpPr>
            <p:cNvPr id="59" name="îšḷîḑe">
              <a:extLst>
                <a:ext uri="{FF2B5EF4-FFF2-40B4-BE49-F238E27FC236}">
                  <a16:creationId xmlns:a16="http://schemas.microsoft.com/office/drawing/2014/main" xmlns="" id="{050D862C-4A41-44E4-AE9B-34F13568DBA3}"/>
                </a:ext>
              </a:extLst>
            </p:cNvPr>
            <p:cNvSpPr/>
            <p:nvPr/>
          </p:nvSpPr>
          <p:spPr bwMode="auto">
            <a:xfrm>
              <a:off x="3868618" y="2419618"/>
              <a:ext cx="1287873" cy="1357113"/>
            </a:xfrm>
            <a:prstGeom prst="rect">
              <a:avLst/>
            </a:prstGeom>
            <a:solidFill>
              <a:schemeClr val="accent2">
                <a:lumMod val="40000"/>
                <a:lumOff val="60000"/>
              </a:schemeClr>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02</a:t>
              </a:r>
              <a:endParaRPr sz="3200" spc="100" dirty="0">
                <a:solidFill>
                  <a:schemeClr val="bg1"/>
                </a:solidFill>
                <a:latin typeface="Impact" panose="020B0806030902050204" pitchFamily="34" charset="0"/>
              </a:endParaRPr>
            </a:p>
          </p:txBody>
        </p:sp>
        <p:sp>
          <p:nvSpPr>
            <p:cNvPr id="60" name="iŝļïďê">
              <a:extLst>
                <a:ext uri="{FF2B5EF4-FFF2-40B4-BE49-F238E27FC236}">
                  <a16:creationId xmlns:a16="http://schemas.microsoft.com/office/drawing/2014/main" xmlns="" id="{61D1112F-3E56-4584-A52E-63F8815621AD}"/>
                </a:ext>
              </a:extLst>
            </p:cNvPr>
            <p:cNvSpPr/>
            <p:nvPr/>
          </p:nvSpPr>
          <p:spPr>
            <a:xfrm>
              <a:off x="3858800" y="3458040"/>
              <a:ext cx="1297691"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1" name="iṥľîḓe">
            <a:extLst>
              <a:ext uri="{FF2B5EF4-FFF2-40B4-BE49-F238E27FC236}">
                <a16:creationId xmlns:a16="http://schemas.microsoft.com/office/drawing/2014/main" xmlns="" id="{74DEAEF7-144A-41CD-8B59-567F5974B716}"/>
              </a:ext>
            </a:extLst>
          </p:cNvPr>
          <p:cNvSpPr/>
          <p:nvPr/>
        </p:nvSpPr>
        <p:spPr bwMode="auto">
          <a:xfrm>
            <a:off x="6340761" y="4043413"/>
            <a:ext cx="2421816" cy="192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r>
              <a:rPr lang="en-US" altLang="zh-CN" sz="1600" spc="100" dirty="0">
                <a:solidFill>
                  <a:schemeClr val="tx1">
                    <a:lumMod val="65000"/>
                    <a:lumOff val="35000"/>
                  </a:schemeClr>
                </a:solidFill>
              </a:rPr>
              <a:t>.</a:t>
            </a:r>
          </a:p>
        </p:txBody>
      </p:sp>
      <p:sp>
        <p:nvSpPr>
          <p:cNvPr id="62" name="iṡľídè">
            <a:extLst>
              <a:ext uri="{FF2B5EF4-FFF2-40B4-BE49-F238E27FC236}">
                <a16:creationId xmlns:a16="http://schemas.microsoft.com/office/drawing/2014/main" xmlns="" id="{95E0A2E1-712E-4526-8D7C-C1E42BDA8EF7}"/>
              </a:ext>
            </a:extLst>
          </p:cNvPr>
          <p:cNvSpPr txBox="1"/>
          <p:nvPr/>
        </p:nvSpPr>
        <p:spPr bwMode="auto">
          <a:xfrm>
            <a:off x="6340761" y="355087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63" name="îṣḷidê">
            <a:extLst>
              <a:ext uri="{FF2B5EF4-FFF2-40B4-BE49-F238E27FC236}">
                <a16:creationId xmlns:a16="http://schemas.microsoft.com/office/drawing/2014/main" xmlns="" id="{5AEC89AC-D9A8-4C19-97AF-782940E0FC54}"/>
              </a:ext>
            </a:extLst>
          </p:cNvPr>
          <p:cNvSpPr/>
          <p:nvPr/>
        </p:nvSpPr>
        <p:spPr>
          <a:xfrm>
            <a:off x="9616547" y="2972196"/>
            <a:ext cx="1287873"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灯片编号占位符 8">
            <a:extLst>
              <a:ext uri="{FF2B5EF4-FFF2-40B4-BE49-F238E27FC236}">
                <a16:creationId xmlns:a16="http://schemas.microsoft.com/office/drawing/2014/main" xmlns="" id="{261455E9-5CA5-4F49-A830-904895CB5FC7}"/>
              </a:ext>
            </a:extLst>
          </p:cNvPr>
          <p:cNvSpPr>
            <a:spLocks noGrp="1"/>
          </p:cNvSpPr>
          <p:nvPr>
            <p:ph type="sldNum" sz="quarter" idx="12"/>
          </p:nvPr>
        </p:nvSpPr>
        <p:spPr/>
        <p:txBody>
          <a:bodyPr/>
          <a:lstStyle/>
          <a:p>
            <a:fld id="{8EB6F228-91C8-4A8E-B28A-F5EBAF4B74FF}" type="slidenum">
              <a:rPr lang="zh-CN" altLang="en-US" smtClean="0"/>
              <a:pPr/>
              <a:t>44</a:t>
            </a:fld>
            <a:endParaRPr lang="zh-CN" altLang="en-US"/>
          </a:p>
        </p:txBody>
      </p:sp>
    </p:spTree>
    <p:extLst>
      <p:ext uri="{BB962C8B-B14F-4D97-AF65-F5344CB8AC3E}">
        <p14:creationId xmlns:p14="http://schemas.microsoft.com/office/powerpoint/2010/main" val="3923415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弧形 63">
            <a:extLst>
              <a:ext uri="{FF2B5EF4-FFF2-40B4-BE49-F238E27FC236}">
                <a16:creationId xmlns:a16="http://schemas.microsoft.com/office/drawing/2014/main" xmlns="" id="{C687747A-65EB-4C40-B6D9-B76F2FFDF21E}"/>
              </a:ext>
            </a:extLst>
          </p:cNvPr>
          <p:cNvSpPr/>
          <p:nvPr/>
        </p:nvSpPr>
        <p:spPr>
          <a:xfrm>
            <a:off x="1232921" y="-4093923"/>
            <a:ext cx="9726159" cy="9726159"/>
          </a:xfrm>
          <a:prstGeom prst="arc">
            <a:avLst>
              <a:gd name="adj1" fmla="val 36576"/>
              <a:gd name="adj2" fmla="val 10777868"/>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F7FCA511-63D6-4D7E-BC43-0FD02F4124D9}"/>
              </a:ext>
            </a:extLst>
          </p:cNvPr>
          <p:cNvSpPr>
            <a:spLocks noGrp="1"/>
          </p:cNvSpPr>
          <p:nvPr>
            <p:ph type="title"/>
          </p:nvPr>
        </p:nvSpPr>
        <p:spPr/>
        <p:txBody>
          <a:bodyPr/>
          <a:lstStyle/>
          <a:p>
            <a:r>
              <a:rPr lang="zh-CN" altLang="en-US" dirty="0"/>
              <a:t>五段观点并列图示</a:t>
            </a:r>
          </a:p>
        </p:txBody>
      </p:sp>
      <p:sp>
        <p:nvSpPr>
          <p:cNvPr id="7" name="文本占位符 6">
            <a:extLst>
              <a:ext uri="{FF2B5EF4-FFF2-40B4-BE49-F238E27FC236}">
                <a16:creationId xmlns:a16="http://schemas.microsoft.com/office/drawing/2014/main" xmlns="" id="{B6088EFB-1371-499B-AD8C-5DAB08127123}"/>
              </a:ext>
            </a:extLst>
          </p:cNvPr>
          <p:cNvSpPr>
            <a:spLocks noGrp="1"/>
          </p:cNvSpPr>
          <p:nvPr>
            <p:ph type="body" sz="quarter" idx="13"/>
          </p:nvPr>
        </p:nvSpPr>
        <p:spPr/>
        <p:txBody>
          <a:bodyPr/>
          <a:lstStyle/>
          <a:p>
            <a:endParaRPr lang="zh-CN" altLang="en-US"/>
          </a:p>
        </p:txBody>
      </p:sp>
      <p:grpSp>
        <p:nvGrpSpPr>
          <p:cNvPr id="43" name="îšḻïḋe">
            <a:extLst>
              <a:ext uri="{FF2B5EF4-FFF2-40B4-BE49-F238E27FC236}">
                <a16:creationId xmlns:a16="http://schemas.microsoft.com/office/drawing/2014/main" xmlns="" id="{AFEA1A07-77E7-4824-A901-C78242BE66CE}"/>
              </a:ext>
            </a:extLst>
          </p:cNvPr>
          <p:cNvGrpSpPr/>
          <p:nvPr/>
        </p:nvGrpSpPr>
        <p:grpSpPr>
          <a:xfrm>
            <a:off x="9357658" y="1310278"/>
            <a:ext cx="556538" cy="556683"/>
            <a:chOff x="9383263" y="1286052"/>
            <a:chExt cx="556538" cy="556683"/>
          </a:xfrm>
        </p:grpSpPr>
        <p:sp>
          <p:nvSpPr>
            <p:cNvPr id="47" name="ísľíḓê">
              <a:extLst>
                <a:ext uri="{FF2B5EF4-FFF2-40B4-BE49-F238E27FC236}">
                  <a16:creationId xmlns:a16="http://schemas.microsoft.com/office/drawing/2014/main" xmlns="" id="{AE62D4E4-15D7-48C2-B4E9-49BB478B06F0}"/>
                </a:ext>
              </a:extLst>
            </p:cNvPr>
            <p:cNvSpPr/>
            <p:nvPr/>
          </p:nvSpPr>
          <p:spPr bwMode="auto">
            <a:xfrm>
              <a:off x="9383263"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8" name="ïšľiḓe">
              <a:extLst>
                <a:ext uri="{FF2B5EF4-FFF2-40B4-BE49-F238E27FC236}">
                  <a16:creationId xmlns:a16="http://schemas.microsoft.com/office/drawing/2014/main" xmlns="" id="{AEC97839-3A81-468C-900E-8BE6ABA876F4}"/>
                </a:ext>
              </a:extLst>
            </p:cNvPr>
            <p:cNvSpPr/>
            <p:nvPr/>
          </p:nvSpPr>
          <p:spPr bwMode="auto">
            <a:xfrm>
              <a:off x="9526969" y="1429795"/>
              <a:ext cx="269127" cy="2691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tx1">
                <a:lumMod val="50000"/>
                <a:lumOff val="50000"/>
              </a:schemeClr>
            </a:solidFill>
            <a:ln>
              <a:noFill/>
            </a:ln>
            <a:effectLst/>
          </p:spPr>
          <p:txBody>
            <a:bodyPr wrap="square" lIns="91440" tIns="45720" rIns="91440" bIns="45720" anchor="ctr">
              <a:normAutofit fontScale="77500" lnSpcReduction="20000"/>
            </a:bodyPr>
            <a:lstStyle/>
            <a:p>
              <a:pPr algn="ctr"/>
              <a:endParaRPr/>
            </a:p>
          </p:txBody>
        </p:sp>
      </p:grpSp>
      <p:grpSp>
        <p:nvGrpSpPr>
          <p:cNvPr id="37" name="ïSḻïḍé">
            <a:extLst>
              <a:ext uri="{FF2B5EF4-FFF2-40B4-BE49-F238E27FC236}">
                <a16:creationId xmlns:a16="http://schemas.microsoft.com/office/drawing/2014/main" xmlns="" id="{89671B7B-EA1A-485B-9984-5FE2B5400C11}"/>
              </a:ext>
            </a:extLst>
          </p:cNvPr>
          <p:cNvGrpSpPr/>
          <p:nvPr/>
        </p:nvGrpSpPr>
        <p:grpSpPr>
          <a:xfrm>
            <a:off x="8818039" y="3963339"/>
            <a:ext cx="556538" cy="556683"/>
            <a:chOff x="8862694" y="3939114"/>
            <a:chExt cx="556538" cy="556683"/>
          </a:xfrm>
        </p:grpSpPr>
        <p:sp>
          <p:nvSpPr>
            <p:cNvPr id="41" name="íŝ1iḑé">
              <a:extLst>
                <a:ext uri="{FF2B5EF4-FFF2-40B4-BE49-F238E27FC236}">
                  <a16:creationId xmlns:a16="http://schemas.microsoft.com/office/drawing/2014/main" xmlns="" id="{AB6DE3FC-4728-42EB-A377-E586075375BC}"/>
                </a:ext>
              </a:extLst>
            </p:cNvPr>
            <p:cNvSpPr/>
            <p:nvPr/>
          </p:nvSpPr>
          <p:spPr bwMode="auto">
            <a:xfrm>
              <a:off x="8862694"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2" name="íṩlíḓè">
              <a:extLst>
                <a:ext uri="{FF2B5EF4-FFF2-40B4-BE49-F238E27FC236}">
                  <a16:creationId xmlns:a16="http://schemas.microsoft.com/office/drawing/2014/main" xmlns="" id="{4578ACDD-7D55-4D9E-9F8F-0564C4B81A23}"/>
                </a:ext>
              </a:extLst>
            </p:cNvPr>
            <p:cNvSpPr/>
            <p:nvPr/>
          </p:nvSpPr>
          <p:spPr bwMode="auto">
            <a:xfrm>
              <a:off x="8995001" y="4071493"/>
              <a:ext cx="291925" cy="2919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tx1">
                <a:lumMod val="50000"/>
                <a:lumOff val="50000"/>
              </a:schemeClr>
            </a:solidFill>
            <a:ln>
              <a:noFill/>
            </a:ln>
          </p:spPr>
          <p:txBody>
            <a:bodyPr wrap="square" lIns="91440" tIns="45720" rIns="91440" bIns="45720" anchor="ctr">
              <a:normAutofit fontScale="85000" lnSpcReduction="20000"/>
            </a:bodyPr>
            <a:lstStyle/>
            <a:p>
              <a:pPr algn="ctr"/>
              <a:endParaRPr/>
            </a:p>
          </p:txBody>
        </p:sp>
      </p:grpSp>
      <p:grpSp>
        <p:nvGrpSpPr>
          <p:cNvPr id="25" name="ïsļiḍè">
            <a:extLst>
              <a:ext uri="{FF2B5EF4-FFF2-40B4-BE49-F238E27FC236}">
                <a16:creationId xmlns:a16="http://schemas.microsoft.com/office/drawing/2014/main" xmlns="" id="{800742F6-A63D-4860-8AE9-3A0BDE97EC4D}"/>
              </a:ext>
            </a:extLst>
          </p:cNvPr>
          <p:cNvGrpSpPr/>
          <p:nvPr/>
        </p:nvGrpSpPr>
        <p:grpSpPr>
          <a:xfrm>
            <a:off x="5828291" y="4530326"/>
            <a:ext cx="556538" cy="556683"/>
            <a:chOff x="5830205" y="4448950"/>
            <a:chExt cx="556538" cy="556683"/>
          </a:xfrm>
        </p:grpSpPr>
        <p:sp>
          <p:nvSpPr>
            <p:cNvPr id="35" name="í$ľîḑe">
              <a:extLst>
                <a:ext uri="{FF2B5EF4-FFF2-40B4-BE49-F238E27FC236}">
                  <a16:creationId xmlns:a16="http://schemas.microsoft.com/office/drawing/2014/main" xmlns="" id="{DF509660-042B-46E9-B677-0B0052D9247C}"/>
                </a:ext>
              </a:extLst>
            </p:cNvPr>
            <p:cNvSpPr/>
            <p:nvPr/>
          </p:nvSpPr>
          <p:spPr bwMode="auto">
            <a:xfrm>
              <a:off x="5830205" y="4448950"/>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6" name="ïŝlíde">
              <a:extLst>
                <a:ext uri="{FF2B5EF4-FFF2-40B4-BE49-F238E27FC236}">
                  <a16:creationId xmlns:a16="http://schemas.microsoft.com/office/drawing/2014/main" xmlns="" id="{D5234FC1-96D3-426D-AAB5-627449B90437}"/>
                </a:ext>
              </a:extLst>
            </p:cNvPr>
            <p:cNvSpPr/>
            <p:nvPr/>
          </p:nvSpPr>
          <p:spPr bwMode="auto">
            <a:xfrm>
              <a:off x="5935377" y="4566859"/>
              <a:ext cx="346195" cy="32086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tx1">
                <a:lumMod val="50000"/>
                <a:lumOff val="50000"/>
              </a:schemeClr>
            </a:solidFill>
            <a:ln>
              <a:noFill/>
            </a:ln>
            <a:effectLst/>
          </p:spPr>
          <p:txBody>
            <a:bodyPr wrap="square" lIns="91440" tIns="45720" rIns="91440" bIns="45720" anchor="ctr">
              <a:normAutofit fontScale="92500" lnSpcReduction="20000"/>
            </a:bodyPr>
            <a:lstStyle/>
            <a:p>
              <a:pPr algn="ctr"/>
              <a:endParaRPr/>
            </a:p>
          </p:txBody>
        </p:sp>
      </p:grpSp>
      <p:grpSp>
        <p:nvGrpSpPr>
          <p:cNvPr id="26" name="îšḷîḓê">
            <a:extLst>
              <a:ext uri="{FF2B5EF4-FFF2-40B4-BE49-F238E27FC236}">
                <a16:creationId xmlns:a16="http://schemas.microsoft.com/office/drawing/2014/main" xmlns="" id="{EF6C5D0F-C185-47CB-9508-6A9888941B71}"/>
              </a:ext>
            </a:extLst>
          </p:cNvPr>
          <p:cNvGrpSpPr/>
          <p:nvPr/>
        </p:nvGrpSpPr>
        <p:grpSpPr>
          <a:xfrm>
            <a:off x="4544359" y="1244814"/>
            <a:ext cx="3124403" cy="3102132"/>
            <a:chOff x="4567246" y="1220588"/>
            <a:chExt cx="3124403" cy="3102132"/>
          </a:xfrm>
        </p:grpSpPr>
        <p:grpSp>
          <p:nvGrpSpPr>
            <p:cNvPr id="27" name="iṣľíďe">
              <a:extLst>
                <a:ext uri="{FF2B5EF4-FFF2-40B4-BE49-F238E27FC236}">
                  <a16:creationId xmlns:a16="http://schemas.microsoft.com/office/drawing/2014/main" xmlns="" id="{222D36E6-B904-4BF0-924B-E6D410832404}"/>
                </a:ext>
              </a:extLst>
            </p:cNvPr>
            <p:cNvGrpSpPr/>
            <p:nvPr/>
          </p:nvGrpSpPr>
          <p:grpSpPr>
            <a:xfrm>
              <a:off x="4567246" y="1220588"/>
              <a:ext cx="3124403" cy="3102132"/>
              <a:chOff x="4567246" y="1220588"/>
              <a:chExt cx="3124403" cy="3102132"/>
            </a:xfrm>
          </p:grpSpPr>
          <p:sp>
            <p:nvSpPr>
              <p:cNvPr id="30" name="îşlïḓe">
                <a:extLst>
                  <a:ext uri="{FF2B5EF4-FFF2-40B4-BE49-F238E27FC236}">
                    <a16:creationId xmlns:a16="http://schemas.microsoft.com/office/drawing/2014/main" xmlns="" id="{CFE7C55C-8A04-4F70-8238-4E20E3BC1A0F}"/>
                  </a:ext>
                </a:extLst>
              </p:cNvPr>
              <p:cNvSpPr/>
              <p:nvPr/>
            </p:nvSpPr>
            <p:spPr bwMode="auto">
              <a:xfrm>
                <a:off x="4567246" y="2329288"/>
                <a:ext cx="885969" cy="1597468"/>
              </a:xfrm>
              <a:custGeom>
                <a:avLst/>
                <a:gdLst>
                  <a:gd name="T0" fmla="*/ 318 w 518"/>
                  <a:gd name="T1" fmla="*/ 410 h 933"/>
                  <a:gd name="T2" fmla="*/ 318 w 518"/>
                  <a:gd name="T3" fmla="*/ 101 h 933"/>
                  <a:gd name="T4" fmla="*/ 76 w 518"/>
                  <a:gd name="T5" fmla="*/ 0 h 933"/>
                  <a:gd name="T6" fmla="*/ 33 w 518"/>
                  <a:gd name="T7" fmla="*/ 0 h 933"/>
                  <a:gd name="T8" fmla="*/ 0 w 518"/>
                  <a:gd name="T9" fmla="*/ 181 h 933"/>
                  <a:gd name="T10" fmla="*/ 172 w 518"/>
                  <a:gd name="T11" fmla="*/ 249 h 933"/>
                  <a:gd name="T12" fmla="*/ 173 w 518"/>
                  <a:gd name="T13" fmla="*/ 250 h 933"/>
                  <a:gd name="T14" fmla="*/ 180 w 518"/>
                  <a:gd name="T15" fmla="*/ 368 h 933"/>
                  <a:gd name="T16" fmla="*/ 176 w 518"/>
                  <a:gd name="T17" fmla="*/ 369 h 933"/>
                  <a:gd name="T18" fmla="*/ 17 w 518"/>
                  <a:gd name="T19" fmla="*/ 454 h 933"/>
                  <a:gd name="T20" fmla="*/ 75 w 518"/>
                  <a:gd name="T21" fmla="*/ 630 h 933"/>
                  <a:gd name="T22" fmla="*/ 259 w 518"/>
                  <a:gd name="T23" fmla="*/ 607 h 933"/>
                  <a:gd name="T24" fmla="*/ 260 w 518"/>
                  <a:gd name="T25" fmla="*/ 606 h 933"/>
                  <a:gd name="T26" fmla="*/ 324 w 518"/>
                  <a:gd name="T27" fmla="*/ 706 h 933"/>
                  <a:gd name="T28" fmla="*/ 320 w 518"/>
                  <a:gd name="T29" fmla="*/ 710 h 933"/>
                  <a:gd name="T30" fmla="*/ 222 w 518"/>
                  <a:gd name="T31" fmla="*/ 861 h 933"/>
                  <a:gd name="T32" fmla="*/ 300 w 518"/>
                  <a:gd name="T33" fmla="*/ 933 h 933"/>
                  <a:gd name="T34" fmla="*/ 518 w 518"/>
                  <a:gd name="T35" fmla="*/ 727 h 933"/>
                  <a:gd name="T36" fmla="*/ 318 w 518"/>
                  <a:gd name="T37" fmla="*/ 41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chemeClr val="accent1">
                  <a:lumMod val="60000"/>
                  <a:lumOff val="40000"/>
                </a:schemeClr>
              </a:solidFill>
              <a:ln>
                <a:noFill/>
              </a:ln>
            </p:spPr>
            <p:txBody>
              <a:bodyPr wrap="square" lIns="91440" tIns="45720" rIns="91440" bIns="45720" anchor="ctr">
                <a:normAutofit/>
              </a:bodyPr>
              <a:lstStyle/>
              <a:p>
                <a:pPr algn="ctr"/>
                <a:endParaRPr/>
              </a:p>
            </p:txBody>
          </p:sp>
          <p:sp>
            <p:nvSpPr>
              <p:cNvPr id="31" name="ïŝľiḋê">
                <a:extLst>
                  <a:ext uri="{FF2B5EF4-FFF2-40B4-BE49-F238E27FC236}">
                    <a16:creationId xmlns:a16="http://schemas.microsoft.com/office/drawing/2014/main" xmlns="" id="{9D34D31C-ED06-4637-8B6E-A906C777726A}"/>
                  </a:ext>
                </a:extLst>
              </p:cNvPr>
              <p:cNvSpPr/>
              <p:nvPr/>
            </p:nvSpPr>
            <p:spPr bwMode="auto">
              <a:xfrm>
                <a:off x="6174612" y="1220588"/>
                <a:ext cx="1427945" cy="1171807"/>
              </a:xfrm>
              <a:custGeom>
                <a:avLst/>
                <a:gdLst>
                  <a:gd name="T0" fmla="*/ 547 w 834"/>
                  <a:gd name="T1" fmla="*/ 684 h 684"/>
                  <a:gd name="T2" fmla="*/ 834 w 834"/>
                  <a:gd name="T3" fmla="*/ 605 h 684"/>
                  <a:gd name="T4" fmla="*/ 811 w 834"/>
                  <a:gd name="T5" fmla="*/ 534 h 684"/>
                  <a:gd name="T6" fmla="*/ 627 w 834"/>
                  <a:gd name="T7" fmla="*/ 557 h 684"/>
                  <a:gd name="T8" fmla="*/ 563 w 834"/>
                  <a:gd name="T9" fmla="*/ 456 h 684"/>
                  <a:gd name="T10" fmla="*/ 566 w 834"/>
                  <a:gd name="T11" fmla="*/ 453 h 684"/>
                  <a:gd name="T12" fmla="*/ 664 w 834"/>
                  <a:gd name="T13" fmla="*/ 303 h 684"/>
                  <a:gd name="T14" fmla="*/ 529 w 834"/>
                  <a:gd name="T15" fmla="*/ 177 h 684"/>
                  <a:gd name="T16" fmla="*/ 379 w 834"/>
                  <a:gd name="T17" fmla="*/ 285 h 684"/>
                  <a:gd name="T18" fmla="*/ 275 w 834"/>
                  <a:gd name="T19" fmla="*/ 227 h 684"/>
                  <a:gd name="T20" fmla="*/ 276 w 834"/>
                  <a:gd name="T21" fmla="*/ 224 h 684"/>
                  <a:gd name="T22" fmla="*/ 289 w 834"/>
                  <a:gd name="T23" fmla="*/ 45 h 684"/>
                  <a:gd name="T24" fmla="*/ 110 w 834"/>
                  <a:gd name="T25" fmla="*/ 0 h 684"/>
                  <a:gd name="T26" fmla="*/ 30 w 834"/>
                  <a:gd name="T27" fmla="*/ 166 h 684"/>
                  <a:gd name="T28" fmla="*/ 0 w 834"/>
                  <a:gd name="T29" fmla="*/ 163 h 684"/>
                  <a:gd name="T30" fmla="*/ 0 w 834"/>
                  <a:gd name="T31" fmla="*/ 290 h 684"/>
                  <a:gd name="T32" fmla="*/ 547 w 834"/>
                  <a:gd name="T33"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chemeClr val="accent1">
                  <a:lumMod val="60000"/>
                  <a:lumOff val="40000"/>
                </a:schemeClr>
              </a:solidFill>
              <a:ln>
                <a:noFill/>
              </a:ln>
            </p:spPr>
            <p:txBody>
              <a:bodyPr wrap="square" lIns="91440" tIns="45720" rIns="91440" bIns="45720" anchor="ctr">
                <a:normAutofit/>
              </a:bodyPr>
              <a:lstStyle/>
              <a:p>
                <a:pPr algn="ctr"/>
                <a:endParaRPr/>
              </a:p>
            </p:txBody>
          </p:sp>
          <p:sp>
            <p:nvSpPr>
              <p:cNvPr id="32" name="ï$ḷîďê">
                <a:extLst>
                  <a:ext uri="{FF2B5EF4-FFF2-40B4-BE49-F238E27FC236}">
                    <a16:creationId xmlns:a16="http://schemas.microsoft.com/office/drawing/2014/main" xmlns="" id="{1A894A5B-4E94-40FC-85E1-D3287042B29D}"/>
                  </a:ext>
                </a:extLst>
              </p:cNvPr>
              <p:cNvSpPr/>
              <p:nvPr/>
            </p:nvSpPr>
            <p:spPr bwMode="auto">
              <a:xfrm>
                <a:off x="4897629" y="1228012"/>
                <a:ext cx="1187891" cy="1185418"/>
              </a:xfrm>
              <a:custGeom>
                <a:avLst/>
                <a:gdLst>
                  <a:gd name="T0" fmla="*/ 566 w 694"/>
                  <a:gd name="T1" fmla="*/ 305 h 692"/>
                  <a:gd name="T2" fmla="*/ 694 w 694"/>
                  <a:gd name="T3" fmla="*/ 286 h 692"/>
                  <a:gd name="T4" fmla="*/ 694 w 694"/>
                  <a:gd name="T5" fmla="*/ 159 h 692"/>
                  <a:gd name="T6" fmla="*/ 655 w 694"/>
                  <a:gd name="T7" fmla="*/ 163 h 692"/>
                  <a:gd name="T8" fmla="*/ 654 w 694"/>
                  <a:gd name="T9" fmla="*/ 160 h 692"/>
                  <a:gd name="T10" fmla="*/ 584 w 694"/>
                  <a:gd name="T11" fmla="*/ 0 h 692"/>
                  <a:gd name="T12" fmla="*/ 405 w 694"/>
                  <a:gd name="T13" fmla="*/ 46 h 692"/>
                  <a:gd name="T14" fmla="*/ 415 w 694"/>
                  <a:gd name="T15" fmla="*/ 227 h 692"/>
                  <a:gd name="T16" fmla="*/ 280 w 694"/>
                  <a:gd name="T17" fmla="*/ 305 h 692"/>
                  <a:gd name="T18" fmla="*/ 278 w 694"/>
                  <a:gd name="T19" fmla="*/ 302 h 692"/>
                  <a:gd name="T20" fmla="*/ 128 w 694"/>
                  <a:gd name="T21" fmla="*/ 201 h 692"/>
                  <a:gd name="T22" fmla="*/ 0 w 694"/>
                  <a:gd name="T23" fmla="*/ 334 h 692"/>
                  <a:gd name="T24" fmla="*/ 106 w 694"/>
                  <a:gd name="T25" fmla="*/ 484 h 692"/>
                  <a:gd name="T26" fmla="*/ 24 w 694"/>
                  <a:gd name="T27" fmla="*/ 642 h 692"/>
                  <a:gd name="T28" fmla="*/ 24 w 694"/>
                  <a:gd name="T29" fmla="*/ 642 h 692"/>
                  <a:gd name="T30" fmla="*/ 141 w 694"/>
                  <a:gd name="T31" fmla="*/ 692 h 692"/>
                  <a:gd name="T32" fmla="*/ 566 w 694"/>
                  <a:gd name="T33" fmla="*/ 30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chemeClr val="accent1">
                  <a:lumMod val="60000"/>
                  <a:lumOff val="40000"/>
                </a:schemeClr>
              </a:solidFill>
              <a:ln>
                <a:noFill/>
              </a:ln>
            </p:spPr>
            <p:txBody>
              <a:bodyPr wrap="square" lIns="91440" tIns="45720" rIns="91440" bIns="45720" anchor="ctr">
                <a:normAutofit/>
              </a:bodyPr>
              <a:lstStyle/>
              <a:p>
                <a:pPr algn="ctr"/>
                <a:endParaRPr/>
              </a:p>
            </p:txBody>
          </p:sp>
          <p:sp>
            <p:nvSpPr>
              <p:cNvPr id="33" name="íṡľîḓè">
                <a:extLst>
                  <a:ext uri="{FF2B5EF4-FFF2-40B4-BE49-F238E27FC236}">
                    <a16:creationId xmlns:a16="http://schemas.microsoft.com/office/drawing/2014/main" xmlns="" id="{ECE1AEF9-344C-413F-9298-849C4F262F6B}"/>
                  </a:ext>
                </a:extLst>
              </p:cNvPr>
              <p:cNvSpPr/>
              <p:nvPr/>
            </p:nvSpPr>
            <p:spPr bwMode="auto">
              <a:xfrm>
                <a:off x="5145106" y="3628545"/>
                <a:ext cx="1671711" cy="694175"/>
              </a:xfrm>
              <a:custGeom>
                <a:avLst/>
                <a:gdLst>
                  <a:gd name="T0" fmla="*/ 728 w 976"/>
                  <a:gd name="T1" fmla="*/ 92 h 405"/>
                  <a:gd name="T2" fmla="*/ 222 w 976"/>
                  <a:gd name="T3" fmla="*/ 0 h 405"/>
                  <a:gd name="T4" fmla="*/ 0 w 976"/>
                  <a:gd name="T5" fmla="*/ 210 h 405"/>
                  <a:gd name="T6" fmla="*/ 19 w 976"/>
                  <a:gd name="T7" fmla="*/ 227 h 405"/>
                  <a:gd name="T8" fmla="*/ 169 w 976"/>
                  <a:gd name="T9" fmla="*/ 119 h 405"/>
                  <a:gd name="T10" fmla="*/ 171 w 976"/>
                  <a:gd name="T11" fmla="*/ 117 h 405"/>
                  <a:gd name="T12" fmla="*/ 274 w 976"/>
                  <a:gd name="T13" fmla="*/ 174 h 405"/>
                  <a:gd name="T14" fmla="*/ 272 w 976"/>
                  <a:gd name="T15" fmla="*/ 180 h 405"/>
                  <a:gd name="T16" fmla="*/ 259 w 976"/>
                  <a:gd name="T17" fmla="*/ 359 h 405"/>
                  <a:gd name="T18" fmla="*/ 438 w 976"/>
                  <a:gd name="T19" fmla="*/ 405 h 405"/>
                  <a:gd name="T20" fmla="*/ 517 w 976"/>
                  <a:gd name="T21" fmla="*/ 237 h 405"/>
                  <a:gd name="T22" fmla="*/ 530 w 976"/>
                  <a:gd name="T23" fmla="*/ 232 h 405"/>
                  <a:gd name="T24" fmla="*/ 661 w 976"/>
                  <a:gd name="T25" fmla="*/ 228 h 405"/>
                  <a:gd name="T26" fmla="*/ 663 w 976"/>
                  <a:gd name="T27" fmla="*/ 235 h 405"/>
                  <a:gd name="T28" fmla="*/ 706 w 976"/>
                  <a:gd name="T29" fmla="*/ 383 h 405"/>
                  <a:gd name="T30" fmla="*/ 884 w 976"/>
                  <a:gd name="T31" fmla="*/ 337 h 405"/>
                  <a:gd name="T32" fmla="*/ 876 w 976"/>
                  <a:gd name="T33" fmla="*/ 163 h 405"/>
                  <a:gd name="T34" fmla="*/ 877 w 976"/>
                  <a:gd name="T35" fmla="*/ 166 h 405"/>
                  <a:gd name="T36" fmla="*/ 976 w 976"/>
                  <a:gd name="T37" fmla="*/ 115 h 405"/>
                  <a:gd name="T38" fmla="*/ 908 w 976"/>
                  <a:gd name="T39" fmla="*/ 13 h 405"/>
                  <a:gd name="T40" fmla="*/ 728 w 976"/>
                  <a:gd name="T41" fmla="*/ 9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chemeClr val="accent1">
                  <a:lumMod val="60000"/>
                  <a:lumOff val="40000"/>
                </a:schemeClr>
              </a:solidFill>
              <a:ln>
                <a:noFill/>
              </a:ln>
            </p:spPr>
            <p:txBody>
              <a:bodyPr wrap="square" lIns="91440" tIns="45720" rIns="91440" bIns="45720" anchor="ctr">
                <a:normAutofit/>
              </a:bodyPr>
              <a:lstStyle/>
              <a:p>
                <a:pPr algn="ctr"/>
                <a:endParaRPr/>
              </a:p>
            </p:txBody>
          </p:sp>
          <p:sp>
            <p:nvSpPr>
              <p:cNvPr id="34" name="iṧḻïḍe">
                <a:extLst>
                  <a:ext uri="{FF2B5EF4-FFF2-40B4-BE49-F238E27FC236}">
                    <a16:creationId xmlns:a16="http://schemas.microsoft.com/office/drawing/2014/main" xmlns="" id="{465BCCA5-6908-49F2-870A-9890BC6EA1BA}"/>
                  </a:ext>
                </a:extLst>
              </p:cNvPr>
              <p:cNvSpPr/>
              <p:nvPr/>
            </p:nvSpPr>
            <p:spPr bwMode="auto">
              <a:xfrm>
                <a:off x="6772270" y="2341662"/>
                <a:ext cx="919379" cy="1628402"/>
              </a:xfrm>
              <a:custGeom>
                <a:avLst/>
                <a:gdLst>
                  <a:gd name="T0" fmla="*/ 364 w 537"/>
                  <a:gd name="T1" fmla="*/ 260 h 951"/>
                  <a:gd name="T2" fmla="*/ 357 w 537"/>
                  <a:gd name="T3" fmla="*/ 142 h 951"/>
                  <a:gd name="T4" fmla="*/ 361 w 537"/>
                  <a:gd name="T5" fmla="*/ 140 h 951"/>
                  <a:gd name="T6" fmla="*/ 519 w 537"/>
                  <a:gd name="T7" fmla="*/ 55 h 951"/>
                  <a:gd name="T8" fmla="*/ 501 w 537"/>
                  <a:gd name="T9" fmla="*/ 0 h 951"/>
                  <a:gd name="T10" fmla="*/ 214 w 537"/>
                  <a:gd name="T11" fmla="*/ 80 h 951"/>
                  <a:gd name="T12" fmla="*/ 219 w 537"/>
                  <a:gd name="T13" fmla="*/ 95 h 951"/>
                  <a:gd name="T14" fmla="*/ 0 w 537"/>
                  <a:gd name="T15" fmla="*/ 735 h 951"/>
                  <a:gd name="T16" fmla="*/ 85 w 537"/>
                  <a:gd name="T17" fmla="*/ 862 h 951"/>
                  <a:gd name="T18" fmla="*/ 215 w 537"/>
                  <a:gd name="T19" fmla="*/ 951 h 951"/>
                  <a:gd name="T20" fmla="*/ 343 w 537"/>
                  <a:gd name="T21" fmla="*/ 818 h 951"/>
                  <a:gd name="T22" fmla="*/ 237 w 537"/>
                  <a:gd name="T23" fmla="*/ 666 h 951"/>
                  <a:gd name="T24" fmla="*/ 236 w 537"/>
                  <a:gd name="T25" fmla="*/ 665 h 951"/>
                  <a:gd name="T26" fmla="*/ 318 w 537"/>
                  <a:gd name="T27" fmla="*/ 507 h 951"/>
                  <a:gd name="T28" fmla="*/ 324 w 537"/>
                  <a:gd name="T29" fmla="*/ 508 h 951"/>
                  <a:gd name="T30" fmla="*/ 503 w 537"/>
                  <a:gd name="T31" fmla="*/ 510 h 951"/>
                  <a:gd name="T32" fmla="*/ 537 w 537"/>
                  <a:gd name="T33" fmla="*/ 328 h 951"/>
                  <a:gd name="T34" fmla="*/ 365 w 537"/>
                  <a:gd name="T35" fmla="*/ 260 h 951"/>
                  <a:gd name="T36" fmla="*/ 364 w 537"/>
                  <a:gd name="T37" fmla="*/ 26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chemeClr val="accent1">
                  <a:lumMod val="60000"/>
                  <a:lumOff val="40000"/>
                </a:schemeClr>
              </a:solidFill>
              <a:ln>
                <a:noFill/>
              </a:ln>
            </p:spPr>
            <p:txBody>
              <a:bodyPr wrap="square" lIns="91440" tIns="45720" rIns="91440" bIns="45720" anchor="ctr">
                <a:normAutofit/>
              </a:bodyPr>
              <a:lstStyle/>
              <a:p>
                <a:pPr algn="ctr"/>
                <a:endParaRPr/>
              </a:p>
            </p:txBody>
          </p:sp>
        </p:grpSp>
        <p:sp>
          <p:nvSpPr>
            <p:cNvPr id="28" name="iŝļíḓe">
              <a:extLst>
                <a:ext uri="{FF2B5EF4-FFF2-40B4-BE49-F238E27FC236}">
                  <a16:creationId xmlns:a16="http://schemas.microsoft.com/office/drawing/2014/main" xmlns="" id="{72C5E5B4-296F-412D-874C-19075C353FC9}"/>
                </a:ext>
              </a:extLst>
            </p:cNvPr>
            <p:cNvSpPr/>
            <p:nvPr/>
          </p:nvSpPr>
          <p:spPr bwMode="auto">
            <a:xfrm>
              <a:off x="5065294" y="1706882"/>
              <a:ext cx="2128306" cy="2129544"/>
            </a:xfrm>
            <a:custGeom>
              <a:avLst/>
              <a:gdLst>
                <a:gd name="T0" fmla="*/ 1116 w 1243"/>
                <a:gd name="T1" fmla="*/ 391 h 1243"/>
                <a:gd name="T2" fmla="*/ 391 w 1243"/>
                <a:gd name="T3" fmla="*/ 127 h 1243"/>
                <a:gd name="T4" fmla="*/ 127 w 1243"/>
                <a:gd name="T5" fmla="*/ 851 h 1243"/>
                <a:gd name="T6" fmla="*/ 851 w 1243"/>
                <a:gd name="T7" fmla="*/ 1115 h 1243"/>
                <a:gd name="T8" fmla="*/ 1116 w 1243"/>
                <a:gd name="T9" fmla="*/ 391 h 1243"/>
              </a:gdLst>
              <a:ahLst/>
              <a:cxnLst>
                <a:cxn ang="0">
                  <a:pos x="T0" y="T1"/>
                </a:cxn>
                <a:cxn ang="0">
                  <a:pos x="T2" y="T3"/>
                </a:cxn>
                <a:cxn ang="0">
                  <a:pos x="T4" y="T5"/>
                </a:cxn>
                <a:cxn ang="0">
                  <a:pos x="T6" y="T7"/>
                </a:cxn>
                <a:cxn ang="0">
                  <a:pos x="T8" y="T9"/>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chemeClr val="accent1">
                <a:lumMod val="60000"/>
                <a:lumOff val="40000"/>
              </a:schemeClr>
            </a:solidFill>
            <a:ln>
              <a:noFill/>
            </a:ln>
          </p:spPr>
          <p:txBody>
            <a:bodyPr vert="horz" wrap="square" lIns="91440" tIns="45720" rIns="91440" bIns="45720" anchor="b" anchorCtr="1" compatLnSpc="1">
              <a:prstTxWarp prst="textNoShape">
                <a:avLst/>
              </a:prstTxWarp>
              <a:normAutofit/>
            </a:bodyPr>
            <a:lstStyle/>
            <a:p>
              <a:pPr algn="ctr">
                <a:spcBef>
                  <a:spcPct val="0"/>
                </a:spcBef>
                <a:buFont typeface="Arial" charset="0"/>
                <a:buNone/>
              </a:pPr>
              <a:endParaRPr lang="zh-CN" altLang="en-US" sz="1400" b="1" dirty="0">
                <a:solidFill>
                  <a:schemeClr val="bg1"/>
                </a:solidFill>
              </a:endParaRPr>
            </a:p>
          </p:txBody>
        </p:sp>
        <p:sp>
          <p:nvSpPr>
            <p:cNvPr id="29" name="íšľídé">
              <a:extLst>
                <a:ext uri="{FF2B5EF4-FFF2-40B4-BE49-F238E27FC236}">
                  <a16:creationId xmlns:a16="http://schemas.microsoft.com/office/drawing/2014/main" xmlns="" id="{7524A996-6226-4E3C-8DB1-682BA69360A3}"/>
                </a:ext>
              </a:extLst>
            </p:cNvPr>
            <p:cNvSpPr/>
            <p:nvPr/>
          </p:nvSpPr>
          <p:spPr bwMode="auto">
            <a:xfrm>
              <a:off x="5700719" y="2209557"/>
              <a:ext cx="857456" cy="1124194"/>
            </a:xfrm>
            <a:custGeom>
              <a:avLst/>
              <a:gdLst>
                <a:gd name="connsiteX0" fmla="*/ 552105 w 619881"/>
                <a:gd name="connsiteY0" fmla="*/ 542349 h 812716"/>
                <a:gd name="connsiteX1" fmla="*/ 619881 w 619881"/>
                <a:gd name="connsiteY1" fmla="*/ 738466 h 812716"/>
                <a:gd name="connsiteX2" fmla="*/ 491591 w 619881"/>
                <a:gd name="connsiteY2" fmla="*/ 698113 h 812716"/>
                <a:gd name="connsiteX3" fmla="*/ 423814 w 619881"/>
                <a:gd name="connsiteY3" fmla="*/ 812716 h 812716"/>
                <a:gd name="connsiteX4" fmla="*/ 349583 w 619881"/>
                <a:gd name="connsiteY4" fmla="*/ 610143 h 812716"/>
                <a:gd name="connsiteX5" fmla="*/ 417359 w 619881"/>
                <a:gd name="connsiteY5" fmla="*/ 549613 h 812716"/>
                <a:gd name="connsiteX6" fmla="*/ 74231 w 619881"/>
                <a:gd name="connsiteY6" fmla="*/ 542349 h 812716"/>
                <a:gd name="connsiteX7" fmla="*/ 202522 w 619881"/>
                <a:gd name="connsiteY7" fmla="*/ 549613 h 812716"/>
                <a:gd name="connsiteX8" fmla="*/ 270298 w 619881"/>
                <a:gd name="connsiteY8" fmla="*/ 610143 h 812716"/>
                <a:gd name="connsiteX9" fmla="*/ 202522 w 619881"/>
                <a:gd name="connsiteY9" fmla="*/ 812716 h 812716"/>
                <a:gd name="connsiteX10" fmla="*/ 128291 w 619881"/>
                <a:gd name="connsiteY10" fmla="*/ 698113 h 812716"/>
                <a:gd name="connsiteX11" fmla="*/ 0 w 619881"/>
                <a:gd name="connsiteY11" fmla="*/ 738466 h 812716"/>
                <a:gd name="connsiteX12" fmla="*/ 304293 w 619881"/>
                <a:gd name="connsiteY12" fmla="*/ 196243 h 812716"/>
                <a:gd name="connsiteX13" fmla="*/ 338076 w 619881"/>
                <a:gd name="connsiteY13" fmla="*/ 196243 h 812716"/>
                <a:gd name="connsiteX14" fmla="*/ 338076 w 619881"/>
                <a:gd name="connsiteY14" fmla="*/ 377414 h 812716"/>
                <a:gd name="connsiteX15" fmla="*/ 297054 w 619881"/>
                <a:gd name="connsiteY15" fmla="*/ 377414 h 812716"/>
                <a:gd name="connsiteX16" fmla="*/ 297054 w 619881"/>
                <a:gd name="connsiteY16" fmla="*/ 236325 h 812716"/>
                <a:gd name="connsiteX17" fmla="*/ 264075 w 619881"/>
                <a:gd name="connsiteY17" fmla="*/ 249953 h 812716"/>
                <a:gd name="connsiteX18" fmla="*/ 256836 w 619881"/>
                <a:gd name="connsiteY18" fmla="*/ 222697 h 812716"/>
                <a:gd name="connsiteX19" fmla="*/ 311652 w 619881"/>
                <a:gd name="connsiteY19" fmla="*/ 128436 h 812716"/>
                <a:gd name="connsiteX20" fmla="*/ 149953 w 619881"/>
                <a:gd name="connsiteY20" fmla="*/ 290798 h 812716"/>
                <a:gd name="connsiteX21" fmla="*/ 311652 w 619881"/>
                <a:gd name="connsiteY21" fmla="*/ 453160 h 812716"/>
                <a:gd name="connsiteX22" fmla="*/ 474159 w 619881"/>
                <a:gd name="connsiteY22" fmla="*/ 290798 h 812716"/>
                <a:gd name="connsiteX23" fmla="*/ 311652 w 619881"/>
                <a:gd name="connsiteY23" fmla="*/ 128436 h 812716"/>
                <a:gd name="connsiteX24" fmla="*/ 311652 w 619881"/>
                <a:gd name="connsiteY24" fmla="*/ 0 h 812716"/>
                <a:gd name="connsiteX25" fmla="*/ 399777 w 619881"/>
                <a:gd name="connsiteY25" fmla="*/ 74315 h 812716"/>
                <a:gd name="connsiteX26" fmla="*/ 521051 w 619881"/>
                <a:gd name="connsiteY26" fmla="*/ 81585 h 812716"/>
                <a:gd name="connsiteX27" fmla="*/ 528328 w 619881"/>
                <a:gd name="connsiteY27" fmla="*/ 202751 h 812716"/>
                <a:gd name="connsiteX28" fmla="*/ 609177 w 619881"/>
                <a:gd name="connsiteY28" fmla="*/ 290798 h 812716"/>
                <a:gd name="connsiteX29" fmla="*/ 528328 w 619881"/>
                <a:gd name="connsiteY29" fmla="*/ 378845 h 812716"/>
                <a:gd name="connsiteX30" fmla="*/ 521051 w 619881"/>
                <a:gd name="connsiteY30" fmla="*/ 500011 h 812716"/>
                <a:gd name="connsiteX31" fmla="*/ 399777 w 619881"/>
                <a:gd name="connsiteY31" fmla="*/ 507281 h 812716"/>
                <a:gd name="connsiteX32" fmla="*/ 311652 w 619881"/>
                <a:gd name="connsiteY32" fmla="*/ 580788 h 812716"/>
                <a:gd name="connsiteX33" fmla="*/ 223526 w 619881"/>
                <a:gd name="connsiteY33" fmla="*/ 507281 h 812716"/>
                <a:gd name="connsiteX34" fmla="*/ 102252 w 619881"/>
                <a:gd name="connsiteY34" fmla="*/ 500011 h 812716"/>
                <a:gd name="connsiteX35" fmla="*/ 95784 w 619881"/>
                <a:gd name="connsiteY35" fmla="*/ 378845 h 812716"/>
                <a:gd name="connsiteX36" fmla="*/ 21403 w 619881"/>
                <a:gd name="connsiteY36" fmla="*/ 290798 h 812716"/>
                <a:gd name="connsiteX37" fmla="*/ 95784 w 619881"/>
                <a:gd name="connsiteY37" fmla="*/ 202751 h 812716"/>
                <a:gd name="connsiteX38" fmla="*/ 102252 w 619881"/>
                <a:gd name="connsiteY38" fmla="*/ 81585 h 812716"/>
                <a:gd name="connsiteX39" fmla="*/ 223526 w 619881"/>
                <a:gd name="connsiteY39" fmla="*/ 74315 h 812716"/>
                <a:gd name="connsiteX40" fmla="*/ 311652 w 619881"/>
                <a:gd name="connsiteY40" fmla="*/ 0 h 81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19881" h="812716">
                  <a:moveTo>
                    <a:pt x="552105" y="542349"/>
                  </a:moveTo>
                  <a:lnTo>
                    <a:pt x="619881" y="738466"/>
                  </a:lnTo>
                  <a:lnTo>
                    <a:pt x="491591" y="698113"/>
                  </a:lnTo>
                  <a:lnTo>
                    <a:pt x="423814" y="812716"/>
                  </a:lnTo>
                  <a:lnTo>
                    <a:pt x="349583" y="610143"/>
                  </a:lnTo>
                  <a:lnTo>
                    <a:pt x="417359" y="549613"/>
                  </a:lnTo>
                  <a:close/>
                  <a:moveTo>
                    <a:pt x="74231" y="542349"/>
                  </a:moveTo>
                  <a:lnTo>
                    <a:pt x="202522" y="549613"/>
                  </a:lnTo>
                  <a:lnTo>
                    <a:pt x="270298" y="610143"/>
                  </a:lnTo>
                  <a:lnTo>
                    <a:pt x="202522" y="812716"/>
                  </a:lnTo>
                  <a:lnTo>
                    <a:pt x="128291" y="698113"/>
                  </a:lnTo>
                  <a:lnTo>
                    <a:pt x="0" y="738466"/>
                  </a:lnTo>
                  <a:close/>
                  <a:moveTo>
                    <a:pt x="304293" y="196243"/>
                  </a:moveTo>
                  <a:lnTo>
                    <a:pt x="338076" y="196243"/>
                  </a:lnTo>
                  <a:lnTo>
                    <a:pt x="338076" y="377414"/>
                  </a:lnTo>
                  <a:lnTo>
                    <a:pt x="297054" y="377414"/>
                  </a:lnTo>
                  <a:lnTo>
                    <a:pt x="297054" y="236325"/>
                  </a:lnTo>
                  <a:lnTo>
                    <a:pt x="264075" y="249953"/>
                  </a:lnTo>
                  <a:lnTo>
                    <a:pt x="256836" y="222697"/>
                  </a:lnTo>
                  <a:close/>
                  <a:moveTo>
                    <a:pt x="311652" y="128436"/>
                  </a:moveTo>
                  <a:cubicBezTo>
                    <a:pt x="223526" y="128436"/>
                    <a:pt x="149953" y="196289"/>
                    <a:pt x="149953" y="290798"/>
                  </a:cubicBezTo>
                  <a:cubicBezTo>
                    <a:pt x="149953" y="378845"/>
                    <a:pt x="223526" y="453160"/>
                    <a:pt x="311652" y="453160"/>
                  </a:cubicBezTo>
                  <a:cubicBezTo>
                    <a:pt x="399777" y="453160"/>
                    <a:pt x="474159" y="378845"/>
                    <a:pt x="474159" y="290798"/>
                  </a:cubicBezTo>
                  <a:cubicBezTo>
                    <a:pt x="474159" y="196289"/>
                    <a:pt x="399777" y="128436"/>
                    <a:pt x="311652" y="128436"/>
                  </a:cubicBezTo>
                  <a:close/>
                  <a:moveTo>
                    <a:pt x="311652" y="0"/>
                  </a:moveTo>
                  <a:cubicBezTo>
                    <a:pt x="311652" y="0"/>
                    <a:pt x="311652" y="0"/>
                    <a:pt x="399777" y="74315"/>
                  </a:cubicBezTo>
                  <a:cubicBezTo>
                    <a:pt x="399777" y="74315"/>
                    <a:pt x="399777" y="74315"/>
                    <a:pt x="521051" y="81585"/>
                  </a:cubicBezTo>
                  <a:cubicBezTo>
                    <a:pt x="521051" y="81585"/>
                    <a:pt x="521051" y="81585"/>
                    <a:pt x="528328" y="202751"/>
                  </a:cubicBezTo>
                  <a:cubicBezTo>
                    <a:pt x="528328" y="202751"/>
                    <a:pt x="528328" y="202751"/>
                    <a:pt x="609177" y="290798"/>
                  </a:cubicBezTo>
                  <a:cubicBezTo>
                    <a:pt x="609177" y="290798"/>
                    <a:pt x="609177" y="290798"/>
                    <a:pt x="528328" y="378845"/>
                  </a:cubicBezTo>
                  <a:cubicBezTo>
                    <a:pt x="528328" y="378845"/>
                    <a:pt x="528328" y="378845"/>
                    <a:pt x="521051" y="500011"/>
                  </a:cubicBezTo>
                  <a:lnTo>
                    <a:pt x="399777" y="507281"/>
                  </a:lnTo>
                  <a:cubicBezTo>
                    <a:pt x="399777" y="507281"/>
                    <a:pt x="399777" y="507281"/>
                    <a:pt x="311652" y="580788"/>
                  </a:cubicBezTo>
                  <a:cubicBezTo>
                    <a:pt x="311652" y="580788"/>
                    <a:pt x="311652" y="580788"/>
                    <a:pt x="223526" y="507281"/>
                  </a:cubicBezTo>
                  <a:cubicBezTo>
                    <a:pt x="223526" y="507281"/>
                    <a:pt x="223526" y="507281"/>
                    <a:pt x="102252" y="500011"/>
                  </a:cubicBezTo>
                  <a:cubicBezTo>
                    <a:pt x="102252" y="500011"/>
                    <a:pt x="102252" y="500011"/>
                    <a:pt x="95784" y="378845"/>
                  </a:cubicBezTo>
                  <a:cubicBezTo>
                    <a:pt x="95784" y="378845"/>
                    <a:pt x="95784" y="378845"/>
                    <a:pt x="21403" y="290798"/>
                  </a:cubicBezTo>
                  <a:cubicBezTo>
                    <a:pt x="21403" y="290798"/>
                    <a:pt x="21403" y="290798"/>
                    <a:pt x="95784" y="202751"/>
                  </a:cubicBezTo>
                  <a:cubicBezTo>
                    <a:pt x="95784" y="202751"/>
                    <a:pt x="95784" y="202751"/>
                    <a:pt x="102252" y="81585"/>
                  </a:cubicBezTo>
                  <a:cubicBezTo>
                    <a:pt x="102252" y="81585"/>
                    <a:pt x="102252" y="81585"/>
                    <a:pt x="223526" y="74315"/>
                  </a:cubicBezTo>
                  <a:cubicBezTo>
                    <a:pt x="223526" y="74315"/>
                    <a:pt x="223526" y="74315"/>
                    <a:pt x="311652" y="0"/>
                  </a:cubicBezTo>
                  <a:close/>
                </a:path>
              </a:pathLst>
            </a:custGeom>
            <a:solidFill>
              <a:schemeClr val="bg1"/>
            </a:solid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round/>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grpSp>
      <p:grpSp>
        <p:nvGrpSpPr>
          <p:cNvPr id="15" name="išľîḋè">
            <a:extLst>
              <a:ext uri="{FF2B5EF4-FFF2-40B4-BE49-F238E27FC236}">
                <a16:creationId xmlns:a16="http://schemas.microsoft.com/office/drawing/2014/main" xmlns="" id="{5683CF89-E1D1-485A-9F8A-D59636E795ED}"/>
              </a:ext>
            </a:extLst>
          </p:cNvPr>
          <p:cNvGrpSpPr/>
          <p:nvPr/>
        </p:nvGrpSpPr>
        <p:grpSpPr>
          <a:xfrm>
            <a:off x="2838545" y="3963339"/>
            <a:ext cx="556538" cy="556683"/>
            <a:chOff x="2883201" y="3939114"/>
            <a:chExt cx="556538" cy="556683"/>
          </a:xfrm>
        </p:grpSpPr>
        <p:sp>
          <p:nvSpPr>
            <p:cNvPr id="19" name="î$lïḓê">
              <a:extLst>
                <a:ext uri="{FF2B5EF4-FFF2-40B4-BE49-F238E27FC236}">
                  <a16:creationId xmlns:a16="http://schemas.microsoft.com/office/drawing/2014/main" xmlns="" id="{D409A01C-4A1D-4580-9CF9-ED2C9926E413}"/>
                </a:ext>
              </a:extLst>
            </p:cNvPr>
            <p:cNvSpPr/>
            <p:nvPr/>
          </p:nvSpPr>
          <p:spPr bwMode="auto">
            <a:xfrm>
              <a:off x="2883201"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 name="íšlíďé">
              <a:extLst>
                <a:ext uri="{FF2B5EF4-FFF2-40B4-BE49-F238E27FC236}">
                  <a16:creationId xmlns:a16="http://schemas.microsoft.com/office/drawing/2014/main" xmlns="" id="{A3EF84AC-55C5-40A2-BEC6-27148706082D}"/>
                </a:ext>
              </a:extLst>
            </p:cNvPr>
            <p:cNvSpPr/>
            <p:nvPr/>
          </p:nvSpPr>
          <p:spPr bwMode="auto">
            <a:xfrm>
              <a:off x="3028670" y="4058513"/>
              <a:ext cx="265600" cy="31788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1">
                <a:lumMod val="50000"/>
                <a:lumOff val="50000"/>
              </a:schemeClr>
            </a:solid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92500" lnSpcReduction="20000"/>
            </a:bodyPr>
            <a:lstStyle/>
            <a:p>
              <a:pPr algn="ctr"/>
              <a:endParaRPr/>
            </a:p>
          </p:txBody>
        </p:sp>
      </p:grpSp>
      <p:grpSp>
        <p:nvGrpSpPr>
          <p:cNvPr id="9" name="îṡḻiḍè">
            <a:extLst>
              <a:ext uri="{FF2B5EF4-FFF2-40B4-BE49-F238E27FC236}">
                <a16:creationId xmlns:a16="http://schemas.microsoft.com/office/drawing/2014/main" xmlns="" id="{7E69280C-8478-435F-8696-8152AA8827CB}"/>
              </a:ext>
            </a:extLst>
          </p:cNvPr>
          <p:cNvGrpSpPr/>
          <p:nvPr/>
        </p:nvGrpSpPr>
        <p:grpSpPr>
          <a:xfrm>
            <a:off x="2296856" y="1310278"/>
            <a:ext cx="556538" cy="556683"/>
            <a:chOff x="2341511" y="1286052"/>
            <a:chExt cx="556538" cy="556683"/>
          </a:xfrm>
        </p:grpSpPr>
        <p:sp>
          <p:nvSpPr>
            <p:cNvPr id="13" name="íṣḻîḍe">
              <a:extLst>
                <a:ext uri="{FF2B5EF4-FFF2-40B4-BE49-F238E27FC236}">
                  <a16:creationId xmlns:a16="http://schemas.microsoft.com/office/drawing/2014/main" xmlns="" id="{C3705BF6-AFFA-40A5-81AF-36958BC8E942}"/>
                </a:ext>
              </a:extLst>
            </p:cNvPr>
            <p:cNvSpPr/>
            <p:nvPr/>
          </p:nvSpPr>
          <p:spPr bwMode="auto">
            <a:xfrm>
              <a:off x="2341511"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 name="iṧļîḓé">
              <a:extLst>
                <a:ext uri="{FF2B5EF4-FFF2-40B4-BE49-F238E27FC236}">
                  <a16:creationId xmlns:a16="http://schemas.microsoft.com/office/drawing/2014/main" xmlns="" id="{9CC72DAB-2C0A-451D-8D21-EF2DDA3803D0}"/>
                </a:ext>
              </a:extLst>
            </p:cNvPr>
            <p:cNvSpPr/>
            <p:nvPr/>
          </p:nvSpPr>
          <p:spPr bwMode="auto">
            <a:xfrm>
              <a:off x="2449716" y="1394329"/>
              <a:ext cx="340129" cy="34012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tx1">
                <a:lumMod val="50000"/>
                <a:lumOff val="50000"/>
              </a:schemeClr>
            </a:solidFill>
            <a:ln>
              <a:noFill/>
            </a:ln>
            <a:effectLst/>
          </p:spPr>
          <p:txBody>
            <a:bodyPr wrap="square" lIns="91440" tIns="45720" rIns="91440" bIns="45720" anchor="ctr">
              <a:normAutofit fontScale="92500" lnSpcReduction="10000"/>
            </a:bodyPr>
            <a:lstStyle/>
            <a:p>
              <a:pPr algn="ctr"/>
              <a:endParaRPr/>
            </a:p>
          </p:txBody>
        </p:sp>
      </p:grpSp>
      <p:grpSp>
        <p:nvGrpSpPr>
          <p:cNvPr id="49" name="组合 48">
            <a:extLst>
              <a:ext uri="{FF2B5EF4-FFF2-40B4-BE49-F238E27FC236}">
                <a16:creationId xmlns:a16="http://schemas.microsoft.com/office/drawing/2014/main" xmlns="" id="{7E3E60EE-1FF0-4446-9542-7F5E4036E9EE}"/>
              </a:ext>
            </a:extLst>
          </p:cNvPr>
          <p:cNvGrpSpPr/>
          <p:nvPr/>
        </p:nvGrpSpPr>
        <p:grpSpPr>
          <a:xfrm>
            <a:off x="8617334" y="1975238"/>
            <a:ext cx="2037186" cy="1244895"/>
            <a:chOff x="673100" y="3812589"/>
            <a:chExt cx="2037186" cy="1244895"/>
          </a:xfrm>
        </p:grpSpPr>
        <p:sp>
          <p:nvSpPr>
            <p:cNvPr id="50" name="îŝḻîdé">
              <a:extLst>
                <a:ext uri="{FF2B5EF4-FFF2-40B4-BE49-F238E27FC236}">
                  <a16:creationId xmlns:a16="http://schemas.microsoft.com/office/drawing/2014/main" xmlns="" id="{932893AF-E24D-455D-B584-FD9CDB0661CE}"/>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1" name="ïṩḷîdê">
              <a:extLst>
                <a:ext uri="{FF2B5EF4-FFF2-40B4-BE49-F238E27FC236}">
                  <a16:creationId xmlns:a16="http://schemas.microsoft.com/office/drawing/2014/main" xmlns="" id="{5CAA0639-630C-46BA-8CD2-AC9AD54DB39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2" name="组合 51">
            <a:extLst>
              <a:ext uri="{FF2B5EF4-FFF2-40B4-BE49-F238E27FC236}">
                <a16:creationId xmlns:a16="http://schemas.microsoft.com/office/drawing/2014/main" xmlns="" id="{C736BFE2-80AB-4780-93A5-42A7E4A19AC1}"/>
              </a:ext>
            </a:extLst>
          </p:cNvPr>
          <p:cNvGrpSpPr/>
          <p:nvPr/>
        </p:nvGrpSpPr>
        <p:grpSpPr>
          <a:xfrm>
            <a:off x="8077715" y="4652401"/>
            <a:ext cx="2037186" cy="1244895"/>
            <a:chOff x="673100" y="3812589"/>
            <a:chExt cx="2037186" cy="1244895"/>
          </a:xfrm>
        </p:grpSpPr>
        <p:sp>
          <p:nvSpPr>
            <p:cNvPr id="53" name="îŝḻîdé">
              <a:extLst>
                <a:ext uri="{FF2B5EF4-FFF2-40B4-BE49-F238E27FC236}">
                  <a16:creationId xmlns:a16="http://schemas.microsoft.com/office/drawing/2014/main" xmlns="" id="{2307C17A-E0DB-4DB1-9C7A-E2C8C847C5F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4" name="ïṩḷîdê">
              <a:extLst>
                <a:ext uri="{FF2B5EF4-FFF2-40B4-BE49-F238E27FC236}">
                  <a16:creationId xmlns:a16="http://schemas.microsoft.com/office/drawing/2014/main" xmlns="" id="{5C2B57A1-F8CE-4249-A318-5CD95E814588}"/>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5" name="组合 54">
            <a:extLst>
              <a:ext uri="{FF2B5EF4-FFF2-40B4-BE49-F238E27FC236}">
                <a16:creationId xmlns:a16="http://schemas.microsoft.com/office/drawing/2014/main" xmlns="" id="{B4655767-DE69-466E-A82D-4E6ECD28CA35}"/>
              </a:ext>
            </a:extLst>
          </p:cNvPr>
          <p:cNvGrpSpPr/>
          <p:nvPr/>
        </p:nvGrpSpPr>
        <p:grpSpPr>
          <a:xfrm>
            <a:off x="2098221" y="4639421"/>
            <a:ext cx="2037186" cy="1244895"/>
            <a:chOff x="673100" y="3812589"/>
            <a:chExt cx="2037186" cy="1244895"/>
          </a:xfrm>
        </p:grpSpPr>
        <p:sp>
          <p:nvSpPr>
            <p:cNvPr id="56" name="îŝḻîdé">
              <a:extLst>
                <a:ext uri="{FF2B5EF4-FFF2-40B4-BE49-F238E27FC236}">
                  <a16:creationId xmlns:a16="http://schemas.microsoft.com/office/drawing/2014/main" xmlns="" id="{7204221E-DB34-4BB8-9F06-30214F562A8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7" name="ïṩḷîdê">
              <a:extLst>
                <a:ext uri="{FF2B5EF4-FFF2-40B4-BE49-F238E27FC236}">
                  <a16:creationId xmlns:a16="http://schemas.microsoft.com/office/drawing/2014/main" xmlns="" id="{684A7FDC-C341-4AE5-82AE-458081FCB65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8" name="组合 57">
            <a:extLst>
              <a:ext uri="{FF2B5EF4-FFF2-40B4-BE49-F238E27FC236}">
                <a16:creationId xmlns:a16="http://schemas.microsoft.com/office/drawing/2014/main" xmlns="" id="{01906292-6109-41E0-A836-EDE263F22EB0}"/>
              </a:ext>
            </a:extLst>
          </p:cNvPr>
          <p:cNvGrpSpPr/>
          <p:nvPr/>
        </p:nvGrpSpPr>
        <p:grpSpPr>
          <a:xfrm>
            <a:off x="1562583" y="1975238"/>
            <a:ext cx="2037186" cy="1244895"/>
            <a:chOff x="673100" y="3812589"/>
            <a:chExt cx="2037186" cy="1244895"/>
          </a:xfrm>
        </p:grpSpPr>
        <p:sp>
          <p:nvSpPr>
            <p:cNvPr id="59" name="îŝḻîdé">
              <a:extLst>
                <a:ext uri="{FF2B5EF4-FFF2-40B4-BE49-F238E27FC236}">
                  <a16:creationId xmlns:a16="http://schemas.microsoft.com/office/drawing/2014/main" xmlns="" id="{124A2EAB-7CED-4717-BB51-7A65692BDA12}"/>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0" name="ïṩḷîdê">
              <a:extLst>
                <a:ext uri="{FF2B5EF4-FFF2-40B4-BE49-F238E27FC236}">
                  <a16:creationId xmlns:a16="http://schemas.microsoft.com/office/drawing/2014/main" xmlns="" id="{ADDBF078-43CE-4E14-B96C-13A696872E13}"/>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61" name="组合 60">
            <a:extLst>
              <a:ext uri="{FF2B5EF4-FFF2-40B4-BE49-F238E27FC236}">
                <a16:creationId xmlns:a16="http://schemas.microsoft.com/office/drawing/2014/main" xmlns="" id="{56923379-B761-4997-B158-CFAE469D30E6}"/>
              </a:ext>
            </a:extLst>
          </p:cNvPr>
          <p:cNvGrpSpPr/>
          <p:nvPr/>
        </p:nvGrpSpPr>
        <p:grpSpPr>
          <a:xfrm>
            <a:off x="5087967" y="5138897"/>
            <a:ext cx="2037186" cy="1244895"/>
            <a:chOff x="673100" y="3812589"/>
            <a:chExt cx="2037186" cy="1244895"/>
          </a:xfrm>
        </p:grpSpPr>
        <p:sp>
          <p:nvSpPr>
            <p:cNvPr id="62" name="îŝḻîdé">
              <a:extLst>
                <a:ext uri="{FF2B5EF4-FFF2-40B4-BE49-F238E27FC236}">
                  <a16:creationId xmlns:a16="http://schemas.microsoft.com/office/drawing/2014/main" xmlns="" id="{A64D937D-DA99-4E9A-99BA-6BDD4B387784}"/>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3" name="ïṩḷîdê">
              <a:extLst>
                <a:ext uri="{FF2B5EF4-FFF2-40B4-BE49-F238E27FC236}">
                  <a16:creationId xmlns:a16="http://schemas.microsoft.com/office/drawing/2014/main" xmlns="" id="{10EBEEB4-0EED-4F5A-B609-12547506F34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
        <p:nvSpPr>
          <p:cNvPr id="10" name="灯片编号占位符 9">
            <a:extLst>
              <a:ext uri="{FF2B5EF4-FFF2-40B4-BE49-F238E27FC236}">
                <a16:creationId xmlns:a16="http://schemas.microsoft.com/office/drawing/2014/main" xmlns="" id="{4ADA6C8E-9292-4E96-80ED-3AEF1FFCB7C3}"/>
              </a:ext>
            </a:extLst>
          </p:cNvPr>
          <p:cNvSpPr>
            <a:spLocks noGrp="1"/>
          </p:cNvSpPr>
          <p:nvPr>
            <p:ph type="sldNum" sz="quarter" idx="12"/>
          </p:nvPr>
        </p:nvSpPr>
        <p:spPr/>
        <p:txBody>
          <a:bodyPr/>
          <a:lstStyle/>
          <a:p>
            <a:fld id="{8EB6F228-91C8-4A8E-B28A-F5EBAF4B74FF}" type="slidenum">
              <a:rPr lang="zh-CN" altLang="en-US" smtClean="0"/>
              <a:pPr/>
              <a:t>45</a:t>
            </a:fld>
            <a:endParaRPr lang="zh-CN" altLang="en-US"/>
          </a:p>
        </p:txBody>
      </p:sp>
    </p:spTree>
    <p:extLst>
      <p:ext uri="{BB962C8B-B14F-4D97-AF65-F5344CB8AC3E}">
        <p14:creationId xmlns:p14="http://schemas.microsoft.com/office/powerpoint/2010/main" val="36769054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一个简单的架构图</a:t>
            </a:r>
          </a:p>
        </p:txBody>
      </p:sp>
      <p:sp>
        <p:nvSpPr>
          <p:cNvPr id="11" name="文本占位符 10">
            <a:extLst>
              <a:ext uri="{FF2B5EF4-FFF2-40B4-BE49-F238E27FC236}">
                <a16:creationId xmlns:a16="http://schemas.microsoft.com/office/drawing/2014/main" xmlns="" id="{6A2D7E29-C417-4557-956A-4759247BD9B8}"/>
              </a:ext>
            </a:extLst>
          </p:cNvPr>
          <p:cNvSpPr>
            <a:spLocks noGrp="1"/>
          </p:cNvSpPr>
          <p:nvPr>
            <p:ph type="body" sz="quarter" idx="13"/>
          </p:nvPr>
        </p:nvSpPr>
        <p:spPr/>
        <p:txBody>
          <a:bodyPr/>
          <a:lstStyle/>
          <a:p>
            <a:endParaRPr lang="zh-CN" altLang="en-US"/>
          </a:p>
        </p:txBody>
      </p:sp>
      <p:sp>
        <p:nvSpPr>
          <p:cNvPr id="3" name="矩形: 圆角 2">
            <a:extLst>
              <a:ext uri="{FF2B5EF4-FFF2-40B4-BE49-F238E27FC236}">
                <a16:creationId xmlns:a16="http://schemas.microsoft.com/office/drawing/2014/main" xmlns="" id="{50ADE8C3-1A02-4351-88CF-0CB8A5AD8AE4}"/>
              </a:ext>
            </a:extLst>
          </p:cNvPr>
          <p:cNvSpPr/>
          <p:nvPr/>
        </p:nvSpPr>
        <p:spPr>
          <a:xfrm>
            <a:off x="4863884" y="1520210"/>
            <a:ext cx="2464231" cy="52322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插入一个标题</a:t>
            </a:r>
          </a:p>
        </p:txBody>
      </p:sp>
      <p:sp>
        <p:nvSpPr>
          <p:cNvPr id="17" name="椭圆 16">
            <a:extLst>
              <a:ext uri="{FF2B5EF4-FFF2-40B4-BE49-F238E27FC236}">
                <a16:creationId xmlns:a16="http://schemas.microsoft.com/office/drawing/2014/main" xmlns="" id="{5BF18F6E-B8EF-49C9-846F-2105F7B6E4DD}"/>
              </a:ext>
            </a:extLst>
          </p:cNvPr>
          <p:cNvSpPr/>
          <p:nvPr/>
        </p:nvSpPr>
        <p:spPr>
          <a:xfrm>
            <a:off x="2643082" y="2853000"/>
            <a:ext cx="576000" cy="576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CC75EAF6-E3FD-4E14-B497-A715D4A371F8}"/>
              </a:ext>
            </a:extLst>
          </p:cNvPr>
          <p:cNvSpPr/>
          <p:nvPr/>
        </p:nvSpPr>
        <p:spPr>
          <a:xfrm>
            <a:off x="5807999" y="2853000"/>
            <a:ext cx="576000" cy="576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2E1142B9-7727-491D-B839-61EB206CFED7}"/>
              </a:ext>
            </a:extLst>
          </p:cNvPr>
          <p:cNvSpPr/>
          <p:nvPr/>
        </p:nvSpPr>
        <p:spPr>
          <a:xfrm>
            <a:off x="9004015" y="2853000"/>
            <a:ext cx="576000" cy="576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99DE28DF-0658-49D7-A131-74E48401E150}"/>
              </a:ext>
            </a:extLst>
          </p:cNvPr>
          <p:cNvSpPr/>
          <p:nvPr/>
        </p:nvSpPr>
        <p:spPr>
          <a:xfrm>
            <a:off x="11408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3FF854EE-A4F4-465F-B81F-4FABCC94EDC0}"/>
              </a:ext>
            </a:extLst>
          </p:cNvPr>
          <p:cNvSpPr txBox="1"/>
          <p:nvPr/>
        </p:nvSpPr>
        <p:spPr>
          <a:xfrm>
            <a:off x="5984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0" name="椭圆 29">
            <a:extLst>
              <a:ext uri="{FF2B5EF4-FFF2-40B4-BE49-F238E27FC236}">
                <a16:creationId xmlns:a16="http://schemas.microsoft.com/office/drawing/2014/main" xmlns="" id="{653DD437-3B2A-43CE-9D6E-2B1D321EFAE8}"/>
              </a:ext>
            </a:extLst>
          </p:cNvPr>
          <p:cNvSpPr/>
          <p:nvPr/>
        </p:nvSpPr>
        <p:spPr>
          <a:xfrm>
            <a:off x="43149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26BBD096-CBA9-411D-909E-01539BE5FD86}"/>
              </a:ext>
            </a:extLst>
          </p:cNvPr>
          <p:cNvSpPr txBox="1"/>
          <p:nvPr/>
        </p:nvSpPr>
        <p:spPr>
          <a:xfrm>
            <a:off x="37724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3" name="椭圆 32">
            <a:extLst>
              <a:ext uri="{FF2B5EF4-FFF2-40B4-BE49-F238E27FC236}">
                <a16:creationId xmlns:a16="http://schemas.microsoft.com/office/drawing/2014/main" xmlns="" id="{DD9D7802-001E-4B08-9136-5982C4F4DF71}"/>
              </a:ext>
            </a:extLst>
          </p:cNvPr>
          <p:cNvSpPr/>
          <p:nvPr/>
        </p:nvSpPr>
        <p:spPr>
          <a:xfrm>
            <a:off x="59019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76EA61F5-F993-42CB-A038-0C3C877CDF60}"/>
              </a:ext>
            </a:extLst>
          </p:cNvPr>
          <p:cNvSpPr txBox="1"/>
          <p:nvPr/>
        </p:nvSpPr>
        <p:spPr>
          <a:xfrm>
            <a:off x="53595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6" name="椭圆 35">
            <a:extLst>
              <a:ext uri="{FF2B5EF4-FFF2-40B4-BE49-F238E27FC236}">
                <a16:creationId xmlns:a16="http://schemas.microsoft.com/office/drawing/2014/main" xmlns="" id="{A7D27CCC-2404-4ED8-BAE0-573A38279BEE}"/>
              </a:ext>
            </a:extLst>
          </p:cNvPr>
          <p:cNvSpPr/>
          <p:nvPr/>
        </p:nvSpPr>
        <p:spPr>
          <a:xfrm>
            <a:off x="7488982"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F699F4E4-2EDE-4149-999D-D74E7DB6D7B0}"/>
              </a:ext>
            </a:extLst>
          </p:cNvPr>
          <p:cNvSpPr txBox="1"/>
          <p:nvPr/>
        </p:nvSpPr>
        <p:spPr>
          <a:xfrm>
            <a:off x="6946542"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9" name="椭圆 38">
            <a:extLst>
              <a:ext uri="{FF2B5EF4-FFF2-40B4-BE49-F238E27FC236}">
                <a16:creationId xmlns:a16="http://schemas.microsoft.com/office/drawing/2014/main" xmlns="" id="{9F155511-9DE1-4600-8610-C0C4C11F36DE}"/>
              </a:ext>
            </a:extLst>
          </p:cNvPr>
          <p:cNvSpPr/>
          <p:nvPr/>
        </p:nvSpPr>
        <p:spPr>
          <a:xfrm>
            <a:off x="90760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B5246352-2F62-4C63-9A90-47B35273D954}"/>
              </a:ext>
            </a:extLst>
          </p:cNvPr>
          <p:cNvSpPr txBox="1"/>
          <p:nvPr/>
        </p:nvSpPr>
        <p:spPr>
          <a:xfrm>
            <a:off x="85335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42" name="椭圆 41">
            <a:extLst>
              <a:ext uri="{FF2B5EF4-FFF2-40B4-BE49-F238E27FC236}">
                <a16:creationId xmlns:a16="http://schemas.microsoft.com/office/drawing/2014/main" xmlns="" id="{BA9EA683-EDCB-4D9C-B6C7-AF2D85114080}"/>
              </a:ext>
            </a:extLst>
          </p:cNvPr>
          <p:cNvSpPr/>
          <p:nvPr/>
        </p:nvSpPr>
        <p:spPr>
          <a:xfrm>
            <a:off x="10663050"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BE64D5AD-CC78-4AD8-AEB2-8A3CD29ABFC0}"/>
              </a:ext>
            </a:extLst>
          </p:cNvPr>
          <p:cNvSpPr txBox="1"/>
          <p:nvPr/>
        </p:nvSpPr>
        <p:spPr>
          <a:xfrm>
            <a:off x="10120610"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7" name="文本框 6">
            <a:extLst>
              <a:ext uri="{FF2B5EF4-FFF2-40B4-BE49-F238E27FC236}">
                <a16:creationId xmlns:a16="http://schemas.microsoft.com/office/drawing/2014/main" xmlns="" id="{1D359F57-E8E2-4410-B52D-34CB74007892}"/>
              </a:ext>
            </a:extLst>
          </p:cNvPr>
          <p:cNvSpPr txBox="1"/>
          <p:nvPr/>
        </p:nvSpPr>
        <p:spPr>
          <a:xfrm>
            <a:off x="2197548"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44" name="文本框 43">
            <a:extLst>
              <a:ext uri="{FF2B5EF4-FFF2-40B4-BE49-F238E27FC236}">
                <a16:creationId xmlns:a16="http://schemas.microsoft.com/office/drawing/2014/main" xmlns="" id="{0B53454A-5355-4E17-98BD-8757A8DE523E}"/>
              </a:ext>
            </a:extLst>
          </p:cNvPr>
          <p:cNvSpPr txBox="1"/>
          <p:nvPr/>
        </p:nvSpPr>
        <p:spPr>
          <a:xfrm>
            <a:off x="5371615"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45" name="文本框 44">
            <a:extLst>
              <a:ext uri="{FF2B5EF4-FFF2-40B4-BE49-F238E27FC236}">
                <a16:creationId xmlns:a16="http://schemas.microsoft.com/office/drawing/2014/main" xmlns="" id="{B1B55E32-7C16-4D40-B9BB-982C2BC971EF}"/>
              </a:ext>
            </a:extLst>
          </p:cNvPr>
          <p:cNvSpPr txBox="1"/>
          <p:nvPr/>
        </p:nvSpPr>
        <p:spPr>
          <a:xfrm>
            <a:off x="8545682"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8" name="右大括号 7">
            <a:extLst>
              <a:ext uri="{FF2B5EF4-FFF2-40B4-BE49-F238E27FC236}">
                <a16:creationId xmlns:a16="http://schemas.microsoft.com/office/drawing/2014/main" xmlns="" id="{3C46E8C4-55A6-4F28-B427-37B7DEB5DF65}"/>
              </a:ext>
            </a:extLst>
          </p:cNvPr>
          <p:cNvSpPr/>
          <p:nvPr/>
        </p:nvSpPr>
        <p:spPr>
          <a:xfrm rot="16200000">
            <a:off x="2750111"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6" name="右大括号 45">
            <a:extLst>
              <a:ext uri="{FF2B5EF4-FFF2-40B4-BE49-F238E27FC236}">
                <a16:creationId xmlns:a16="http://schemas.microsoft.com/office/drawing/2014/main" xmlns="" id="{779E5FFE-A5CB-427F-9C34-27696634C722}"/>
              </a:ext>
            </a:extLst>
          </p:cNvPr>
          <p:cNvSpPr/>
          <p:nvPr/>
        </p:nvSpPr>
        <p:spPr>
          <a:xfrm rot="16200000">
            <a:off x="9072557"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43289139-3C6C-4B1D-83C2-FE7EE81CDF18}"/>
              </a:ext>
            </a:extLst>
          </p:cNvPr>
          <p:cNvCxnSpPr/>
          <p:nvPr/>
        </p:nvCxnSpPr>
        <p:spPr>
          <a:xfrm>
            <a:off x="6106026" y="3944669"/>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右大括号 47">
            <a:extLst>
              <a:ext uri="{FF2B5EF4-FFF2-40B4-BE49-F238E27FC236}">
                <a16:creationId xmlns:a16="http://schemas.microsoft.com/office/drawing/2014/main" xmlns="" id="{59B9CFA1-05E2-4198-8DC4-88D701F9378E}"/>
              </a:ext>
            </a:extLst>
          </p:cNvPr>
          <p:cNvSpPr/>
          <p:nvPr/>
        </p:nvSpPr>
        <p:spPr>
          <a:xfrm rot="16200000">
            <a:off x="5921360" y="-666994"/>
            <a:ext cx="369332" cy="6340642"/>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cxnSp>
        <p:nvCxnSpPr>
          <p:cNvPr id="49" name="直接连接符 48">
            <a:extLst>
              <a:ext uri="{FF2B5EF4-FFF2-40B4-BE49-F238E27FC236}">
                <a16:creationId xmlns:a16="http://schemas.microsoft.com/office/drawing/2014/main" xmlns="" id="{8B703193-1E53-4C70-94D3-14FD006A533E}"/>
              </a:ext>
            </a:extLst>
          </p:cNvPr>
          <p:cNvCxnSpPr/>
          <p:nvPr/>
        </p:nvCxnSpPr>
        <p:spPr>
          <a:xfrm>
            <a:off x="6106026" y="225599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growth_304631">
            <a:extLst>
              <a:ext uri="{FF2B5EF4-FFF2-40B4-BE49-F238E27FC236}">
                <a16:creationId xmlns:a16="http://schemas.microsoft.com/office/drawing/2014/main" xmlns="" id="{5B26E170-25D9-4A66-8633-4E39F0141D9A}"/>
              </a:ext>
            </a:extLst>
          </p:cNvPr>
          <p:cNvSpPr>
            <a:spLocks noChangeAspect="1"/>
          </p:cNvSpPr>
          <p:nvPr/>
        </p:nvSpPr>
        <p:spPr bwMode="auto">
          <a:xfrm>
            <a:off x="2735118" y="3026098"/>
            <a:ext cx="391928" cy="229804"/>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bg1"/>
          </a:solidFill>
          <a:ln>
            <a:noFill/>
          </a:ln>
        </p:spPr>
      </p:sp>
      <p:sp>
        <p:nvSpPr>
          <p:cNvPr id="51" name="volume-bars_84227">
            <a:extLst>
              <a:ext uri="{FF2B5EF4-FFF2-40B4-BE49-F238E27FC236}">
                <a16:creationId xmlns:a16="http://schemas.microsoft.com/office/drawing/2014/main" xmlns="" id="{98F83837-A7B7-4032-8D40-0B717A68A44D}"/>
              </a:ext>
            </a:extLst>
          </p:cNvPr>
          <p:cNvSpPr>
            <a:spLocks noChangeAspect="1"/>
          </p:cNvSpPr>
          <p:nvPr/>
        </p:nvSpPr>
        <p:spPr bwMode="auto">
          <a:xfrm>
            <a:off x="5952728" y="3021309"/>
            <a:ext cx="304842" cy="239382"/>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p>
      <p:sp>
        <p:nvSpPr>
          <p:cNvPr id="53" name="menu_159761">
            <a:extLst>
              <a:ext uri="{FF2B5EF4-FFF2-40B4-BE49-F238E27FC236}">
                <a16:creationId xmlns:a16="http://schemas.microsoft.com/office/drawing/2014/main" xmlns="" id="{55EC188F-C106-4D91-8E18-0265714B2FD0}"/>
              </a:ext>
            </a:extLst>
          </p:cNvPr>
          <p:cNvSpPr>
            <a:spLocks noChangeAspect="1"/>
          </p:cNvSpPr>
          <p:nvPr/>
        </p:nvSpPr>
        <p:spPr bwMode="auto">
          <a:xfrm>
            <a:off x="9165222" y="3015548"/>
            <a:ext cx="253584" cy="253198"/>
          </a:xfrm>
          <a:custGeom>
            <a:avLst/>
            <a:gdLst>
              <a:gd name="connsiteX0" fmla="*/ 387180 w 602346"/>
              <a:gd name="connsiteY0" fmla="*/ 343654 h 601429"/>
              <a:gd name="connsiteX1" fmla="*/ 559313 w 602346"/>
              <a:gd name="connsiteY1" fmla="*/ 343654 h 601429"/>
              <a:gd name="connsiteX2" fmla="*/ 602346 w 602346"/>
              <a:gd name="connsiteY2" fmla="*/ 386617 h 601429"/>
              <a:gd name="connsiteX3" fmla="*/ 602346 w 602346"/>
              <a:gd name="connsiteY3" fmla="*/ 558467 h 601429"/>
              <a:gd name="connsiteX4" fmla="*/ 559313 w 602346"/>
              <a:gd name="connsiteY4" fmla="*/ 601429 h 601429"/>
              <a:gd name="connsiteX5" fmla="*/ 387180 w 602346"/>
              <a:gd name="connsiteY5" fmla="*/ 601429 h 601429"/>
              <a:gd name="connsiteX6" fmla="*/ 344147 w 602346"/>
              <a:gd name="connsiteY6" fmla="*/ 558467 h 601429"/>
              <a:gd name="connsiteX7" fmla="*/ 344147 w 602346"/>
              <a:gd name="connsiteY7" fmla="*/ 386617 h 601429"/>
              <a:gd name="connsiteX8" fmla="*/ 387180 w 602346"/>
              <a:gd name="connsiteY8" fmla="*/ 343654 h 601429"/>
              <a:gd name="connsiteX9" fmla="*/ 43021 w 602346"/>
              <a:gd name="connsiteY9" fmla="*/ 343654 h 601429"/>
              <a:gd name="connsiteX10" fmla="*/ 215107 w 602346"/>
              <a:gd name="connsiteY10" fmla="*/ 343654 h 601429"/>
              <a:gd name="connsiteX11" fmla="*/ 258128 w 602346"/>
              <a:gd name="connsiteY11" fmla="*/ 386617 h 601429"/>
              <a:gd name="connsiteX12" fmla="*/ 258128 w 602346"/>
              <a:gd name="connsiteY12" fmla="*/ 558467 h 601429"/>
              <a:gd name="connsiteX13" fmla="*/ 215107 w 602346"/>
              <a:gd name="connsiteY13" fmla="*/ 601429 h 601429"/>
              <a:gd name="connsiteX14" fmla="*/ 43021 w 602346"/>
              <a:gd name="connsiteY14" fmla="*/ 601429 h 601429"/>
              <a:gd name="connsiteX15" fmla="*/ 0 w 602346"/>
              <a:gd name="connsiteY15" fmla="*/ 558467 h 601429"/>
              <a:gd name="connsiteX16" fmla="*/ 0 w 602346"/>
              <a:gd name="connsiteY16" fmla="*/ 386617 h 601429"/>
              <a:gd name="connsiteX17" fmla="*/ 43021 w 602346"/>
              <a:gd name="connsiteY17" fmla="*/ 343654 h 601429"/>
              <a:gd name="connsiteX18" fmla="*/ 387180 w 602346"/>
              <a:gd name="connsiteY18" fmla="*/ 0 h 601429"/>
              <a:gd name="connsiteX19" fmla="*/ 559313 w 602346"/>
              <a:gd name="connsiteY19" fmla="*/ 0 h 601429"/>
              <a:gd name="connsiteX20" fmla="*/ 602346 w 602346"/>
              <a:gd name="connsiteY20" fmla="*/ 42963 h 601429"/>
              <a:gd name="connsiteX21" fmla="*/ 602346 w 602346"/>
              <a:gd name="connsiteY21" fmla="*/ 214813 h 601429"/>
              <a:gd name="connsiteX22" fmla="*/ 559313 w 602346"/>
              <a:gd name="connsiteY22" fmla="*/ 257775 h 601429"/>
              <a:gd name="connsiteX23" fmla="*/ 387180 w 602346"/>
              <a:gd name="connsiteY23" fmla="*/ 257775 h 601429"/>
              <a:gd name="connsiteX24" fmla="*/ 344147 w 602346"/>
              <a:gd name="connsiteY24" fmla="*/ 214813 h 601429"/>
              <a:gd name="connsiteX25" fmla="*/ 344147 w 602346"/>
              <a:gd name="connsiteY25" fmla="*/ 42963 h 601429"/>
              <a:gd name="connsiteX26" fmla="*/ 387180 w 602346"/>
              <a:gd name="connsiteY26" fmla="*/ 0 h 601429"/>
              <a:gd name="connsiteX27" fmla="*/ 43021 w 602346"/>
              <a:gd name="connsiteY27" fmla="*/ 0 h 601429"/>
              <a:gd name="connsiteX28" fmla="*/ 215107 w 602346"/>
              <a:gd name="connsiteY28" fmla="*/ 0 h 601429"/>
              <a:gd name="connsiteX29" fmla="*/ 258128 w 602346"/>
              <a:gd name="connsiteY29" fmla="*/ 42963 h 601429"/>
              <a:gd name="connsiteX30" fmla="*/ 258128 w 602346"/>
              <a:gd name="connsiteY30" fmla="*/ 214813 h 601429"/>
              <a:gd name="connsiteX31" fmla="*/ 215107 w 602346"/>
              <a:gd name="connsiteY31" fmla="*/ 257775 h 601429"/>
              <a:gd name="connsiteX32" fmla="*/ 43021 w 602346"/>
              <a:gd name="connsiteY32" fmla="*/ 257775 h 601429"/>
              <a:gd name="connsiteX33" fmla="*/ 0 w 602346"/>
              <a:gd name="connsiteY33" fmla="*/ 214813 h 601429"/>
              <a:gd name="connsiteX34" fmla="*/ 0 w 602346"/>
              <a:gd name="connsiteY34" fmla="*/ 42963 h 601429"/>
              <a:gd name="connsiteX35" fmla="*/ 43021 w 602346"/>
              <a:gd name="connsiteY35" fmla="*/ 0 h 60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2346" h="601429">
                <a:moveTo>
                  <a:pt x="387180" y="343654"/>
                </a:moveTo>
                <a:lnTo>
                  <a:pt x="559313" y="343654"/>
                </a:lnTo>
                <a:cubicBezTo>
                  <a:pt x="582981" y="343654"/>
                  <a:pt x="602346" y="362987"/>
                  <a:pt x="602346" y="386617"/>
                </a:cubicBezTo>
                <a:lnTo>
                  <a:pt x="602346" y="558467"/>
                </a:lnTo>
                <a:cubicBezTo>
                  <a:pt x="602346" y="582096"/>
                  <a:pt x="582981" y="601429"/>
                  <a:pt x="559313" y="601429"/>
                </a:cubicBezTo>
                <a:lnTo>
                  <a:pt x="387180" y="601429"/>
                </a:lnTo>
                <a:cubicBezTo>
                  <a:pt x="363512" y="601429"/>
                  <a:pt x="344147" y="582096"/>
                  <a:pt x="344147" y="558467"/>
                </a:cubicBezTo>
                <a:lnTo>
                  <a:pt x="344147" y="386617"/>
                </a:lnTo>
                <a:cubicBezTo>
                  <a:pt x="344147" y="362987"/>
                  <a:pt x="363512" y="343654"/>
                  <a:pt x="387180" y="343654"/>
                </a:cubicBezTo>
                <a:close/>
                <a:moveTo>
                  <a:pt x="43021" y="343654"/>
                </a:moveTo>
                <a:lnTo>
                  <a:pt x="215107" y="343654"/>
                </a:lnTo>
                <a:cubicBezTo>
                  <a:pt x="238768" y="343654"/>
                  <a:pt x="258128" y="362987"/>
                  <a:pt x="258128" y="386617"/>
                </a:cubicBezTo>
                <a:lnTo>
                  <a:pt x="258128" y="558467"/>
                </a:lnTo>
                <a:cubicBezTo>
                  <a:pt x="258128" y="582096"/>
                  <a:pt x="238768" y="601429"/>
                  <a:pt x="215107" y="601429"/>
                </a:cubicBezTo>
                <a:lnTo>
                  <a:pt x="43021" y="601429"/>
                </a:lnTo>
                <a:cubicBezTo>
                  <a:pt x="19360" y="601429"/>
                  <a:pt x="0" y="582096"/>
                  <a:pt x="0" y="558467"/>
                </a:cubicBezTo>
                <a:lnTo>
                  <a:pt x="0" y="386617"/>
                </a:lnTo>
                <a:cubicBezTo>
                  <a:pt x="0" y="362987"/>
                  <a:pt x="19360" y="343654"/>
                  <a:pt x="43021" y="343654"/>
                </a:cubicBezTo>
                <a:close/>
                <a:moveTo>
                  <a:pt x="387180" y="0"/>
                </a:moveTo>
                <a:lnTo>
                  <a:pt x="559313" y="0"/>
                </a:lnTo>
                <a:cubicBezTo>
                  <a:pt x="582981" y="0"/>
                  <a:pt x="602346" y="19333"/>
                  <a:pt x="602346" y="42963"/>
                </a:cubicBezTo>
                <a:lnTo>
                  <a:pt x="602346" y="214813"/>
                </a:lnTo>
                <a:cubicBezTo>
                  <a:pt x="602346" y="238442"/>
                  <a:pt x="582981" y="257775"/>
                  <a:pt x="559313" y="257775"/>
                </a:cubicBezTo>
                <a:lnTo>
                  <a:pt x="387180" y="257775"/>
                </a:lnTo>
                <a:cubicBezTo>
                  <a:pt x="363512" y="257775"/>
                  <a:pt x="344147" y="238442"/>
                  <a:pt x="344147" y="214813"/>
                </a:cubicBezTo>
                <a:lnTo>
                  <a:pt x="344147" y="42963"/>
                </a:lnTo>
                <a:cubicBezTo>
                  <a:pt x="344147" y="19333"/>
                  <a:pt x="363512" y="0"/>
                  <a:pt x="387180" y="0"/>
                </a:cubicBezTo>
                <a:close/>
                <a:moveTo>
                  <a:pt x="43021" y="0"/>
                </a:moveTo>
                <a:lnTo>
                  <a:pt x="215107" y="0"/>
                </a:lnTo>
                <a:cubicBezTo>
                  <a:pt x="238768" y="0"/>
                  <a:pt x="258128" y="19333"/>
                  <a:pt x="258128" y="42963"/>
                </a:cubicBezTo>
                <a:lnTo>
                  <a:pt x="258128" y="214813"/>
                </a:lnTo>
                <a:cubicBezTo>
                  <a:pt x="258128" y="238442"/>
                  <a:pt x="238768" y="257775"/>
                  <a:pt x="215107" y="257775"/>
                </a:cubicBezTo>
                <a:lnTo>
                  <a:pt x="43021" y="257775"/>
                </a:lnTo>
                <a:cubicBezTo>
                  <a:pt x="19360" y="257775"/>
                  <a:pt x="0" y="238442"/>
                  <a:pt x="0" y="214813"/>
                </a:cubicBezTo>
                <a:lnTo>
                  <a:pt x="0" y="42963"/>
                </a:lnTo>
                <a:cubicBezTo>
                  <a:pt x="0" y="19333"/>
                  <a:pt x="19360" y="0"/>
                  <a:pt x="43021" y="0"/>
                </a:cubicBezTo>
                <a:close/>
              </a:path>
            </a:pathLst>
          </a:custGeom>
          <a:solidFill>
            <a:schemeClr val="bg1"/>
          </a:solidFill>
          <a:ln>
            <a:noFill/>
          </a:ln>
        </p:spPr>
        <p:txBody>
          <a:bodyPr/>
          <a:lstStyle/>
          <a:p>
            <a:endParaRPr lang="zh-CN" altLang="en-US"/>
          </a:p>
        </p:txBody>
      </p:sp>
      <p:sp>
        <p:nvSpPr>
          <p:cNvPr id="13" name="灯片编号占位符 12">
            <a:extLst>
              <a:ext uri="{FF2B5EF4-FFF2-40B4-BE49-F238E27FC236}">
                <a16:creationId xmlns:a16="http://schemas.microsoft.com/office/drawing/2014/main" xmlns="" id="{BF82DEFD-A41F-49D4-89D2-ADE18D947404}"/>
              </a:ext>
            </a:extLst>
          </p:cNvPr>
          <p:cNvSpPr>
            <a:spLocks noGrp="1"/>
          </p:cNvSpPr>
          <p:nvPr>
            <p:ph type="sldNum" sz="quarter" idx="12"/>
          </p:nvPr>
        </p:nvSpPr>
        <p:spPr/>
        <p:txBody>
          <a:bodyPr/>
          <a:lstStyle/>
          <a:p>
            <a:fld id="{8EB6F228-91C8-4A8E-B28A-F5EBAF4B74FF}" type="slidenum">
              <a:rPr lang="zh-CN" altLang="en-US" smtClean="0"/>
              <a:pPr/>
              <a:t>46</a:t>
            </a:fld>
            <a:endParaRPr lang="zh-CN" altLang="en-US"/>
          </a:p>
        </p:txBody>
      </p:sp>
    </p:spTree>
    <p:extLst>
      <p:ext uri="{BB962C8B-B14F-4D97-AF65-F5344CB8AC3E}">
        <p14:creationId xmlns:p14="http://schemas.microsoft.com/office/powerpoint/2010/main" val="14557858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60790BB7-A98E-4AC1-B4DB-3486644903F9}"/>
              </a:ext>
            </a:extLst>
          </p:cNvPr>
          <p:cNvSpPr>
            <a:spLocks noGrp="1"/>
          </p:cNvSpPr>
          <p:nvPr>
            <p:ph type="sldNum" sz="quarter" idx="12"/>
          </p:nvPr>
        </p:nvSpPr>
        <p:spPr/>
        <p:txBody>
          <a:bodyPr/>
          <a:lstStyle/>
          <a:p>
            <a:fld id="{8EB6F228-91C8-4A8E-B28A-F5EBAF4B74FF}" type="slidenum">
              <a:rPr lang="zh-CN" altLang="en-US" smtClean="0"/>
              <a:pPr/>
              <a:t>47</a:t>
            </a:fld>
            <a:endParaRPr lang="zh-CN" altLang="en-US"/>
          </a:p>
        </p:txBody>
      </p:sp>
      <p:sp>
        <p:nvSpPr>
          <p:cNvPr id="4" name="标题 3">
            <a:extLst>
              <a:ext uri="{FF2B5EF4-FFF2-40B4-BE49-F238E27FC236}">
                <a16:creationId xmlns:a16="http://schemas.microsoft.com/office/drawing/2014/main" xmlns="" id="{2671B40A-6BD0-4D2F-8EB9-71E816688E0D}"/>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xmlns="" id="{5C3D4EC1-3668-461D-92CD-9A47DFACEB24}"/>
              </a:ext>
            </a:extLst>
          </p:cNvPr>
          <p:cNvSpPr>
            <a:spLocks noGrp="1"/>
          </p:cNvSpPr>
          <p:nvPr>
            <p:ph type="body" sz="quarter" idx="13"/>
          </p:nvPr>
        </p:nvSpPr>
        <p:spPr/>
        <p:txBody>
          <a:bodyPr/>
          <a:lstStyle/>
          <a:p>
            <a:endParaRPr lang="zh-CN" altLang="en-US"/>
          </a:p>
        </p:txBody>
      </p:sp>
      <p:grpSp>
        <p:nvGrpSpPr>
          <p:cNvPr id="7" name="íṧ1íďê">
            <a:extLst>
              <a:ext uri="{FF2B5EF4-FFF2-40B4-BE49-F238E27FC236}">
                <a16:creationId xmlns:a16="http://schemas.microsoft.com/office/drawing/2014/main" xmlns="" id="{1D0F2949-E310-45ED-922A-BD3A66645027}"/>
              </a:ext>
            </a:extLst>
          </p:cNvPr>
          <p:cNvGrpSpPr/>
          <p:nvPr/>
        </p:nvGrpSpPr>
        <p:grpSpPr>
          <a:xfrm>
            <a:off x="4403461" y="959047"/>
            <a:ext cx="3442852" cy="3442846"/>
            <a:chOff x="4189997" y="1706491"/>
            <a:chExt cx="3864123" cy="3864118"/>
          </a:xfrm>
        </p:grpSpPr>
        <p:sp>
          <p:nvSpPr>
            <p:cNvPr id="17" name="í$1íḍê">
              <a:extLst>
                <a:ext uri="{FF2B5EF4-FFF2-40B4-BE49-F238E27FC236}">
                  <a16:creationId xmlns:a16="http://schemas.microsoft.com/office/drawing/2014/main" xmlns="" id="{A1AA62C4-1103-4F6E-AEAE-4ACB9AC74583}"/>
                </a:ext>
              </a:extLst>
            </p:cNvPr>
            <p:cNvSpPr/>
            <p:nvPr/>
          </p:nvSpPr>
          <p:spPr bwMode="auto">
            <a:xfrm>
              <a:off x="4189997" y="1706491"/>
              <a:ext cx="3864123" cy="3387623"/>
            </a:xfrm>
            <a:custGeom>
              <a:avLst/>
              <a:gdLst>
                <a:gd name="T0" fmla="*/ 72 w 73"/>
                <a:gd name="T1" fmla="*/ 62 h 64"/>
                <a:gd name="T2" fmla="*/ 58 w 73"/>
                <a:gd name="T3" fmla="*/ 49 h 64"/>
                <a:gd name="T4" fmla="*/ 46 w 73"/>
                <a:gd name="T5" fmla="*/ 43 h 64"/>
                <a:gd name="T6" fmla="*/ 44 w 73"/>
                <a:gd name="T7" fmla="*/ 42 h 64"/>
                <a:gd name="T8" fmla="*/ 44 w 73"/>
                <a:gd name="T9" fmla="*/ 42 h 64"/>
                <a:gd name="T10" fmla="*/ 44 w 73"/>
                <a:gd name="T11" fmla="*/ 42 h 64"/>
                <a:gd name="T12" fmla="*/ 42 w 73"/>
                <a:gd name="T13" fmla="*/ 41 h 64"/>
                <a:gd name="T14" fmla="*/ 42 w 73"/>
                <a:gd name="T15" fmla="*/ 41 h 64"/>
                <a:gd name="T16" fmla="*/ 42 w 73"/>
                <a:gd name="T17" fmla="*/ 41 h 64"/>
                <a:gd name="T18" fmla="*/ 39 w 73"/>
                <a:gd name="T19" fmla="*/ 36 h 64"/>
                <a:gd name="T20" fmla="*/ 39 w 73"/>
                <a:gd name="T21" fmla="*/ 36 h 64"/>
                <a:gd name="T22" fmla="*/ 40 w 73"/>
                <a:gd name="T23" fmla="*/ 35 h 64"/>
                <a:gd name="T24" fmla="*/ 40 w 73"/>
                <a:gd name="T25" fmla="*/ 35 h 64"/>
                <a:gd name="T26" fmla="*/ 40 w 73"/>
                <a:gd name="T27" fmla="*/ 35 h 64"/>
                <a:gd name="T28" fmla="*/ 40 w 73"/>
                <a:gd name="T29" fmla="*/ 33 h 64"/>
                <a:gd name="T30" fmla="*/ 41 w 73"/>
                <a:gd name="T31" fmla="*/ 19 h 64"/>
                <a:gd name="T32" fmla="*/ 37 w 73"/>
                <a:gd name="T33" fmla="*/ 0 h 64"/>
                <a:gd name="T34" fmla="*/ 33 w 73"/>
                <a:gd name="T35" fmla="*/ 19 h 64"/>
                <a:gd name="T36" fmla="*/ 34 w 73"/>
                <a:gd name="T37" fmla="*/ 33 h 64"/>
                <a:gd name="T38" fmla="*/ 34 w 73"/>
                <a:gd name="T39" fmla="*/ 35 h 64"/>
                <a:gd name="T40" fmla="*/ 34 w 73"/>
                <a:gd name="T41" fmla="*/ 35 h 64"/>
                <a:gd name="T42" fmla="*/ 34 w 73"/>
                <a:gd name="T43" fmla="*/ 35 h 64"/>
                <a:gd name="T44" fmla="*/ 34 w 73"/>
                <a:gd name="T45" fmla="*/ 36 h 64"/>
                <a:gd name="T46" fmla="*/ 31 w 73"/>
                <a:gd name="T47" fmla="*/ 41 h 64"/>
                <a:gd name="T48" fmla="*/ 31 w 73"/>
                <a:gd name="T49" fmla="*/ 41 h 64"/>
                <a:gd name="T50" fmla="*/ 31 w 73"/>
                <a:gd name="T51" fmla="*/ 41 h 64"/>
                <a:gd name="T52" fmla="*/ 30 w 73"/>
                <a:gd name="T53" fmla="*/ 42 h 64"/>
                <a:gd name="T54" fmla="*/ 30 w 73"/>
                <a:gd name="T55" fmla="*/ 42 h 64"/>
                <a:gd name="T56" fmla="*/ 30 w 73"/>
                <a:gd name="T57" fmla="*/ 42 h 64"/>
                <a:gd name="T58" fmla="*/ 28 w 73"/>
                <a:gd name="T59" fmla="*/ 43 h 64"/>
                <a:gd name="T60" fmla="*/ 16 w 73"/>
                <a:gd name="T61" fmla="*/ 49 h 64"/>
                <a:gd name="T62" fmla="*/ 2 w 73"/>
                <a:gd name="T63" fmla="*/ 62 h 64"/>
                <a:gd name="T64" fmla="*/ 20 w 73"/>
                <a:gd name="T65" fmla="*/ 56 h 64"/>
                <a:gd name="T66" fmla="*/ 31 w 73"/>
                <a:gd name="T67" fmla="*/ 48 h 64"/>
                <a:gd name="T68" fmla="*/ 33 w 73"/>
                <a:gd name="T69" fmla="*/ 47 h 64"/>
                <a:gd name="T70" fmla="*/ 33 w 73"/>
                <a:gd name="T71" fmla="*/ 47 h 64"/>
                <a:gd name="T72" fmla="*/ 33 w 73"/>
                <a:gd name="T73" fmla="*/ 47 h 64"/>
                <a:gd name="T74" fmla="*/ 34 w 73"/>
                <a:gd name="T75" fmla="*/ 46 h 64"/>
                <a:gd name="T76" fmla="*/ 37 w 73"/>
                <a:gd name="T77" fmla="*/ 47 h 64"/>
                <a:gd name="T78" fmla="*/ 40 w 73"/>
                <a:gd name="T79" fmla="*/ 46 h 64"/>
                <a:gd name="T80" fmla="*/ 41 w 73"/>
                <a:gd name="T81" fmla="*/ 47 h 64"/>
                <a:gd name="T82" fmla="*/ 41 w 73"/>
                <a:gd name="T83" fmla="*/ 47 h 64"/>
                <a:gd name="T84" fmla="*/ 41 w 73"/>
                <a:gd name="T85" fmla="*/ 47 h 64"/>
                <a:gd name="T86" fmla="*/ 43 w 73"/>
                <a:gd name="T87" fmla="*/ 48 h 64"/>
                <a:gd name="T88" fmla="*/ 54 w 73"/>
                <a:gd name="T89" fmla="*/ 56 h 64"/>
                <a:gd name="T90" fmla="*/ 72 w 73"/>
                <a:gd name="T91"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64">
                  <a:moveTo>
                    <a:pt x="72" y="62"/>
                  </a:moveTo>
                  <a:cubicBezTo>
                    <a:pt x="73" y="60"/>
                    <a:pt x="67" y="54"/>
                    <a:pt x="58" y="49"/>
                  </a:cubicBezTo>
                  <a:cubicBezTo>
                    <a:pt x="53" y="46"/>
                    <a:pt x="49" y="44"/>
                    <a:pt x="46" y="43"/>
                  </a:cubicBezTo>
                  <a:cubicBezTo>
                    <a:pt x="44" y="42"/>
                    <a:pt x="44" y="42"/>
                    <a:pt x="44" y="42"/>
                  </a:cubicBezTo>
                  <a:cubicBezTo>
                    <a:pt x="44" y="42"/>
                    <a:pt x="44" y="42"/>
                    <a:pt x="44" y="42"/>
                  </a:cubicBezTo>
                  <a:cubicBezTo>
                    <a:pt x="44" y="42"/>
                    <a:pt x="44" y="42"/>
                    <a:pt x="44" y="42"/>
                  </a:cubicBezTo>
                  <a:cubicBezTo>
                    <a:pt x="43" y="42"/>
                    <a:pt x="43" y="41"/>
                    <a:pt x="42" y="41"/>
                  </a:cubicBezTo>
                  <a:cubicBezTo>
                    <a:pt x="42" y="41"/>
                    <a:pt x="42" y="41"/>
                    <a:pt x="42" y="41"/>
                  </a:cubicBezTo>
                  <a:cubicBezTo>
                    <a:pt x="42" y="41"/>
                    <a:pt x="42" y="41"/>
                    <a:pt x="42" y="41"/>
                  </a:cubicBezTo>
                  <a:cubicBezTo>
                    <a:pt x="42" y="39"/>
                    <a:pt x="41" y="37"/>
                    <a:pt x="39" y="36"/>
                  </a:cubicBezTo>
                  <a:cubicBezTo>
                    <a:pt x="39" y="36"/>
                    <a:pt x="39" y="36"/>
                    <a:pt x="39" y="36"/>
                  </a:cubicBezTo>
                  <a:cubicBezTo>
                    <a:pt x="40" y="36"/>
                    <a:pt x="40" y="35"/>
                    <a:pt x="40" y="35"/>
                  </a:cubicBezTo>
                  <a:cubicBezTo>
                    <a:pt x="40" y="35"/>
                    <a:pt x="40" y="35"/>
                    <a:pt x="40" y="35"/>
                  </a:cubicBezTo>
                  <a:cubicBezTo>
                    <a:pt x="40" y="35"/>
                    <a:pt x="40" y="35"/>
                    <a:pt x="40" y="35"/>
                  </a:cubicBezTo>
                  <a:cubicBezTo>
                    <a:pt x="40" y="33"/>
                    <a:pt x="40" y="33"/>
                    <a:pt x="40" y="33"/>
                  </a:cubicBezTo>
                  <a:cubicBezTo>
                    <a:pt x="40" y="29"/>
                    <a:pt x="41" y="24"/>
                    <a:pt x="41" y="19"/>
                  </a:cubicBezTo>
                  <a:cubicBezTo>
                    <a:pt x="41" y="9"/>
                    <a:pt x="39" y="0"/>
                    <a:pt x="37" y="0"/>
                  </a:cubicBezTo>
                  <a:cubicBezTo>
                    <a:pt x="35" y="0"/>
                    <a:pt x="33" y="9"/>
                    <a:pt x="33" y="19"/>
                  </a:cubicBezTo>
                  <a:cubicBezTo>
                    <a:pt x="33" y="24"/>
                    <a:pt x="33" y="29"/>
                    <a:pt x="34" y="33"/>
                  </a:cubicBezTo>
                  <a:cubicBezTo>
                    <a:pt x="34" y="35"/>
                    <a:pt x="34" y="35"/>
                    <a:pt x="34" y="35"/>
                  </a:cubicBezTo>
                  <a:cubicBezTo>
                    <a:pt x="34" y="35"/>
                    <a:pt x="34" y="35"/>
                    <a:pt x="34" y="35"/>
                  </a:cubicBezTo>
                  <a:cubicBezTo>
                    <a:pt x="34" y="35"/>
                    <a:pt x="34" y="35"/>
                    <a:pt x="34" y="35"/>
                  </a:cubicBezTo>
                  <a:cubicBezTo>
                    <a:pt x="34" y="35"/>
                    <a:pt x="34" y="36"/>
                    <a:pt x="34" y="36"/>
                  </a:cubicBezTo>
                  <a:cubicBezTo>
                    <a:pt x="33" y="37"/>
                    <a:pt x="31" y="39"/>
                    <a:pt x="31" y="41"/>
                  </a:cubicBezTo>
                  <a:cubicBezTo>
                    <a:pt x="31" y="41"/>
                    <a:pt x="31" y="41"/>
                    <a:pt x="31" y="41"/>
                  </a:cubicBezTo>
                  <a:cubicBezTo>
                    <a:pt x="31" y="41"/>
                    <a:pt x="31" y="41"/>
                    <a:pt x="31" y="41"/>
                  </a:cubicBezTo>
                  <a:cubicBezTo>
                    <a:pt x="31" y="41"/>
                    <a:pt x="30" y="42"/>
                    <a:pt x="30" y="42"/>
                  </a:cubicBezTo>
                  <a:cubicBezTo>
                    <a:pt x="30" y="42"/>
                    <a:pt x="30" y="42"/>
                    <a:pt x="30" y="42"/>
                  </a:cubicBezTo>
                  <a:cubicBezTo>
                    <a:pt x="30" y="42"/>
                    <a:pt x="30" y="42"/>
                    <a:pt x="30" y="42"/>
                  </a:cubicBezTo>
                  <a:cubicBezTo>
                    <a:pt x="28" y="43"/>
                    <a:pt x="28" y="43"/>
                    <a:pt x="28" y="43"/>
                  </a:cubicBezTo>
                  <a:cubicBezTo>
                    <a:pt x="25" y="44"/>
                    <a:pt x="20" y="46"/>
                    <a:pt x="16" y="49"/>
                  </a:cubicBezTo>
                  <a:cubicBezTo>
                    <a:pt x="7" y="54"/>
                    <a:pt x="0" y="60"/>
                    <a:pt x="2" y="62"/>
                  </a:cubicBezTo>
                  <a:cubicBezTo>
                    <a:pt x="3" y="64"/>
                    <a:pt x="11" y="61"/>
                    <a:pt x="20" y="56"/>
                  </a:cubicBezTo>
                  <a:cubicBezTo>
                    <a:pt x="24" y="53"/>
                    <a:pt x="28" y="50"/>
                    <a:pt x="31" y="48"/>
                  </a:cubicBezTo>
                  <a:cubicBezTo>
                    <a:pt x="33" y="47"/>
                    <a:pt x="33" y="47"/>
                    <a:pt x="33" y="47"/>
                  </a:cubicBezTo>
                  <a:cubicBezTo>
                    <a:pt x="33" y="47"/>
                    <a:pt x="33" y="47"/>
                    <a:pt x="33" y="47"/>
                  </a:cubicBezTo>
                  <a:cubicBezTo>
                    <a:pt x="33" y="47"/>
                    <a:pt x="33" y="47"/>
                    <a:pt x="33" y="47"/>
                  </a:cubicBezTo>
                  <a:cubicBezTo>
                    <a:pt x="33" y="47"/>
                    <a:pt x="34" y="46"/>
                    <a:pt x="34" y="46"/>
                  </a:cubicBezTo>
                  <a:cubicBezTo>
                    <a:pt x="35" y="46"/>
                    <a:pt x="36" y="47"/>
                    <a:pt x="37" y="47"/>
                  </a:cubicBezTo>
                  <a:cubicBezTo>
                    <a:pt x="38" y="47"/>
                    <a:pt x="39" y="46"/>
                    <a:pt x="40" y="46"/>
                  </a:cubicBezTo>
                  <a:cubicBezTo>
                    <a:pt x="40" y="46"/>
                    <a:pt x="40" y="47"/>
                    <a:pt x="41" y="47"/>
                  </a:cubicBezTo>
                  <a:cubicBezTo>
                    <a:pt x="41" y="47"/>
                    <a:pt x="41" y="47"/>
                    <a:pt x="41" y="47"/>
                  </a:cubicBezTo>
                  <a:cubicBezTo>
                    <a:pt x="41" y="47"/>
                    <a:pt x="41" y="47"/>
                    <a:pt x="41" y="47"/>
                  </a:cubicBezTo>
                  <a:cubicBezTo>
                    <a:pt x="43" y="48"/>
                    <a:pt x="43" y="48"/>
                    <a:pt x="43" y="48"/>
                  </a:cubicBezTo>
                  <a:cubicBezTo>
                    <a:pt x="45" y="50"/>
                    <a:pt x="49" y="53"/>
                    <a:pt x="54" y="56"/>
                  </a:cubicBezTo>
                  <a:cubicBezTo>
                    <a:pt x="63" y="61"/>
                    <a:pt x="71" y="64"/>
                    <a:pt x="72" y="62"/>
                  </a:cubicBezTo>
                </a:path>
              </a:pathLst>
            </a:custGeom>
            <a:solidFill>
              <a:schemeClr val="accent1">
                <a:lumMod val="60000"/>
                <a:lumOff val="40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p>
          </p:txBody>
        </p:sp>
        <p:sp>
          <p:nvSpPr>
            <p:cNvPr id="18" name="ïṩļíḑe">
              <a:extLst>
                <a:ext uri="{FF2B5EF4-FFF2-40B4-BE49-F238E27FC236}">
                  <a16:creationId xmlns:a16="http://schemas.microsoft.com/office/drawing/2014/main" xmlns="" id="{4240224C-7591-43BC-91D3-741A5E09F3C3}"/>
                </a:ext>
              </a:extLst>
            </p:cNvPr>
            <p:cNvSpPr/>
            <p:nvPr/>
          </p:nvSpPr>
          <p:spPr bwMode="auto">
            <a:xfrm>
              <a:off x="6494324" y="2391456"/>
              <a:ext cx="1429501" cy="1958121"/>
            </a:xfrm>
            <a:custGeom>
              <a:avLst/>
              <a:gdLst>
                <a:gd name="T0" fmla="*/ 26 w 27"/>
                <a:gd name="T1" fmla="*/ 28 h 37"/>
                <a:gd name="T2" fmla="*/ 23 w 27"/>
                <a:gd name="T3" fmla="*/ 27 h 37"/>
                <a:gd name="T4" fmla="*/ 2 w 27"/>
                <a:gd name="T5" fmla="*/ 0 h 37"/>
                <a:gd name="T6" fmla="*/ 0 w 27"/>
                <a:gd name="T7" fmla="*/ 1 h 37"/>
                <a:gd name="T8" fmla="*/ 1 w 27"/>
                <a:gd name="T9" fmla="*/ 3 h 37"/>
                <a:gd name="T10" fmla="*/ 20 w 27"/>
                <a:gd name="T11" fmla="*/ 27 h 37"/>
                <a:gd name="T12" fmla="*/ 18 w 27"/>
                <a:gd name="T13" fmla="*/ 27 h 37"/>
                <a:gd name="T14" fmla="*/ 17 w 27"/>
                <a:gd name="T15" fmla="*/ 27 h 37"/>
                <a:gd name="T16" fmla="*/ 16 w 27"/>
                <a:gd name="T17" fmla="*/ 29 h 37"/>
                <a:gd name="T18" fmla="*/ 20 w 27"/>
                <a:gd name="T19" fmla="*/ 36 h 37"/>
                <a:gd name="T20" fmla="*/ 21 w 27"/>
                <a:gd name="T21" fmla="*/ 37 h 37"/>
                <a:gd name="T22" fmla="*/ 22 w 27"/>
                <a:gd name="T23" fmla="*/ 36 h 37"/>
                <a:gd name="T24" fmla="*/ 27 w 27"/>
                <a:gd name="T2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7">
                  <a:moveTo>
                    <a:pt x="26" y="28"/>
                  </a:moveTo>
                  <a:cubicBezTo>
                    <a:pt x="23" y="27"/>
                    <a:pt x="23" y="27"/>
                    <a:pt x="23" y="27"/>
                  </a:cubicBezTo>
                  <a:cubicBezTo>
                    <a:pt x="22" y="15"/>
                    <a:pt x="14" y="4"/>
                    <a:pt x="2" y="0"/>
                  </a:cubicBezTo>
                  <a:cubicBezTo>
                    <a:pt x="1" y="0"/>
                    <a:pt x="0" y="0"/>
                    <a:pt x="0" y="1"/>
                  </a:cubicBezTo>
                  <a:cubicBezTo>
                    <a:pt x="0" y="2"/>
                    <a:pt x="0" y="3"/>
                    <a:pt x="1" y="3"/>
                  </a:cubicBezTo>
                  <a:cubicBezTo>
                    <a:pt x="12" y="6"/>
                    <a:pt x="19" y="16"/>
                    <a:pt x="20" y="27"/>
                  </a:cubicBezTo>
                  <a:cubicBezTo>
                    <a:pt x="18" y="27"/>
                    <a:pt x="18" y="27"/>
                    <a:pt x="18" y="27"/>
                  </a:cubicBezTo>
                  <a:cubicBezTo>
                    <a:pt x="17" y="27"/>
                    <a:pt x="17" y="27"/>
                    <a:pt x="17" y="27"/>
                  </a:cubicBezTo>
                  <a:cubicBezTo>
                    <a:pt x="16" y="28"/>
                    <a:pt x="16" y="28"/>
                    <a:pt x="16" y="29"/>
                  </a:cubicBezTo>
                  <a:cubicBezTo>
                    <a:pt x="20" y="36"/>
                    <a:pt x="20" y="36"/>
                    <a:pt x="20" y="36"/>
                  </a:cubicBezTo>
                  <a:cubicBezTo>
                    <a:pt x="20" y="37"/>
                    <a:pt x="20" y="37"/>
                    <a:pt x="21" y="37"/>
                  </a:cubicBezTo>
                  <a:cubicBezTo>
                    <a:pt x="22" y="37"/>
                    <a:pt x="22" y="37"/>
                    <a:pt x="22" y="36"/>
                  </a:cubicBezTo>
                  <a:cubicBezTo>
                    <a:pt x="27" y="30"/>
                    <a:pt x="27" y="30"/>
                    <a:pt x="27" y="30"/>
                  </a:cubicBezTo>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p>
          </p:txBody>
        </p:sp>
        <p:sp>
          <p:nvSpPr>
            <p:cNvPr id="19" name="ïšļïḋé">
              <a:extLst>
                <a:ext uri="{FF2B5EF4-FFF2-40B4-BE49-F238E27FC236}">
                  <a16:creationId xmlns:a16="http://schemas.microsoft.com/office/drawing/2014/main" xmlns="" id="{0469554C-52F1-407B-8DF0-332585C13072}"/>
                </a:ext>
              </a:extLst>
            </p:cNvPr>
            <p:cNvSpPr/>
            <p:nvPr/>
          </p:nvSpPr>
          <p:spPr bwMode="auto">
            <a:xfrm>
              <a:off x="5012706" y="4982427"/>
              <a:ext cx="2218705" cy="588182"/>
            </a:xfrm>
            <a:custGeom>
              <a:avLst/>
              <a:gdLst>
                <a:gd name="T0" fmla="*/ 40 w 42"/>
                <a:gd name="T1" fmla="*/ 1 h 11"/>
                <a:gd name="T2" fmla="*/ 9 w 42"/>
                <a:gd name="T3" fmla="*/ 5 h 11"/>
                <a:gd name="T4" fmla="*/ 10 w 42"/>
                <a:gd name="T5" fmla="*/ 4 h 11"/>
                <a:gd name="T6" fmla="*/ 11 w 42"/>
                <a:gd name="T7" fmla="*/ 2 h 11"/>
                <a:gd name="T8" fmla="*/ 9 w 42"/>
                <a:gd name="T9" fmla="*/ 1 h 11"/>
                <a:gd name="T10" fmla="*/ 2 w 42"/>
                <a:gd name="T11" fmla="*/ 0 h 11"/>
                <a:gd name="T12" fmla="*/ 0 w 42"/>
                <a:gd name="T13" fmla="*/ 1 h 11"/>
                <a:gd name="T14" fmla="*/ 0 w 42"/>
                <a:gd name="T15" fmla="*/ 2 h 11"/>
                <a:gd name="T16" fmla="*/ 3 w 42"/>
                <a:gd name="T17" fmla="*/ 10 h 11"/>
                <a:gd name="T18" fmla="*/ 5 w 42"/>
                <a:gd name="T19" fmla="*/ 11 h 11"/>
                <a:gd name="T20" fmla="*/ 6 w 42"/>
                <a:gd name="T21" fmla="*/ 10 h 11"/>
                <a:gd name="T22" fmla="*/ 7 w 42"/>
                <a:gd name="T23" fmla="*/ 8 h 11"/>
                <a:gd name="T24" fmla="*/ 21 w 42"/>
                <a:gd name="T25" fmla="*/ 11 h 11"/>
                <a:gd name="T26" fmla="*/ 42 w 42"/>
                <a:gd name="T27" fmla="*/ 3 h 11"/>
                <a:gd name="T28" fmla="*/ 42 w 42"/>
                <a:gd name="T29" fmla="*/ 1 h 11"/>
                <a:gd name="T30" fmla="*/ 40 w 42"/>
                <a:gd name="T3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11">
                  <a:moveTo>
                    <a:pt x="40" y="1"/>
                  </a:moveTo>
                  <a:cubicBezTo>
                    <a:pt x="31" y="8"/>
                    <a:pt x="19" y="10"/>
                    <a:pt x="9" y="5"/>
                  </a:cubicBezTo>
                  <a:cubicBezTo>
                    <a:pt x="10" y="4"/>
                    <a:pt x="10" y="4"/>
                    <a:pt x="10" y="4"/>
                  </a:cubicBezTo>
                  <a:cubicBezTo>
                    <a:pt x="11" y="3"/>
                    <a:pt x="11" y="2"/>
                    <a:pt x="11" y="2"/>
                  </a:cubicBezTo>
                  <a:cubicBezTo>
                    <a:pt x="10" y="1"/>
                    <a:pt x="10" y="1"/>
                    <a:pt x="9" y="1"/>
                  </a:cubicBezTo>
                  <a:cubicBezTo>
                    <a:pt x="2" y="0"/>
                    <a:pt x="2" y="0"/>
                    <a:pt x="2" y="0"/>
                  </a:cubicBezTo>
                  <a:cubicBezTo>
                    <a:pt x="1" y="0"/>
                    <a:pt x="0" y="0"/>
                    <a:pt x="0" y="1"/>
                  </a:cubicBezTo>
                  <a:cubicBezTo>
                    <a:pt x="0" y="1"/>
                    <a:pt x="0" y="2"/>
                    <a:pt x="0" y="2"/>
                  </a:cubicBezTo>
                  <a:cubicBezTo>
                    <a:pt x="3" y="10"/>
                    <a:pt x="3" y="10"/>
                    <a:pt x="3" y="10"/>
                  </a:cubicBezTo>
                  <a:cubicBezTo>
                    <a:pt x="3" y="10"/>
                    <a:pt x="4" y="11"/>
                    <a:pt x="5" y="11"/>
                  </a:cubicBezTo>
                  <a:cubicBezTo>
                    <a:pt x="5" y="11"/>
                    <a:pt x="6" y="10"/>
                    <a:pt x="6" y="10"/>
                  </a:cubicBezTo>
                  <a:cubicBezTo>
                    <a:pt x="7" y="8"/>
                    <a:pt x="7" y="8"/>
                    <a:pt x="7" y="8"/>
                  </a:cubicBezTo>
                  <a:cubicBezTo>
                    <a:pt x="12" y="10"/>
                    <a:pt x="16" y="11"/>
                    <a:pt x="21" y="11"/>
                  </a:cubicBezTo>
                  <a:cubicBezTo>
                    <a:pt x="28" y="11"/>
                    <a:pt x="36" y="8"/>
                    <a:pt x="42" y="3"/>
                  </a:cubicBezTo>
                  <a:cubicBezTo>
                    <a:pt x="42" y="2"/>
                    <a:pt x="42" y="1"/>
                    <a:pt x="42" y="1"/>
                  </a:cubicBezTo>
                  <a:cubicBezTo>
                    <a:pt x="41" y="0"/>
                    <a:pt x="40" y="0"/>
                    <a:pt x="40" y="1"/>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a:p>
          </p:txBody>
        </p:sp>
        <p:sp>
          <p:nvSpPr>
            <p:cNvPr id="20" name="isḷiḑé">
              <a:extLst>
                <a:ext uri="{FF2B5EF4-FFF2-40B4-BE49-F238E27FC236}">
                  <a16:creationId xmlns:a16="http://schemas.microsoft.com/office/drawing/2014/main" xmlns="" id="{158418A4-D518-41DA-846A-9C080E73D1B6}"/>
                </a:ext>
              </a:extLst>
            </p:cNvPr>
            <p:cNvSpPr/>
            <p:nvPr/>
          </p:nvSpPr>
          <p:spPr bwMode="auto">
            <a:xfrm>
              <a:off x="4379855" y="2339339"/>
              <a:ext cx="1369939" cy="2010236"/>
            </a:xfrm>
            <a:custGeom>
              <a:avLst/>
              <a:gdLst>
                <a:gd name="T0" fmla="*/ 4 w 26"/>
                <a:gd name="T1" fmla="*/ 38 h 38"/>
                <a:gd name="T2" fmla="*/ 5 w 26"/>
                <a:gd name="T3" fmla="*/ 38 h 38"/>
                <a:gd name="T4" fmla="*/ 6 w 26"/>
                <a:gd name="T5" fmla="*/ 36 h 38"/>
                <a:gd name="T6" fmla="*/ 17 w 26"/>
                <a:gd name="T7" fmla="*/ 8 h 38"/>
                <a:gd name="T8" fmla="*/ 18 w 26"/>
                <a:gd name="T9" fmla="*/ 10 h 38"/>
                <a:gd name="T10" fmla="*/ 19 w 26"/>
                <a:gd name="T11" fmla="*/ 11 h 38"/>
                <a:gd name="T12" fmla="*/ 21 w 26"/>
                <a:gd name="T13" fmla="*/ 10 h 38"/>
                <a:gd name="T14" fmla="*/ 25 w 26"/>
                <a:gd name="T15" fmla="*/ 4 h 38"/>
                <a:gd name="T16" fmla="*/ 25 w 26"/>
                <a:gd name="T17" fmla="*/ 2 h 38"/>
                <a:gd name="T18" fmla="*/ 24 w 26"/>
                <a:gd name="T19" fmla="*/ 1 h 38"/>
                <a:gd name="T20" fmla="*/ 16 w 26"/>
                <a:gd name="T21" fmla="*/ 1 h 38"/>
                <a:gd name="T22" fmla="*/ 15 w 26"/>
                <a:gd name="T23" fmla="*/ 1 h 38"/>
                <a:gd name="T24" fmla="*/ 15 w 26"/>
                <a:gd name="T25" fmla="*/ 3 h 38"/>
                <a:gd name="T26" fmla="*/ 16 w 26"/>
                <a:gd name="T27" fmla="*/ 5 h 38"/>
                <a:gd name="T28" fmla="*/ 3 w 26"/>
                <a:gd name="T29" fmla="*/ 37 h 38"/>
                <a:gd name="T30" fmla="*/ 4 w 26"/>
                <a:gd name="T3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8">
                  <a:moveTo>
                    <a:pt x="4" y="38"/>
                  </a:moveTo>
                  <a:cubicBezTo>
                    <a:pt x="5" y="38"/>
                    <a:pt x="5" y="38"/>
                    <a:pt x="5" y="38"/>
                  </a:cubicBezTo>
                  <a:cubicBezTo>
                    <a:pt x="6" y="38"/>
                    <a:pt x="6" y="37"/>
                    <a:pt x="6" y="36"/>
                  </a:cubicBezTo>
                  <a:cubicBezTo>
                    <a:pt x="3" y="25"/>
                    <a:pt x="8" y="14"/>
                    <a:pt x="17" y="8"/>
                  </a:cubicBezTo>
                  <a:cubicBezTo>
                    <a:pt x="18" y="10"/>
                    <a:pt x="18" y="10"/>
                    <a:pt x="18" y="10"/>
                  </a:cubicBezTo>
                  <a:cubicBezTo>
                    <a:pt x="18" y="10"/>
                    <a:pt x="19" y="11"/>
                    <a:pt x="19" y="11"/>
                  </a:cubicBezTo>
                  <a:cubicBezTo>
                    <a:pt x="20" y="11"/>
                    <a:pt x="20" y="11"/>
                    <a:pt x="21" y="10"/>
                  </a:cubicBezTo>
                  <a:cubicBezTo>
                    <a:pt x="25" y="4"/>
                    <a:pt x="25" y="4"/>
                    <a:pt x="25" y="4"/>
                  </a:cubicBezTo>
                  <a:cubicBezTo>
                    <a:pt x="26" y="3"/>
                    <a:pt x="26" y="3"/>
                    <a:pt x="25" y="2"/>
                  </a:cubicBezTo>
                  <a:cubicBezTo>
                    <a:pt x="25" y="2"/>
                    <a:pt x="25" y="1"/>
                    <a:pt x="24" y="1"/>
                  </a:cubicBezTo>
                  <a:cubicBezTo>
                    <a:pt x="16" y="1"/>
                    <a:pt x="16" y="1"/>
                    <a:pt x="16" y="1"/>
                  </a:cubicBezTo>
                  <a:cubicBezTo>
                    <a:pt x="16" y="0"/>
                    <a:pt x="15" y="1"/>
                    <a:pt x="15" y="1"/>
                  </a:cubicBezTo>
                  <a:cubicBezTo>
                    <a:pt x="15" y="2"/>
                    <a:pt x="14" y="2"/>
                    <a:pt x="15" y="3"/>
                  </a:cubicBezTo>
                  <a:cubicBezTo>
                    <a:pt x="16" y="5"/>
                    <a:pt x="16" y="5"/>
                    <a:pt x="16" y="5"/>
                  </a:cubicBezTo>
                  <a:cubicBezTo>
                    <a:pt x="5" y="12"/>
                    <a:pt x="0" y="25"/>
                    <a:pt x="3" y="37"/>
                  </a:cubicBezTo>
                  <a:cubicBezTo>
                    <a:pt x="3" y="38"/>
                    <a:pt x="4" y="38"/>
                    <a:pt x="4" y="38"/>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a:p>
          </p:txBody>
        </p:sp>
      </p:grpSp>
      <p:grpSp>
        <p:nvGrpSpPr>
          <p:cNvPr id="21" name="组合 20">
            <a:extLst>
              <a:ext uri="{FF2B5EF4-FFF2-40B4-BE49-F238E27FC236}">
                <a16:creationId xmlns:a16="http://schemas.microsoft.com/office/drawing/2014/main" xmlns="" id="{7547C69F-82D1-4B6B-A1CB-4178D03C101A}"/>
              </a:ext>
            </a:extLst>
          </p:cNvPr>
          <p:cNvGrpSpPr/>
          <p:nvPr/>
        </p:nvGrpSpPr>
        <p:grpSpPr>
          <a:xfrm>
            <a:off x="384113" y="1691197"/>
            <a:ext cx="3759488" cy="1339417"/>
            <a:chOff x="7761000" y="1709588"/>
            <a:chExt cx="3759488" cy="1339417"/>
          </a:xfrm>
        </p:grpSpPr>
        <p:sp>
          <p:nvSpPr>
            <p:cNvPr id="22" name="ïṡļíḍê">
              <a:extLst>
                <a:ext uri="{FF2B5EF4-FFF2-40B4-BE49-F238E27FC236}">
                  <a16:creationId xmlns:a16="http://schemas.microsoft.com/office/drawing/2014/main" xmlns="" id="{FD4B217A-864E-4A82-9B4C-A56257D0DEC8}"/>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3" name="ïšľîḑê">
              <a:extLst>
                <a:ext uri="{FF2B5EF4-FFF2-40B4-BE49-F238E27FC236}">
                  <a16:creationId xmlns:a16="http://schemas.microsoft.com/office/drawing/2014/main" xmlns="" id="{51BF1191-9FD9-4D10-94FC-DE3659001A30}"/>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24" name="组合 23">
            <a:extLst>
              <a:ext uri="{FF2B5EF4-FFF2-40B4-BE49-F238E27FC236}">
                <a16:creationId xmlns:a16="http://schemas.microsoft.com/office/drawing/2014/main" xmlns="" id="{AE73778F-85A1-4388-9F36-C9EAE430C337}"/>
              </a:ext>
            </a:extLst>
          </p:cNvPr>
          <p:cNvGrpSpPr/>
          <p:nvPr/>
        </p:nvGrpSpPr>
        <p:grpSpPr>
          <a:xfrm>
            <a:off x="8079721" y="1691200"/>
            <a:ext cx="3639397" cy="1339415"/>
            <a:chOff x="673100" y="1709588"/>
            <a:chExt cx="3639397" cy="1339415"/>
          </a:xfrm>
        </p:grpSpPr>
        <p:sp>
          <p:nvSpPr>
            <p:cNvPr id="25" name="ís1îďê">
              <a:extLst>
                <a:ext uri="{FF2B5EF4-FFF2-40B4-BE49-F238E27FC236}">
                  <a16:creationId xmlns:a16="http://schemas.microsoft.com/office/drawing/2014/main" xmlns="" id="{508477C1-BC0C-45A1-844A-4ADF1A911065}"/>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6" name="iSḻîḍê">
              <a:extLst>
                <a:ext uri="{FF2B5EF4-FFF2-40B4-BE49-F238E27FC236}">
                  <a16:creationId xmlns:a16="http://schemas.microsoft.com/office/drawing/2014/main" xmlns="" id="{440C7D70-E572-454E-9D11-F5A0A35DBFBA}"/>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30" name="组合 29">
            <a:extLst>
              <a:ext uri="{FF2B5EF4-FFF2-40B4-BE49-F238E27FC236}">
                <a16:creationId xmlns:a16="http://schemas.microsoft.com/office/drawing/2014/main" xmlns="" id="{C865DF34-474F-4654-A5A3-18EF4057B2B7}"/>
              </a:ext>
            </a:extLst>
          </p:cNvPr>
          <p:cNvGrpSpPr/>
          <p:nvPr/>
        </p:nvGrpSpPr>
        <p:grpSpPr>
          <a:xfrm>
            <a:off x="3677958" y="4750036"/>
            <a:ext cx="4836085" cy="1339417"/>
            <a:chOff x="3470254" y="4883328"/>
            <a:chExt cx="4836085" cy="1339417"/>
          </a:xfrm>
        </p:grpSpPr>
        <p:sp>
          <p:nvSpPr>
            <p:cNvPr id="28" name="ïṡļíḍê">
              <a:extLst>
                <a:ext uri="{FF2B5EF4-FFF2-40B4-BE49-F238E27FC236}">
                  <a16:creationId xmlns:a16="http://schemas.microsoft.com/office/drawing/2014/main" xmlns="" id="{2062CBA2-1FF5-4379-9BB2-23FE03A0ABCC}"/>
                </a:ext>
              </a:extLst>
            </p:cNvPr>
            <p:cNvSpPr txBox="1"/>
            <p:nvPr/>
          </p:nvSpPr>
          <p:spPr>
            <a:xfrm>
              <a:off x="4008552" y="4883328"/>
              <a:ext cx="3759488" cy="439417"/>
            </a:xfrm>
            <a:prstGeom prst="rect">
              <a:avLst/>
            </a:prstGeom>
            <a:noFill/>
            <a:ln>
              <a:noFill/>
            </a:ln>
          </p:spPr>
          <p:txBody>
            <a:bodyPr wrap="none" lIns="91440" tIns="45720" rIns="91440" bIns="45720" anchor="t" anchorCtr="0">
              <a:normAutofit/>
            </a:bodyPr>
            <a:lstStyle/>
            <a:p>
              <a:pPr algn="ct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9" name="ïšľîḑê">
              <a:extLst>
                <a:ext uri="{FF2B5EF4-FFF2-40B4-BE49-F238E27FC236}">
                  <a16:creationId xmlns:a16="http://schemas.microsoft.com/office/drawing/2014/main" xmlns="" id="{5C5B3C31-2A21-4EB9-BB24-16FAA335C833}"/>
                </a:ext>
              </a:extLst>
            </p:cNvPr>
            <p:cNvSpPr txBox="1"/>
            <p:nvPr/>
          </p:nvSpPr>
          <p:spPr>
            <a:xfrm>
              <a:off x="3470254" y="5322745"/>
              <a:ext cx="4836085" cy="900000"/>
            </a:xfrm>
            <a:prstGeom prst="rect">
              <a:avLst/>
            </a:prstGeom>
            <a:noFill/>
            <a:ln>
              <a:noFill/>
            </a:ln>
          </p:spPr>
          <p:txBody>
            <a:bodyPr lIns="91440" tIns="45720" rIns="91440" bIns="45720" anchor="t" anchorCtr="0">
              <a:noAutofit/>
            </a:bodyPr>
            <a:lstStyle/>
            <a:p>
              <a:pPr algn="ct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spTree>
    <p:extLst>
      <p:ext uri="{BB962C8B-B14F-4D97-AF65-F5344CB8AC3E}">
        <p14:creationId xmlns:p14="http://schemas.microsoft.com/office/powerpoint/2010/main" val="287499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2503EC3C-6CE7-400A-B130-3AFE937DD147}"/>
              </a:ext>
            </a:extLst>
          </p:cNvPr>
          <p:cNvSpPr>
            <a:spLocks noGrp="1"/>
          </p:cNvSpPr>
          <p:nvPr>
            <p:ph type="sldNum" sz="quarter" idx="12"/>
          </p:nvPr>
        </p:nvSpPr>
        <p:spPr/>
        <p:txBody>
          <a:bodyPr/>
          <a:lstStyle/>
          <a:p>
            <a:fld id="{8EB6F228-91C8-4A8E-B28A-F5EBAF4B74FF}" type="slidenum">
              <a:rPr lang="zh-CN" altLang="en-US" smtClean="0"/>
              <a:pPr/>
              <a:t>48</a:t>
            </a:fld>
            <a:endParaRPr lang="zh-CN" altLang="en-US"/>
          </a:p>
        </p:txBody>
      </p:sp>
      <p:sp>
        <p:nvSpPr>
          <p:cNvPr id="4" name="标题 3">
            <a:extLst>
              <a:ext uri="{FF2B5EF4-FFF2-40B4-BE49-F238E27FC236}">
                <a16:creationId xmlns:a16="http://schemas.microsoft.com/office/drawing/2014/main" xmlns="" id="{2B215581-3CB3-44F9-BD04-333716E4502F}"/>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xmlns="" id="{02C47588-035B-4B04-B105-5A22D8640DBB}"/>
              </a:ext>
            </a:extLst>
          </p:cNvPr>
          <p:cNvSpPr>
            <a:spLocks noGrp="1"/>
          </p:cNvSpPr>
          <p:nvPr>
            <p:ph type="body" sz="quarter" idx="13"/>
          </p:nvPr>
        </p:nvSpPr>
        <p:spPr/>
        <p:txBody>
          <a:bodyPr/>
          <a:lstStyle/>
          <a:p>
            <a:endParaRPr lang="zh-CN" altLang="en-US"/>
          </a:p>
        </p:txBody>
      </p:sp>
      <p:sp>
        <p:nvSpPr>
          <p:cNvPr id="7" name="iṧľîḓè">
            <a:extLst>
              <a:ext uri="{FF2B5EF4-FFF2-40B4-BE49-F238E27FC236}">
                <a16:creationId xmlns:a16="http://schemas.microsoft.com/office/drawing/2014/main" xmlns="" id="{CE4D4408-6A71-45B7-8351-943934A8263D}"/>
              </a:ext>
            </a:extLst>
          </p:cNvPr>
          <p:cNvSpPr/>
          <p:nvPr/>
        </p:nvSpPr>
        <p:spPr>
          <a:xfrm flipH="1" flipV="1">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a:p>
        </p:txBody>
      </p:sp>
      <p:sp>
        <p:nvSpPr>
          <p:cNvPr id="8" name="íśḻíḋe">
            <a:extLst>
              <a:ext uri="{FF2B5EF4-FFF2-40B4-BE49-F238E27FC236}">
                <a16:creationId xmlns:a16="http://schemas.microsoft.com/office/drawing/2014/main" xmlns="" id="{AF0DF28A-1D0D-4D61-9C1F-6DB026C1B9CC}"/>
              </a:ext>
            </a:extLst>
          </p:cNvPr>
          <p:cNvSpPr/>
          <p:nvPr/>
        </p:nvSpPr>
        <p:spPr>
          <a:xfrm>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a:p>
        </p:txBody>
      </p:sp>
      <p:sp>
        <p:nvSpPr>
          <p:cNvPr id="9" name="ísľiḍè">
            <a:extLst>
              <a:ext uri="{FF2B5EF4-FFF2-40B4-BE49-F238E27FC236}">
                <a16:creationId xmlns:a16="http://schemas.microsoft.com/office/drawing/2014/main" xmlns="" id="{A42D3358-2816-41A7-8D7C-7C13F0E05453}"/>
              </a:ext>
            </a:extLst>
          </p:cNvPr>
          <p:cNvSpPr/>
          <p:nvPr/>
        </p:nvSpPr>
        <p:spPr>
          <a:xfrm>
            <a:off x="4781552" y="2324105"/>
            <a:ext cx="2628898" cy="2628892"/>
          </a:xfrm>
          <a:prstGeom prst="ellipse">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45720" anchor="ctr" anchorCtr="0">
            <a:normAutofit/>
          </a:bodyPr>
          <a:lstStyle/>
          <a:p>
            <a:pPr algn="ctr"/>
            <a:r>
              <a:rPr lang="zh-CN" altLang="en-US" sz="2800" b="1" dirty="0">
                <a:solidFill>
                  <a:schemeClr val="bg1"/>
                </a:solidFill>
              </a:rPr>
              <a:t>输入关键词</a:t>
            </a:r>
          </a:p>
        </p:txBody>
      </p:sp>
      <p:sp>
        <p:nvSpPr>
          <p:cNvPr id="10" name="işļîḑê">
            <a:extLst>
              <a:ext uri="{FF2B5EF4-FFF2-40B4-BE49-F238E27FC236}">
                <a16:creationId xmlns:a16="http://schemas.microsoft.com/office/drawing/2014/main" xmlns="" id="{E7EEAAD3-FB64-4E0B-AD6F-1D81AA77A27D}"/>
              </a:ext>
            </a:extLst>
          </p:cNvPr>
          <p:cNvSpPr/>
          <p:nvPr/>
        </p:nvSpPr>
        <p:spPr>
          <a:xfrm>
            <a:off x="3459348" y="2874411"/>
            <a:ext cx="1528281" cy="1528277"/>
          </a:xfrm>
          <a:prstGeom prst="ellipse">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1" name="îšļíďé">
            <a:extLst>
              <a:ext uri="{FF2B5EF4-FFF2-40B4-BE49-F238E27FC236}">
                <a16:creationId xmlns:a16="http://schemas.microsoft.com/office/drawing/2014/main" xmlns="" id="{F99E9853-A6C0-4B67-9F3C-B903EC4686E3}"/>
              </a:ext>
            </a:extLst>
          </p:cNvPr>
          <p:cNvSpPr/>
          <p:nvPr/>
        </p:nvSpPr>
        <p:spPr bwMode="auto">
          <a:xfrm>
            <a:off x="3922869" y="3388210"/>
            <a:ext cx="601238" cy="500681"/>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wrap="square" lIns="91440" tIns="45720" rIns="91440" bIns="45720" anchor="ctr">
            <a:normAutofit/>
          </a:bodyPr>
          <a:lstStyle/>
          <a:p>
            <a:pPr algn="ctr"/>
            <a:endParaRPr/>
          </a:p>
        </p:txBody>
      </p:sp>
      <p:sp>
        <p:nvSpPr>
          <p:cNvPr id="12" name="iṥľíde">
            <a:extLst>
              <a:ext uri="{FF2B5EF4-FFF2-40B4-BE49-F238E27FC236}">
                <a16:creationId xmlns:a16="http://schemas.microsoft.com/office/drawing/2014/main" xmlns="" id="{3FA5839E-883E-4C2F-971C-9B81E1276F68}"/>
              </a:ext>
            </a:extLst>
          </p:cNvPr>
          <p:cNvSpPr/>
          <p:nvPr/>
        </p:nvSpPr>
        <p:spPr>
          <a:xfrm>
            <a:off x="7204373" y="2874411"/>
            <a:ext cx="1528281" cy="1528277"/>
          </a:xfrm>
          <a:prstGeom prst="ellipse">
            <a:avLst/>
          </a:prstGeom>
          <a:solidFill>
            <a:schemeClr val="tx2">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íS1iḍé">
            <a:extLst>
              <a:ext uri="{FF2B5EF4-FFF2-40B4-BE49-F238E27FC236}">
                <a16:creationId xmlns:a16="http://schemas.microsoft.com/office/drawing/2014/main" xmlns="" id="{E2BF18F0-1434-4A21-9EF3-E2DE788C4C49}"/>
              </a:ext>
            </a:extLst>
          </p:cNvPr>
          <p:cNvSpPr/>
          <p:nvPr/>
        </p:nvSpPr>
        <p:spPr bwMode="auto">
          <a:xfrm>
            <a:off x="7728646" y="3319601"/>
            <a:ext cx="479736" cy="6378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wrap="square" lIns="91440" tIns="45720" rIns="91440" bIns="45720" anchor="ctr">
            <a:normAutofit/>
          </a:bodyPr>
          <a:lstStyle/>
          <a:p>
            <a:pPr algn="ctr"/>
            <a:endParaRPr/>
          </a:p>
        </p:txBody>
      </p:sp>
      <p:grpSp>
        <p:nvGrpSpPr>
          <p:cNvPr id="66" name="组合 65">
            <a:extLst>
              <a:ext uri="{FF2B5EF4-FFF2-40B4-BE49-F238E27FC236}">
                <a16:creationId xmlns:a16="http://schemas.microsoft.com/office/drawing/2014/main" xmlns="" id="{240F423A-9CBE-46E8-B533-476E9D9BBC82}"/>
              </a:ext>
            </a:extLst>
          </p:cNvPr>
          <p:cNvGrpSpPr/>
          <p:nvPr/>
        </p:nvGrpSpPr>
        <p:grpSpPr>
          <a:xfrm>
            <a:off x="9027887" y="1110225"/>
            <a:ext cx="2740617" cy="1560970"/>
            <a:chOff x="9027887" y="1110225"/>
            <a:chExt cx="2740617" cy="1560970"/>
          </a:xfrm>
        </p:grpSpPr>
        <p:sp>
          <p:nvSpPr>
            <p:cNvPr id="35" name="矩形 34">
              <a:extLst>
                <a:ext uri="{FF2B5EF4-FFF2-40B4-BE49-F238E27FC236}">
                  <a16:creationId xmlns:a16="http://schemas.microsoft.com/office/drawing/2014/main" xmlns="" id="{3508C1DF-9E5A-4C25-96BA-045E10030CF8}"/>
                </a:ext>
              </a:extLst>
            </p:cNvPr>
            <p:cNvSpPr/>
            <p:nvPr/>
          </p:nvSpPr>
          <p:spPr>
            <a:xfrm>
              <a:off x="9027887" y="1646461"/>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72E7068A-630C-473F-B830-A05E055BDA7C}"/>
                </a:ext>
              </a:extLst>
            </p:cNvPr>
            <p:cNvSpPr txBox="1"/>
            <p:nvPr/>
          </p:nvSpPr>
          <p:spPr>
            <a:xfrm>
              <a:off x="9027887" y="1110225"/>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rPr>
                <a:t>这里是小标题</a:t>
              </a:r>
            </a:p>
          </p:txBody>
        </p:sp>
        <p:sp>
          <p:nvSpPr>
            <p:cNvPr id="37" name="文本框 36">
              <a:extLst>
                <a:ext uri="{FF2B5EF4-FFF2-40B4-BE49-F238E27FC236}">
                  <a16:creationId xmlns:a16="http://schemas.microsoft.com/office/drawing/2014/main" xmlns="" id="{AA60A74A-396B-4210-8F4F-2A66F42E3012}"/>
                </a:ext>
              </a:extLst>
            </p:cNvPr>
            <p:cNvSpPr txBox="1"/>
            <p:nvPr/>
          </p:nvSpPr>
          <p:spPr>
            <a:xfrm>
              <a:off x="9027887" y="1730763"/>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5" name="组合 64">
            <a:extLst>
              <a:ext uri="{FF2B5EF4-FFF2-40B4-BE49-F238E27FC236}">
                <a16:creationId xmlns:a16="http://schemas.microsoft.com/office/drawing/2014/main" xmlns="" id="{F87D0D9C-4BAA-4D74-B4AB-959C9AEE190A}"/>
              </a:ext>
            </a:extLst>
          </p:cNvPr>
          <p:cNvGrpSpPr/>
          <p:nvPr/>
        </p:nvGrpSpPr>
        <p:grpSpPr>
          <a:xfrm>
            <a:off x="9027887" y="2853668"/>
            <a:ext cx="2740617" cy="1560970"/>
            <a:chOff x="9027887" y="2853668"/>
            <a:chExt cx="2740617" cy="1560970"/>
          </a:xfrm>
        </p:grpSpPr>
        <p:sp>
          <p:nvSpPr>
            <p:cNvPr id="39" name="矩形 38">
              <a:extLst>
                <a:ext uri="{FF2B5EF4-FFF2-40B4-BE49-F238E27FC236}">
                  <a16:creationId xmlns:a16="http://schemas.microsoft.com/office/drawing/2014/main" xmlns="" id="{8E11B4BE-89AC-4F69-A55C-4F9B1CD7D44C}"/>
                </a:ext>
              </a:extLst>
            </p:cNvPr>
            <p:cNvSpPr/>
            <p:nvPr/>
          </p:nvSpPr>
          <p:spPr>
            <a:xfrm>
              <a:off x="9027887" y="3389904"/>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79A95D62-1BF2-4503-A313-31A952C710F2}"/>
                </a:ext>
              </a:extLst>
            </p:cNvPr>
            <p:cNvSpPr txBox="1"/>
            <p:nvPr/>
          </p:nvSpPr>
          <p:spPr>
            <a:xfrm>
              <a:off x="9027887" y="2853668"/>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rPr>
                <a:t>这里是小标题</a:t>
              </a:r>
            </a:p>
          </p:txBody>
        </p:sp>
        <p:sp>
          <p:nvSpPr>
            <p:cNvPr id="41" name="文本框 40">
              <a:extLst>
                <a:ext uri="{FF2B5EF4-FFF2-40B4-BE49-F238E27FC236}">
                  <a16:creationId xmlns:a16="http://schemas.microsoft.com/office/drawing/2014/main" xmlns="" id="{B12DB08B-BA2C-4C6C-8FB8-EDD2F98332B0}"/>
                </a:ext>
              </a:extLst>
            </p:cNvPr>
            <p:cNvSpPr txBox="1"/>
            <p:nvPr/>
          </p:nvSpPr>
          <p:spPr>
            <a:xfrm>
              <a:off x="9027887" y="3474206"/>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4" name="组合 63">
            <a:extLst>
              <a:ext uri="{FF2B5EF4-FFF2-40B4-BE49-F238E27FC236}">
                <a16:creationId xmlns:a16="http://schemas.microsoft.com/office/drawing/2014/main" xmlns="" id="{06C658EB-6793-4EA8-8B48-E31AC6C64F43}"/>
              </a:ext>
            </a:extLst>
          </p:cNvPr>
          <p:cNvGrpSpPr/>
          <p:nvPr/>
        </p:nvGrpSpPr>
        <p:grpSpPr>
          <a:xfrm>
            <a:off x="9027887" y="4597111"/>
            <a:ext cx="2740617" cy="1560970"/>
            <a:chOff x="9027887" y="4597111"/>
            <a:chExt cx="2740617" cy="1560970"/>
          </a:xfrm>
        </p:grpSpPr>
        <p:sp>
          <p:nvSpPr>
            <p:cNvPr id="43" name="矩形 42">
              <a:extLst>
                <a:ext uri="{FF2B5EF4-FFF2-40B4-BE49-F238E27FC236}">
                  <a16:creationId xmlns:a16="http://schemas.microsoft.com/office/drawing/2014/main" xmlns="" id="{EA3E1C36-558D-4842-8104-AC625B9F0855}"/>
                </a:ext>
              </a:extLst>
            </p:cNvPr>
            <p:cNvSpPr/>
            <p:nvPr/>
          </p:nvSpPr>
          <p:spPr>
            <a:xfrm>
              <a:off x="9027887" y="5133347"/>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A2183728-EBF8-4D6B-B0BD-D7252AF52C9D}"/>
                </a:ext>
              </a:extLst>
            </p:cNvPr>
            <p:cNvSpPr txBox="1"/>
            <p:nvPr/>
          </p:nvSpPr>
          <p:spPr>
            <a:xfrm>
              <a:off x="9027887" y="4597111"/>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rPr>
                <a:t>这里是小标题</a:t>
              </a:r>
            </a:p>
          </p:txBody>
        </p:sp>
        <p:sp>
          <p:nvSpPr>
            <p:cNvPr id="45" name="文本框 44">
              <a:extLst>
                <a:ext uri="{FF2B5EF4-FFF2-40B4-BE49-F238E27FC236}">
                  <a16:creationId xmlns:a16="http://schemas.microsoft.com/office/drawing/2014/main" xmlns="" id="{1FA5B28D-11A0-42B6-B07C-D1AFF6165679}"/>
                </a:ext>
              </a:extLst>
            </p:cNvPr>
            <p:cNvSpPr txBox="1"/>
            <p:nvPr/>
          </p:nvSpPr>
          <p:spPr>
            <a:xfrm>
              <a:off x="9027887" y="5217649"/>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1" name="组合 60">
            <a:extLst>
              <a:ext uri="{FF2B5EF4-FFF2-40B4-BE49-F238E27FC236}">
                <a16:creationId xmlns:a16="http://schemas.microsoft.com/office/drawing/2014/main" xmlns="" id="{3AAE9878-7293-489A-A335-37CE78AF45F7}"/>
              </a:ext>
            </a:extLst>
          </p:cNvPr>
          <p:cNvGrpSpPr/>
          <p:nvPr/>
        </p:nvGrpSpPr>
        <p:grpSpPr>
          <a:xfrm>
            <a:off x="432258" y="1110225"/>
            <a:ext cx="2740617" cy="1560970"/>
            <a:chOff x="432258" y="1110225"/>
            <a:chExt cx="2740617" cy="1560970"/>
          </a:xfrm>
        </p:grpSpPr>
        <p:sp>
          <p:nvSpPr>
            <p:cNvPr id="47" name="矩形 46">
              <a:extLst>
                <a:ext uri="{FF2B5EF4-FFF2-40B4-BE49-F238E27FC236}">
                  <a16:creationId xmlns:a16="http://schemas.microsoft.com/office/drawing/2014/main" xmlns="" id="{79FDA3F5-717B-4E59-9FEE-E3E999FB6E0C}"/>
                </a:ext>
              </a:extLst>
            </p:cNvPr>
            <p:cNvSpPr/>
            <p:nvPr/>
          </p:nvSpPr>
          <p:spPr>
            <a:xfrm>
              <a:off x="2812875" y="1646461"/>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48" name="文本框 47">
              <a:extLst>
                <a:ext uri="{FF2B5EF4-FFF2-40B4-BE49-F238E27FC236}">
                  <a16:creationId xmlns:a16="http://schemas.microsoft.com/office/drawing/2014/main" xmlns="" id="{52859CEA-E479-4D1B-8DF5-B3B6847F5B58}"/>
                </a:ext>
              </a:extLst>
            </p:cNvPr>
            <p:cNvSpPr txBox="1"/>
            <p:nvPr/>
          </p:nvSpPr>
          <p:spPr>
            <a:xfrm>
              <a:off x="1557048" y="1110225"/>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rPr>
                <a:t>这里是小标题</a:t>
              </a:r>
            </a:p>
          </p:txBody>
        </p:sp>
        <p:sp>
          <p:nvSpPr>
            <p:cNvPr id="49" name="文本框 48">
              <a:extLst>
                <a:ext uri="{FF2B5EF4-FFF2-40B4-BE49-F238E27FC236}">
                  <a16:creationId xmlns:a16="http://schemas.microsoft.com/office/drawing/2014/main" xmlns="" id="{F066D377-C9A1-465A-B4F2-FE8C0EFFB9D7}"/>
                </a:ext>
              </a:extLst>
            </p:cNvPr>
            <p:cNvSpPr txBox="1"/>
            <p:nvPr/>
          </p:nvSpPr>
          <p:spPr>
            <a:xfrm>
              <a:off x="432258" y="1730763"/>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2" name="组合 61">
            <a:extLst>
              <a:ext uri="{FF2B5EF4-FFF2-40B4-BE49-F238E27FC236}">
                <a16:creationId xmlns:a16="http://schemas.microsoft.com/office/drawing/2014/main" xmlns="" id="{18F04265-E5BC-4E8C-A597-F1AE56D26AB5}"/>
              </a:ext>
            </a:extLst>
          </p:cNvPr>
          <p:cNvGrpSpPr/>
          <p:nvPr/>
        </p:nvGrpSpPr>
        <p:grpSpPr>
          <a:xfrm>
            <a:off x="432258" y="2853668"/>
            <a:ext cx="2740617" cy="1560970"/>
            <a:chOff x="432258" y="2853668"/>
            <a:chExt cx="2740617" cy="1560970"/>
          </a:xfrm>
        </p:grpSpPr>
        <p:sp>
          <p:nvSpPr>
            <p:cNvPr id="51" name="矩形 50">
              <a:extLst>
                <a:ext uri="{FF2B5EF4-FFF2-40B4-BE49-F238E27FC236}">
                  <a16:creationId xmlns:a16="http://schemas.microsoft.com/office/drawing/2014/main" xmlns="" id="{9330E76C-7190-4E68-974E-5E2C51B243E2}"/>
                </a:ext>
              </a:extLst>
            </p:cNvPr>
            <p:cNvSpPr/>
            <p:nvPr/>
          </p:nvSpPr>
          <p:spPr>
            <a:xfrm>
              <a:off x="2812875" y="3389904"/>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52" name="文本框 51">
              <a:extLst>
                <a:ext uri="{FF2B5EF4-FFF2-40B4-BE49-F238E27FC236}">
                  <a16:creationId xmlns:a16="http://schemas.microsoft.com/office/drawing/2014/main" xmlns="" id="{63DCBD31-2B02-40E1-BE3B-B671BCEFA261}"/>
                </a:ext>
              </a:extLst>
            </p:cNvPr>
            <p:cNvSpPr txBox="1"/>
            <p:nvPr/>
          </p:nvSpPr>
          <p:spPr>
            <a:xfrm>
              <a:off x="1557048" y="2853668"/>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rPr>
                <a:t>这里是小标题</a:t>
              </a:r>
            </a:p>
          </p:txBody>
        </p:sp>
        <p:sp>
          <p:nvSpPr>
            <p:cNvPr id="53" name="文本框 52">
              <a:extLst>
                <a:ext uri="{FF2B5EF4-FFF2-40B4-BE49-F238E27FC236}">
                  <a16:creationId xmlns:a16="http://schemas.microsoft.com/office/drawing/2014/main" xmlns="" id="{419CEFE7-C07C-4974-8CA0-7C8F22F617B1}"/>
                </a:ext>
              </a:extLst>
            </p:cNvPr>
            <p:cNvSpPr txBox="1"/>
            <p:nvPr/>
          </p:nvSpPr>
          <p:spPr>
            <a:xfrm>
              <a:off x="432258" y="3474206"/>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3" name="组合 62">
            <a:extLst>
              <a:ext uri="{FF2B5EF4-FFF2-40B4-BE49-F238E27FC236}">
                <a16:creationId xmlns:a16="http://schemas.microsoft.com/office/drawing/2014/main" xmlns="" id="{9B23CF0C-822E-412B-926F-078A11A15308}"/>
              </a:ext>
            </a:extLst>
          </p:cNvPr>
          <p:cNvGrpSpPr/>
          <p:nvPr/>
        </p:nvGrpSpPr>
        <p:grpSpPr>
          <a:xfrm>
            <a:off x="432258" y="4597111"/>
            <a:ext cx="2740617" cy="1560970"/>
            <a:chOff x="432258" y="4597111"/>
            <a:chExt cx="2740617" cy="1560970"/>
          </a:xfrm>
        </p:grpSpPr>
        <p:sp>
          <p:nvSpPr>
            <p:cNvPr id="55" name="矩形 54">
              <a:extLst>
                <a:ext uri="{FF2B5EF4-FFF2-40B4-BE49-F238E27FC236}">
                  <a16:creationId xmlns:a16="http://schemas.microsoft.com/office/drawing/2014/main" xmlns="" id="{E0DD57D7-6CDB-494F-8AF6-3409AE05BB99}"/>
                </a:ext>
              </a:extLst>
            </p:cNvPr>
            <p:cNvSpPr/>
            <p:nvPr/>
          </p:nvSpPr>
          <p:spPr>
            <a:xfrm>
              <a:off x="2812875" y="5133347"/>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56" name="文本框 55">
              <a:extLst>
                <a:ext uri="{FF2B5EF4-FFF2-40B4-BE49-F238E27FC236}">
                  <a16:creationId xmlns:a16="http://schemas.microsoft.com/office/drawing/2014/main" xmlns="" id="{3ED9ADCF-A44C-4076-BBB0-5C6FF3E8D159}"/>
                </a:ext>
              </a:extLst>
            </p:cNvPr>
            <p:cNvSpPr txBox="1"/>
            <p:nvPr/>
          </p:nvSpPr>
          <p:spPr>
            <a:xfrm>
              <a:off x="1557048" y="4597111"/>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rPr>
                <a:t>这里是小标题</a:t>
              </a:r>
            </a:p>
          </p:txBody>
        </p:sp>
        <p:sp>
          <p:nvSpPr>
            <p:cNvPr id="57" name="文本框 56">
              <a:extLst>
                <a:ext uri="{FF2B5EF4-FFF2-40B4-BE49-F238E27FC236}">
                  <a16:creationId xmlns:a16="http://schemas.microsoft.com/office/drawing/2014/main" xmlns="" id="{DDA7AFE0-3024-4006-A871-4DF5DC8604E4}"/>
                </a:ext>
              </a:extLst>
            </p:cNvPr>
            <p:cNvSpPr txBox="1"/>
            <p:nvPr/>
          </p:nvSpPr>
          <p:spPr>
            <a:xfrm>
              <a:off x="432258" y="5217649"/>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spTree>
    <p:extLst>
      <p:ext uri="{BB962C8B-B14F-4D97-AF65-F5344CB8AC3E}">
        <p14:creationId xmlns:p14="http://schemas.microsoft.com/office/powerpoint/2010/main" val="2598137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E33461F5-3EDD-457D-92CF-31DF5DC8D551}"/>
              </a:ext>
            </a:extLst>
          </p:cNvPr>
          <p:cNvSpPr>
            <a:spLocks noGrp="1"/>
          </p:cNvSpPr>
          <p:nvPr>
            <p:ph type="sldNum" sz="quarter" idx="12"/>
          </p:nvPr>
        </p:nvSpPr>
        <p:spPr/>
        <p:txBody>
          <a:bodyPr/>
          <a:lstStyle/>
          <a:p>
            <a:fld id="{8EB6F228-91C8-4A8E-B28A-F5EBAF4B74FF}" type="slidenum">
              <a:rPr lang="zh-CN" altLang="en-US" smtClean="0"/>
              <a:pPr/>
              <a:t>49</a:t>
            </a:fld>
            <a:endParaRPr lang="zh-CN" altLang="en-US"/>
          </a:p>
        </p:txBody>
      </p:sp>
      <p:sp>
        <p:nvSpPr>
          <p:cNvPr id="4" name="标题 3">
            <a:extLst>
              <a:ext uri="{FF2B5EF4-FFF2-40B4-BE49-F238E27FC236}">
                <a16:creationId xmlns:a16="http://schemas.microsoft.com/office/drawing/2014/main" xmlns="" id="{B5BE6BDA-A328-46ED-8658-3C14264791E4}"/>
              </a:ext>
            </a:extLst>
          </p:cNvPr>
          <p:cNvSpPr>
            <a:spLocks noGrp="1"/>
          </p:cNvSpPr>
          <p:nvPr>
            <p:ph type="title"/>
          </p:nvPr>
        </p:nvSpPr>
        <p:spPr/>
        <p:txBody>
          <a:bodyPr/>
          <a:lstStyle/>
          <a:p>
            <a:r>
              <a:rPr lang="zh-CN" altLang="en-US" dirty="0"/>
              <a:t>坐标矩阵</a:t>
            </a:r>
          </a:p>
        </p:txBody>
      </p:sp>
      <p:sp>
        <p:nvSpPr>
          <p:cNvPr id="5" name="文本占位符 4">
            <a:extLst>
              <a:ext uri="{FF2B5EF4-FFF2-40B4-BE49-F238E27FC236}">
                <a16:creationId xmlns:a16="http://schemas.microsoft.com/office/drawing/2014/main" xmlns="" id="{85A195D9-8537-4FEB-98A6-DD0CDBD07A1C}"/>
              </a:ext>
            </a:extLst>
          </p:cNvPr>
          <p:cNvSpPr>
            <a:spLocks noGrp="1"/>
          </p:cNvSpPr>
          <p:nvPr>
            <p:ph type="body" sz="quarter" idx="13"/>
          </p:nvPr>
        </p:nvSpPr>
        <p:spPr/>
        <p:txBody>
          <a:bodyPr/>
          <a:lstStyle/>
          <a:p>
            <a:endParaRPr lang="zh-CN" altLang="en-US"/>
          </a:p>
        </p:txBody>
      </p:sp>
      <p:cxnSp>
        <p:nvCxnSpPr>
          <p:cNvPr id="7" name="直接箭头连接符 6">
            <a:extLst>
              <a:ext uri="{FF2B5EF4-FFF2-40B4-BE49-F238E27FC236}">
                <a16:creationId xmlns:a16="http://schemas.microsoft.com/office/drawing/2014/main" xmlns="" id="{F51FD5C7-4C25-481C-B347-DB41EF841A46}"/>
              </a:ext>
            </a:extLst>
          </p:cNvPr>
          <p:cNvCxnSpPr>
            <a:cxnSpLocks/>
          </p:cNvCxnSpPr>
          <p:nvPr/>
        </p:nvCxnSpPr>
        <p:spPr>
          <a:xfrm>
            <a:off x="577850" y="3581400"/>
            <a:ext cx="6203950" cy="0"/>
          </a:xfrm>
          <a:prstGeom prst="straightConnector1">
            <a:avLst/>
          </a:prstGeom>
          <a:ln w="19050">
            <a:solidFill>
              <a:schemeClr val="accent1">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xmlns="" id="{55A420BE-B4FC-459F-8FEA-322EE7451482}"/>
              </a:ext>
            </a:extLst>
          </p:cNvPr>
          <p:cNvCxnSpPr/>
          <p:nvPr/>
        </p:nvCxnSpPr>
        <p:spPr>
          <a:xfrm flipV="1">
            <a:off x="3679825" y="1016000"/>
            <a:ext cx="0" cy="5257800"/>
          </a:xfrm>
          <a:prstGeom prst="straightConnector1">
            <a:avLst/>
          </a:prstGeom>
          <a:ln w="19050">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D2BFE969-3C32-43C4-A5FE-9ED1547756D5}"/>
              </a:ext>
            </a:extLst>
          </p:cNvPr>
          <p:cNvSpPr txBox="1"/>
          <p:nvPr/>
        </p:nvSpPr>
        <p:spPr>
          <a:xfrm>
            <a:off x="8225415" y="18424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13" name="文本框 12">
            <a:extLst>
              <a:ext uri="{FF2B5EF4-FFF2-40B4-BE49-F238E27FC236}">
                <a16:creationId xmlns:a16="http://schemas.microsoft.com/office/drawing/2014/main" xmlns="" id="{0D427572-5E27-4700-B21A-3E3EA49FCD91}"/>
              </a:ext>
            </a:extLst>
          </p:cNvPr>
          <p:cNvSpPr txBox="1"/>
          <p:nvPr/>
        </p:nvSpPr>
        <p:spPr>
          <a:xfrm>
            <a:off x="8225415" y="12570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sp>
        <p:nvSpPr>
          <p:cNvPr id="14" name="文本框 13">
            <a:extLst>
              <a:ext uri="{FF2B5EF4-FFF2-40B4-BE49-F238E27FC236}">
                <a16:creationId xmlns:a16="http://schemas.microsoft.com/office/drawing/2014/main" xmlns="" id="{5E24C860-E269-4912-B83B-189A607B59CE}"/>
              </a:ext>
            </a:extLst>
          </p:cNvPr>
          <p:cNvSpPr txBox="1"/>
          <p:nvPr/>
        </p:nvSpPr>
        <p:spPr>
          <a:xfrm>
            <a:off x="8225415" y="44408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15" name="文本框 14">
            <a:extLst>
              <a:ext uri="{FF2B5EF4-FFF2-40B4-BE49-F238E27FC236}">
                <a16:creationId xmlns:a16="http://schemas.microsoft.com/office/drawing/2014/main" xmlns="" id="{8310F96E-6B55-4DEC-91B9-1FBB01D9115A}"/>
              </a:ext>
            </a:extLst>
          </p:cNvPr>
          <p:cNvSpPr txBox="1"/>
          <p:nvPr/>
        </p:nvSpPr>
        <p:spPr>
          <a:xfrm>
            <a:off x="8225415" y="38553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cxnSp>
        <p:nvCxnSpPr>
          <p:cNvPr id="16" name="直接连接符 15">
            <a:extLst>
              <a:ext uri="{FF2B5EF4-FFF2-40B4-BE49-F238E27FC236}">
                <a16:creationId xmlns:a16="http://schemas.microsoft.com/office/drawing/2014/main" xmlns="" id="{9B76B717-5E0A-4055-8136-70D58C8D4A9B}"/>
              </a:ext>
            </a:extLst>
          </p:cNvPr>
          <p:cNvCxnSpPr>
            <a:cxnSpLocks/>
          </p:cNvCxnSpPr>
          <p:nvPr/>
        </p:nvCxnSpPr>
        <p:spPr>
          <a:xfrm>
            <a:off x="8225415" y="35670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5F1F4048-DACC-4936-B3C6-B9514A297789}"/>
              </a:ext>
            </a:extLst>
          </p:cNvPr>
          <p:cNvSpPr txBox="1"/>
          <p:nvPr/>
        </p:nvSpPr>
        <p:spPr>
          <a:xfrm>
            <a:off x="577850" y="3644900"/>
            <a:ext cx="538609" cy="276999"/>
          </a:xfrm>
          <a:prstGeom prst="rect">
            <a:avLst/>
          </a:prstGeom>
          <a:noFill/>
        </p:spPr>
        <p:txBody>
          <a:bodyPr wrap="none" lIns="0" tIns="0" rIns="0" bIns="0" rtlCol="0">
            <a:spAutoFit/>
          </a:bodyPr>
          <a:lstStyle/>
          <a:p>
            <a:r>
              <a:rPr lang="zh-CN" altLang="en-US" spc="300" dirty="0">
                <a:solidFill>
                  <a:schemeClr val="accent1"/>
                </a:solidFill>
              </a:rPr>
              <a:t>感性</a:t>
            </a:r>
          </a:p>
        </p:txBody>
      </p:sp>
      <p:sp>
        <p:nvSpPr>
          <p:cNvPr id="18" name="文本框 17">
            <a:extLst>
              <a:ext uri="{FF2B5EF4-FFF2-40B4-BE49-F238E27FC236}">
                <a16:creationId xmlns:a16="http://schemas.microsoft.com/office/drawing/2014/main" xmlns="" id="{B5190124-D060-462D-A8FB-36BEAB0D2F5E}"/>
              </a:ext>
            </a:extLst>
          </p:cNvPr>
          <p:cNvSpPr txBox="1"/>
          <p:nvPr/>
        </p:nvSpPr>
        <p:spPr>
          <a:xfrm>
            <a:off x="6243192" y="3644900"/>
            <a:ext cx="538609" cy="276999"/>
          </a:xfrm>
          <a:prstGeom prst="rect">
            <a:avLst/>
          </a:prstGeom>
          <a:noFill/>
        </p:spPr>
        <p:txBody>
          <a:bodyPr wrap="none" lIns="0" tIns="0" rIns="0" bIns="0" rtlCol="0">
            <a:spAutoFit/>
          </a:bodyPr>
          <a:lstStyle/>
          <a:p>
            <a:r>
              <a:rPr lang="zh-CN" altLang="en-US" spc="300" dirty="0">
                <a:solidFill>
                  <a:schemeClr val="accent1"/>
                </a:solidFill>
              </a:rPr>
              <a:t>理性</a:t>
            </a:r>
          </a:p>
        </p:txBody>
      </p:sp>
      <p:sp>
        <p:nvSpPr>
          <p:cNvPr id="19" name="文本框 18">
            <a:extLst>
              <a:ext uri="{FF2B5EF4-FFF2-40B4-BE49-F238E27FC236}">
                <a16:creationId xmlns:a16="http://schemas.microsoft.com/office/drawing/2014/main" xmlns="" id="{79BFCEC3-EEA6-4661-9957-441CC11ABC20}"/>
              </a:ext>
            </a:extLst>
          </p:cNvPr>
          <p:cNvSpPr txBox="1"/>
          <p:nvPr/>
        </p:nvSpPr>
        <p:spPr>
          <a:xfrm>
            <a:off x="3004692" y="1016000"/>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rPr>
              <a:t>高端</a:t>
            </a:r>
          </a:p>
        </p:txBody>
      </p:sp>
      <p:sp>
        <p:nvSpPr>
          <p:cNvPr id="20" name="文本框 19">
            <a:extLst>
              <a:ext uri="{FF2B5EF4-FFF2-40B4-BE49-F238E27FC236}">
                <a16:creationId xmlns:a16="http://schemas.microsoft.com/office/drawing/2014/main" xmlns="" id="{44A707A0-13CB-4F08-9360-C96D75990631}"/>
              </a:ext>
            </a:extLst>
          </p:cNvPr>
          <p:cNvSpPr txBox="1"/>
          <p:nvPr/>
        </p:nvSpPr>
        <p:spPr>
          <a:xfrm>
            <a:off x="3004692" y="5996801"/>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rPr>
              <a:t>大众</a:t>
            </a:r>
          </a:p>
        </p:txBody>
      </p:sp>
      <p:sp>
        <p:nvSpPr>
          <p:cNvPr id="21" name="椭圆 20">
            <a:extLst>
              <a:ext uri="{FF2B5EF4-FFF2-40B4-BE49-F238E27FC236}">
                <a16:creationId xmlns:a16="http://schemas.microsoft.com/office/drawing/2014/main" xmlns="" id="{7309FD82-DCF2-4378-AA20-E66CB7778F5A}"/>
              </a:ext>
            </a:extLst>
          </p:cNvPr>
          <p:cNvSpPr/>
          <p:nvPr/>
        </p:nvSpPr>
        <p:spPr>
          <a:xfrm>
            <a:off x="4070050" y="2724093"/>
            <a:ext cx="594306" cy="594306"/>
          </a:xfrm>
          <a:prstGeom prst="ellipse">
            <a:avLst/>
          </a:prstGeom>
          <a:gradFill flip="none" rotWithShape="1">
            <a:gsLst>
              <a:gs pos="0">
                <a:schemeClr val="accent1">
                  <a:lumMod val="20000"/>
                  <a:lumOff val="8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4C5560F-4BD5-41C5-9EAB-A32BF6742D9D}"/>
              </a:ext>
            </a:extLst>
          </p:cNvPr>
          <p:cNvSpPr/>
          <p:nvPr/>
        </p:nvSpPr>
        <p:spPr>
          <a:xfrm>
            <a:off x="4003675" y="1818340"/>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9D300A44-070D-4E2C-BD84-38D051AB6F08}"/>
              </a:ext>
            </a:extLst>
          </p:cNvPr>
          <p:cNvSpPr/>
          <p:nvPr/>
        </p:nvSpPr>
        <p:spPr>
          <a:xfrm>
            <a:off x="5081083" y="2050115"/>
            <a:ext cx="583231" cy="583231"/>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70F66308-1E4D-4BB0-A845-FEC7A07C00A8}"/>
              </a:ext>
            </a:extLst>
          </p:cNvPr>
          <p:cNvSpPr/>
          <p:nvPr/>
        </p:nvSpPr>
        <p:spPr>
          <a:xfrm>
            <a:off x="4187891" y="4106741"/>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3A8FAA37-D48E-4F8C-845A-A7AD2CF432FA}"/>
              </a:ext>
            </a:extLst>
          </p:cNvPr>
          <p:cNvSpPr/>
          <p:nvPr/>
        </p:nvSpPr>
        <p:spPr>
          <a:xfrm>
            <a:off x="5159506" y="4412470"/>
            <a:ext cx="623811" cy="623811"/>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8AD6B2E-4F76-4BC7-BD4F-9EEC2BDA3380}"/>
              </a:ext>
            </a:extLst>
          </p:cNvPr>
          <p:cNvSpPr/>
          <p:nvPr/>
        </p:nvSpPr>
        <p:spPr>
          <a:xfrm>
            <a:off x="2768154" y="5076052"/>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39BBDB50-15AB-4896-A6D1-4FC8A0A52A82}"/>
              </a:ext>
            </a:extLst>
          </p:cNvPr>
          <p:cNvSpPr/>
          <p:nvPr/>
        </p:nvSpPr>
        <p:spPr>
          <a:xfrm>
            <a:off x="2220844" y="3998099"/>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5A5E8F3F-FBD5-4AE5-AD9C-041588F4D133}"/>
              </a:ext>
            </a:extLst>
          </p:cNvPr>
          <p:cNvSpPr/>
          <p:nvPr/>
        </p:nvSpPr>
        <p:spPr>
          <a:xfrm>
            <a:off x="1078385" y="4491113"/>
            <a:ext cx="584938" cy="584938"/>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20CAE793-D355-4084-8B28-970CE0821BFA}"/>
              </a:ext>
            </a:extLst>
          </p:cNvPr>
          <p:cNvSpPr/>
          <p:nvPr/>
        </p:nvSpPr>
        <p:spPr>
          <a:xfrm>
            <a:off x="1355427" y="1842472"/>
            <a:ext cx="720177" cy="720177"/>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860ACEC-804E-4427-A4C8-2BD74234B323}"/>
              </a:ext>
            </a:extLst>
          </p:cNvPr>
          <p:cNvSpPr/>
          <p:nvPr/>
        </p:nvSpPr>
        <p:spPr>
          <a:xfrm>
            <a:off x="2465828" y="2525265"/>
            <a:ext cx="635122" cy="635122"/>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1144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D1F0CD42-F408-480E-B5F8-79235F8379FA}"/>
              </a:ext>
            </a:extLst>
          </p:cNvPr>
          <p:cNvSpPr txBox="1"/>
          <p:nvPr/>
        </p:nvSpPr>
        <p:spPr>
          <a:xfrm>
            <a:off x="6474116" y="6069568"/>
            <a:ext cx="2275623" cy="369332"/>
          </a:xfrm>
          <a:prstGeom prst="rect">
            <a:avLst/>
          </a:prstGeom>
          <a:noFill/>
        </p:spPr>
        <p:txBody>
          <a:bodyPr wrap="none" lIns="0" rtlCol="0">
            <a:spAutoFit/>
          </a:bodyPr>
          <a:lstStyle/>
          <a:p>
            <a:r>
              <a:rPr lang="en-US" altLang="zh-CN" spc="300" dirty="0">
                <a:solidFill>
                  <a:schemeClr val="tx1">
                    <a:lumMod val="75000"/>
                    <a:lumOff val="25000"/>
                  </a:schemeClr>
                </a:solidFill>
              </a:rPr>
              <a:t>2020</a:t>
            </a:r>
            <a:r>
              <a:rPr lang="zh-CN" altLang="en-US" spc="300" dirty="0">
                <a:solidFill>
                  <a:schemeClr val="tx1">
                    <a:lumMod val="75000"/>
                    <a:lumOff val="25000"/>
                  </a:schemeClr>
                </a:solidFill>
              </a:rPr>
              <a:t>年</a:t>
            </a:r>
            <a:r>
              <a:rPr lang="en-US" altLang="zh-CN" spc="300" dirty="0">
                <a:solidFill>
                  <a:schemeClr val="tx1">
                    <a:lumMod val="75000"/>
                    <a:lumOff val="25000"/>
                  </a:schemeClr>
                </a:solidFill>
              </a:rPr>
              <a:t>12</a:t>
            </a:r>
            <a:r>
              <a:rPr lang="zh-CN" altLang="en-US" spc="300" dirty="0">
                <a:solidFill>
                  <a:schemeClr val="tx1">
                    <a:lumMod val="75000"/>
                    <a:lumOff val="25000"/>
                  </a:schemeClr>
                </a:solidFill>
              </a:rPr>
              <a:t>月</a:t>
            </a:r>
            <a:r>
              <a:rPr lang="en-US" altLang="zh-CN" spc="300" dirty="0">
                <a:solidFill>
                  <a:schemeClr val="tx1">
                    <a:lumMod val="75000"/>
                    <a:lumOff val="25000"/>
                  </a:schemeClr>
                </a:solidFill>
              </a:rPr>
              <a:t>24</a:t>
            </a:r>
            <a:r>
              <a:rPr lang="zh-CN" altLang="en-US" spc="300" dirty="0">
                <a:solidFill>
                  <a:schemeClr val="tx1">
                    <a:lumMod val="75000"/>
                    <a:lumOff val="25000"/>
                  </a:schemeClr>
                </a:solidFill>
              </a:rPr>
              <a:t>日</a:t>
            </a:r>
          </a:p>
        </p:txBody>
      </p:sp>
      <p:sp>
        <p:nvSpPr>
          <p:cNvPr id="2" name="椭圆 1">
            <a:extLst>
              <a:ext uri="{FF2B5EF4-FFF2-40B4-BE49-F238E27FC236}">
                <a16:creationId xmlns:a16="http://schemas.microsoft.com/office/drawing/2014/main" xmlns="" id="{8D47D419-3146-4FF7-9052-1E133DA5B241}"/>
              </a:ext>
            </a:extLst>
          </p:cNvPr>
          <p:cNvSpPr/>
          <p:nvPr/>
        </p:nvSpPr>
        <p:spPr>
          <a:xfrm>
            <a:off x="11557000" y="6115136"/>
            <a:ext cx="330200" cy="3302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983B807E-02E8-4C66-AEDF-547330484E94}"/>
              </a:ext>
            </a:extLst>
          </p:cNvPr>
          <p:cNvSpPr/>
          <p:nvPr/>
        </p:nvSpPr>
        <p:spPr>
          <a:xfrm>
            <a:off x="6474117" y="5888593"/>
            <a:ext cx="2076450" cy="36000"/>
          </a:xfrm>
          <a:prstGeom prst="roundRect">
            <a:avLst>
              <a:gd name="adj" fmla="val 13590"/>
            </a:avLst>
          </a:prstGeom>
          <a:solidFill>
            <a:schemeClr val="accent1">
              <a:lumMod val="60000"/>
              <a:lumOff val="40000"/>
            </a:schemeClr>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bIns="0" rtlCol="0" anchor="ctr"/>
          <a:lstStyle/>
          <a:p>
            <a:pPr algn="ctr"/>
            <a:endParaRPr lang="zh-CN" altLang="en-US" sz="1000" dirty="0">
              <a:solidFill>
                <a:schemeClr val="bg1"/>
              </a:solidFill>
            </a:endParaRPr>
          </a:p>
        </p:txBody>
      </p:sp>
      <p:sp>
        <p:nvSpPr>
          <p:cNvPr id="4" name="文本占位符 3">
            <a:extLst>
              <a:ext uri="{FF2B5EF4-FFF2-40B4-BE49-F238E27FC236}">
                <a16:creationId xmlns:a16="http://schemas.microsoft.com/office/drawing/2014/main" xmlns="" id="{E461766C-1119-4F04-97F5-A1435C82FC6E}"/>
              </a:ext>
            </a:extLst>
          </p:cNvPr>
          <p:cNvSpPr>
            <a:spLocks noGrp="1"/>
          </p:cNvSpPr>
          <p:nvPr>
            <p:ph type="body" idx="10"/>
          </p:nvPr>
        </p:nvSpPr>
        <p:spPr/>
        <p:txBody>
          <a:bodyPr/>
          <a:lstStyle/>
          <a:p>
            <a:r>
              <a:rPr lang="zh-CN" altLang="en-US" dirty="0"/>
              <a:t>感谢您的耐心观看</a:t>
            </a:r>
          </a:p>
        </p:txBody>
      </p:sp>
      <p:sp>
        <p:nvSpPr>
          <p:cNvPr id="5" name="文本占位符 4">
            <a:extLst>
              <a:ext uri="{FF2B5EF4-FFF2-40B4-BE49-F238E27FC236}">
                <a16:creationId xmlns:a16="http://schemas.microsoft.com/office/drawing/2014/main" xmlns="" id="{DDE4DD9B-2887-439F-8351-A42F7724C9B5}"/>
              </a:ext>
            </a:extLst>
          </p:cNvPr>
          <p:cNvSpPr>
            <a:spLocks noGrp="1"/>
          </p:cNvSpPr>
          <p:nvPr>
            <p:ph type="body" sz="quarter" idx="11"/>
          </p:nvPr>
        </p:nvSpPr>
        <p:spPr/>
        <p:txBody>
          <a:bodyPr/>
          <a:lstStyle/>
          <a:p>
            <a:r>
              <a:rPr lang="en-US" altLang="zh-CN" dirty="0"/>
              <a:t>THANKS</a:t>
            </a:r>
            <a:endParaRPr lang="zh-CN" altLang="en-US" dirty="0"/>
          </a:p>
        </p:txBody>
      </p:sp>
      <p:pic>
        <p:nvPicPr>
          <p:cNvPr id="7" name="图片占位符 6">
            <a:extLst>
              <a:ext uri="{FF2B5EF4-FFF2-40B4-BE49-F238E27FC236}">
                <a16:creationId xmlns:a16="http://schemas.microsoft.com/office/drawing/2014/main" xmlns="" id="{A044C5BE-3D07-4411-9D7F-ACE43072A47B}"/>
              </a:ext>
            </a:extLst>
          </p:cNvPr>
          <p:cNvPicPr>
            <a:picLocks noGrp="1" noChangeAspect="1"/>
          </p:cNvPicPr>
          <p:nvPr>
            <p:ph type="pic" sz="quarter" idx="4294967295"/>
          </p:nvPr>
        </p:nvPicPr>
        <p:blipFill rotWithShape="1">
          <a:blip r:embed="rId3">
            <a:extLst>
              <a:ext uri="{28A0092B-C50C-407E-A947-70E740481C1C}">
                <a14:useLocalDpi xmlns:a14="http://schemas.microsoft.com/office/drawing/2010/main"/>
              </a:ext>
            </a:extLst>
          </a:blip>
          <a:srcRect/>
          <a:stretch/>
        </p:blipFill>
        <p:spPr>
          <a:xfrm>
            <a:off x="561685" y="0"/>
            <a:ext cx="5127625" cy="6858000"/>
          </a:xfrm>
        </p:spPr>
      </p:pic>
      <p:sp>
        <p:nvSpPr>
          <p:cNvPr id="16" name="文本框 15">
            <a:extLst>
              <a:ext uri="{FF2B5EF4-FFF2-40B4-BE49-F238E27FC236}">
                <a16:creationId xmlns:a16="http://schemas.microsoft.com/office/drawing/2014/main" xmlns="" id="{2057964F-6A0D-4879-B314-2097304AEDB8}"/>
              </a:ext>
            </a:extLst>
          </p:cNvPr>
          <p:cNvSpPr txBox="1"/>
          <p:nvPr/>
        </p:nvSpPr>
        <p:spPr>
          <a:xfrm>
            <a:off x="6502691" y="3738248"/>
            <a:ext cx="1458091" cy="369332"/>
          </a:xfrm>
          <a:prstGeom prst="rect">
            <a:avLst/>
          </a:prstGeom>
          <a:noFill/>
        </p:spPr>
        <p:txBody>
          <a:bodyPr wrap="none" lIns="0" rtlCol="0">
            <a:spAutoFit/>
          </a:bodyPr>
          <a:lstStyle/>
          <a:p>
            <a:r>
              <a:rPr lang="zh-CN" altLang="en-US" dirty="0">
                <a:solidFill>
                  <a:schemeClr val="tx1">
                    <a:lumMod val="75000"/>
                    <a:lumOff val="25000"/>
                  </a:schemeClr>
                </a:solidFill>
              </a:rPr>
              <a:t>汇报人：画生</a:t>
            </a:r>
          </a:p>
        </p:txBody>
      </p:sp>
      <p:sp>
        <p:nvSpPr>
          <p:cNvPr id="18" name="文本框 17">
            <a:extLst>
              <a:ext uri="{FF2B5EF4-FFF2-40B4-BE49-F238E27FC236}">
                <a16:creationId xmlns:a16="http://schemas.microsoft.com/office/drawing/2014/main" xmlns="" id="{C0CABE96-513F-473D-A54B-E3254FA7F06A}"/>
              </a:ext>
            </a:extLst>
          </p:cNvPr>
          <p:cNvSpPr txBox="1"/>
          <p:nvPr/>
        </p:nvSpPr>
        <p:spPr>
          <a:xfrm>
            <a:off x="6502691" y="4240530"/>
            <a:ext cx="1913344" cy="369332"/>
          </a:xfrm>
          <a:prstGeom prst="rect">
            <a:avLst/>
          </a:prstGeom>
          <a:noFill/>
        </p:spPr>
        <p:txBody>
          <a:bodyPr wrap="none" lIns="0" rtlCol="0">
            <a:spAutoFit/>
          </a:bodyPr>
          <a:lstStyle/>
          <a:p>
            <a:r>
              <a:rPr lang="zh-CN" altLang="en-US" dirty="0">
                <a:solidFill>
                  <a:schemeClr val="tx1">
                    <a:lumMod val="75000"/>
                    <a:lumOff val="25000"/>
                  </a:schemeClr>
                </a:solidFill>
              </a:rPr>
              <a:t>爱迪鹅集团市场部</a:t>
            </a:r>
          </a:p>
        </p:txBody>
      </p:sp>
    </p:spTree>
    <p:extLst>
      <p:ext uri="{BB962C8B-B14F-4D97-AF65-F5344CB8AC3E}">
        <p14:creationId xmlns:p14="http://schemas.microsoft.com/office/powerpoint/2010/main" val="13237132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特殊功能样式</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05</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41426879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12"/>
          </p:nvPr>
        </p:nvSpPr>
        <p:spPr/>
        <p:txBody>
          <a:bodyPr/>
          <a:lstStyle/>
          <a:p>
            <a:fld id="{8EB6F228-91C8-4A8E-B28A-F5EBAF4B74FF}" type="slidenum">
              <a:rPr lang="zh-CN" altLang="en-US" smtClean="0"/>
              <a:pPr/>
              <a:t>51</a:t>
            </a:fld>
            <a:endParaRPr lang="zh-CN" altLang="en-US"/>
          </a:p>
        </p:txBody>
      </p:sp>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lstStyle/>
          <a:p>
            <a:r>
              <a:rPr lang="zh-CN" altLang="en-US" dirty="0"/>
              <a:t>获奖展示页面</a:t>
            </a:r>
          </a:p>
        </p:txBody>
      </p:sp>
      <p:sp>
        <p:nvSpPr>
          <p:cNvPr id="5" name="文本占位符 4">
            <a:extLst>
              <a:ext uri="{FF2B5EF4-FFF2-40B4-BE49-F238E27FC236}">
                <a16:creationId xmlns:a16="http://schemas.microsoft.com/office/drawing/2014/main" xmlns="" id="{63E7B2AD-5497-4347-A137-124B50EAF81C}"/>
              </a:ext>
            </a:extLst>
          </p:cNvPr>
          <p:cNvSpPr>
            <a:spLocks noGrp="1"/>
          </p:cNvSpPr>
          <p:nvPr>
            <p:ph type="body" sz="quarter" idx="13"/>
          </p:nvPr>
        </p:nvSpPr>
        <p:spPr/>
        <p:txBody>
          <a:bodyPr/>
          <a:lstStyle/>
          <a:p>
            <a:endParaRPr lang="zh-CN" altLang="en-US"/>
          </a:p>
        </p:txBody>
      </p:sp>
      <p:cxnSp>
        <p:nvCxnSpPr>
          <p:cNvPr id="7" name="直接连接符 6">
            <a:extLst>
              <a:ext uri="{FF2B5EF4-FFF2-40B4-BE49-F238E27FC236}">
                <a16:creationId xmlns:a16="http://schemas.microsoft.com/office/drawing/2014/main" xmlns="" id="{25AE212F-2133-4FED-832F-D94637CFC2E0}"/>
              </a:ext>
            </a:extLst>
          </p:cNvPr>
          <p:cNvCxnSpPr/>
          <p:nvPr/>
        </p:nvCxnSpPr>
        <p:spPr>
          <a:xfrm>
            <a:off x="673100" y="1315036"/>
            <a:ext cx="10845800" cy="0"/>
          </a:xfrm>
          <a:prstGeom prst="line">
            <a:avLst/>
          </a:prstGeom>
          <a:ln w="1905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xmlns="" id="{D1411F8D-DCED-482B-85C3-6900DCDCD243}"/>
              </a:ext>
            </a:extLst>
          </p:cNvPr>
          <p:cNvGrpSpPr/>
          <p:nvPr/>
        </p:nvGrpSpPr>
        <p:grpSpPr>
          <a:xfrm>
            <a:off x="5328607" y="1315036"/>
            <a:ext cx="1509386" cy="2716426"/>
            <a:chOff x="6245969" y="1315036"/>
            <a:chExt cx="1509386" cy="2716426"/>
          </a:xfrm>
          <a:solidFill>
            <a:schemeClr val="accent1">
              <a:lumMod val="60000"/>
              <a:lumOff val="40000"/>
            </a:schemeClr>
          </a:solidFill>
        </p:grpSpPr>
        <p:sp>
          <p:nvSpPr>
            <p:cNvPr id="63" name="îṩliďé">
              <a:extLst>
                <a:ext uri="{FF2B5EF4-FFF2-40B4-BE49-F238E27FC236}">
                  <a16:creationId xmlns:a16="http://schemas.microsoft.com/office/drawing/2014/main" xmlns="" id="{A46B4E1F-9BDF-48DA-87F2-C6FF33814878}"/>
                </a:ext>
              </a:extLst>
            </p:cNvPr>
            <p:cNvSpPr/>
            <p:nvPr/>
          </p:nvSpPr>
          <p:spPr>
            <a:xfrm>
              <a:off x="6245969" y="2247781"/>
              <a:ext cx="1509386" cy="1783681"/>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68000" anchor="b" anchorCtr="0">
              <a:normAutofit/>
            </a:bodyPr>
            <a:lstStyle/>
            <a:p>
              <a:pPr algn="ctr"/>
              <a:r>
                <a:rPr lang="en-US" altLang="zh-CN" sz="4000" spc="300" dirty="0">
                  <a:solidFill>
                    <a:prstClr val="white"/>
                  </a:solidFill>
                  <a:latin typeface="Impact" panose="020B0806030902050204" pitchFamily="34" charset="0"/>
                </a:rPr>
                <a:t>01</a:t>
              </a:r>
            </a:p>
          </p:txBody>
        </p:sp>
        <p:grpSp>
          <p:nvGrpSpPr>
            <p:cNvPr id="64" name="iṣľïdé">
              <a:extLst>
                <a:ext uri="{FF2B5EF4-FFF2-40B4-BE49-F238E27FC236}">
                  <a16:creationId xmlns:a16="http://schemas.microsoft.com/office/drawing/2014/main" xmlns="" id="{90488C0E-2494-43C0-8B0C-195781961F44}"/>
                </a:ext>
              </a:extLst>
            </p:cNvPr>
            <p:cNvGrpSpPr/>
            <p:nvPr/>
          </p:nvGrpSpPr>
          <p:grpSpPr>
            <a:xfrm>
              <a:off x="6462452" y="1315036"/>
              <a:ext cx="1105450" cy="1120229"/>
              <a:chOff x="5492766" y="1320570"/>
              <a:chExt cx="1352363" cy="1370442"/>
            </a:xfrm>
            <a:grpFill/>
          </p:grpSpPr>
          <p:sp>
            <p:nvSpPr>
              <p:cNvPr id="66" name="ïṣ1îḋê">
                <a:extLst>
                  <a:ext uri="{FF2B5EF4-FFF2-40B4-BE49-F238E27FC236}">
                    <a16:creationId xmlns:a16="http://schemas.microsoft.com/office/drawing/2014/main" xmlns="" id="{5DC2CDCA-9DFB-40D9-9D60-E828B61EDBEB}"/>
                  </a:ext>
                </a:extLst>
              </p:cNvPr>
              <p:cNvSpPr/>
              <p:nvPr/>
            </p:nvSpPr>
            <p:spPr>
              <a:xfrm flipH="1">
                <a:off x="5492766"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7" name="išļíďê">
                <a:extLst>
                  <a:ext uri="{FF2B5EF4-FFF2-40B4-BE49-F238E27FC236}">
                    <a16:creationId xmlns:a16="http://schemas.microsoft.com/office/drawing/2014/main" xmlns="" id="{408108A0-51A2-4A3A-BE5F-1FF797C47F7A}"/>
                  </a:ext>
                </a:extLst>
              </p:cNvPr>
              <p:cNvSpPr/>
              <p:nvPr/>
            </p:nvSpPr>
            <p:spPr>
              <a:xfrm>
                <a:off x="5926448"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69" name="组合 68">
            <a:extLst>
              <a:ext uri="{FF2B5EF4-FFF2-40B4-BE49-F238E27FC236}">
                <a16:creationId xmlns:a16="http://schemas.microsoft.com/office/drawing/2014/main" xmlns="" id="{6B2C6F2D-3C54-4CCC-BB48-1E5A10A8A04F}"/>
              </a:ext>
            </a:extLst>
          </p:cNvPr>
          <p:cNvGrpSpPr/>
          <p:nvPr/>
        </p:nvGrpSpPr>
        <p:grpSpPr>
          <a:xfrm>
            <a:off x="1646292" y="1315036"/>
            <a:ext cx="1334954" cy="2402504"/>
            <a:chOff x="905225" y="1315036"/>
            <a:chExt cx="1334954" cy="2402504"/>
          </a:xfrm>
          <a:solidFill>
            <a:schemeClr val="accent2">
              <a:lumMod val="40000"/>
              <a:lumOff val="60000"/>
            </a:schemeClr>
          </a:solidFill>
        </p:grpSpPr>
        <p:sp>
          <p:nvSpPr>
            <p:cNvPr id="54" name="iṡḻiďê">
              <a:extLst>
                <a:ext uri="{FF2B5EF4-FFF2-40B4-BE49-F238E27FC236}">
                  <a16:creationId xmlns:a16="http://schemas.microsoft.com/office/drawing/2014/main" xmlns="" id="{581C5A19-4A40-4115-9871-0355EDF4F06C}"/>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02</a:t>
              </a:r>
              <a:endParaRPr sz="3200" spc="300" dirty="0">
                <a:latin typeface="Impact" panose="020B0806030902050204" pitchFamily="34" charset="0"/>
              </a:endParaRPr>
            </a:p>
          </p:txBody>
        </p:sp>
        <p:grpSp>
          <p:nvGrpSpPr>
            <p:cNvPr id="55" name="îṥliďé">
              <a:extLst>
                <a:ext uri="{FF2B5EF4-FFF2-40B4-BE49-F238E27FC236}">
                  <a16:creationId xmlns:a16="http://schemas.microsoft.com/office/drawing/2014/main" xmlns="" id="{A7193296-F8DB-49BD-BDE5-ED77D90E1F98}"/>
                </a:ext>
              </a:extLst>
            </p:cNvPr>
            <p:cNvGrpSpPr/>
            <p:nvPr/>
          </p:nvGrpSpPr>
          <p:grpSpPr>
            <a:xfrm>
              <a:off x="1098366" y="1315036"/>
              <a:ext cx="977700" cy="990770"/>
              <a:chOff x="2286186" y="1320569"/>
              <a:chExt cx="1196077" cy="1212068"/>
            </a:xfrm>
            <a:grpFill/>
          </p:grpSpPr>
          <p:sp>
            <p:nvSpPr>
              <p:cNvPr id="57" name="ïslïḓé">
                <a:extLst>
                  <a:ext uri="{FF2B5EF4-FFF2-40B4-BE49-F238E27FC236}">
                    <a16:creationId xmlns:a16="http://schemas.microsoft.com/office/drawing/2014/main" xmlns="" id="{80DC9E87-D19F-4D8E-A10B-C455D6798A95}"/>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8" name="iSļíḓê">
                <a:extLst>
                  <a:ext uri="{FF2B5EF4-FFF2-40B4-BE49-F238E27FC236}">
                    <a16:creationId xmlns:a16="http://schemas.microsoft.com/office/drawing/2014/main" xmlns="" id="{09D1315B-8347-40E7-96B9-F516CF9B2293}"/>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72" name="组合 71">
            <a:extLst>
              <a:ext uri="{FF2B5EF4-FFF2-40B4-BE49-F238E27FC236}">
                <a16:creationId xmlns:a16="http://schemas.microsoft.com/office/drawing/2014/main" xmlns="" id="{A52AEE86-89B0-48B4-BD80-644F7BD73CB2}"/>
              </a:ext>
            </a:extLst>
          </p:cNvPr>
          <p:cNvGrpSpPr/>
          <p:nvPr/>
        </p:nvGrpSpPr>
        <p:grpSpPr>
          <a:xfrm>
            <a:off x="4577420" y="4264973"/>
            <a:ext cx="3011761" cy="1945321"/>
            <a:chOff x="4577420" y="4264973"/>
            <a:chExt cx="3011761" cy="1945321"/>
          </a:xfrm>
        </p:grpSpPr>
        <p:sp>
          <p:nvSpPr>
            <p:cNvPr id="70" name="ï$ḻîde">
              <a:extLst>
                <a:ext uri="{FF2B5EF4-FFF2-40B4-BE49-F238E27FC236}">
                  <a16:creationId xmlns:a16="http://schemas.microsoft.com/office/drawing/2014/main" xmlns="" id="{76B04F6C-5D98-41E8-A60A-8E7D11E32FAB}"/>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71" name="íSḻîḑé">
              <a:extLst>
                <a:ext uri="{FF2B5EF4-FFF2-40B4-BE49-F238E27FC236}">
                  <a16:creationId xmlns:a16="http://schemas.microsoft.com/office/drawing/2014/main" xmlns="" id="{467F3C09-7BDE-4C3E-88BE-5BBE615F8E63}"/>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grpSp>
        <p:nvGrpSpPr>
          <p:cNvPr id="73" name="组合 72">
            <a:extLst>
              <a:ext uri="{FF2B5EF4-FFF2-40B4-BE49-F238E27FC236}">
                <a16:creationId xmlns:a16="http://schemas.microsoft.com/office/drawing/2014/main" xmlns="" id="{62EB40D6-09D5-4649-B554-809714FB2BF3}"/>
              </a:ext>
            </a:extLst>
          </p:cNvPr>
          <p:cNvGrpSpPr/>
          <p:nvPr/>
        </p:nvGrpSpPr>
        <p:grpSpPr>
          <a:xfrm>
            <a:off x="807888" y="4031462"/>
            <a:ext cx="3011761" cy="1945321"/>
            <a:chOff x="4577420" y="4264973"/>
            <a:chExt cx="3011761" cy="1945321"/>
          </a:xfrm>
        </p:grpSpPr>
        <p:sp>
          <p:nvSpPr>
            <p:cNvPr id="74" name="ï$ḻîde">
              <a:extLst>
                <a:ext uri="{FF2B5EF4-FFF2-40B4-BE49-F238E27FC236}">
                  <a16:creationId xmlns:a16="http://schemas.microsoft.com/office/drawing/2014/main" xmlns="" id="{5645FE2C-BED9-404C-9A26-40A091D011F7}"/>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75" name="íSḻîḑé">
              <a:extLst>
                <a:ext uri="{FF2B5EF4-FFF2-40B4-BE49-F238E27FC236}">
                  <a16:creationId xmlns:a16="http://schemas.microsoft.com/office/drawing/2014/main" xmlns="" id="{B91FE999-5250-473F-8C71-D14C6DD40042}"/>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grpSp>
        <p:nvGrpSpPr>
          <p:cNvPr id="76" name="组合 75">
            <a:extLst>
              <a:ext uri="{FF2B5EF4-FFF2-40B4-BE49-F238E27FC236}">
                <a16:creationId xmlns:a16="http://schemas.microsoft.com/office/drawing/2014/main" xmlns="" id="{C7F57342-A02D-424C-B58A-F1820D3F10B6}"/>
              </a:ext>
            </a:extLst>
          </p:cNvPr>
          <p:cNvGrpSpPr/>
          <p:nvPr/>
        </p:nvGrpSpPr>
        <p:grpSpPr>
          <a:xfrm>
            <a:off x="9225613" y="1315036"/>
            <a:ext cx="1334954" cy="2402504"/>
            <a:chOff x="905225" y="1315036"/>
            <a:chExt cx="1334954" cy="2402504"/>
          </a:xfrm>
          <a:solidFill>
            <a:schemeClr val="tx2">
              <a:lumMod val="40000"/>
              <a:lumOff val="60000"/>
            </a:schemeClr>
          </a:solidFill>
        </p:grpSpPr>
        <p:sp>
          <p:nvSpPr>
            <p:cNvPr id="77" name="iṡḻiďê">
              <a:extLst>
                <a:ext uri="{FF2B5EF4-FFF2-40B4-BE49-F238E27FC236}">
                  <a16:creationId xmlns:a16="http://schemas.microsoft.com/office/drawing/2014/main" xmlns="" id="{65801552-516B-4A02-BC3E-0E6D07F648B2}"/>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03</a:t>
              </a:r>
              <a:endParaRPr sz="3200" spc="300" dirty="0">
                <a:latin typeface="Impact" panose="020B0806030902050204" pitchFamily="34" charset="0"/>
              </a:endParaRPr>
            </a:p>
          </p:txBody>
        </p:sp>
        <p:grpSp>
          <p:nvGrpSpPr>
            <p:cNvPr id="78" name="îṥliďé">
              <a:extLst>
                <a:ext uri="{FF2B5EF4-FFF2-40B4-BE49-F238E27FC236}">
                  <a16:creationId xmlns:a16="http://schemas.microsoft.com/office/drawing/2014/main" xmlns="" id="{689FFEA0-FF2F-4C02-879E-2A56A0F1E48F}"/>
                </a:ext>
              </a:extLst>
            </p:cNvPr>
            <p:cNvGrpSpPr/>
            <p:nvPr/>
          </p:nvGrpSpPr>
          <p:grpSpPr>
            <a:xfrm>
              <a:off x="1098366" y="1315036"/>
              <a:ext cx="977700" cy="990770"/>
              <a:chOff x="2286186" y="1320569"/>
              <a:chExt cx="1196077" cy="1212068"/>
            </a:xfrm>
            <a:grpFill/>
          </p:grpSpPr>
          <p:sp>
            <p:nvSpPr>
              <p:cNvPr id="79" name="ïslïḓé">
                <a:extLst>
                  <a:ext uri="{FF2B5EF4-FFF2-40B4-BE49-F238E27FC236}">
                    <a16:creationId xmlns:a16="http://schemas.microsoft.com/office/drawing/2014/main" xmlns="" id="{1839E975-BBC1-4E7A-8DED-2AFCE2A1A2BD}"/>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0" name="iSļíḓê">
                <a:extLst>
                  <a:ext uri="{FF2B5EF4-FFF2-40B4-BE49-F238E27FC236}">
                    <a16:creationId xmlns:a16="http://schemas.microsoft.com/office/drawing/2014/main" xmlns="" id="{849A4D7C-51F4-4717-AC10-8EAD49B6B177}"/>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81" name="组合 80">
            <a:extLst>
              <a:ext uri="{FF2B5EF4-FFF2-40B4-BE49-F238E27FC236}">
                <a16:creationId xmlns:a16="http://schemas.microsoft.com/office/drawing/2014/main" xmlns="" id="{6F5B4AE5-78CA-42E5-B97D-A96FB1ACD9AE}"/>
              </a:ext>
            </a:extLst>
          </p:cNvPr>
          <p:cNvGrpSpPr/>
          <p:nvPr/>
        </p:nvGrpSpPr>
        <p:grpSpPr>
          <a:xfrm>
            <a:off x="8387209" y="4031462"/>
            <a:ext cx="3011761" cy="1945321"/>
            <a:chOff x="4577420" y="4264973"/>
            <a:chExt cx="3011761" cy="1945321"/>
          </a:xfrm>
        </p:grpSpPr>
        <p:sp>
          <p:nvSpPr>
            <p:cNvPr id="82" name="ï$ḻîde">
              <a:extLst>
                <a:ext uri="{FF2B5EF4-FFF2-40B4-BE49-F238E27FC236}">
                  <a16:creationId xmlns:a16="http://schemas.microsoft.com/office/drawing/2014/main" xmlns="" id="{1792B236-BE3B-4DCA-931B-17A3D35DEAF5}"/>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83" name="íSḻîḑé">
              <a:extLst>
                <a:ext uri="{FF2B5EF4-FFF2-40B4-BE49-F238E27FC236}">
                  <a16:creationId xmlns:a16="http://schemas.microsoft.com/office/drawing/2014/main" xmlns="" id="{A44A9345-3F51-4270-BDD9-39F0ECEB23B4}"/>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spTree>
    <p:extLst>
      <p:ext uri="{BB962C8B-B14F-4D97-AF65-F5344CB8AC3E}">
        <p14:creationId xmlns:p14="http://schemas.microsoft.com/office/powerpoint/2010/main" val="34949054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12"/>
          </p:nvPr>
        </p:nvSpPr>
        <p:spPr>
          <a:xfrm>
            <a:off x="9144000" y="6438900"/>
            <a:ext cx="2743200" cy="282575"/>
          </a:xfrm>
        </p:spPr>
        <p:txBody>
          <a:bodyPr/>
          <a:lstStyle/>
          <a:p>
            <a:fld id="{8EB6F228-91C8-4A8E-B28A-F5EBAF4B74FF}" type="slidenum">
              <a:rPr lang="zh-CN" altLang="en-US" smtClean="0"/>
              <a:pPr/>
              <a:t>52</a:t>
            </a:fld>
            <a:endParaRPr lang="zh-CN" altLang="en-US"/>
          </a:p>
        </p:txBody>
      </p:sp>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lstStyle/>
          <a:p>
            <a:r>
              <a:rPr lang="zh-CN" altLang="en-US" dirty="0"/>
              <a:t>所获荣誉展示样式</a:t>
            </a:r>
            <a:r>
              <a:rPr lang="en-US" altLang="zh-CN" dirty="0"/>
              <a:t>-</a:t>
            </a:r>
            <a:r>
              <a:rPr lang="zh-CN" altLang="en-US" dirty="0"/>
              <a:t>可根据实际情况选取使用</a:t>
            </a:r>
          </a:p>
        </p:txBody>
      </p:sp>
      <p:sp>
        <p:nvSpPr>
          <p:cNvPr id="5" name="文本占位符 4">
            <a:extLst>
              <a:ext uri="{FF2B5EF4-FFF2-40B4-BE49-F238E27FC236}">
                <a16:creationId xmlns:a16="http://schemas.microsoft.com/office/drawing/2014/main" xmlns="" id="{63E7B2AD-5497-4347-A137-124B50EAF81C}"/>
              </a:ext>
            </a:extLst>
          </p:cNvPr>
          <p:cNvSpPr>
            <a:spLocks noGrp="1"/>
          </p:cNvSpPr>
          <p:nvPr>
            <p:ph type="body" sz="quarter" idx="13"/>
          </p:nvPr>
        </p:nvSpPr>
        <p:spPr/>
        <p:txBody>
          <a:bodyPr/>
          <a:lstStyle/>
          <a:p>
            <a:endParaRPr lang="zh-CN" altLang="en-US"/>
          </a:p>
        </p:txBody>
      </p:sp>
      <p:grpSp>
        <p:nvGrpSpPr>
          <p:cNvPr id="22" name="组合 21">
            <a:extLst>
              <a:ext uri="{FF2B5EF4-FFF2-40B4-BE49-F238E27FC236}">
                <a16:creationId xmlns:a16="http://schemas.microsoft.com/office/drawing/2014/main" xmlns="" id="{1AC79F4D-8BCE-4107-A007-0CE1A74D175F}"/>
              </a:ext>
            </a:extLst>
          </p:cNvPr>
          <p:cNvGrpSpPr/>
          <p:nvPr/>
        </p:nvGrpSpPr>
        <p:grpSpPr>
          <a:xfrm>
            <a:off x="1455136" y="1368668"/>
            <a:ext cx="1797713" cy="636955"/>
            <a:chOff x="597363" y="1482968"/>
            <a:chExt cx="1797713" cy="636955"/>
          </a:xfrm>
        </p:grpSpPr>
        <p:grpSp>
          <p:nvGrpSpPr>
            <p:cNvPr id="6" name="组合 5">
              <a:extLst>
                <a:ext uri="{FF2B5EF4-FFF2-40B4-BE49-F238E27FC236}">
                  <a16:creationId xmlns:a16="http://schemas.microsoft.com/office/drawing/2014/main" xmlns="" id="{F0A701A2-FF78-4D32-A6FC-A0E2FAA48385}"/>
                </a:ext>
              </a:extLst>
            </p:cNvPr>
            <p:cNvGrpSpPr/>
            <p:nvPr/>
          </p:nvGrpSpPr>
          <p:grpSpPr>
            <a:xfrm>
              <a:off x="1849440" y="1482968"/>
              <a:ext cx="545636" cy="636955"/>
              <a:chOff x="5321111" y="1192654"/>
              <a:chExt cx="517413" cy="604009"/>
            </a:xfrm>
          </p:grpSpPr>
          <p:sp>
            <p:nvSpPr>
              <p:cNvPr id="35" name="Freeform 13">
                <a:extLst>
                  <a:ext uri="{FF2B5EF4-FFF2-40B4-BE49-F238E27FC236}">
                    <a16:creationId xmlns:a16="http://schemas.microsoft.com/office/drawing/2014/main" xmlns="" id="{C394B2DF-79FF-49F6-8B4D-9CF69A6E3B4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4">
                <a:extLst>
                  <a:ext uri="{FF2B5EF4-FFF2-40B4-BE49-F238E27FC236}">
                    <a16:creationId xmlns:a16="http://schemas.microsoft.com/office/drawing/2014/main" xmlns="" id="{11113A0D-4E9F-4802-91D5-135DC13CF33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B4E0BE5E-C743-4C44-A797-0C5E4685F6A7}"/>
                </a:ext>
              </a:extLst>
            </p:cNvPr>
            <p:cNvGrpSpPr/>
            <p:nvPr/>
          </p:nvGrpSpPr>
          <p:grpSpPr>
            <a:xfrm flipH="1">
              <a:off x="597363" y="1482968"/>
              <a:ext cx="545636" cy="636955"/>
              <a:chOff x="5321111" y="1192654"/>
              <a:chExt cx="517413" cy="604009"/>
            </a:xfrm>
          </p:grpSpPr>
          <p:sp>
            <p:nvSpPr>
              <p:cNvPr id="39" name="Freeform 13">
                <a:extLst>
                  <a:ext uri="{FF2B5EF4-FFF2-40B4-BE49-F238E27FC236}">
                    <a16:creationId xmlns:a16="http://schemas.microsoft.com/office/drawing/2014/main" xmlns="" id="{8E26754F-E76E-4457-B780-AD3D8CAD0696}"/>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4">
                <a:extLst>
                  <a:ext uri="{FF2B5EF4-FFF2-40B4-BE49-F238E27FC236}">
                    <a16:creationId xmlns:a16="http://schemas.microsoft.com/office/drawing/2014/main" xmlns="" id="{9E072893-8026-4CC5-9912-08D8D9B521E3}"/>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a:extLst>
                <a:ext uri="{FF2B5EF4-FFF2-40B4-BE49-F238E27FC236}">
                  <a16:creationId xmlns:a16="http://schemas.microsoft.com/office/drawing/2014/main" xmlns="" id="{68431951-13E7-45B5-8F07-02A4C04F0C44}"/>
                </a:ext>
              </a:extLst>
            </p:cNvPr>
            <p:cNvSpPr txBox="1"/>
            <p:nvPr/>
          </p:nvSpPr>
          <p:spPr>
            <a:xfrm>
              <a:off x="813981" y="1601390"/>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7" name="组合 16">
            <a:extLst>
              <a:ext uri="{FF2B5EF4-FFF2-40B4-BE49-F238E27FC236}">
                <a16:creationId xmlns:a16="http://schemas.microsoft.com/office/drawing/2014/main" xmlns="" id="{6058B064-3EEE-438A-B3B5-51FC144E377E}"/>
              </a:ext>
            </a:extLst>
          </p:cNvPr>
          <p:cNvGrpSpPr/>
          <p:nvPr/>
        </p:nvGrpSpPr>
        <p:grpSpPr>
          <a:xfrm>
            <a:off x="1455136" y="2631506"/>
            <a:ext cx="1797713" cy="636955"/>
            <a:chOff x="597363" y="2630527"/>
            <a:chExt cx="1797713" cy="636955"/>
          </a:xfrm>
        </p:grpSpPr>
        <p:grpSp>
          <p:nvGrpSpPr>
            <p:cNvPr id="44" name="组合 43">
              <a:extLst>
                <a:ext uri="{FF2B5EF4-FFF2-40B4-BE49-F238E27FC236}">
                  <a16:creationId xmlns:a16="http://schemas.microsoft.com/office/drawing/2014/main" xmlns="" id="{F266EDB1-308D-4EFC-B8F3-FDB003206285}"/>
                </a:ext>
              </a:extLst>
            </p:cNvPr>
            <p:cNvGrpSpPr/>
            <p:nvPr/>
          </p:nvGrpSpPr>
          <p:grpSpPr>
            <a:xfrm>
              <a:off x="1849440" y="2630527"/>
              <a:ext cx="545636" cy="636955"/>
              <a:chOff x="5321111" y="1192654"/>
              <a:chExt cx="517413" cy="604009"/>
            </a:xfrm>
          </p:grpSpPr>
          <p:sp>
            <p:nvSpPr>
              <p:cNvPr id="49" name="Freeform 13">
                <a:extLst>
                  <a:ext uri="{FF2B5EF4-FFF2-40B4-BE49-F238E27FC236}">
                    <a16:creationId xmlns:a16="http://schemas.microsoft.com/office/drawing/2014/main" xmlns="" id="{96070EA7-4911-4C2E-9251-DC71A8B7336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4">
                <a:extLst>
                  <a:ext uri="{FF2B5EF4-FFF2-40B4-BE49-F238E27FC236}">
                    <a16:creationId xmlns:a16="http://schemas.microsoft.com/office/drawing/2014/main" xmlns="" id="{B531E555-3A28-4B6C-B6F9-5513E883836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xmlns="" id="{69917271-9218-47A0-B3C3-6A61745ACF61}"/>
                </a:ext>
              </a:extLst>
            </p:cNvPr>
            <p:cNvGrpSpPr/>
            <p:nvPr/>
          </p:nvGrpSpPr>
          <p:grpSpPr>
            <a:xfrm flipH="1">
              <a:off x="597363" y="2630527"/>
              <a:ext cx="545636" cy="636955"/>
              <a:chOff x="5321111" y="1192654"/>
              <a:chExt cx="517413" cy="604009"/>
            </a:xfrm>
          </p:grpSpPr>
          <p:sp>
            <p:nvSpPr>
              <p:cNvPr id="47" name="Freeform 13">
                <a:extLst>
                  <a:ext uri="{FF2B5EF4-FFF2-40B4-BE49-F238E27FC236}">
                    <a16:creationId xmlns:a16="http://schemas.microsoft.com/office/drawing/2014/main" xmlns="" id="{CF663100-6598-4D4B-B58D-961A26B73EE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4">
                <a:extLst>
                  <a:ext uri="{FF2B5EF4-FFF2-40B4-BE49-F238E27FC236}">
                    <a16:creationId xmlns:a16="http://schemas.microsoft.com/office/drawing/2014/main" xmlns="" id="{CDBA6D37-4336-4F87-A02F-E1F75E4330B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45">
              <a:extLst>
                <a:ext uri="{FF2B5EF4-FFF2-40B4-BE49-F238E27FC236}">
                  <a16:creationId xmlns:a16="http://schemas.microsoft.com/office/drawing/2014/main" xmlns="" id="{84F18D8A-1054-4F3E-AAFD-E9461391496B}"/>
                </a:ext>
              </a:extLst>
            </p:cNvPr>
            <p:cNvSpPr txBox="1"/>
            <p:nvPr/>
          </p:nvSpPr>
          <p:spPr>
            <a:xfrm>
              <a:off x="813981" y="2748949"/>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6" name="组合 15">
            <a:extLst>
              <a:ext uri="{FF2B5EF4-FFF2-40B4-BE49-F238E27FC236}">
                <a16:creationId xmlns:a16="http://schemas.microsoft.com/office/drawing/2014/main" xmlns="" id="{F41FC942-CD33-4E3D-9C35-1576AC60E56B}"/>
              </a:ext>
            </a:extLst>
          </p:cNvPr>
          <p:cNvGrpSpPr/>
          <p:nvPr/>
        </p:nvGrpSpPr>
        <p:grpSpPr>
          <a:xfrm>
            <a:off x="1455136" y="3894344"/>
            <a:ext cx="1797713" cy="636955"/>
            <a:chOff x="597363" y="3778086"/>
            <a:chExt cx="1797713" cy="636955"/>
          </a:xfrm>
        </p:grpSpPr>
        <p:grpSp>
          <p:nvGrpSpPr>
            <p:cNvPr id="52" name="组合 51">
              <a:extLst>
                <a:ext uri="{FF2B5EF4-FFF2-40B4-BE49-F238E27FC236}">
                  <a16:creationId xmlns:a16="http://schemas.microsoft.com/office/drawing/2014/main" xmlns="" id="{AA5E6486-D15D-421B-8564-8503BDDE1C1F}"/>
                </a:ext>
              </a:extLst>
            </p:cNvPr>
            <p:cNvGrpSpPr/>
            <p:nvPr/>
          </p:nvGrpSpPr>
          <p:grpSpPr>
            <a:xfrm>
              <a:off x="1849440" y="3778086"/>
              <a:ext cx="545636" cy="636955"/>
              <a:chOff x="5321111" y="1192654"/>
              <a:chExt cx="517413" cy="604009"/>
            </a:xfrm>
          </p:grpSpPr>
          <p:sp>
            <p:nvSpPr>
              <p:cNvPr id="61" name="Freeform 13">
                <a:extLst>
                  <a:ext uri="{FF2B5EF4-FFF2-40B4-BE49-F238E27FC236}">
                    <a16:creationId xmlns:a16="http://schemas.microsoft.com/office/drawing/2014/main" xmlns="" id="{45C684FE-D8BA-43B5-BB87-136C9C9014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4">
                <a:extLst>
                  <a:ext uri="{FF2B5EF4-FFF2-40B4-BE49-F238E27FC236}">
                    <a16:creationId xmlns:a16="http://schemas.microsoft.com/office/drawing/2014/main" xmlns="" id="{77CB579A-0F01-4566-A1DF-0C9A964001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xmlns="" id="{433E1A4B-1969-4A5D-82D0-95A3C166046D}"/>
                </a:ext>
              </a:extLst>
            </p:cNvPr>
            <p:cNvGrpSpPr/>
            <p:nvPr/>
          </p:nvGrpSpPr>
          <p:grpSpPr>
            <a:xfrm flipH="1">
              <a:off x="597363" y="3778086"/>
              <a:ext cx="545636" cy="636955"/>
              <a:chOff x="5321111" y="1192654"/>
              <a:chExt cx="517413" cy="604009"/>
            </a:xfrm>
          </p:grpSpPr>
          <p:sp>
            <p:nvSpPr>
              <p:cNvPr id="59" name="Freeform 13">
                <a:extLst>
                  <a:ext uri="{FF2B5EF4-FFF2-40B4-BE49-F238E27FC236}">
                    <a16:creationId xmlns:a16="http://schemas.microsoft.com/office/drawing/2014/main" xmlns="" id="{77A868A0-670F-497E-A998-07E2EE483A4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4">
                <a:extLst>
                  <a:ext uri="{FF2B5EF4-FFF2-40B4-BE49-F238E27FC236}">
                    <a16:creationId xmlns:a16="http://schemas.microsoft.com/office/drawing/2014/main" xmlns="" id="{0C8847A2-A644-4C7C-BD19-9528E8807C7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a:extLst>
                <a:ext uri="{FF2B5EF4-FFF2-40B4-BE49-F238E27FC236}">
                  <a16:creationId xmlns:a16="http://schemas.microsoft.com/office/drawing/2014/main" xmlns="" id="{44B3EA98-E4D9-4739-B8C7-21169EC32AEF}"/>
                </a:ext>
              </a:extLst>
            </p:cNvPr>
            <p:cNvSpPr txBox="1"/>
            <p:nvPr/>
          </p:nvSpPr>
          <p:spPr>
            <a:xfrm>
              <a:off x="813981" y="3896508"/>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5" name="组合 14">
            <a:extLst>
              <a:ext uri="{FF2B5EF4-FFF2-40B4-BE49-F238E27FC236}">
                <a16:creationId xmlns:a16="http://schemas.microsoft.com/office/drawing/2014/main" xmlns="" id="{AB2C5DBB-4BB3-45F9-A3A4-521CEF0A9421}"/>
              </a:ext>
            </a:extLst>
          </p:cNvPr>
          <p:cNvGrpSpPr/>
          <p:nvPr/>
        </p:nvGrpSpPr>
        <p:grpSpPr>
          <a:xfrm>
            <a:off x="1455136" y="5157183"/>
            <a:ext cx="1797713" cy="636955"/>
            <a:chOff x="597363" y="4925645"/>
            <a:chExt cx="1797713" cy="636955"/>
          </a:xfrm>
        </p:grpSpPr>
        <p:grpSp>
          <p:nvGrpSpPr>
            <p:cNvPr id="84" name="组合 83">
              <a:extLst>
                <a:ext uri="{FF2B5EF4-FFF2-40B4-BE49-F238E27FC236}">
                  <a16:creationId xmlns:a16="http://schemas.microsoft.com/office/drawing/2014/main" xmlns="" id="{6BC6A2ED-951A-4595-AAA8-2EE8C4CE0E29}"/>
                </a:ext>
              </a:extLst>
            </p:cNvPr>
            <p:cNvGrpSpPr/>
            <p:nvPr/>
          </p:nvGrpSpPr>
          <p:grpSpPr>
            <a:xfrm>
              <a:off x="1849440" y="4925645"/>
              <a:ext cx="545636" cy="636955"/>
              <a:chOff x="5321111" y="1192654"/>
              <a:chExt cx="517413" cy="604009"/>
            </a:xfrm>
          </p:grpSpPr>
          <p:sp>
            <p:nvSpPr>
              <p:cNvPr id="89" name="Freeform 13">
                <a:extLst>
                  <a:ext uri="{FF2B5EF4-FFF2-40B4-BE49-F238E27FC236}">
                    <a16:creationId xmlns:a16="http://schemas.microsoft.com/office/drawing/2014/main" xmlns="" id="{0B332930-251B-42E0-BF75-B3D5F6FAC89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4">
                <a:extLst>
                  <a:ext uri="{FF2B5EF4-FFF2-40B4-BE49-F238E27FC236}">
                    <a16:creationId xmlns:a16="http://schemas.microsoft.com/office/drawing/2014/main" xmlns="" id="{DADA00BB-16D4-4D02-8EC2-BBD3CC0AAAE9}"/>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组合 84">
              <a:extLst>
                <a:ext uri="{FF2B5EF4-FFF2-40B4-BE49-F238E27FC236}">
                  <a16:creationId xmlns:a16="http://schemas.microsoft.com/office/drawing/2014/main" xmlns="" id="{8A9E339D-EE13-4466-98AA-2E19FD407F3C}"/>
                </a:ext>
              </a:extLst>
            </p:cNvPr>
            <p:cNvGrpSpPr/>
            <p:nvPr/>
          </p:nvGrpSpPr>
          <p:grpSpPr>
            <a:xfrm flipH="1">
              <a:off x="597363" y="4925645"/>
              <a:ext cx="545636" cy="636955"/>
              <a:chOff x="5321111" y="1192654"/>
              <a:chExt cx="517413" cy="604009"/>
            </a:xfrm>
          </p:grpSpPr>
          <p:sp>
            <p:nvSpPr>
              <p:cNvPr id="87" name="Freeform 13">
                <a:extLst>
                  <a:ext uri="{FF2B5EF4-FFF2-40B4-BE49-F238E27FC236}">
                    <a16:creationId xmlns:a16="http://schemas.microsoft.com/office/drawing/2014/main" xmlns="" id="{72EFFA36-AC26-42B9-A165-C607BFBE536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4">
                <a:extLst>
                  <a:ext uri="{FF2B5EF4-FFF2-40B4-BE49-F238E27FC236}">
                    <a16:creationId xmlns:a16="http://schemas.microsoft.com/office/drawing/2014/main" xmlns="" id="{D1869BEB-23E1-4F87-AB51-F484C61C69A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6" name="文本框 85">
              <a:extLst>
                <a:ext uri="{FF2B5EF4-FFF2-40B4-BE49-F238E27FC236}">
                  <a16:creationId xmlns:a16="http://schemas.microsoft.com/office/drawing/2014/main" xmlns="" id="{96EF5080-64C8-48DC-824C-ADAFDF479243}"/>
                </a:ext>
              </a:extLst>
            </p:cNvPr>
            <p:cNvSpPr txBox="1"/>
            <p:nvPr/>
          </p:nvSpPr>
          <p:spPr>
            <a:xfrm>
              <a:off x="813981" y="5044067"/>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8" name="组合 17">
            <a:extLst>
              <a:ext uri="{FF2B5EF4-FFF2-40B4-BE49-F238E27FC236}">
                <a16:creationId xmlns:a16="http://schemas.microsoft.com/office/drawing/2014/main" xmlns="" id="{1CBAADEE-39BF-4716-9999-4BD25A673D2B}"/>
              </a:ext>
            </a:extLst>
          </p:cNvPr>
          <p:cNvGrpSpPr/>
          <p:nvPr/>
        </p:nvGrpSpPr>
        <p:grpSpPr>
          <a:xfrm>
            <a:off x="4058645" y="1368668"/>
            <a:ext cx="3216938" cy="636955"/>
            <a:chOff x="3222515" y="1482968"/>
            <a:chExt cx="3216938" cy="636955"/>
          </a:xfrm>
        </p:grpSpPr>
        <p:grpSp>
          <p:nvGrpSpPr>
            <p:cNvPr id="92" name="组合 91">
              <a:extLst>
                <a:ext uri="{FF2B5EF4-FFF2-40B4-BE49-F238E27FC236}">
                  <a16:creationId xmlns:a16="http://schemas.microsoft.com/office/drawing/2014/main" xmlns="" id="{FF188E7B-CA79-4A14-B5BC-377276EF8A69}"/>
                </a:ext>
              </a:extLst>
            </p:cNvPr>
            <p:cNvGrpSpPr/>
            <p:nvPr/>
          </p:nvGrpSpPr>
          <p:grpSpPr>
            <a:xfrm>
              <a:off x="5893817" y="1482968"/>
              <a:ext cx="545636" cy="636955"/>
              <a:chOff x="5321111" y="1192654"/>
              <a:chExt cx="517413" cy="604009"/>
            </a:xfrm>
          </p:grpSpPr>
          <p:sp>
            <p:nvSpPr>
              <p:cNvPr id="97" name="Freeform 13">
                <a:extLst>
                  <a:ext uri="{FF2B5EF4-FFF2-40B4-BE49-F238E27FC236}">
                    <a16:creationId xmlns:a16="http://schemas.microsoft.com/office/drawing/2014/main" xmlns="" id="{A606B2A7-0A43-4305-BEEF-6CD84AE573B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4">
                <a:extLst>
                  <a:ext uri="{FF2B5EF4-FFF2-40B4-BE49-F238E27FC236}">
                    <a16:creationId xmlns:a16="http://schemas.microsoft.com/office/drawing/2014/main" xmlns="" id="{E399FE68-130F-4170-8649-0A67DE79CB8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组合 92">
              <a:extLst>
                <a:ext uri="{FF2B5EF4-FFF2-40B4-BE49-F238E27FC236}">
                  <a16:creationId xmlns:a16="http://schemas.microsoft.com/office/drawing/2014/main" xmlns="" id="{65B5A76F-F387-42E6-A610-41B6E1D689FD}"/>
                </a:ext>
              </a:extLst>
            </p:cNvPr>
            <p:cNvGrpSpPr/>
            <p:nvPr/>
          </p:nvGrpSpPr>
          <p:grpSpPr>
            <a:xfrm flipH="1">
              <a:off x="3222515" y="1482968"/>
              <a:ext cx="545636" cy="636955"/>
              <a:chOff x="5321111" y="1192654"/>
              <a:chExt cx="517413" cy="604009"/>
            </a:xfrm>
          </p:grpSpPr>
          <p:sp>
            <p:nvSpPr>
              <p:cNvPr id="95" name="Freeform 13">
                <a:extLst>
                  <a:ext uri="{FF2B5EF4-FFF2-40B4-BE49-F238E27FC236}">
                    <a16:creationId xmlns:a16="http://schemas.microsoft.com/office/drawing/2014/main" xmlns="" id="{C7E280D5-D7E3-4E8A-9D82-6980E9B07F0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4">
                <a:extLst>
                  <a:ext uri="{FF2B5EF4-FFF2-40B4-BE49-F238E27FC236}">
                    <a16:creationId xmlns:a16="http://schemas.microsoft.com/office/drawing/2014/main" xmlns="" id="{92960C70-EA86-4C48-AB80-5D5C0CE0D3DE}"/>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4" name="文本框 93">
              <a:extLst>
                <a:ext uri="{FF2B5EF4-FFF2-40B4-BE49-F238E27FC236}">
                  <a16:creationId xmlns:a16="http://schemas.microsoft.com/office/drawing/2014/main" xmlns="" id="{1537E992-79CE-4A21-BAD9-C199B177ABC0}"/>
                </a:ext>
              </a:extLst>
            </p:cNvPr>
            <p:cNvSpPr txBox="1"/>
            <p:nvPr/>
          </p:nvSpPr>
          <p:spPr>
            <a:xfrm>
              <a:off x="3411365" y="1601390"/>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19" name="组合 18">
            <a:extLst>
              <a:ext uri="{FF2B5EF4-FFF2-40B4-BE49-F238E27FC236}">
                <a16:creationId xmlns:a16="http://schemas.microsoft.com/office/drawing/2014/main" xmlns="" id="{6489F029-7F1E-40A9-A986-AA4720F63603}"/>
              </a:ext>
            </a:extLst>
          </p:cNvPr>
          <p:cNvGrpSpPr/>
          <p:nvPr/>
        </p:nvGrpSpPr>
        <p:grpSpPr>
          <a:xfrm>
            <a:off x="4058645" y="2631506"/>
            <a:ext cx="3216938" cy="636955"/>
            <a:chOff x="3222515" y="2630527"/>
            <a:chExt cx="3216938" cy="636955"/>
          </a:xfrm>
        </p:grpSpPr>
        <p:grpSp>
          <p:nvGrpSpPr>
            <p:cNvPr id="100" name="组合 99">
              <a:extLst>
                <a:ext uri="{FF2B5EF4-FFF2-40B4-BE49-F238E27FC236}">
                  <a16:creationId xmlns:a16="http://schemas.microsoft.com/office/drawing/2014/main" xmlns="" id="{C8B0A941-608E-4876-91BF-AB1429FC0144}"/>
                </a:ext>
              </a:extLst>
            </p:cNvPr>
            <p:cNvGrpSpPr/>
            <p:nvPr/>
          </p:nvGrpSpPr>
          <p:grpSpPr>
            <a:xfrm>
              <a:off x="5893817" y="2630527"/>
              <a:ext cx="545636" cy="636955"/>
              <a:chOff x="5321111" y="1192654"/>
              <a:chExt cx="517413" cy="604009"/>
            </a:xfrm>
          </p:grpSpPr>
          <p:sp>
            <p:nvSpPr>
              <p:cNvPr id="105" name="Freeform 13">
                <a:extLst>
                  <a:ext uri="{FF2B5EF4-FFF2-40B4-BE49-F238E27FC236}">
                    <a16:creationId xmlns:a16="http://schemas.microsoft.com/office/drawing/2014/main" xmlns="" id="{5EAFA608-BE3F-4D35-AD0A-4461569A6AF2}"/>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4">
                <a:extLst>
                  <a:ext uri="{FF2B5EF4-FFF2-40B4-BE49-F238E27FC236}">
                    <a16:creationId xmlns:a16="http://schemas.microsoft.com/office/drawing/2014/main" xmlns="" id="{C501DF52-96F8-44BD-9B15-DAC4DEB8F2C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a:extLst>
                <a:ext uri="{FF2B5EF4-FFF2-40B4-BE49-F238E27FC236}">
                  <a16:creationId xmlns:a16="http://schemas.microsoft.com/office/drawing/2014/main" xmlns="" id="{00C86EB4-BC42-4D30-A083-89F2BD49B445}"/>
                </a:ext>
              </a:extLst>
            </p:cNvPr>
            <p:cNvGrpSpPr/>
            <p:nvPr/>
          </p:nvGrpSpPr>
          <p:grpSpPr>
            <a:xfrm flipH="1">
              <a:off x="3222515" y="2630527"/>
              <a:ext cx="545636" cy="636955"/>
              <a:chOff x="5321111" y="1192654"/>
              <a:chExt cx="517413" cy="604009"/>
            </a:xfrm>
          </p:grpSpPr>
          <p:sp>
            <p:nvSpPr>
              <p:cNvPr id="103" name="Freeform 13">
                <a:extLst>
                  <a:ext uri="{FF2B5EF4-FFF2-40B4-BE49-F238E27FC236}">
                    <a16:creationId xmlns:a16="http://schemas.microsoft.com/office/drawing/2014/main" xmlns="" id="{97129AD7-9600-4DA6-9E78-2FEBC8B565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4">
                <a:extLst>
                  <a:ext uri="{FF2B5EF4-FFF2-40B4-BE49-F238E27FC236}">
                    <a16:creationId xmlns:a16="http://schemas.microsoft.com/office/drawing/2014/main" xmlns="" id="{DD73C9FF-4177-4722-84E8-072C4ADB4BFF}"/>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2" name="文本框 101">
              <a:extLst>
                <a:ext uri="{FF2B5EF4-FFF2-40B4-BE49-F238E27FC236}">
                  <a16:creationId xmlns:a16="http://schemas.microsoft.com/office/drawing/2014/main" xmlns="" id="{718866A6-C146-4561-86B6-492752D92995}"/>
                </a:ext>
              </a:extLst>
            </p:cNvPr>
            <p:cNvSpPr txBox="1"/>
            <p:nvPr/>
          </p:nvSpPr>
          <p:spPr>
            <a:xfrm>
              <a:off x="3411365" y="2748949"/>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20" name="组合 19">
            <a:extLst>
              <a:ext uri="{FF2B5EF4-FFF2-40B4-BE49-F238E27FC236}">
                <a16:creationId xmlns:a16="http://schemas.microsoft.com/office/drawing/2014/main" xmlns="" id="{E6D9C402-3756-45C6-B0AD-9793ABE9CC5D}"/>
              </a:ext>
            </a:extLst>
          </p:cNvPr>
          <p:cNvGrpSpPr/>
          <p:nvPr/>
        </p:nvGrpSpPr>
        <p:grpSpPr>
          <a:xfrm>
            <a:off x="4058645" y="3894344"/>
            <a:ext cx="3216938" cy="636955"/>
            <a:chOff x="3222515" y="3778086"/>
            <a:chExt cx="3216938" cy="636955"/>
          </a:xfrm>
        </p:grpSpPr>
        <p:grpSp>
          <p:nvGrpSpPr>
            <p:cNvPr id="108" name="组合 107">
              <a:extLst>
                <a:ext uri="{FF2B5EF4-FFF2-40B4-BE49-F238E27FC236}">
                  <a16:creationId xmlns:a16="http://schemas.microsoft.com/office/drawing/2014/main" xmlns="" id="{5E4B277C-A6CA-4364-ABFC-C6FE79741F5F}"/>
                </a:ext>
              </a:extLst>
            </p:cNvPr>
            <p:cNvGrpSpPr/>
            <p:nvPr/>
          </p:nvGrpSpPr>
          <p:grpSpPr>
            <a:xfrm>
              <a:off x="5893817" y="3778086"/>
              <a:ext cx="545636" cy="636955"/>
              <a:chOff x="5321111" y="1192654"/>
              <a:chExt cx="517413" cy="604009"/>
            </a:xfrm>
          </p:grpSpPr>
          <p:sp>
            <p:nvSpPr>
              <p:cNvPr id="113" name="Freeform 13">
                <a:extLst>
                  <a:ext uri="{FF2B5EF4-FFF2-40B4-BE49-F238E27FC236}">
                    <a16:creationId xmlns:a16="http://schemas.microsoft.com/office/drawing/2014/main" xmlns="" id="{7711C783-36BC-4146-A0BA-9F764DA69A8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a:extLst>
                  <a:ext uri="{FF2B5EF4-FFF2-40B4-BE49-F238E27FC236}">
                    <a16:creationId xmlns:a16="http://schemas.microsoft.com/office/drawing/2014/main" xmlns="" id="{8D505C8B-A7F9-40C8-887A-027B1BC2126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xmlns="" id="{4BAD2041-AE94-481E-89AD-ADCA5B67D6C4}"/>
                </a:ext>
              </a:extLst>
            </p:cNvPr>
            <p:cNvGrpSpPr/>
            <p:nvPr/>
          </p:nvGrpSpPr>
          <p:grpSpPr>
            <a:xfrm flipH="1">
              <a:off x="3222515" y="3778086"/>
              <a:ext cx="545636" cy="636955"/>
              <a:chOff x="5321111" y="1192654"/>
              <a:chExt cx="517413" cy="604009"/>
            </a:xfrm>
          </p:grpSpPr>
          <p:sp>
            <p:nvSpPr>
              <p:cNvPr id="111" name="Freeform 13">
                <a:extLst>
                  <a:ext uri="{FF2B5EF4-FFF2-40B4-BE49-F238E27FC236}">
                    <a16:creationId xmlns:a16="http://schemas.microsoft.com/office/drawing/2014/main" xmlns="" id="{1F1BE880-13A8-45F4-9001-3CF64DB0ECE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4">
                <a:extLst>
                  <a:ext uri="{FF2B5EF4-FFF2-40B4-BE49-F238E27FC236}">
                    <a16:creationId xmlns:a16="http://schemas.microsoft.com/office/drawing/2014/main" xmlns="" id="{46B2BFE1-6281-4568-968C-DD27475678B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0" name="文本框 109">
              <a:extLst>
                <a:ext uri="{FF2B5EF4-FFF2-40B4-BE49-F238E27FC236}">
                  <a16:creationId xmlns:a16="http://schemas.microsoft.com/office/drawing/2014/main" xmlns="" id="{EE38B98F-821F-41DD-82FA-FDD010E5CFC3}"/>
                </a:ext>
              </a:extLst>
            </p:cNvPr>
            <p:cNvSpPr txBox="1"/>
            <p:nvPr/>
          </p:nvSpPr>
          <p:spPr>
            <a:xfrm>
              <a:off x="3411365" y="3896508"/>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21" name="组合 20">
            <a:extLst>
              <a:ext uri="{FF2B5EF4-FFF2-40B4-BE49-F238E27FC236}">
                <a16:creationId xmlns:a16="http://schemas.microsoft.com/office/drawing/2014/main" xmlns="" id="{34577979-6276-45B4-BD6F-AEF93891C7E2}"/>
              </a:ext>
            </a:extLst>
          </p:cNvPr>
          <p:cNvGrpSpPr/>
          <p:nvPr/>
        </p:nvGrpSpPr>
        <p:grpSpPr>
          <a:xfrm>
            <a:off x="4058645" y="5157183"/>
            <a:ext cx="3216938" cy="636955"/>
            <a:chOff x="3222515" y="4925645"/>
            <a:chExt cx="3216938" cy="636955"/>
          </a:xfrm>
        </p:grpSpPr>
        <p:grpSp>
          <p:nvGrpSpPr>
            <p:cNvPr id="116" name="组合 115">
              <a:extLst>
                <a:ext uri="{FF2B5EF4-FFF2-40B4-BE49-F238E27FC236}">
                  <a16:creationId xmlns:a16="http://schemas.microsoft.com/office/drawing/2014/main" xmlns="" id="{947C3447-359A-440B-B176-9067EF27B91B}"/>
                </a:ext>
              </a:extLst>
            </p:cNvPr>
            <p:cNvGrpSpPr/>
            <p:nvPr/>
          </p:nvGrpSpPr>
          <p:grpSpPr>
            <a:xfrm>
              <a:off x="5893817" y="4925645"/>
              <a:ext cx="545636" cy="636955"/>
              <a:chOff x="5321111" y="1192654"/>
              <a:chExt cx="517413" cy="604009"/>
            </a:xfrm>
          </p:grpSpPr>
          <p:sp>
            <p:nvSpPr>
              <p:cNvPr id="121" name="Freeform 13">
                <a:extLst>
                  <a:ext uri="{FF2B5EF4-FFF2-40B4-BE49-F238E27FC236}">
                    <a16:creationId xmlns:a16="http://schemas.microsoft.com/office/drawing/2014/main" xmlns="" id="{9170BAA4-A721-4EA1-82E5-236140BB722C}"/>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4">
                <a:extLst>
                  <a:ext uri="{FF2B5EF4-FFF2-40B4-BE49-F238E27FC236}">
                    <a16:creationId xmlns:a16="http://schemas.microsoft.com/office/drawing/2014/main" xmlns="" id="{2CD44EC1-0008-4437-9B2A-EFCDCAFBCBC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组合 116">
              <a:extLst>
                <a:ext uri="{FF2B5EF4-FFF2-40B4-BE49-F238E27FC236}">
                  <a16:creationId xmlns:a16="http://schemas.microsoft.com/office/drawing/2014/main" xmlns="" id="{DD5A8BD3-E287-481E-BBA3-C0C3AFB6B50D}"/>
                </a:ext>
              </a:extLst>
            </p:cNvPr>
            <p:cNvGrpSpPr/>
            <p:nvPr/>
          </p:nvGrpSpPr>
          <p:grpSpPr>
            <a:xfrm flipH="1">
              <a:off x="3222515" y="4925645"/>
              <a:ext cx="545636" cy="636955"/>
              <a:chOff x="5321111" y="1192654"/>
              <a:chExt cx="517413" cy="604009"/>
            </a:xfrm>
          </p:grpSpPr>
          <p:sp>
            <p:nvSpPr>
              <p:cNvPr id="119" name="Freeform 13">
                <a:extLst>
                  <a:ext uri="{FF2B5EF4-FFF2-40B4-BE49-F238E27FC236}">
                    <a16:creationId xmlns:a16="http://schemas.microsoft.com/office/drawing/2014/main" xmlns="" id="{7D73AAF4-D7BB-41D4-B7CE-74CF7349BC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4">
                <a:extLst>
                  <a:ext uri="{FF2B5EF4-FFF2-40B4-BE49-F238E27FC236}">
                    <a16:creationId xmlns:a16="http://schemas.microsoft.com/office/drawing/2014/main" xmlns="" id="{C9A45ECB-FB68-4EE6-8EB0-AC055D6544E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8" name="文本框 117">
              <a:extLst>
                <a:ext uri="{FF2B5EF4-FFF2-40B4-BE49-F238E27FC236}">
                  <a16:creationId xmlns:a16="http://schemas.microsoft.com/office/drawing/2014/main" xmlns="" id="{AFEE1A86-CD5C-4AD6-9675-C73E71C9D2F4}"/>
                </a:ext>
              </a:extLst>
            </p:cNvPr>
            <p:cNvSpPr txBox="1"/>
            <p:nvPr/>
          </p:nvSpPr>
          <p:spPr>
            <a:xfrm>
              <a:off x="3411365" y="5044067"/>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14" name="组合 13">
            <a:extLst>
              <a:ext uri="{FF2B5EF4-FFF2-40B4-BE49-F238E27FC236}">
                <a16:creationId xmlns:a16="http://schemas.microsoft.com/office/drawing/2014/main" xmlns="" id="{1803EE9C-ADB7-4502-ADEC-700E796AC10A}"/>
              </a:ext>
            </a:extLst>
          </p:cNvPr>
          <p:cNvGrpSpPr/>
          <p:nvPr/>
        </p:nvGrpSpPr>
        <p:grpSpPr>
          <a:xfrm>
            <a:off x="8081379" y="1077101"/>
            <a:ext cx="2655485" cy="928522"/>
            <a:chOff x="7464425" y="1191401"/>
            <a:chExt cx="2655485" cy="928522"/>
          </a:xfrm>
        </p:grpSpPr>
        <p:grpSp>
          <p:nvGrpSpPr>
            <p:cNvPr id="123" name="组合 122">
              <a:extLst>
                <a:ext uri="{FF2B5EF4-FFF2-40B4-BE49-F238E27FC236}">
                  <a16:creationId xmlns:a16="http://schemas.microsoft.com/office/drawing/2014/main" xmlns="" id="{DC8F92F9-C18F-4C23-BA00-0FC908C8A28D}"/>
                </a:ext>
              </a:extLst>
            </p:cNvPr>
            <p:cNvGrpSpPr/>
            <p:nvPr/>
          </p:nvGrpSpPr>
          <p:grpSpPr>
            <a:xfrm>
              <a:off x="9574274" y="1482968"/>
              <a:ext cx="545636" cy="636955"/>
              <a:chOff x="5321111" y="1192654"/>
              <a:chExt cx="517413" cy="604009"/>
            </a:xfrm>
          </p:grpSpPr>
          <p:sp>
            <p:nvSpPr>
              <p:cNvPr id="124" name="Freeform 13">
                <a:extLst>
                  <a:ext uri="{FF2B5EF4-FFF2-40B4-BE49-F238E27FC236}">
                    <a16:creationId xmlns:a16="http://schemas.microsoft.com/office/drawing/2014/main" xmlns="" id="{FB535499-AC01-4F07-B294-84A9C36F38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4">
                <a:extLst>
                  <a:ext uri="{FF2B5EF4-FFF2-40B4-BE49-F238E27FC236}">
                    <a16:creationId xmlns:a16="http://schemas.microsoft.com/office/drawing/2014/main" xmlns="" id="{8C18DF00-3516-41F0-B5C0-0538D787904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组合 125">
              <a:extLst>
                <a:ext uri="{FF2B5EF4-FFF2-40B4-BE49-F238E27FC236}">
                  <a16:creationId xmlns:a16="http://schemas.microsoft.com/office/drawing/2014/main" xmlns="" id="{64BE4D80-C479-4B31-B0F6-073CE35D16A5}"/>
                </a:ext>
              </a:extLst>
            </p:cNvPr>
            <p:cNvGrpSpPr/>
            <p:nvPr/>
          </p:nvGrpSpPr>
          <p:grpSpPr>
            <a:xfrm flipH="1">
              <a:off x="7464425" y="1482968"/>
              <a:ext cx="545636" cy="636955"/>
              <a:chOff x="5321111" y="1192654"/>
              <a:chExt cx="517413" cy="604009"/>
            </a:xfrm>
          </p:grpSpPr>
          <p:sp>
            <p:nvSpPr>
              <p:cNvPr id="127" name="Freeform 13">
                <a:extLst>
                  <a:ext uri="{FF2B5EF4-FFF2-40B4-BE49-F238E27FC236}">
                    <a16:creationId xmlns:a16="http://schemas.microsoft.com/office/drawing/2014/main" xmlns="" id="{346FB844-E910-4190-9D28-D53042A47D2E}"/>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4">
                <a:extLst>
                  <a:ext uri="{FF2B5EF4-FFF2-40B4-BE49-F238E27FC236}">
                    <a16:creationId xmlns:a16="http://schemas.microsoft.com/office/drawing/2014/main" xmlns="" id="{D8C7D9CB-45B5-46B8-A4B2-BFCD6A1CF5A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9" name="文本框 128">
              <a:extLst>
                <a:ext uri="{FF2B5EF4-FFF2-40B4-BE49-F238E27FC236}">
                  <a16:creationId xmlns:a16="http://schemas.microsoft.com/office/drawing/2014/main" xmlns="" id="{F9F8AFA4-23F5-4B84-9185-DD4E33AD103B}"/>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51" name="组合 150">
            <a:extLst>
              <a:ext uri="{FF2B5EF4-FFF2-40B4-BE49-F238E27FC236}">
                <a16:creationId xmlns:a16="http://schemas.microsoft.com/office/drawing/2014/main" xmlns="" id="{8CC637FC-EF38-4D05-8803-26C6410BF8F0}"/>
              </a:ext>
            </a:extLst>
          </p:cNvPr>
          <p:cNvGrpSpPr/>
          <p:nvPr/>
        </p:nvGrpSpPr>
        <p:grpSpPr>
          <a:xfrm>
            <a:off x="8081379" y="2339939"/>
            <a:ext cx="2655485" cy="928522"/>
            <a:chOff x="7464425" y="1191401"/>
            <a:chExt cx="2655485" cy="928522"/>
          </a:xfrm>
        </p:grpSpPr>
        <p:grpSp>
          <p:nvGrpSpPr>
            <p:cNvPr id="152" name="组合 151">
              <a:extLst>
                <a:ext uri="{FF2B5EF4-FFF2-40B4-BE49-F238E27FC236}">
                  <a16:creationId xmlns:a16="http://schemas.microsoft.com/office/drawing/2014/main" xmlns="" id="{89F5B78D-D2EF-4CDD-A666-43859A7E51CA}"/>
                </a:ext>
              </a:extLst>
            </p:cNvPr>
            <p:cNvGrpSpPr/>
            <p:nvPr/>
          </p:nvGrpSpPr>
          <p:grpSpPr>
            <a:xfrm>
              <a:off x="9574274" y="1482968"/>
              <a:ext cx="545636" cy="636955"/>
              <a:chOff x="5321111" y="1192654"/>
              <a:chExt cx="517413" cy="604009"/>
            </a:xfrm>
          </p:grpSpPr>
          <p:sp>
            <p:nvSpPr>
              <p:cNvPr id="157" name="Freeform 13">
                <a:extLst>
                  <a:ext uri="{FF2B5EF4-FFF2-40B4-BE49-F238E27FC236}">
                    <a16:creationId xmlns:a16="http://schemas.microsoft.com/office/drawing/2014/main" xmlns="" id="{F5F1E63C-1AA9-4A66-8176-F20AE3B24F94}"/>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4">
                <a:extLst>
                  <a:ext uri="{FF2B5EF4-FFF2-40B4-BE49-F238E27FC236}">
                    <a16:creationId xmlns:a16="http://schemas.microsoft.com/office/drawing/2014/main" xmlns="" id="{61293DCB-356A-413B-9206-C149D12C439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3" name="组合 152">
              <a:extLst>
                <a:ext uri="{FF2B5EF4-FFF2-40B4-BE49-F238E27FC236}">
                  <a16:creationId xmlns:a16="http://schemas.microsoft.com/office/drawing/2014/main" xmlns="" id="{4C6AEA3C-737A-461A-8615-7E73AAB38847}"/>
                </a:ext>
              </a:extLst>
            </p:cNvPr>
            <p:cNvGrpSpPr/>
            <p:nvPr/>
          </p:nvGrpSpPr>
          <p:grpSpPr>
            <a:xfrm flipH="1">
              <a:off x="7464425" y="1482968"/>
              <a:ext cx="545636" cy="636955"/>
              <a:chOff x="5321111" y="1192654"/>
              <a:chExt cx="517413" cy="604009"/>
            </a:xfrm>
          </p:grpSpPr>
          <p:sp>
            <p:nvSpPr>
              <p:cNvPr id="155" name="Freeform 13">
                <a:extLst>
                  <a:ext uri="{FF2B5EF4-FFF2-40B4-BE49-F238E27FC236}">
                    <a16:creationId xmlns:a16="http://schemas.microsoft.com/office/drawing/2014/main" xmlns="" id="{09D40170-0F27-403D-84B2-EBDB839CEEE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4">
                <a:extLst>
                  <a:ext uri="{FF2B5EF4-FFF2-40B4-BE49-F238E27FC236}">
                    <a16:creationId xmlns:a16="http://schemas.microsoft.com/office/drawing/2014/main" xmlns="" id="{229E729B-6EDD-4791-8ECD-75B5F9BB0D9C}"/>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4" name="文本框 153">
              <a:extLst>
                <a:ext uri="{FF2B5EF4-FFF2-40B4-BE49-F238E27FC236}">
                  <a16:creationId xmlns:a16="http://schemas.microsoft.com/office/drawing/2014/main" xmlns="" id="{3C1B7803-386C-49AF-A30F-6D3F8409BE0F}"/>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59" name="组合 158">
            <a:extLst>
              <a:ext uri="{FF2B5EF4-FFF2-40B4-BE49-F238E27FC236}">
                <a16:creationId xmlns:a16="http://schemas.microsoft.com/office/drawing/2014/main" xmlns="" id="{048C0DA7-D449-465E-8E5C-3FBE6CC06FFF}"/>
              </a:ext>
            </a:extLst>
          </p:cNvPr>
          <p:cNvGrpSpPr/>
          <p:nvPr/>
        </p:nvGrpSpPr>
        <p:grpSpPr>
          <a:xfrm>
            <a:off x="8081379" y="3602777"/>
            <a:ext cx="2655485" cy="928522"/>
            <a:chOff x="7464425" y="1191401"/>
            <a:chExt cx="2655485" cy="928522"/>
          </a:xfrm>
        </p:grpSpPr>
        <p:grpSp>
          <p:nvGrpSpPr>
            <p:cNvPr id="160" name="组合 159">
              <a:extLst>
                <a:ext uri="{FF2B5EF4-FFF2-40B4-BE49-F238E27FC236}">
                  <a16:creationId xmlns:a16="http://schemas.microsoft.com/office/drawing/2014/main" xmlns="" id="{8F83FCE4-01F7-4CD6-991D-DE94283C1B04}"/>
                </a:ext>
              </a:extLst>
            </p:cNvPr>
            <p:cNvGrpSpPr/>
            <p:nvPr/>
          </p:nvGrpSpPr>
          <p:grpSpPr>
            <a:xfrm>
              <a:off x="9574274" y="1482968"/>
              <a:ext cx="545636" cy="636955"/>
              <a:chOff x="5321111" y="1192654"/>
              <a:chExt cx="517413" cy="604009"/>
            </a:xfrm>
          </p:grpSpPr>
          <p:sp>
            <p:nvSpPr>
              <p:cNvPr id="165" name="Freeform 13">
                <a:extLst>
                  <a:ext uri="{FF2B5EF4-FFF2-40B4-BE49-F238E27FC236}">
                    <a16:creationId xmlns:a16="http://schemas.microsoft.com/office/drawing/2014/main" xmlns="" id="{A90BBCC1-CD08-4543-AF94-CF3BE5AA434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4">
                <a:extLst>
                  <a:ext uri="{FF2B5EF4-FFF2-40B4-BE49-F238E27FC236}">
                    <a16:creationId xmlns:a16="http://schemas.microsoft.com/office/drawing/2014/main" xmlns="" id="{1E85D7BB-B525-4A72-B89B-0180977DEEA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1" name="组合 160">
              <a:extLst>
                <a:ext uri="{FF2B5EF4-FFF2-40B4-BE49-F238E27FC236}">
                  <a16:creationId xmlns:a16="http://schemas.microsoft.com/office/drawing/2014/main" xmlns="" id="{3E13475B-A517-426E-8767-792471881681}"/>
                </a:ext>
              </a:extLst>
            </p:cNvPr>
            <p:cNvGrpSpPr/>
            <p:nvPr/>
          </p:nvGrpSpPr>
          <p:grpSpPr>
            <a:xfrm flipH="1">
              <a:off x="7464425" y="1482968"/>
              <a:ext cx="545636" cy="636955"/>
              <a:chOff x="5321111" y="1192654"/>
              <a:chExt cx="517413" cy="604009"/>
            </a:xfrm>
          </p:grpSpPr>
          <p:sp>
            <p:nvSpPr>
              <p:cNvPr id="163" name="Freeform 13">
                <a:extLst>
                  <a:ext uri="{FF2B5EF4-FFF2-40B4-BE49-F238E27FC236}">
                    <a16:creationId xmlns:a16="http://schemas.microsoft.com/office/drawing/2014/main" xmlns="" id="{5BAFE537-583D-4FAC-B439-3B103F2D8051}"/>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4">
                <a:extLst>
                  <a:ext uri="{FF2B5EF4-FFF2-40B4-BE49-F238E27FC236}">
                    <a16:creationId xmlns:a16="http://schemas.microsoft.com/office/drawing/2014/main" xmlns="" id="{57EB50B6-BF6D-4D86-A8D6-9DA902B2DCC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2" name="文本框 161">
              <a:extLst>
                <a:ext uri="{FF2B5EF4-FFF2-40B4-BE49-F238E27FC236}">
                  <a16:creationId xmlns:a16="http://schemas.microsoft.com/office/drawing/2014/main" xmlns="" id="{3F8787F9-07A1-4B05-B6CE-6B175E0006BC}"/>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67" name="组合 166">
            <a:extLst>
              <a:ext uri="{FF2B5EF4-FFF2-40B4-BE49-F238E27FC236}">
                <a16:creationId xmlns:a16="http://schemas.microsoft.com/office/drawing/2014/main" xmlns="" id="{18E36351-A43F-41EC-B63A-A556EE467C15}"/>
              </a:ext>
            </a:extLst>
          </p:cNvPr>
          <p:cNvGrpSpPr/>
          <p:nvPr/>
        </p:nvGrpSpPr>
        <p:grpSpPr>
          <a:xfrm>
            <a:off x="8081379" y="4865616"/>
            <a:ext cx="2655485" cy="928522"/>
            <a:chOff x="7464425" y="1191401"/>
            <a:chExt cx="2655485" cy="928522"/>
          </a:xfrm>
        </p:grpSpPr>
        <p:grpSp>
          <p:nvGrpSpPr>
            <p:cNvPr id="168" name="组合 167">
              <a:extLst>
                <a:ext uri="{FF2B5EF4-FFF2-40B4-BE49-F238E27FC236}">
                  <a16:creationId xmlns:a16="http://schemas.microsoft.com/office/drawing/2014/main" xmlns="" id="{C6B0B8EF-C7DC-4839-871F-18EE57E1E681}"/>
                </a:ext>
              </a:extLst>
            </p:cNvPr>
            <p:cNvGrpSpPr/>
            <p:nvPr/>
          </p:nvGrpSpPr>
          <p:grpSpPr>
            <a:xfrm>
              <a:off x="9574274" y="1482968"/>
              <a:ext cx="545636" cy="636955"/>
              <a:chOff x="5321111" y="1192654"/>
              <a:chExt cx="517413" cy="604009"/>
            </a:xfrm>
          </p:grpSpPr>
          <p:sp>
            <p:nvSpPr>
              <p:cNvPr id="173" name="Freeform 13">
                <a:extLst>
                  <a:ext uri="{FF2B5EF4-FFF2-40B4-BE49-F238E27FC236}">
                    <a16:creationId xmlns:a16="http://schemas.microsoft.com/office/drawing/2014/main" xmlns="" id="{216F934F-A9A2-440E-BC51-1AB0107ECA0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
                <a:extLst>
                  <a:ext uri="{FF2B5EF4-FFF2-40B4-BE49-F238E27FC236}">
                    <a16:creationId xmlns:a16="http://schemas.microsoft.com/office/drawing/2014/main" xmlns="" id="{C6E728FC-006D-4C1B-8AE5-196A1EF7CC4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组合 168">
              <a:extLst>
                <a:ext uri="{FF2B5EF4-FFF2-40B4-BE49-F238E27FC236}">
                  <a16:creationId xmlns:a16="http://schemas.microsoft.com/office/drawing/2014/main" xmlns="" id="{22D39F70-5A07-4664-9DD6-2D9E2AECCA8D}"/>
                </a:ext>
              </a:extLst>
            </p:cNvPr>
            <p:cNvGrpSpPr/>
            <p:nvPr/>
          </p:nvGrpSpPr>
          <p:grpSpPr>
            <a:xfrm flipH="1">
              <a:off x="7464425" y="1482968"/>
              <a:ext cx="545636" cy="636955"/>
              <a:chOff x="5321111" y="1192654"/>
              <a:chExt cx="517413" cy="604009"/>
            </a:xfrm>
          </p:grpSpPr>
          <p:sp>
            <p:nvSpPr>
              <p:cNvPr id="171" name="Freeform 13">
                <a:extLst>
                  <a:ext uri="{FF2B5EF4-FFF2-40B4-BE49-F238E27FC236}">
                    <a16:creationId xmlns:a16="http://schemas.microsoft.com/office/drawing/2014/main" xmlns="" id="{DBAD3E94-B421-4AD5-A92E-C93A3E021CF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
                <a:extLst>
                  <a:ext uri="{FF2B5EF4-FFF2-40B4-BE49-F238E27FC236}">
                    <a16:creationId xmlns:a16="http://schemas.microsoft.com/office/drawing/2014/main" xmlns="" id="{41760FF0-71CF-4783-868B-46E02301A2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0" name="文本框 169">
              <a:extLst>
                <a:ext uri="{FF2B5EF4-FFF2-40B4-BE49-F238E27FC236}">
                  <a16:creationId xmlns:a16="http://schemas.microsoft.com/office/drawing/2014/main" xmlns="" id="{F53E5C84-A308-4494-B2C6-8E6505EC09F1}"/>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spTree>
    <p:extLst>
      <p:ext uri="{BB962C8B-B14F-4D97-AF65-F5344CB8AC3E}">
        <p14:creationId xmlns:p14="http://schemas.microsoft.com/office/powerpoint/2010/main" val="2142149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BA6B39F-EB68-40B9-BE4E-97A26406C7D1}"/>
              </a:ext>
            </a:extLst>
          </p:cNvPr>
          <p:cNvSpPr/>
          <p:nvPr/>
        </p:nvSpPr>
        <p:spPr>
          <a:xfrm>
            <a:off x="871538" y="1066800"/>
            <a:ext cx="10448925" cy="495300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tIns="2448000" rIns="0" rtlCol="0" anchor="t" anchorCtr="0"/>
          <a:lstStyle/>
          <a:p>
            <a:pPr algn="r">
              <a:lnSpc>
                <a:spcPts val="100"/>
              </a:lnSpc>
            </a:pPr>
            <a:endParaRPr lang="zh-CN" altLang="en-US" dirty="0"/>
          </a:p>
        </p:txBody>
      </p:sp>
      <p:sp>
        <p:nvSpPr>
          <p:cNvPr id="3" name="灯片编号占位符 2">
            <a:extLst>
              <a:ext uri="{FF2B5EF4-FFF2-40B4-BE49-F238E27FC236}">
                <a16:creationId xmlns:a16="http://schemas.microsoft.com/office/drawing/2014/main" xmlns="" id="{6E0020F3-2F58-4CB6-87AB-1CC1F62401EF}"/>
              </a:ext>
            </a:extLst>
          </p:cNvPr>
          <p:cNvSpPr>
            <a:spLocks noGrp="1"/>
          </p:cNvSpPr>
          <p:nvPr>
            <p:ph type="sldNum" sz="quarter" idx="12"/>
          </p:nvPr>
        </p:nvSpPr>
        <p:spPr/>
        <p:txBody>
          <a:bodyPr/>
          <a:lstStyle/>
          <a:p>
            <a:fld id="{8EB6F228-91C8-4A8E-B28A-F5EBAF4B74FF}" type="slidenum">
              <a:rPr lang="zh-CN" altLang="en-US" smtClean="0"/>
              <a:pPr/>
              <a:t>53</a:t>
            </a:fld>
            <a:endParaRPr lang="zh-CN" altLang="en-US"/>
          </a:p>
        </p:txBody>
      </p:sp>
      <p:sp>
        <p:nvSpPr>
          <p:cNvPr id="4" name="标题 3">
            <a:extLst>
              <a:ext uri="{FF2B5EF4-FFF2-40B4-BE49-F238E27FC236}">
                <a16:creationId xmlns:a16="http://schemas.microsoft.com/office/drawing/2014/main" xmlns="" id="{DA7804ED-466D-4B2B-A6AA-4D5C0B806876}"/>
              </a:ext>
            </a:extLst>
          </p:cNvPr>
          <p:cNvSpPr>
            <a:spLocks noGrp="1"/>
          </p:cNvSpPr>
          <p:nvPr>
            <p:ph type="title"/>
          </p:nvPr>
        </p:nvSpPr>
        <p:spPr/>
        <p:txBody>
          <a:bodyPr/>
          <a:lstStyle/>
          <a:p>
            <a:r>
              <a:rPr lang="zh-CN" altLang="en-US" dirty="0"/>
              <a:t>参考文献展示</a:t>
            </a:r>
          </a:p>
        </p:txBody>
      </p:sp>
      <p:sp>
        <p:nvSpPr>
          <p:cNvPr id="5" name="文本占位符 4">
            <a:extLst>
              <a:ext uri="{FF2B5EF4-FFF2-40B4-BE49-F238E27FC236}">
                <a16:creationId xmlns:a16="http://schemas.microsoft.com/office/drawing/2014/main" xmlns="" id="{CFEE0A35-7539-4EFC-87B0-28B3A755B90A}"/>
              </a:ext>
            </a:extLst>
          </p:cNvPr>
          <p:cNvSpPr>
            <a:spLocks noGrp="1"/>
          </p:cNvSpPr>
          <p:nvPr>
            <p:ph type="body" sz="quarter" idx="13"/>
          </p:nvPr>
        </p:nvSpPr>
        <p:spPr/>
        <p:txBody>
          <a:bodyPr/>
          <a:lstStyle/>
          <a:p>
            <a:endParaRPr lang="zh-CN" altLang="en-US"/>
          </a:p>
        </p:txBody>
      </p:sp>
      <p:sp>
        <p:nvSpPr>
          <p:cNvPr id="15" name="矩形 14">
            <a:extLst>
              <a:ext uri="{FF2B5EF4-FFF2-40B4-BE49-F238E27FC236}">
                <a16:creationId xmlns:a16="http://schemas.microsoft.com/office/drawing/2014/main" xmlns="" id="{C8985DFD-B8A0-4B61-A83E-0BF227872B40}"/>
              </a:ext>
            </a:extLst>
          </p:cNvPr>
          <p:cNvSpPr/>
          <p:nvPr/>
        </p:nvSpPr>
        <p:spPr>
          <a:xfrm>
            <a:off x="871538" y="1066800"/>
            <a:ext cx="10448925" cy="72000"/>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quotation-marks_897">
            <a:extLst>
              <a:ext uri="{FF2B5EF4-FFF2-40B4-BE49-F238E27FC236}">
                <a16:creationId xmlns:a16="http://schemas.microsoft.com/office/drawing/2014/main" xmlns="" id="{23C0595C-1BD8-4A90-9672-E45280945343}"/>
              </a:ext>
            </a:extLst>
          </p:cNvPr>
          <p:cNvSpPr>
            <a:spLocks noChangeAspect="1"/>
          </p:cNvSpPr>
          <p:nvPr/>
        </p:nvSpPr>
        <p:spPr bwMode="auto">
          <a:xfrm rot="10800000">
            <a:off x="9144000" y="1296727"/>
            <a:ext cx="2035064" cy="1743529"/>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alpha val="32000"/>
            </a:schemeClr>
          </a:solidFill>
          <a:ln>
            <a:noFill/>
          </a:ln>
        </p:spPr>
      </p:sp>
      <p:sp>
        <p:nvSpPr>
          <p:cNvPr id="7" name="矩形 6">
            <a:extLst>
              <a:ext uri="{FF2B5EF4-FFF2-40B4-BE49-F238E27FC236}">
                <a16:creationId xmlns:a16="http://schemas.microsoft.com/office/drawing/2014/main" xmlns="" id="{640F087D-6A5B-4C6D-B576-682D34BEEDA6}"/>
              </a:ext>
            </a:extLst>
          </p:cNvPr>
          <p:cNvSpPr/>
          <p:nvPr/>
        </p:nvSpPr>
        <p:spPr>
          <a:xfrm>
            <a:off x="1317778" y="1596000"/>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8" name="矩形 7">
            <a:extLst>
              <a:ext uri="{FF2B5EF4-FFF2-40B4-BE49-F238E27FC236}">
                <a16:creationId xmlns:a16="http://schemas.microsoft.com/office/drawing/2014/main" xmlns="" id="{9FDB9118-F10E-4041-BD9E-13E83DEDBDFD}"/>
              </a:ext>
            </a:extLst>
          </p:cNvPr>
          <p:cNvSpPr/>
          <p:nvPr/>
        </p:nvSpPr>
        <p:spPr>
          <a:xfrm>
            <a:off x="1317778" y="2151769"/>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[J].</a:t>
            </a:r>
            <a:r>
              <a:rPr lang="zh-CN" altLang="en-US" sz="1600" spc="150" dirty="0">
                <a:solidFill>
                  <a:schemeClr val="tx1">
                    <a:lumMod val="65000"/>
                    <a:lumOff val="35000"/>
                  </a:schemeClr>
                </a:solidFill>
              </a:rPr>
              <a:t>刊名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期</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9" name="矩形 8">
            <a:extLst>
              <a:ext uri="{FF2B5EF4-FFF2-40B4-BE49-F238E27FC236}">
                <a16:creationId xmlns:a16="http://schemas.microsoft.com/office/drawing/2014/main" xmlns="" id="{43BEC6FE-560C-468D-9B9B-16407789792B}"/>
              </a:ext>
            </a:extLst>
          </p:cNvPr>
          <p:cNvSpPr/>
          <p:nvPr/>
        </p:nvSpPr>
        <p:spPr>
          <a:xfrm>
            <a:off x="1317778" y="4930614"/>
            <a:ext cx="8734425" cy="657809"/>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析出文献主要责任者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析出文献题名</a:t>
            </a:r>
            <a:r>
              <a:rPr lang="en-US" altLang="zh-CN" sz="1600" spc="150" dirty="0">
                <a:solidFill>
                  <a:schemeClr val="tx1">
                    <a:lumMod val="65000"/>
                    <a:lumOff val="35000"/>
                  </a:schemeClr>
                </a:solidFill>
              </a:rPr>
              <a:t>[A].</a:t>
            </a:r>
            <a:r>
              <a:rPr lang="zh-CN" altLang="en-US" sz="1600" spc="150" dirty="0">
                <a:solidFill>
                  <a:schemeClr val="tx1">
                    <a:lumMod val="65000"/>
                    <a:lumOff val="35000"/>
                  </a:schemeClr>
                </a:solidFill>
              </a:rPr>
              <a:t>原文献主要责任者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原文献题名</a:t>
            </a:r>
            <a:r>
              <a:rPr lang="en-US" altLang="zh-CN" sz="1600" spc="150" dirty="0">
                <a:solidFill>
                  <a:schemeClr val="tx1">
                    <a:lumMod val="65000"/>
                    <a:lumOff val="35000"/>
                  </a:schemeClr>
                </a:solidFill>
              </a:rPr>
              <a:t>[C].</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0" name="矩形 9">
            <a:extLst>
              <a:ext uri="{FF2B5EF4-FFF2-40B4-BE49-F238E27FC236}">
                <a16:creationId xmlns:a16="http://schemas.microsoft.com/office/drawing/2014/main" xmlns="" id="{3938BCC7-4084-445C-9806-E1EFE20FC79A}"/>
              </a:ext>
            </a:extLst>
          </p:cNvPr>
          <p:cNvSpPr/>
          <p:nvPr/>
        </p:nvSpPr>
        <p:spPr>
          <a:xfrm>
            <a:off x="1317778" y="2707538"/>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[N].</a:t>
            </a:r>
            <a:r>
              <a:rPr lang="zh-CN" altLang="en-US" sz="1600" spc="150" dirty="0">
                <a:solidFill>
                  <a:schemeClr val="tx1">
                    <a:lumMod val="65000"/>
                    <a:lumOff val="35000"/>
                  </a:schemeClr>
                </a:solidFill>
              </a:rPr>
              <a:t>报纸名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出版日期</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版次</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1" name="矩形 10">
            <a:extLst>
              <a:ext uri="{FF2B5EF4-FFF2-40B4-BE49-F238E27FC236}">
                <a16:creationId xmlns:a16="http://schemas.microsoft.com/office/drawing/2014/main" xmlns="" id="{E1DDDE63-20EF-4E5A-94BB-3BF62D2B961F}"/>
              </a:ext>
            </a:extLst>
          </p:cNvPr>
          <p:cNvSpPr/>
          <p:nvPr/>
        </p:nvSpPr>
        <p:spPr>
          <a:xfrm>
            <a:off x="1317778" y="3263307"/>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[D].</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出版单位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2" name="矩形 11">
            <a:extLst>
              <a:ext uri="{FF2B5EF4-FFF2-40B4-BE49-F238E27FC236}">
                <a16:creationId xmlns:a16="http://schemas.microsoft.com/office/drawing/2014/main" xmlns="" id="{A0F233A1-707D-489F-96FD-A59ED4C45C22}"/>
              </a:ext>
            </a:extLst>
          </p:cNvPr>
          <p:cNvSpPr/>
          <p:nvPr/>
        </p:nvSpPr>
        <p:spPr>
          <a:xfrm>
            <a:off x="1317778" y="3819076"/>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3" name="矩形 12">
            <a:extLst>
              <a:ext uri="{FF2B5EF4-FFF2-40B4-BE49-F238E27FC236}">
                <a16:creationId xmlns:a16="http://schemas.microsoft.com/office/drawing/2014/main" xmlns="" id="{5F10B1D7-6156-4F0E-BC9D-3109C6274941}"/>
              </a:ext>
            </a:extLst>
          </p:cNvPr>
          <p:cNvSpPr/>
          <p:nvPr/>
        </p:nvSpPr>
        <p:spPr>
          <a:xfrm>
            <a:off x="1317778" y="4374845"/>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Tree>
    <p:extLst>
      <p:ext uri="{BB962C8B-B14F-4D97-AF65-F5344CB8AC3E}">
        <p14:creationId xmlns:p14="http://schemas.microsoft.com/office/powerpoint/2010/main" val="28553075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12"/>
          </p:nvPr>
        </p:nvSpPr>
        <p:spPr/>
        <p:txBody>
          <a:bodyPr/>
          <a:lstStyle/>
          <a:p>
            <a:fld id="{8EB6F228-91C8-4A8E-B28A-F5EBAF4B74FF}" type="slidenum">
              <a:rPr lang="zh-CN" altLang="en-US" smtClean="0"/>
              <a:pPr/>
              <a:t>54</a:t>
            </a:fld>
            <a:endParaRPr lang="zh-CN" altLang="en-US"/>
          </a:p>
        </p:txBody>
      </p:sp>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合作伙伴</a:t>
            </a:r>
            <a:r>
              <a:rPr lang="en-US" altLang="zh-CN" dirty="0"/>
              <a:t>LOGO</a:t>
            </a:r>
            <a:r>
              <a:rPr lang="zh-CN" altLang="en-US" dirty="0"/>
              <a:t>展示页</a:t>
            </a:r>
          </a:p>
        </p:txBody>
      </p:sp>
      <p:sp>
        <p:nvSpPr>
          <p:cNvPr id="5" name="文本占位符 4">
            <a:extLst>
              <a:ext uri="{FF2B5EF4-FFF2-40B4-BE49-F238E27FC236}">
                <a16:creationId xmlns:a16="http://schemas.microsoft.com/office/drawing/2014/main" xmlns="" id="{0675FA91-B728-417D-996F-2DCF6FE25C68}"/>
              </a:ext>
            </a:extLst>
          </p:cNvPr>
          <p:cNvSpPr>
            <a:spLocks noGrp="1"/>
          </p:cNvSpPr>
          <p:nvPr>
            <p:ph type="body" sz="quarter" idx="13"/>
          </p:nvPr>
        </p:nvSpPr>
        <p:spPr/>
        <p:txBody>
          <a:bodyPr/>
          <a:lstStyle/>
          <a:p>
            <a:endParaRPr lang="zh-CN" altLang="en-US"/>
          </a:p>
        </p:txBody>
      </p:sp>
      <p:grpSp>
        <p:nvGrpSpPr>
          <p:cNvPr id="10" name="组合 9">
            <a:extLst>
              <a:ext uri="{FF2B5EF4-FFF2-40B4-BE49-F238E27FC236}">
                <a16:creationId xmlns:a16="http://schemas.microsoft.com/office/drawing/2014/main" xmlns="" id="{8FD91F6D-BC06-44BC-9211-A2C534A553C6}"/>
              </a:ext>
            </a:extLst>
          </p:cNvPr>
          <p:cNvGrpSpPr/>
          <p:nvPr/>
        </p:nvGrpSpPr>
        <p:grpSpPr>
          <a:xfrm>
            <a:off x="505279" y="1349828"/>
            <a:ext cx="2438400" cy="885372"/>
            <a:chOff x="638629" y="1538514"/>
            <a:chExt cx="2438400" cy="885372"/>
          </a:xfrm>
        </p:grpSpPr>
        <p:sp>
          <p:nvSpPr>
            <p:cNvPr id="6" name="矩形: 圆角 5">
              <a:extLst>
                <a:ext uri="{FF2B5EF4-FFF2-40B4-BE49-F238E27FC236}">
                  <a16:creationId xmlns:a16="http://schemas.microsoft.com/office/drawing/2014/main" xmlns="" id="{2DE75C6D-7B8E-4971-9AE5-7A1546AAE92E}"/>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B6DF4FD9-0A4A-48FB-B05E-0646CA26BA0B}"/>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B858DD59-D9B9-48DA-AE9A-C956EBB27E8A}"/>
              </a:ext>
            </a:extLst>
          </p:cNvPr>
          <p:cNvGrpSpPr/>
          <p:nvPr/>
        </p:nvGrpSpPr>
        <p:grpSpPr>
          <a:xfrm>
            <a:off x="3418947" y="1349828"/>
            <a:ext cx="2438400" cy="885372"/>
            <a:chOff x="638629" y="1538514"/>
            <a:chExt cx="2438400" cy="885372"/>
          </a:xfrm>
        </p:grpSpPr>
        <p:sp>
          <p:nvSpPr>
            <p:cNvPr id="23" name="矩形: 圆角 22">
              <a:extLst>
                <a:ext uri="{FF2B5EF4-FFF2-40B4-BE49-F238E27FC236}">
                  <a16:creationId xmlns:a16="http://schemas.microsoft.com/office/drawing/2014/main" xmlns="" id="{3861A939-7DD2-4DA1-BFD6-5481838C9A17}"/>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377281CE-FDFD-4B1B-A85D-887DCC7E3D1E}"/>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xmlns="" id="{EB503C3E-1917-4AE1-A669-841E58980D41}"/>
              </a:ext>
            </a:extLst>
          </p:cNvPr>
          <p:cNvGrpSpPr/>
          <p:nvPr/>
        </p:nvGrpSpPr>
        <p:grpSpPr>
          <a:xfrm>
            <a:off x="6332615" y="1349828"/>
            <a:ext cx="2438400" cy="885372"/>
            <a:chOff x="638629" y="1538514"/>
            <a:chExt cx="2438400" cy="885372"/>
          </a:xfrm>
        </p:grpSpPr>
        <p:sp>
          <p:nvSpPr>
            <p:cNvPr id="37" name="矩形: 圆角 36">
              <a:extLst>
                <a:ext uri="{FF2B5EF4-FFF2-40B4-BE49-F238E27FC236}">
                  <a16:creationId xmlns:a16="http://schemas.microsoft.com/office/drawing/2014/main" xmlns="" id="{7C26EB8F-D7AB-4383-93C7-5CEC585CA851}"/>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3386A320-841C-4A20-856B-24038338C31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xmlns="" id="{CBF920B5-3921-4737-82EC-CA55091292CE}"/>
              </a:ext>
            </a:extLst>
          </p:cNvPr>
          <p:cNvGrpSpPr/>
          <p:nvPr/>
        </p:nvGrpSpPr>
        <p:grpSpPr>
          <a:xfrm>
            <a:off x="9246284" y="1349828"/>
            <a:ext cx="2438400" cy="885372"/>
            <a:chOff x="638629" y="1538514"/>
            <a:chExt cx="2438400" cy="885372"/>
          </a:xfrm>
        </p:grpSpPr>
        <p:sp>
          <p:nvSpPr>
            <p:cNvPr id="51" name="矩形: 圆角 50">
              <a:extLst>
                <a:ext uri="{FF2B5EF4-FFF2-40B4-BE49-F238E27FC236}">
                  <a16:creationId xmlns:a16="http://schemas.microsoft.com/office/drawing/2014/main" xmlns="" id="{6413554E-A55F-44EA-8AAF-95E1BE58E60A}"/>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xmlns="" id="{F1A165BE-F401-4876-8767-0180FFA5CD94}"/>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xmlns="" id="{9CEB3A67-00DE-49CD-B957-E7DCBF161B43}"/>
              </a:ext>
            </a:extLst>
          </p:cNvPr>
          <p:cNvGrpSpPr/>
          <p:nvPr/>
        </p:nvGrpSpPr>
        <p:grpSpPr>
          <a:xfrm>
            <a:off x="505279" y="3003096"/>
            <a:ext cx="2438400" cy="885372"/>
            <a:chOff x="638629" y="1538514"/>
            <a:chExt cx="2438400" cy="885372"/>
          </a:xfrm>
        </p:grpSpPr>
        <p:sp>
          <p:nvSpPr>
            <p:cNvPr id="81" name="矩形: 圆角 80">
              <a:extLst>
                <a:ext uri="{FF2B5EF4-FFF2-40B4-BE49-F238E27FC236}">
                  <a16:creationId xmlns:a16="http://schemas.microsoft.com/office/drawing/2014/main" xmlns="" id="{D661C43C-C47E-4B48-8734-522CC9B1C887}"/>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xmlns="" id="{D8C7309F-86B6-4CF9-B361-7BF78A79CFDC}"/>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4D5C47EB-9735-4ABA-9532-2E6CC0009E50}"/>
              </a:ext>
            </a:extLst>
          </p:cNvPr>
          <p:cNvGrpSpPr/>
          <p:nvPr/>
        </p:nvGrpSpPr>
        <p:grpSpPr>
          <a:xfrm>
            <a:off x="3418947" y="3003096"/>
            <a:ext cx="2438400" cy="885372"/>
            <a:chOff x="638629" y="1538514"/>
            <a:chExt cx="2438400" cy="885372"/>
          </a:xfrm>
        </p:grpSpPr>
        <p:sp>
          <p:nvSpPr>
            <p:cNvPr id="96" name="矩形: 圆角 95">
              <a:extLst>
                <a:ext uri="{FF2B5EF4-FFF2-40B4-BE49-F238E27FC236}">
                  <a16:creationId xmlns:a16="http://schemas.microsoft.com/office/drawing/2014/main" xmlns="" id="{136FDD41-6FD7-409B-B347-656F87EB7AEC}"/>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xmlns="" id="{CC85EA5E-1756-407A-8233-1EBC059D0F3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a16="http://schemas.microsoft.com/office/drawing/2014/main" xmlns="" id="{B4E8E671-DC20-4E01-9C5D-E82A9F79D8BE}"/>
              </a:ext>
            </a:extLst>
          </p:cNvPr>
          <p:cNvGrpSpPr/>
          <p:nvPr/>
        </p:nvGrpSpPr>
        <p:grpSpPr>
          <a:xfrm>
            <a:off x="6332615" y="3003096"/>
            <a:ext cx="2438400" cy="885372"/>
            <a:chOff x="638629" y="1538514"/>
            <a:chExt cx="2438400" cy="885372"/>
          </a:xfrm>
        </p:grpSpPr>
        <p:sp>
          <p:nvSpPr>
            <p:cNvPr id="111" name="矩形: 圆角 110">
              <a:extLst>
                <a:ext uri="{FF2B5EF4-FFF2-40B4-BE49-F238E27FC236}">
                  <a16:creationId xmlns:a16="http://schemas.microsoft.com/office/drawing/2014/main" xmlns="" id="{B4A3BA9A-5641-4AC6-B724-DB6842ABB18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BF88D31E-8178-49F4-85F3-3C71F62F759C}"/>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a:extLst>
              <a:ext uri="{FF2B5EF4-FFF2-40B4-BE49-F238E27FC236}">
                <a16:creationId xmlns:a16="http://schemas.microsoft.com/office/drawing/2014/main" xmlns="" id="{6EF57E30-24CB-4627-8283-82600F5B9C95}"/>
              </a:ext>
            </a:extLst>
          </p:cNvPr>
          <p:cNvGrpSpPr/>
          <p:nvPr/>
        </p:nvGrpSpPr>
        <p:grpSpPr>
          <a:xfrm>
            <a:off x="9246284" y="3003096"/>
            <a:ext cx="2438400" cy="885372"/>
            <a:chOff x="638629" y="1538514"/>
            <a:chExt cx="2438400" cy="885372"/>
          </a:xfrm>
        </p:grpSpPr>
        <p:sp>
          <p:nvSpPr>
            <p:cNvPr id="126" name="矩形: 圆角 125">
              <a:extLst>
                <a:ext uri="{FF2B5EF4-FFF2-40B4-BE49-F238E27FC236}">
                  <a16:creationId xmlns:a16="http://schemas.microsoft.com/office/drawing/2014/main" xmlns="" id="{0739336B-B4F9-4F76-A4EA-C9DC7033C57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形状 126">
              <a:extLst>
                <a:ext uri="{FF2B5EF4-FFF2-40B4-BE49-F238E27FC236}">
                  <a16:creationId xmlns:a16="http://schemas.microsoft.com/office/drawing/2014/main" xmlns="" id="{E105CE38-AEF9-4798-815E-8BAAE11A401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a:extLst>
              <a:ext uri="{FF2B5EF4-FFF2-40B4-BE49-F238E27FC236}">
                <a16:creationId xmlns:a16="http://schemas.microsoft.com/office/drawing/2014/main" xmlns="" id="{046B9DE4-3C04-4B1D-AC70-619D80293C6E}"/>
              </a:ext>
            </a:extLst>
          </p:cNvPr>
          <p:cNvGrpSpPr/>
          <p:nvPr/>
        </p:nvGrpSpPr>
        <p:grpSpPr>
          <a:xfrm>
            <a:off x="505279" y="4656364"/>
            <a:ext cx="2438400" cy="885372"/>
            <a:chOff x="638629" y="1538514"/>
            <a:chExt cx="2438400" cy="885372"/>
          </a:xfrm>
        </p:grpSpPr>
        <p:sp>
          <p:nvSpPr>
            <p:cNvPr id="141" name="矩形: 圆角 140">
              <a:extLst>
                <a:ext uri="{FF2B5EF4-FFF2-40B4-BE49-F238E27FC236}">
                  <a16:creationId xmlns:a16="http://schemas.microsoft.com/office/drawing/2014/main" xmlns="" id="{16AE221A-74B4-4965-9A0C-580F546924E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a:extLst>
                <a:ext uri="{FF2B5EF4-FFF2-40B4-BE49-F238E27FC236}">
                  <a16:creationId xmlns:a16="http://schemas.microsoft.com/office/drawing/2014/main" xmlns="" id="{90EA9E94-B361-4FE1-9D35-11B54024FB7A}"/>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a:extLst>
              <a:ext uri="{FF2B5EF4-FFF2-40B4-BE49-F238E27FC236}">
                <a16:creationId xmlns:a16="http://schemas.microsoft.com/office/drawing/2014/main" xmlns="" id="{C65E7DD4-6342-415B-8A31-EFA448B85E37}"/>
              </a:ext>
            </a:extLst>
          </p:cNvPr>
          <p:cNvGrpSpPr/>
          <p:nvPr/>
        </p:nvGrpSpPr>
        <p:grpSpPr>
          <a:xfrm>
            <a:off x="3418947" y="4656364"/>
            <a:ext cx="2438400" cy="885372"/>
            <a:chOff x="638629" y="1538514"/>
            <a:chExt cx="2438400" cy="885372"/>
          </a:xfrm>
        </p:grpSpPr>
        <p:sp>
          <p:nvSpPr>
            <p:cNvPr id="156" name="矩形: 圆角 155">
              <a:extLst>
                <a:ext uri="{FF2B5EF4-FFF2-40B4-BE49-F238E27FC236}">
                  <a16:creationId xmlns:a16="http://schemas.microsoft.com/office/drawing/2014/main" xmlns="" id="{71BD7906-C882-4DE5-9AC6-653A9D641B15}"/>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形状 156">
              <a:extLst>
                <a:ext uri="{FF2B5EF4-FFF2-40B4-BE49-F238E27FC236}">
                  <a16:creationId xmlns:a16="http://schemas.microsoft.com/office/drawing/2014/main" xmlns="" id="{F0948F67-8519-44E6-ABBB-FDC6B428655F}"/>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a:extLst>
              <a:ext uri="{FF2B5EF4-FFF2-40B4-BE49-F238E27FC236}">
                <a16:creationId xmlns:a16="http://schemas.microsoft.com/office/drawing/2014/main" xmlns="" id="{EB64BD15-B6D8-4BD4-BFEF-964F0D499C42}"/>
              </a:ext>
            </a:extLst>
          </p:cNvPr>
          <p:cNvGrpSpPr/>
          <p:nvPr/>
        </p:nvGrpSpPr>
        <p:grpSpPr>
          <a:xfrm>
            <a:off x="6332615" y="4656364"/>
            <a:ext cx="2438400" cy="885372"/>
            <a:chOff x="638629" y="1538514"/>
            <a:chExt cx="2438400" cy="885372"/>
          </a:xfrm>
        </p:grpSpPr>
        <p:sp>
          <p:nvSpPr>
            <p:cNvPr id="171" name="矩形: 圆角 170">
              <a:extLst>
                <a:ext uri="{FF2B5EF4-FFF2-40B4-BE49-F238E27FC236}">
                  <a16:creationId xmlns:a16="http://schemas.microsoft.com/office/drawing/2014/main" xmlns="" id="{350304DE-82D0-4D7F-A88E-0691981FF8F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形状 171">
              <a:extLst>
                <a:ext uri="{FF2B5EF4-FFF2-40B4-BE49-F238E27FC236}">
                  <a16:creationId xmlns:a16="http://schemas.microsoft.com/office/drawing/2014/main" xmlns="" id="{49A6357C-D2B3-44B1-B5EF-8179993F7468}"/>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4" name="组合 173">
            <a:extLst>
              <a:ext uri="{FF2B5EF4-FFF2-40B4-BE49-F238E27FC236}">
                <a16:creationId xmlns:a16="http://schemas.microsoft.com/office/drawing/2014/main" xmlns="" id="{72186DF9-CD0C-4DC9-B9A6-15CA29672720}"/>
              </a:ext>
            </a:extLst>
          </p:cNvPr>
          <p:cNvGrpSpPr/>
          <p:nvPr/>
        </p:nvGrpSpPr>
        <p:grpSpPr>
          <a:xfrm>
            <a:off x="9246284" y="4656364"/>
            <a:ext cx="2438400" cy="885372"/>
            <a:chOff x="638629" y="1538514"/>
            <a:chExt cx="2438400" cy="885372"/>
          </a:xfrm>
        </p:grpSpPr>
        <p:sp>
          <p:nvSpPr>
            <p:cNvPr id="186" name="矩形: 圆角 185">
              <a:extLst>
                <a:ext uri="{FF2B5EF4-FFF2-40B4-BE49-F238E27FC236}">
                  <a16:creationId xmlns:a16="http://schemas.microsoft.com/office/drawing/2014/main" xmlns="" id="{6C152E02-0265-425B-91D6-E316D778CD6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xmlns="" id="{C443DA8B-111B-418F-80F3-5F4C2A02F477}"/>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1" name="任意多边形: 形状 740">
            <a:extLst>
              <a:ext uri="{FF2B5EF4-FFF2-40B4-BE49-F238E27FC236}">
                <a16:creationId xmlns:a16="http://schemas.microsoft.com/office/drawing/2014/main" xmlns="" id="{BD7F3B5B-7D0A-4579-AE60-0593029CDA42}"/>
              </a:ext>
            </a:extLst>
          </p:cNvPr>
          <p:cNvSpPr>
            <a:spLocks noChangeAspect="1"/>
          </p:cNvSpPr>
          <p:nvPr/>
        </p:nvSpPr>
        <p:spPr>
          <a:xfrm>
            <a:off x="78467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2" name="任意多边形: 形状 741">
            <a:extLst>
              <a:ext uri="{FF2B5EF4-FFF2-40B4-BE49-F238E27FC236}">
                <a16:creationId xmlns:a16="http://schemas.microsoft.com/office/drawing/2014/main" xmlns="" id="{1D11C7B7-C674-405B-9D80-842BEF2DE509}"/>
              </a:ext>
            </a:extLst>
          </p:cNvPr>
          <p:cNvSpPr>
            <a:spLocks noChangeAspect="1"/>
          </p:cNvSpPr>
          <p:nvPr/>
        </p:nvSpPr>
        <p:spPr>
          <a:xfrm>
            <a:off x="369805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5" name="任意多边形: 形状 874">
            <a:extLst>
              <a:ext uri="{FF2B5EF4-FFF2-40B4-BE49-F238E27FC236}">
                <a16:creationId xmlns:a16="http://schemas.microsoft.com/office/drawing/2014/main" xmlns="" id="{B8B61B53-023E-4954-AD87-CE2B4F589163}"/>
              </a:ext>
            </a:extLst>
          </p:cNvPr>
          <p:cNvSpPr>
            <a:spLocks noChangeAspect="1"/>
          </p:cNvSpPr>
          <p:nvPr/>
        </p:nvSpPr>
        <p:spPr>
          <a:xfrm>
            <a:off x="78467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6" name="任意多边形: 形状 875">
            <a:extLst>
              <a:ext uri="{FF2B5EF4-FFF2-40B4-BE49-F238E27FC236}">
                <a16:creationId xmlns:a16="http://schemas.microsoft.com/office/drawing/2014/main" xmlns="" id="{191F3720-6A3C-4574-8EC0-38E9A06C0480}"/>
              </a:ext>
            </a:extLst>
          </p:cNvPr>
          <p:cNvSpPr>
            <a:spLocks noChangeAspect="1"/>
          </p:cNvSpPr>
          <p:nvPr/>
        </p:nvSpPr>
        <p:spPr>
          <a:xfrm>
            <a:off x="369805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7" name="任意多边形: 形状 876">
            <a:extLst>
              <a:ext uri="{FF2B5EF4-FFF2-40B4-BE49-F238E27FC236}">
                <a16:creationId xmlns:a16="http://schemas.microsoft.com/office/drawing/2014/main" xmlns="" id="{94A2F2C1-F645-4AAA-B7D5-6CFBCAA3D41E}"/>
              </a:ext>
            </a:extLst>
          </p:cNvPr>
          <p:cNvSpPr>
            <a:spLocks noChangeAspect="1"/>
          </p:cNvSpPr>
          <p:nvPr/>
        </p:nvSpPr>
        <p:spPr>
          <a:xfrm>
            <a:off x="78467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8" name="任意多边形: 形状 877">
            <a:extLst>
              <a:ext uri="{FF2B5EF4-FFF2-40B4-BE49-F238E27FC236}">
                <a16:creationId xmlns:a16="http://schemas.microsoft.com/office/drawing/2014/main" xmlns="" id="{CF7E0CDD-5B7D-477A-A99F-580D6EB5E64E}"/>
              </a:ext>
            </a:extLst>
          </p:cNvPr>
          <p:cNvSpPr>
            <a:spLocks noChangeAspect="1"/>
          </p:cNvSpPr>
          <p:nvPr/>
        </p:nvSpPr>
        <p:spPr>
          <a:xfrm>
            <a:off x="369805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9" name="任意多边形: 形状 878">
            <a:extLst>
              <a:ext uri="{FF2B5EF4-FFF2-40B4-BE49-F238E27FC236}">
                <a16:creationId xmlns:a16="http://schemas.microsoft.com/office/drawing/2014/main" xmlns="" id="{6C46C715-16C5-4690-8D37-3DFD53D82A69}"/>
              </a:ext>
            </a:extLst>
          </p:cNvPr>
          <p:cNvSpPr>
            <a:spLocks noChangeAspect="1"/>
          </p:cNvSpPr>
          <p:nvPr/>
        </p:nvSpPr>
        <p:spPr>
          <a:xfrm>
            <a:off x="661143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0" name="任意多边形: 形状 879">
            <a:extLst>
              <a:ext uri="{FF2B5EF4-FFF2-40B4-BE49-F238E27FC236}">
                <a16:creationId xmlns:a16="http://schemas.microsoft.com/office/drawing/2014/main" xmlns="" id="{05150882-F73A-4E48-A4D9-D75EFB96AE62}"/>
              </a:ext>
            </a:extLst>
          </p:cNvPr>
          <p:cNvSpPr>
            <a:spLocks noChangeAspect="1"/>
          </p:cNvSpPr>
          <p:nvPr/>
        </p:nvSpPr>
        <p:spPr>
          <a:xfrm>
            <a:off x="952481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1" name="任意多边形: 形状 880">
            <a:extLst>
              <a:ext uri="{FF2B5EF4-FFF2-40B4-BE49-F238E27FC236}">
                <a16:creationId xmlns:a16="http://schemas.microsoft.com/office/drawing/2014/main" xmlns="" id="{98D58A53-ED5A-4F10-99C7-B079F3474F84}"/>
              </a:ext>
            </a:extLst>
          </p:cNvPr>
          <p:cNvSpPr>
            <a:spLocks noChangeAspect="1"/>
          </p:cNvSpPr>
          <p:nvPr/>
        </p:nvSpPr>
        <p:spPr>
          <a:xfrm>
            <a:off x="661143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2" name="任意多边形: 形状 881">
            <a:extLst>
              <a:ext uri="{FF2B5EF4-FFF2-40B4-BE49-F238E27FC236}">
                <a16:creationId xmlns:a16="http://schemas.microsoft.com/office/drawing/2014/main" xmlns="" id="{D520350D-D332-4E9E-90A6-4DD6CED56415}"/>
              </a:ext>
            </a:extLst>
          </p:cNvPr>
          <p:cNvSpPr>
            <a:spLocks noChangeAspect="1"/>
          </p:cNvSpPr>
          <p:nvPr/>
        </p:nvSpPr>
        <p:spPr>
          <a:xfrm>
            <a:off x="952481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3" name="任意多边形: 形状 882">
            <a:extLst>
              <a:ext uri="{FF2B5EF4-FFF2-40B4-BE49-F238E27FC236}">
                <a16:creationId xmlns:a16="http://schemas.microsoft.com/office/drawing/2014/main" xmlns="" id="{4FDAFF7F-591B-4577-8162-05BA6DF7BD35}"/>
              </a:ext>
            </a:extLst>
          </p:cNvPr>
          <p:cNvSpPr>
            <a:spLocks noChangeAspect="1"/>
          </p:cNvSpPr>
          <p:nvPr/>
        </p:nvSpPr>
        <p:spPr>
          <a:xfrm>
            <a:off x="661143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4" name="任意多边形: 形状 883">
            <a:extLst>
              <a:ext uri="{FF2B5EF4-FFF2-40B4-BE49-F238E27FC236}">
                <a16:creationId xmlns:a16="http://schemas.microsoft.com/office/drawing/2014/main" xmlns="" id="{7FBA41F0-93B8-42C0-BF60-8F33E1C580E3}"/>
              </a:ext>
            </a:extLst>
          </p:cNvPr>
          <p:cNvSpPr>
            <a:spLocks noChangeAspect="1"/>
          </p:cNvSpPr>
          <p:nvPr/>
        </p:nvSpPr>
        <p:spPr>
          <a:xfrm>
            <a:off x="952481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255478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12"/>
          </p:nvPr>
        </p:nvSpPr>
        <p:spPr/>
        <p:txBody>
          <a:bodyPr/>
          <a:lstStyle/>
          <a:p>
            <a:fld id="{8EB6F228-91C8-4A8E-B28A-F5EBAF4B74FF}" type="slidenum">
              <a:rPr lang="zh-CN" altLang="en-US" smtClean="0"/>
              <a:pPr/>
              <a:t>55</a:t>
            </a:fld>
            <a:endParaRPr lang="zh-CN" altLang="en-US"/>
          </a:p>
        </p:txBody>
      </p:sp>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问答白板页</a:t>
            </a:r>
          </a:p>
        </p:txBody>
      </p:sp>
      <p:sp>
        <p:nvSpPr>
          <p:cNvPr id="5" name="文本占位符 4">
            <a:extLst>
              <a:ext uri="{FF2B5EF4-FFF2-40B4-BE49-F238E27FC236}">
                <a16:creationId xmlns:a16="http://schemas.microsoft.com/office/drawing/2014/main" xmlns="" id="{0675FA91-B728-417D-996F-2DCF6FE25C68}"/>
              </a:ext>
            </a:extLst>
          </p:cNvPr>
          <p:cNvSpPr>
            <a:spLocks noGrp="1"/>
          </p:cNvSpPr>
          <p:nvPr>
            <p:ph type="body" sz="quarter" idx="13"/>
          </p:nvPr>
        </p:nvSpPr>
        <p:spPr>
          <a:xfrm>
            <a:off x="0" y="87309"/>
            <a:ext cx="768227" cy="523875"/>
          </a:xfrm>
        </p:spPr>
        <p:txBody>
          <a:bodyPr/>
          <a:lstStyle/>
          <a:p>
            <a:endParaRPr lang="zh-CN" altLang="en-US"/>
          </a:p>
        </p:txBody>
      </p:sp>
      <p:sp>
        <p:nvSpPr>
          <p:cNvPr id="880" name="PA-文本框 879">
            <a:extLst>
              <a:ext uri="{FF2B5EF4-FFF2-40B4-BE49-F238E27FC236}">
                <a16:creationId xmlns:a16="http://schemas.microsoft.com/office/drawing/2014/main" xmlns="" id="{2BF12E77-D8AE-46A6-9B1A-527155DC35CA}"/>
              </a:ext>
            </a:extLst>
          </p:cNvPr>
          <p:cNvSpPr txBox="1"/>
          <p:nvPr>
            <p:custDataLst>
              <p:tags r:id="rId1"/>
            </p:custDataLst>
          </p:nvPr>
        </p:nvSpPr>
        <p:spPr>
          <a:xfrm>
            <a:off x="2260600" y="1470967"/>
            <a:ext cx="3403492" cy="4299058"/>
          </a:xfrm>
          <a:custGeom>
            <a:avLst/>
            <a:gdLst/>
            <a:ahLst/>
            <a:cxnLst/>
            <a:rect l="l" t="t" r="r" b="b"/>
            <a:pathLst>
              <a:path w="3403492" h="4299058">
                <a:moveTo>
                  <a:pt x="2262900" y="163338"/>
                </a:moveTo>
                <a:cubicBezTo>
                  <a:pt x="2081955" y="165947"/>
                  <a:pt x="1909638" y="233094"/>
                  <a:pt x="1745948" y="364780"/>
                </a:cubicBezTo>
                <a:cubicBezTo>
                  <a:pt x="1582259" y="496466"/>
                  <a:pt x="1430790" y="677036"/>
                  <a:pt x="1291543" y="906491"/>
                </a:cubicBezTo>
                <a:cubicBezTo>
                  <a:pt x="1152296" y="1135945"/>
                  <a:pt x="1028864" y="1398630"/>
                  <a:pt x="921247" y="1694545"/>
                </a:cubicBezTo>
                <a:cubicBezTo>
                  <a:pt x="811914" y="1993230"/>
                  <a:pt x="743052" y="2257567"/>
                  <a:pt x="714663" y="2487558"/>
                </a:cubicBezTo>
                <a:cubicBezTo>
                  <a:pt x="686273" y="2717548"/>
                  <a:pt x="705952" y="2898176"/>
                  <a:pt x="773700" y="3029439"/>
                </a:cubicBezTo>
                <a:cubicBezTo>
                  <a:pt x="841448" y="3160703"/>
                  <a:pt x="964862" y="3227586"/>
                  <a:pt x="1143941" y="3230088"/>
                </a:cubicBezTo>
                <a:cubicBezTo>
                  <a:pt x="1323462" y="3227586"/>
                  <a:pt x="1495031" y="3160703"/>
                  <a:pt x="1658649" y="3029439"/>
                </a:cubicBezTo>
                <a:cubicBezTo>
                  <a:pt x="1822266" y="2898175"/>
                  <a:pt x="1974080" y="2717548"/>
                  <a:pt x="2114094" y="2487558"/>
                </a:cubicBezTo>
                <a:cubicBezTo>
                  <a:pt x="2254106" y="2257567"/>
                  <a:pt x="2378467" y="1993230"/>
                  <a:pt x="2487176" y="1694545"/>
                </a:cubicBezTo>
                <a:cubicBezTo>
                  <a:pt x="2595417" y="1398630"/>
                  <a:pt x="2663350" y="1135945"/>
                  <a:pt x="2690974" y="906491"/>
                </a:cubicBezTo>
                <a:cubicBezTo>
                  <a:pt x="2718598" y="677036"/>
                  <a:pt x="2698572" y="496466"/>
                  <a:pt x="2630897" y="364780"/>
                </a:cubicBezTo>
                <a:cubicBezTo>
                  <a:pt x="2563221" y="233094"/>
                  <a:pt x="2440556" y="165947"/>
                  <a:pt x="2262900" y="163338"/>
                </a:cubicBezTo>
                <a:close/>
                <a:moveTo>
                  <a:pt x="2322496" y="0"/>
                </a:moveTo>
                <a:cubicBezTo>
                  <a:pt x="2601947" y="232"/>
                  <a:pt x="2835708" y="63923"/>
                  <a:pt x="3023781" y="191071"/>
                </a:cubicBezTo>
                <a:cubicBezTo>
                  <a:pt x="3211854" y="318219"/>
                  <a:pt x="3331343" y="507431"/>
                  <a:pt x="3382248" y="758708"/>
                </a:cubicBezTo>
                <a:cubicBezTo>
                  <a:pt x="3433152" y="1009983"/>
                  <a:pt x="3392577" y="1321929"/>
                  <a:pt x="3260522" y="1694545"/>
                </a:cubicBezTo>
                <a:cubicBezTo>
                  <a:pt x="3139990" y="2018208"/>
                  <a:pt x="2983336" y="2296330"/>
                  <a:pt x="2790562" y="2528913"/>
                </a:cubicBezTo>
                <a:cubicBezTo>
                  <a:pt x="2597788" y="2761496"/>
                  <a:pt x="2383879" y="2947559"/>
                  <a:pt x="2148835" y="3087102"/>
                </a:cubicBezTo>
                <a:cubicBezTo>
                  <a:pt x="1913792" y="3226647"/>
                  <a:pt x="1672600" y="3318692"/>
                  <a:pt x="1425260" y="3363238"/>
                </a:cubicBezTo>
                <a:cubicBezTo>
                  <a:pt x="1333267" y="3587748"/>
                  <a:pt x="1321208" y="3763436"/>
                  <a:pt x="1389081" y="3890301"/>
                </a:cubicBezTo>
                <a:cubicBezTo>
                  <a:pt x="1456955" y="4017166"/>
                  <a:pt x="1590965" y="4081723"/>
                  <a:pt x="1791111" y="4083970"/>
                </a:cubicBezTo>
                <a:cubicBezTo>
                  <a:pt x="1853470" y="4084420"/>
                  <a:pt x="1913776" y="4079205"/>
                  <a:pt x="1972029" y="4068326"/>
                </a:cubicBezTo>
                <a:cubicBezTo>
                  <a:pt x="2030283" y="4057446"/>
                  <a:pt x="2094608" y="4038206"/>
                  <a:pt x="2165005" y="4010602"/>
                </a:cubicBezTo>
                <a:cubicBezTo>
                  <a:pt x="2168426" y="4049398"/>
                  <a:pt x="2171847" y="4088193"/>
                  <a:pt x="2175267" y="4126989"/>
                </a:cubicBezTo>
                <a:cubicBezTo>
                  <a:pt x="2074884" y="4179326"/>
                  <a:pt x="1961942" y="4220910"/>
                  <a:pt x="1836442" y="4251739"/>
                </a:cubicBezTo>
                <a:cubicBezTo>
                  <a:pt x="1710943" y="4282568"/>
                  <a:pt x="1587627" y="4298341"/>
                  <a:pt x="1466494" y="4299058"/>
                </a:cubicBezTo>
                <a:cubicBezTo>
                  <a:pt x="1120682" y="4293692"/>
                  <a:pt x="888843" y="4204258"/>
                  <a:pt x="770977" y="4030758"/>
                </a:cubicBezTo>
                <a:cubicBezTo>
                  <a:pt x="653112" y="3857257"/>
                  <a:pt x="639121" y="3631887"/>
                  <a:pt x="729005" y="3354648"/>
                </a:cubicBezTo>
                <a:cubicBezTo>
                  <a:pt x="523105" y="3305803"/>
                  <a:pt x="356281" y="3211299"/>
                  <a:pt x="228533" y="3071138"/>
                </a:cubicBezTo>
                <a:cubicBezTo>
                  <a:pt x="100785" y="2930977"/>
                  <a:pt x="26283" y="2745975"/>
                  <a:pt x="5027" y="2516134"/>
                </a:cubicBezTo>
                <a:cubicBezTo>
                  <a:pt x="-5601" y="2401213"/>
                  <a:pt x="625" y="2275287"/>
                  <a:pt x="23704" y="2138356"/>
                </a:cubicBezTo>
                <a:cubicBezTo>
                  <a:pt x="46784" y="2001425"/>
                  <a:pt x="86717" y="1853488"/>
                  <a:pt x="143504" y="1694545"/>
                </a:cubicBezTo>
                <a:cubicBezTo>
                  <a:pt x="283001" y="1323287"/>
                  <a:pt x="470536" y="1011980"/>
                  <a:pt x="706110" y="760624"/>
                </a:cubicBezTo>
                <a:cubicBezTo>
                  <a:pt x="941684" y="509269"/>
                  <a:pt x="1200396" y="319737"/>
                  <a:pt x="1482244" y="192029"/>
                </a:cubicBezTo>
                <a:cubicBezTo>
                  <a:pt x="1764093" y="64322"/>
                  <a:pt x="2044177" y="313"/>
                  <a:pt x="2322496" y="0"/>
                </a:cubicBezTo>
                <a:close/>
              </a:path>
            </a:pathLst>
          </a:custGeom>
          <a:gradFill>
            <a:gsLst>
              <a:gs pos="0">
                <a:schemeClr val="accent1">
                  <a:lumMod val="60000"/>
                  <a:lumOff val="40000"/>
                </a:schemeClr>
              </a:gs>
              <a:gs pos="80000">
                <a:schemeClr val="accent1">
                  <a:lumMod val="60000"/>
                  <a:lumOff val="4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
        <p:nvSpPr>
          <p:cNvPr id="881" name="PA-文本框 880">
            <a:extLst>
              <a:ext uri="{FF2B5EF4-FFF2-40B4-BE49-F238E27FC236}">
                <a16:creationId xmlns:a16="http://schemas.microsoft.com/office/drawing/2014/main" xmlns="" id="{DC60DEFE-4552-450D-8B53-851D296C4A7C}"/>
              </a:ext>
            </a:extLst>
          </p:cNvPr>
          <p:cNvSpPr txBox="1"/>
          <p:nvPr>
            <p:custDataLst>
              <p:tags r:id="rId2"/>
            </p:custDataLst>
          </p:nvPr>
        </p:nvSpPr>
        <p:spPr>
          <a:xfrm>
            <a:off x="5549929" y="2795932"/>
            <a:ext cx="1899563" cy="1751717"/>
          </a:xfrm>
          <a:custGeom>
            <a:avLst/>
            <a:gdLst/>
            <a:ahLst/>
            <a:cxnLst/>
            <a:rect l="l" t="t" r="r" b="b"/>
            <a:pathLst>
              <a:path w="2579925" h="2379125">
                <a:moveTo>
                  <a:pt x="729992" y="1177217"/>
                </a:moveTo>
                <a:cubicBezTo>
                  <a:pt x="652949" y="1246055"/>
                  <a:pt x="593925" y="1316423"/>
                  <a:pt x="552921" y="1388321"/>
                </a:cubicBezTo>
                <a:cubicBezTo>
                  <a:pt x="511915" y="1460218"/>
                  <a:pt x="485313" y="1533646"/>
                  <a:pt x="473114" y="1608603"/>
                </a:cubicBezTo>
                <a:cubicBezTo>
                  <a:pt x="449018" y="1766548"/>
                  <a:pt x="478212" y="1891222"/>
                  <a:pt x="560697" y="1982623"/>
                </a:cubicBezTo>
                <a:cubicBezTo>
                  <a:pt x="643182" y="2074025"/>
                  <a:pt x="763642" y="2120682"/>
                  <a:pt x="922077" y="2122594"/>
                </a:cubicBezTo>
                <a:cubicBezTo>
                  <a:pt x="997275" y="2122594"/>
                  <a:pt x="1067798" y="2113416"/>
                  <a:pt x="1133648" y="2095059"/>
                </a:cubicBezTo>
                <a:cubicBezTo>
                  <a:pt x="1199497" y="2076702"/>
                  <a:pt x="1262666" y="2049167"/>
                  <a:pt x="1323154" y="2012453"/>
                </a:cubicBezTo>
                <a:cubicBezTo>
                  <a:pt x="1267919" y="1941639"/>
                  <a:pt x="1215560" y="1871399"/>
                  <a:pt x="1166078" y="1801732"/>
                </a:cubicBezTo>
                <a:cubicBezTo>
                  <a:pt x="1116596" y="1732065"/>
                  <a:pt x="1069158" y="1665649"/>
                  <a:pt x="1023762" y="1602484"/>
                </a:cubicBezTo>
                <a:cubicBezTo>
                  <a:pt x="954763" y="1504262"/>
                  <a:pt x="896978" y="1421529"/>
                  <a:pt x="850409" y="1354284"/>
                </a:cubicBezTo>
                <a:cubicBezTo>
                  <a:pt x="803840" y="1287039"/>
                  <a:pt x="763701" y="1228017"/>
                  <a:pt x="729992" y="1177217"/>
                </a:cubicBezTo>
                <a:close/>
                <a:moveTo>
                  <a:pt x="1255707" y="131133"/>
                </a:moveTo>
                <a:cubicBezTo>
                  <a:pt x="1173779" y="132408"/>
                  <a:pt x="1103744" y="158165"/>
                  <a:pt x="1045602" y="208403"/>
                </a:cubicBezTo>
                <a:cubicBezTo>
                  <a:pt x="987459" y="258640"/>
                  <a:pt x="950554" y="325708"/>
                  <a:pt x="934886" y="409605"/>
                </a:cubicBezTo>
                <a:cubicBezTo>
                  <a:pt x="924635" y="463348"/>
                  <a:pt x="924670" y="518047"/>
                  <a:pt x="934989" y="573702"/>
                </a:cubicBezTo>
                <a:cubicBezTo>
                  <a:pt x="945309" y="629357"/>
                  <a:pt x="970971" y="694001"/>
                  <a:pt x="1011976" y="767634"/>
                </a:cubicBezTo>
                <a:cubicBezTo>
                  <a:pt x="1029338" y="794606"/>
                  <a:pt x="1047475" y="821740"/>
                  <a:pt x="1066389" y="849035"/>
                </a:cubicBezTo>
                <a:cubicBezTo>
                  <a:pt x="1085303" y="876330"/>
                  <a:pt x="1107625" y="907201"/>
                  <a:pt x="1133354" y="941647"/>
                </a:cubicBezTo>
                <a:cubicBezTo>
                  <a:pt x="1224796" y="861135"/>
                  <a:pt x="1298898" y="778633"/>
                  <a:pt x="1355658" y="694141"/>
                </a:cubicBezTo>
                <a:cubicBezTo>
                  <a:pt x="1412417" y="609649"/>
                  <a:pt x="1449004" y="520924"/>
                  <a:pt x="1465416" y="427966"/>
                </a:cubicBezTo>
                <a:cubicBezTo>
                  <a:pt x="1481331" y="331254"/>
                  <a:pt x="1470989" y="257684"/>
                  <a:pt x="1434393" y="207255"/>
                </a:cubicBezTo>
                <a:cubicBezTo>
                  <a:pt x="1397796" y="156826"/>
                  <a:pt x="1338234" y="131452"/>
                  <a:pt x="1255707" y="131133"/>
                </a:cubicBezTo>
                <a:close/>
                <a:moveTo>
                  <a:pt x="1281318" y="0"/>
                </a:moveTo>
                <a:cubicBezTo>
                  <a:pt x="1479427" y="1958"/>
                  <a:pt x="1624031" y="43067"/>
                  <a:pt x="1715128" y="123328"/>
                </a:cubicBezTo>
                <a:cubicBezTo>
                  <a:pt x="1806225" y="203589"/>
                  <a:pt x="1840669" y="311255"/>
                  <a:pt x="1818459" y="446326"/>
                </a:cubicBezTo>
                <a:cubicBezTo>
                  <a:pt x="1798223" y="564467"/>
                  <a:pt x="1734958" y="667854"/>
                  <a:pt x="1628666" y="756487"/>
                </a:cubicBezTo>
                <a:cubicBezTo>
                  <a:pt x="1522374" y="845121"/>
                  <a:pt x="1372178" y="926214"/>
                  <a:pt x="1178080" y="999768"/>
                </a:cubicBezTo>
                <a:cubicBezTo>
                  <a:pt x="1205455" y="1035971"/>
                  <a:pt x="1238134" y="1077529"/>
                  <a:pt x="1276117" y="1124441"/>
                </a:cubicBezTo>
                <a:cubicBezTo>
                  <a:pt x="1314100" y="1171353"/>
                  <a:pt x="1358049" y="1226679"/>
                  <a:pt x="1407964" y="1290418"/>
                </a:cubicBezTo>
                <a:cubicBezTo>
                  <a:pt x="1469517" y="1367988"/>
                  <a:pt x="1525947" y="1439248"/>
                  <a:pt x="1577255" y="1504198"/>
                </a:cubicBezTo>
                <a:cubicBezTo>
                  <a:pt x="1628564" y="1569148"/>
                  <a:pt x="1677934" y="1630465"/>
                  <a:pt x="1725366" y="1688149"/>
                </a:cubicBezTo>
                <a:cubicBezTo>
                  <a:pt x="1804340" y="1581577"/>
                  <a:pt x="1872237" y="1470417"/>
                  <a:pt x="1929059" y="1354666"/>
                </a:cubicBezTo>
                <a:cubicBezTo>
                  <a:pt x="1985881" y="1238916"/>
                  <a:pt x="2034159" y="1115518"/>
                  <a:pt x="2073894" y="984470"/>
                </a:cubicBezTo>
                <a:cubicBezTo>
                  <a:pt x="1977530" y="971211"/>
                  <a:pt x="1881166" y="957951"/>
                  <a:pt x="1784802" y="944692"/>
                </a:cubicBezTo>
                <a:cubicBezTo>
                  <a:pt x="1789655" y="916274"/>
                  <a:pt x="1794509" y="887855"/>
                  <a:pt x="1799363" y="859437"/>
                </a:cubicBezTo>
                <a:cubicBezTo>
                  <a:pt x="2059550" y="859437"/>
                  <a:pt x="2319738" y="859437"/>
                  <a:pt x="2579925" y="859437"/>
                </a:cubicBezTo>
                <a:cubicBezTo>
                  <a:pt x="2575072" y="887855"/>
                  <a:pt x="2570218" y="916274"/>
                  <a:pt x="2565364" y="944692"/>
                </a:cubicBezTo>
                <a:cubicBezTo>
                  <a:pt x="2475541" y="956927"/>
                  <a:pt x="2385718" y="969161"/>
                  <a:pt x="2295895" y="981395"/>
                </a:cubicBezTo>
                <a:cubicBezTo>
                  <a:pt x="2225188" y="1138191"/>
                  <a:pt x="2151639" y="1275100"/>
                  <a:pt x="2075247" y="1392123"/>
                </a:cubicBezTo>
                <a:cubicBezTo>
                  <a:pt x="1998855" y="1509147"/>
                  <a:pt x="1900013" y="1629229"/>
                  <a:pt x="1778721" y="1752371"/>
                </a:cubicBezTo>
                <a:cubicBezTo>
                  <a:pt x="1838028" y="1823311"/>
                  <a:pt x="1899735" y="1896355"/>
                  <a:pt x="1963843" y="1971502"/>
                </a:cubicBezTo>
                <a:cubicBezTo>
                  <a:pt x="2027951" y="2046649"/>
                  <a:pt x="2099123" y="2129636"/>
                  <a:pt x="2177358" y="2220463"/>
                </a:cubicBezTo>
                <a:cubicBezTo>
                  <a:pt x="2224462" y="2226573"/>
                  <a:pt x="2271565" y="2232682"/>
                  <a:pt x="2318669" y="2238792"/>
                </a:cubicBezTo>
                <a:cubicBezTo>
                  <a:pt x="2312557" y="2268264"/>
                  <a:pt x="2306445" y="2297736"/>
                  <a:pt x="2300333" y="2327209"/>
                </a:cubicBezTo>
                <a:cubicBezTo>
                  <a:pt x="2224079" y="2343814"/>
                  <a:pt x="2160888" y="2355648"/>
                  <a:pt x="2110759" y="2362710"/>
                </a:cubicBezTo>
                <a:cubicBezTo>
                  <a:pt x="2060630" y="2369772"/>
                  <a:pt x="2010920" y="2373208"/>
                  <a:pt x="1961628" y="2373017"/>
                </a:cubicBezTo>
                <a:cubicBezTo>
                  <a:pt x="1862805" y="2374035"/>
                  <a:pt x="1775436" y="2362074"/>
                  <a:pt x="1699522" y="2337134"/>
                </a:cubicBezTo>
                <a:cubicBezTo>
                  <a:pt x="1623607" y="2312193"/>
                  <a:pt x="1554571" y="2268166"/>
                  <a:pt x="1492415" y="2205052"/>
                </a:cubicBezTo>
                <a:cubicBezTo>
                  <a:pt x="1452118" y="2162307"/>
                  <a:pt x="1413432" y="2119524"/>
                  <a:pt x="1376357" y="2076702"/>
                </a:cubicBezTo>
                <a:cubicBezTo>
                  <a:pt x="1288434" y="2160153"/>
                  <a:pt x="1182974" y="2230799"/>
                  <a:pt x="1059979" y="2288642"/>
                </a:cubicBezTo>
                <a:cubicBezTo>
                  <a:pt x="936985" y="2346485"/>
                  <a:pt x="798204" y="2376646"/>
                  <a:pt x="643638" y="2379125"/>
                </a:cubicBezTo>
                <a:cubicBezTo>
                  <a:pt x="401516" y="2374045"/>
                  <a:pt x="228175" y="2313188"/>
                  <a:pt x="123616" y="2196554"/>
                </a:cubicBezTo>
                <a:cubicBezTo>
                  <a:pt x="19056" y="2079920"/>
                  <a:pt x="-19172" y="1937987"/>
                  <a:pt x="8930" y="1770755"/>
                </a:cubicBezTo>
                <a:cubicBezTo>
                  <a:pt x="30029" y="1637795"/>
                  <a:pt x="94722" y="1517456"/>
                  <a:pt x="203011" y="1409737"/>
                </a:cubicBezTo>
                <a:cubicBezTo>
                  <a:pt x="311300" y="1302018"/>
                  <a:pt x="472974" y="1206155"/>
                  <a:pt x="688034" y="1122146"/>
                </a:cubicBezTo>
                <a:cubicBezTo>
                  <a:pt x="676019" y="1104809"/>
                  <a:pt x="664004" y="1087472"/>
                  <a:pt x="651990" y="1070136"/>
                </a:cubicBezTo>
                <a:cubicBezTo>
                  <a:pt x="589261" y="973159"/>
                  <a:pt x="548492" y="881477"/>
                  <a:pt x="529684" y="795091"/>
                </a:cubicBezTo>
                <a:cubicBezTo>
                  <a:pt x="510876" y="708704"/>
                  <a:pt x="509192" y="623050"/>
                  <a:pt x="524632" y="538129"/>
                </a:cubicBezTo>
                <a:cubicBezTo>
                  <a:pt x="556154" y="371118"/>
                  <a:pt x="639922" y="240118"/>
                  <a:pt x="775936" y="145131"/>
                </a:cubicBezTo>
                <a:cubicBezTo>
                  <a:pt x="911950" y="50144"/>
                  <a:pt x="1080411" y="1767"/>
                  <a:pt x="1281318" y="0"/>
                </a:cubicBezTo>
                <a:close/>
              </a:path>
            </a:pathLst>
          </a:custGeom>
          <a:gradFill>
            <a:gsLst>
              <a:gs pos="0">
                <a:schemeClr val="tx2">
                  <a:lumMod val="40000"/>
                  <a:lumOff val="60000"/>
                </a:schemeClr>
              </a:gs>
              <a:gs pos="80000">
                <a:schemeClr val="tx2">
                  <a:lumMod val="40000"/>
                  <a:lumOff val="6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
        <p:nvSpPr>
          <p:cNvPr id="882" name="PA-文本框 881">
            <a:extLst>
              <a:ext uri="{FF2B5EF4-FFF2-40B4-BE49-F238E27FC236}">
                <a16:creationId xmlns:a16="http://schemas.microsoft.com/office/drawing/2014/main" xmlns="" id="{C00D5314-0288-4F4B-B024-3982EA4E698A}"/>
              </a:ext>
            </a:extLst>
          </p:cNvPr>
          <p:cNvSpPr txBox="1"/>
          <p:nvPr>
            <p:custDataLst>
              <p:tags r:id="rId3"/>
            </p:custDataLst>
          </p:nvPr>
        </p:nvSpPr>
        <p:spPr>
          <a:xfrm>
            <a:off x="6499711" y="1470967"/>
            <a:ext cx="3228489" cy="4299058"/>
          </a:xfrm>
          <a:custGeom>
            <a:avLst/>
            <a:gdLst/>
            <a:ahLst/>
            <a:cxnLst/>
            <a:rect l="l" t="t" r="r" b="b"/>
            <a:pathLst>
              <a:path w="3228489" h="4299058">
                <a:moveTo>
                  <a:pt x="2414769" y="779693"/>
                </a:moveTo>
                <a:cubicBezTo>
                  <a:pt x="2062991" y="1433258"/>
                  <a:pt x="1711214" y="2086824"/>
                  <a:pt x="1359437" y="2740390"/>
                </a:cubicBezTo>
                <a:cubicBezTo>
                  <a:pt x="1660348" y="2740390"/>
                  <a:pt x="1961260" y="2740390"/>
                  <a:pt x="2262171" y="2740390"/>
                </a:cubicBezTo>
                <a:cubicBezTo>
                  <a:pt x="2313037" y="2086824"/>
                  <a:pt x="2363903" y="1433258"/>
                  <a:pt x="2414769" y="779693"/>
                </a:cubicBezTo>
                <a:close/>
                <a:moveTo>
                  <a:pt x="2701545" y="0"/>
                </a:moveTo>
                <a:cubicBezTo>
                  <a:pt x="2851281" y="0"/>
                  <a:pt x="3001017" y="0"/>
                  <a:pt x="3150753" y="0"/>
                </a:cubicBezTo>
                <a:cubicBezTo>
                  <a:pt x="3066964" y="1350321"/>
                  <a:pt x="2983175" y="2700641"/>
                  <a:pt x="2899387" y="4050962"/>
                </a:cubicBezTo>
                <a:cubicBezTo>
                  <a:pt x="3009087" y="4068191"/>
                  <a:pt x="3118788" y="4085420"/>
                  <a:pt x="3228489" y="4102649"/>
                </a:cubicBezTo>
                <a:cubicBezTo>
                  <a:pt x="3207673" y="4168118"/>
                  <a:pt x="3186857" y="4233588"/>
                  <a:pt x="3166040" y="4299058"/>
                </a:cubicBezTo>
                <a:cubicBezTo>
                  <a:pt x="2675082" y="4299058"/>
                  <a:pt x="2184124" y="4299058"/>
                  <a:pt x="1693166" y="4299058"/>
                </a:cubicBezTo>
                <a:cubicBezTo>
                  <a:pt x="1713759" y="4234292"/>
                  <a:pt x="1734351" y="4169526"/>
                  <a:pt x="1754943" y="4104760"/>
                </a:cubicBezTo>
                <a:cubicBezTo>
                  <a:pt x="1889151" y="4085674"/>
                  <a:pt x="2023358" y="4066589"/>
                  <a:pt x="2157566" y="4047503"/>
                </a:cubicBezTo>
                <a:cubicBezTo>
                  <a:pt x="2187082" y="3678445"/>
                  <a:pt x="2216597" y="3309387"/>
                  <a:pt x="2246113" y="2940329"/>
                </a:cubicBezTo>
                <a:cubicBezTo>
                  <a:pt x="1914967" y="2940329"/>
                  <a:pt x="1583820" y="2940329"/>
                  <a:pt x="1252673" y="2940329"/>
                </a:cubicBezTo>
                <a:cubicBezTo>
                  <a:pt x="1057969" y="3303651"/>
                  <a:pt x="863264" y="3666972"/>
                  <a:pt x="668559" y="4030293"/>
                </a:cubicBezTo>
                <a:cubicBezTo>
                  <a:pt x="796005" y="4055115"/>
                  <a:pt x="923451" y="4079937"/>
                  <a:pt x="1050897" y="4104760"/>
                </a:cubicBezTo>
                <a:cubicBezTo>
                  <a:pt x="1030304" y="4169526"/>
                  <a:pt x="1009712" y="4234292"/>
                  <a:pt x="989120" y="4299058"/>
                </a:cubicBezTo>
                <a:lnTo>
                  <a:pt x="0" y="4299058"/>
                </a:lnTo>
                <a:cubicBezTo>
                  <a:pt x="20592" y="4234292"/>
                  <a:pt x="41184" y="4169526"/>
                  <a:pt x="61776" y="4104760"/>
                </a:cubicBezTo>
                <a:cubicBezTo>
                  <a:pt x="188561" y="4081850"/>
                  <a:pt x="315346" y="4058940"/>
                  <a:pt x="442131" y="4036030"/>
                </a:cubicBezTo>
                <a:cubicBezTo>
                  <a:pt x="1195269" y="2690687"/>
                  <a:pt x="1948407" y="1345344"/>
                  <a:pt x="2701545" y="0"/>
                </a:cubicBezTo>
                <a:close/>
              </a:path>
            </a:pathLst>
          </a:custGeom>
          <a:gradFill>
            <a:gsLst>
              <a:gs pos="0">
                <a:schemeClr val="accent2">
                  <a:lumMod val="60000"/>
                  <a:lumOff val="40000"/>
                </a:schemeClr>
              </a:gs>
              <a:gs pos="100000">
                <a:schemeClr val="accent2">
                  <a:lumMod val="60000"/>
                  <a:lumOff val="4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Tree>
    <p:extLst>
      <p:ext uri="{BB962C8B-B14F-4D97-AF65-F5344CB8AC3E}">
        <p14:creationId xmlns:p14="http://schemas.microsoft.com/office/powerpoint/2010/main" val="542344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630" y="4678852"/>
            <a:ext cx="5472973"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765175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xmlns="" id="{6FAB76EE-FB28-46F7-B916-C8C04CA2C1F9}"/>
              </a:ext>
            </a:extLst>
          </p:cNvPr>
          <p:cNvSpPr>
            <a:spLocks noGrp="1"/>
          </p:cNvSpPr>
          <p:nvPr>
            <p:ph type="ftr" sz="quarter" idx="11"/>
          </p:nvPr>
        </p:nvSpPr>
        <p:spPr/>
        <p:txBody>
          <a:bodyPr/>
          <a:lstStyle/>
          <a:p>
            <a:r>
              <a:rPr lang="en-US" altLang="zh-CN" dirty="0"/>
              <a:t>www.aidie.com</a:t>
            </a:r>
            <a:endParaRPr lang="zh-CN" altLang="en-US" dirty="0"/>
          </a:p>
        </p:txBody>
      </p:sp>
      <p:sp>
        <p:nvSpPr>
          <p:cNvPr id="2" name="标题 1">
            <a:extLst>
              <a:ext uri="{FF2B5EF4-FFF2-40B4-BE49-F238E27FC236}">
                <a16:creationId xmlns:a16="http://schemas.microsoft.com/office/drawing/2014/main" xmlns="" id="{BE395BD6-50A0-4B55-AB8F-24371D4B07B1}"/>
              </a:ext>
            </a:extLst>
          </p:cNvPr>
          <p:cNvSpPr>
            <a:spLocks noGrp="1"/>
          </p:cNvSpPr>
          <p:nvPr>
            <p:ph type="title"/>
          </p:nvPr>
        </p:nvSpPr>
        <p:spPr/>
        <p:txBody>
          <a:bodyPr/>
          <a:lstStyle/>
          <a:p>
            <a:r>
              <a:rPr lang="zh-CN" altLang="en-US" dirty="0"/>
              <a:t>纯文字段落排版样式</a:t>
            </a:r>
          </a:p>
        </p:txBody>
      </p:sp>
      <p:sp>
        <p:nvSpPr>
          <p:cNvPr id="3" name="文本占位符 2">
            <a:extLst>
              <a:ext uri="{FF2B5EF4-FFF2-40B4-BE49-F238E27FC236}">
                <a16:creationId xmlns:a16="http://schemas.microsoft.com/office/drawing/2014/main" xmlns="" id="{3E32C790-9ABD-44FD-A1CD-9666AEF7A65D}"/>
              </a:ext>
            </a:extLst>
          </p:cNvPr>
          <p:cNvSpPr>
            <a:spLocks noGrp="1"/>
          </p:cNvSpPr>
          <p:nvPr>
            <p:ph type="body" sz="quarter" idx="13"/>
          </p:nvPr>
        </p:nvSpPr>
        <p:spPr/>
        <p:txBody>
          <a:bodyPr/>
          <a:lstStyle/>
          <a:p>
            <a:r>
              <a:rPr lang="en-US" altLang="zh-CN" dirty="0"/>
              <a:t>01</a:t>
            </a:r>
            <a:endParaRPr lang="zh-CN" altLang="en-US" dirty="0"/>
          </a:p>
        </p:txBody>
      </p:sp>
      <p:sp>
        <p:nvSpPr>
          <p:cNvPr id="4" name="文本占位符 3">
            <a:extLst>
              <a:ext uri="{FF2B5EF4-FFF2-40B4-BE49-F238E27FC236}">
                <a16:creationId xmlns:a16="http://schemas.microsoft.com/office/drawing/2014/main" xmlns="" id="{C03C1DD4-273B-4C99-BAF8-F3BF3EB9B97F}"/>
              </a:ext>
            </a:extLst>
          </p:cNvPr>
          <p:cNvSpPr>
            <a:spLocks noGrp="1"/>
          </p:cNvSpPr>
          <p:nvPr>
            <p:ph type="body" sz="quarter" idx="14"/>
          </p:nvPr>
        </p:nvSpPr>
        <p:spPr/>
        <p:txBody>
          <a:bodyPr/>
          <a:lstStyle/>
          <a:p>
            <a:r>
              <a:rPr lang="en-US" altLang="zh-CN" dirty="0"/>
              <a:t>Enter English subtitles here</a:t>
            </a:r>
            <a:endParaRPr lang="zh-CN" altLang="en-US" dirty="0"/>
          </a:p>
        </p:txBody>
      </p:sp>
    </p:spTree>
    <p:extLst>
      <p:ext uri="{BB962C8B-B14F-4D97-AF65-F5344CB8AC3E}">
        <p14:creationId xmlns:p14="http://schemas.microsoft.com/office/powerpoint/2010/main" val="3117684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025DE3-F56B-454E-93DC-0F289C360A44}"/>
              </a:ext>
            </a:extLst>
          </p:cNvPr>
          <p:cNvSpPr>
            <a:spLocks noGrp="1"/>
          </p:cNvSpPr>
          <p:nvPr>
            <p:ph type="title"/>
          </p:nvPr>
        </p:nvSpPr>
        <p:spPr/>
        <p:txBody>
          <a:bodyPr/>
          <a:lstStyle/>
          <a:p>
            <a:r>
              <a:rPr lang="zh-CN" altLang="en-US" dirty="0"/>
              <a:t>搞定单段文字简洁排版</a:t>
            </a:r>
          </a:p>
        </p:txBody>
      </p:sp>
      <p:sp>
        <p:nvSpPr>
          <p:cNvPr id="11" name="文本占位符 10">
            <a:extLst>
              <a:ext uri="{FF2B5EF4-FFF2-40B4-BE49-F238E27FC236}">
                <a16:creationId xmlns:a16="http://schemas.microsoft.com/office/drawing/2014/main" xmlns="" id="{E54EE6C0-3E8A-4134-818E-B5E5E1E53D7C}"/>
              </a:ext>
            </a:extLst>
          </p:cNvPr>
          <p:cNvSpPr>
            <a:spLocks noGrp="1"/>
          </p:cNvSpPr>
          <p:nvPr>
            <p:ph type="body" sz="quarter" idx="13"/>
          </p:nvPr>
        </p:nvSpPr>
        <p:spPr/>
        <p:txBody>
          <a:bodyPr/>
          <a:lstStyle/>
          <a:p>
            <a:endParaRPr lang="zh-CN" altLang="en-US"/>
          </a:p>
        </p:txBody>
      </p:sp>
      <p:sp>
        <p:nvSpPr>
          <p:cNvPr id="3" name="矩形 2">
            <a:extLst>
              <a:ext uri="{FF2B5EF4-FFF2-40B4-BE49-F238E27FC236}">
                <a16:creationId xmlns:a16="http://schemas.microsoft.com/office/drawing/2014/main" xmlns="" id="{D41E1A13-800A-4125-9D64-590DFCB0C3B9}"/>
              </a:ext>
            </a:extLst>
          </p:cNvPr>
          <p:cNvSpPr/>
          <p:nvPr/>
        </p:nvSpPr>
        <p:spPr>
          <a:xfrm>
            <a:off x="2435225" y="2717780"/>
            <a:ext cx="9083675" cy="1434047"/>
          </a:xfrm>
          <a:prstGeom prst="rect">
            <a:avLst/>
          </a:prstGeom>
        </p:spPr>
        <p:txBody>
          <a:bodyPr wrap="square" lIns="0" rIns="0">
            <a:spAutoFit/>
          </a:bodyPr>
          <a:lstStyle/>
          <a:p>
            <a:pPr indent="457200" algn="just">
              <a:lnSpc>
                <a:spcPct val="150000"/>
              </a:lnSpc>
            </a:pPr>
            <a:r>
              <a:rPr lang="zh-CN" altLang="en-US" sz="20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5" name="quotation-marks_897">
            <a:extLst>
              <a:ext uri="{FF2B5EF4-FFF2-40B4-BE49-F238E27FC236}">
                <a16:creationId xmlns:a16="http://schemas.microsoft.com/office/drawing/2014/main" xmlns="" id="{1B70D619-7EB3-4055-88E4-09FCCE1A0B8B}"/>
              </a:ext>
            </a:extLst>
          </p:cNvPr>
          <p:cNvSpPr>
            <a:spLocks noChangeAspect="1"/>
          </p:cNvSpPr>
          <p:nvPr/>
        </p:nvSpPr>
        <p:spPr bwMode="auto">
          <a:xfrm>
            <a:off x="666708" y="1815277"/>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schemeClr>
          </a:solidFill>
          <a:ln>
            <a:noFill/>
          </a:ln>
        </p:spPr>
      </p:sp>
      <p:sp>
        <p:nvSpPr>
          <p:cNvPr id="6" name="矩形 5">
            <a:extLst>
              <a:ext uri="{FF2B5EF4-FFF2-40B4-BE49-F238E27FC236}">
                <a16:creationId xmlns:a16="http://schemas.microsoft.com/office/drawing/2014/main" xmlns="" id="{8C0B2FA3-9EC3-4653-884D-9814A8F60AB3}"/>
              </a:ext>
            </a:extLst>
          </p:cNvPr>
          <p:cNvSpPr/>
          <p:nvPr/>
        </p:nvSpPr>
        <p:spPr>
          <a:xfrm>
            <a:off x="2435224" y="4499999"/>
            <a:ext cx="9083675"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页脚占位符 11">
            <a:extLst>
              <a:ext uri="{FF2B5EF4-FFF2-40B4-BE49-F238E27FC236}">
                <a16:creationId xmlns:a16="http://schemas.microsoft.com/office/drawing/2014/main" xmlns="" id="{2F1B11C8-B215-4FDE-9291-FC0BFDC12E96}"/>
              </a:ext>
            </a:extLst>
          </p:cNvPr>
          <p:cNvSpPr>
            <a:spLocks noGrp="1"/>
          </p:cNvSpPr>
          <p:nvPr>
            <p:ph type="ftr" sz="quarter" idx="11"/>
          </p:nvPr>
        </p:nvSpPr>
        <p:spPr/>
        <p:txBody>
          <a:bodyPr/>
          <a:lstStyle/>
          <a:p>
            <a:r>
              <a:rPr lang="en-US" altLang="zh-CN" dirty="0"/>
              <a:t>www.aidie.com</a:t>
            </a:r>
            <a:endParaRPr lang="zh-CN" altLang="en-US" dirty="0"/>
          </a:p>
        </p:txBody>
      </p:sp>
      <p:sp>
        <p:nvSpPr>
          <p:cNvPr id="13" name="灯片编号占位符 12">
            <a:extLst>
              <a:ext uri="{FF2B5EF4-FFF2-40B4-BE49-F238E27FC236}">
                <a16:creationId xmlns:a16="http://schemas.microsoft.com/office/drawing/2014/main" xmlns="" id="{01E6A338-E0DF-4257-A1A5-6C7357AFBDAE}"/>
              </a:ext>
            </a:extLst>
          </p:cNvPr>
          <p:cNvSpPr>
            <a:spLocks noGrp="1"/>
          </p:cNvSpPr>
          <p:nvPr>
            <p:ph type="sldNum" sz="quarter" idx="12"/>
          </p:nvPr>
        </p:nvSpPr>
        <p:spPr/>
        <p:txBody>
          <a:bodyPr/>
          <a:lstStyle/>
          <a:p>
            <a:fld id="{8EB6F228-91C8-4A8E-B28A-F5EBAF4B74FF}" type="slidenum">
              <a:rPr lang="zh-CN" altLang="en-US" smtClean="0"/>
              <a:pPr/>
              <a:t>7</a:t>
            </a:fld>
            <a:endParaRPr lang="zh-CN" altLang="en-US"/>
          </a:p>
        </p:txBody>
      </p:sp>
    </p:spTree>
    <p:extLst>
      <p:ext uri="{BB962C8B-B14F-4D97-AF65-F5344CB8AC3E}">
        <p14:creationId xmlns:p14="http://schemas.microsoft.com/office/powerpoint/2010/main" val="3023436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搞定两段文字简洁排版</a:t>
            </a:r>
          </a:p>
        </p:txBody>
      </p:sp>
      <p:sp>
        <p:nvSpPr>
          <p:cNvPr id="8" name="文本占位符 7">
            <a:extLst>
              <a:ext uri="{FF2B5EF4-FFF2-40B4-BE49-F238E27FC236}">
                <a16:creationId xmlns:a16="http://schemas.microsoft.com/office/drawing/2014/main" xmlns="" id="{DAB0530E-3A8A-401F-919E-19FE1029A66A}"/>
              </a:ext>
            </a:extLst>
          </p:cNvPr>
          <p:cNvSpPr>
            <a:spLocks noGrp="1"/>
          </p:cNvSpPr>
          <p:nvPr>
            <p:ph type="body" sz="quarter" idx="13"/>
          </p:nvPr>
        </p:nvSpPr>
        <p:spPr/>
        <p:txBody>
          <a:bodyPr/>
          <a:lstStyle/>
          <a:p>
            <a:endParaRPr lang="zh-CN" altLang="en-US"/>
          </a:p>
        </p:txBody>
      </p:sp>
      <p:sp>
        <p:nvSpPr>
          <p:cNvPr id="96" name="矩形 95">
            <a:extLst>
              <a:ext uri="{FF2B5EF4-FFF2-40B4-BE49-F238E27FC236}">
                <a16:creationId xmlns:a16="http://schemas.microsoft.com/office/drawing/2014/main" xmlns="" id="{C26FDF4B-DF2A-42A0-AC9A-44EB3A58DC57}"/>
              </a:ext>
            </a:extLst>
          </p:cNvPr>
          <p:cNvSpPr/>
          <p:nvPr/>
        </p:nvSpPr>
        <p:spPr>
          <a:xfrm>
            <a:off x="678857" y="26293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100" name="矩形 99">
            <a:extLst>
              <a:ext uri="{FF2B5EF4-FFF2-40B4-BE49-F238E27FC236}">
                <a16:creationId xmlns:a16="http://schemas.microsoft.com/office/drawing/2014/main" xmlns="" id="{678EE4BB-86C1-4632-85D4-AFD8DA732254}"/>
              </a:ext>
            </a:extLst>
          </p:cNvPr>
          <p:cNvSpPr/>
          <p:nvPr/>
        </p:nvSpPr>
        <p:spPr>
          <a:xfrm>
            <a:off x="7723047" y="26293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7723047"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772304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cxnSp>
        <p:nvCxnSpPr>
          <p:cNvPr id="17" name="直接连接符 16">
            <a:extLst>
              <a:ext uri="{FF2B5EF4-FFF2-40B4-BE49-F238E27FC236}">
                <a16:creationId xmlns:a16="http://schemas.microsoft.com/office/drawing/2014/main" xmlns="" id="{C14ACC5A-7664-41DD-9813-A2F68F0E03E2}"/>
              </a:ext>
            </a:extLst>
          </p:cNvPr>
          <p:cNvCxnSpPr>
            <a:cxnSpLocks/>
          </p:cNvCxnSpPr>
          <p:nvPr/>
        </p:nvCxnSpPr>
        <p:spPr>
          <a:xfrm>
            <a:off x="6091989" y="1997816"/>
            <a:ext cx="0" cy="319829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页脚占位符 8">
            <a:extLst>
              <a:ext uri="{FF2B5EF4-FFF2-40B4-BE49-F238E27FC236}">
                <a16:creationId xmlns:a16="http://schemas.microsoft.com/office/drawing/2014/main" xmlns="" id="{2ABDBAA5-0FB6-4320-93BD-3576941ADB0D}"/>
              </a:ext>
            </a:extLst>
          </p:cNvPr>
          <p:cNvSpPr>
            <a:spLocks noGrp="1"/>
          </p:cNvSpPr>
          <p:nvPr>
            <p:ph type="ftr" sz="quarter" idx="11"/>
          </p:nvPr>
        </p:nvSpPr>
        <p:spPr/>
        <p:txBody>
          <a:bodyPr/>
          <a:lstStyle/>
          <a:p>
            <a:r>
              <a:rPr lang="en-US" altLang="zh-CN" dirty="0"/>
              <a:t>www.aidie.com</a:t>
            </a:r>
            <a:endParaRPr lang="zh-CN" altLang="en-US" dirty="0"/>
          </a:p>
        </p:txBody>
      </p:sp>
      <p:sp>
        <p:nvSpPr>
          <p:cNvPr id="10" name="灯片编号占位符 9">
            <a:extLst>
              <a:ext uri="{FF2B5EF4-FFF2-40B4-BE49-F238E27FC236}">
                <a16:creationId xmlns:a16="http://schemas.microsoft.com/office/drawing/2014/main" xmlns="" id="{20A57E29-81EA-4B23-A421-1D1FE251E217}"/>
              </a:ext>
            </a:extLst>
          </p:cNvPr>
          <p:cNvSpPr>
            <a:spLocks noGrp="1"/>
          </p:cNvSpPr>
          <p:nvPr>
            <p:ph type="sldNum" sz="quarter" idx="12"/>
          </p:nvPr>
        </p:nvSpPr>
        <p:spPr/>
        <p:txBody>
          <a:bodyPr/>
          <a:lstStyle/>
          <a:p>
            <a:fld id="{8EB6F228-91C8-4A8E-B28A-F5EBAF4B74FF}" type="slidenum">
              <a:rPr lang="zh-CN" altLang="en-US" smtClean="0"/>
              <a:pPr/>
              <a:t>8</a:t>
            </a:fld>
            <a:endParaRPr lang="zh-CN" altLang="en-US"/>
          </a:p>
        </p:txBody>
      </p:sp>
    </p:spTree>
    <p:extLst>
      <p:ext uri="{BB962C8B-B14F-4D97-AF65-F5344CB8AC3E}">
        <p14:creationId xmlns:p14="http://schemas.microsoft.com/office/powerpoint/2010/main" val="3889021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搞定三段文字简洁排版</a:t>
            </a:r>
          </a:p>
        </p:txBody>
      </p:sp>
      <p:sp>
        <p:nvSpPr>
          <p:cNvPr id="11" name="文本占位符 10">
            <a:extLst>
              <a:ext uri="{FF2B5EF4-FFF2-40B4-BE49-F238E27FC236}">
                <a16:creationId xmlns:a16="http://schemas.microsoft.com/office/drawing/2014/main" xmlns="" id="{8C7FD184-149D-4D21-AC19-502A168EA2B4}"/>
              </a:ext>
            </a:extLst>
          </p:cNvPr>
          <p:cNvSpPr>
            <a:spLocks noGrp="1"/>
          </p:cNvSpPr>
          <p:nvPr>
            <p:ph type="body" sz="quarter" idx="13"/>
          </p:nvPr>
        </p:nvSpPr>
        <p:spPr/>
        <p:txBody>
          <a:bodyPr/>
          <a:lstStyle/>
          <a:p>
            <a:endParaRPr lang="zh-CN" altLang="en-US"/>
          </a:p>
        </p:txBody>
      </p:sp>
      <p:grpSp>
        <p:nvGrpSpPr>
          <p:cNvPr id="6" name="组合 5">
            <a:extLst>
              <a:ext uri="{FF2B5EF4-FFF2-40B4-BE49-F238E27FC236}">
                <a16:creationId xmlns:a16="http://schemas.microsoft.com/office/drawing/2014/main" xmlns="" id="{45E982EF-A947-4B78-B968-60C233D9BC96}"/>
              </a:ext>
            </a:extLst>
          </p:cNvPr>
          <p:cNvGrpSpPr/>
          <p:nvPr/>
        </p:nvGrpSpPr>
        <p:grpSpPr>
          <a:xfrm>
            <a:off x="678857" y="1997816"/>
            <a:ext cx="2160001" cy="3340384"/>
            <a:chOff x="678857" y="1997816"/>
            <a:chExt cx="2160001" cy="3340384"/>
          </a:xfrm>
        </p:grpSpPr>
        <p:sp>
          <p:nvSpPr>
            <p:cNvPr id="96" name="矩形 95">
              <a:extLst>
                <a:ext uri="{FF2B5EF4-FFF2-40B4-BE49-F238E27FC236}">
                  <a16:creationId xmlns:a16="http://schemas.microsoft.com/office/drawing/2014/main" xmlns="" id="{C26FDF4B-DF2A-42A0-AC9A-44EB3A58DC57}"/>
                </a:ext>
              </a:extLst>
            </p:cNvPr>
            <p:cNvSpPr/>
            <p:nvPr/>
          </p:nvSpPr>
          <p:spPr>
            <a:xfrm>
              <a:off x="678857" y="26293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29326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a:t>
              </a:r>
            </a:p>
          </p:txBody>
        </p:sp>
      </p:grpSp>
      <p:grpSp>
        <p:nvGrpSpPr>
          <p:cNvPr id="7" name="组合 6">
            <a:extLst>
              <a:ext uri="{FF2B5EF4-FFF2-40B4-BE49-F238E27FC236}">
                <a16:creationId xmlns:a16="http://schemas.microsoft.com/office/drawing/2014/main" xmlns="" id="{476E78FA-8926-4EE8-A688-F6E3E7262C7B}"/>
              </a:ext>
            </a:extLst>
          </p:cNvPr>
          <p:cNvGrpSpPr/>
          <p:nvPr/>
        </p:nvGrpSpPr>
        <p:grpSpPr>
          <a:xfrm>
            <a:off x="5063619" y="1997816"/>
            <a:ext cx="2160001" cy="3340384"/>
            <a:chOff x="5063619" y="1997816"/>
            <a:chExt cx="2160001" cy="3340384"/>
          </a:xfrm>
        </p:grpSpPr>
        <p:sp>
          <p:nvSpPr>
            <p:cNvPr id="100" name="矩形 99">
              <a:extLst>
                <a:ext uri="{FF2B5EF4-FFF2-40B4-BE49-F238E27FC236}">
                  <a16:creationId xmlns:a16="http://schemas.microsoft.com/office/drawing/2014/main" xmlns="" id="{678EE4BB-86C1-4632-85D4-AFD8DA732254}"/>
                </a:ext>
              </a:extLst>
            </p:cNvPr>
            <p:cNvSpPr/>
            <p:nvPr/>
          </p:nvSpPr>
          <p:spPr>
            <a:xfrm>
              <a:off x="5063619" y="26293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5063619"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5063620" y="29326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a:t>
              </a:r>
            </a:p>
          </p:txBody>
        </p:sp>
      </p:grpSp>
      <p:grpSp>
        <p:nvGrpSpPr>
          <p:cNvPr id="8" name="组合 7">
            <a:extLst>
              <a:ext uri="{FF2B5EF4-FFF2-40B4-BE49-F238E27FC236}">
                <a16:creationId xmlns:a16="http://schemas.microsoft.com/office/drawing/2014/main" xmlns="" id="{098A0414-5C21-413E-934F-23569E479730}"/>
              </a:ext>
            </a:extLst>
          </p:cNvPr>
          <p:cNvGrpSpPr/>
          <p:nvPr/>
        </p:nvGrpSpPr>
        <p:grpSpPr>
          <a:xfrm>
            <a:off x="9448380" y="1997816"/>
            <a:ext cx="2160001" cy="3340384"/>
            <a:chOff x="9448380" y="1997816"/>
            <a:chExt cx="2160001" cy="3340384"/>
          </a:xfrm>
        </p:grpSpPr>
        <p:sp>
          <p:nvSpPr>
            <p:cNvPr id="104" name="矩形 103">
              <a:extLst>
                <a:ext uri="{FF2B5EF4-FFF2-40B4-BE49-F238E27FC236}">
                  <a16:creationId xmlns:a16="http://schemas.microsoft.com/office/drawing/2014/main" xmlns="" id="{51C959A8-76C0-4A27-9E4F-5CFAEA1EFF4D}"/>
                </a:ext>
              </a:extLst>
            </p:cNvPr>
            <p:cNvSpPr/>
            <p:nvPr/>
          </p:nvSpPr>
          <p:spPr>
            <a:xfrm>
              <a:off x="9448380" y="2629302"/>
              <a:ext cx="720000"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a:extLst>
                <a:ext uri="{FF2B5EF4-FFF2-40B4-BE49-F238E27FC236}">
                  <a16:creationId xmlns:a16="http://schemas.microsoft.com/office/drawing/2014/main" xmlns="" id="{B9932CB4-01A3-450C-AFF8-986CBEAA454C}"/>
                </a:ext>
              </a:extLst>
            </p:cNvPr>
            <p:cNvSpPr txBox="1"/>
            <p:nvPr/>
          </p:nvSpPr>
          <p:spPr>
            <a:xfrm>
              <a:off x="9448380"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6" name="文本框 105">
              <a:extLst>
                <a:ext uri="{FF2B5EF4-FFF2-40B4-BE49-F238E27FC236}">
                  <a16:creationId xmlns:a16="http://schemas.microsoft.com/office/drawing/2014/main" xmlns="" id="{49CC292C-EC56-4CA9-B3DF-337A59B88AC3}"/>
                </a:ext>
              </a:extLst>
            </p:cNvPr>
            <p:cNvSpPr txBox="1"/>
            <p:nvPr/>
          </p:nvSpPr>
          <p:spPr>
            <a:xfrm>
              <a:off x="9448381" y="29326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此处输入你的内容此处输入你的内容此处输入你的内容此处输入你的内容此处输入你的内容此处输入你的内容。</a:t>
              </a:r>
            </a:p>
          </p:txBody>
        </p:sp>
      </p:grpSp>
      <p:sp>
        <p:nvSpPr>
          <p:cNvPr id="107" name="right-arrow_339913">
            <a:extLst>
              <a:ext uri="{FF2B5EF4-FFF2-40B4-BE49-F238E27FC236}">
                <a16:creationId xmlns:a16="http://schemas.microsoft.com/office/drawing/2014/main" xmlns="" id="{358D34DA-96BD-462C-A5D9-F385FCFCCD26}"/>
              </a:ext>
            </a:extLst>
          </p:cNvPr>
          <p:cNvSpPr>
            <a:spLocks noChangeAspect="1"/>
          </p:cNvSpPr>
          <p:nvPr/>
        </p:nvSpPr>
        <p:spPr bwMode="auto">
          <a:xfrm>
            <a:off x="3558165"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108" name="right-arrow_339913">
            <a:extLst>
              <a:ext uri="{FF2B5EF4-FFF2-40B4-BE49-F238E27FC236}">
                <a16:creationId xmlns:a16="http://schemas.microsoft.com/office/drawing/2014/main" xmlns="" id="{8E16FC23-C0A0-4D47-B980-B3CBABCC9486}"/>
              </a:ext>
            </a:extLst>
          </p:cNvPr>
          <p:cNvSpPr>
            <a:spLocks noChangeAspect="1"/>
          </p:cNvSpPr>
          <p:nvPr/>
        </p:nvSpPr>
        <p:spPr bwMode="auto">
          <a:xfrm>
            <a:off x="8031158"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12" name="页脚占位符 11">
            <a:extLst>
              <a:ext uri="{FF2B5EF4-FFF2-40B4-BE49-F238E27FC236}">
                <a16:creationId xmlns:a16="http://schemas.microsoft.com/office/drawing/2014/main" xmlns="" id="{5006F5D2-AA4D-4936-9A77-C5E415606D75}"/>
              </a:ext>
            </a:extLst>
          </p:cNvPr>
          <p:cNvSpPr>
            <a:spLocks noGrp="1"/>
          </p:cNvSpPr>
          <p:nvPr>
            <p:ph type="ftr" sz="quarter" idx="11"/>
          </p:nvPr>
        </p:nvSpPr>
        <p:spPr/>
        <p:txBody>
          <a:bodyPr/>
          <a:lstStyle/>
          <a:p>
            <a:r>
              <a:rPr lang="en-US" altLang="zh-CN" dirty="0"/>
              <a:t>www.aidie.com</a:t>
            </a:r>
            <a:endParaRPr lang="zh-CN" altLang="en-US" dirty="0"/>
          </a:p>
        </p:txBody>
      </p:sp>
      <p:sp>
        <p:nvSpPr>
          <p:cNvPr id="13" name="灯片编号占位符 12">
            <a:extLst>
              <a:ext uri="{FF2B5EF4-FFF2-40B4-BE49-F238E27FC236}">
                <a16:creationId xmlns:a16="http://schemas.microsoft.com/office/drawing/2014/main" xmlns="" id="{B9C4300E-9AE1-4A35-A397-648E855CA5DC}"/>
              </a:ext>
            </a:extLst>
          </p:cNvPr>
          <p:cNvSpPr>
            <a:spLocks noGrp="1"/>
          </p:cNvSpPr>
          <p:nvPr>
            <p:ph type="sldNum" sz="quarter" idx="12"/>
          </p:nvPr>
        </p:nvSpPr>
        <p:spPr/>
        <p:txBody>
          <a:bodyPr/>
          <a:lstStyle/>
          <a:p>
            <a:fld id="{8EB6F228-91C8-4A8E-B28A-F5EBAF4B74FF}" type="slidenum">
              <a:rPr lang="zh-CN" altLang="en-US" smtClean="0"/>
              <a:pPr/>
              <a:t>9</a:t>
            </a:fld>
            <a:endParaRPr lang="zh-CN" altLang="en-US"/>
          </a:p>
        </p:txBody>
      </p:sp>
    </p:spTree>
    <p:extLst>
      <p:ext uri="{BB962C8B-B14F-4D97-AF65-F5344CB8AC3E}">
        <p14:creationId xmlns:p14="http://schemas.microsoft.com/office/powerpoint/2010/main" val="28311640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窄&quot;,&quot;HeaderHeight&quot;:9.0,&quot;FooterHeight&quot;:6.0,&quot;SideMargin&quot;:2.5,&quot;TopMargin&quot;:0.0,&quot;BottomMargin&quot;:0.0,&quot;IntervalMargin&quot;:1.0,&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民大">
      <a:dk1>
        <a:sysClr val="windowText" lastClr="000000"/>
      </a:dk1>
      <a:lt1>
        <a:sysClr val="window" lastClr="FFFFFF"/>
      </a:lt1>
      <a:dk2>
        <a:srgbClr val="44546A"/>
      </a:dk2>
      <a:lt2>
        <a:srgbClr val="E7E6E6"/>
      </a:lt2>
      <a:accent1>
        <a:srgbClr val="D7010E"/>
      </a:accent1>
      <a:accent2>
        <a:srgbClr val="CC4226"/>
      </a:accent2>
      <a:accent3>
        <a:srgbClr val="2B948C"/>
      </a:accent3>
      <a:accent4>
        <a:srgbClr val="3B5DCC"/>
      </a:accent4>
      <a:accent5>
        <a:srgbClr val="FCDE99"/>
      </a:accent5>
      <a:accent6>
        <a:srgbClr val="5C448A"/>
      </a:accent6>
      <a:hlink>
        <a:srgbClr val="0563C1"/>
      </a:hlink>
      <a:folHlink>
        <a:srgbClr val="954F72"/>
      </a:folHlink>
    </a:clrScheme>
    <a:fontScheme name="阿里常用">
      <a:majorFont>
        <a:latin typeface="Alibaba Sans Heavy"/>
        <a:ea typeface="阿里巴巴普惠体 B"/>
        <a:cs typeface=""/>
      </a:majorFont>
      <a:minorFont>
        <a:latin typeface="Alibaba Sans Medium"/>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674</TotalTime>
  <Words>6972</Words>
  <Application>Microsoft Office PowerPoint</Application>
  <PresentationFormat>宽屏</PresentationFormat>
  <Paragraphs>673</Paragraphs>
  <Slides>57</Slides>
  <Notes>56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57</vt:i4>
      </vt:variant>
    </vt:vector>
  </HeadingPairs>
  <TitlesOfParts>
    <vt:vector size="71" baseType="lpstr">
      <vt:lpstr>Bebas</vt:lpstr>
      <vt:lpstr>Noto Serif CJK SC Black</vt:lpstr>
      <vt:lpstr>Radikal</vt:lpstr>
      <vt:lpstr>阿里巴巴普惠体 B</vt:lpstr>
      <vt:lpstr>阿里巴巴普惠体 H</vt:lpstr>
      <vt:lpstr>阿里巴巴普惠体 R</vt:lpstr>
      <vt:lpstr>等线</vt:lpstr>
      <vt:lpstr>宋体</vt:lpstr>
      <vt:lpstr>微软雅黑</vt:lpstr>
      <vt:lpstr>Alibaba Sans Heavy</vt:lpstr>
      <vt:lpstr>Alibaba Sans Medium</vt:lpstr>
      <vt:lpstr>Arial</vt:lpstr>
      <vt:lpstr>Impact</vt:lpstr>
      <vt:lpstr>Office 主题​​</vt:lpstr>
      <vt:lpstr>PowerPoint 演示文稿</vt:lpstr>
      <vt:lpstr>PowerPoint 演示文稿</vt:lpstr>
      <vt:lpstr>PowerPoint 演示文稿</vt:lpstr>
      <vt:lpstr>单击此处填写章节标题名称</vt:lpstr>
      <vt:lpstr>PowerPoint 演示文稿</vt:lpstr>
      <vt:lpstr>纯文字段落排版样式</vt:lpstr>
      <vt:lpstr>搞定单段文字简洁排版</vt:lpstr>
      <vt:lpstr>搞定两段文字简洁排版</vt:lpstr>
      <vt:lpstr>搞定三段文字简洁排版</vt:lpstr>
      <vt:lpstr>搞定四段文字简洁排版</vt:lpstr>
      <vt:lpstr>直观排版展示数据</vt:lpstr>
      <vt:lpstr>搞定六段文字排版</vt:lpstr>
      <vt:lpstr>图文结合排版样式</vt:lpstr>
      <vt:lpstr>单个人物介绍或单段图文说明</vt:lpstr>
      <vt:lpstr>双人物介绍或两段图文说明</vt:lpstr>
      <vt:lpstr>单个人物介绍页</vt:lpstr>
      <vt:lpstr>团队多人介绍</vt:lpstr>
      <vt:lpstr>单张图片图文排版</vt:lpstr>
      <vt:lpstr>电脑样机展示照片页</vt:lpstr>
      <vt:lpstr>一张图加4个观点</vt:lpstr>
      <vt:lpstr>3组并列图文版式</vt:lpstr>
      <vt:lpstr>3组并列图文版式</vt:lpstr>
      <vt:lpstr>4组图文版式</vt:lpstr>
      <vt:lpstr>5组图文展示样式</vt:lpstr>
      <vt:lpstr>图表相关排版样式</vt:lpstr>
      <vt:lpstr>三线表简单实用又好看</vt:lpstr>
      <vt:lpstr>跟百分比有关的简要数据呈现</vt:lpstr>
      <vt:lpstr>一个简单的柱状图</vt:lpstr>
      <vt:lpstr>一个简单的条形图</vt:lpstr>
      <vt:lpstr>一个简单的曲线图</vt:lpstr>
      <vt:lpstr>一个普通的扇形</vt:lpstr>
      <vt:lpstr>逻辑图示排版样式</vt:lpstr>
      <vt:lpstr>项目时间进度规划</vt:lpstr>
      <vt:lpstr>创意时间轴</vt:lpstr>
      <vt:lpstr>项目时间进度规划</vt:lpstr>
      <vt:lpstr>项目当前进展</vt:lpstr>
      <vt:lpstr>简单的两项对比的展示</vt:lpstr>
      <vt:lpstr>两观点四段对比图示</vt:lpstr>
      <vt:lpstr>三段式循环逻辑</vt:lpstr>
      <vt:lpstr>三段式递进逻辑图示</vt:lpstr>
      <vt:lpstr>四段式总结突出重点</vt:lpstr>
      <vt:lpstr>SWTO分析矩阵图示</vt:lpstr>
      <vt:lpstr>SWTO分析矩阵图示</vt:lpstr>
      <vt:lpstr>四段并列观点图示</vt:lpstr>
      <vt:lpstr>五段观点并列图示</vt:lpstr>
      <vt:lpstr>一个简单的架构图</vt:lpstr>
      <vt:lpstr>PowerPoint 演示文稿</vt:lpstr>
      <vt:lpstr>PowerPoint 演示文稿</vt:lpstr>
      <vt:lpstr>坐标矩阵</vt:lpstr>
      <vt:lpstr>特殊功能样式</vt:lpstr>
      <vt:lpstr>获奖展示页面</vt:lpstr>
      <vt:lpstr>所获荣誉展示样式-可根据实际情况选取使用</vt:lpstr>
      <vt:lpstr>参考文献展示</vt:lpstr>
      <vt:lpstr>合作伙伴LOGO展示页</vt:lpstr>
      <vt:lpstr>问答白板页</vt:lpstr>
      <vt:lpstr>PowerPoint 演示文稿</vt:lpstr>
      <vt:lpstr>PowerPoint 演示文稿</vt:lpstr>
    </vt:vector>
  </TitlesOfParts>
  <Manager>www.51pptm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www.51pptm ob an.com</dc:description>
  <cp:lastModifiedBy>YANGs</cp:lastModifiedBy>
  <cp:revision>93</cp:revision>
  <dcterms:created xsi:type="dcterms:W3CDTF">2019-02-22T16:30:17Z</dcterms:created>
  <dcterms:modified xsi:type="dcterms:W3CDTF">2021-01-11T12:04:01Z</dcterms:modified>
</cp:coreProperties>
</file>