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93" r:id="rId3"/>
    <p:sldId id="294" r:id="rId4"/>
    <p:sldId id="257" r:id="rId5"/>
    <p:sldId id="258" r:id="rId6"/>
    <p:sldId id="259" r:id="rId7"/>
    <p:sldId id="275" r:id="rId8"/>
    <p:sldId id="295" r:id="rId9"/>
    <p:sldId id="276" r:id="rId10"/>
    <p:sldId id="277" r:id="rId11"/>
    <p:sldId id="279" r:id="rId12"/>
    <p:sldId id="280" r:id="rId13"/>
    <p:sldId id="281" r:id="rId14"/>
    <p:sldId id="296" r:id="rId15"/>
    <p:sldId id="282" r:id="rId16"/>
    <p:sldId id="283" r:id="rId17"/>
    <p:sldId id="284" r:id="rId18"/>
    <p:sldId id="285" r:id="rId19"/>
    <p:sldId id="286" r:id="rId20"/>
    <p:sldId id="287" r:id="rId21"/>
    <p:sldId id="297" r:id="rId22"/>
    <p:sldId id="288" r:id="rId23"/>
    <p:sldId id="289" r:id="rId24"/>
    <p:sldId id="290" r:id="rId25"/>
    <p:sldId id="291" r:id="rId26"/>
    <p:sldId id="292" r:id="rId27"/>
    <p:sldId id="298" r:id="rId28"/>
    <p:sldId id="299" r:id="rId29"/>
    <p:sldId id="300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381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0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3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AFAB3F-CA29-4539-BA20-C6E86403FF33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B93889-5FFA-4798-9860-88AEC7A9C8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219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C9B631-81E8-4019-838E-748D95B68351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176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790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856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100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43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455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764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394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162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专注工作汇报类PPT排版设计，定制QQ:4181577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4689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3193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2113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171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5990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Freeform 7"/>
          <p:cNvSpPr/>
          <p:nvPr/>
        </p:nvSpPr>
        <p:spPr bwMode="auto">
          <a:xfrm>
            <a:off x="7139156" y="2572478"/>
            <a:ext cx="1453107" cy="768052"/>
          </a:xfrm>
          <a:custGeom>
            <a:avLst/>
            <a:gdLst>
              <a:gd name="T0" fmla="*/ 1887 w 2044"/>
              <a:gd name="T1" fmla="*/ 769 h 1081"/>
              <a:gd name="T2" fmla="*/ 1828 w 2044"/>
              <a:gd name="T3" fmla="*/ 783 h 1081"/>
              <a:gd name="T4" fmla="*/ 1567 w 2044"/>
              <a:gd name="T5" fmla="*/ 684 h 1081"/>
              <a:gd name="T6" fmla="*/ 1567 w 2044"/>
              <a:gd name="T7" fmla="*/ 1081 h 1081"/>
              <a:gd name="T8" fmla="*/ 395 w 2044"/>
              <a:gd name="T9" fmla="*/ 1081 h 1081"/>
              <a:gd name="T10" fmla="*/ 395 w 2044"/>
              <a:gd name="T11" fmla="*/ 692 h 1081"/>
              <a:gd name="T12" fmla="*/ 128 w 2044"/>
              <a:gd name="T13" fmla="*/ 682 h 1081"/>
              <a:gd name="T14" fmla="*/ 121 w 2044"/>
              <a:gd name="T15" fmla="*/ 676 h 1081"/>
              <a:gd name="T16" fmla="*/ 273 w 2044"/>
              <a:gd name="T17" fmla="*/ 359 h 1081"/>
              <a:gd name="T18" fmla="*/ 395 w 2044"/>
              <a:gd name="T19" fmla="*/ 397 h 1081"/>
              <a:gd name="T20" fmla="*/ 395 w 2044"/>
              <a:gd name="T21" fmla="*/ 8 h 1081"/>
              <a:gd name="T22" fmla="*/ 545 w 2044"/>
              <a:gd name="T23" fmla="*/ 8 h 1081"/>
              <a:gd name="T24" fmla="*/ 866 w 2044"/>
              <a:gd name="T25" fmla="*/ 7 h 1081"/>
              <a:gd name="T26" fmla="*/ 905 w 2044"/>
              <a:gd name="T27" fmla="*/ 235 h 1081"/>
              <a:gd name="T28" fmla="*/ 1060 w 2044"/>
              <a:gd name="T29" fmla="*/ 235 h 1081"/>
              <a:gd name="T30" fmla="*/ 1120 w 2044"/>
              <a:gd name="T31" fmla="*/ 146 h 1081"/>
              <a:gd name="T32" fmla="*/ 1106 w 2044"/>
              <a:gd name="T33" fmla="*/ 30 h 1081"/>
              <a:gd name="T34" fmla="*/ 1097 w 2044"/>
              <a:gd name="T35" fmla="*/ 23 h 1081"/>
              <a:gd name="T36" fmla="*/ 1567 w 2044"/>
              <a:gd name="T37" fmla="*/ 8 h 1081"/>
              <a:gd name="T38" fmla="*/ 1568 w 2044"/>
              <a:gd name="T39" fmla="*/ 404 h 1081"/>
              <a:gd name="T40" fmla="*/ 1693 w 2044"/>
              <a:gd name="T41" fmla="*/ 299 h 1081"/>
              <a:gd name="T42" fmla="*/ 1773 w 2044"/>
              <a:gd name="T43" fmla="*/ 289 h 1081"/>
              <a:gd name="T44" fmla="*/ 1988 w 2044"/>
              <a:gd name="T45" fmla="*/ 405 h 1081"/>
              <a:gd name="T46" fmla="*/ 2017 w 2044"/>
              <a:gd name="T47" fmla="*/ 633 h 1081"/>
              <a:gd name="T48" fmla="*/ 1887 w 2044"/>
              <a:gd name="T49" fmla="*/ 769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44" h="1081">
                <a:moveTo>
                  <a:pt x="1887" y="769"/>
                </a:moveTo>
                <a:cubicBezTo>
                  <a:pt x="1869" y="777"/>
                  <a:pt x="1849" y="781"/>
                  <a:pt x="1828" y="783"/>
                </a:cubicBezTo>
                <a:cubicBezTo>
                  <a:pt x="1792" y="785"/>
                  <a:pt x="1567" y="726"/>
                  <a:pt x="1567" y="684"/>
                </a:cubicBezTo>
                <a:cubicBezTo>
                  <a:pt x="1567" y="1081"/>
                  <a:pt x="1567" y="1081"/>
                  <a:pt x="1567" y="1081"/>
                </a:cubicBezTo>
                <a:cubicBezTo>
                  <a:pt x="395" y="1081"/>
                  <a:pt x="395" y="1081"/>
                  <a:pt x="395" y="1081"/>
                </a:cubicBezTo>
                <a:cubicBezTo>
                  <a:pt x="395" y="692"/>
                  <a:pt x="395" y="692"/>
                  <a:pt x="395" y="692"/>
                </a:cubicBezTo>
                <a:cubicBezTo>
                  <a:pt x="327" y="739"/>
                  <a:pt x="226" y="749"/>
                  <a:pt x="128" y="682"/>
                </a:cubicBezTo>
                <a:cubicBezTo>
                  <a:pt x="125" y="680"/>
                  <a:pt x="123" y="678"/>
                  <a:pt x="121" y="676"/>
                </a:cubicBezTo>
                <a:cubicBezTo>
                  <a:pt x="0" y="524"/>
                  <a:pt x="115" y="359"/>
                  <a:pt x="273" y="359"/>
                </a:cubicBezTo>
                <a:cubicBezTo>
                  <a:pt x="319" y="359"/>
                  <a:pt x="361" y="373"/>
                  <a:pt x="395" y="397"/>
                </a:cubicBezTo>
                <a:cubicBezTo>
                  <a:pt x="395" y="8"/>
                  <a:pt x="395" y="8"/>
                  <a:pt x="395" y="8"/>
                </a:cubicBezTo>
                <a:cubicBezTo>
                  <a:pt x="445" y="8"/>
                  <a:pt x="495" y="8"/>
                  <a:pt x="545" y="8"/>
                </a:cubicBezTo>
                <a:cubicBezTo>
                  <a:pt x="652" y="9"/>
                  <a:pt x="759" y="9"/>
                  <a:pt x="866" y="7"/>
                </a:cubicBezTo>
                <a:cubicBezTo>
                  <a:pt x="773" y="56"/>
                  <a:pt x="834" y="195"/>
                  <a:pt x="905" y="235"/>
                </a:cubicBezTo>
                <a:cubicBezTo>
                  <a:pt x="952" y="262"/>
                  <a:pt x="1017" y="266"/>
                  <a:pt x="1060" y="235"/>
                </a:cubicBezTo>
                <a:cubicBezTo>
                  <a:pt x="1091" y="214"/>
                  <a:pt x="1107" y="179"/>
                  <a:pt x="1120" y="146"/>
                </a:cubicBezTo>
                <a:cubicBezTo>
                  <a:pt x="1135" y="107"/>
                  <a:pt x="1143" y="55"/>
                  <a:pt x="1106" y="30"/>
                </a:cubicBezTo>
                <a:cubicBezTo>
                  <a:pt x="1103" y="28"/>
                  <a:pt x="1099" y="26"/>
                  <a:pt x="1097" y="23"/>
                </a:cubicBezTo>
                <a:cubicBezTo>
                  <a:pt x="1091" y="11"/>
                  <a:pt x="1567" y="0"/>
                  <a:pt x="1567" y="8"/>
                </a:cubicBezTo>
                <a:cubicBezTo>
                  <a:pt x="1567" y="139"/>
                  <a:pt x="1559" y="273"/>
                  <a:pt x="1568" y="404"/>
                </a:cubicBezTo>
                <a:cubicBezTo>
                  <a:pt x="1597" y="358"/>
                  <a:pt x="1636" y="317"/>
                  <a:pt x="1693" y="299"/>
                </a:cubicBezTo>
                <a:cubicBezTo>
                  <a:pt x="1719" y="291"/>
                  <a:pt x="1746" y="288"/>
                  <a:pt x="1773" y="289"/>
                </a:cubicBezTo>
                <a:cubicBezTo>
                  <a:pt x="1860" y="293"/>
                  <a:pt x="1942" y="338"/>
                  <a:pt x="1988" y="405"/>
                </a:cubicBezTo>
                <a:cubicBezTo>
                  <a:pt x="2034" y="472"/>
                  <a:pt x="2044" y="558"/>
                  <a:pt x="2017" y="633"/>
                </a:cubicBezTo>
                <a:cubicBezTo>
                  <a:pt x="1995" y="692"/>
                  <a:pt x="1948" y="745"/>
                  <a:pt x="1887" y="76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6" name="Freeform 8"/>
          <p:cNvSpPr/>
          <p:nvPr/>
        </p:nvSpPr>
        <p:spPr bwMode="auto">
          <a:xfrm>
            <a:off x="9088928" y="1067993"/>
            <a:ext cx="833922" cy="762782"/>
          </a:xfrm>
          <a:custGeom>
            <a:avLst/>
            <a:gdLst>
              <a:gd name="T0" fmla="*/ 123 w 1172"/>
              <a:gd name="T1" fmla="*/ 351 h 1073"/>
              <a:gd name="T2" fmla="*/ 275 w 1172"/>
              <a:gd name="T3" fmla="*/ 668 h 1073"/>
              <a:gd name="T4" fmla="*/ 268 w 1172"/>
              <a:gd name="T5" fmla="*/ 675 h 1073"/>
              <a:gd name="T6" fmla="*/ 0 w 1172"/>
              <a:gd name="T7" fmla="*/ 684 h 1073"/>
              <a:gd name="T8" fmla="*/ 0 w 1172"/>
              <a:gd name="T9" fmla="*/ 1073 h 1073"/>
              <a:gd name="T10" fmla="*/ 454 w 1172"/>
              <a:gd name="T11" fmla="*/ 1073 h 1073"/>
              <a:gd name="T12" fmla="*/ 435 w 1172"/>
              <a:gd name="T13" fmla="*/ 800 h 1073"/>
              <a:gd name="T14" fmla="*/ 442 w 1172"/>
              <a:gd name="T15" fmla="*/ 794 h 1073"/>
              <a:gd name="T16" fmla="*/ 789 w 1172"/>
              <a:gd name="T17" fmla="*/ 933 h 1073"/>
              <a:gd name="T18" fmla="*/ 718 w 1172"/>
              <a:gd name="T19" fmla="*/ 1073 h 1073"/>
              <a:gd name="T20" fmla="*/ 1172 w 1172"/>
              <a:gd name="T21" fmla="*/ 1073 h 1073"/>
              <a:gd name="T22" fmla="*/ 1172 w 1172"/>
              <a:gd name="T23" fmla="*/ 688 h 1073"/>
              <a:gd name="T24" fmla="*/ 910 w 1172"/>
              <a:gd name="T25" fmla="*/ 675 h 1073"/>
              <a:gd name="T26" fmla="*/ 904 w 1172"/>
              <a:gd name="T27" fmla="*/ 669 h 1073"/>
              <a:gd name="T28" fmla="*/ 1055 w 1172"/>
              <a:gd name="T29" fmla="*/ 351 h 1073"/>
              <a:gd name="T30" fmla="*/ 1172 w 1172"/>
              <a:gd name="T31" fmla="*/ 385 h 1073"/>
              <a:gd name="T32" fmla="*/ 1172 w 1172"/>
              <a:gd name="T33" fmla="*/ 0 h 1073"/>
              <a:gd name="T34" fmla="*/ 0 w 1172"/>
              <a:gd name="T35" fmla="*/ 0 h 1073"/>
              <a:gd name="T36" fmla="*/ 0 w 1172"/>
              <a:gd name="T37" fmla="*/ 389 h 1073"/>
              <a:gd name="T38" fmla="*/ 123 w 1172"/>
              <a:gd name="T39" fmla="*/ 351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72" h="1073">
                <a:moveTo>
                  <a:pt x="123" y="351"/>
                </a:moveTo>
                <a:cubicBezTo>
                  <a:pt x="281" y="351"/>
                  <a:pt x="396" y="517"/>
                  <a:pt x="275" y="668"/>
                </a:cubicBezTo>
                <a:cubicBezTo>
                  <a:pt x="273" y="671"/>
                  <a:pt x="270" y="673"/>
                  <a:pt x="268" y="675"/>
                </a:cubicBezTo>
                <a:cubicBezTo>
                  <a:pt x="170" y="741"/>
                  <a:pt x="68" y="732"/>
                  <a:pt x="0" y="684"/>
                </a:cubicBezTo>
                <a:cubicBezTo>
                  <a:pt x="0" y="1073"/>
                  <a:pt x="0" y="1073"/>
                  <a:pt x="0" y="1073"/>
                </a:cubicBezTo>
                <a:cubicBezTo>
                  <a:pt x="454" y="1073"/>
                  <a:pt x="454" y="1073"/>
                  <a:pt x="454" y="1073"/>
                </a:cubicBezTo>
                <a:cubicBezTo>
                  <a:pt x="379" y="1014"/>
                  <a:pt x="351" y="904"/>
                  <a:pt x="435" y="800"/>
                </a:cubicBezTo>
                <a:cubicBezTo>
                  <a:pt x="437" y="798"/>
                  <a:pt x="439" y="796"/>
                  <a:pt x="442" y="794"/>
                </a:cubicBezTo>
                <a:cubicBezTo>
                  <a:pt x="608" y="682"/>
                  <a:pt x="789" y="788"/>
                  <a:pt x="789" y="933"/>
                </a:cubicBezTo>
                <a:cubicBezTo>
                  <a:pt x="789" y="989"/>
                  <a:pt x="761" y="1039"/>
                  <a:pt x="718" y="1073"/>
                </a:cubicBezTo>
                <a:cubicBezTo>
                  <a:pt x="1172" y="1073"/>
                  <a:pt x="1172" y="1073"/>
                  <a:pt x="1172" y="1073"/>
                </a:cubicBezTo>
                <a:cubicBezTo>
                  <a:pt x="1172" y="688"/>
                  <a:pt x="1172" y="688"/>
                  <a:pt x="1172" y="688"/>
                </a:cubicBezTo>
                <a:cubicBezTo>
                  <a:pt x="1104" y="732"/>
                  <a:pt x="1005" y="739"/>
                  <a:pt x="910" y="675"/>
                </a:cubicBezTo>
                <a:cubicBezTo>
                  <a:pt x="908" y="673"/>
                  <a:pt x="906" y="671"/>
                  <a:pt x="904" y="669"/>
                </a:cubicBezTo>
                <a:cubicBezTo>
                  <a:pt x="782" y="517"/>
                  <a:pt x="898" y="351"/>
                  <a:pt x="1055" y="351"/>
                </a:cubicBezTo>
                <a:cubicBezTo>
                  <a:pt x="1099" y="351"/>
                  <a:pt x="1139" y="364"/>
                  <a:pt x="1172" y="385"/>
                </a:cubicBezTo>
                <a:cubicBezTo>
                  <a:pt x="1172" y="0"/>
                  <a:pt x="1172" y="0"/>
                  <a:pt x="1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9"/>
                  <a:pt x="0" y="389"/>
                  <a:pt x="0" y="389"/>
                </a:cubicBezTo>
                <a:cubicBezTo>
                  <a:pt x="34" y="366"/>
                  <a:pt x="77" y="351"/>
                  <a:pt x="123" y="35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  <a:round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7" name="Freeform 9"/>
          <p:cNvSpPr/>
          <p:nvPr/>
        </p:nvSpPr>
        <p:spPr bwMode="auto">
          <a:xfrm>
            <a:off x="7966492" y="1067993"/>
            <a:ext cx="1404362" cy="762782"/>
          </a:xfrm>
          <a:custGeom>
            <a:avLst/>
            <a:gdLst>
              <a:gd name="T0" fmla="*/ 128 w 1974"/>
              <a:gd name="T1" fmla="*/ 674 h 1073"/>
              <a:gd name="T2" fmla="*/ 407 w 1974"/>
              <a:gd name="T3" fmla="*/ 677 h 1073"/>
              <a:gd name="T4" fmla="*/ 407 w 1974"/>
              <a:gd name="T5" fmla="*/ 1073 h 1073"/>
              <a:gd name="T6" fmla="*/ 1578 w 1974"/>
              <a:gd name="T7" fmla="*/ 1073 h 1073"/>
              <a:gd name="T8" fmla="*/ 1578 w 1974"/>
              <a:gd name="T9" fmla="*/ 684 h 1073"/>
              <a:gd name="T10" fmla="*/ 1846 w 1974"/>
              <a:gd name="T11" fmla="*/ 675 h 1073"/>
              <a:gd name="T12" fmla="*/ 1853 w 1974"/>
              <a:gd name="T13" fmla="*/ 668 h 1073"/>
              <a:gd name="T14" fmla="*/ 1701 w 1974"/>
              <a:gd name="T15" fmla="*/ 351 h 1073"/>
              <a:gd name="T16" fmla="*/ 1578 w 1974"/>
              <a:gd name="T17" fmla="*/ 389 h 1073"/>
              <a:gd name="T18" fmla="*/ 1578 w 1974"/>
              <a:gd name="T19" fmla="*/ 0 h 1073"/>
              <a:gd name="T20" fmla="*/ 1108 w 1974"/>
              <a:gd name="T21" fmla="*/ 0 h 1073"/>
              <a:gd name="T22" fmla="*/ 1144 w 1974"/>
              <a:gd name="T23" fmla="*/ 285 h 1073"/>
              <a:gd name="T24" fmla="*/ 1137 w 1974"/>
              <a:gd name="T25" fmla="*/ 291 h 1073"/>
              <a:gd name="T26" fmla="*/ 790 w 1974"/>
              <a:gd name="T27" fmla="*/ 153 h 1073"/>
              <a:gd name="T28" fmla="*/ 877 w 1974"/>
              <a:gd name="T29" fmla="*/ 0 h 1073"/>
              <a:gd name="T30" fmla="*/ 407 w 1974"/>
              <a:gd name="T31" fmla="*/ 0 h 1073"/>
              <a:gd name="T32" fmla="*/ 407 w 1974"/>
              <a:gd name="T33" fmla="*/ 397 h 1073"/>
              <a:gd name="T34" fmla="*/ 274 w 1974"/>
              <a:gd name="T35" fmla="*/ 351 h 1073"/>
              <a:gd name="T36" fmla="*/ 124 w 1974"/>
              <a:gd name="T37" fmla="*/ 671 h 1073"/>
              <a:gd name="T38" fmla="*/ 128 w 1974"/>
              <a:gd name="T39" fmla="*/ 67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74" h="1073">
                <a:moveTo>
                  <a:pt x="128" y="674"/>
                </a:moveTo>
                <a:cubicBezTo>
                  <a:pt x="231" y="745"/>
                  <a:pt x="339" y="731"/>
                  <a:pt x="407" y="677"/>
                </a:cubicBezTo>
                <a:cubicBezTo>
                  <a:pt x="407" y="1073"/>
                  <a:pt x="407" y="1073"/>
                  <a:pt x="407" y="1073"/>
                </a:cubicBezTo>
                <a:cubicBezTo>
                  <a:pt x="1578" y="1073"/>
                  <a:pt x="1578" y="1073"/>
                  <a:pt x="1578" y="1073"/>
                </a:cubicBezTo>
                <a:cubicBezTo>
                  <a:pt x="1578" y="684"/>
                  <a:pt x="1578" y="684"/>
                  <a:pt x="1578" y="684"/>
                </a:cubicBezTo>
                <a:cubicBezTo>
                  <a:pt x="1646" y="732"/>
                  <a:pt x="1748" y="741"/>
                  <a:pt x="1846" y="675"/>
                </a:cubicBezTo>
                <a:cubicBezTo>
                  <a:pt x="1848" y="673"/>
                  <a:pt x="1851" y="671"/>
                  <a:pt x="1853" y="668"/>
                </a:cubicBezTo>
                <a:cubicBezTo>
                  <a:pt x="1974" y="517"/>
                  <a:pt x="1859" y="351"/>
                  <a:pt x="1701" y="351"/>
                </a:cubicBezTo>
                <a:cubicBezTo>
                  <a:pt x="1655" y="351"/>
                  <a:pt x="1612" y="366"/>
                  <a:pt x="1578" y="389"/>
                </a:cubicBezTo>
                <a:cubicBezTo>
                  <a:pt x="1578" y="0"/>
                  <a:pt x="1578" y="0"/>
                  <a:pt x="1578" y="0"/>
                </a:cubicBezTo>
                <a:cubicBezTo>
                  <a:pt x="1108" y="0"/>
                  <a:pt x="1108" y="0"/>
                  <a:pt x="1108" y="0"/>
                </a:cubicBezTo>
                <a:cubicBezTo>
                  <a:pt x="1196" y="56"/>
                  <a:pt x="1233" y="174"/>
                  <a:pt x="1144" y="285"/>
                </a:cubicBezTo>
                <a:cubicBezTo>
                  <a:pt x="1142" y="287"/>
                  <a:pt x="1140" y="289"/>
                  <a:pt x="1137" y="291"/>
                </a:cubicBezTo>
                <a:cubicBezTo>
                  <a:pt x="971" y="403"/>
                  <a:pt x="790" y="297"/>
                  <a:pt x="790" y="153"/>
                </a:cubicBezTo>
                <a:cubicBezTo>
                  <a:pt x="790" y="90"/>
                  <a:pt x="825" y="34"/>
                  <a:pt x="877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407" y="397"/>
                  <a:pt x="407" y="397"/>
                  <a:pt x="407" y="397"/>
                </a:cubicBezTo>
                <a:cubicBezTo>
                  <a:pt x="371" y="369"/>
                  <a:pt x="325" y="351"/>
                  <a:pt x="274" y="351"/>
                </a:cubicBezTo>
                <a:cubicBezTo>
                  <a:pt x="116" y="351"/>
                  <a:pt x="0" y="518"/>
                  <a:pt x="124" y="671"/>
                </a:cubicBezTo>
                <a:cubicBezTo>
                  <a:pt x="125" y="672"/>
                  <a:pt x="126" y="673"/>
                  <a:pt x="128" y="67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8" name="Freeform 10"/>
          <p:cNvSpPr/>
          <p:nvPr/>
        </p:nvSpPr>
        <p:spPr bwMode="auto">
          <a:xfrm>
            <a:off x="7422400" y="1067993"/>
            <a:ext cx="833922" cy="1036804"/>
          </a:xfrm>
          <a:custGeom>
            <a:avLst/>
            <a:gdLst>
              <a:gd name="T0" fmla="*/ 289 w 1172"/>
              <a:gd name="T1" fmla="*/ 674 h 1459"/>
              <a:gd name="T2" fmla="*/ 0 w 1172"/>
              <a:gd name="T3" fmla="*/ 669 h 1459"/>
              <a:gd name="T4" fmla="*/ 0 w 1172"/>
              <a:gd name="T5" fmla="*/ 1073 h 1459"/>
              <a:gd name="T6" fmla="*/ 97 w 1172"/>
              <a:gd name="T7" fmla="*/ 1073 h 1459"/>
              <a:gd name="T8" fmla="*/ 423 w 1172"/>
              <a:gd name="T9" fmla="*/ 1073 h 1459"/>
              <a:gd name="T10" fmla="*/ 441 w 1172"/>
              <a:gd name="T11" fmla="*/ 1403 h 1459"/>
              <a:gd name="T12" fmla="*/ 612 w 1172"/>
              <a:gd name="T13" fmla="*/ 1451 h 1459"/>
              <a:gd name="T14" fmla="*/ 754 w 1172"/>
              <a:gd name="T15" fmla="*/ 1370 h 1459"/>
              <a:gd name="T16" fmla="*/ 749 w 1172"/>
              <a:gd name="T17" fmla="*/ 1073 h 1459"/>
              <a:gd name="T18" fmla="*/ 1172 w 1172"/>
              <a:gd name="T19" fmla="*/ 1073 h 1459"/>
              <a:gd name="T20" fmla="*/ 1172 w 1172"/>
              <a:gd name="T21" fmla="*/ 677 h 1459"/>
              <a:gd name="T22" fmla="*/ 892 w 1172"/>
              <a:gd name="T23" fmla="*/ 674 h 1459"/>
              <a:gd name="T24" fmla="*/ 889 w 1172"/>
              <a:gd name="T25" fmla="*/ 671 h 1459"/>
              <a:gd name="T26" fmla="*/ 1039 w 1172"/>
              <a:gd name="T27" fmla="*/ 351 h 1459"/>
              <a:gd name="T28" fmla="*/ 1172 w 1172"/>
              <a:gd name="T29" fmla="*/ 397 h 1459"/>
              <a:gd name="T30" fmla="*/ 1172 w 1172"/>
              <a:gd name="T31" fmla="*/ 0 h 1459"/>
              <a:gd name="T32" fmla="*/ 0 w 1172"/>
              <a:gd name="T33" fmla="*/ 0 h 1459"/>
              <a:gd name="T34" fmla="*/ 0 w 1172"/>
              <a:gd name="T35" fmla="*/ 405 h 1459"/>
              <a:gd name="T36" fmla="*/ 143 w 1172"/>
              <a:gd name="T37" fmla="*/ 351 h 1459"/>
              <a:gd name="T38" fmla="*/ 292 w 1172"/>
              <a:gd name="T39" fmla="*/ 671 h 1459"/>
              <a:gd name="T40" fmla="*/ 289 w 1172"/>
              <a:gd name="T41" fmla="*/ 674 h 1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72" h="1459">
                <a:moveTo>
                  <a:pt x="289" y="674"/>
                </a:moveTo>
                <a:cubicBezTo>
                  <a:pt x="182" y="748"/>
                  <a:pt x="68" y="730"/>
                  <a:pt x="0" y="669"/>
                </a:cubicBezTo>
                <a:cubicBezTo>
                  <a:pt x="0" y="1073"/>
                  <a:pt x="0" y="1073"/>
                  <a:pt x="0" y="1073"/>
                </a:cubicBezTo>
                <a:cubicBezTo>
                  <a:pt x="0" y="1073"/>
                  <a:pt x="41" y="1073"/>
                  <a:pt x="97" y="1073"/>
                </a:cubicBezTo>
                <a:cubicBezTo>
                  <a:pt x="214" y="1073"/>
                  <a:pt x="397" y="1074"/>
                  <a:pt x="423" y="1073"/>
                </a:cubicBezTo>
                <a:cubicBezTo>
                  <a:pt x="347" y="1162"/>
                  <a:pt x="345" y="1326"/>
                  <a:pt x="441" y="1403"/>
                </a:cubicBezTo>
                <a:cubicBezTo>
                  <a:pt x="487" y="1440"/>
                  <a:pt x="551" y="1459"/>
                  <a:pt x="612" y="1451"/>
                </a:cubicBezTo>
                <a:cubicBezTo>
                  <a:pt x="668" y="1443"/>
                  <a:pt x="720" y="1412"/>
                  <a:pt x="754" y="1370"/>
                </a:cubicBezTo>
                <a:cubicBezTo>
                  <a:pt x="824" y="1285"/>
                  <a:pt x="817" y="1158"/>
                  <a:pt x="749" y="1073"/>
                </a:cubicBezTo>
                <a:cubicBezTo>
                  <a:pt x="1172" y="1073"/>
                  <a:pt x="1172" y="1073"/>
                  <a:pt x="1172" y="1073"/>
                </a:cubicBezTo>
                <a:cubicBezTo>
                  <a:pt x="1172" y="677"/>
                  <a:pt x="1172" y="677"/>
                  <a:pt x="1172" y="677"/>
                </a:cubicBezTo>
                <a:cubicBezTo>
                  <a:pt x="1104" y="731"/>
                  <a:pt x="996" y="745"/>
                  <a:pt x="892" y="674"/>
                </a:cubicBezTo>
                <a:cubicBezTo>
                  <a:pt x="891" y="673"/>
                  <a:pt x="890" y="672"/>
                  <a:pt x="889" y="671"/>
                </a:cubicBezTo>
                <a:cubicBezTo>
                  <a:pt x="765" y="518"/>
                  <a:pt x="881" y="351"/>
                  <a:pt x="1039" y="351"/>
                </a:cubicBezTo>
                <a:cubicBezTo>
                  <a:pt x="1090" y="351"/>
                  <a:pt x="1136" y="369"/>
                  <a:pt x="1172" y="397"/>
                </a:cubicBezTo>
                <a:cubicBezTo>
                  <a:pt x="1172" y="0"/>
                  <a:pt x="1172" y="0"/>
                  <a:pt x="1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5"/>
                  <a:pt x="0" y="405"/>
                  <a:pt x="0" y="405"/>
                </a:cubicBezTo>
                <a:cubicBezTo>
                  <a:pt x="37" y="372"/>
                  <a:pt x="87" y="351"/>
                  <a:pt x="143" y="351"/>
                </a:cubicBezTo>
                <a:cubicBezTo>
                  <a:pt x="301" y="351"/>
                  <a:pt x="417" y="518"/>
                  <a:pt x="292" y="671"/>
                </a:cubicBezTo>
                <a:cubicBezTo>
                  <a:pt x="292" y="672"/>
                  <a:pt x="290" y="673"/>
                  <a:pt x="289" y="67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9" name="Freeform 11"/>
          <p:cNvSpPr/>
          <p:nvPr/>
        </p:nvSpPr>
        <p:spPr bwMode="auto">
          <a:xfrm>
            <a:off x="8253688" y="1822870"/>
            <a:ext cx="832605" cy="772004"/>
          </a:xfrm>
          <a:custGeom>
            <a:avLst/>
            <a:gdLst>
              <a:gd name="T0" fmla="*/ 1049 w 1171"/>
              <a:gd name="T1" fmla="*/ 351 h 1086"/>
              <a:gd name="T2" fmla="*/ 897 w 1171"/>
              <a:gd name="T3" fmla="*/ 668 h 1086"/>
              <a:gd name="T4" fmla="*/ 903 w 1171"/>
              <a:gd name="T5" fmla="*/ 674 h 1086"/>
              <a:gd name="T6" fmla="*/ 1171 w 1171"/>
              <a:gd name="T7" fmla="*/ 683 h 1086"/>
              <a:gd name="T8" fmla="*/ 1171 w 1171"/>
              <a:gd name="T9" fmla="*/ 1073 h 1086"/>
              <a:gd name="T10" fmla="*/ 997 w 1171"/>
              <a:gd name="T11" fmla="*/ 1074 h 1086"/>
              <a:gd name="T12" fmla="*/ 695 w 1171"/>
              <a:gd name="T13" fmla="*/ 1058 h 1086"/>
              <a:gd name="T14" fmla="*/ 707 w 1171"/>
              <a:gd name="T15" fmla="*/ 1011 h 1086"/>
              <a:gd name="T16" fmla="*/ 609 w 1171"/>
              <a:gd name="T17" fmla="*/ 908 h 1086"/>
              <a:gd name="T18" fmla="*/ 497 w 1171"/>
              <a:gd name="T19" fmla="*/ 1013 h 1086"/>
              <a:gd name="T20" fmla="*/ 480 w 1171"/>
              <a:gd name="T21" fmla="*/ 1060 h 1086"/>
              <a:gd name="T22" fmla="*/ 448 w 1171"/>
              <a:gd name="T23" fmla="*/ 1067 h 1086"/>
              <a:gd name="T24" fmla="*/ 0 w 1171"/>
              <a:gd name="T25" fmla="*/ 1073 h 1086"/>
              <a:gd name="T26" fmla="*/ 0 w 1171"/>
              <a:gd name="T27" fmla="*/ 688 h 1086"/>
              <a:gd name="T28" fmla="*/ 261 w 1171"/>
              <a:gd name="T29" fmla="*/ 674 h 1086"/>
              <a:gd name="T30" fmla="*/ 268 w 1171"/>
              <a:gd name="T31" fmla="*/ 668 h 1086"/>
              <a:gd name="T32" fmla="*/ 116 w 1171"/>
              <a:gd name="T33" fmla="*/ 351 h 1086"/>
              <a:gd name="T34" fmla="*/ 0 w 1171"/>
              <a:gd name="T35" fmla="*/ 384 h 1086"/>
              <a:gd name="T36" fmla="*/ 0 w 1171"/>
              <a:gd name="T37" fmla="*/ 0 h 1086"/>
              <a:gd name="T38" fmla="*/ 1171 w 1171"/>
              <a:gd name="T39" fmla="*/ 0 h 1086"/>
              <a:gd name="T40" fmla="*/ 1171 w 1171"/>
              <a:gd name="T41" fmla="*/ 389 h 1086"/>
              <a:gd name="T42" fmla="*/ 1049 w 1171"/>
              <a:gd name="T43" fmla="*/ 351 h 1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71" h="1086">
                <a:moveTo>
                  <a:pt x="1049" y="351"/>
                </a:moveTo>
                <a:cubicBezTo>
                  <a:pt x="891" y="351"/>
                  <a:pt x="775" y="516"/>
                  <a:pt x="897" y="668"/>
                </a:cubicBezTo>
                <a:cubicBezTo>
                  <a:pt x="899" y="670"/>
                  <a:pt x="901" y="672"/>
                  <a:pt x="903" y="674"/>
                </a:cubicBezTo>
                <a:cubicBezTo>
                  <a:pt x="1001" y="741"/>
                  <a:pt x="1103" y="731"/>
                  <a:pt x="1171" y="683"/>
                </a:cubicBezTo>
                <a:cubicBezTo>
                  <a:pt x="1171" y="1073"/>
                  <a:pt x="1171" y="1073"/>
                  <a:pt x="1171" y="1073"/>
                </a:cubicBezTo>
                <a:cubicBezTo>
                  <a:pt x="1171" y="1065"/>
                  <a:pt x="1091" y="1069"/>
                  <a:pt x="997" y="1074"/>
                </a:cubicBezTo>
                <a:cubicBezTo>
                  <a:pt x="864" y="1080"/>
                  <a:pt x="702" y="1086"/>
                  <a:pt x="695" y="1058"/>
                </a:cubicBezTo>
                <a:cubicBezTo>
                  <a:pt x="691" y="1042"/>
                  <a:pt x="702" y="1027"/>
                  <a:pt x="707" y="1011"/>
                </a:cubicBezTo>
                <a:cubicBezTo>
                  <a:pt x="723" y="960"/>
                  <a:pt x="667" y="905"/>
                  <a:pt x="609" y="908"/>
                </a:cubicBezTo>
                <a:cubicBezTo>
                  <a:pt x="551" y="911"/>
                  <a:pt x="503" y="960"/>
                  <a:pt x="497" y="1013"/>
                </a:cubicBezTo>
                <a:cubicBezTo>
                  <a:pt x="495" y="1030"/>
                  <a:pt x="495" y="1050"/>
                  <a:pt x="480" y="1060"/>
                </a:cubicBezTo>
                <a:cubicBezTo>
                  <a:pt x="471" y="1066"/>
                  <a:pt x="459" y="1067"/>
                  <a:pt x="448" y="1067"/>
                </a:cubicBezTo>
                <a:cubicBezTo>
                  <a:pt x="299" y="1072"/>
                  <a:pt x="149" y="1073"/>
                  <a:pt x="0" y="1073"/>
                </a:cubicBezTo>
                <a:cubicBezTo>
                  <a:pt x="0" y="688"/>
                  <a:pt x="0" y="688"/>
                  <a:pt x="0" y="688"/>
                </a:cubicBezTo>
                <a:cubicBezTo>
                  <a:pt x="68" y="732"/>
                  <a:pt x="166" y="738"/>
                  <a:pt x="261" y="674"/>
                </a:cubicBezTo>
                <a:cubicBezTo>
                  <a:pt x="263" y="672"/>
                  <a:pt x="266" y="670"/>
                  <a:pt x="268" y="668"/>
                </a:cubicBezTo>
                <a:cubicBezTo>
                  <a:pt x="389" y="516"/>
                  <a:pt x="274" y="351"/>
                  <a:pt x="116" y="351"/>
                </a:cubicBezTo>
                <a:cubicBezTo>
                  <a:pt x="73" y="351"/>
                  <a:pt x="32" y="363"/>
                  <a:pt x="0" y="384"/>
                </a:cubicBezTo>
                <a:cubicBezTo>
                  <a:pt x="0" y="0"/>
                  <a:pt x="0" y="0"/>
                  <a:pt x="0" y="0"/>
                </a:cubicBezTo>
                <a:cubicBezTo>
                  <a:pt x="1171" y="0"/>
                  <a:pt x="1171" y="0"/>
                  <a:pt x="1171" y="0"/>
                </a:cubicBezTo>
                <a:cubicBezTo>
                  <a:pt x="1171" y="389"/>
                  <a:pt x="1171" y="389"/>
                  <a:pt x="1171" y="389"/>
                </a:cubicBezTo>
                <a:cubicBezTo>
                  <a:pt x="1137" y="365"/>
                  <a:pt x="1095" y="351"/>
                  <a:pt x="1049" y="35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0" name="Freeform 12"/>
          <p:cNvSpPr/>
          <p:nvPr/>
        </p:nvSpPr>
        <p:spPr bwMode="auto">
          <a:xfrm>
            <a:off x="8249736" y="2316900"/>
            <a:ext cx="1111897" cy="1283160"/>
          </a:xfrm>
          <a:custGeom>
            <a:avLst/>
            <a:gdLst>
              <a:gd name="T0" fmla="*/ 736 w 1564"/>
              <a:gd name="T1" fmla="*/ 1686 h 1803"/>
              <a:gd name="T2" fmla="*/ 751 w 1564"/>
              <a:gd name="T3" fmla="*/ 1446 h 1803"/>
              <a:gd name="T4" fmla="*/ 1171 w 1564"/>
              <a:gd name="T5" fmla="*/ 1446 h 1803"/>
              <a:gd name="T6" fmla="*/ 1171 w 1564"/>
              <a:gd name="T7" fmla="*/ 1063 h 1803"/>
              <a:gd name="T8" fmla="*/ 1436 w 1564"/>
              <a:gd name="T9" fmla="*/ 1051 h 1803"/>
              <a:gd name="T10" fmla="*/ 1443 w 1564"/>
              <a:gd name="T11" fmla="*/ 1045 h 1803"/>
              <a:gd name="T12" fmla="*/ 1291 w 1564"/>
              <a:gd name="T13" fmla="*/ 728 h 1803"/>
              <a:gd name="T14" fmla="*/ 1171 w 1564"/>
              <a:gd name="T15" fmla="*/ 764 h 1803"/>
              <a:gd name="T16" fmla="*/ 1171 w 1564"/>
              <a:gd name="T17" fmla="*/ 373 h 1803"/>
              <a:gd name="T18" fmla="*/ 738 w 1564"/>
              <a:gd name="T19" fmla="*/ 373 h 1803"/>
              <a:gd name="T20" fmla="*/ 735 w 1564"/>
              <a:gd name="T21" fmla="*/ 117 h 1803"/>
              <a:gd name="T22" fmla="*/ 732 w 1564"/>
              <a:gd name="T23" fmla="*/ 114 h 1803"/>
              <a:gd name="T24" fmla="*/ 383 w 1564"/>
              <a:gd name="T25" fmla="*/ 252 h 1803"/>
              <a:gd name="T26" fmla="*/ 433 w 1564"/>
              <a:gd name="T27" fmla="*/ 373 h 1803"/>
              <a:gd name="T28" fmla="*/ 0 w 1564"/>
              <a:gd name="T29" fmla="*/ 373 h 1803"/>
              <a:gd name="T30" fmla="*/ 0 w 1564"/>
              <a:gd name="T31" fmla="*/ 808 h 1803"/>
              <a:gd name="T32" fmla="*/ 310 w 1564"/>
              <a:gd name="T33" fmla="*/ 775 h 1803"/>
              <a:gd name="T34" fmla="*/ 317 w 1564"/>
              <a:gd name="T35" fmla="*/ 781 h 1803"/>
              <a:gd name="T36" fmla="*/ 166 w 1564"/>
              <a:gd name="T37" fmla="*/ 1099 h 1803"/>
              <a:gd name="T38" fmla="*/ 0 w 1564"/>
              <a:gd name="T39" fmla="*/ 1019 h 1803"/>
              <a:gd name="T40" fmla="*/ 0 w 1564"/>
              <a:gd name="T41" fmla="*/ 1446 h 1803"/>
              <a:gd name="T42" fmla="*/ 420 w 1564"/>
              <a:gd name="T43" fmla="*/ 1446 h 1803"/>
              <a:gd name="T44" fmla="*/ 383 w 1564"/>
              <a:gd name="T45" fmla="*/ 1553 h 1803"/>
              <a:gd name="T46" fmla="*/ 729 w 1564"/>
              <a:gd name="T47" fmla="*/ 1692 h 1803"/>
              <a:gd name="T48" fmla="*/ 736 w 1564"/>
              <a:gd name="T49" fmla="*/ 1686 h 1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64" h="1803">
                <a:moveTo>
                  <a:pt x="736" y="1686"/>
                </a:moveTo>
                <a:cubicBezTo>
                  <a:pt x="806" y="1599"/>
                  <a:pt x="799" y="1508"/>
                  <a:pt x="751" y="1446"/>
                </a:cubicBezTo>
                <a:cubicBezTo>
                  <a:pt x="1171" y="1446"/>
                  <a:pt x="1171" y="1446"/>
                  <a:pt x="1171" y="1446"/>
                </a:cubicBezTo>
                <a:cubicBezTo>
                  <a:pt x="1171" y="1063"/>
                  <a:pt x="1171" y="1063"/>
                  <a:pt x="1171" y="1063"/>
                </a:cubicBezTo>
                <a:cubicBezTo>
                  <a:pt x="1239" y="1108"/>
                  <a:pt x="1339" y="1117"/>
                  <a:pt x="1436" y="1051"/>
                </a:cubicBezTo>
                <a:cubicBezTo>
                  <a:pt x="1439" y="1049"/>
                  <a:pt x="1441" y="1047"/>
                  <a:pt x="1443" y="1045"/>
                </a:cubicBezTo>
                <a:cubicBezTo>
                  <a:pt x="1564" y="893"/>
                  <a:pt x="1448" y="728"/>
                  <a:pt x="1291" y="728"/>
                </a:cubicBezTo>
                <a:cubicBezTo>
                  <a:pt x="1246" y="728"/>
                  <a:pt x="1205" y="741"/>
                  <a:pt x="1171" y="764"/>
                </a:cubicBezTo>
                <a:cubicBezTo>
                  <a:pt x="1171" y="373"/>
                  <a:pt x="1171" y="373"/>
                  <a:pt x="1171" y="373"/>
                </a:cubicBezTo>
                <a:cubicBezTo>
                  <a:pt x="738" y="373"/>
                  <a:pt x="738" y="373"/>
                  <a:pt x="738" y="373"/>
                </a:cubicBezTo>
                <a:cubicBezTo>
                  <a:pt x="798" y="311"/>
                  <a:pt x="812" y="212"/>
                  <a:pt x="735" y="117"/>
                </a:cubicBezTo>
                <a:cubicBezTo>
                  <a:pt x="734" y="116"/>
                  <a:pt x="733" y="115"/>
                  <a:pt x="732" y="114"/>
                </a:cubicBezTo>
                <a:cubicBezTo>
                  <a:pt x="565" y="0"/>
                  <a:pt x="383" y="107"/>
                  <a:pt x="383" y="252"/>
                </a:cubicBezTo>
                <a:cubicBezTo>
                  <a:pt x="383" y="298"/>
                  <a:pt x="402" y="341"/>
                  <a:pt x="433" y="373"/>
                </a:cubicBezTo>
                <a:cubicBezTo>
                  <a:pt x="0" y="373"/>
                  <a:pt x="0" y="373"/>
                  <a:pt x="0" y="373"/>
                </a:cubicBezTo>
                <a:cubicBezTo>
                  <a:pt x="0" y="808"/>
                  <a:pt x="0" y="808"/>
                  <a:pt x="0" y="808"/>
                </a:cubicBezTo>
                <a:cubicBezTo>
                  <a:pt x="61" y="727"/>
                  <a:pt x="189" y="693"/>
                  <a:pt x="310" y="775"/>
                </a:cubicBezTo>
                <a:cubicBezTo>
                  <a:pt x="313" y="776"/>
                  <a:pt x="315" y="778"/>
                  <a:pt x="317" y="781"/>
                </a:cubicBezTo>
                <a:cubicBezTo>
                  <a:pt x="440" y="933"/>
                  <a:pt x="324" y="1099"/>
                  <a:pt x="166" y="1099"/>
                </a:cubicBezTo>
                <a:cubicBezTo>
                  <a:pt x="97" y="1099"/>
                  <a:pt x="36" y="1067"/>
                  <a:pt x="0" y="1019"/>
                </a:cubicBezTo>
                <a:cubicBezTo>
                  <a:pt x="0" y="1446"/>
                  <a:pt x="0" y="1446"/>
                  <a:pt x="0" y="1446"/>
                </a:cubicBezTo>
                <a:cubicBezTo>
                  <a:pt x="420" y="1446"/>
                  <a:pt x="420" y="1446"/>
                  <a:pt x="420" y="1446"/>
                </a:cubicBezTo>
                <a:cubicBezTo>
                  <a:pt x="397" y="1476"/>
                  <a:pt x="383" y="1513"/>
                  <a:pt x="383" y="1553"/>
                </a:cubicBezTo>
                <a:cubicBezTo>
                  <a:pt x="383" y="1697"/>
                  <a:pt x="563" y="1803"/>
                  <a:pt x="729" y="1692"/>
                </a:cubicBezTo>
                <a:cubicBezTo>
                  <a:pt x="732" y="1690"/>
                  <a:pt x="734" y="1688"/>
                  <a:pt x="736" y="168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1" name="Freeform 13"/>
          <p:cNvSpPr/>
          <p:nvPr/>
        </p:nvSpPr>
        <p:spPr bwMode="auto">
          <a:xfrm>
            <a:off x="7131252" y="1822870"/>
            <a:ext cx="1399093" cy="1018360"/>
          </a:xfrm>
          <a:custGeom>
            <a:avLst/>
            <a:gdLst>
              <a:gd name="T0" fmla="*/ 1840 w 1968"/>
              <a:gd name="T1" fmla="*/ 674 h 1432"/>
              <a:gd name="T2" fmla="*/ 1579 w 1968"/>
              <a:gd name="T3" fmla="*/ 688 h 1432"/>
              <a:gd name="T4" fmla="*/ 1579 w 1968"/>
              <a:gd name="T5" fmla="*/ 1073 h 1432"/>
              <a:gd name="T6" fmla="*/ 1160 w 1968"/>
              <a:gd name="T7" fmla="*/ 1073 h 1432"/>
              <a:gd name="T8" fmla="*/ 1147 w 1968"/>
              <a:gd name="T9" fmla="*/ 1315 h 1432"/>
              <a:gd name="T10" fmla="*/ 1140 w 1968"/>
              <a:gd name="T11" fmla="*/ 1321 h 1432"/>
              <a:gd name="T12" fmla="*/ 794 w 1968"/>
              <a:gd name="T13" fmla="*/ 1182 h 1432"/>
              <a:gd name="T14" fmla="*/ 834 w 1968"/>
              <a:gd name="T15" fmla="*/ 1073 h 1432"/>
              <a:gd name="T16" fmla="*/ 407 w 1968"/>
              <a:gd name="T17" fmla="*/ 1073 h 1432"/>
              <a:gd name="T18" fmla="*/ 407 w 1968"/>
              <a:gd name="T19" fmla="*/ 676 h 1432"/>
              <a:gd name="T20" fmla="*/ 128 w 1968"/>
              <a:gd name="T21" fmla="*/ 673 h 1432"/>
              <a:gd name="T22" fmla="*/ 125 w 1968"/>
              <a:gd name="T23" fmla="*/ 670 h 1432"/>
              <a:gd name="T24" fmla="*/ 275 w 1968"/>
              <a:gd name="T25" fmla="*/ 351 h 1432"/>
              <a:gd name="T26" fmla="*/ 407 w 1968"/>
              <a:gd name="T27" fmla="*/ 396 h 1432"/>
              <a:gd name="T28" fmla="*/ 407 w 1968"/>
              <a:gd name="T29" fmla="*/ 0 h 1432"/>
              <a:gd name="T30" fmla="*/ 881 w 1968"/>
              <a:gd name="T31" fmla="*/ 0 h 1432"/>
              <a:gd name="T32" fmla="*/ 845 w 1968"/>
              <a:gd name="T33" fmla="*/ 284 h 1432"/>
              <a:gd name="T34" fmla="*/ 852 w 1968"/>
              <a:gd name="T35" fmla="*/ 290 h 1432"/>
              <a:gd name="T36" fmla="*/ 1199 w 1968"/>
              <a:gd name="T37" fmla="*/ 152 h 1432"/>
              <a:gd name="T38" fmla="*/ 1112 w 1968"/>
              <a:gd name="T39" fmla="*/ 0 h 1432"/>
              <a:gd name="T40" fmla="*/ 1579 w 1968"/>
              <a:gd name="T41" fmla="*/ 0 h 1432"/>
              <a:gd name="T42" fmla="*/ 1579 w 1968"/>
              <a:gd name="T43" fmla="*/ 384 h 1432"/>
              <a:gd name="T44" fmla="*/ 1695 w 1968"/>
              <a:gd name="T45" fmla="*/ 351 h 1432"/>
              <a:gd name="T46" fmla="*/ 1847 w 1968"/>
              <a:gd name="T47" fmla="*/ 668 h 1432"/>
              <a:gd name="T48" fmla="*/ 1840 w 1968"/>
              <a:gd name="T49" fmla="*/ 674 h 1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68" h="1432">
                <a:moveTo>
                  <a:pt x="1840" y="674"/>
                </a:moveTo>
                <a:cubicBezTo>
                  <a:pt x="1745" y="738"/>
                  <a:pt x="1647" y="732"/>
                  <a:pt x="1579" y="688"/>
                </a:cubicBezTo>
                <a:cubicBezTo>
                  <a:pt x="1579" y="1073"/>
                  <a:pt x="1579" y="1073"/>
                  <a:pt x="1579" y="1073"/>
                </a:cubicBezTo>
                <a:cubicBezTo>
                  <a:pt x="1160" y="1073"/>
                  <a:pt x="1160" y="1073"/>
                  <a:pt x="1160" y="1073"/>
                </a:cubicBezTo>
                <a:cubicBezTo>
                  <a:pt x="1210" y="1135"/>
                  <a:pt x="1219" y="1226"/>
                  <a:pt x="1147" y="1315"/>
                </a:cubicBezTo>
                <a:cubicBezTo>
                  <a:pt x="1145" y="1317"/>
                  <a:pt x="1143" y="1320"/>
                  <a:pt x="1140" y="1321"/>
                </a:cubicBezTo>
                <a:cubicBezTo>
                  <a:pt x="974" y="1432"/>
                  <a:pt x="794" y="1327"/>
                  <a:pt x="794" y="1182"/>
                </a:cubicBezTo>
                <a:cubicBezTo>
                  <a:pt x="794" y="1141"/>
                  <a:pt x="809" y="1103"/>
                  <a:pt x="834" y="1073"/>
                </a:cubicBezTo>
                <a:cubicBezTo>
                  <a:pt x="407" y="1073"/>
                  <a:pt x="407" y="1073"/>
                  <a:pt x="407" y="1073"/>
                </a:cubicBezTo>
                <a:cubicBezTo>
                  <a:pt x="407" y="676"/>
                  <a:pt x="407" y="676"/>
                  <a:pt x="407" y="676"/>
                </a:cubicBezTo>
                <a:cubicBezTo>
                  <a:pt x="339" y="730"/>
                  <a:pt x="231" y="744"/>
                  <a:pt x="128" y="673"/>
                </a:cubicBezTo>
                <a:cubicBezTo>
                  <a:pt x="127" y="672"/>
                  <a:pt x="125" y="671"/>
                  <a:pt x="125" y="670"/>
                </a:cubicBezTo>
                <a:cubicBezTo>
                  <a:pt x="0" y="517"/>
                  <a:pt x="116" y="351"/>
                  <a:pt x="275" y="351"/>
                </a:cubicBezTo>
                <a:cubicBezTo>
                  <a:pt x="325" y="351"/>
                  <a:pt x="371" y="368"/>
                  <a:pt x="407" y="396"/>
                </a:cubicBezTo>
                <a:cubicBezTo>
                  <a:pt x="407" y="0"/>
                  <a:pt x="407" y="0"/>
                  <a:pt x="407" y="0"/>
                </a:cubicBezTo>
                <a:cubicBezTo>
                  <a:pt x="881" y="0"/>
                  <a:pt x="881" y="0"/>
                  <a:pt x="881" y="0"/>
                </a:cubicBezTo>
                <a:cubicBezTo>
                  <a:pt x="793" y="55"/>
                  <a:pt x="756" y="173"/>
                  <a:pt x="845" y="284"/>
                </a:cubicBezTo>
                <a:cubicBezTo>
                  <a:pt x="847" y="286"/>
                  <a:pt x="850" y="289"/>
                  <a:pt x="852" y="290"/>
                </a:cubicBezTo>
                <a:cubicBezTo>
                  <a:pt x="1018" y="403"/>
                  <a:pt x="1199" y="297"/>
                  <a:pt x="1199" y="152"/>
                </a:cubicBezTo>
                <a:cubicBezTo>
                  <a:pt x="1199" y="89"/>
                  <a:pt x="1165" y="33"/>
                  <a:pt x="1112" y="0"/>
                </a:cubicBezTo>
                <a:cubicBezTo>
                  <a:pt x="1579" y="0"/>
                  <a:pt x="1579" y="0"/>
                  <a:pt x="1579" y="0"/>
                </a:cubicBezTo>
                <a:cubicBezTo>
                  <a:pt x="1579" y="384"/>
                  <a:pt x="1579" y="384"/>
                  <a:pt x="1579" y="384"/>
                </a:cubicBezTo>
                <a:cubicBezTo>
                  <a:pt x="1611" y="363"/>
                  <a:pt x="1652" y="351"/>
                  <a:pt x="1695" y="351"/>
                </a:cubicBezTo>
                <a:cubicBezTo>
                  <a:pt x="1853" y="351"/>
                  <a:pt x="1968" y="516"/>
                  <a:pt x="1847" y="668"/>
                </a:cubicBezTo>
                <a:cubicBezTo>
                  <a:pt x="1845" y="670"/>
                  <a:pt x="1842" y="672"/>
                  <a:pt x="1840" y="674"/>
                </a:cubicBezTo>
              </a:path>
            </a:pathLst>
          </a:custGeom>
          <a:solidFill>
            <a:srgbClr val="519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2" name="Freeform 14"/>
          <p:cNvSpPr>
            <a:spLocks noEditPoints="1"/>
          </p:cNvSpPr>
          <p:nvPr/>
        </p:nvSpPr>
        <p:spPr bwMode="auto">
          <a:xfrm>
            <a:off x="7131252" y="1067993"/>
            <a:ext cx="2791598" cy="2532067"/>
          </a:xfrm>
          <a:custGeom>
            <a:avLst/>
            <a:gdLst>
              <a:gd name="T0" fmla="*/ 3926 w 3926"/>
              <a:gd name="T1" fmla="*/ 385 h 3560"/>
              <a:gd name="T2" fmla="*/ 2754 w 3926"/>
              <a:gd name="T3" fmla="*/ 0 h 3560"/>
              <a:gd name="T4" fmla="*/ 2320 w 3926"/>
              <a:gd name="T5" fmla="*/ 285 h 3560"/>
              <a:gd name="T6" fmla="*/ 1966 w 3926"/>
              <a:gd name="T7" fmla="*/ 153 h 3560"/>
              <a:gd name="T8" fmla="*/ 1583 w 3926"/>
              <a:gd name="T9" fmla="*/ 0 h 3560"/>
              <a:gd name="T10" fmla="*/ 411 w 3926"/>
              <a:gd name="T11" fmla="*/ 405 h 3560"/>
              <a:gd name="T12" fmla="*/ 703 w 3926"/>
              <a:gd name="T13" fmla="*/ 671 h 3560"/>
              <a:gd name="T14" fmla="*/ 411 w 3926"/>
              <a:gd name="T15" fmla="*/ 669 h 3560"/>
              <a:gd name="T16" fmla="*/ 407 w 3926"/>
              <a:gd name="T17" fmla="*/ 1062 h 3560"/>
              <a:gd name="T18" fmla="*/ 275 w 3926"/>
              <a:gd name="T19" fmla="*/ 1413 h 3560"/>
              <a:gd name="T20" fmla="*/ 128 w 3926"/>
              <a:gd name="T21" fmla="*/ 1735 h 3560"/>
              <a:gd name="T22" fmla="*/ 407 w 3926"/>
              <a:gd name="T23" fmla="*/ 2123 h 3560"/>
              <a:gd name="T24" fmla="*/ 406 w 3926"/>
              <a:gd name="T25" fmla="*/ 2512 h 3560"/>
              <a:gd name="T26" fmla="*/ 132 w 3926"/>
              <a:gd name="T27" fmla="*/ 2791 h 3560"/>
              <a:gd name="T28" fmla="*/ 406 w 3926"/>
              <a:gd name="T29" fmla="*/ 2807 h 3560"/>
              <a:gd name="T30" fmla="*/ 1573 w 3926"/>
              <a:gd name="T31" fmla="*/ 3196 h 3560"/>
              <a:gd name="T32" fmla="*/ 1993 w 3926"/>
              <a:gd name="T33" fmla="*/ 3203 h 3560"/>
              <a:gd name="T34" fmla="*/ 2302 w 3926"/>
              <a:gd name="T35" fmla="*/ 3449 h 3560"/>
              <a:gd name="T36" fmla="*/ 2324 w 3926"/>
              <a:gd name="T37" fmla="*/ 3203 h 3560"/>
              <a:gd name="T38" fmla="*/ 2744 w 3926"/>
              <a:gd name="T39" fmla="*/ 2820 h 3560"/>
              <a:gd name="T40" fmla="*/ 3016 w 3926"/>
              <a:gd name="T41" fmla="*/ 2802 h 3560"/>
              <a:gd name="T42" fmla="*/ 2744 w 3926"/>
              <a:gd name="T43" fmla="*/ 2521 h 3560"/>
              <a:gd name="T44" fmla="*/ 2750 w 3926"/>
              <a:gd name="T45" fmla="*/ 2135 h 3560"/>
              <a:gd name="T46" fmla="*/ 2482 w 3926"/>
              <a:gd name="T47" fmla="*/ 1736 h 3560"/>
              <a:gd name="T48" fmla="*/ 2628 w 3926"/>
              <a:gd name="T49" fmla="*/ 1413 h 3560"/>
              <a:gd name="T50" fmla="*/ 2750 w 3926"/>
              <a:gd name="T51" fmla="*/ 1073 h 3560"/>
              <a:gd name="T52" fmla="*/ 3208 w 3926"/>
              <a:gd name="T53" fmla="*/ 1073 h 3560"/>
              <a:gd name="T54" fmla="*/ 3196 w 3926"/>
              <a:gd name="T55" fmla="*/ 794 h 3560"/>
              <a:gd name="T56" fmla="*/ 3472 w 3926"/>
              <a:gd name="T57" fmla="*/ 1073 h 3560"/>
              <a:gd name="T58" fmla="*/ 3926 w 3926"/>
              <a:gd name="T59" fmla="*/ 688 h 3560"/>
              <a:gd name="T60" fmla="*/ 3658 w 3926"/>
              <a:gd name="T61" fmla="*/ 669 h 3560"/>
              <a:gd name="T62" fmla="*/ 2005 w 3926"/>
              <a:gd name="T63" fmla="*/ 2130 h 3560"/>
              <a:gd name="T64" fmla="*/ 2005 w 3926"/>
              <a:gd name="T65" fmla="*/ 2130 h 3560"/>
              <a:gd name="T66" fmla="*/ 1897 w 3926"/>
              <a:gd name="T67" fmla="*/ 1602 h 3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26" h="3560">
                <a:moveTo>
                  <a:pt x="3809" y="351"/>
                </a:moveTo>
                <a:cubicBezTo>
                  <a:pt x="3853" y="351"/>
                  <a:pt x="3893" y="364"/>
                  <a:pt x="3926" y="385"/>
                </a:cubicBezTo>
                <a:cubicBezTo>
                  <a:pt x="3926" y="0"/>
                  <a:pt x="3926" y="0"/>
                  <a:pt x="3926" y="0"/>
                </a:cubicBezTo>
                <a:cubicBezTo>
                  <a:pt x="2754" y="0"/>
                  <a:pt x="2754" y="0"/>
                  <a:pt x="2754" y="0"/>
                </a:cubicBezTo>
                <a:cubicBezTo>
                  <a:pt x="2284" y="0"/>
                  <a:pt x="2284" y="0"/>
                  <a:pt x="2284" y="0"/>
                </a:cubicBezTo>
                <a:cubicBezTo>
                  <a:pt x="2372" y="56"/>
                  <a:pt x="2409" y="174"/>
                  <a:pt x="2320" y="285"/>
                </a:cubicBezTo>
                <a:cubicBezTo>
                  <a:pt x="2318" y="287"/>
                  <a:pt x="2316" y="289"/>
                  <a:pt x="2313" y="291"/>
                </a:cubicBezTo>
                <a:cubicBezTo>
                  <a:pt x="2147" y="403"/>
                  <a:pt x="1966" y="297"/>
                  <a:pt x="1966" y="153"/>
                </a:cubicBezTo>
                <a:cubicBezTo>
                  <a:pt x="1966" y="90"/>
                  <a:pt x="2001" y="34"/>
                  <a:pt x="2053" y="0"/>
                </a:cubicBezTo>
                <a:cubicBezTo>
                  <a:pt x="1583" y="0"/>
                  <a:pt x="1583" y="0"/>
                  <a:pt x="1583" y="0"/>
                </a:cubicBezTo>
                <a:cubicBezTo>
                  <a:pt x="411" y="0"/>
                  <a:pt x="411" y="0"/>
                  <a:pt x="411" y="0"/>
                </a:cubicBezTo>
                <a:cubicBezTo>
                  <a:pt x="411" y="405"/>
                  <a:pt x="411" y="405"/>
                  <a:pt x="411" y="405"/>
                </a:cubicBezTo>
                <a:cubicBezTo>
                  <a:pt x="448" y="372"/>
                  <a:pt x="498" y="351"/>
                  <a:pt x="554" y="351"/>
                </a:cubicBezTo>
                <a:cubicBezTo>
                  <a:pt x="712" y="351"/>
                  <a:pt x="828" y="518"/>
                  <a:pt x="703" y="671"/>
                </a:cubicBezTo>
                <a:cubicBezTo>
                  <a:pt x="703" y="672"/>
                  <a:pt x="701" y="673"/>
                  <a:pt x="700" y="674"/>
                </a:cubicBezTo>
                <a:cubicBezTo>
                  <a:pt x="593" y="748"/>
                  <a:pt x="479" y="730"/>
                  <a:pt x="411" y="669"/>
                </a:cubicBezTo>
                <a:cubicBezTo>
                  <a:pt x="411" y="1062"/>
                  <a:pt x="411" y="1062"/>
                  <a:pt x="411" y="1062"/>
                </a:cubicBezTo>
                <a:cubicBezTo>
                  <a:pt x="407" y="1062"/>
                  <a:pt x="407" y="1062"/>
                  <a:pt x="407" y="1062"/>
                </a:cubicBezTo>
                <a:cubicBezTo>
                  <a:pt x="407" y="1458"/>
                  <a:pt x="407" y="1458"/>
                  <a:pt x="407" y="1458"/>
                </a:cubicBezTo>
                <a:cubicBezTo>
                  <a:pt x="371" y="1430"/>
                  <a:pt x="325" y="1413"/>
                  <a:pt x="275" y="1413"/>
                </a:cubicBezTo>
                <a:cubicBezTo>
                  <a:pt x="116" y="1413"/>
                  <a:pt x="0" y="1579"/>
                  <a:pt x="125" y="1732"/>
                </a:cubicBezTo>
                <a:cubicBezTo>
                  <a:pt x="125" y="1733"/>
                  <a:pt x="127" y="1734"/>
                  <a:pt x="128" y="1735"/>
                </a:cubicBezTo>
                <a:cubicBezTo>
                  <a:pt x="231" y="1806"/>
                  <a:pt x="339" y="1792"/>
                  <a:pt x="407" y="1738"/>
                </a:cubicBezTo>
                <a:cubicBezTo>
                  <a:pt x="407" y="2123"/>
                  <a:pt x="407" y="2123"/>
                  <a:pt x="407" y="2123"/>
                </a:cubicBezTo>
                <a:cubicBezTo>
                  <a:pt x="406" y="2123"/>
                  <a:pt x="406" y="2123"/>
                  <a:pt x="406" y="2123"/>
                </a:cubicBezTo>
                <a:cubicBezTo>
                  <a:pt x="406" y="2512"/>
                  <a:pt x="406" y="2512"/>
                  <a:pt x="406" y="2512"/>
                </a:cubicBezTo>
                <a:cubicBezTo>
                  <a:pt x="372" y="2488"/>
                  <a:pt x="330" y="2474"/>
                  <a:pt x="284" y="2474"/>
                </a:cubicBezTo>
                <a:cubicBezTo>
                  <a:pt x="126" y="2474"/>
                  <a:pt x="11" y="2639"/>
                  <a:pt x="132" y="2791"/>
                </a:cubicBezTo>
                <a:cubicBezTo>
                  <a:pt x="134" y="2793"/>
                  <a:pt x="136" y="2795"/>
                  <a:pt x="139" y="2797"/>
                </a:cubicBezTo>
                <a:cubicBezTo>
                  <a:pt x="237" y="2864"/>
                  <a:pt x="338" y="2854"/>
                  <a:pt x="406" y="2807"/>
                </a:cubicBezTo>
                <a:cubicBezTo>
                  <a:pt x="406" y="3196"/>
                  <a:pt x="406" y="3196"/>
                  <a:pt x="406" y="3196"/>
                </a:cubicBezTo>
                <a:cubicBezTo>
                  <a:pt x="1573" y="3196"/>
                  <a:pt x="1573" y="3196"/>
                  <a:pt x="1573" y="3196"/>
                </a:cubicBezTo>
                <a:cubicBezTo>
                  <a:pt x="1573" y="3203"/>
                  <a:pt x="1573" y="3203"/>
                  <a:pt x="1573" y="3203"/>
                </a:cubicBezTo>
                <a:cubicBezTo>
                  <a:pt x="1993" y="3203"/>
                  <a:pt x="1993" y="3203"/>
                  <a:pt x="1993" y="3203"/>
                </a:cubicBezTo>
                <a:cubicBezTo>
                  <a:pt x="1970" y="3233"/>
                  <a:pt x="1956" y="3270"/>
                  <a:pt x="1956" y="3310"/>
                </a:cubicBezTo>
                <a:cubicBezTo>
                  <a:pt x="1956" y="3454"/>
                  <a:pt x="2136" y="3560"/>
                  <a:pt x="2302" y="3449"/>
                </a:cubicBezTo>
                <a:cubicBezTo>
                  <a:pt x="2305" y="3447"/>
                  <a:pt x="2307" y="3445"/>
                  <a:pt x="2309" y="3443"/>
                </a:cubicBezTo>
                <a:cubicBezTo>
                  <a:pt x="2379" y="3356"/>
                  <a:pt x="2372" y="3265"/>
                  <a:pt x="2324" y="3203"/>
                </a:cubicBezTo>
                <a:cubicBezTo>
                  <a:pt x="2744" y="3203"/>
                  <a:pt x="2744" y="3203"/>
                  <a:pt x="2744" y="3203"/>
                </a:cubicBezTo>
                <a:cubicBezTo>
                  <a:pt x="2744" y="2820"/>
                  <a:pt x="2744" y="2820"/>
                  <a:pt x="2744" y="2820"/>
                </a:cubicBezTo>
                <a:cubicBezTo>
                  <a:pt x="2812" y="2865"/>
                  <a:pt x="2912" y="2874"/>
                  <a:pt x="3009" y="2808"/>
                </a:cubicBezTo>
                <a:cubicBezTo>
                  <a:pt x="3012" y="2806"/>
                  <a:pt x="3014" y="2804"/>
                  <a:pt x="3016" y="2802"/>
                </a:cubicBezTo>
                <a:cubicBezTo>
                  <a:pt x="3137" y="2650"/>
                  <a:pt x="3021" y="2485"/>
                  <a:pt x="2864" y="2485"/>
                </a:cubicBezTo>
                <a:cubicBezTo>
                  <a:pt x="2819" y="2485"/>
                  <a:pt x="2778" y="2498"/>
                  <a:pt x="2744" y="2521"/>
                </a:cubicBezTo>
                <a:cubicBezTo>
                  <a:pt x="2744" y="2132"/>
                  <a:pt x="2744" y="2132"/>
                  <a:pt x="2744" y="2132"/>
                </a:cubicBezTo>
                <a:cubicBezTo>
                  <a:pt x="2748" y="2132"/>
                  <a:pt x="2750" y="2133"/>
                  <a:pt x="2750" y="2135"/>
                </a:cubicBezTo>
                <a:cubicBezTo>
                  <a:pt x="2750" y="1745"/>
                  <a:pt x="2750" y="1745"/>
                  <a:pt x="2750" y="1745"/>
                </a:cubicBezTo>
                <a:cubicBezTo>
                  <a:pt x="2682" y="1793"/>
                  <a:pt x="2580" y="1803"/>
                  <a:pt x="2482" y="1736"/>
                </a:cubicBezTo>
                <a:cubicBezTo>
                  <a:pt x="2480" y="1734"/>
                  <a:pt x="2478" y="1732"/>
                  <a:pt x="2476" y="1730"/>
                </a:cubicBezTo>
                <a:cubicBezTo>
                  <a:pt x="2354" y="1578"/>
                  <a:pt x="2470" y="1413"/>
                  <a:pt x="2628" y="1413"/>
                </a:cubicBezTo>
                <a:cubicBezTo>
                  <a:pt x="2674" y="1413"/>
                  <a:pt x="2716" y="1427"/>
                  <a:pt x="2750" y="1451"/>
                </a:cubicBezTo>
                <a:cubicBezTo>
                  <a:pt x="2750" y="1073"/>
                  <a:pt x="2750" y="1073"/>
                  <a:pt x="2750" y="1073"/>
                </a:cubicBezTo>
                <a:cubicBezTo>
                  <a:pt x="2754" y="1073"/>
                  <a:pt x="2754" y="1073"/>
                  <a:pt x="2754" y="1073"/>
                </a:cubicBezTo>
                <a:cubicBezTo>
                  <a:pt x="3208" y="1073"/>
                  <a:pt x="3208" y="1073"/>
                  <a:pt x="3208" y="1073"/>
                </a:cubicBezTo>
                <a:cubicBezTo>
                  <a:pt x="3133" y="1014"/>
                  <a:pt x="3105" y="904"/>
                  <a:pt x="3189" y="800"/>
                </a:cubicBezTo>
                <a:cubicBezTo>
                  <a:pt x="3191" y="798"/>
                  <a:pt x="3193" y="796"/>
                  <a:pt x="3196" y="794"/>
                </a:cubicBezTo>
                <a:cubicBezTo>
                  <a:pt x="3362" y="682"/>
                  <a:pt x="3543" y="788"/>
                  <a:pt x="3543" y="933"/>
                </a:cubicBezTo>
                <a:cubicBezTo>
                  <a:pt x="3543" y="989"/>
                  <a:pt x="3515" y="1039"/>
                  <a:pt x="3472" y="1073"/>
                </a:cubicBezTo>
                <a:cubicBezTo>
                  <a:pt x="3926" y="1073"/>
                  <a:pt x="3926" y="1073"/>
                  <a:pt x="3926" y="1073"/>
                </a:cubicBezTo>
                <a:cubicBezTo>
                  <a:pt x="3926" y="688"/>
                  <a:pt x="3926" y="688"/>
                  <a:pt x="3926" y="688"/>
                </a:cubicBezTo>
                <a:cubicBezTo>
                  <a:pt x="3858" y="732"/>
                  <a:pt x="3759" y="739"/>
                  <a:pt x="3664" y="675"/>
                </a:cubicBezTo>
                <a:cubicBezTo>
                  <a:pt x="3662" y="673"/>
                  <a:pt x="3660" y="671"/>
                  <a:pt x="3658" y="669"/>
                </a:cubicBezTo>
                <a:cubicBezTo>
                  <a:pt x="3536" y="517"/>
                  <a:pt x="3652" y="351"/>
                  <a:pt x="3809" y="351"/>
                </a:cubicBezTo>
                <a:moveTo>
                  <a:pt x="2005" y="2130"/>
                </a:moveTo>
                <a:cubicBezTo>
                  <a:pt x="2006" y="2130"/>
                  <a:pt x="2006" y="2130"/>
                  <a:pt x="2006" y="2130"/>
                </a:cubicBezTo>
                <a:cubicBezTo>
                  <a:pt x="2006" y="2130"/>
                  <a:pt x="1999" y="2130"/>
                  <a:pt x="2005" y="2130"/>
                </a:cubicBezTo>
                <a:moveTo>
                  <a:pt x="1897" y="1602"/>
                </a:moveTo>
                <a:cubicBezTo>
                  <a:pt x="1897" y="1602"/>
                  <a:pt x="1897" y="1602"/>
                  <a:pt x="1897" y="1602"/>
                </a:cubicBezTo>
                <a:cubicBezTo>
                  <a:pt x="1897" y="1602"/>
                  <a:pt x="1897" y="1602"/>
                  <a:pt x="1897" y="160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3" name="Freeform 15"/>
          <p:cNvSpPr/>
          <p:nvPr/>
        </p:nvSpPr>
        <p:spPr bwMode="auto">
          <a:xfrm>
            <a:off x="8509266" y="3065190"/>
            <a:ext cx="301688" cy="97489"/>
          </a:xfrm>
          <a:custGeom>
            <a:avLst/>
            <a:gdLst>
              <a:gd name="T0" fmla="*/ 350 w 424"/>
              <a:gd name="T1" fmla="*/ 137 h 137"/>
              <a:gd name="T2" fmla="*/ 75 w 424"/>
              <a:gd name="T3" fmla="*/ 137 h 137"/>
              <a:gd name="T4" fmla="*/ 0 w 424"/>
              <a:gd name="T5" fmla="*/ 69 h 137"/>
              <a:gd name="T6" fmla="*/ 75 w 424"/>
              <a:gd name="T7" fmla="*/ 0 h 137"/>
              <a:gd name="T8" fmla="*/ 350 w 424"/>
              <a:gd name="T9" fmla="*/ 0 h 137"/>
              <a:gd name="T10" fmla="*/ 424 w 424"/>
              <a:gd name="T11" fmla="*/ 69 h 137"/>
              <a:gd name="T12" fmla="*/ 350 w 424"/>
              <a:gd name="T13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137">
                <a:moveTo>
                  <a:pt x="350" y="137"/>
                </a:moveTo>
                <a:cubicBezTo>
                  <a:pt x="75" y="137"/>
                  <a:pt x="75" y="137"/>
                  <a:pt x="75" y="137"/>
                </a:cubicBezTo>
                <a:cubicBezTo>
                  <a:pt x="34" y="137"/>
                  <a:pt x="0" y="106"/>
                  <a:pt x="0" y="69"/>
                </a:cubicBezTo>
                <a:cubicBezTo>
                  <a:pt x="0" y="31"/>
                  <a:pt x="34" y="0"/>
                  <a:pt x="75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91" y="0"/>
                  <a:pt x="424" y="31"/>
                  <a:pt x="424" y="69"/>
                </a:cubicBezTo>
                <a:cubicBezTo>
                  <a:pt x="424" y="106"/>
                  <a:pt x="391" y="137"/>
                  <a:pt x="350" y="13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4" name="Freeform 16"/>
          <p:cNvSpPr/>
          <p:nvPr/>
        </p:nvSpPr>
        <p:spPr bwMode="auto">
          <a:xfrm>
            <a:off x="8091646" y="1302492"/>
            <a:ext cx="1138245" cy="1421488"/>
          </a:xfrm>
          <a:custGeom>
            <a:avLst/>
            <a:gdLst>
              <a:gd name="T0" fmla="*/ 1601 w 1601"/>
              <a:gd name="T1" fmla="*/ 804 h 1999"/>
              <a:gd name="T2" fmla="*/ 769 w 1601"/>
              <a:gd name="T3" fmla="*/ 17 h 1999"/>
              <a:gd name="T4" fmla="*/ 4 w 1601"/>
              <a:gd name="T5" fmla="*/ 789 h 1999"/>
              <a:gd name="T6" fmla="*/ 187 w 1601"/>
              <a:gd name="T7" fmla="*/ 1270 h 1999"/>
              <a:gd name="T8" fmla="*/ 525 w 1601"/>
              <a:gd name="T9" fmla="*/ 1940 h 1999"/>
              <a:gd name="T10" fmla="*/ 525 w 1601"/>
              <a:gd name="T11" fmla="*/ 1999 h 1999"/>
              <a:gd name="T12" fmla="*/ 1079 w 1601"/>
              <a:gd name="T13" fmla="*/ 1999 h 1999"/>
              <a:gd name="T14" fmla="*/ 1079 w 1601"/>
              <a:gd name="T15" fmla="*/ 1968 h 1999"/>
              <a:gd name="T16" fmla="*/ 1405 w 1601"/>
              <a:gd name="T17" fmla="*/ 1283 h 1999"/>
              <a:gd name="T18" fmla="*/ 1601 w 1601"/>
              <a:gd name="T19" fmla="*/ 804 h 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1" h="1999">
                <a:moveTo>
                  <a:pt x="1601" y="804"/>
                </a:moveTo>
                <a:cubicBezTo>
                  <a:pt x="1601" y="390"/>
                  <a:pt x="1225" y="0"/>
                  <a:pt x="769" y="17"/>
                </a:cubicBezTo>
                <a:cubicBezTo>
                  <a:pt x="353" y="33"/>
                  <a:pt x="12" y="407"/>
                  <a:pt x="4" y="789"/>
                </a:cubicBezTo>
                <a:cubicBezTo>
                  <a:pt x="0" y="972"/>
                  <a:pt x="69" y="1140"/>
                  <a:pt x="187" y="1270"/>
                </a:cubicBezTo>
                <a:cubicBezTo>
                  <a:pt x="359" y="1460"/>
                  <a:pt x="525" y="1693"/>
                  <a:pt x="525" y="1940"/>
                </a:cubicBezTo>
                <a:cubicBezTo>
                  <a:pt x="525" y="1999"/>
                  <a:pt x="525" y="1999"/>
                  <a:pt x="525" y="1999"/>
                </a:cubicBezTo>
                <a:cubicBezTo>
                  <a:pt x="1079" y="1999"/>
                  <a:pt x="1079" y="1999"/>
                  <a:pt x="1079" y="1999"/>
                </a:cubicBezTo>
                <a:cubicBezTo>
                  <a:pt x="1079" y="1968"/>
                  <a:pt x="1079" y="1968"/>
                  <a:pt x="1079" y="1968"/>
                </a:cubicBezTo>
                <a:cubicBezTo>
                  <a:pt x="1079" y="1718"/>
                  <a:pt x="1227" y="1471"/>
                  <a:pt x="1405" y="1283"/>
                </a:cubicBezTo>
                <a:cubicBezTo>
                  <a:pt x="1527" y="1154"/>
                  <a:pt x="1601" y="987"/>
                  <a:pt x="1601" y="80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5" name="Freeform 17"/>
          <p:cNvSpPr/>
          <p:nvPr/>
        </p:nvSpPr>
        <p:spPr bwMode="auto">
          <a:xfrm>
            <a:off x="8091646" y="1413155"/>
            <a:ext cx="853684" cy="1310826"/>
          </a:xfrm>
          <a:custGeom>
            <a:avLst/>
            <a:gdLst>
              <a:gd name="T0" fmla="*/ 442 w 1200"/>
              <a:gd name="T1" fmla="*/ 928 h 1843"/>
              <a:gd name="T2" fmla="*/ 305 w 1200"/>
              <a:gd name="T3" fmla="*/ 174 h 1843"/>
              <a:gd name="T4" fmla="*/ 363 w 1200"/>
              <a:gd name="T5" fmla="*/ 0 h 1843"/>
              <a:gd name="T6" fmla="*/ 4 w 1200"/>
              <a:gd name="T7" fmla="*/ 633 h 1843"/>
              <a:gd name="T8" fmla="*/ 187 w 1200"/>
              <a:gd name="T9" fmla="*/ 1114 h 1843"/>
              <a:gd name="T10" fmla="*/ 525 w 1200"/>
              <a:gd name="T11" fmla="*/ 1784 h 1843"/>
              <a:gd name="T12" fmla="*/ 525 w 1200"/>
              <a:gd name="T13" fmla="*/ 1843 h 1843"/>
              <a:gd name="T14" fmla="*/ 1079 w 1200"/>
              <a:gd name="T15" fmla="*/ 1843 h 1843"/>
              <a:gd name="T16" fmla="*/ 1079 w 1200"/>
              <a:gd name="T17" fmla="*/ 1812 h 1843"/>
              <a:gd name="T18" fmla="*/ 1200 w 1200"/>
              <a:gd name="T19" fmla="*/ 1400 h 1843"/>
              <a:gd name="T20" fmla="*/ 442 w 1200"/>
              <a:gd name="T21" fmla="*/ 928 h 1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0" h="1843">
                <a:moveTo>
                  <a:pt x="442" y="928"/>
                </a:moveTo>
                <a:cubicBezTo>
                  <a:pt x="274" y="677"/>
                  <a:pt x="244" y="439"/>
                  <a:pt x="305" y="174"/>
                </a:cubicBezTo>
                <a:cubicBezTo>
                  <a:pt x="317" y="109"/>
                  <a:pt x="338" y="53"/>
                  <a:pt x="363" y="0"/>
                </a:cubicBezTo>
                <a:cubicBezTo>
                  <a:pt x="152" y="146"/>
                  <a:pt x="9" y="388"/>
                  <a:pt x="4" y="633"/>
                </a:cubicBezTo>
                <a:cubicBezTo>
                  <a:pt x="0" y="816"/>
                  <a:pt x="69" y="984"/>
                  <a:pt x="187" y="1114"/>
                </a:cubicBezTo>
                <a:cubicBezTo>
                  <a:pt x="359" y="1304"/>
                  <a:pt x="525" y="1537"/>
                  <a:pt x="525" y="1784"/>
                </a:cubicBezTo>
                <a:cubicBezTo>
                  <a:pt x="525" y="1843"/>
                  <a:pt x="525" y="1843"/>
                  <a:pt x="525" y="1843"/>
                </a:cubicBezTo>
                <a:cubicBezTo>
                  <a:pt x="1079" y="1843"/>
                  <a:pt x="1079" y="1843"/>
                  <a:pt x="1079" y="1843"/>
                </a:cubicBezTo>
                <a:cubicBezTo>
                  <a:pt x="1079" y="1812"/>
                  <a:pt x="1079" y="1812"/>
                  <a:pt x="1079" y="1812"/>
                </a:cubicBezTo>
                <a:cubicBezTo>
                  <a:pt x="1079" y="1671"/>
                  <a:pt x="1127" y="1530"/>
                  <a:pt x="1200" y="1400"/>
                </a:cubicBezTo>
                <a:cubicBezTo>
                  <a:pt x="883" y="1366"/>
                  <a:pt x="624" y="1178"/>
                  <a:pt x="442" y="92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6" name="Freeform 18"/>
          <p:cNvSpPr/>
          <p:nvPr/>
        </p:nvSpPr>
        <p:spPr bwMode="auto">
          <a:xfrm>
            <a:off x="8265545" y="1302492"/>
            <a:ext cx="964346" cy="1106627"/>
          </a:xfrm>
          <a:custGeom>
            <a:avLst/>
            <a:gdLst>
              <a:gd name="T0" fmla="*/ 1357 w 1357"/>
              <a:gd name="T1" fmla="*/ 804 h 1556"/>
              <a:gd name="T2" fmla="*/ 525 w 1357"/>
              <a:gd name="T3" fmla="*/ 17 h 1556"/>
              <a:gd name="T4" fmla="*/ 119 w 1357"/>
              <a:gd name="T5" fmla="*/ 156 h 1556"/>
              <a:gd name="T6" fmla="*/ 61 w 1357"/>
              <a:gd name="T7" fmla="*/ 330 h 1556"/>
              <a:gd name="T8" fmla="*/ 198 w 1357"/>
              <a:gd name="T9" fmla="*/ 1084 h 1556"/>
              <a:gd name="T10" fmla="*/ 956 w 1357"/>
              <a:gd name="T11" fmla="*/ 1556 h 1556"/>
              <a:gd name="T12" fmla="*/ 1161 w 1357"/>
              <a:gd name="T13" fmla="*/ 1283 h 1556"/>
              <a:gd name="T14" fmla="*/ 1357 w 1357"/>
              <a:gd name="T15" fmla="*/ 804 h 1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7" h="1556">
                <a:moveTo>
                  <a:pt x="1357" y="804"/>
                </a:moveTo>
                <a:cubicBezTo>
                  <a:pt x="1357" y="390"/>
                  <a:pt x="981" y="0"/>
                  <a:pt x="525" y="17"/>
                </a:cubicBezTo>
                <a:cubicBezTo>
                  <a:pt x="376" y="23"/>
                  <a:pt x="237" y="74"/>
                  <a:pt x="119" y="156"/>
                </a:cubicBezTo>
                <a:cubicBezTo>
                  <a:pt x="94" y="209"/>
                  <a:pt x="73" y="265"/>
                  <a:pt x="61" y="330"/>
                </a:cubicBezTo>
                <a:cubicBezTo>
                  <a:pt x="0" y="595"/>
                  <a:pt x="30" y="833"/>
                  <a:pt x="198" y="1084"/>
                </a:cubicBezTo>
                <a:cubicBezTo>
                  <a:pt x="380" y="1334"/>
                  <a:pt x="639" y="1522"/>
                  <a:pt x="956" y="1556"/>
                </a:cubicBezTo>
                <a:cubicBezTo>
                  <a:pt x="1013" y="1457"/>
                  <a:pt x="1084" y="1364"/>
                  <a:pt x="1161" y="1283"/>
                </a:cubicBezTo>
                <a:cubicBezTo>
                  <a:pt x="1283" y="1154"/>
                  <a:pt x="1357" y="987"/>
                  <a:pt x="1357" y="80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7" name="Freeform 19"/>
          <p:cNvSpPr/>
          <p:nvPr/>
        </p:nvSpPr>
        <p:spPr bwMode="auto">
          <a:xfrm>
            <a:off x="8456570" y="2760868"/>
            <a:ext cx="412350" cy="353067"/>
          </a:xfrm>
          <a:custGeom>
            <a:avLst/>
            <a:gdLst>
              <a:gd name="T0" fmla="*/ 558 w 580"/>
              <a:gd name="T1" fmla="*/ 495 h 495"/>
              <a:gd name="T2" fmla="*/ 23 w 580"/>
              <a:gd name="T3" fmla="*/ 495 h 495"/>
              <a:gd name="T4" fmla="*/ 0 w 580"/>
              <a:gd name="T5" fmla="*/ 473 h 495"/>
              <a:gd name="T6" fmla="*/ 0 w 580"/>
              <a:gd name="T7" fmla="*/ 22 h 495"/>
              <a:gd name="T8" fmla="*/ 23 w 580"/>
              <a:gd name="T9" fmla="*/ 0 h 495"/>
              <a:gd name="T10" fmla="*/ 558 w 580"/>
              <a:gd name="T11" fmla="*/ 0 h 495"/>
              <a:gd name="T12" fmla="*/ 580 w 580"/>
              <a:gd name="T13" fmla="*/ 22 h 495"/>
              <a:gd name="T14" fmla="*/ 580 w 580"/>
              <a:gd name="T15" fmla="*/ 473 h 495"/>
              <a:gd name="T16" fmla="*/ 558 w 580"/>
              <a:gd name="T1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0" h="495">
                <a:moveTo>
                  <a:pt x="558" y="495"/>
                </a:moveTo>
                <a:cubicBezTo>
                  <a:pt x="23" y="495"/>
                  <a:pt x="23" y="495"/>
                  <a:pt x="23" y="495"/>
                </a:cubicBezTo>
                <a:cubicBezTo>
                  <a:pt x="10" y="495"/>
                  <a:pt x="0" y="485"/>
                  <a:pt x="0" y="47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558" y="0"/>
                  <a:pt x="558" y="0"/>
                  <a:pt x="558" y="0"/>
                </a:cubicBezTo>
                <a:cubicBezTo>
                  <a:pt x="570" y="0"/>
                  <a:pt x="580" y="10"/>
                  <a:pt x="580" y="22"/>
                </a:cubicBezTo>
                <a:cubicBezTo>
                  <a:pt x="580" y="473"/>
                  <a:pt x="580" y="473"/>
                  <a:pt x="580" y="473"/>
                </a:cubicBezTo>
                <a:cubicBezTo>
                  <a:pt x="580" y="485"/>
                  <a:pt x="570" y="495"/>
                  <a:pt x="558" y="49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8" name="Freeform 20"/>
          <p:cNvSpPr/>
          <p:nvPr/>
        </p:nvSpPr>
        <p:spPr bwMode="auto">
          <a:xfrm>
            <a:off x="8374890" y="2859674"/>
            <a:ext cx="567805" cy="50062"/>
          </a:xfrm>
          <a:custGeom>
            <a:avLst/>
            <a:gdLst>
              <a:gd name="T0" fmla="*/ 760 w 798"/>
              <a:gd name="T1" fmla="*/ 70 h 70"/>
              <a:gd name="T2" fmla="*/ 38 w 798"/>
              <a:gd name="T3" fmla="*/ 70 h 70"/>
              <a:gd name="T4" fmla="*/ 0 w 798"/>
              <a:gd name="T5" fmla="*/ 35 h 70"/>
              <a:gd name="T6" fmla="*/ 38 w 798"/>
              <a:gd name="T7" fmla="*/ 0 h 70"/>
              <a:gd name="T8" fmla="*/ 760 w 798"/>
              <a:gd name="T9" fmla="*/ 0 h 70"/>
              <a:gd name="T10" fmla="*/ 798 w 798"/>
              <a:gd name="T11" fmla="*/ 35 h 70"/>
              <a:gd name="T12" fmla="*/ 760 w 798"/>
              <a:gd name="T13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8" h="70">
                <a:moveTo>
                  <a:pt x="760" y="70"/>
                </a:moveTo>
                <a:cubicBezTo>
                  <a:pt x="38" y="70"/>
                  <a:pt x="38" y="70"/>
                  <a:pt x="38" y="70"/>
                </a:cubicBezTo>
                <a:cubicBezTo>
                  <a:pt x="17" y="70"/>
                  <a:pt x="0" y="54"/>
                  <a:pt x="0" y="35"/>
                </a:cubicBezTo>
                <a:cubicBezTo>
                  <a:pt x="0" y="15"/>
                  <a:pt x="17" y="0"/>
                  <a:pt x="38" y="0"/>
                </a:cubicBezTo>
                <a:cubicBezTo>
                  <a:pt x="760" y="0"/>
                  <a:pt x="760" y="0"/>
                  <a:pt x="760" y="0"/>
                </a:cubicBezTo>
                <a:cubicBezTo>
                  <a:pt x="781" y="0"/>
                  <a:pt x="798" y="15"/>
                  <a:pt x="798" y="35"/>
                </a:cubicBezTo>
                <a:cubicBezTo>
                  <a:pt x="798" y="54"/>
                  <a:pt x="781" y="70"/>
                  <a:pt x="760" y="7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9" name="Freeform 21"/>
          <p:cNvSpPr/>
          <p:nvPr/>
        </p:nvSpPr>
        <p:spPr bwMode="auto">
          <a:xfrm>
            <a:off x="8374890" y="2958480"/>
            <a:ext cx="567805" cy="50062"/>
          </a:xfrm>
          <a:custGeom>
            <a:avLst/>
            <a:gdLst>
              <a:gd name="T0" fmla="*/ 760 w 798"/>
              <a:gd name="T1" fmla="*/ 70 h 70"/>
              <a:gd name="T2" fmla="*/ 38 w 798"/>
              <a:gd name="T3" fmla="*/ 70 h 70"/>
              <a:gd name="T4" fmla="*/ 0 w 798"/>
              <a:gd name="T5" fmla="*/ 35 h 70"/>
              <a:gd name="T6" fmla="*/ 38 w 798"/>
              <a:gd name="T7" fmla="*/ 0 h 70"/>
              <a:gd name="T8" fmla="*/ 760 w 798"/>
              <a:gd name="T9" fmla="*/ 0 h 70"/>
              <a:gd name="T10" fmla="*/ 798 w 798"/>
              <a:gd name="T11" fmla="*/ 35 h 70"/>
              <a:gd name="T12" fmla="*/ 760 w 798"/>
              <a:gd name="T13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8" h="70">
                <a:moveTo>
                  <a:pt x="760" y="70"/>
                </a:moveTo>
                <a:cubicBezTo>
                  <a:pt x="38" y="70"/>
                  <a:pt x="38" y="70"/>
                  <a:pt x="38" y="70"/>
                </a:cubicBezTo>
                <a:cubicBezTo>
                  <a:pt x="17" y="70"/>
                  <a:pt x="0" y="55"/>
                  <a:pt x="0" y="35"/>
                </a:cubicBezTo>
                <a:cubicBezTo>
                  <a:pt x="0" y="16"/>
                  <a:pt x="17" y="0"/>
                  <a:pt x="38" y="0"/>
                </a:cubicBezTo>
                <a:cubicBezTo>
                  <a:pt x="760" y="0"/>
                  <a:pt x="760" y="0"/>
                  <a:pt x="760" y="0"/>
                </a:cubicBezTo>
                <a:cubicBezTo>
                  <a:pt x="781" y="0"/>
                  <a:pt x="798" y="16"/>
                  <a:pt x="798" y="35"/>
                </a:cubicBezTo>
                <a:cubicBezTo>
                  <a:pt x="798" y="55"/>
                  <a:pt x="781" y="70"/>
                  <a:pt x="760" y="7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0" name="Freeform 22"/>
          <p:cNvSpPr/>
          <p:nvPr/>
        </p:nvSpPr>
        <p:spPr bwMode="auto">
          <a:xfrm>
            <a:off x="8372255" y="2723981"/>
            <a:ext cx="566488" cy="75093"/>
          </a:xfrm>
          <a:custGeom>
            <a:avLst/>
            <a:gdLst>
              <a:gd name="T0" fmla="*/ 772 w 798"/>
              <a:gd name="T1" fmla="*/ 106 h 106"/>
              <a:gd name="T2" fmla="*/ 26 w 798"/>
              <a:gd name="T3" fmla="*/ 106 h 106"/>
              <a:gd name="T4" fmla="*/ 0 w 798"/>
              <a:gd name="T5" fmla="*/ 82 h 106"/>
              <a:gd name="T6" fmla="*/ 0 w 798"/>
              <a:gd name="T7" fmla="*/ 24 h 106"/>
              <a:gd name="T8" fmla="*/ 26 w 798"/>
              <a:gd name="T9" fmla="*/ 0 h 106"/>
              <a:gd name="T10" fmla="*/ 772 w 798"/>
              <a:gd name="T11" fmla="*/ 0 h 106"/>
              <a:gd name="T12" fmla="*/ 798 w 798"/>
              <a:gd name="T13" fmla="*/ 24 h 106"/>
              <a:gd name="T14" fmla="*/ 798 w 798"/>
              <a:gd name="T15" fmla="*/ 82 h 106"/>
              <a:gd name="T16" fmla="*/ 772 w 798"/>
              <a:gd name="T17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8" h="106">
                <a:moveTo>
                  <a:pt x="772" y="106"/>
                </a:moveTo>
                <a:cubicBezTo>
                  <a:pt x="26" y="106"/>
                  <a:pt x="26" y="106"/>
                  <a:pt x="26" y="106"/>
                </a:cubicBezTo>
                <a:cubicBezTo>
                  <a:pt x="12" y="106"/>
                  <a:pt x="0" y="95"/>
                  <a:pt x="0" y="8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2" y="0"/>
                  <a:pt x="26" y="0"/>
                </a:cubicBezTo>
                <a:cubicBezTo>
                  <a:pt x="772" y="0"/>
                  <a:pt x="772" y="0"/>
                  <a:pt x="772" y="0"/>
                </a:cubicBezTo>
                <a:cubicBezTo>
                  <a:pt x="786" y="0"/>
                  <a:pt x="798" y="11"/>
                  <a:pt x="798" y="24"/>
                </a:cubicBezTo>
                <a:cubicBezTo>
                  <a:pt x="798" y="82"/>
                  <a:pt x="798" y="82"/>
                  <a:pt x="798" y="82"/>
                </a:cubicBezTo>
                <a:cubicBezTo>
                  <a:pt x="798" y="95"/>
                  <a:pt x="786" y="106"/>
                  <a:pt x="772" y="10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1" name="Freeform 23"/>
          <p:cNvSpPr/>
          <p:nvPr/>
        </p:nvSpPr>
        <p:spPr bwMode="auto">
          <a:xfrm>
            <a:off x="7139156" y="2572478"/>
            <a:ext cx="1103992" cy="773321"/>
          </a:xfrm>
          <a:custGeom>
            <a:avLst/>
            <a:gdLst>
              <a:gd name="T0" fmla="*/ 395 w 1554"/>
              <a:gd name="T1" fmla="*/ 1080 h 1087"/>
              <a:gd name="T2" fmla="*/ 395 w 1554"/>
              <a:gd name="T3" fmla="*/ 691 h 1087"/>
              <a:gd name="T4" fmla="*/ 128 w 1554"/>
              <a:gd name="T5" fmla="*/ 681 h 1087"/>
              <a:gd name="T6" fmla="*/ 121 w 1554"/>
              <a:gd name="T7" fmla="*/ 675 h 1087"/>
              <a:gd name="T8" fmla="*/ 273 w 1554"/>
              <a:gd name="T9" fmla="*/ 358 h 1087"/>
              <a:gd name="T10" fmla="*/ 395 w 1554"/>
              <a:gd name="T11" fmla="*/ 396 h 1087"/>
              <a:gd name="T12" fmla="*/ 395 w 1554"/>
              <a:gd name="T13" fmla="*/ 26 h 1087"/>
              <a:gd name="T14" fmla="*/ 388 w 1554"/>
              <a:gd name="T15" fmla="*/ 26 h 1087"/>
              <a:gd name="T16" fmla="*/ 388 w 1554"/>
              <a:gd name="T17" fmla="*/ 0 h 1087"/>
              <a:gd name="T18" fmla="*/ 388 w 1554"/>
              <a:gd name="T19" fmla="*/ 0 h 1087"/>
              <a:gd name="T20" fmla="*/ 388 w 1554"/>
              <a:gd name="T21" fmla="*/ 382 h 1087"/>
              <a:gd name="T22" fmla="*/ 273 w 1554"/>
              <a:gd name="T23" fmla="*/ 351 h 1087"/>
              <a:gd name="T24" fmla="*/ 85 w 1554"/>
              <a:gd name="T25" fmla="*/ 456 h 1087"/>
              <a:gd name="T26" fmla="*/ 115 w 1554"/>
              <a:gd name="T27" fmla="*/ 679 h 1087"/>
              <a:gd name="T28" fmla="*/ 123 w 1554"/>
              <a:gd name="T29" fmla="*/ 687 h 1087"/>
              <a:gd name="T30" fmla="*/ 388 w 1554"/>
              <a:gd name="T31" fmla="*/ 704 h 1087"/>
              <a:gd name="T32" fmla="*/ 388 w 1554"/>
              <a:gd name="T33" fmla="*/ 1087 h 1087"/>
              <a:gd name="T34" fmla="*/ 1554 w 1554"/>
              <a:gd name="T35" fmla="*/ 1087 h 1087"/>
              <a:gd name="T36" fmla="*/ 1554 w 1554"/>
              <a:gd name="T37" fmla="*/ 1080 h 1087"/>
              <a:gd name="T38" fmla="*/ 395 w 1554"/>
              <a:gd name="T39" fmla="*/ 108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54" h="1087">
                <a:moveTo>
                  <a:pt x="395" y="1080"/>
                </a:moveTo>
                <a:cubicBezTo>
                  <a:pt x="395" y="691"/>
                  <a:pt x="395" y="691"/>
                  <a:pt x="395" y="691"/>
                </a:cubicBezTo>
                <a:cubicBezTo>
                  <a:pt x="327" y="738"/>
                  <a:pt x="226" y="748"/>
                  <a:pt x="128" y="681"/>
                </a:cubicBezTo>
                <a:cubicBezTo>
                  <a:pt x="125" y="679"/>
                  <a:pt x="123" y="677"/>
                  <a:pt x="121" y="675"/>
                </a:cubicBezTo>
                <a:cubicBezTo>
                  <a:pt x="0" y="523"/>
                  <a:pt x="115" y="358"/>
                  <a:pt x="273" y="358"/>
                </a:cubicBezTo>
                <a:cubicBezTo>
                  <a:pt x="319" y="358"/>
                  <a:pt x="361" y="372"/>
                  <a:pt x="395" y="396"/>
                </a:cubicBezTo>
                <a:cubicBezTo>
                  <a:pt x="395" y="26"/>
                  <a:pt x="395" y="26"/>
                  <a:pt x="395" y="26"/>
                </a:cubicBezTo>
                <a:cubicBezTo>
                  <a:pt x="388" y="26"/>
                  <a:pt x="388" y="26"/>
                  <a:pt x="388" y="26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382"/>
                  <a:pt x="388" y="382"/>
                  <a:pt x="388" y="382"/>
                </a:cubicBezTo>
                <a:cubicBezTo>
                  <a:pt x="353" y="362"/>
                  <a:pt x="314" y="351"/>
                  <a:pt x="273" y="351"/>
                </a:cubicBezTo>
                <a:cubicBezTo>
                  <a:pt x="193" y="351"/>
                  <a:pt x="121" y="391"/>
                  <a:pt x="85" y="456"/>
                </a:cubicBezTo>
                <a:cubicBezTo>
                  <a:pt x="47" y="526"/>
                  <a:pt x="57" y="607"/>
                  <a:pt x="115" y="679"/>
                </a:cubicBezTo>
                <a:cubicBezTo>
                  <a:pt x="117" y="682"/>
                  <a:pt x="120" y="684"/>
                  <a:pt x="123" y="687"/>
                </a:cubicBezTo>
                <a:cubicBezTo>
                  <a:pt x="225" y="756"/>
                  <a:pt x="324" y="742"/>
                  <a:pt x="388" y="704"/>
                </a:cubicBezTo>
                <a:cubicBezTo>
                  <a:pt x="388" y="1087"/>
                  <a:pt x="388" y="1087"/>
                  <a:pt x="388" y="1087"/>
                </a:cubicBezTo>
                <a:cubicBezTo>
                  <a:pt x="1554" y="1087"/>
                  <a:pt x="1554" y="1087"/>
                  <a:pt x="1554" y="1087"/>
                </a:cubicBezTo>
                <a:cubicBezTo>
                  <a:pt x="1554" y="1080"/>
                  <a:pt x="1554" y="1080"/>
                  <a:pt x="1554" y="1080"/>
                </a:cubicBezTo>
                <a:lnTo>
                  <a:pt x="395" y="108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2" name="Freeform 24"/>
          <p:cNvSpPr/>
          <p:nvPr/>
        </p:nvSpPr>
        <p:spPr bwMode="auto">
          <a:xfrm>
            <a:off x="7139156" y="2590922"/>
            <a:ext cx="1103992" cy="749608"/>
          </a:xfrm>
          <a:custGeom>
            <a:avLst/>
            <a:gdLst>
              <a:gd name="T0" fmla="*/ 403 w 1554"/>
              <a:gd name="T1" fmla="*/ 1047 h 1054"/>
              <a:gd name="T2" fmla="*/ 403 w 1554"/>
              <a:gd name="T3" fmla="*/ 651 h 1054"/>
              <a:gd name="T4" fmla="*/ 391 w 1554"/>
              <a:gd name="T5" fmla="*/ 659 h 1054"/>
              <a:gd name="T6" fmla="*/ 132 w 1554"/>
              <a:gd name="T7" fmla="*/ 649 h 1054"/>
              <a:gd name="T8" fmla="*/ 127 w 1554"/>
              <a:gd name="T9" fmla="*/ 645 h 1054"/>
              <a:gd name="T10" fmla="*/ 99 w 1554"/>
              <a:gd name="T11" fmla="*/ 437 h 1054"/>
              <a:gd name="T12" fmla="*/ 273 w 1554"/>
              <a:gd name="T13" fmla="*/ 339 h 1054"/>
              <a:gd name="T14" fmla="*/ 391 w 1554"/>
              <a:gd name="T15" fmla="*/ 375 h 1054"/>
              <a:gd name="T16" fmla="*/ 403 w 1554"/>
              <a:gd name="T17" fmla="*/ 384 h 1054"/>
              <a:gd name="T18" fmla="*/ 403 w 1554"/>
              <a:gd name="T19" fmla="*/ 0 h 1054"/>
              <a:gd name="T20" fmla="*/ 395 w 1554"/>
              <a:gd name="T21" fmla="*/ 0 h 1054"/>
              <a:gd name="T22" fmla="*/ 395 w 1554"/>
              <a:gd name="T23" fmla="*/ 370 h 1054"/>
              <a:gd name="T24" fmla="*/ 273 w 1554"/>
              <a:gd name="T25" fmla="*/ 332 h 1054"/>
              <a:gd name="T26" fmla="*/ 121 w 1554"/>
              <a:gd name="T27" fmla="*/ 649 h 1054"/>
              <a:gd name="T28" fmla="*/ 128 w 1554"/>
              <a:gd name="T29" fmla="*/ 655 h 1054"/>
              <a:gd name="T30" fmla="*/ 395 w 1554"/>
              <a:gd name="T31" fmla="*/ 665 h 1054"/>
              <a:gd name="T32" fmla="*/ 395 w 1554"/>
              <a:gd name="T33" fmla="*/ 1054 h 1054"/>
              <a:gd name="T34" fmla="*/ 1554 w 1554"/>
              <a:gd name="T35" fmla="*/ 1054 h 1054"/>
              <a:gd name="T36" fmla="*/ 1554 w 1554"/>
              <a:gd name="T37" fmla="*/ 1047 h 1054"/>
              <a:gd name="T38" fmla="*/ 403 w 1554"/>
              <a:gd name="T39" fmla="*/ 1047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54" h="1054">
                <a:moveTo>
                  <a:pt x="403" y="1047"/>
                </a:moveTo>
                <a:cubicBezTo>
                  <a:pt x="403" y="651"/>
                  <a:pt x="403" y="651"/>
                  <a:pt x="403" y="651"/>
                </a:cubicBezTo>
                <a:cubicBezTo>
                  <a:pt x="391" y="659"/>
                  <a:pt x="391" y="659"/>
                  <a:pt x="391" y="659"/>
                </a:cubicBezTo>
                <a:cubicBezTo>
                  <a:pt x="332" y="700"/>
                  <a:pt x="234" y="719"/>
                  <a:pt x="132" y="649"/>
                </a:cubicBezTo>
                <a:cubicBezTo>
                  <a:pt x="130" y="648"/>
                  <a:pt x="129" y="646"/>
                  <a:pt x="127" y="645"/>
                </a:cubicBezTo>
                <a:cubicBezTo>
                  <a:pt x="73" y="577"/>
                  <a:pt x="63" y="502"/>
                  <a:pt x="99" y="437"/>
                </a:cubicBezTo>
                <a:cubicBezTo>
                  <a:pt x="132" y="376"/>
                  <a:pt x="199" y="339"/>
                  <a:pt x="273" y="339"/>
                </a:cubicBezTo>
                <a:cubicBezTo>
                  <a:pt x="316" y="339"/>
                  <a:pt x="356" y="351"/>
                  <a:pt x="391" y="375"/>
                </a:cubicBezTo>
                <a:cubicBezTo>
                  <a:pt x="403" y="384"/>
                  <a:pt x="403" y="384"/>
                  <a:pt x="403" y="384"/>
                </a:cubicBezTo>
                <a:cubicBezTo>
                  <a:pt x="403" y="0"/>
                  <a:pt x="403" y="0"/>
                  <a:pt x="403" y="0"/>
                </a:cubicBezTo>
                <a:cubicBezTo>
                  <a:pt x="395" y="0"/>
                  <a:pt x="395" y="0"/>
                  <a:pt x="395" y="0"/>
                </a:cubicBezTo>
                <a:cubicBezTo>
                  <a:pt x="395" y="370"/>
                  <a:pt x="395" y="370"/>
                  <a:pt x="395" y="370"/>
                </a:cubicBezTo>
                <a:cubicBezTo>
                  <a:pt x="361" y="346"/>
                  <a:pt x="319" y="332"/>
                  <a:pt x="273" y="332"/>
                </a:cubicBezTo>
                <a:cubicBezTo>
                  <a:pt x="115" y="332"/>
                  <a:pt x="0" y="497"/>
                  <a:pt x="121" y="649"/>
                </a:cubicBezTo>
                <a:cubicBezTo>
                  <a:pt x="123" y="651"/>
                  <a:pt x="125" y="653"/>
                  <a:pt x="128" y="655"/>
                </a:cubicBezTo>
                <a:cubicBezTo>
                  <a:pt x="226" y="722"/>
                  <a:pt x="327" y="712"/>
                  <a:pt x="395" y="665"/>
                </a:cubicBezTo>
                <a:cubicBezTo>
                  <a:pt x="395" y="1054"/>
                  <a:pt x="395" y="1054"/>
                  <a:pt x="395" y="1054"/>
                </a:cubicBezTo>
                <a:cubicBezTo>
                  <a:pt x="1554" y="1054"/>
                  <a:pt x="1554" y="1054"/>
                  <a:pt x="1554" y="1054"/>
                </a:cubicBezTo>
                <a:cubicBezTo>
                  <a:pt x="1554" y="1047"/>
                  <a:pt x="1554" y="1047"/>
                  <a:pt x="1554" y="1047"/>
                </a:cubicBezTo>
                <a:lnTo>
                  <a:pt x="403" y="104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3" name="Freeform 25"/>
          <p:cNvSpPr/>
          <p:nvPr/>
        </p:nvSpPr>
        <p:spPr bwMode="auto">
          <a:xfrm>
            <a:off x="9095515" y="1062723"/>
            <a:ext cx="832605" cy="773321"/>
          </a:xfrm>
          <a:custGeom>
            <a:avLst/>
            <a:gdLst>
              <a:gd name="T0" fmla="*/ 1047 w 1171"/>
              <a:gd name="T1" fmla="*/ 365 h 1087"/>
              <a:gd name="T2" fmla="*/ 1159 w 1171"/>
              <a:gd name="T3" fmla="*/ 398 h 1087"/>
              <a:gd name="T4" fmla="*/ 1171 w 1171"/>
              <a:gd name="T5" fmla="*/ 406 h 1087"/>
              <a:gd name="T6" fmla="*/ 1171 w 1171"/>
              <a:gd name="T7" fmla="*/ 0 h 1087"/>
              <a:gd name="T8" fmla="*/ 0 w 1171"/>
              <a:gd name="T9" fmla="*/ 0 h 1087"/>
              <a:gd name="T10" fmla="*/ 0 w 1171"/>
              <a:gd name="T11" fmla="*/ 7 h 1087"/>
              <a:gd name="T12" fmla="*/ 1164 w 1171"/>
              <a:gd name="T13" fmla="*/ 7 h 1087"/>
              <a:gd name="T14" fmla="*/ 1164 w 1171"/>
              <a:gd name="T15" fmla="*/ 392 h 1087"/>
              <a:gd name="T16" fmla="*/ 1047 w 1171"/>
              <a:gd name="T17" fmla="*/ 358 h 1087"/>
              <a:gd name="T18" fmla="*/ 896 w 1171"/>
              <a:gd name="T19" fmla="*/ 676 h 1087"/>
              <a:gd name="T20" fmla="*/ 902 w 1171"/>
              <a:gd name="T21" fmla="*/ 682 h 1087"/>
              <a:gd name="T22" fmla="*/ 1164 w 1171"/>
              <a:gd name="T23" fmla="*/ 695 h 1087"/>
              <a:gd name="T24" fmla="*/ 1164 w 1171"/>
              <a:gd name="T25" fmla="*/ 1080 h 1087"/>
              <a:gd name="T26" fmla="*/ 710 w 1171"/>
              <a:gd name="T27" fmla="*/ 1080 h 1087"/>
              <a:gd name="T28" fmla="*/ 781 w 1171"/>
              <a:gd name="T29" fmla="*/ 940 h 1087"/>
              <a:gd name="T30" fmla="*/ 434 w 1171"/>
              <a:gd name="T31" fmla="*/ 801 h 1087"/>
              <a:gd name="T32" fmla="*/ 427 w 1171"/>
              <a:gd name="T33" fmla="*/ 807 h 1087"/>
              <a:gd name="T34" fmla="*/ 446 w 1171"/>
              <a:gd name="T35" fmla="*/ 1080 h 1087"/>
              <a:gd name="T36" fmla="*/ 0 w 1171"/>
              <a:gd name="T37" fmla="*/ 1080 h 1087"/>
              <a:gd name="T38" fmla="*/ 0 w 1171"/>
              <a:gd name="T39" fmla="*/ 1087 h 1087"/>
              <a:gd name="T40" fmla="*/ 467 w 1171"/>
              <a:gd name="T41" fmla="*/ 1087 h 1087"/>
              <a:gd name="T42" fmla="*/ 451 w 1171"/>
              <a:gd name="T43" fmla="*/ 1075 h 1087"/>
              <a:gd name="T44" fmla="*/ 433 w 1171"/>
              <a:gd name="T45" fmla="*/ 812 h 1087"/>
              <a:gd name="T46" fmla="*/ 438 w 1171"/>
              <a:gd name="T47" fmla="*/ 807 h 1087"/>
              <a:gd name="T48" fmla="*/ 666 w 1171"/>
              <a:gd name="T49" fmla="*/ 780 h 1087"/>
              <a:gd name="T50" fmla="*/ 773 w 1171"/>
              <a:gd name="T51" fmla="*/ 940 h 1087"/>
              <a:gd name="T52" fmla="*/ 705 w 1171"/>
              <a:gd name="T53" fmla="*/ 1075 h 1087"/>
              <a:gd name="T54" fmla="*/ 689 w 1171"/>
              <a:gd name="T55" fmla="*/ 1087 h 1087"/>
              <a:gd name="T56" fmla="*/ 1171 w 1171"/>
              <a:gd name="T57" fmla="*/ 1087 h 1087"/>
              <a:gd name="T58" fmla="*/ 1171 w 1171"/>
              <a:gd name="T59" fmla="*/ 682 h 1087"/>
              <a:gd name="T60" fmla="*/ 1159 w 1171"/>
              <a:gd name="T61" fmla="*/ 690 h 1087"/>
              <a:gd name="T62" fmla="*/ 907 w 1171"/>
              <a:gd name="T63" fmla="*/ 676 h 1087"/>
              <a:gd name="T64" fmla="*/ 902 w 1171"/>
              <a:gd name="T65" fmla="*/ 671 h 1087"/>
              <a:gd name="T66" fmla="*/ 874 w 1171"/>
              <a:gd name="T67" fmla="*/ 463 h 1087"/>
              <a:gd name="T68" fmla="*/ 1047 w 1171"/>
              <a:gd name="T69" fmla="*/ 365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71" h="1087">
                <a:moveTo>
                  <a:pt x="1047" y="365"/>
                </a:moveTo>
                <a:cubicBezTo>
                  <a:pt x="1088" y="365"/>
                  <a:pt x="1126" y="377"/>
                  <a:pt x="1159" y="398"/>
                </a:cubicBezTo>
                <a:cubicBezTo>
                  <a:pt x="1171" y="406"/>
                  <a:pt x="1171" y="406"/>
                  <a:pt x="1171" y="406"/>
                </a:cubicBezTo>
                <a:cubicBezTo>
                  <a:pt x="1171" y="0"/>
                  <a:pt x="1171" y="0"/>
                  <a:pt x="117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164" y="7"/>
                  <a:pt x="1164" y="7"/>
                  <a:pt x="1164" y="7"/>
                </a:cubicBezTo>
                <a:cubicBezTo>
                  <a:pt x="1164" y="392"/>
                  <a:pt x="1164" y="392"/>
                  <a:pt x="1164" y="392"/>
                </a:cubicBezTo>
                <a:cubicBezTo>
                  <a:pt x="1131" y="371"/>
                  <a:pt x="1091" y="358"/>
                  <a:pt x="1047" y="358"/>
                </a:cubicBezTo>
                <a:cubicBezTo>
                  <a:pt x="890" y="358"/>
                  <a:pt x="774" y="524"/>
                  <a:pt x="896" y="676"/>
                </a:cubicBezTo>
                <a:cubicBezTo>
                  <a:pt x="898" y="678"/>
                  <a:pt x="900" y="680"/>
                  <a:pt x="902" y="682"/>
                </a:cubicBezTo>
                <a:cubicBezTo>
                  <a:pt x="997" y="746"/>
                  <a:pt x="1096" y="739"/>
                  <a:pt x="1164" y="695"/>
                </a:cubicBezTo>
                <a:cubicBezTo>
                  <a:pt x="1164" y="1080"/>
                  <a:pt x="1164" y="1080"/>
                  <a:pt x="1164" y="1080"/>
                </a:cubicBezTo>
                <a:cubicBezTo>
                  <a:pt x="710" y="1080"/>
                  <a:pt x="710" y="1080"/>
                  <a:pt x="710" y="1080"/>
                </a:cubicBezTo>
                <a:cubicBezTo>
                  <a:pt x="753" y="1046"/>
                  <a:pt x="781" y="996"/>
                  <a:pt x="781" y="940"/>
                </a:cubicBezTo>
                <a:cubicBezTo>
                  <a:pt x="781" y="795"/>
                  <a:pt x="600" y="689"/>
                  <a:pt x="434" y="801"/>
                </a:cubicBezTo>
                <a:cubicBezTo>
                  <a:pt x="431" y="803"/>
                  <a:pt x="429" y="805"/>
                  <a:pt x="427" y="807"/>
                </a:cubicBezTo>
                <a:cubicBezTo>
                  <a:pt x="343" y="911"/>
                  <a:pt x="371" y="1021"/>
                  <a:pt x="446" y="1080"/>
                </a:cubicBezTo>
                <a:cubicBezTo>
                  <a:pt x="0" y="1080"/>
                  <a:pt x="0" y="1080"/>
                  <a:pt x="0" y="1080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467" y="1087"/>
                  <a:pt x="467" y="1087"/>
                  <a:pt x="467" y="1087"/>
                </a:cubicBezTo>
                <a:cubicBezTo>
                  <a:pt x="451" y="1075"/>
                  <a:pt x="451" y="1075"/>
                  <a:pt x="451" y="1075"/>
                </a:cubicBezTo>
                <a:cubicBezTo>
                  <a:pt x="383" y="1022"/>
                  <a:pt x="349" y="916"/>
                  <a:pt x="433" y="812"/>
                </a:cubicBezTo>
                <a:cubicBezTo>
                  <a:pt x="435" y="810"/>
                  <a:pt x="436" y="808"/>
                  <a:pt x="438" y="807"/>
                </a:cubicBezTo>
                <a:cubicBezTo>
                  <a:pt x="512" y="757"/>
                  <a:pt x="595" y="748"/>
                  <a:pt x="666" y="780"/>
                </a:cubicBezTo>
                <a:cubicBezTo>
                  <a:pt x="732" y="811"/>
                  <a:pt x="773" y="872"/>
                  <a:pt x="773" y="940"/>
                </a:cubicBezTo>
                <a:cubicBezTo>
                  <a:pt x="773" y="992"/>
                  <a:pt x="748" y="1041"/>
                  <a:pt x="705" y="1075"/>
                </a:cubicBezTo>
                <a:cubicBezTo>
                  <a:pt x="689" y="1087"/>
                  <a:pt x="689" y="1087"/>
                  <a:pt x="689" y="1087"/>
                </a:cubicBezTo>
                <a:cubicBezTo>
                  <a:pt x="1171" y="1087"/>
                  <a:pt x="1171" y="1087"/>
                  <a:pt x="1171" y="1087"/>
                </a:cubicBezTo>
                <a:cubicBezTo>
                  <a:pt x="1171" y="682"/>
                  <a:pt x="1171" y="682"/>
                  <a:pt x="1171" y="682"/>
                </a:cubicBezTo>
                <a:cubicBezTo>
                  <a:pt x="1159" y="690"/>
                  <a:pt x="1159" y="690"/>
                  <a:pt x="1159" y="690"/>
                </a:cubicBezTo>
                <a:cubicBezTo>
                  <a:pt x="1085" y="738"/>
                  <a:pt x="990" y="733"/>
                  <a:pt x="907" y="676"/>
                </a:cubicBezTo>
                <a:cubicBezTo>
                  <a:pt x="905" y="675"/>
                  <a:pt x="903" y="673"/>
                  <a:pt x="902" y="671"/>
                </a:cubicBezTo>
                <a:cubicBezTo>
                  <a:pt x="848" y="604"/>
                  <a:pt x="838" y="528"/>
                  <a:pt x="874" y="463"/>
                </a:cubicBezTo>
                <a:cubicBezTo>
                  <a:pt x="907" y="403"/>
                  <a:pt x="974" y="365"/>
                  <a:pt x="1047" y="36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  <a:round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4" name="Freeform 26"/>
          <p:cNvSpPr/>
          <p:nvPr/>
        </p:nvSpPr>
        <p:spPr bwMode="auto">
          <a:xfrm>
            <a:off x="9095515" y="1067993"/>
            <a:ext cx="827335" cy="762782"/>
          </a:xfrm>
          <a:custGeom>
            <a:avLst/>
            <a:gdLst>
              <a:gd name="T0" fmla="*/ 1156 w 1164"/>
              <a:gd name="T1" fmla="*/ 7 h 1073"/>
              <a:gd name="T2" fmla="*/ 1156 w 1164"/>
              <a:gd name="T3" fmla="*/ 372 h 1073"/>
              <a:gd name="T4" fmla="*/ 1047 w 1164"/>
              <a:gd name="T5" fmla="*/ 344 h 1073"/>
              <a:gd name="T6" fmla="*/ 860 w 1164"/>
              <a:gd name="T7" fmla="*/ 450 h 1073"/>
              <a:gd name="T8" fmla="*/ 890 w 1164"/>
              <a:gd name="T9" fmla="*/ 673 h 1073"/>
              <a:gd name="T10" fmla="*/ 898 w 1164"/>
              <a:gd name="T11" fmla="*/ 680 h 1073"/>
              <a:gd name="T12" fmla="*/ 1156 w 1164"/>
              <a:gd name="T13" fmla="*/ 701 h 1073"/>
              <a:gd name="T14" fmla="*/ 1156 w 1164"/>
              <a:gd name="T15" fmla="*/ 1066 h 1073"/>
              <a:gd name="T16" fmla="*/ 729 w 1164"/>
              <a:gd name="T17" fmla="*/ 1066 h 1073"/>
              <a:gd name="T18" fmla="*/ 788 w 1164"/>
              <a:gd name="T19" fmla="*/ 933 h 1073"/>
              <a:gd name="T20" fmla="*/ 673 w 1164"/>
              <a:gd name="T21" fmla="*/ 761 h 1073"/>
              <a:gd name="T22" fmla="*/ 429 w 1164"/>
              <a:gd name="T23" fmla="*/ 789 h 1073"/>
              <a:gd name="T24" fmla="*/ 421 w 1164"/>
              <a:gd name="T25" fmla="*/ 796 h 1073"/>
              <a:gd name="T26" fmla="*/ 427 w 1164"/>
              <a:gd name="T27" fmla="*/ 1066 h 1073"/>
              <a:gd name="T28" fmla="*/ 0 w 1164"/>
              <a:gd name="T29" fmla="*/ 1066 h 1073"/>
              <a:gd name="T30" fmla="*/ 0 w 1164"/>
              <a:gd name="T31" fmla="*/ 1073 h 1073"/>
              <a:gd name="T32" fmla="*/ 446 w 1164"/>
              <a:gd name="T33" fmla="*/ 1073 h 1073"/>
              <a:gd name="T34" fmla="*/ 427 w 1164"/>
              <a:gd name="T35" fmla="*/ 800 h 1073"/>
              <a:gd name="T36" fmla="*/ 434 w 1164"/>
              <a:gd name="T37" fmla="*/ 794 h 1073"/>
              <a:gd name="T38" fmla="*/ 781 w 1164"/>
              <a:gd name="T39" fmla="*/ 933 h 1073"/>
              <a:gd name="T40" fmla="*/ 710 w 1164"/>
              <a:gd name="T41" fmla="*/ 1073 h 1073"/>
              <a:gd name="T42" fmla="*/ 1164 w 1164"/>
              <a:gd name="T43" fmla="*/ 1073 h 1073"/>
              <a:gd name="T44" fmla="*/ 1164 w 1164"/>
              <a:gd name="T45" fmla="*/ 688 h 1073"/>
              <a:gd name="T46" fmla="*/ 902 w 1164"/>
              <a:gd name="T47" fmla="*/ 675 h 1073"/>
              <a:gd name="T48" fmla="*/ 896 w 1164"/>
              <a:gd name="T49" fmla="*/ 669 h 1073"/>
              <a:gd name="T50" fmla="*/ 1047 w 1164"/>
              <a:gd name="T51" fmla="*/ 351 h 1073"/>
              <a:gd name="T52" fmla="*/ 1164 w 1164"/>
              <a:gd name="T53" fmla="*/ 385 h 1073"/>
              <a:gd name="T54" fmla="*/ 1164 w 1164"/>
              <a:gd name="T55" fmla="*/ 0 h 1073"/>
              <a:gd name="T56" fmla="*/ 0 w 1164"/>
              <a:gd name="T57" fmla="*/ 0 h 1073"/>
              <a:gd name="T58" fmla="*/ 0 w 1164"/>
              <a:gd name="T59" fmla="*/ 7 h 1073"/>
              <a:gd name="T60" fmla="*/ 1156 w 1164"/>
              <a:gd name="T61" fmla="*/ 7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64" h="1073">
                <a:moveTo>
                  <a:pt x="1156" y="7"/>
                </a:moveTo>
                <a:cubicBezTo>
                  <a:pt x="1156" y="372"/>
                  <a:pt x="1156" y="372"/>
                  <a:pt x="1156" y="372"/>
                </a:cubicBezTo>
                <a:cubicBezTo>
                  <a:pt x="1123" y="354"/>
                  <a:pt x="1086" y="344"/>
                  <a:pt x="1047" y="344"/>
                </a:cubicBezTo>
                <a:cubicBezTo>
                  <a:pt x="968" y="344"/>
                  <a:pt x="896" y="385"/>
                  <a:pt x="860" y="450"/>
                </a:cubicBezTo>
                <a:cubicBezTo>
                  <a:pt x="821" y="520"/>
                  <a:pt x="832" y="601"/>
                  <a:pt x="890" y="673"/>
                </a:cubicBezTo>
                <a:cubicBezTo>
                  <a:pt x="892" y="676"/>
                  <a:pt x="895" y="678"/>
                  <a:pt x="898" y="680"/>
                </a:cubicBezTo>
                <a:cubicBezTo>
                  <a:pt x="996" y="747"/>
                  <a:pt x="1093" y="736"/>
                  <a:pt x="1156" y="701"/>
                </a:cubicBezTo>
                <a:cubicBezTo>
                  <a:pt x="1156" y="1066"/>
                  <a:pt x="1156" y="1066"/>
                  <a:pt x="1156" y="1066"/>
                </a:cubicBezTo>
                <a:cubicBezTo>
                  <a:pt x="729" y="1066"/>
                  <a:pt x="729" y="1066"/>
                  <a:pt x="729" y="1066"/>
                </a:cubicBezTo>
                <a:cubicBezTo>
                  <a:pt x="767" y="1031"/>
                  <a:pt x="788" y="983"/>
                  <a:pt x="788" y="933"/>
                </a:cubicBezTo>
                <a:cubicBezTo>
                  <a:pt x="788" y="860"/>
                  <a:pt x="744" y="794"/>
                  <a:pt x="673" y="761"/>
                </a:cubicBezTo>
                <a:cubicBezTo>
                  <a:pt x="596" y="726"/>
                  <a:pt x="508" y="736"/>
                  <a:pt x="429" y="789"/>
                </a:cubicBezTo>
                <a:cubicBezTo>
                  <a:pt x="426" y="791"/>
                  <a:pt x="423" y="793"/>
                  <a:pt x="421" y="796"/>
                </a:cubicBezTo>
                <a:cubicBezTo>
                  <a:pt x="337" y="901"/>
                  <a:pt x="364" y="1006"/>
                  <a:pt x="427" y="1066"/>
                </a:cubicBezTo>
                <a:cubicBezTo>
                  <a:pt x="0" y="1066"/>
                  <a:pt x="0" y="1066"/>
                  <a:pt x="0" y="1066"/>
                </a:cubicBezTo>
                <a:cubicBezTo>
                  <a:pt x="0" y="1073"/>
                  <a:pt x="0" y="1073"/>
                  <a:pt x="0" y="1073"/>
                </a:cubicBezTo>
                <a:cubicBezTo>
                  <a:pt x="446" y="1073"/>
                  <a:pt x="446" y="1073"/>
                  <a:pt x="446" y="1073"/>
                </a:cubicBezTo>
                <a:cubicBezTo>
                  <a:pt x="371" y="1014"/>
                  <a:pt x="343" y="904"/>
                  <a:pt x="427" y="800"/>
                </a:cubicBezTo>
                <a:cubicBezTo>
                  <a:pt x="429" y="798"/>
                  <a:pt x="431" y="796"/>
                  <a:pt x="434" y="794"/>
                </a:cubicBezTo>
                <a:cubicBezTo>
                  <a:pt x="600" y="682"/>
                  <a:pt x="781" y="788"/>
                  <a:pt x="781" y="933"/>
                </a:cubicBezTo>
                <a:cubicBezTo>
                  <a:pt x="781" y="989"/>
                  <a:pt x="753" y="1039"/>
                  <a:pt x="710" y="1073"/>
                </a:cubicBezTo>
                <a:cubicBezTo>
                  <a:pt x="1164" y="1073"/>
                  <a:pt x="1164" y="1073"/>
                  <a:pt x="1164" y="1073"/>
                </a:cubicBezTo>
                <a:cubicBezTo>
                  <a:pt x="1164" y="688"/>
                  <a:pt x="1164" y="688"/>
                  <a:pt x="1164" y="688"/>
                </a:cubicBezTo>
                <a:cubicBezTo>
                  <a:pt x="1096" y="732"/>
                  <a:pt x="997" y="739"/>
                  <a:pt x="902" y="675"/>
                </a:cubicBezTo>
                <a:cubicBezTo>
                  <a:pt x="900" y="673"/>
                  <a:pt x="898" y="671"/>
                  <a:pt x="896" y="669"/>
                </a:cubicBezTo>
                <a:cubicBezTo>
                  <a:pt x="774" y="517"/>
                  <a:pt x="890" y="351"/>
                  <a:pt x="1047" y="351"/>
                </a:cubicBezTo>
                <a:cubicBezTo>
                  <a:pt x="1091" y="351"/>
                  <a:pt x="1131" y="364"/>
                  <a:pt x="1164" y="385"/>
                </a:cubicBezTo>
                <a:cubicBezTo>
                  <a:pt x="1164" y="0"/>
                  <a:pt x="1164" y="0"/>
                  <a:pt x="11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lnTo>
                  <a:pt x="1156" y="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5" name="Freeform 27"/>
          <p:cNvSpPr/>
          <p:nvPr/>
        </p:nvSpPr>
        <p:spPr bwMode="auto">
          <a:xfrm>
            <a:off x="8261592" y="1062723"/>
            <a:ext cx="823383" cy="291148"/>
          </a:xfrm>
          <a:custGeom>
            <a:avLst/>
            <a:gdLst>
              <a:gd name="T0" fmla="*/ 463 w 1157"/>
              <a:gd name="T1" fmla="*/ 7 h 410"/>
              <a:gd name="T2" fmla="*/ 376 w 1157"/>
              <a:gd name="T3" fmla="*/ 160 h 410"/>
              <a:gd name="T4" fmla="*/ 723 w 1157"/>
              <a:gd name="T5" fmla="*/ 298 h 410"/>
              <a:gd name="T6" fmla="*/ 730 w 1157"/>
              <a:gd name="T7" fmla="*/ 292 h 410"/>
              <a:gd name="T8" fmla="*/ 694 w 1157"/>
              <a:gd name="T9" fmla="*/ 7 h 410"/>
              <a:gd name="T10" fmla="*/ 1157 w 1157"/>
              <a:gd name="T11" fmla="*/ 7 h 410"/>
              <a:gd name="T12" fmla="*/ 1157 w 1157"/>
              <a:gd name="T13" fmla="*/ 0 h 410"/>
              <a:gd name="T14" fmla="*/ 670 w 1157"/>
              <a:gd name="T15" fmla="*/ 0 h 410"/>
              <a:gd name="T16" fmla="*/ 690 w 1157"/>
              <a:gd name="T17" fmla="*/ 13 h 410"/>
              <a:gd name="T18" fmla="*/ 771 w 1157"/>
              <a:gd name="T19" fmla="*/ 130 h 410"/>
              <a:gd name="T20" fmla="*/ 724 w 1157"/>
              <a:gd name="T21" fmla="*/ 288 h 410"/>
              <a:gd name="T22" fmla="*/ 718 w 1157"/>
              <a:gd name="T23" fmla="*/ 293 h 410"/>
              <a:gd name="T24" fmla="*/ 491 w 1157"/>
              <a:gd name="T25" fmla="*/ 319 h 410"/>
              <a:gd name="T26" fmla="*/ 384 w 1157"/>
              <a:gd name="T27" fmla="*/ 160 h 410"/>
              <a:gd name="T28" fmla="*/ 468 w 1157"/>
              <a:gd name="T29" fmla="*/ 13 h 410"/>
              <a:gd name="T30" fmla="*/ 488 w 1157"/>
              <a:gd name="T31" fmla="*/ 0 h 410"/>
              <a:gd name="T32" fmla="*/ 0 w 1157"/>
              <a:gd name="T33" fmla="*/ 0 h 410"/>
              <a:gd name="T34" fmla="*/ 0 w 1157"/>
              <a:gd name="T35" fmla="*/ 7 h 410"/>
              <a:gd name="T36" fmla="*/ 463 w 1157"/>
              <a:gd name="T37" fmla="*/ 7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57" h="410">
                <a:moveTo>
                  <a:pt x="463" y="7"/>
                </a:moveTo>
                <a:cubicBezTo>
                  <a:pt x="411" y="41"/>
                  <a:pt x="376" y="97"/>
                  <a:pt x="376" y="160"/>
                </a:cubicBezTo>
                <a:cubicBezTo>
                  <a:pt x="376" y="304"/>
                  <a:pt x="557" y="410"/>
                  <a:pt x="723" y="298"/>
                </a:cubicBezTo>
                <a:cubicBezTo>
                  <a:pt x="726" y="296"/>
                  <a:pt x="728" y="294"/>
                  <a:pt x="730" y="292"/>
                </a:cubicBezTo>
                <a:cubicBezTo>
                  <a:pt x="819" y="181"/>
                  <a:pt x="782" y="63"/>
                  <a:pt x="694" y="7"/>
                </a:cubicBezTo>
                <a:cubicBezTo>
                  <a:pt x="1157" y="7"/>
                  <a:pt x="1157" y="7"/>
                  <a:pt x="1157" y="7"/>
                </a:cubicBezTo>
                <a:cubicBezTo>
                  <a:pt x="1157" y="0"/>
                  <a:pt x="1157" y="0"/>
                  <a:pt x="1157" y="0"/>
                </a:cubicBezTo>
                <a:cubicBezTo>
                  <a:pt x="670" y="0"/>
                  <a:pt x="670" y="0"/>
                  <a:pt x="670" y="0"/>
                </a:cubicBezTo>
                <a:cubicBezTo>
                  <a:pt x="690" y="13"/>
                  <a:pt x="690" y="13"/>
                  <a:pt x="690" y="13"/>
                </a:cubicBezTo>
                <a:cubicBezTo>
                  <a:pt x="733" y="40"/>
                  <a:pt x="762" y="83"/>
                  <a:pt x="771" y="130"/>
                </a:cubicBezTo>
                <a:cubicBezTo>
                  <a:pt x="780" y="183"/>
                  <a:pt x="764" y="238"/>
                  <a:pt x="724" y="288"/>
                </a:cubicBezTo>
                <a:cubicBezTo>
                  <a:pt x="722" y="290"/>
                  <a:pt x="720" y="291"/>
                  <a:pt x="718" y="293"/>
                </a:cubicBezTo>
                <a:cubicBezTo>
                  <a:pt x="645" y="342"/>
                  <a:pt x="562" y="352"/>
                  <a:pt x="491" y="319"/>
                </a:cubicBezTo>
                <a:cubicBezTo>
                  <a:pt x="425" y="289"/>
                  <a:pt x="384" y="227"/>
                  <a:pt x="384" y="160"/>
                </a:cubicBezTo>
                <a:cubicBezTo>
                  <a:pt x="384" y="101"/>
                  <a:pt x="415" y="46"/>
                  <a:pt x="468" y="13"/>
                </a:cubicBezTo>
                <a:cubicBezTo>
                  <a:pt x="488" y="0"/>
                  <a:pt x="488" y="0"/>
                  <a:pt x="4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463" y="7"/>
                  <a:pt x="463" y="7"/>
                  <a:pt x="463" y="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6" name="Freeform 28"/>
          <p:cNvSpPr/>
          <p:nvPr/>
        </p:nvSpPr>
        <p:spPr bwMode="auto">
          <a:xfrm>
            <a:off x="9084976" y="1062723"/>
            <a:ext cx="10539" cy="5270"/>
          </a:xfrm>
          <a:custGeom>
            <a:avLst/>
            <a:gdLst>
              <a:gd name="T0" fmla="*/ 3 w 8"/>
              <a:gd name="T1" fmla="*/ 4 h 4"/>
              <a:gd name="T2" fmla="*/ 8 w 8"/>
              <a:gd name="T3" fmla="*/ 4 h 4"/>
              <a:gd name="T4" fmla="*/ 8 w 8"/>
              <a:gd name="T5" fmla="*/ 0 h 4"/>
              <a:gd name="T6" fmla="*/ 0 w 8"/>
              <a:gd name="T7" fmla="*/ 0 h 4"/>
              <a:gd name="T8" fmla="*/ 0 w 8"/>
              <a:gd name="T9" fmla="*/ 4 h 4"/>
              <a:gd name="T10" fmla="*/ 3 w 8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3" y="4"/>
                </a:moveTo>
                <a:lnTo>
                  <a:pt x="8" y="4"/>
                </a:lnTo>
                <a:lnTo>
                  <a:pt x="8" y="0"/>
                </a:lnTo>
                <a:lnTo>
                  <a:pt x="0" y="0"/>
                </a:lnTo>
                <a:lnTo>
                  <a:pt x="0" y="4"/>
                </a:lnTo>
                <a:lnTo>
                  <a:pt x="3" y="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7" name="Rectangle 29"/>
          <p:cNvSpPr>
            <a:spLocks noChangeArrowheads="1"/>
          </p:cNvSpPr>
          <p:nvPr/>
        </p:nvSpPr>
        <p:spPr bwMode="auto">
          <a:xfrm>
            <a:off x="9092880" y="1830775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8" name="Freeform 30"/>
          <p:cNvSpPr/>
          <p:nvPr/>
        </p:nvSpPr>
        <p:spPr bwMode="auto">
          <a:xfrm>
            <a:off x="9088928" y="1067993"/>
            <a:ext cx="281926" cy="762782"/>
          </a:xfrm>
          <a:custGeom>
            <a:avLst/>
            <a:gdLst>
              <a:gd name="T0" fmla="*/ 0 w 396"/>
              <a:gd name="T1" fmla="*/ 389 h 1073"/>
              <a:gd name="T2" fmla="*/ 123 w 396"/>
              <a:gd name="T3" fmla="*/ 351 h 1073"/>
              <a:gd name="T4" fmla="*/ 275 w 396"/>
              <a:gd name="T5" fmla="*/ 668 h 1073"/>
              <a:gd name="T6" fmla="*/ 268 w 396"/>
              <a:gd name="T7" fmla="*/ 675 h 1073"/>
              <a:gd name="T8" fmla="*/ 0 w 396"/>
              <a:gd name="T9" fmla="*/ 684 h 1073"/>
              <a:gd name="T10" fmla="*/ 0 w 396"/>
              <a:gd name="T11" fmla="*/ 1055 h 1073"/>
              <a:gd name="T12" fmla="*/ 4 w 396"/>
              <a:gd name="T13" fmla="*/ 1055 h 1073"/>
              <a:gd name="T14" fmla="*/ 4 w 396"/>
              <a:gd name="T15" fmla="*/ 1073 h 1073"/>
              <a:gd name="T16" fmla="*/ 8 w 396"/>
              <a:gd name="T17" fmla="*/ 1073 h 1073"/>
              <a:gd name="T18" fmla="*/ 8 w 396"/>
              <a:gd name="T19" fmla="*/ 1066 h 1073"/>
              <a:gd name="T20" fmla="*/ 8 w 396"/>
              <a:gd name="T21" fmla="*/ 698 h 1073"/>
              <a:gd name="T22" fmla="*/ 273 w 396"/>
              <a:gd name="T23" fmla="*/ 680 h 1073"/>
              <a:gd name="T24" fmla="*/ 281 w 396"/>
              <a:gd name="T25" fmla="*/ 672 h 1073"/>
              <a:gd name="T26" fmla="*/ 310 w 396"/>
              <a:gd name="T27" fmla="*/ 450 h 1073"/>
              <a:gd name="T28" fmla="*/ 123 w 396"/>
              <a:gd name="T29" fmla="*/ 344 h 1073"/>
              <a:gd name="T30" fmla="*/ 8 w 396"/>
              <a:gd name="T31" fmla="*/ 376 h 1073"/>
              <a:gd name="T32" fmla="*/ 8 w 396"/>
              <a:gd name="T33" fmla="*/ 7 h 1073"/>
              <a:gd name="T34" fmla="*/ 8 w 396"/>
              <a:gd name="T35" fmla="*/ 0 h 1073"/>
              <a:gd name="T36" fmla="*/ 0 w 396"/>
              <a:gd name="T37" fmla="*/ 0 h 1073"/>
              <a:gd name="T38" fmla="*/ 0 w 396"/>
              <a:gd name="T39" fmla="*/ 389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6" h="1073">
                <a:moveTo>
                  <a:pt x="0" y="389"/>
                </a:moveTo>
                <a:cubicBezTo>
                  <a:pt x="34" y="366"/>
                  <a:pt x="77" y="351"/>
                  <a:pt x="123" y="351"/>
                </a:cubicBezTo>
                <a:cubicBezTo>
                  <a:pt x="281" y="351"/>
                  <a:pt x="396" y="517"/>
                  <a:pt x="275" y="668"/>
                </a:cubicBezTo>
                <a:cubicBezTo>
                  <a:pt x="273" y="671"/>
                  <a:pt x="270" y="673"/>
                  <a:pt x="268" y="675"/>
                </a:cubicBezTo>
                <a:cubicBezTo>
                  <a:pt x="170" y="741"/>
                  <a:pt x="68" y="732"/>
                  <a:pt x="0" y="684"/>
                </a:cubicBezTo>
                <a:cubicBezTo>
                  <a:pt x="0" y="1055"/>
                  <a:pt x="0" y="1055"/>
                  <a:pt x="0" y="1055"/>
                </a:cubicBezTo>
                <a:cubicBezTo>
                  <a:pt x="4" y="1055"/>
                  <a:pt x="4" y="1055"/>
                  <a:pt x="4" y="1055"/>
                </a:cubicBezTo>
                <a:cubicBezTo>
                  <a:pt x="4" y="1073"/>
                  <a:pt x="4" y="1073"/>
                  <a:pt x="4" y="1073"/>
                </a:cubicBezTo>
                <a:cubicBezTo>
                  <a:pt x="8" y="1073"/>
                  <a:pt x="8" y="1073"/>
                  <a:pt x="8" y="1073"/>
                </a:cubicBezTo>
                <a:cubicBezTo>
                  <a:pt x="8" y="1066"/>
                  <a:pt x="8" y="1066"/>
                  <a:pt x="8" y="1066"/>
                </a:cubicBezTo>
                <a:cubicBezTo>
                  <a:pt x="8" y="698"/>
                  <a:pt x="8" y="698"/>
                  <a:pt x="8" y="698"/>
                </a:cubicBezTo>
                <a:cubicBezTo>
                  <a:pt x="72" y="736"/>
                  <a:pt x="171" y="749"/>
                  <a:pt x="273" y="680"/>
                </a:cubicBezTo>
                <a:cubicBezTo>
                  <a:pt x="276" y="678"/>
                  <a:pt x="279" y="675"/>
                  <a:pt x="281" y="672"/>
                </a:cubicBezTo>
                <a:cubicBezTo>
                  <a:pt x="338" y="601"/>
                  <a:pt x="349" y="520"/>
                  <a:pt x="310" y="450"/>
                </a:cubicBezTo>
                <a:cubicBezTo>
                  <a:pt x="274" y="385"/>
                  <a:pt x="202" y="344"/>
                  <a:pt x="123" y="344"/>
                </a:cubicBezTo>
                <a:cubicBezTo>
                  <a:pt x="82" y="344"/>
                  <a:pt x="42" y="355"/>
                  <a:pt x="8" y="376"/>
                </a:cubicBezTo>
                <a:cubicBezTo>
                  <a:pt x="8" y="7"/>
                  <a:pt x="8" y="7"/>
                  <a:pt x="8" y="7"/>
                </a:cubicBezTo>
                <a:cubicBezTo>
                  <a:pt x="8" y="0"/>
                  <a:pt x="8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9"/>
                  <a:pt x="0" y="389"/>
                  <a:pt x="0" y="38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9" name="Freeform 31"/>
          <p:cNvSpPr/>
          <p:nvPr/>
        </p:nvSpPr>
        <p:spPr bwMode="auto">
          <a:xfrm>
            <a:off x="8261592" y="1067993"/>
            <a:ext cx="823383" cy="285879"/>
          </a:xfrm>
          <a:custGeom>
            <a:avLst/>
            <a:gdLst>
              <a:gd name="T0" fmla="*/ 441 w 1157"/>
              <a:gd name="T1" fmla="*/ 7 h 403"/>
              <a:gd name="T2" fmla="*/ 368 w 1157"/>
              <a:gd name="T3" fmla="*/ 153 h 403"/>
              <a:gd name="T4" fmla="*/ 484 w 1157"/>
              <a:gd name="T5" fmla="*/ 325 h 403"/>
              <a:gd name="T6" fmla="*/ 728 w 1157"/>
              <a:gd name="T7" fmla="*/ 297 h 403"/>
              <a:gd name="T8" fmla="*/ 736 w 1157"/>
              <a:gd name="T9" fmla="*/ 289 h 403"/>
              <a:gd name="T10" fmla="*/ 786 w 1157"/>
              <a:gd name="T11" fmla="*/ 121 h 403"/>
              <a:gd name="T12" fmla="*/ 716 w 1157"/>
              <a:gd name="T13" fmla="*/ 7 h 403"/>
              <a:gd name="T14" fmla="*/ 1157 w 1157"/>
              <a:gd name="T15" fmla="*/ 7 h 403"/>
              <a:gd name="T16" fmla="*/ 1157 w 1157"/>
              <a:gd name="T17" fmla="*/ 0 h 403"/>
              <a:gd name="T18" fmla="*/ 694 w 1157"/>
              <a:gd name="T19" fmla="*/ 0 h 403"/>
              <a:gd name="T20" fmla="*/ 730 w 1157"/>
              <a:gd name="T21" fmla="*/ 285 h 403"/>
              <a:gd name="T22" fmla="*/ 723 w 1157"/>
              <a:gd name="T23" fmla="*/ 291 h 403"/>
              <a:gd name="T24" fmla="*/ 376 w 1157"/>
              <a:gd name="T25" fmla="*/ 153 h 403"/>
              <a:gd name="T26" fmla="*/ 463 w 1157"/>
              <a:gd name="T27" fmla="*/ 0 h 403"/>
              <a:gd name="T28" fmla="*/ 0 w 1157"/>
              <a:gd name="T29" fmla="*/ 0 h 403"/>
              <a:gd name="T30" fmla="*/ 0 w 1157"/>
              <a:gd name="T31" fmla="*/ 7 h 403"/>
              <a:gd name="T32" fmla="*/ 441 w 1157"/>
              <a:gd name="T33" fmla="*/ 7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57" h="403">
                <a:moveTo>
                  <a:pt x="441" y="7"/>
                </a:moveTo>
                <a:cubicBezTo>
                  <a:pt x="395" y="44"/>
                  <a:pt x="368" y="97"/>
                  <a:pt x="368" y="153"/>
                </a:cubicBezTo>
                <a:cubicBezTo>
                  <a:pt x="368" y="226"/>
                  <a:pt x="413" y="292"/>
                  <a:pt x="484" y="325"/>
                </a:cubicBezTo>
                <a:cubicBezTo>
                  <a:pt x="560" y="360"/>
                  <a:pt x="649" y="350"/>
                  <a:pt x="728" y="297"/>
                </a:cubicBezTo>
                <a:cubicBezTo>
                  <a:pt x="731" y="295"/>
                  <a:pt x="734" y="292"/>
                  <a:pt x="736" y="289"/>
                </a:cubicBezTo>
                <a:cubicBezTo>
                  <a:pt x="779" y="236"/>
                  <a:pt x="796" y="178"/>
                  <a:pt x="786" y="121"/>
                </a:cubicBezTo>
                <a:cubicBezTo>
                  <a:pt x="778" y="77"/>
                  <a:pt x="753" y="37"/>
                  <a:pt x="716" y="7"/>
                </a:cubicBezTo>
                <a:cubicBezTo>
                  <a:pt x="1157" y="7"/>
                  <a:pt x="1157" y="7"/>
                  <a:pt x="1157" y="7"/>
                </a:cubicBezTo>
                <a:cubicBezTo>
                  <a:pt x="1157" y="0"/>
                  <a:pt x="1157" y="0"/>
                  <a:pt x="1157" y="0"/>
                </a:cubicBezTo>
                <a:cubicBezTo>
                  <a:pt x="694" y="0"/>
                  <a:pt x="694" y="0"/>
                  <a:pt x="694" y="0"/>
                </a:cubicBezTo>
                <a:cubicBezTo>
                  <a:pt x="782" y="56"/>
                  <a:pt x="819" y="174"/>
                  <a:pt x="730" y="285"/>
                </a:cubicBezTo>
                <a:cubicBezTo>
                  <a:pt x="728" y="287"/>
                  <a:pt x="726" y="289"/>
                  <a:pt x="723" y="291"/>
                </a:cubicBezTo>
                <a:cubicBezTo>
                  <a:pt x="557" y="403"/>
                  <a:pt x="376" y="297"/>
                  <a:pt x="376" y="153"/>
                </a:cubicBezTo>
                <a:cubicBezTo>
                  <a:pt x="376" y="90"/>
                  <a:pt x="411" y="34"/>
                  <a:pt x="4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441" y="7"/>
                  <a:pt x="441" y="7"/>
                  <a:pt x="441" y="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0" name="Freeform 32"/>
          <p:cNvSpPr/>
          <p:nvPr/>
        </p:nvSpPr>
        <p:spPr bwMode="auto">
          <a:xfrm>
            <a:off x="8012601" y="1322253"/>
            <a:ext cx="139646" cy="220008"/>
          </a:xfrm>
          <a:custGeom>
            <a:avLst/>
            <a:gdLst>
              <a:gd name="T0" fmla="*/ 36 w 197"/>
              <a:gd name="T1" fmla="*/ 98 h 308"/>
              <a:gd name="T2" fmla="*/ 197 w 197"/>
              <a:gd name="T3" fmla="*/ 0 h 308"/>
              <a:gd name="T4" fmla="*/ 36 w 197"/>
              <a:gd name="T5" fmla="*/ 98 h 308"/>
              <a:gd name="T6" fmla="*/ 66 w 197"/>
              <a:gd name="T7" fmla="*/ 307 h 308"/>
              <a:gd name="T8" fmla="*/ 66 w 197"/>
              <a:gd name="T9" fmla="*/ 308 h 308"/>
              <a:gd name="T10" fmla="*/ 36 w 197"/>
              <a:gd name="T11" fmla="*/ 9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7" h="308">
                <a:moveTo>
                  <a:pt x="36" y="98"/>
                </a:moveTo>
                <a:cubicBezTo>
                  <a:pt x="67" y="41"/>
                  <a:pt x="128" y="4"/>
                  <a:pt x="197" y="0"/>
                </a:cubicBezTo>
                <a:cubicBezTo>
                  <a:pt x="128" y="4"/>
                  <a:pt x="67" y="41"/>
                  <a:pt x="36" y="98"/>
                </a:cubicBezTo>
                <a:cubicBezTo>
                  <a:pt x="0" y="164"/>
                  <a:pt x="11" y="240"/>
                  <a:pt x="66" y="307"/>
                </a:cubicBezTo>
                <a:cubicBezTo>
                  <a:pt x="66" y="308"/>
                  <a:pt x="66" y="308"/>
                  <a:pt x="66" y="308"/>
                </a:cubicBezTo>
                <a:cubicBezTo>
                  <a:pt x="11" y="240"/>
                  <a:pt x="0" y="164"/>
                  <a:pt x="36" y="9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1" name="Freeform 33"/>
          <p:cNvSpPr/>
          <p:nvPr/>
        </p:nvSpPr>
        <p:spPr bwMode="auto">
          <a:xfrm>
            <a:off x="9084976" y="1067993"/>
            <a:ext cx="285879" cy="749608"/>
          </a:xfrm>
          <a:custGeom>
            <a:avLst/>
            <a:gdLst>
              <a:gd name="T0" fmla="*/ 0 w 403"/>
              <a:gd name="T1" fmla="*/ 404 h 1055"/>
              <a:gd name="T2" fmla="*/ 12 w 403"/>
              <a:gd name="T3" fmla="*/ 395 h 1055"/>
              <a:gd name="T4" fmla="*/ 130 w 403"/>
              <a:gd name="T5" fmla="*/ 358 h 1055"/>
              <a:gd name="T6" fmla="*/ 304 w 403"/>
              <a:gd name="T7" fmla="*/ 456 h 1055"/>
              <a:gd name="T8" fmla="*/ 276 w 403"/>
              <a:gd name="T9" fmla="*/ 664 h 1055"/>
              <a:gd name="T10" fmla="*/ 270 w 403"/>
              <a:gd name="T11" fmla="*/ 669 h 1055"/>
              <a:gd name="T12" fmla="*/ 12 w 403"/>
              <a:gd name="T13" fmla="*/ 679 h 1055"/>
              <a:gd name="T14" fmla="*/ 0 w 403"/>
              <a:gd name="T15" fmla="*/ 670 h 1055"/>
              <a:gd name="T16" fmla="*/ 0 w 403"/>
              <a:gd name="T17" fmla="*/ 1055 h 1055"/>
              <a:gd name="T18" fmla="*/ 7 w 403"/>
              <a:gd name="T19" fmla="*/ 1055 h 1055"/>
              <a:gd name="T20" fmla="*/ 7 w 403"/>
              <a:gd name="T21" fmla="*/ 684 h 1055"/>
              <a:gd name="T22" fmla="*/ 275 w 403"/>
              <a:gd name="T23" fmla="*/ 675 h 1055"/>
              <a:gd name="T24" fmla="*/ 282 w 403"/>
              <a:gd name="T25" fmla="*/ 668 h 1055"/>
              <a:gd name="T26" fmla="*/ 130 w 403"/>
              <a:gd name="T27" fmla="*/ 351 h 1055"/>
              <a:gd name="T28" fmla="*/ 7 w 403"/>
              <a:gd name="T29" fmla="*/ 389 h 1055"/>
              <a:gd name="T30" fmla="*/ 7 w 403"/>
              <a:gd name="T31" fmla="*/ 0 h 1055"/>
              <a:gd name="T32" fmla="*/ 0 w 403"/>
              <a:gd name="T33" fmla="*/ 0 h 1055"/>
              <a:gd name="T34" fmla="*/ 0 w 403"/>
              <a:gd name="T35" fmla="*/ 7 h 1055"/>
              <a:gd name="T36" fmla="*/ 0 w 403"/>
              <a:gd name="T37" fmla="*/ 404 h 1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3" h="1055">
                <a:moveTo>
                  <a:pt x="0" y="404"/>
                </a:moveTo>
                <a:cubicBezTo>
                  <a:pt x="12" y="395"/>
                  <a:pt x="12" y="395"/>
                  <a:pt x="12" y="395"/>
                </a:cubicBezTo>
                <a:cubicBezTo>
                  <a:pt x="46" y="371"/>
                  <a:pt x="87" y="358"/>
                  <a:pt x="130" y="358"/>
                </a:cubicBezTo>
                <a:cubicBezTo>
                  <a:pt x="204" y="358"/>
                  <a:pt x="270" y="396"/>
                  <a:pt x="304" y="456"/>
                </a:cubicBezTo>
                <a:cubicBezTo>
                  <a:pt x="340" y="521"/>
                  <a:pt x="329" y="597"/>
                  <a:pt x="276" y="664"/>
                </a:cubicBezTo>
                <a:cubicBezTo>
                  <a:pt x="274" y="666"/>
                  <a:pt x="272" y="668"/>
                  <a:pt x="270" y="669"/>
                </a:cubicBezTo>
                <a:cubicBezTo>
                  <a:pt x="169" y="738"/>
                  <a:pt x="70" y="719"/>
                  <a:pt x="12" y="679"/>
                </a:cubicBezTo>
                <a:cubicBezTo>
                  <a:pt x="0" y="670"/>
                  <a:pt x="0" y="670"/>
                  <a:pt x="0" y="670"/>
                </a:cubicBezTo>
                <a:cubicBezTo>
                  <a:pt x="0" y="1055"/>
                  <a:pt x="0" y="1055"/>
                  <a:pt x="0" y="1055"/>
                </a:cubicBezTo>
                <a:cubicBezTo>
                  <a:pt x="7" y="1055"/>
                  <a:pt x="7" y="1055"/>
                  <a:pt x="7" y="1055"/>
                </a:cubicBezTo>
                <a:cubicBezTo>
                  <a:pt x="7" y="684"/>
                  <a:pt x="7" y="684"/>
                  <a:pt x="7" y="684"/>
                </a:cubicBezTo>
                <a:cubicBezTo>
                  <a:pt x="75" y="732"/>
                  <a:pt x="177" y="741"/>
                  <a:pt x="275" y="675"/>
                </a:cubicBezTo>
                <a:cubicBezTo>
                  <a:pt x="277" y="673"/>
                  <a:pt x="280" y="671"/>
                  <a:pt x="282" y="668"/>
                </a:cubicBezTo>
                <a:cubicBezTo>
                  <a:pt x="403" y="517"/>
                  <a:pt x="288" y="351"/>
                  <a:pt x="130" y="351"/>
                </a:cubicBezTo>
                <a:cubicBezTo>
                  <a:pt x="84" y="351"/>
                  <a:pt x="41" y="366"/>
                  <a:pt x="7" y="389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404"/>
                  <a:pt x="0" y="404"/>
                  <a:pt x="0" y="40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2" name="Freeform 34"/>
          <p:cNvSpPr/>
          <p:nvPr/>
        </p:nvSpPr>
        <p:spPr bwMode="auto">
          <a:xfrm>
            <a:off x="7418448" y="1062723"/>
            <a:ext cx="832605" cy="754878"/>
          </a:xfrm>
          <a:custGeom>
            <a:avLst/>
            <a:gdLst>
              <a:gd name="T0" fmla="*/ 7 w 1171"/>
              <a:gd name="T1" fmla="*/ 676 h 1062"/>
              <a:gd name="T2" fmla="*/ 296 w 1171"/>
              <a:gd name="T3" fmla="*/ 681 h 1062"/>
              <a:gd name="T4" fmla="*/ 299 w 1171"/>
              <a:gd name="T5" fmla="*/ 678 h 1062"/>
              <a:gd name="T6" fmla="*/ 150 w 1171"/>
              <a:gd name="T7" fmla="*/ 358 h 1062"/>
              <a:gd name="T8" fmla="*/ 7 w 1171"/>
              <a:gd name="T9" fmla="*/ 412 h 1062"/>
              <a:gd name="T10" fmla="*/ 7 w 1171"/>
              <a:gd name="T11" fmla="*/ 7 h 1062"/>
              <a:gd name="T12" fmla="*/ 1171 w 1171"/>
              <a:gd name="T13" fmla="*/ 7 h 1062"/>
              <a:gd name="T14" fmla="*/ 1171 w 1171"/>
              <a:gd name="T15" fmla="*/ 0 h 1062"/>
              <a:gd name="T16" fmla="*/ 0 w 1171"/>
              <a:gd name="T17" fmla="*/ 0 h 1062"/>
              <a:gd name="T18" fmla="*/ 0 w 1171"/>
              <a:gd name="T19" fmla="*/ 429 h 1062"/>
              <a:gd name="T20" fmla="*/ 13 w 1171"/>
              <a:gd name="T21" fmla="*/ 417 h 1062"/>
              <a:gd name="T22" fmla="*/ 150 w 1171"/>
              <a:gd name="T23" fmla="*/ 365 h 1062"/>
              <a:gd name="T24" fmla="*/ 324 w 1171"/>
              <a:gd name="T25" fmla="*/ 464 h 1062"/>
              <a:gd name="T26" fmla="*/ 293 w 1171"/>
              <a:gd name="T27" fmla="*/ 674 h 1062"/>
              <a:gd name="T28" fmla="*/ 292 w 1171"/>
              <a:gd name="T29" fmla="*/ 675 h 1062"/>
              <a:gd name="T30" fmla="*/ 13 w 1171"/>
              <a:gd name="T31" fmla="*/ 671 h 1062"/>
              <a:gd name="T32" fmla="*/ 0 w 1171"/>
              <a:gd name="T33" fmla="*/ 659 h 1062"/>
              <a:gd name="T34" fmla="*/ 0 w 1171"/>
              <a:gd name="T35" fmla="*/ 1062 h 1062"/>
              <a:gd name="T36" fmla="*/ 7 w 1171"/>
              <a:gd name="T37" fmla="*/ 1062 h 1062"/>
              <a:gd name="T38" fmla="*/ 7 w 1171"/>
              <a:gd name="T39" fmla="*/ 676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71" h="1062">
                <a:moveTo>
                  <a:pt x="7" y="676"/>
                </a:moveTo>
                <a:cubicBezTo>
                  <a:pt x="75" y="737"/>
                  <a:pt x="189" y="755"/>
                  <a:pt x="296" y="681"/>
                </a:cubicBezTo>
                <a:cubicBezTo>
                  <a:pt x="297" y="680"/>
                  <a:pt x="299" y="679"/>
                  <a:pt x="299" y="678"/>
                </a:cubicBezTo>
                <a:cubicBezTo>
                  <a:pt x="424" y="525"/>
                  <a:pt x="308" y="358"/>
                  <a:pt x="150" y="358"/>
                </a:cubicBezTo>
                <a:cubicBezTo>
                  <a:pt x="94" y="358"/>
                  <a:pt x="44" y="379"/>
                  <a:pt x="7" y="412"/>
                </a:cubicBezTo>
                <a:cubicBezTo>
                  <a:pt x="7" y="7"/>
                  <a:pt x="7" y="7"/>
                  <a:pt x="7" y="7"/>
                </a:cubicBezTo>
                <a:cubicBezTo>
                  <a:pt x="1171" y="7"/>
                  <a:pt x="1171" y="7"/>
                  <a:pt x="1171" y="7"/>
                </a:cubicBezTo>
                <a:cubicBezTo>
                  <a:pt x="1171" y="0"/>
                  <a:pt x="1171" y="0"/>
                  <a:pt x="117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29"/>
                  <a:pt x="0" y="429"/>
                  <a:pt x="0" y="429"/>
                </a:cubicBezTo>
                <a:cubicBezTo>
                  <a:pt x="13" y="417"/>
                  <a:pt x="13" y="417"/>
                  <a:pt x="13" y="417"/>
                </a:cubicBezTo>
                <a:cubicBezTo>
                  <a:pt x="49" y="384"/>
                  <a:pt x="98" y="365"/>
                  <a:pt x="150" y="365"/>
                </a:cubicBezTo>
                <a:cubicBezTo>
                  <a:pt x="224" y="365"/>
                  <a:pt x="291" y="403"/>
                  <a:pt x="324" y="464"/>
                </a:cubicBezTo>
                <a:cubicBezTo>
                  <a:pt x="360" y="530"/>
                  <a:pt x="349" y="606"/>
                  <a:pt x="293" y="674"/>
                </a:cubicBezTo>
                <a:cubicBezTo>
                  <a:pt x="293" y="674"/>
                  <a:pt x="292" y="675"/>
                  <a:pt x="292" y="675"/>
                </a:cubicBezTo>
                <a:cubicBezTo>
                  <a:pt x="184" y="749"/>
                  <a:pt x="74" y="726"/>
                  <a:pt x="13" y="671"/>
                </a:cubicBezTo>
                <a:cubicBezTo>
                  <a:pt x="0" y="659"/>
                  <a:pt x="0" y="659"/>
                  <a:pt x="0" y="659"/>
                </a:cubicBezTo>
                <a:cubicBezTo>
                  <a:pt x="0" y="1062"/>
                  <a:pt x="0" y="1062"/>
                  <a:pt x="0" y="1062"/>
                </a:cubicBezTo>
                <a:cubicBezTo>
                  <a:pt x="7" y="1062"/>
                  <a:pt x="7" y="1062"/>
                  <a:pt x="7" y="1062"/>
                </a:cubicBezTo>
                <a:lnTo>
                  <a:pt x="7" y="6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3" name="Freeform 35"/>
          <p:cNvSpPr/>
          <p:nvPr/>
        </p:nvSpPr>
        <p:spPr bwMode="auto">
          <a:xfrm>
            <a:off x="8061346" y="1542261"/>
            <a:ext cx="191025" cy="54014"/>
          </a:xfrm>
          <a:custGeom>
            <a:avLst/>
            <a:gdLst>
              <a:gd name="T0" fmla="*/ 0 w 270"/>
              <a:gd name="T1" fmla="*/ 0 h 75"/>
              <a:gd name="T2" fmla="*/ 0 w 270"/>
              <a:gd name="T3" fmla="*/ 0 h 75"/>
              <a:gd name="T4" fmla="*/ 270 w 270"/>
              <a:gd name="T5" fmla="*/ 4 h 75"/>
              <a:gd name="T6" fmla="*/ 0 w 270"/>
              <a:gd name="T7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0" h="7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08" y="75"/>
                  <a:pt x="213" y="49"/>
                  <a:pt x="270" y="4"/>
                </a:cubicBezTo>
                <a:cubicBezTo>
                  <a:pt x="213" y="49"/>
                  <a:pt x="108" y="75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4" name="Freeform 36"/>
          <p:cNvSpPr/>
          <p:nvPr/>
        </p:nvSpPr>
        <p:spPr bwMode="auto">
          <a:xfrm>
            <a:off x="8161469" y="1322253"/>
            <a:ext cx="90902" cy="31618"/>
          </a:xfrm>
          <a:custGeom>
            <a:avLst/>
            <a:gdLst>
              <a:gd name="T0" fmla="*/ 0 w 128"/>
              <a:gd name="T1" fmla="*/ 0 h 44"/>
              <a:gd name="T2" fmla="*/ 128 w 128"/>
              <a:gd name="T3" fmla="*/ 44 h 44"/>
              <a:gd name="T4" fmla="*/ 0 w 128"/>
              <a:gd name="T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8" h="44">
                <a:moveTo>
                  <a:pt x="0" y="0"/>
                </a:moveTo>
                <a:cubicBezTo>
                  <a:pt x="47" y="0"/>
                  <a:pt x="92" y="16"/>
                  <a:pt x="128" y="44"/>
                </a:cubicBezTo>
                <a:cubicBezTo>
                  <a:pt x="92" y="16"/>
                  <a:pt x="47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5" name="Freeform 37"/>
          <p:cNvSpPr/>
          <p:nvPr/>
        </p:nvSpPr>
        <p:spPr bwMode="auto">
          <a:xfrm>
            <a:off x="8081107" y="1335427"/>
            <a:ext cx="9222" cy="5270"/>
          </a:xfrm>
          <a:custGeom>
            <a:avLst/>
            <a:gdLst>
              <a:gd name="T0" fmla="*/ 0 w 14"/>
              <a:gd name="T1" fmla="*/ 8 h 8"/>
              <a:gd name="T2" fmla="*/ 14 w 14"/>
              <a:gd name="T3" fmla="*/ 0 h 8"/>
              <a:gd name="T4" fmla="*/ 0 w 14"/>
              <a:gd name="T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8">
                <a:moveTo>
                  <a:pt x="0" y="8"/>
                </a:moveTo>
                <a:cubicBezTo>
                  <a:pt x="4" y="5"/>
                  <a:pt x="9" y="2"/>
                  <a:pt x="14" y="0"/>
                </a:cubicBezTo>
                <a:cubicBezTo>
                  <a:pt x="9" y="2"/>
                  <a:pt x="4" y="5"/>
                  <a:pt x="0" y="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6" name="Freeform 38"/>
          <p:cNvSpPr/>
          <p:nvPr/>
        </p:nvSpPr>
        <p:spPr bwMode="auto">
          <a:xfrm>
            <a:off x="8069250" y="1347284"/>
            <a:ext cx="2635" cy="1317"/>
          </a:xfrm>
          <a:custGeom>
            <a:avLst/>
            <a:gdLst>
              <a:gd name="T0" fmla="*/ 0 w 4"/>
              <a:gd name="T1" fmla="*/ 3 h 3"/>
              <a:gd name="T2" fmla="*/ 4 w 4"/>
              <a:gd name="T3" fmla="*/ 0 h 3"/>
              <a:gd name="T4" fmla="*/ 0 w 4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3">
                <a:moveTo>
                  <a:pt x="0" y="3"/>
                </a:moveTo>
                <a:cubicBezTo>
                  <a:pt x="1" y="2"/>
                  <a:pt x="2" y="1"/>
                  <a:pt x="4" y="0"/>
                </a:cubicBezTo>
                <a:cubicBezTo>
                  <a:pt x="2" y="1"/>
                  <a:pt x="1" y="2"/>
                  <a:pt x="0" y="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7" name="Freeform 39"/>
          <p:cNvSpPr/>
          <p:nvPr/>
        </p:nvSpPr>
        <p:spPr bwMode="auto">
          <a:xfrm>
            <a:off x="8040267" y="1369680"/>
            <a:ext cx="6587" cy="10539"/>
          </a:xfrm>
          <a:custGeom>
            <a:avLst/>
            <a:gdLst>
              <a:gd name="T0" fmla="*/ 0 w 10"/>
              <a:gd name="T1" fmla="*/ 14 h 14"/>
              <a:gd name="T2" fmla="*/ 10 w 10"/>
              <a:gd name="T3" fmla="*/ 0 h 14"/>
              <a:gd name="T4" fmla="*/ 0 w 10"/>
              <a:gd name="T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14">
                <a:moveTo>
                  <a:pt x="0" y="14"/>
                </a:moveTo>
                <a:cubicBezTo>
                  <a:pt x="3" y="9"/>
                  <a:pt x="7" y="4"/>
                  <a:pt x="10" y="0"/>
                </a:cubicBezTo>
                <a:cubicBezTo>
                  <a:pt x="7" y="4"/>
                  <a:pt x="3" y="9"/>
                  <a:pt x="0" y="1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8" name="Freeform 40"/>
          <p:cNvSpPr/>
          <p:nvPr/>
        </p:nvSpPr>
        <p:spPr bwMode="auto">
          <a:xfrm>
            <a:off x="8194404" y="1569927"/>
            <a:ext cx="26348" cy="7904"/>
          </a:xfrm>
          <a:custGeom>
            <a:avLst/>
            <a:gdLst>
              <a:gd name="T0" fmla="*/ 37 w 37"/>
              <a:gd name="T1" fmla="*/ 0 h 11"/>
              <a:gd name="T2" fmla="*/ 0 w 37"/>
              <a:gd name="T3" fmla="*/ 11 h 11"/>
              <a:gd name="T4" fmla="*/ 37 w 37"/>
              <a:gd name="T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" h="11">
                <a:moveTo>
                  <a:pt x="37" y="0"/>
                </a:moveTo>
                <a:cubicBezTo>
                  <a:pt x="26" y="5"/>
                  <a:pt x="13" y="9"/>
                  <a:pt x="0" y="11"/>
                </a:cubicBezTo>
                <a:cubicBezTo>
                  <a:pt x="13" y="9"/>
                  <a:pt x="26" y="5"/>
                  <a:pt x="37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9" name="Freeform 41"/>
          <p:cNvSpPr/>
          <p:nvPr/>
        </p:nvSpPr>
        <p:spPr bwMode="auto">
          <a:xfrm>
            <a:off x="8037632" y="1519865"/>
            <a:ext cx="3952" cy="5270"/>
          </a:xfrm>
          <a:custGeom>
            <a:avLst/>
            <a:gdLst>
              <a:gd name="T0" fmla="*/ 5 w 5"/>
              <a:gd name="T1" fmla="*/ 8 h 8"/>
              <a:gd name="T2" fmla="*/ 0 w 5"/>
              <a:gd name="T3" fmla="*/ 0 h 8"/>
              <a:gd name="T4" fmla="*/ 5 w 5"/>
              <a:gd name="T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8">
                <a:moveTo>
                  <a:pt x="5" y="8"/>
                </a:moveTo>
                <a:cubicBezTo>
                  <a:pt x="4" y="6"/>
                  <a:pt x="2" y="3"/>
                  <a:pt x="0" y="0"/>
                </a:cubicBezTo>
                <a:cubicBezTo>
                  <a:pt x="2" y="3"/>
                  <a:pt x="4" y="6"/>
                  <a:pt x="5" y="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0" name="Freeform 42"/>
          <p:cNvSpPr/>
          <p:nvPr/>
        </p:nvSpPr>
        <p:spPr bwMode="auto">
          <a:xfrm>
            <a:off x="8135121" y="1579149"/>
            <a:ext cx="31618" cy="2635"/>
          </a:xfrm>
          <a:custGeom>
            <a:avLst/>
            <a:gdLst>
              <a:gd name="T0" fmla="*/ 44 w 44"/>
              <a:gd name="T1" fmla="*/ 3 h 4"/>
              <a:gd name="T2" fmla="*/ 0 w 44"/>
              <a:gd name="T3" fmla="*/ 0 h 4"/>
              <a:gd name="T4" fmla="*/ 44 w 44"/>
              <a:gd name="T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4">
                <a:moveTo>
                  <a:pt x="44" y="3"/>
                </a:moveTo>
                <a:cubicBezTo>
                  <a:pt x="30" y="4"/>
                  <a:pt x="15" y="2"/>
                  <a:pt x="0" y="0"/>
                </a:cubicBezTo>
                <a:cubicBezTo>
                  <a:pt x="15" y="2"/>
                  <a:pt x="30" y="4"/>
                  <a:pt x="44" y="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1" name="Freeform 43"/>
          <p:cNvSpPr/>
          <p:nvPr/>
        </p:nvSpPr>
        <p:spPr bwMode="auto">
          <a:xfrm>
            <a:off x="8017871" y="1442138"/>
            <a:ext cx="0" cy="11857"/>
          </a:xfrm>
          <a:custGeom>
            <a:avLst/>
            <a:gdLst>
              <a:gd name="T0" fmla="*/ 16 h 16"/>
              <a:gd name="T1" fmla="*/ 0 h 16"/>
              <a:gd name="T2" fmla="*/ 16 h 16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6">
                <a:moveTo>
                  <a:pt x="0" y="16"/>
                </a:moveTo>
                <a:cubicBezTo>
                  <a:pt x="0" y="10"/>
                  <a:pt x="0" y="5"/>
                  <a:pt x="0" y="0"/>
                </a:cubicBezTo>
                <a:cubicBezTo>
                  <a:pt x="0" y="5"/>
                  <a:pt x="0" y="10"/>
                  <a:pt x="0" y="1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2" name="Freeform 44"/>
          <p:cNvSpPr/>
          <p:nvPr/>
        </p:nvSpPr>
        <p:spPr bwMode="auto">
          <a:xfrm>
            <a:off x="8251053" y="1062723"/>
            <a:ext cx="10539" cy="5270"/>
          </a:xfrm>
          <a:custGeom>
            <a:avLst/>
            <a:gdLst>
              <a:gd name="T0" fmla="*/ 4 w 8"/>
              <a:gd name="T1" fmla="*/ 4 h 4"/>
              <a:gd name="T2" fmla="*/ 8 w 8"/>
              <a:gd name="T3" fmla="*/ 4 h 4"/>
              <a:gd name="T4" fmla="*/ 8 w 8"/>
              <a:gd name="T5" fmla="*/ 0 h 4"/>
              <a:gd name="T6" fmla="*/ 0 w 8"/>
              <a:gd name="T7" fmla="*/ 0 h 4"/>
              <a:gd name="T8" fmla="*/ 0 w 8"/>
              <a:gd name="T9" fmla="*/ 4 h 4"/>
              <a:gd name="T10" fmla="*/ 4 w 8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4" y="4"/>
                </a:moveTo>
                <a:lnTo>
                  <a:pt x="8" y="4"/>
                </a:lnTo>
                <a:lnTo>
                  <a:pt x="8" y="0"/>
                </a:lnTo>
                <a:lnTo>
                  <a:pt x="0" y="0"/>
                </a:lnTo>
                <a:lnTo>
                  <a:pt x="0" y="4"/>
                </a:lnTo>
                <a:lnTo>
                  <a:pt x="4" y="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3" name="Freeform 45"/>
          <p:cNvSpPr/>
          <p:nvPr/>
        </p:nvSpPr>
        <p:spPr bwMode="auto">
          <a:xfrm>
            <a:off x="8024458" y="1489565"/>
            <a:ext cx="2635" cy="6587"/>
          </a:xfrm>
          <a:custGeom>
            <a:avLst/>
            <a:gdLst>
              <a:gd name="T0" fmla="*/ 3 w 3"/>
              <a:gd name="T1" fmla="*/ 9 h 9"/>
              <a:gd name="T2" fmla="*/ 0 w 3"/>
              <a:gd name="T3" fmla="*/ 0 h 9"/>
              <a:gd name="T4" fmla="*/ 3 w 3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9">
                <a:moveTo>
                  <a:pt x="3" y="9"/>
                </a:moveTo>
                <a:cubicBezTo>
                  <a:pt x="2" y="6"/>
                  <a:pt x="1" y="3"/>
                  <a:pt x="0" y="0"/>
                </a:cubicBezTo>
                <a:cubicBezTo>
                  <a:pt x="1" y="3"/>
                  <a:pt x="2" y="6"/>
                  <a:pt x="3" y="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4" name="Freeform 46"/>
          <p:cNvSpPr/>
          <p:nvPr/>
        </p:nvSpPr>
        <p:spPr bwMode="auto">
          <a:xfrm>
            <a:off x="8012601" y="1067993"/>
            <a:ext cx="248991" cy="749608"/>
          </a:xfrm>
          <a:custGeom>
            <a:avLst/>
            <a:gdLst>
              <a:gd name="T0" fmla="*/ 210 w 350"/>
              <a:gd name="T1" fmla="*/ 351 h 1055"/>
              <a:gd name="T2" fmla="*/ 196 w 350"/>
              <a:gd name="T3" fmla="*/ 352 h 1055"/>
              <a:gd name="T4" fmla="*/ 167 w 350"/>
              <a:gd name="T5" fmla="*/ 356 h 1055"/>
              <a:gd name="T6" fmla="*/ 140 w 350"/>
              <a:gd name="T7" fmla="*/ 363 h 1055"/>
              <a:gd name="T8" fmla="*/ 110 w 350"/>
              <a:gd name="T9" fmla="*/ 376 h 1055"/>
              <a:gd name="T10" fmla="*/ 96 w 350"/>
              <a:gd name="T11" fmla="*/ 384 h 1055"/>
              <a:gd name="T12" fmla="*/ 83 w 350"/>
              <a:gd name="T13" fmla="*/ 393 h 1055"/>
              <a:gd name="T14" fmla="*/ 79 w 350"/>
              <a:gd name="T15" fmla="*/ 396 h 1055"/>
              <a:gd name="T16" fmla="*/ 49 w 350"/>
              <a:gd name="T17" fmla="*/ 425 h 1055"/>
              <a:gd name="T18" fmla="*/ 39 w 350"/>
              <a:gd name="T19" fmla="*/ 439 h 1055"/>
              <a:gd name="T20" fmla="*/ 8 w 350"/>
              <a:gd name="T21" fmla="*/ 527 h 1055"/>
              <a:gd name="T22" fmla="*/ 8 w 350"/>
              <a:gd name="T23" fmla="*/ 543 h 1055"/>
              <a:gd name="T24" fmla="*/ 17 w 350"/>
              <a:gd name="T25" fmla="*/ 593 h 1055"/>
              <a:gd name="T26" fmla="*/ 20 w 350"/>
              <a:gd name="T27" fmla="*/ 602 h 1055"/>
              <a:gd name="T28" fmla="*/ 36 w 350"/>
              <a:gd name="T29" fmla="*/ 636 h 1055"/>
              <a:gd name="T30" fmla="*/ 41 w 350"/>
              <a:gd name="T31" fmla="*/ 644 h 1055"/>
              <a:gd name="T32" fmla="*/ 60 w 350"/>
              <a:gd name="T33" fmla="*/ 671 h 1055"/>
              <a:gd name="T34" fmla="*/ 64 w 350"/>
              <a:gd name="T35" fmla="*/ 674 h 1055"/>
              <a:gd name="T36" fmla="*/ 172 w 350"/>
              <a:gd name="T37" fmla="*/ 719 h 1055"/>
              <a:gd name="T38" fmla="*/ 216 w 350"/>
              <a:gd name="T39" fmla="*/ 722 h 1055"/>
              <a:gd name="T40" fmla="*/ 256 w 350"/>
              <a:gd name="T41" fmla="*/ 717 h 1055"/>
              <a:gd name="T42" fmla="*/ 293 w 350"/>
              <a:gd name="T43" fmla="*/ 706 h 1055"/>
              <a:gd name="T44" fmla="*/ 315 w 350"/>
              <a:gd name="T45" fmla="*/ 695 h 1055"/>
              <a:gd name="T46" fmla="*/ 343 w 350"/>
              <a:gd name="T47" fmla="*/ 677 h 1055"/>
              <a:gd name="T48" fmla="*/ 343 w 350"/>
              <a:gd name="T49" fmla="*/ 1055 h 1055"/>
              <a:gd name="T50" fmla="*/ 346 w 350"/>
              <a:gd name="T51" fmla="*/ 1055 h 1055"/>
              <a:gd name="T52" fmla="*/ 350 w 350"/>
              <a:gd name="T53" fmla="*/ 1055 h 1055"/>
              <a:gd name="T54" fmla="*/ 350 w 350"/>
              <a:gd name="T55" fmla="*/ 662 h 1055"/>
              <a:gd name="T56" fmla="*/ 338 w 350"/>
              <a:gd name="T57" fmla="*/ 672 h 1055"/>
              <a:gd name="T58" fmla="*/ 68 w 350"/>
              <a:gd name="T59" fmla="*/ 668 h 1055"/>
              <a:gd name="T60" fmla="*/ 68 w 350"/>
              <a:gd name="T61" fmla="*/ 668 h 1055"/>
              <a:gd name="T62" fmla="*/ 66 w 350"/>
              <a:gd name="T63" fmla="*/ 667 h 1055"/>
              <a:gd name="T64" fmla="*/ 66 w 350"/>
              <a:gd name="T65" fmla="*/ 666 h 1055"/>
              <a:gd name="T66" fmla="*/ 36 w 350"/>
              <a:gd name="T67" fmla="*/ 457 h 1055"/>
              <a:gd name="T68" fmla="*/ 197 w 350"/>
              <a:gd name="T69" fmla="*/ 359 h 1055"/>
              <a:gd name="T70" fmla="*/ 210 w 350"/>
              <a:gd name="T71" fmla="*/ 358 h 1055"/>
              <a:gd name="T72" fmla="*/ 338 w 350"/>
              <a:gd name="T73" fmla="*/ 402 h 1055"/>
              <a:gd name="T74" fmla="*/ 350 w 350"/>
              <a:gd name="T75" fmla="*/ 412 h 1055"/>
              <a:gd name="T76" fmla="*/ 350 w 350"/>
              <a:gd name="T77" fmla="*/ 7 h 1055"/>
              <a:gd name="T78" fmla="*/ 350 w 350"/>
              <a:gd name="T79" fmla="*/ 0 h 1055"/>
              <a:gd name="T80" fmla="*/ 343 w 350"/>
              <a:gd name="T81" fmla="*/ 0 h 1055"/>
              <a:gd name="T82" fmla="*/ 343 w 350"/>
              <a:gd name="T83" fmla="*/ 397 h 1055"/>
              <a:gd name="T84" fmla="*/ 210 w 350"/>
              <a:gd name="T85" fmla="*/ 351 h 1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0" h="1055">
                <a:moveTo>
                  <a:pt x="210" y="351"/>
                </a:moveTo>
                <a:cubicBezTo>
                  <a:pt x="205" y="351"/>
                  <a:pt x="200" y="352"/>
                  <a:pt x="196" y="352"/>
                </a:cubicBezTo>
                <a:cubicBezTo>
                  <a:pt x="186" y="353"/>
                  <a:pt x="176" y="354"/>
                  <a:pt x="167" y="356"/>
                </a:cubicBezTo>
                <a:cubicBezTo>
                  <a:pt x="158" y="357"/>
                  <a:pt x="149" y="360"/>
                  <a:pt x="140" y="363"/>
                </a:cubicBezTo>
                <a:cubicBezTo>
                  <a:pt x="130" y="366"/>
                  <a:pt x="120" y="371"/>
                  <a:pt x="110" y="376"/>
                </a:cubicBezTo>
                <a:cubicBezTo>
                  <a:pt x="105" y="378"/>
                  <a:pt x="100" y="381"/>
                  <a:pt x="96" y="384"/>
                </a:cubicBezTo>
                <a:cubicBezTo>
                  <a:pt x="91" y="387"/>
                  <a:pt x="87" y="390"/>
                  <a:pt x="83" y="393"/>
                </a:cubicBezTo>
                <a:cubicBezTo>
                  <a:pt x="81" y="394"/>
                  <a:pt x="80" y="395"/>
                  <a:pt x="79" y="396"/>
                </a:cubicBezTo>
                <a:cubicBezTo>
                  <a:pt x="68" y="404"/>
                  <a:pt x="58" y="414"/>
                  <a:pt x="49" y="425"/>
                </a:cubicBezTo>
                <a:cubicBezTo>
                  <a:pt x="46" y="429"/>
                  <a:pt x="42" y="434"/>
                  <a:pt x="39" y="439"/>
                </a:cubicBezTo>
                <a:cubicBezTo>
                  <a:pt x="21" y="465"/>
                  <a:pt x="10" y="495"/>
                  <a:pt x="8" y="527"/>
                </a:cubicBezTo>
                <a:cubicBezTo>
                  <a:pt x="8" y="532"/>
                  <a:pt x="8" y="537"/>
                  <a:pt x="8" y="543"/>
                </a:cubicBezTo>
                <a:cubicBezTo>
                  <a:pt x="9" y="559"/>
                  <a:pt x="12" y="576"/>
                  <a:pt x="17" y="593"/>
                </a:cubicBezTo>
                <a:cubicBezTo>
                  <a:pt x="18" y="596"/>
                  <a:pt x="19" y="599"/>
                  <a:pt x="20" y="602"/>
                </a:cubicBezTo>
                <a:cubicBezTo>
                  <a:pt x="24" y="613"/>
                  <a:pt x="30" y="624"/>
                  <a:pt x="36" y="636"/>
                </a:cubicBezTo>
                <a:cubicBezTo>
                  <a:pt x="38" y="639"/>
                  <a:pt x="40" y="642"/>
                  <a:pt x="41" y="644"/>
                </a:cubicBezTo>
                <a:cubicBezTo>
                  <a:pt x="47" y="653"/>
                  <a:pt x="53" y="662"/>
                  <a:pt x="60" y="671"/>
                </a:cubicBezTo>
                <a:cubicBezTo>
                  <a:pt x="61" y="672"/>
                  <a:pt x="62" y="673"/>
                  <a:pt x="64" y="674"/>
                </a:cubicBezTo>
                <a:cubicBezTo>
                  <a:pt x="100" y="698"/>
                  <a:pt x="136" y="713"/>
                  <a:pt x="172" y="719"/>
                </a:cubicBezTo>
                <a:cubicBezTo>
                  <a:pt x="187" y="721"/>
                  <a:pt x="202" y="723"/>
                  <a:pt x="216" y="722"/>
                </a:cubicBezTo>
                <a:cubicBezTo>
                  <a:pt x="230" y="722"/>
                  <a:pt x="243" y="720"/>
                  <a:pt x="256" y="717"/>
                </a:cubicBezTo>
                <a:cubicBezTo>
                  <a:pt x="269" y="715"/>
                  <a:pt x="282" y="711"/>
                  <a:pt x="293" y="706"/>
                </a:cubicBezTo>
                <a:cubicBezTo>
                  <a:pt x="301" y="703"/>
                  <a:pt x="308" y="699"/>
                  <a:pt x="315" y="695"/>
                </a:cubicBezTo>
                <a:cubicBezTo>
                  <a:pt x="325" y="690"/>
                  <a:pt x="334" y="684"/>
                  <a:pt x="343" y="677"/>
                </a:cubicBezTo>
                <a:cubicBezTo>
                  <a:pt x="343" y="1055"/>
                  <a:pt x="343" y="1055"/>
                  <a:pt x="343" y="1055"/>
                </a:cubicBezTo>
                <a:cubicBezTo>
                  <a:pt x="346" y="1055"/>
                  <a:pt x="346" y="1055"/>
                  <a:pt x="346" y="1055"/>
                </a:cubicBezTo>
                <a:cubicBezTo>
                  <a:pt x="350" y="1055"/>
                  <a:pt x="350" y="1055"/>
                  <a:pt x="350" y="1055"/>
                </a:cubicBezTo>
                <a:cubicBezTo>
                  <a:pt x="350" y="662"/>
                  <a:pt x="350" y="662"/>
                  <a:pt x="350" y="662"/>
                </a:cubicBezTo>
                <a:cubicBezTo>
                  <a:pt x="338" y="672"/>
                  <a:pt x="338" y="672"/>
                  <a:pt x="338" y="672"/>
                </a:cubicBezTo>
                <a:cubicBezTo>
                  <a:pt x="281" y="717"/>
                  <a:pt x="176" y="743"/>
                  <a:pt x="68" y="668"/>
                </a:cubicBezTo>
                <a:cubicBezTo>
                  <a:pt x="68" y="668"/>
                  <a:pt x="68" y="668"/>
                  <a:pt x="68" y="668"/>
                </a:cubicBezTo>
                <a:cubicBezTo>
                  <a:pt x="67" y="668"/>
                  <a:pt x="67" y="667"/>
                  <a:pt x="66" y="667"/>
                </a:cubicBezTo>
                <a:cubicBezTo>
                  <a:pt x="66" y="666"/>
                  <a:pt x="66" y="666"/>
                  <a:pt x="66" y="666"/>
                </a:cubicBezTo>
                <a:cubicBezTo>
                  <a:pt x="11" y="599"/>
                  <a:pt x="0" y="523"/>
                  <a:pt x="36" y="457"/>
                </a:cubicBezTo>
                <a:cubicBezTo>
                  <a:pt x="67" y="400"/>
                  <a:pt x="128" y="363"/>
                  <a:pt x="197" y="359"/>
                </a:cubicBezTo>
                <a:cubicBezTo>
                  <a:pt x="201" y="359"/>
                  <a:pt x="206" y="358"/>
                  <a:pt x="210" y="358"/>
                </a:cubicBezTo>
                <a:cubicBezTo>
                  <a:pt x="257" y="358"/>
                  <a:pt x="302" y="374"/>
                  <a:pt x="338" y="402"/>
                </a:cubicBezTo>
                <a:cubicBezTo>
                  <a:pt x="350" y="412"/>
                  <a:pt x="350" y="412"/>
                  <a:pt x="350" y="412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0"/>
                  <a:pt x="350" y="0"/>
                  <a:pt x="350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43" y="397"/>
                  <a:pt x="343" y="397"/>
                  <a:pt x="343" y="397"/>
                </a:cubicBezTo>
                <a:cubicBezTo>
                  <a:pt x="307" y="369"/>
                  <a:pt x="261" y="351"/>
                  <a:pt x="210" y="35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5" name="Freeform 47"/>
          <p:cNvSpPr/>
          <p:nvPr/>
        </p:nvSpPr>
        <p:spPr bwMode="auto">
          <a:xfrm>
            <a:off x="7422400" y="1067993"/>
            <a:ext cx="828653" cy="749608"/>
          </a:xfrm>
          <a:custGeom>
            <a:avLst/>
            <a:gdLst>
              <a:gd name="T0" fmla="*/ 8 w 1164"/>
              <a:gd name="T1" fmla="*/ 684 h 1055"/>
              <a:gd name="T2" fmla="*/ 294 w 1164"/>
              <a:gd name="T3" fmla="*/ 679 h 1055"/>
              <a:gd name="T4" fmla="*/ 294 w 1164"/>
              <a:gd name="T5" fmla="*/ 679 h 1055"/>
              <a:gd name="T6" fmla="*/ 299 w 1164"/>
              <a:gd name="T7" fmla="*/ 675 h 1055"/>
              <a:gd name="T8" fmla="*/ 331 w 1164"/>
              <a:gd name="T9" fmla="*/ 451 h 1055"/>
              <a:gd name="T10" fmla="*/ 143 w 1164"/>
              <a:gd name="T11" fmla="*/ 344 h 1055"/>
              <a:gd name="T12" fmla="*/ 8 w 1164"/>
              <a:gd name="T13" fmla="*/ 389 h 1055"/>
              <a:gd name="T14" fmla="*/ 8 w 1164"/>
              <a:gd name="T15" fmla="*/ 7 h 1055"/>
              <a:gd name="T16" fmla="*/ 1164 w 1164"/>
              <a:gd name="T17" fmla="*/ 7 h 1055"/>
              <a:gd name="T18" fmla="*/ 1164 w 1164"/>
              <a:gd name="T19" fmla="*/ 0 h 1055"/>
              <a:gd name="T20" fmla="*/ 0 w 1164"/>
              <a:gd name="T21" fmla="*/ 0 h 1055"/>
              <a:gd name="T22" fmla="*/ 0 w 1164"/>
              <a:gd name="T23" fmla="*/ 405 h 1055"/>
              <a:gd name="T24" fmla="*/ 143 w 1164"/>
              <a:gd name="T25" fmla="*/ 351 h 1055"/>
              <a:gd name="T26" fmla="*/ 292 w 1164"/>
              <a:gd name="T27" fmla="*/ 671 h 1055"/>
              <a:gd name="T28" fmla="*/ 289 w 1164"/>
              <a:gd name="T29" fmla="*/ 674 h 1055"/>
              <a:gd name="T30" fmla="*/ 0 w 1164"/>
              <a:gd name="T31" fmla="*/ 669 h 1055"/>
              <a:gd name="T32" fmla="*/ 0 w 1164"/>
              <a:gd name="T33" fmla="*/ 1055 h 1055"/>
              <a:gd name="T34" fmla="*/ 8 w 1164"/>
              <a:gd name="T35" fmla="*/ 1055 h 1055"/>
              <a:gd name="T36" fmla="*/ 8 w 1164"/>
              <a:gd name="T37" fmla="*/ 684 h 1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4" h="1055">
                <a:moveTo>
                  <a:pt x="8" y="684"/>
                </a:moveTo>
                <a:cubicBezTo>
                  <a:pt x="76" y="736"/>
                  <a:pt x="186" y="754"/>
                  <a:pt x="294" y="679"/>
                </a:cubicBezTo>
                <a:cubicBezTo>
                  <a:pt x="294" y="679"/>
                  <a:pt x="294" y="679"/>
                  <a:pt x="294" y="679"/>
                </a:cubicBezTo>
                <a:cubicBezTo>
                  <a:pt x="296" y="678"/>
                  <a:pt x="297" y="677"/>
                  <a:pt x="299" y="675"/>
                </a:cubicBezTo>
                <a:cubicBezTo>
                  <a:pt x="357" y="603"/>
                  <a:pt x="369" y="521"/>
                  <a:pt x="331" y="451"/>
                </a:cubicBezTo>
                <a:cubicBezTo>
                  <a:pt x="295" y="385"/>
                  <a:pt x="223" y="344"/>
                  <a:pt x="143" y="344"/>
                </a:cubicBezTo>
                <a:cubicBezTo>
                  <a:pt x="93" y="344"/>
                  <a:pt x="46" y="360"/>
                  <a:pt x="8" y="389"/>
                </a:cubicBezTo>
                <a:cubicBezTo>
                  <a:pt x="8" y="7"/>
                  <a:pt x="8" y="7"/>
                  <a:pt x="8" y="7"/>
                </a:cubicBezTo>
                <a:cubicBezTo>
                  <a:pt x="1164" y="7"/>
                  <a:pt x="1164" y="7"/>
                  <a:pt x="1164" y="7"/>
                </a:cubicBezTo>
                <a:cubicBezTo>
                  <a:pt x="1164" y="0"/>
                  <a:pt x="1164" y="0"/>
                  <a:pt x="11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5"/>
                  <a:pt x="0" y="405"/>
                  <a:pt x="0" y="405"/>
                </a:cubicBezTo>
                <a:cubicBezTo>
                  <a:pt x="37" y="372"/>
                  <a:pt x="87" y="351"/>
                  <a:pt x="143" y="351"/>
                </a:cubicBezTo>
                <a:cubicBezTo>
                  <a:pt x="301" y="351"/>
                  <a:pt x="417" y="518"/>
                  <a:pt x="292" y="671"/>
                </a:cubicBezTo>
                <a:cubicBezTo>
                  <a:pt x="292" y="672"/>
                  <a:pt x="290" y="673"/>
                  <a:pt x="289" y="674"/>
                </a:cubicBezTo>
                <a:cubicBezTo>
                  <a:pt x="182" y="748"/>
                  <a:pt x="68" y="730"/>
                  <a:pt x="0" y="669"/>
                </a:cubicBezTo>
                <a:cubicBezTo>
                  <a:pt x="0" y="1055"/>
                  <a:pt x="0" y="1055"/>
                  <a:pt x="0" y="1055"/>
                </a:cubicBezTo>
                <a:cubicBezTo>
                  <a:pt x="8" y="1055"/>
                  <a:pt x="8" y="1055"/>
                  <a:pt x="8" y="1055"/>
                </a:cubicBezTo>
                <a:lnTo>
                  <a:pt x="8" y="6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6" name="Freeform 48"/>
          <p:cNvSpPr/>
          <p:nvPr/>
        </p:nvSpPr>
        <p:spPr bwMode="auto">
          <a:xfrm>
            <a:off x="8016554" y="1397346"/>
            <a:ext cx="7904" cy="19761"/>
          </a:xfrm>
          <a:custGeom>
            <a:avLst/>
            <a:gdLst>
              <a:gd name="T0" fmla="*/ 10 w 10"/>
              <a:gd name="T1" fmla="*/ 0 h 27"/>
              <a:gd name="T2" fmla="*/ 0 w 10"/>
              <a:gd name="T3" fmla="*/ 27 h 27"/>
              <a:gd name="T4" fmla="*/ 10 w 10"/>
              <a:gd name="T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27">
                <a:moveTo>
                  <a:pt x="10" y="0"/>
                </a:moveTo>
                <a:cubicBezTo>
                  <a:pt x="6" y="9"/>
                  <a:pt x="2" y="18"/>
                  <a:pt x="0" y="27"/>
                </a:cubicBezTo>
                <a:cubicBezTo>
                  <a:pt x="2" y="18"/>
                  <a:pt x="6" y="9"/>
                  <a:pt x="1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7" name="Freeform 49"/>
          <p:cNvSpPr/>
          <p:nvPr/>
        </p:nvSpPr>
        <p:spPr bwMode="auto">
          <a:xfrm>
            <a:off x="8033680" y="1311714"/>
            <a:ext cx="127789" cy="68505"/>
          </a:xfrm>
          <a:custGeom>
            <a:avLst/>
            <a:gdLst>
              <a:gd name="T0" fmla="*/ 0 w 180"/>
              <a:gd name="T1" fmla="*/ 95 h 95"/>
              <a:gd name="T2" fmla="*/ 180 w 180"/>
              <a:gd name="T3" fmla="*/ 0 h 95"/>
              <a:gd name="T4" fmla="*/ 0 w 180"/>
              <a:gd name="T5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" h="95">
                <a:moveTo>
                  <a:pt x="0" y="95"/>
                </a:moveTo>
                <a:cubicBezTo>
                  <a:pt x="37" y="36"/>
                  <a:pt x="105" y="0"/>
                  <a:pt x="180" y="0"/>
                </a:cubicBezTo>
                <a:cubicBezTo>
                  <a:pt x="105" y="0"/>
                  <a:pt x="37" y="36"/>
                  <a:pt x="0" y="9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8" name="Freeform 50"/>
          <p:cNvSpPr/>
          <p:nvPr/>
        </p:nvSpPr>
        <p:spPr bwMode="auto">
          <a:xfrm>
            <a:off x="8012601" y="1417107"/>
            <a:ext cx="3952" cy="30300"/>
          </a:xfrm>
          <a:custGeom>
            <a:avLst/>
            <a:gdLst>
              <a:gd name="T0" fmla="*/ 0 w 6"/>
              <a:gd name="T1" fmla="*/ 43 h 43"/>
              <a:gd name="T2" fmla="*/ 6 w 6"/>
              <a:gd name="T3" fmla="*/ 0 h 43"/>
              <a:gd name="T4" fmla="*/ 0 w 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43">
                <a:moveTo>
                  <a:pt x="0" y="43"/>
                </a:moveTo>
                <a:cubicBezTo>
                  <a:pt x="0" y="28"/>
                  <a:pt x="2" y="14"/>
                  <a:pt x="6" y="0"/>
                </a:cubicBezTo>
                <a:cubicBezTo>
                  <a:pt x="2" y="14"/>
                  <a:pt x="0" y="28"/>
                  <a:pt x="0" y="4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9" name="Freeform 51"/>
          <p:cNvSpPr/>
          <p:nvPr/>
        </p:nvSpPr>
        <p:spPr bwMode="auto">
          <a:xfrm>
            <a:off x="8011284" y="1067993"/>
            <a:ext cx="245039" cy="749608"/>
          </a:xfrm>
          <a:custGeom>
            <a:avLst/>
            <a:gdLst>
              <a:gd name="T0" fmla="*/ 336 w 344"/>
              <a:gd name="T1" fmla="*/ 382 h 1055"/>
              <a:gd name="T2" fmla="*/ 211 w 344"/>
              <a:gd name="T3" fmla="*/ 344 h 1055"/>
              <a:gd name="T4" fmla="*/ 31 w 344"/>
              <a:gd name="T5" fmla="*/ 439 h 1055"/>
              <a:gd name="T6" fmla="*/ 23 w 344"/>
              <a:gd name="T7" fmla="*/ 451 h 1055"/>
              <a:gd name="T8" fmla="*/ 17 w 344"/>
              <a:gd name="T9" fmla="*/ 464 h 1055"/>
              <a:gd name="T10" fmla="*/ 7 w 344"/>
              <a:gd name="T11" fmla="*/ 491 h 1055"/>
              <a:gd name="T12" fmla="*/ 1 w 344"/>
              <a:gd name="T13" fmla="*/ 534 h 1055"/>
              <a:gd name="T14" fmla="*/ 55 w 344"/>
              <a:gd name="T15" fmla="*/ 675 h 1055"/>
              <a:gd name="T16" fmla="*/ 60 w 344"/>
              <a:gd name="T17" fmla="*/ 679 h 1055"/>
              <a:gd name="T18" fmla="*/ 336 w 344"/>
              <a:gd name="T19" fmla="*/ 691 h 1055"/>
              <a:gd name="T20" fmla="*/ 336 w 344"/>
              <a:gd name="T21" fmla="*/ 1055 h 1055"/>
              <a:gd name="T22" fmla="*/ 344 w 344"/>
              <a:gd name="T23" fmla="*/ 1055 h 1055"/>
              <a:gd name="T24" fmla="*/ 344 w 344"/>
              <a:gd name="T25" fmla="*/ 677 h 1055"/>
              <a:gd name="T26" fmla="*/ 316 w 344"/>
              <a:gd name="T27" fmla="*/ 695 h 1055"/>
              <a:gd name="T28" fmla="*/ 294 w 344"/>
              <a:gd name="T29" fmla="*/ 706 h 1055"/>
              <a:gd name="T30" fmla="*/ 257 w 344"/>
              <a:gd name="T31" fmla="*/ 717 h 1055"/>
              <a:gd name="T32" fmla="*/ 217 w 344"/>
              <a:gd name="T33" fmla="*/ 722 h 1055"/>
              <a:gd name="T34" fmla="*/ 173 w 344"/>
              <a:gd name="T35" fmla="*/ 719 h 1055"/>
              <a:gd name="T36" fmla="*/ 65 w 344"/>
              <a:gd name="T37" fmla="*/ 674 h 1055"/>
              <a:gd name="T38" fmla="*/ 61 w 344"/>
              <a:gd name="T39" fmla="*/ 671 h 1055"/>
              <a:gd name="T40" fmla="*/ 42 w 344"/>
              <a:gd name="T41" fmla="*/ 644 h 1055"/>
              <a:gd name="T42" fmla="*/ 37 w 344"/>
              <a:gd name="T43" fmla="*/ 636 h 1055"/>
              <a:gd name="T44" fmla="*/ 21 w 344"/>
              <a:gd name="T45" fmla="*/ 602 h 1055"/>
              <a:gd name="T46" fmla="*/ 18 w 344"/>
              <a:gd name="T47" fmla="*/ 593 h 1055"/>
              <a:gd name="T48" fmla="*/ 9 w 344"/>
              <a:gd name="T49" fmla="*/ 543 h 1055"/>
              <a:gd name="T50" fmla="*/ 9 w 344"/>
              <a:gd name="T51" fmla="*/ 527 h 1055"/>
              <a:gd name="T52" fmla="*/ 40 w 344"/>
              <a:gd name="T53" fmla="*/ 439 h 1055"/>
              <a:gd name="T54" fmla="*/ 50 w 344"/>
              <a:gd name="T55" fmla="*/ 425 h 1055"/>
              <a:gd name="T56" fmla="*/ 80 w 344"/>
              <a:gd name="T57" fmla="*/ 396 h 1055"/>
              <a:gd name="T58" fmla="*/ 84 w 344"/>
              <a:gd name="T59" fmla="*/ 393 h 1055"/>
              <a:gd name="T60" fmla="*/ 97 w 344"/>
              <a:gd name="T61" fmla="*/ 384 h 1055"/>
              <a:gd name="T62" fmla="*/ 111 w 344"/>
              <a:gd name="T63" fmla="*/ 376 h 1055"/>
              <a:gd name="T64" fmla="*/ 141 w 344"/>
              <a:gd name="T65" fmla="*/ 363 h 1055"/>
              <a:gd name="T66" fmla="*/ 168 w 344"/>
              <a:gd name="T67" fmla="*/ 356 h 1055"/>
              <a:gd name="T68" fmla="*/ 197 w 344"/>
              <a:gd name="T69" fmla="*/ 352 h 1055"/>
              <a:gd name="T70" fmla="*/ 211 w 344"/>
              <a:gd name="T71" fmla="*/ 351 h 1055"/>
              <a:gd name="T72" fmla="*/ 344 w 344"/>
              <a:gd name="T73" fmla="*/ 397 h 1055"/>
              <a:gd name="T74" fmla="*/ 344 w 344"/>
              <a:gd name="T75" fmla="*/ 0 h 1055"/>
              <a:gd name="T76" fmla="*/ 336 w 344"/>
              <a:gd name="T77" fmla="*/ 0 h 1055"/>
              <a:gd name="T78" fmla="*/ 336 w 344"/>
              <a:gd name="T79" fmla="*/ 7 h 1055"/>
              <a:gd name="T80" fmla="*/ 336 w 344"/>
              <a:gd name="T81" fmla="*/ 382 h 1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4" h="1055">
                <a:moveTo>
                  <a:pt x="336" y="382"/>
                </a:moveTo>
                <a:cubicBezTo>
                  <a:pt x="300" y="358"/>
                  <a:pt x="256" y="344"/>
                  <a:pt x="211" y="344"/>
                </a:cubicBezTo>
                <a:cubicBezTo>
                  <a:pt x="136" y="344"/>
                  <a:pt x="68" y="380"/>
                  <a:pt x="31" y="439"/>
                </a:cubicBezTo>
                <a:cubicBezTo>
                  <a:pt x="28" y="443"/>
                  <a:pt x="26" y="447"/>
                  <a:pt x="23" y="451"/>
                </a:cubicBezTo>
                <a:cubicBezTo>
                  <a:pt x="21" y="455"/>
                  <a:pt x="19" y="460"/>
                  <a:pt x="17" y="464"/>
                </a:cubicBezTo>
                <a:cubicBezTo>
                  <a:pt x="13" y="473"/>
                  <a:pt x="9" y="482"/>
                  <a:pt x="7" y="491"/>
                </a:cubicBezTo>
                <a:cubicBezTo>
                  <a:pt x="3" y="505"/>
                  <a:pt x="1" y="519"/>
                  <a:pt x="1" y="534"/>
                </a:cubicBezTo>
                <a:cubicBezTo>
                  <a:pt x="0" y="581"/>
                  <a:pt x="19" y="630"/>
                  <a:pt x="55" y="675"/>
                </a:cubicBezTo>
                <a:cubicBezTo>
                  <a:pt x="57" y="676"/>
                  <a:pt x="58" y="678"/>
                  <a:pt x="60" y="679"/>
                </a:cubicBezTo>
                <a:cubicBezTo>
                  <a:pt x="168" y="754"/>
                  <a:pt x="273" y="734"/>
                  <a:pt x="336" y="691"/>
                </a:cubicBezTo>
                <a:cubicBezTo>
                  <a:pt x="336" y="1055"/>
                  <a:pt x="336" y="1055"/>
                  <a:pt x="336" y="1055"/>
                </a:cubicBezTo>
                <a:cubicBezTo>
                  <a:pt x="344" y="1055"/>
                  <a:pt x="344" y="1055"/>
                  <a:pt x="344" y="1055"/>
                </a:cubicBezTo>
                <a:cubicBezTo>
                  <a:pt x="344" y="677"/>
                  <a:pt x="344" y="677"/>
                  <a:pt x="344" y="677"/>
                </a:cubicBezTo>
                <a:cubicBezTo>
                  <a:pt x="335" y="684"/>
                  <a:pt x="326" y="690"/>
                  <a:pt x="316" y="695"/>
                </a:cubicBezTo>
                <a:cubicBezTo>
                  <a:pt x="309" y="699"/>
                  <a:pt x="302" y="703"/>
                  <a:pt x="294" y="706"/>
                </a:cubicBezTo>
                <a:cubicBezTo>
                  <a:pt x="283" y="711"/>
                  <a:pt x="270" y="715"/>
                  <a:pt x="257" y="717"/>
                </a:cubicBezTo>
                <a:cubicBezTo>
                  <a:pt x="244" y="720"/>
                  <a:pt x="231" y="722"/>
                  <a:pt x="217" y="722"/>
                </a:cubicBezTo>
                <a:cubicBezTo>
                  <a:pt x="203" y="723"/>
                  <a:pt x="188" y="721"/>
                  <a:pt x="173" y="719"/>
                </a:cubicBezTo>
                <a:cubicBezTo>
                  <a:pt x="137" y="713"/>
                  <a:pt x="101" y="698"/>
                  <a:pt x="65" y="674"/>
                </a:cubicBezTo>
                <a:cubicBezTo>
                  <a:pt x="63" y="673"/>
                  <a:pt x="62" y="672"/>
                  <a:pt x="61" y="671"/>
                </a:cubicBezTo>
                <a:cubicBezTo>
                  <a:pt x="54" y="662"/>
                  <a:pt x="48" y="653"/>
                  <a:pt x="42" y="644"/>
                </a:cubicBezTo>
                <a:cubicBezTo>
                  <a:pt x="41" y="642"/>
                  <a:pt x="39" y="639"/>
                  <a:pt x="37" y="636"/>
                </a:cubicBezTo>
                <a:cubicBezTo>
                  <a:pt x="31" y="624"/>
                  <a:pt x="25" y="613"/>
                  <a:pt x="21" y="602"/>
                </a:cubicBezTo>
                <a:cubicBezTo>
                  <a:pt x="20" y="599"/>
                  <a:pt x="19" y="596"/>
                  <a:pt x="18" y="593"/>
                </a:cubicBezTo>
                <a:cubicBezTo>
                  <a:pt x="13" y="576"/>
                  <a:pt x="10" y="559"/>
                  <a:pt x="9" y="543"/>
                </a:cubicBezTo>
                <a:cubicBezTo>
                  <a:pt x="9" y="537"/>
                  <a:pt x="9" y="532"/>
                  <a:pt x="9" y="527"/>
                </a:cubicBezTo>
                <a:cubicBezTo>
                  <a:pt x="11" y="495"/>
                  <a:pt x="22" y="465"/>
                  <a:pt x="40" y="439"/>
                </a:cubicBezTo>
                <a:cubicBezTo>
                  <a:pt x="43" y="434"/>
                  <a:pt x="47" y="429"/>
                  <a:pt x="50" y="425"/>
                </a:cubicBezTo>
                <a:cubicBezTo>
                  <a:pt x="59" y="414"/>
                  <a:pt x="69" y="404"/>
                  <a:pt x="80" y="396"/>
                </a:cubicBezTo>
                <a:cubicBezTo>
                  <a:pt x="81" y="395"/>
                  <a:pt x="82" y="394"/>
                  <a:pt x="84" y="393"/>
                </a:cubicBezTo>
                <a:cubicBezTo>
                  <a:pt x="88" y="390"/>
                  <a:pt x="92" y="387"/>
                  <a:pt x="97" y="384"/>
                </a:cubicBezTo>
                <a:cubicBezTo>
                  <a:pt x="101" y="381"/>
                  <a:pt x="106" y="378"/>
                  <a:pt x="111" y="376"/>
                </a:cubicBezTo>
                <a:cubicBezTo>
                  <a:pt x="121" y="371"/>
                  <a:pt x="131" y="366"/>
                  <a:pt x="141" y="363"/>
                </a:cubicBezTo>
                <a:cubicBezTo>
                  <a:pt x="150" y="360"/>
                  <a:pt x="159" y="357"/>
                  <a:pt x="168" y="356"/>
                </a:cubicBezTo>
                <a:cubicBezTo>
                  <a:pt x="177" y="354"/>
                  <a:pt x="187" y="353"/>
                  <a:pt x="197" y="352"/>
                </a:cubicBezTo>
                <a:cubicBezTo>
                  <a:pt x="201" y="352"/>
                  <a:pt x="206" y="351"/>
                  <a:pt x="211" y="351"/>
                </a:cubicBezTo>
                <a:cubicBezTo>
                  <a:pt x="262" y="351"/>
                  <a:pt x="308" y="369"/>
                  <a:pt x="344" y="397"/>
                </a:cubicBezTo>
                <a:cubicBezTo>
                  <a:pt x="344" y="0"/>
                  <a:pt x="344" y="0"/>
                  <a:pt x="344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36" y="7"/>
                  <a:pt x="336" y="7"/>
                  <a:pt x="336" y="7"/>
                </a:cubicBezTo>
                <a:cubicBezTo>
                  <a:pt x="336" y="382"/>
                  <a:pt x="336" y="382"/>
                  <a:pt x="336" y="38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0" name="Freeform 52"/>
          <p:cNvSpPr/>
          <p:nvPr/>
        </p:nvSpPr>
        <p:spPr bwMode="auto">
          <a:xfrm>
            <a:off x="8041584" y="1525135"/>
            <a:ext cx="93536" cy="54014"/>
          </a:xfrm>
          <a:custGeom>
            <a:avLst/>
            <a:gdLst>
              <a:gd name="T0" fmla="*/ 19 w 131"/>
              <a:gd name="T1" fmla="*/ 27 h 75"/>
              <a:gd name="T2" fmla="*/ 0 w 131"/>
              <a:gd name="T3" fmla="*/ 0 h 75"/>
              <a:gd name="T4" fmla="*/ 19 w 131"/>
              <a:gd name="T5" fmla="*/ 27 h 75"/>
              <a:gd name="T6" fmla="*/ 23 w 131"/>
              <a:gd name="T7" fmla="*/ 30 h 75"/>
              <a:gd name="T8" fmla="*/ 131 w 131"/>
              <a:gd name="T9" fmla="*/ 75 h 75"/>
              <a:gd name="T10" fmla="*/ 22 w 131"/>
              <a:gd name="T11" fmla="*/ 30 h 75"/>
              <a:gd name="T12" fmla="*/ 19 w 131"/>
              <a:gd name="T13" fmla="*/ 2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75">
                <a:moveTo>
                  <a:pt x="19" y="27"/>
                </a:moveTo>
                <a:cubicBezTo>
                  <a:pt x="12" y="18"/>
                  <a:pt x="6" y="9"/>
                  <a:pt x="0" y="0"/>
                </a:cubicBezTo>
                <a:cubicBezTo>
                  <a:pt x="6" y="9"/>
                  <a:pt x="12" y="18"/>
                  <a:pt x="19" y="27"/>
                </a:cubicBezTo>
                <a:cubicBezTo>
                  <a:pt x="20" y="28"/>
                  <a:pt x="21" y="29"/>
                  <a:pt x="23" y="30"/>
                </a:cubicBezTo>
                <a:cubicBezTo>
                  <a:pt x="59" y="54"/>
                  <a:pt x="95" y="69"/>
                  <a:pt x="131" y="75"/>
                </a:cubicBezTo>
                <a:cubicBezTo>
                  <a:pt x="95" y="69"/>
                  <a:pt x="59" y="54"/>
                  <a:pt x="22" y="30"/>
                </a:cubicBezTo>
                <a:cubicBezTo>
                  <a:pt x="21" y="29"/>
                  <a:pt x="20" y="28"/>
                  <a:pt x="19" y="2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1" name="Freeform 53"/>
          <p:cNvSpPr/>
          <p:nvPr/>
        </p:nvSpPr>
        <p:spPr bwMode="auto">
          <a:xfrm>
            <a:off x="8220753" y="1562022"/>
            <a:ext cx="15809" cy="7904"/>
          </a:xfrm>
          <a:custGeom>
            <a:avLst/>
            <a:gdLst>
              <a:gd name="T0" fmla="*/ 22 w 22"/>
              <a:gd name="T1" fmla="*/ 0 h 11"/>
              <a:gd name="T2" fmla="*/ 0 w 22"/>
              <a:gd name="T3" fmla="*/ 11 h 11"/>
              <a:gd name="T4" fmla="*/ 22 w 22"/>
              <a:gd name="T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" h="11">
                <a:moveTo>
                  <a:pt x="22" y="0"/>
                </a:moveTo>
                <a:cubicBezTo>
                  <a:pt x="15" y="4"/>
                  <a:pt x="8" y="8"/>
                  <a:pt x="0" y="11"/>
                </a:cubicBezTo>
                <a:cubicBezTo>
                  <a:pt x="8" y="8"/>
                  <a:pt x="15" y="4"/>
                  <a:pt x="2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2" name="Freeform 54"/>
          <p:cNvSpPr/>
          <p:nvPr/>
        </p:nvSpPr>
        <p:spPr bwMode="auto">
          <a:xfrm>
            <a:off x="8017871" y="1380219"/>
            <a:ext cx="22396" cy="61918"/>
          </a:xfrm>
          <a:custGeom>
            <a:avLst/>
            <a:gdLst>
              <a:gd name="T0" fmla="*/ 0 w 31"/>
              <a:gd name="T1" fmla="*/ 88 h 88"/>
              <a:gd name="T2" fmla="*/ 31 w 31"/>
              <a:gd name="T3" fmla="*/ 0 h 88"/>
              <a:gd name="T4" fmla="*/ 0 w 31"/>
              <a:gd name="T5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" h="88">
                <a:moveTo>
                  <a:pt x="0" y="88"/>
                </a:moveTo>
                <a:cubicBezTo>
                  <a:pt x="2" y="56"/>
                  <a:pt x="13" y="26"/>
                  <a:pt x="31" y="0"/>
                </a:cubicBezTo>
                <a:cubicBezTo>
                  <a:pt x="13" y="26"/>
                  <a:pt x="2" y="56"/>
                  <a:pt x="0" y="8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3" name="Freeform 55"/>
          <p:cNvSpPr/>
          <p:nvPr/>
        </p:nvSpPr>
        <p:spPr bwMode="auto">
          <a:xfrm>
            <a:off x="8046854" y="1348602"/>
            <a:ext cx="22396" cy="21079"/>
          </a:xfrm>
          <a:custGeom>
            <a:avLst/>
            <a:gdLst>
              <a:gd name="T0" fmla="*/ 30 w 30"/>
              <a:gd name="T1" fmla="*/ 0 h 29"/>
              <a:gd name="T2" fmla="*/ 0 w 30"/>
              <a:gd name="T3" fmla="*/ 29 h 29"/>
              <a:gd name="T4" fmla="*/ 30 w 30"/>
              <a:gd name="T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" h="29">
                <a:moveTo>
                  <a:pt x="30" y="0"/>
                </a:moveTo>
                <a:cubicBezTo>
                  <a:pt x="19" y="8"/>
                  <a:pt x="9" y="18"/>
                  <a:pt x="0" y="29"/>
                </a:cubicBezTo>
                <a:cubicBezTo>
                  <a:pt x="9" y="18"/>
                  <a:pt x="19" y="8"/>
                  <a:pt x="3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4" name="Freeform 56"/>
          <p:cNvSpPr/>
          <p:nvPr/>
        </p:nvSpPr>
        <p:spPr bwMode="auto">
          <a:xfrm>
            <a:off x="8017871" y="1453995"/>
            <a:ext cx="6587" cy="35570"/>
          </a:xfrm>
          <a:custGeom>
            <a:avLst/>
            <a:gdLst>
              <a:gd name="T0" fmla="*/ 9 w 9"/>
              <a:gd name="T1" fmla="*/ 50 h 50"/>
              <a:gd name="T2" fmla="*/ 0 w 9"/>
              <a:gd name="T3" fmla="*/ 0 h 50"/>
              <a:gd name="T4" fmla="*/ 9 w 9"/>
              <a:gd name="T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50">
                <a:moveTo>
                  <a:pt x="9" y="50"/>
                </a:moveTo>
                <a:cubicBezTo>
                  <a:pt x="4" y="33"/>
                  <a:pt x="1" y="16"/>
                  <a:pt x="0" y="0"/>
                </a:cubicBezTo>
                <a:cubicBezTo>
                  <a:pt x="1" y="16"/>
                  <a:pt x="4" y="33"/>
                  <a:pt x="9" y="5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5" name="Freeform 57"/>
          <p:cNvSpPr/>
          <p:nvPr/>
        </p:nvSpPr>
        <p:spPr bwMode="auto">
          <a:xfrm>
            <a:off x="8131169" y="1318301"/>
            <a:ext cx="21079" cy="2635"/>
          </a:xfrm>
          <a:custGeom>
            <a:avLst/>
            <a:gdLst>
              <a:gd name="T0" fmla="*/ 0 w 29"/>
              <a:gd name="T1" fmla="*/ 4 h 4"/>
              <a:gd name="T2" fmla="*/ 29 w 29"/>
              <a:gd name="T3" fmla="*/ 0 h 4"/>
              <a:gd name="T4" fmla="*/ 0 w 29"/>
              <a:gd name="T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9" h="4">
                <a:moveTo>
                  <a:pt x="0" y="4"/>
                </a:moveTo>
                <a:cubicBezTo>
                  <a:pt x="9" y="2"/>
                  <a:pt x="19" y="1"/>
                  <a:pt x="29" y="0"/>
                </a:cubicBezTo>
                <a:cubicBezTo>
                  <a:pt x="19" y="1"/>
                  <a:pt x="9" y="2"/>
                  <a:pt x="0" y="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6" name="Freeform 58"/>
          <p:cNvSpPr/>
          <p:nvPr/>
        </p:nvSpPr>
        <p:spPr bwMode="auto">
          <a:xfrm>
            <a:off x="8166739" y="1577831"/>
            <a:ext cx="27666" cy="2635"/>
          </a:xfrm>
          <a:custGeom>
            <a:avLst/>
            <a:gdLst>
              <a:gd name="T0" fmla="*/ 40 w 40"/>
              <a:gd name="T1" fmla="*/ 0 h 5"/>
              <a:gd name="T2" fmla="*/ 0 w 40"/>
              <a:gd name="T3" fmla="*/ 5 h 5"/>
              <a:gd name="T4" fmla="*/ 40 w 40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5">
                <a:moveTo>
                  <a:pt x="40" y="0"/>
                </a:moveTo>
                <a:cubicBezTo>
                  <a:pt x="27" y="3"/>
                  <a:pt x="14" y="5"/>
                  <a:pt x="0" y="5"/>
                </a:cubicBezTo>
                <a:cubicBezTo>
                  <a:pt x="14" y="5"/>
                  <a:pt x="27" y="3"/>
                  <a:pt x="4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7" name="Freeform 59"/>
          <p:cNvSpPr/>
          <p:nvPr/>
        </p:nvSpPr>
        <p:spPr bwMode="auto">
          <a:xfrm>
            <a:off x="8090329" y="1326206"/>
            <a:ext cx="22396" cy="9222"/>
          </a:xfrm>
          <a:custGeom>
            <a:avLst/>
            <a:gdLst>
              <a:gd name="T0" fmla="*/ 0 w 30"/>
              <a:gd name="T1" fmla="*/ 13 h 13"/>
              <a:gd name="T2" fmla="*/ 30 w 30"/>
              <a:gd name="T3" fmla="*/ 0 h 13"/>
              <a:gd name="T4" fmla="*/ 0 w 30"/>
              <a:gd name="T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" h="13">
                <a:moveTo>
                  <a:pt x="0" y="13"/>
                </a:moveTo>
                <a:cubicBezTo>
                  <a:pt x="10" y="8"/>
                  <a:pt x="20" y="3"/>
                  <a:pt x="30" y="0"/>
                </a:cubicBezTo>
                <a:cubicBezTo>
                  <a:pt x="20" y="3"/>
                  <a:pt x="10" y="8"/>
                  <a:pt x="0" y="1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8" name="Freeform 60"/>
          <p:cNvSpPr/>
          <p:nvPr/>
        </p:nvSpPr>
        <p:spPr bwMode="auto">
          <a:xfrm>
            <a:off x="8027093" y="1496152"/>
            <a:ext cx="10539" cy="23713"/>
          </a:xfrm>
          <a:custGeom>
            <a:avLst/>
            <a:gdLst>
              <a:gd name="T0" fmla="*/ 16 w 16"/>
              <a:gd name="T1" fmla="*/ 34 h 34"/>
              <a:gd name="T2" fmla="*/ 0 w 16"/>
              <a:gd name="T3" fmla="*/ 0 h 34"/>
              <a:gd name="T4" fmla="*/ 16 w 16"/>
              <a:gd name="T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" h="34">
                <a:moveTo>
                  <a:pt x="16" y="34"/>
                </a:moveTo>
                <a:cubicBezTo>
                  <a:pt x="10" y="22"/>
                  <a:pt x="4" y="11"/>
                  <a:pt x="0" y="0"/>
                </a:cubicBezTo>
                <a:cubicBezTo>
                  <a:pt x="4" y="11"/>
                  <a:pt x="10" y="22"/>
                  <a:pt x="16" y="3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9" name="Freeform 61"/>
          <p:cNvSpPr/>
          <p:nvPr/>
        </p:nvSpPr>
        <p:spPr bwMode="auto">
          <a:xfrm>
            <a:off x="8071885" y="1340697"/>
            <a:ext cx="9222" cy="6587"/>
          </a:xfrm>
          <a:custGeom>
            <a:avLst/>
            <a:gdLst>
              <a:gd name="T0" fmla="*/ 0 w 13"/>
              <a:gd name="T1" fmla="*/ 9 h 9"/>
              <a:gd name="T2" fmla="*/ 13 w 13"/>
              <a:gd name="T3" fmla="*/ 0 h 9"/>
              <a:gd name="T4" fmla="*/ 0 w 13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9">
                <a:moveTo>
                  <a:pt x="0" y="9"/>
                </a:moveTo>
                <a:cubicBezTo>
                  <a:pt x="4" y="6"/>
                  <a:pt x="8" y="3"/>
                  <a:pt x="13" y="0"/>
                </a:cubicBezTo>
                <a:cubicBezTo>
                  <a:pt x="8" y="3"/>
                  <a:pt x="4" y="6"/>
                  <a:pt x="0" y="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0" name="Freeform 62"/>
          <p:cNvSpPr/>
          <p:nvPr/>
        </p:nvSpPr>
        <p:spPr bwMode="auto">
          <a:xfrm>
            <a:off x="8804367" y="1836044"/>
            <a:ext cx="288513" cy="749608"/>
          </a:xfrm>
          <a:custGeom>
            <a:avLst/>
            <a:gdLst>
              <a:gd name="T0" fmla="*/ 396 w 404"/>
              <a:gd name="T1" fmla="*/ 371 h 1055"/>
              <a:gd name="T2" fmla="*/ 274 w 404"/>
              <a:gd name="T3" fmla="*/ 333 h 1055"/>
              <a:gd name="T4" fmla="*/ 122 w 404"/>
              <a:gd name="T5" fmla="*/ 650 h 1055"/>
              <a:gd name="T6" fmla="*/ 128 w 404"/>
              <a:gd name="T7" fmla="*/ 656 h 1055"/>
              <a:gd name="T8" fmla="*/ 396 w 404"/>
              <a:gd name="T9" fmla="*/ 665 h 1055"/>
              <a:gd name="T10" fmla="*/ 396 w 404"/>
              <a:gd name="T11" fmla="*/ 1043 h 1055"/>
              <a:gd name="T12" fmla="*/ 398 w 404"/>
              <a:gd name="T13" fmla="*/ 1043 h 1055"/>
              <a:gd name="T14" fmla="*/ 398 w 404"/>
              <a:gd name="T15" fmla="*/ 1055 h 1055"/>
              <a:gd name="T16" fmla="*/ 404 w 404"/>
              <a:gd name="T17" fmla="*/ 1055 h 1055"/>
              <a:gd name="T18" fmla="*/ 404 w 404"/>
              <a:gd name="T19" fmla="*/ 651 h 1055"/>
              <a:gd name="T20" fmla="*/ 391 w 404"/>
              <a:gd name="T21" fmla="*/ 660 h 1055"/>
              <a:gd name="T22" fmla="*/ 133 w 404"/>
              <a:gd name="T23" fmla="*/ 650 h 1055"/>
              <a:gd name="T24" fmla="*/ 128 w 404"/>
              <a:gd name="T25" fmla="*/ 645 h 1055"/>
              <a:gd name="T26" fmla="*/ 100 w 404"/>
              <a:gd name="T27" fmla="*/ 437 h 1055"/>
              <a:gd name="T28" fmla="*/ 274 w 404"/>
              <a:gd name="T29" fmla="*/ 340 h 1055"/>
              <a:gd name="T30" fmla="*/ 391 w 404"/>
              <a:gd name="T31" fmla="*/ 376 h 1055"/>
              <a:gd name="T32" fmla="*/ 404 w 404"/>
              <a:gd name="T33" fmla="*/ 385 h 1055"/>
              <a:gd name="T34" fmla="*/ 404 w 404"/>
              <a:gd name="T35" fmla="*/ 0 h 1055"/>
              <a:gd name="T36" fmla="*/ 396 w 404"/>
              <a:gd name="T37" fmla="*/ 0 h 1055"/>
              <a:gd name="T38" fmla="*/ 396 w 404"/>
              <a:gd name="T39" fmla="*/ 371 h 1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4" h="1055">
                <a:moveTo>
                  <a:pt x="396" y="371"/>
                </a:moveTo>
                <a:cubicBezTo>
                  <a:pt x="362" y="347"/>
                  <a:pt x="320" y="333"/>
                  <a:pt x="274" y="333"/>
                </a:cubicBezTo>
                <a:cubicBezTo>
                  <a:pt x="116" y="333"/>
                  <a:pt x="0" y="498"/>
                  <a:pt x="122" y="650"/>
                </a:cubicBezTo>
                <a:cubicBezTo>
                  <a:pt x="124" y="652"/>
                  <a:pt x="126" y="654"/>
                  <a:pt x="128" y="656"/>
                </a:cubicBezTo>
                <a:cubicBezTo>
                  <a:pt x="226" y="723"/>
                  <a:pt x="328" y="713"/>
                  <a:pt x="396" y="665"/>
                </a:cubicBezTo>
                <a:cubicBezTo>
                  <a:pt x="396" y="1043"/>
                  <a:pt x="396" y="1043"/>
                  <a:pt x="396" y="1043"/>
                </a:cubicBezTo>
                <a:cubicBezTo>
                  <a:pt x="398" y="1043"/>
                  <a:pt x="398" y="1043"/>
                  <a:pt x="398" y="1043"/>
                </a:cubicBezTo>
                <a:cubicBezTo>
                  <a:pt x="398" y="1055"/>
                  <a:pt x="398" y="1055"/>
                  <a:pt x="398" y="1055"/>
                </a:cubicBezTo>
                <a:cubicBezTo>
                  <a:pt x="404" y="1055"/>
                  <a:pt x="404" y="1055"/>
                  <a:pt x="404" y="1055"/>
                </a:cubicBezTo>
                <a:cubicBezTo>
                  <a:pt x="404" y="651"/>
                  <a:pt x="404" y="651"/>
                  <a:pt x="404" y="651"/>
                </a:cubicBezTo>
                <a:cubicBezTo>
                  <a:pt x="391" y="660"/>
                  <a:pt x="391" y="660"/>
                  <a:pt x="391" y="660"/>
                </a:cubicBezTo>
                <a:cubicBezTo>
                  <a:pt x="333" y="701"/>
                  <a:pt x="235" y="719"/>
                  <a:pt x="133" y="650"/>
                </a:cubicBezTo>
                <a:cubicBezTo>
                  <a:pt x="131" y="649"/>
                  <a:pt x="129" y="647"/>
                  <a:pt x="128" y="645"/>
                </a:cubicBezTo>
                <a:cubicBezTo>
                  <a:pt x="74" y="578"/>
                  <a:pt x="64" y="502"/>
                  <a:pt x="100" y="437"/>
                </a:cubicBezTo>
                <a:cubicBezTo>
                  <a:pt x="133" y="377"/>
                  <a:pt x="200" y="340"/>
                  <a:pt x="274" y="340"/>
                </a:cubicBezTo>
                <a:cubicBezTo>
                  <a:pt x="316" y="340"/>
                  <a:pt x="357" y="352"/>
                  <a:pt x="391" y="376"/>
                </a:cubicBezTo>
                <a:cubicBezTo>
                  <a:pt x="404" y="385"/>
                  <a:pt x="404" y="385"/>
                  <a:pt x="404" y="385"/>
                </a:cubicBezTo>
                <a:cubicBezTo>
                  <a:pt x="404" y="0"/>
                  <a:pt x="404" y="0"/>
                  <a:pt x="404" y="0"/>
                </a:cubicBezTo>
                <a:cubicBezTo>
                  <a:pt x="396" y="0"/>
                  <a:pt x="396" y="0"/>
                  <a:pt x="396" y="0"/>
                </a:cubicBezTo>
                <a:cubicBezTo>
                  <a:pt x="396" y="371"/>
                  <a:pt x="396" y="371"/>
                  <a:pt x="396" y="37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1" name="Rectangle 63"/>
          <p:cNvSpPr>
            <a:spLocks noChangeArrowheads="1"/>
          </p:cNvSpPr>
          <p:nvPr/>
        </p:nvSpPr>
        <p:spPr bwMode="auto">
          <a:xfrm>
            <a:off x="8261592" y="1817601"/>
            <a:ext cx="823383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2" name="Rectangle 64"/>
          <p:cNvSpPr>
            <a:spLocks noChangeArrowheads="1"/>
          </p:cNvSpPr>
          <p:nvPr/>
        </p:nvSpPr>
        <p:spPr bwMode="auto">
          <a:xfrm>
            <a:off x="8261592" y="1817601"/>
            <a:ext cx="823383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3" name="Freeform 65"/>
          <p:cNvSpPr/>
          <p:nvPr/>
        </p:nvSpPr>
        <p:spPr bwMode="auto">
          <a:xfrm>
            <a:off x="9086293" y="1830775"/>
            <a:ext cx="6587" cy="5270"/>
          </a:xfrm>
          <a:custGeom>
            <a:avLst/>
            <a:gdLst>
              <a:gd name="T0" fmla="*/ 2 w 5"/>
              <a:gd name="T1" fmla="*/ 0 h 4"/>
              <a:gd name="T2" fmla="*/ 0 w 5"/>
              <a:gd name="T3" fmla="*/ 0 h 4"/>
              <a:gd name="T4" fmla="*/ 0 w 5"/>
              <a:gd name="T5" fmla="*/ 4 h 4"/>
              <a:gd name="T6" fmla="*/ 5 w 5"/>
              <a:gd name="T7" fmla="*/ 4 h 4"/>
              <a:gd name="T8" fmla="*/ 5 w 5"/>
              <a:gd name="T9" fmla="*/ 0 h 4"/>
              <a:gd name="T10" fmla="*/ 2 w 5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2" y="0"/>
                </a:moveTo>
                <a:lnTo>
                  <a:pt x="0" y="0"/>
                </a:lnTo>
                <a:lnTo>
                  <a:pt x="0" y="4"/>
                </a:lnTo>
                <a:lnTo>
                  <a:pt x="5" y="4"/>
                </a:lnTo>
                <a:lnTo>
                  <a:pt x="5" y="0"/>
                </a:lnTo>
                <a:lnTo>
                  <a:pt x="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4" name="Rectangle 66"/>
          <p:cNvSpPr>
            <a:spLocks noChangeArrowheads="1"/>
          </p:cNvSpPr>
          <p:nvPr/>
        </p:nvSpPr>
        <p:spPr bwMode="auto">
          <a:xfrm>
            <a:off x="9088928" y="1817601"/>
            <a:ext cx="3952" cy="131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5" name="Freeform 67"/>
          <p:cNvSpPr/>
          <p:nvPr/>
        </p:nvSpPr>
        <p:spPr bwMode="auto">
          <a:xfrm>
            <a:off x="9084976" y="1817601"/>
            <a:ext cx="3952" cy="13174"/>
          </a:xfrm>
          <a:custGeom>
            <a:avLst/>
            <a:gdLst>
              <a:gd name="T0" fmla="*/ 0 w 3"/>
              <a:gd name="T1" fmla="*/ 0 h 10"/>
              <a:gd name="T2" fmla="*/ 0 w 3"/>
              <a:gd name="T3" fmla="*/ 4 h 10"/>
              <a:gd name="T4" fmla="*/ 1 w 3"/>
              <a:gd name="T5" fmla="*/ 4 h 10"/>
              <a:gd name="T6" fmla="*/ 1 w 3"/>
              <a:gd name="T7" fmla="*/ 10 h 10"/>
              <a:gd name="T8" fmla="*/ 3 w 3"/>
              <a:gd name="T9" fmla="*/ 10 h 10"/>
              <a:gd name="T10" fmla="*/ 3 w 3"/>
              <a:gd name="T11" fmla="*/ 0 h 10"/>
              <a:gd name="T12" fmla="*/ 0 w 3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0">
                <a:moveTo>
                  <a:pt x="0" y="0"/>
                </a:moveTo>
                <a:lnTo>
                  <a:pt x="0" y="4"/>
                </a:lnTo>
                <a:lnTo>
                  <a:pt x="1" y="4"/>
                </a:lnTo>
                <a:lnTo>
                  <a:pt x="1" y="10"/>
                </a:lnTo>
                <a:lnTo>
                  <a:pt x="3" y="10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6" name="Rectangle 68"/>
          <p:cNvSpPr>
            <a:spLocks noChangeArrowheads="1"/>
          </p:cNvSpPr>
          <p:nvPr/>
        </p:nvSpPr>
        <p:spPr bwMode="auto">
          <a:xfrm>
            <a:off x="8258958" y="1817601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7" name="Rectangle 69"/>
          <p:cNvSpPr>
            <a:spLocks noChangeArrowheads="1"/>
          </p:cNvSpPr>
          <p:nvPr/>
        </p:nvSpPr>
        <p:spPr bwMode="auto">
          <a:xfrm>
            <a:off x="8258958" y="1817601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" name="Freeform 70"/>
          <p:cNvSpPr/>
          <p:nvPr/>
        </p:nvSpPr>
        <p:spPr bwMode="auto">
          <a:xfrm>
            <a:off x="8366985" y="2070544"/>
            <a:ext cx="130424" cy="231865"/>
          </a:xfrm>
          <a:custGeom>
            <a:avLst/>
            <a:gdLst>
              <a:gd name="T0" fmla="*/ 143 w 182"/>
              <a:gd name="T1" fmla="*/ 101 h 326"/>
              <a:gd name="T2" fmla="*/ 114 w 182"/>
              <a:gd name="T3" fmla="*/ 324 h 326"/>
              <a:gd name="T4" fmla="*/ 111 w 182"/>
              <a:gd name="T5" fmla="*/ 326 h 326"/>
              <a:gd name="T6" fmla="*/ 114 w 182"/>
              <a:gd name="T7" fmla="*/ 324 h 326"/>
              <a:gd name="T8" fmla="*/ 143 w 182"/>
              <a:gd name="T9" fmla="*/ 101 h 326"/>
              <a:gd name="T10" fmla="*/ 0 w 182"/>
              <a:gd name="T11" fmla="*/ 0 h 326"/>
              <a:gd name="T12" fmla="*/ 143 w 182"/>
              <a:gd name="T13" fmla="*/ 10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2" h="326">
                <a:moveTo>
                  <a:pt x="143" y="101"/>
                </a:moveTo>
                <a:cubicBezTo>
                  <a:pt x="182" y="171"/>
                  <a:pt x="171" y="252"/>
                  <a:pt x="114" y="324"/>
                </a:cubicBezTo>
                <a:cubicBezTo>
                  <a:pt x="113" y="325"/>
                  <a:pt x="112" y="326"/>
                  <a:pt x="111" y="326"/>
                </a:cubicBezTo>
                <a:cubicBezTo>
                  <a:pt x="112" y="326"/>
                  <a:pt x="113" y="325"/>
                  <a:pt x="114" y="324"/>
                </a:cubicBezTo>
                <a:cubicBezTo>
                  <a:pt x="171" y="252"/>
                  <a:pt x="182" y="171"/>
                  <a:pt x="143" y="101"/>
                </a:cubicBezTo>
                <a:cubicBezTo>
                  <a:pt x="114" y="48"/>
                  <a:pt x="61" y="12"/>
                  <a:pt x="0" y="0"/>
                </a:cubicBezTo>
                <a:cubicBezTo>
                  <a:pt x="61" y="12"/>
                  <a:pt x="114" y="48"/>
                  <a:pt x="143" y="10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9" name="Freeform 71"/>
          <p:cNvSpPr/>
          <p:nvPr/>
        </p:nvSpPr>
        <p:spPr bwMode="auto">
          <a:xfrm>
            <a:off x="8804367" y="1836044"/>
            <a:ext cx="281926" cy="741703"/>
          </a:xfrm>
          <a:custGeom>
            <a:avLst/>
            <a:gdLst>
              <a:gd name="T0" fmla="*/ 388 w 396"/>
              <a:gd name="T1" fmla="*/ 0 h 1043"/>
              <a:gd name="T2" fmla="*/ 388 w 396"/>
              <a:gd name="T3" fmla="*/ 357 h 1043"/>
              <a:gd name="T4" fmla="*/ 274 w 396"/>
              <a:gd name="T5" fmla="*/ 326 h 1043"/>
              <a:gd name="T6" fmla="*/ 86 w 396"/>
              <a:gd name="T7" fmla="*/ 431 h 1043"/>
              <a:gd name="T8" fmla="*/ 116 w 396"/>
              <a:gd name="T9" fmla="*/ 654 h 1043"/>
              <a:gd name="T10" fmla="*/ 124 w 396"/>
              <a:gd name="T11" fmla="*/ 661 h 1043"/>
              <a:gd name="T12" fmla="*/ 388 w 396"/>
              <a:gd name="T13" fmla="*/ 679 h 1043"/>
              <a:gd name="T14" fmla="*/ 388 w 396"/>
              <a:gd name="T15" fmla="*/ 1043 h 1043"/>
              <a:gd name="T16" fmla="*/ 396 w 396"/>
              <a:gd name="T17" fmla="*/ 1043 h 1043"/>
              <a:gd name="T18" fmla="*/ 396 w 396"/>
              <a:gd name="T19" fmla="*/ 665 h 1043"/>
              <a:gd name="T20" fmla="*/ 128 w 396"/>
              <a:gd name="T21" fmla="*/ 656 h 1043"/>
              <a:gd name="T22" fmla="*/ 122 w 396"/>
              <a:gd name="T23" fmla="*/ 650 h 1043"/>
              <a:gd name="T24" fmla="*/ 274 w 396"/>
              <a:gd name="T25" fmla="*/ 333 h 1043"/>
              <a:gd name="T26" fmla="*/ 396 w 396"/>
              <a:gd name="T27" fmla="*/ 371 h 1043"/>
              <a:gd name="T28" fmla="*/ 396 w 396"/>
              <a:gd name="T29" fmla="*/ 0 h 1043"/>
              <a:gd name="T30" fmla="*/ 393 w 396"/>
              <a:gd name="T31" fmla="*/ 0 h 1043"/>
              <a:gd name="T32" fmla="*/ 388 w 396"/>
              <a:gd name="T33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6" h="1043">
                <a:moveTo>
                  <a:pt x="388" y="0"/>
                </a:moveTo>
                <a:cubicBezTo>
                  <a:pt x="388" y="357"/>
                  <a:pt x="388" y="357"/>
                  <a:pt x="388" y="357"/>
                </a:cubicBezTo>
                <a:cubicBezTo>
                  <a:pt x="354" y="336"/>
                  <a:pt x="315" y="326"/>
                  <a:pt x="274" y="326"/>
                </a:cubicBezTo>
                <a:cubicBezTo>
                  <a:pt x="194" y="326"/>
                  <a:pt x="122" y="366"/>
                  <a:pt x="86" y="431"/>
                </a:cubicBezTo>
                <a:cubicBezTo>
                  <a:pt x="47" y="501"/>
                  <a:pt x="58" y="582"/>
                  <a:pt x="116" y="654"/>
                </a:cubicBezTo>
                <a:cubicBezTo>
                  <a:pt x="118" y="657"/>
                  <a:pt x="121" y="659"/>
                  <a:pt x="124" y="661"/>
                </a:cubicBezTo>
                <a:cubicBezTo>
                  <a:pt x="226" y="731"/>
                  <a:pt x="325" y="717"/>
                  <a:pt x="388" y="679"/>
                </a:cubicBezTo>
                <a:cubicBezTo>
                  <a:pt x="388" y="1043"/>
                  <a:pt x="388" y="1043"/>
                  <a:pt x="388" y="1043"/>
                </a:cubicBezTo>
                <a:cubicBezTo>
                  <a:pt x="396" y="1043"/>
                  <a:pt x="396" y="1043"/>
                  <a:pt x="396" y="1043"/>
                </a:cubicBezTo>
                <a:cubicBezTo>
                  <a:pt x="396" y="665"/>
                  <a:pt x="396" y="665"/>
                  <a:pt x="396" y="665"/>
                </a:cubicBezTo>
                <a:cubicBezTo>
                  <a:pt x="328" y="713"/>
                  <a:pt x="226" y="723"/>
                  <a:pt x="128" y="656"/>
                </a:cubicBezTo>
                <a:cubicBezTo>
                  <a:pt x="126" y="654"/>
                  <a:pt x="124" y="652"/>
                  <a:pt x="122" y="650"/>
                </a:cubicBezTo>
                <a:cubicBezTo>
                  <a:pt x="0" y="498"/>
                  <a:pt x="116" y="333"/>
                  <a:pt x="274" y="333"/>
                </a:cubicBezTo>
                <a:cubicBezTo>
                  <a:pt x="320" y="333"/>
                  <a:pt x="362" y="347"/>
                  <a:pt x="396" y="371"/>
                </a:cubicBezTo>
                <a:cubicBezTo>
                  <a:pt x="396" y="0"/>
                  <a:pt x="396" y="0"/>
                  <a:pt x="396" y="0"/>
                </a:cubicBezTo>
                <a:cubicBezTo>
                  <a:pt x="393" y="0"/>
                  <a:pt x="393" y="0"/>
                  <a:pt x="393" y="0"/>
                </a:cubicBezTo>
                <a:cubicBezTo>
                  <a:pt x="388" y="0"/>
                  <a:pt x="388" y="0"/>
                  <a:pt x="388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0" name="Freeform 72"/>
          <p:cNvSpPr/>
          <p:nvPr/>
        </p:nvSpPr>
        <p:spPr bwMode="auto">
          <a:xfrm>
            <a:off x="8544836" y="2577748"/>
            <a:ext cx="1317" cy="0"/>
          </a:xfrm>
          <a:custGeom>
            <a:avLst/>
            <a:gdLst>
              <a:gd name="T0" fmla="*/ 2 w 2"/>
              <a:gd name="T1" fmla="*/ 0 w 2"/>
              <a:gd name="T2" fmla="*/ 2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1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1" name="Rectangle 73"/>
          <p:cNvSpPr>
            <a:spLocks noChangeArrowheads="1"/>
          </p:cNvSpPr>
          <p:nvPr/>
        </p:nvSpPr>
        <p:spPr bwMode="auto">
          <a:xfrm>
            <a:off x="8261592" y="1822870"/>
            <a:ext cx="823383" cy="26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2" name="Rectangle 74"/>
          <p:cNvSpPr>
            <a:spLocks noChangeArrowheads="1"/>
          </p:cNvSpPr>
          <p:nvPr/>
        </p:nvSpPr>
        <p:spPr bwMode="auto">
          <a:xfrm>
            <a:off x="8261592" y="1822870"/>
            <a:ext cx="823383" cy="26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3" name="Rectangle 75"/>
          <p:cNvSpPr>
            <a:spLocks noChangeArrowheads="1"/>
          </p:cNvSpPr>
          <p:nvPr/>
        </p:nvSpPr>
        <p:spPr bwMode="auto">
          <a:xfrm>
            <a:off x="9081023" y="1830775"/>
            <a:ext cx="3952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4" name="Rectangle 76"/>
          <p:cNvSpPr>
            <a:spLocks noChangeArrowheads="1"/>
          </p:cNvSpPr>
          <p:nvPr/>
        </p:nvSpPr>
        <p:spPr bwMode="auto">
          <a:xfrm>
            <a:off x="9084976" y="1830775"/>
            <a:ext cx="1317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5" name="Freeform 77"/>
          <p:cNvSpPr/>
          <p:nvPr/>
        </p:nvSpPr>
        <p:spPr bwMode="auto">
          <a:xfrm>
            <a:off x="8261592" y="1825505"/>
            <a:ext cx="823383" cy="5270"/>
          </a:xfrm>
          <a:custGeom>
            <a:avLst/>
            <a:gdLst>
              <a:gd name="T0" fmla="*/ 0 w 625"/>
              <a:gd name="T1" fmla="*/ 1 h 4"/>
              <a:gd name="T2" fmla="*/ 622 w 625"/>
              <a:gd name="T3" fmla="*/ 1 h 4"/>
              <a:gd name="T4" fmla="*/ 622 w 625"/>
              <a:gd name="T5" fmla="*/ 4 h 4"/>
              <a:gd name="T6" fmla="*/ 625 w 625"/>
              <a:gd name="T7" fmla="*/ 4 h 4"/>
              <a:gd name="T8" fmla="*/ 625 w 625"/>
              <a:gd name="T9" fmla="*/ 0 h 4"/>
              <a:gd name="T10" fmla="*/ 0 w 625"/>
              <a:gd name="T11" fmla="*/ 0 h 4"/>
              <a:gd name="T12" fmla="*/ 0 w 625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5" h="4">
                <a:moveTo>
                  <a:pt x="0" y="1"/>
                </a:moveTo>
                <a:lnTo>
                  <a:pt x="622" y="1"/>
                </a:lnTo>
                <a:lnTo>
                  <a:pt x="622" y="4"/>
                </a:lnTo>
                <a:lnTo>
                  <a:pt x="625" y="4"/>
                </a:lnTo>
                <a:lnTo>
                  <a:pt x="625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6" name="Freeform 78"/>
          <p:cNvSpPr/>
          <p:nvPr/>
        </p:nvSpPr>
        <p:spPr bwMode="auto">
          <a:xfrm>
            <a:off x="8261592" y="1825505"/>
            <a:ext cx="823383" cy="5270"/>
          </a:xfrm>
          <a:custGeom>
            <a:avLst/>
            <a:gdLst>
              <a:gd name="T0" fmla="*/ 0 w 625"/>
              <a:gd name="T1" fmla="*/ 1 h 4"/>
              <a:gd name="T2" fmla="*/ 622 w 625"/>
              <a:gd name="T3" fmla="*/ 1 h 4"/>
              <a:gd name="T4" fmla="*/ 622 w 625"/>
              <a:gd name="T5" fmla="*/ 4 h 4"/>
              <a:gd name="T6" fmla="*/ 625 w 625"/>
              <a:gd name="T7" fmla="*/ 4 h 4"/>
              <a:gd name="T8" fmla="*/ 625 w 625"/>
              <a:gd name="T9" fmla="*/ 0 h 4"/>
              <a:gd name="T10" fmla="*/ 0 w 625"/>
              <a:gd name="T11" fmla="*/ 0 h 4"/>
              <a:gd name="T12" fmla="*/ 0 w 625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5" h="4">
                <a:moveTo>
                  <a:pt x="0" y="1"/>
                </a:moveTo>
                <a:lnTo>
                  <a:pt x="622" y="1"/>
                </a:lnTo>
                <a:lnTo>
                  <a:pt x="622" y="4"/>
                </a:lnTo>
                <a:lnTo>
                  <a:pt x="625" y="4"/>
                </a:lnTo>
                <a:lnTo>
                  <a:pt x="625" y="0"/>
                </a:lnTo>
                <a:lnTo>
                  <a:pt x="0" y="0"/>
                </a:lnTo>
                <a:lnTo>
                  <a:pt x="0" y="1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7" name="Freeform 79"/>
          <p:cNvSpPr/>
          <p:nvPr/>
        </p:nvSpPr>
        <p:spPr bwMode="auto">
          <a:xfrm>
            <a:off x="9084976" y="1822870"/>
            <a:ext cx="1317" cy="7904"/>
          </a:xfrm>
          <a:custGeom>
            <a:avLst/>
            <a:gdLst>
              <a:gd name="T0" fmla="*/ 0 w 1"/>
              <a:gd name="T1" fmla="*/ 0 h 6"/>
              <a:gd name="T2" fmla="*/ 0 w 1"/>
              <a:gd name="T3" fmla="*/ 2 h 6"/>
              <a:gd name="T4" fmla="*/ 0 w 1"/>
              <a:gd name="T5" fmla="*/ 6 h 6"/>
              <a:gd name="T6" fmla="*/ 1 w 1"/>
              <a:gd name="T7" fmla="*/ 6 h 6"/>
              <a:gd name="T8" fmla="*/ 1 w 1"/>
              <a:gd name="T9" fmla="*/ 0 h 6"/>
              <a:gd name="T10" fmla="*/ 0 w 1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6">
                <a:moveTo>
                  <a:pt x="0" y="0"/>
                </a:moveTo>
                <a:lnTo>
                  <a:pt x="0" y="2"/>
                </a:lnTo>
                <a:lnTo>
                  <a:pt x="0" y="6"/>
                </a:lnTo>
                <a:lnTo>
                  <a:pt x="1" y="6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" name="Freeform 80"/>
          <p:cNvSpPr/>
          <p:nvPr/>
        </p:nvSpPr>
        <p:spPr bwMode="auto">
          <a:xfrm>
            <a:off x="8258958" y="1822870"/>
            <a:ext cx="2635" cy="3952"/>
          </a:xfrm>
          <a:custGeom>
            <a:avLst/>
            <a:gdLst>
              <a:gd name="T0" fmla="*/ 0 w 2"/>
              <a:gd name="T1" fmla="*/ 3 h 3"/>
              <a:gd name="T2" fmla="*/ 2 w 2"/>
              <a:gd name="T3" fmla="*/ 3 h 3"/>
              <a:gd name="T4" fmla="*/ 2 w 2"/>
              <a:gd name="T5" fmla="*/ 2 h 3"/>
              <a:gd name="T6" fmla="*/ 2 w 2"/>
              <a:gd name="T7" fmla="*/ 0 h 3"/>
              <a:gd name="T8" fmla="*/ 0 w 2"/>
              <a:gd name="T9" fmla="*/ 0 h 3"/>
              <a:gd name="T10" fmla="*/ 0 w 2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3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9" name="Freeform 81"/>
          <p:cNvSpPr/>
          <p:nvPr/>
        </p:nvSpPr>
        <p:spPr bwMode="auto">
          <a:xfrm>
            <a:off x="8258958" y="1822870"/>
            <a:ext cx="2635" cy="3952"/>
          </a:xfrm>
          <a:custGeom>
            <a:avLst/>
            <a:gdLst>
              <a:gd name="T0" fmla="*/ 0 w 2"/>
              <a:gd name="T1" fmla="*/ 3 h 3"/>
              <a:gd name="T2" fmla="*/ 2 w 2"/>
              <a:gd name="T3" fmla="*/ 3 h 3"/>
              <a:gd name="T4" fmla="*/ 2 w 2"/>
              <a:gd name="T5" fmla="*/ 2 h 3"/>
              <a:gd name="T6" fmla="*/ 2 w 2"/>
              <a:gd name="T7" fmla="*/ 0 h 3"/>
              <a:gd name="T8" fmla="*/ 0 w 2"/>
              <a:gd name="T9" fmla="*/ 0 h 3"/>
              <a:gd name="T10" fmla="*/ 0 w 2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3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0" name="Freeform 82"/>
          <p:cNvSpPr/>
          <p:nvPr/>
        </p:nvSpPr>
        <p:spPr bwMode="auto">
          <a:xfrm>
            <a:off x="8243149" y="2585652"/>
            <a:ext cx="1118484" cy="1014408"/>
          </a:xfrm>
          <a:custGeom>
            <a:avLst/>
            <a:gdLst>
              <a:gd name="T0" fmla="*/ 1185 w 1572"/>
              <a:gd name="T1" fmla="*/ 0 h 1425"/>
              <a:gd name="T2" fmla="*/ 1185 w 1572"/>
              <a:gd name="T3" fmla="*/ 0 h 1425"/>
              <a:gd name="T4" fmla="*/ 1179 w 1572"/>
              <a:gd name="T5" fmla="*/ 0 h 1425"/>
              <a:gd name="T6" fmla="*/ 1179 w 1572"/>
              <a:gd name="T7" fmla="*/ 3 h 1425"/>
              <a:gd name="T8" fmla="*/ 1180 w 1572"/>
              <a:gd name="T9" fmla="*/ 4 h 1425"/>
              <a:gd name="T10" fmla="*/ 1179 w 1572"/>
              <a:gd name="T11" fmla="*/ 4 h 1425"/>
              <a:gd name="T12" fmla="*/ 1179 w 1572"/>
              <a:gd name="T13" fmla="*/ 386 h 1425"/>
              <a:gd name="T14" fmla="*/ 1299 w 1572"/>
              <a:gd name="T15" fmla="*/ 350 h 1425"/>
              <a:gd name="T16" fmla="*/ 1451 w 1572"/>
              <a:gd name="T17" fmla="*/ 667 h 1425"/>
              <a:gd name="T18" fmla="*/ 1444 w 1572"/>
              <a:gd name="T19" fmla="*/ 673 h 1425"/>
              <a:gd name="T20" fmla="*/ 1179 w 1572"/>
              <a:gd name="T21" fmla="*/ 685 h 1425"/>
              <a:gd name="T22" fmla="*/ 1179 w 1572"/>
              <a:gd name="T23" fmla="*/ 1068 h 1425"/>
              <a:gd name="T24" fmla="*/ 759 w 1572"/>
              <a:gd name="T25" fmla="*/ 1068 h 1425"/>
              <a:gd name="T26" fmla="*/ 744 w 1572"/>
              <a:gd name="T27" fmla="*/ 1308 h 1425"/>
              <a:gd name="T28" fmla="*/ 737 w 1572"/>
              <a:gd name="T29" fmla="*/ 1314 h 1425"/>
              <a:gd name="T30" fmla="*/ 391 w 1572"/>
              <a:gd name="T31" fmla="*/ 1175 h 1425"/>
              <a:gd name="T32" fmla="*/ 428 w 1572"/>
              <a:gd name="T33" fmla="*/ 1068 h 1425"/>
              <a:gd name="T34" fmla="*/ 8 w 1572"/>
              <a:gd name="T35" fmla="*/ 1068 h 1425"/>
              <a:gd name="T36" fmla="*/ 8 w 1572"/>
              <a:gd name="T37" fmla="*/ 1068 h 1425"/>
              <a:gd name="T38" fmla="*/ 0 w 1572"/>
              <a:gd name="T39" fmla="*/ 1068 h 1425"/>
              <a:gd name="T40" fmla="*/ 0 w 1572"/>
              <a:gd name="T41" fmla="*/ 1075 h 1425"/>
              <a:gd name="T42" fmla="*/ 414 w 1572"/>
              <a:gd name="T43" fmla="*/ 1075 h 1425"/>
              <a:gd name="T44" fmla="*/ 383 w 1572"/>
              <a:gd name="T45" fmla="*/ 1175 h 1425"/>
              <a:gd name="T46" fmla="*/ 499 w 1572"/>
              <a:gd name="T47" fmla="*/ 1346 h 1425"/>
              <a:gd name="T48" fmla="*/ 593 w 1572"/>
              <a:gd name="T49" fmla="*/ 1367 h 1425"/>
              <a:gd name="T50" fmla="*/ 742 w 1572"/>
              <a:gd name="T51" fmla="*/ 1319 h 1425"/>
              <a:gd name="T52" fmla="*/ 750 w 1572"/>
              <a:gd name="T53" fmla="*/ 1312 h 1425"/>
              <a:gd name="T54" fmla="*/ 750 w 1572"/>
              <a:gd name="T55" fmla="*/ 1312 h 1425"/>
              <a:gd name="T56" fmla="*/ 773 w 1572"/>
              <a:gd name="T57" fmla="*/ 1075 h 1425"/>
              <a:gd name="T58" fmla="*/ 1187 w 1572"/>
              <a:gd name="T59" fmla="*/ 1075 h 1425"/>
              <a:gd name="T60" fmla="*/ 1187 w 1572"/>
              <a:gd name="T61" fmla="*/ 698 h 1425"/>
              <a:gd name="T62" fmla="*/ 1449 w 1572"/>
              <a:gd name="T63" fmla="*/ 678 h 1425"/>
              <a:gd name="T64" fmla="*/ 1457 w 1572"/>
              <a:gd name="T65" fmla="*/ 671 h 1425"/>
              <a:gd name="T66" fmla="*/ 1486 w 1572"/>
              <a:gd name="T67" fmla="*/ 448 h 1425"/>
              <a:gd name="T68" fmla="*/ 1299 w 1572"/>
              <a:gd name="T69" fmla="*/ 343 h 1425"/>
              <a:gd name="T70" fmla="*/ 1187 w 1572"/>
              <a:gd name="T71" fmla="*/ 372 h 1425"/>
              <a:gd name="T72" fmla="*/ 1187 w 1572"/>
              <a:gd name="T73" fmla="*/ 0 h 1425"/>
              <a:gd name="T74" fmla="*/ 1185 w 1572"/>
              <a:gd name="T75" fmla="*/ 0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2" h="1425">
                <a:moveTo>
                  <a:pt x="1185" y="0"/>
                </a:moveTo>
                <a:cubicBezTo>
                  <a:pt x="1185" y="0"/>
                  <a:pt x="1185" y="0"/>
                  <a:pt x="1185" y="0"/>
                </a:cubicBezTo>
                <a:cubicBezTo>
                  <a:pt x="1179" y="0"/>
                  <a:pt x="1179" y="0"/>
                  <a:pt x="1179" y="0"/>
                </a:cubicBezTo>
                <a:cubicBezTo>
                  <a:pt x="1179" y="3"/>
                  <a:pt x="1179" y="3"/>
                  <a:pt x="1179" y="3"/>
                </a:cubicBezTo>
                <a:cubicBezTo>
                  <a:pt x="1180" y="4"/>
                  <a:pt x="1180" y="4"/>
                  <a:pt x="1180" y="4"/>
                </a:cubicBezTo>
                <a:cubicBezTo>
                  <a:pt x="1179" y="4"/>
                  <a:pt x="1179" y="4"/>
                  <a:pt x="1179" y="4"/>
                </a:cubicBezTo>
                <a:cubicBezTo>
                  <a:pt x="1179" y="386"/>
                  <a:pt x="1179" y="386"/>
                  <a:pt x="1179" y="386"/>
                </a:cubicBezTo>
                <a:cubicBezTo>
                  <a:pt x="1213" y="363"/>
                  <a:pt x="1254" y="350"/>
                  <a:pt x="1299" y="350"/>
                </a:cubicBezTo>
                <a:cubicBezTo>
                  <a:pt x="1456" y="350"/>
                  <a:pt x="1572" y="515"/>
                  <a:pt x="1451" y="667"/>
                </a:cubicBezTo>
                <a:cubicBezTo>
                  <a:pt x="1449" y="669"/>
                  <a:pt x="1447" y="671"/>
                  <a:pt x="1444" y="673"/>
                </a:cubicBezTo>
                <a:cubicBezTo>
                  <a:pt x="1347" y="739"/>
                  <a:pt x="1247" y="730"/>
                  <a:pt x="1179" y="685"/>
                </a:cubicBezTo>
                <a:cubicBezTo>
                  <a:pt x="1179" y="1068"/>
                  <a:pt x="1179" y="1068"/>
                  <a:pt x="1179" y="1068"/>
                </a:cubicBezTo>
                <a:cubicBezTo>
                  <a:pt x="759" y="1068"/>
                  <a:pt x="759" y="1068"/>
                  <a:pt x="759" y="1068"/>
                </a:cubicBezTo>
                <a:cubicBezTo>
                  <a:pt x="807" y="1130"/>
                  <a:pt x="814" y="1221"/>
                  <a:pt x="744" y="1308"/>
                </a:cubicBezTo>
                <a:cubicBezTo>
                  <a:pt x="742" y="1310"/>
                  <a:pt x="740" y="1312"/>
                  <a:pt x="737" y="1314"/>
                </a:cubicBezTo>
                <a:cubicBezTo>
                  <a:pt x="571" y="1425"/>
                  <a:pt x="391" y="1319"/>
                  <a:pt x="391" y="1175"/>
                </a:cubicBezTo>
                <a:cubicBezTo>
                  <a:pt x="391" y="1135"/>
                  <a:pt x="405" y="1098"/>
                  <a:pt x="428" y="1068"/>
                </a:cubicBezTo>
                <a:cubicBezTo>
                  <a:pt x="8" y="1068"/>
                  <a:pt x="8" y="1068"/>
                  <a:pt x="8" y="1068"/>
                </a:cubicBezTo>
                <a:cubicBezTo>
                  <a:pt x="8" y="1068"/>
                  <a:pt x="8" y="1068"/>
                  <a:pt x="8" y="1068"/>
                </a:cubicBezTo>
                <a:cubicBezTo>
                  <a:pt x="0" y="1068"/>
                  <a:pt x="0" y="1068"/>
                  <a:pt x="0" y="1068"/>
                </a:cubicBezTo>
                <a:cubicBezTo>
                  <a:pt x="0" y="1075"/>
                  <a:pt x="0" y="1075"/>
                  <a:pt x="0" y="1075"/>
                </a:cubicBezTo>
                <a:cubicBezTo>
                  <a:pt x="414" y="1075"/>
                  <a:pt x="414" y="1075"/>
                  <a:pt x="414" y="1075"/>
                </a:cubicBezTo>
                <a:cubicBezTo>
                  <a:pt x="394" y="1105"/>
                  <a:pt x="383" y="1139"/>
                  <a:pt x="383" y="1175"/>
                </a:cubicBezTo>
                <a:cubicBezTo>
                  <a:pt x="383" y="1248"/>
                  <a:pt x="428" y="1313"/>
                  <a:pt x="499" y="1346"/>
                </a:cubicBezTo>
                <a:cubicBezTo>
                  <a:pt x="529" y="1360"/>
                  <a:pt x="561" y="1367"/>
                  <a:pt x="593" y="1367"/>
                </a:cubicBezTo>
                <a:cubicBezTo>
                  <a:pt x="643" y="1367"/>
                  <a:pt x="694" y="1351"/>
                  <a:pt x="742" y="1319"/>
                </a:cubicBezTo>
                <a:cubicBezTo>
                  <a:pt x="745" y="1317"/>
                  <a:pt x="748" y="1315"/>
                  <a:pt x="750" y="1312"/>
                </a:cubicBezTo>
                <a:cubicBezTo>
                  <a:pt x="750" y="1312"/>
                  <a:pt x="750" y="1312"/>
                  <a:pt x="750" y="1312"/>
                </a:cubicBezTo>
                <a:cubicBezTo>
                  <a:pt x="823" y="1222"/>
                  <a:pt x="811" y="1133"/>
                  <a:pt x="773" y="1075"/>
                </a:cubicBezTo>
                <a:cubicBezTo>
                  <a:pt x="1187" y="1075"/>
                  <a:pt x="1187" y="1075"/>
                  <a:pt x="1187" y="1075"/>
                </a:cubicBezTo>
                <a:cubicBezTo>
                  <a:pt x="1187" y="698"/>
                  <a:pt x="1187" y="698"/>
                  <a:pt x="1187" y="698"/>
                </a:cubicBezTo>
                <a:cubicBezTo>
                  <a:pt x="1250" y="734"/>
                  <a:pt x="1348" y="747"/>
                  <a:pt x="1449" y="678"/>
                </a:cubicBezTo>
                <a:cubicBezTo>
                  <a:pt x="1452" y="676"/>
                  <a:pt x="1455" y="674"/>
                  <a:pt x="1457" y="671"/>
                </a:cubicBezTo>
                <a:cubicBezTo>
                  <a:pt x="1514" y="599"/>
                  <a:pt x="1525" y="518"/>
                  <a:pt x="1486" y="448"/>
                </a:cubicBezTo>
                <a:cubicBezTo>
                  <a:pt x="1450" y="383"/>
                  <a:pt x="1378" y="343"/>
                  <a:pt x="1299" y="343"/>
                </a:cubicBezTo>
                <a:cubicBezTo>
                  <a:pt x="1259" y="343"/>
                  <a:pt x="1220" y="353"/>
                  <a:pt x="1187" y="372"/>
                </a:cubicBezTo>
                <a:cubicBezTo>
                  <a:pt x="1187" y="0"/>
                  <a:pt x="1187" y="0"/>
                  <a:pt x="1187" y="0"/>
                </a:cubicBezTo>
                <a:cubicBezTo>
                  <a:pt x="1185" y="0"/>
                  <a:pt x="1185" y="0"/>
                  <a:pt x="118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1" name="Freeform 83"/>
          <p:cNvSpPr/>
          <p:nvPr/>
        </p:nvSpPr>
        <p:spPr bwMode="auto">
          <a:xfrm>
            <a:off x="8243149" y="2590922"/>
            <a:ext cx="318814" cy="745656"/>
          </a:xfrm>
          <a:custGeom>
            <a:avLst/>
            <a:gdLst>
              <a:gd name="T0" fmla="*/ 174 w 448"/>
              <a:gd name="T1" fmla="*/ 714 h 1047"/>
              <a:gd name="T2" fmla="*/ 325 w 448"/>
              <a:gd name="T3" fmla="*/ 396 h 1047"/>
              <a:gd name="T4" fmla="*/ 318 w 448"/>
              <a:gd name="T5" fmla="*/ 390 h 1047"/>
              <a:gd name="T6" fmla="*/ 8 w 448"/>
              <a:gd name="T7" fmla="*/ 423 h 1047"/>
              <a:gd name="T8" fmla="*/ 8 w 448"/>
              <a:gd name="T9" fmla="*/ 393 h 1047"/>
              <a:gd name="T10" fmla="*/ 7 w 448"/>
              <a:gd name="T11" fmla="*/ 378 h 1047"/>
              <a:gd name="T12" fmla="*/ 4 w 448"/>
              <a:gd name="T13" fmla="*/ 107 h 1047"/>
              <a:gd name="T14" fmla="*/ 5 w 448"/>
              <a:gd name="T15" fmla="*/ 0 h 1047"/>
              <a:gd name="T16" fmla="*/ 0 w 448"/>
              <a:gd name="T17" fmla="*/ 0 h 1047"/>
              <a:gd name="T18" fmla="*/ 0 w 448"/>
              <a:gd name="T19" fmla="*/ 445 h 1047"/>
              <a:gd name="T20" fmla="*/ 14 w 448"/>
              <a:gd name="T21" fmla="*/ 426 h 1047"/>
              <a:gd name="T22" fmla="*/ 142 w 448"/>
              <a:gd name="T23" fmla="*/ 352 h 1047"/>
              <a:gd name="T24" fmla="*/ 314 w 448"/>
              <a:gd name="T25" fmla="*/ 395 h 1047"/>
              <a:gd name="T26" fmla="*/ 319 w 448"/>
              <a:gd name="T27" fmla="*/ 400 h 1047"/>
              <a:gd name="T28" fmla="*/ 348 w 448"/>
              <a:gd name="T29" fmla="*/ 608 h 1047"/>
              <a:gd name="T30" fmla="*/ 174 w 448"/>
              <a:gd name="T31" fmla="*/ 707 h 1047"/>
              <a:gd name="T32" fmla="*/ 14 w 448"/>
              <a:gd name="T33" fmla="*/ 630 h 1047"/>
              <a:gd name="T34" fmla="*/ 0 w 448"/>
              <a:gd name="T35" fmla="*/ 611 h 1047"/>
              <a:gd name="T36" fmla="*/ 0 w 448"/>
              <a:gd name="T37" fmla="*/ 1047 h 1047"/>
              <a:gd name="T38" fmla="*/ 5 w 448"/>
              <a:gd name="T39" fmla="*/ 1047 h 1047"/>
              <a:gd name="T40" fmla="*/ 5 w 448"/>
              <a:gd name="T41" fmla="*/ 657 h 1047"/>
              <a:gd name="T42" fmla="*/ 8 w 448"/>
              <a:gd name="T43" fmla="*/ 657 h 1047"/>
              <a:gd name="T44" fmla="*/ 8 w 448"/>
              <a:gd name="T45" fmla="*/ 634 h 1047"/>
              <a:gd name="T46" fmla="*/ 174 w 448"/>
              <a:gd name="T47" fmla="*/ 714 h 1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8" h="1047">
                <a:moveTo>
                  <a:pt x="174" y="714"/>
                </a:moveTo>
                <a:cubicBezTo>
                  <a:pt x="332" y="714"/>
                  <a:pt x="448" y="548"/>
                  <a:pt x="325" y="396"/>
                </a:cubicBezTo>
                <a:cubicBezTo>
                  <a:pt x="323" y="393"/>
                  <a:pt x="321" y="391"/>
                  <a:pt x="318" y="390"/>
                </a:cubicBezTo>
                <a:cubicBezTo>
                  <a:pt x="197" y="308"/>
                  <a:pt x="69" y="342"/>
                  <a:pt x="8" y="423"/>
                </a:cubicBezTo>
                <a:cubicBezTo>
                  <a:pt x="8" y="393"/>
                  <a:pt x="8" y="393"/>
                  <a:pt x="8" y="393"/>
                </a:cubicBezTo>
                <a:cubicBezTo>
                  <a:pt x="7" y="378"/>
                  <a:pt x="7" y="378"/>
                  <a:pt x="7" y="378"/>
                </a:cubicBezTo>
                <a:cubicBezTo>
                  <a:pt x="0" y="288"/>
                  <a:pt x="2" y="196"/>
                  <a:pt x="4" y="107"/>
                </a:cubicBezTo>
                <a:cubicBezTo>
                  <a:pt x="4" y="71"/>
                  <a:pt x="5" y="35"/>
                  <a:pt x="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45"/>
                  <a:pt x="0" y="445"/>
                  <a:pt x="0" y="445"/>
                </a:cubicBezTo>
                <a:cubicBezTo>
                  <a:pt x="14" y="426"/>
                  <a:pt x="14" y="426"/>
                  <a:pt x="14" y="426"/>
                </a:cubicBezTo>
                <a:cubicBezTo>
                  <a:pt x="44" y="387"/>
                  <a:pt x="91" y="360"/>
                  <a:pt x="142" y="352"/>
                </a:cubicBezTo>
                <a:cubicBezTo>
                  <a:pt x="200" y="343"/>
                  <a:pt x="259" y="358"/>
                  <a:pt x="314" y="395"/>
                </a:cubicBezTo>
                <a:cubicBezTo>
                  <a:pt x="316" y="397"/>
                  <a:pt x="318" y="398"/>
                  <a:pt x="319" y="400"/>
                </a:cubicBezTo>
                <a:cubicBezTo>
                  <a:pt x="373" y="467"/>
                  <a:pt x="384" y="543"/>
                  <a:pt x="348" y="608"/>
                </a:cubicBezTo>
                <a:cubicBezTo>
                  <a:pt x="315" y="669"/>
                  <a:pt x="248" y="707"/>
                  <a:pt x="174" y="707"/>
                </a:cubicBezTo>
                <a:cubicBezTo>
                  <a:pt x="110" y="707"/>
                  <a:pt x="50" y="678"/>
                  <a:pt x="14" y="630"/>
                </a:cubicBezTo>
                <a:cubicBezTo>
                  <a:pt x="0" y="611"/>
                  <a:pt x="0" y="611"/>
                  <a:pt x="0" y="611"/>
                </a:cubicBezTo>
                <a:cubicBezTo>
                  <a:pt x="0" y="1047"/>
                  <a:pt x="0" y="1047"/>
                  <a:pt x="0" y="1047"/>
                </a:cubicBezTo>
                <a:cubicBezTo>
                  <a:pt x="5" y="1047"/>
                  <a:pt x="5" y="1047"/>
                  <a:pt x="5" y="1047"/>
                </a:cubicBezTo>
                <a:cubicBezTo>
                  <a:pt x="5" y="657"/>
                  <a:pt x="5" y="657"/>
                  <a:pt x="5" y="657"/>
                </a:cubicBezTo>
                <a:cubicBezTo>
                  <a:pt x="8" y="657"/>
                  <a:pt x="8" y="657"/>
                  <a:pt x="8" y="657"/>
                </a:cubicBezTo>
                <a:cubicBezTo>
                  <a:pt x="8" y="634"/>
                  <a:pt x="8" y="634"/>
                  <a:pt x="8" y="634"/>
                </a:cubicBezTo>
                <a:cubicBezTo>
                  <a:pt x="44" y="682"/>
                  <a:pt x="105" y="714"/>
                  <a:pt x="174" y="71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2" name="Rectangle 84"/>
          <p:cNvSpPr>
            <a:spLocks noChangeArrowheads="1"/>
          </p:cNvSpPr>
          <p:nvPr/>
        </p:nvSpPr>
        <p:spPr bwMode="auto">
          <a:xfrm>
            <a:off x="8243149" y="3340530"/>
            <a:ext cx="6587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3" name="Freeform 85"/>
          <p:cNvSpPr/>
          <p:nvPr/>
        </p:nvSpPr>
        <p:spPr bwMode="auto">
          <a:xfrm>
            <a:off x="8243149" y="3058603"/>
            <a:ext cx="6587" cy="281926"/>
          </a:xfrm>
          <a:custGeom>
            <a:avLst/>
            <a:gdLst>
              <a:gd name="T0" fmla="*/ 3 w 5"/>
              <a:gd name="T1" fmla="*/ 0 h 214"/>
              <a:gd name="T2" fmla="*/ 3 w 5"/>
              <a:gd name="T3" fmla="*/ 211 h 214"/>
              <a:gd name="T4" fmla="*/ 0 w 5"/>
              <a:gd name="T5" fmla="*/ 211 h 214"/>
              <a:gd name="T6" fmla="*/ 0 w 5"/>
              <a:gd name="T7" fmla="*/ 214 h 214"/>
              <a:gd name="T8" fmla="*/ 5 w 5"/>
              <a:gd name="T9" fmla="*/ 214 h 214"/>
              <a:gd name="T10" fmla="*/ 5 w 5"/>
              <a:gd name="T11" fmla="*/ 0 h 214"/>
              <a:gd name="T12" fmla="*/ 3 w 5"/>
              <a:gd name="T13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214">
                <a:moveTo>
                  <a:pt x="3" y="0"/>
                </a:moveTo>
                <a:lnTo>
                  <a:pt x="3" y="211"/>
                </a:lnTo>
                <a:lnTo>
                  <a:pt x="0" y="211"/>
                </a:lnTo>
                <a:lnTo>
                  <a:pt x="0" y="214"/>
                </a:lnTo>
                <a:lnTo>
                  <a:pt x="5" y="214"/>
                </a:lnTo>
                <a:lnTo>
                  <a:pt x="5" y="0"/>
                </a:lnTo>
                <a:lnTo>
                  <a:pt x="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4" name="Freeform 86"/>
          <p:cNvSpPr/>
          <p:nvPr/>
        </p:nvSpPr>
        <p:spPr bwMode="auto">
          <a:xfrm>
            <a:off x="8243149" y="2590922"/>
            <a:ext cx="6587" cy="279292"/>
          </a:xfrm>
          <a:custGeom>
            <a:avLst/>
            <a:gdLst>
              <a:gd name="T0" fmla="*/ 6 w 8"/>
              <a:gd name="T1" fmla="*/ 0 h 393"/>
              <a:gd name="T2" fmla="*/ 5 w 8"/>
              <a:gd name="T3" fmla="*/ 0 h 393"/>
              <a:gd name="T4" fmla="*/ 4 w 8"/>
              <a:gd name="T5" fmla="*/ 107 h 393"/>
              <a:gd name="T6" fmla="*/ 7 w 8"/>
              <a:gd name="T7" fmla="*/ 378 h 393"/>
              <a:gd name="T8" fmla="*/ 8 w 8"/>
              <a:gd name="T9" fmla="*/ 393 h 393"/>
              <a:gd name="T10" fmla="*/ 8 w 8"/>
              <a:gd name="T11" fmla="*/ 0 h 393"/>
              <a:gd name="T12" fmla="*/ 6 w 8"/>
              <a:gd name="T13" fmla="*/ 0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93">
                <a:moveTo>
                  <a:pt x="6" y="0"/>
                </a:moveTo>
                <a:cubicBezTo>
                  <a:pt x="5" y="0"/>
                  <a:pt x="5" y="0"/>
                  <a:pt x="5" y="0"/>
                </a:cubicBezTo>
                <a:cubicBezTo>
                  <a:pt x="5" y="35"/>
                  <a:pt x="4" y="71"/>
                  <a:pt x="4" y="107"/>
                </a:cubicBezTo>
                <a:cubicBezTo>
                  <a:pt x="2" y="196"/>
                  <a:pt x="0" y="288"/>
                  <a:pt x="7" y="378"/>
                </a:cubicBezTo>
                <a:cubicBezTo>
                  <a:pt x="8" y="393"/>
                  <a:pt x="8" y="393"/>
                  <a:pt x="8" y="393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5" name="Freeform 87"/>
          <p:cNvSpPr/>
          <p:nvPr/>
        </p:nvSpPr>
        <p:spPr bwMode="auto">
          <a:xfrm>
            <a:off x="8515853" y="2316900"/>
            <a:ext cx="565170" cy="266117"/>
          </a:xfrm>
          <a:custGeom>
            <a:avLst/>
            <a:gdLst>
              <a:gd name="T0" fmla="*/ 366 w 794"/>
              <a:gd name="T1" fmla="*/ 113 h 373"/>
              <a:gd name="T2" fmla="*/ 361 w 794"/>
              <a:gd name="T3" fmla="*/ 109 h 373"/>
              <a:gd name="T4" fmla="*/ 116 w 794"/>
              <a:gd name="T5" fmla="*/ 80 h 373"/>
              <a:gd name="T6" fmla="*/ 0 w 794"/>
              <a:gd name="T7" fmla="*/ 252 h 373"/>
              <a:gd name="T8" fmla="*/ 42 w 794"/>
              <a:gd name="T9" fmla="*/ 366 h 373"/>
              <a:gd name="T10" fmla="*/ 51 w 794"/>
              <a:gd name="T11" fmla="*/ 366 h 373"/>
              <a:gd name="T12" fmla="*/ 8 w 794"/>
              <a:gd name="T13" fmla="*/ 252 h 373"/>
              <a:gd name="T14" fmla="*/ 357 w 794"/>
              <a:gd name="T15" fmla="*/ 114 h 373"/>
              <a:gd name="T16" fmla="*/ 360 w 794"/>
              <a:gd name="T17" fmla="*/ 117 h 373"/>
              <a:gd name="T18" fmla="*/ 363 w 794"/>
              <a:gd name="T19" fmla="*/ 373 h 373"/>
              <a:gd name="T20" fmla="*/ 365 w 794"/>
              <a:gd name="T21" fmla="*/ 373 h 373"/>
              <a:gd name="T22" fmla="*/ 597 w 794"/>
              <a:gd name="T23" fmla="*/ 373 h 373"/>
              <a:gd name="T24" fmla="*/ 649 w 794"/>
              <a:gd name="T25" fmla="*/ 371 h 373"/>
              <a:gd name="T26" fmla="*/ 794 w 794"/>
              <a:gd name="T27" fmla="*/ 368 h 373"/>
              <a:gd name="T28" fmla="*/ 794 w 794"/>
              <a:gd name="T29" fmla="*/ 366 h 373"/>
              <a:gd name="T30" fmla="*/ 379 w 794"/>
              <a:gd name="T31" fmla="*/ 366 h 373"/>
              <a:gd name="T32" fmla="*/ 366 w 794"/>
              <a:gd name="T33" fmla="*/ 11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4" h="373">
                <a:moveTo>
                  <a:pt x="366" y="113"/>
                </a:moveTo>
                <a:cubicBezTo>
                  <a:pt x="365" y="111"/>
                  <a:pt x="363" y="110"/>
                  <a:pt x="361" y="109"/>
                </a:cubicBezTo>
                <a:cubicBezTo>
                  <a:pt x="283" y="55"/>
                  <a:pt x="193" y="44"/>
                  <a:pt x="116" y="80"/>
                </a:cubicBezTo>
                <a:cubicBezTo>
                  <a:pt x="45" y="112"/>
                  <a:pt x="0" y="178"/>
                  <a:pt x="0" y="252"/>
                </a:cubicBezTo>
                <a:cubicBezTo>
                  <a:pt x="0" y="293"/>
                  <a:pt x="15" y="333"/>
                  <a:pt x="42" y="366"/>
                </a:cubicBezTo>
                <a:cubicBezTo>
                  <a:pt x="45" y="366"/>
                  <a:pt x="48" y="366"/>
                  <a:pt x="51" y="366"/>
                </a:cubicBezTo>
                <a:cubicBezTo>
                  <a:pt x="24" y="334"/>
                  <a:pt x="8" y="295"/>
                  <a:pt x="8" y="252"/>
                </a:cubicBezTo>
                <a:cubicBezTo>
                  <a:pt x="8" y="107"/>
                  <a:pt x="190" y="0"/>
                  <a:pt x="357" y="114"/>
                </a:cubicBezTo>
                <a:cubicBezTo>
                  <a:pt x="358" y="115"/>
                  <a:pt x="359" y="116"/>
                  <a:pt x="360" y="117"/>
                </a:cubicBezTo>
                <a:cubicBezTo>
                  <a:pt x="437" y="212"/>
                  <a:pt x="423" y="310"/>
                  <a:pt x="363" y="373"/>
                </a:cubicBezTo>
                <a:cubicBezTo>
                  <a:pt x="364" y="373"/>
                  <a:pt x="364" y="373"/>
                  <a:pt x="365" y="373"/>
                </a:cubicBezTo>
                <a:cubicBezTo>
                  <a:pt x="597" y="373"/>
                  <a:pt x="597" y="373"/>
                  <a:pt x="597" y="373"/>
                </a:cubicBezTo>
                <a:cubicBezTo>
                  <a:pt x="616" y="372"/>
                  <a:pt x="633" y="371"/>
                  <a:pt x="649" y="371"/>
                </a:cubicBezTo>
                <a:cubicBezTo>
                  <a:pt x="736" y="367"/>
                  <a:pt x="776" y="365"/>
                  <a:pt x="794" y="368"/>
                </a:cubicBezTo>
                <a:cubicBezTo>
                  <a:pt x="794" y="366"/>
                  <a:pt x="794" y="366"/>
                  <a:pt x="794" y="366"/>
                </a:cubicBezTo>
                <a:cubicBezTo>
                  <a:pt x="379" y="366"/>
                  <a:pt x="379" y="366"/>
                  <a:pt x="379" y="366"/>
                </a:cubicBezTo>
                <a:cubicBezTo>
                  <a:pt x="425" y="308"/>
                  <a:pt x="447" y="212"/>
                  <a:pt x="366" y="11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6" name="Freeform 88"/>
          <p:cNvSpPr/>
          <p:nvPr/>
        </p:nvSpPr>
        <p:spPr bwMode="auto">
          <a:xfrm>
            <a:off x="8258958" y="2577748"/>
            <a:ext cx="285879" cy="3952"/>
          </a:xfrm>
          <a:custGeom>
            <a:avLst/>
            <a:gdLst>
              <a:gd name="T0" fmla="*/ 402 w 402"/>
              <a:gd name="T1" fmla="*/ 0 h 5"/>
              <a:gd name="T2" fmla="*/ 0 w 402"/>
              <a:gd name="T3" fmla="*/ 0 h 5"/>
              <a:gd name="T4" fmla="*/ 0 w 402"/>
              <a:gd name="T5" fmla="*/ 5 h 5"/>
              <a:gd name="T6" fmla="*/ 402 w 402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2" h="5">
                <a:moveTo>
                  <a:pt x="4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131" y="5"/>
                  <a:pt x="266" y="4"/>
                  <a:pt x="40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7" name="Freeform 89"/>
          <p:cNvSpPr/>
          <p:nvPr/>
        </p:nvSpPr>
        <p:spPr bwMode="auto">
          <a:xfrm>
            <a:off x="9086293" y="258565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8" name="Freeform 90"/>
          <p:cNvSpPr/>
          <p:nvPr/>
        </p:nvSpPr>
        <p:spPr bwMode="auto">
          <a:xfrm>
            <a:off x="9086293" y="258565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9" name="Freeform 91"/>
          <p:cNvSpPr/>
          <p:nvPr/>
        </p:nvSpPr>
        <p:spPr bwMode="auto">
          <a:xfrm>
            <a:off x="9082341" y="2588287"/>
            <a:ext cx="1317" cy="1317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0 w 1"/>
              <a:gd name="T5" fmla="*/ 1 h 1"/>
              <a:gd name="T6" fmla="*/ 1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0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0" name="Freeform 92"/>
          <p:cNvSpPr/>
          <p:nvPr/>
        </p:nvSpPr>
        <p:spPr bwMode="auto">
          <a:xfrm>
            <a:off x="9082341" y="2588287"/>
            <a:ext cx="1317" cy="1317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0 w 1"/>
              <a:gd name="T5" fmla="*/ 1 h 1"/>
              <a:gd name="T6" fmla="*/ 1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0" y="0"/>
                </a:lnTo>
                <a:lnTo>
                  <a:pt x="0" y="1"/>
                </a:lnTo>
                <a:lnTo>
                  <a:pt x="1" y="1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1" name="Freeform 93"/>
          <p:cNvSpPr/>
          <p:nvPr/>
        </p:nvSpPr>
        <p:spPr bwMode="auto">
          <a:xfrm>
            <a:off x="8544836" y="2583017"/>
            <a:ext cx="13174" cy="0"/>
          </a:xfrm>
          <a:custGeom>
            <a:avLst/>
            <a:gdLst>
              <a:gd name="T0" fmla="*/ 17 w 18"/>
              <a:gd name="T1" fmla="*/ 0 w 18"/>
              <a:gd name="T2" fmla="*/ 18 w 18"/>
              <a:gd name="T3" fmla="*/ 17 w 1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8">
                <a:moveTo>
                  <a:pt x="17" y="0"/>
                </a:moveTo>
                <a:cubicBezTo>
                  <a:pt x="11" y="0"/>
                  <a:pt x="6" y="0"/>
                  <a:pt x="0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2" name="Rectangle 94"/>
          <p:cNvSpPr>
            <a:spLocks noChangeArrowheads="1"/>
          </p:cNvSpPr>
          <p:nvPr/>
        </p:nvSpPr>
        <p:spPr bwMode="auto">
          <a:xfrm>
            <a:off x="9086293" y="2577748"/>
            <a:ext cx="1317" cy="79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3" name="Freeform 95"/>
          <p:cNvSpPr/>
          <p:nvPr/>
        </p:nvSpPr>
        <p:spPr bwMode="auto">
          <a:xfrm>
            <a:off x="9082341" y="2584335"/>
            <a:ext cx="3952" cy="1317"/>
          </a:xfrm>
          <a:custGeom>
            <a:avLst/>
            <a:gdLst>
              <a:gd name="T0" fmla="*/ 0 w 6"/>
              <a:gd name="T1" fmla="*/ 0 h 3"/>
              <a:gd name="T2" fmla="*/ 0 w 6"/>
              <a:gd name="T3" fmla="*/ 3 h 3"/>
              <a:gd name="T4" fmla="*/ 6 w 6"/>
              <a:gd name="T5" fmla="*/ 3 h 3"/>
              <a:gd name="T6" fmla="*/ 0 w 6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">
                <a:moveTo>
                  <a:pt x="0" y="0"/>
                </a:moveTo>
                <a:cubicBezTo>
                  <a:pt x="0" y="3"/>
                  <a:pt x="0" y="3"/>
                  <a:pt x="0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4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4" name="Freeform 96"/>
          <p:cNvSpPr/>
          <p:nvPr/>
        </p:nvSpPr>
        <p:spPr bwMode="auto">
          <a:xfrm>
            <a:off x="8941378" y="2576430"/>
            <a:ext cx="144915" cy="9222"/>
          </a:xfrm>
          <a:custGeom>
            <a:avLst/>
            <a:gdLst>
              <a:gd name="T0" fmla="*/ 197 w 205"/>
              <a:gd name="T1" fmla="*/ 3 h 13"/>
              <a:gd name="T2" fmla="*/ 52 w 205"/>
              <a:gd name="T3" fmla="*/ 6 h 13"/>
              <a:gd name="T4" fmla="*/ 0 w 205"/>
              <a:gd name="T5" fmla="*/ 8 h 13"/>
              <a:gd name="T6" fmla="*/ 199 w 205"/>
              <a:gd name="T7" fmla="*/ 8 h 13"/>
              <a:gd name="T8" fmla="*/ 199 w 205"/>
              <a:gd name="T9" fmla="*/ 10 h 13"/>
              <a:gd name="T10" fmla="*/ 205 w 205"/>
              <a:gd name="T11" fmla="*/ 13 h 13"/>
              <a:gd name="T12" fmla="*/ 205 w 205"/>
              <a:gd name="T13" fmla="*/ 1 h 13"/>
              <a:gd name="T14" fmla="*/ 197 w 205"/>
              <a:gd name="T15" fmla="*/ 1 h 13"/>
              <a:gd name="T16" fmla="*/ 197 w 205"/>
              <a:gd name="T17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5" h="13">
                <a:moveTo>
                  <a:pt x="197" y="3"/>
                </a:moveTo>
                <a:cubicBezTo>
                  <a:pt x="179" y="0"/>
                  <a:pt x="139" y="2"/>
                  <a:pt x="52" y="6"/>
                </a:cubicBezTo>
                <a:cubicBezTo>
                  <a:pt x="36" y="6"/>
                  <a:pt x="19" y="7"/>
                  <a:pt x="0" y="8"/>
                </a:cubicBezTo>
                <a:cubicBezTo>
                  <a:pt x="199" y="8"/>
                  <a:pt x="199" y="8"/>
                  <a:pt x="199" y="8"/>
                </a:cubicBezTo>
                <a:cubicBezTo>
                  <a:pt x="199" y="10"/>
                  <a:pt x="199" y="10"/>
                  <a:pt x="199" y="10"/>
                </a:cubicBezTo>
                <a:cubicBezTo>
                  <a:pt x="203" y="10"/>
                  <a:pt x="205" y="11"/>
                  <a:pt x="205" y="13"/>
                </a:cubicBezTo>
                <a:cubicBezTo>
                  <a:pt x="205" y="1"/>
                  <a:pt x="205" y="1"/>
                  <a:pt x="205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7" y="3"/>
                  <a:pt x="197" y="3"/>
                  <a:pt x="197" y="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5" name="Freeform 97"/>
          <p:cNvSpPr/>
          <p:nvPr/>
        </p:nvSpPr>
        <p:spPr bwMode="auto">
          <a:xfrm>
            <a:off x="8258958" y="2577748"/>
            <a:ext cx="297735" cy="5270"/>
          </a:xfrm>
          <a:custGeom>
            <a:avLst/>
            <a:gdLst>
              <a:gd name="T0" fmla="*/ 0 w 419"/>
              <a:gd name="T1" fmla="*/ 7 h 7"/>
              <a:gd name="T2" fmla="*/ 402 w 419"/>
              <a:gd name="T3" fmla="*/ 7 h 7"/>
              <a:gd name="T4" fmla="*/ 419 w 419"/>
              <a:gd name="T5" fmla="*/ 7 h 7"/>
              <a:gd name="T6" fmla="*/ 413 w 419"/>
              <a:gd name="T7" fmla="*/ 0 h 7"/>
              <a:gd name="T8" fmla="*/ 404 w 419"/>
              <a:gd name="T9" fmla="*/ 0 h 7"/>
              <a:gd name="T10" fmla="*/ 404 w 419"/>
              <a:gd name="T11" fmla="*/ 0 h 7"/>
              <a:gd name="T12" fmla="*/ 402 w 419"/>
              <a:gd name="T13" fmla="*/ 0 h 7"/>
              <a:gd name="T14" fmla="*/ 0 w 419"/>
              <a:gd name="T15" fmla="*/ 5 h 7"/>
              <a:gd name="T16" fmla="*/ 0 w 419"/>
              <a:gd name="T1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9" h="7">
                <a:moveTo>
                  <a:pt x="0" y="7"/>
                </a:moveTo>
                <a:cubicBezTo>
                  <a:pt x="402" y="7"/>
                  <a:pt x="402" y="7"/>
                  <a:pt x="402" y="7"/>
                </a:cubicBezTo>
                <a:cubicBezTo>
                  <a:pt x="408" y="7"/>
                  <a:pt x="413" y="7"/>
                  <a:pt x="419" y="7"/>
                </a:cubicBezTo>
                <a:cubicBezTo>
                  <a:pt x="417" y="4"/>
                  <a:pt x="415" y="2"/>
                  <a:pt x="413" y="0"/>
                </a:cubicBezTo>
                <a:cubicBezTo>
                  <a:pt x="410" y="0"/>
                  <a:pt x="407" y="0"/>
                  <a:pt x="404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402" y="0"/>
                  <a:pt x="402" y="0"/>
                  <a:pt x="402" y="0"/>
                </a:cubicBezTo>
                <a:cubicBezTo>
                  <a:pt x="266" y="4"/>
                  <a:pt x="131" y="5"/>
                  <a:pt x="0" y="5"/>
                </a:cubicBezTo>
                <a:cubicBezTo>
                  <a:pt x="0" y="7"/>
                  <a:pt x="0" y="7"/>
                  <a:pt x="0" y="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6" name="Freeform 98"/>
          <p:cNvSpPr/>
          <p:nvPr/>
        </p:nvSpPr>
        <p:spPr bwMode="auto">
          <a:xfrm>
            <a:off x="8774066" y="2583017"/>
            <a:ext cx="1317" cy="0"/>
          </a:xfrm>
          <a:custGeom>
            <a:avLst/>
            <a:gdLst>
              <a:gd name="T0" fmla="*/ 2 w 2"/>
              <a:gd name="T1" fmla="*/ 0 w 2"/>
              <a:gd name="T2" fmla="*/ 0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7" name="Freeform 99"/>
          <p:cNvSpPr/>
          <p:nvPr/>
        </p:nvSpPr>
        <p:spPr bwMode="auto">
          <a:xfrm>
            <a:off x="8544836" y="2586970"/>
            <a:ext cx="23713" cy="0"/>
          </a:xfrm>
          <a:custGeom>
            <a:avLst/>
            <a:gdLst>
              <a:gd name="T0" fmla="*/ 34 w 34"/>
              <a:gd name="T1" fmla="*/ 1 h 1"/>
              <a:gd name="T2" fmla="*/ 33 w 34"/>
              <a:gd name="T3" fmla="*/ 0 h 1"/>
              <a:gd name="T4" fmla="*/ 0 w 34"/>
              <a:gd name="T5" fmla="*/ 1 h 1"/>
              <a:gd name="T6" fmla="*/ 34 w 34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1">
                <a:moveTo>
                  <a:pt x="34" y="1"/>
                </a:moveTo>
                <a:cubicBezTo>
                  <a:pt x="33" y="0"/>
                  <a:pt x="33" y="0"/>
                  <a:pt x="33" y="0"/>
                </a:cubicBezTo>
                <a:cubicBezTo>
                  <a:pt x="22" y="1"/>
                  <a:pt x="11" y="1"/>
                  <a:pt x="0" y="1"/>
                </a:cubicBezTo>
                <a:cubicBezTo>
                  <a:pt x="34" y="1"/>
                  <a:pt x="34" y="1"/>
                  <a:pt x="34" y="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8" name="Freeform 100"/>
          <p:cNvSpPr/>
          <p:nvPr/>
        </p:nvSpPr>
        <p:spPr bwMode="auto">
          <a:xfrm>
            <a:off x="9081023" y="2585652"/>
            <a:ext cx="1317" cy="2635"/>
          </a:xfrm>
          <a:custGeom>
            <a:avLst/>
            <a:gdLst>
              <a:gd name="T0" fmla="*/ 2 w 2"/>
              <a:gd name="T1" fmla="*/ 3 h 3"/>
              <a:gd name="T2" fmla="*/ 2 w 2"/>
              <a:gd name="T3" fmla="*/ 0 h 3"/>
              <a:gd name="T4" fmla="*/ 0 w 2"/>
              <a:gd name="T5" fmla="*/ 0 h 3"/>
              <a:gd name="T6" fmla="*/ 2 w 2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3">
                <a:moveTo>
                  <a:pt x="2" y="3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3"/>
                  <a:pt x="2" y="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9" name="Freeform 101"/>
          <p:cNvSpPr/>
          <p:nvPr/>
        </p:nvSpPr>
        <p:spPr bwMode="auto">
          <a:xfrm>
            <a:off x="8249736" y="2588287"/>
            <a:ext cx="1111897" cy="1011773"/>
          </a:xfrm>
          <a:custGeom>
            <a:avLst/>
            <a:gdLst>
              <a:gd name="T0" fmla="*/ 1164 w 1564"/>
              <a:gd name="T1" fmla="*/ 397 h 1422"/>
              <a:gd name="T2" fmla="*/ 1176 w 1564"/>
              <a:gd name="T3" fmla="*/ 388 h 1422"/>
              <a:gd name="T4" fmla="*/ 1291 w 1564"/>
              <a:gd name="T5" fmla="*/ 354 h 1422"/>
              <a:gd name="T6" fmla="*/ 1465 w 1564"/>
              <a:gd name="T7" fmla="*/ 452 h 1422"/>
              <a:gd name="T8" fmla="*/ 1437 w 1564"/>
              <a:gd name="T9" fmla="*/ 659 h 1422"/>
              <a:gd name="T10" fmla="*/ 1431 w 1564"/>
              <a:gd name="T11" fmla="*/ 664 h 1422"/>
              <a:gd name="T12" fmla="*/ 1176 w 1564"/>
              <a:gd name="T13" fmla="*/ 676 h 1422"/>
              <a:gd name="T14" fmla="*/ 1164 w 1564"/>
              <a:gd name="T15" fmla="*/ 668 h 1422"/>
              <a:gd name="T16" fmla="*/ 1164 w 1564"/>
              <a:gd name="T17" fmla="*/ 1058 h 1422"/>
              <a:gd name="T18" fmla="*/ 736 w 1564"/>
              <a:gd name="T19" fmla="*/ 1058 h 1422"/>
              <a:gd name="T20" fmla="*/ 745 w 1564"/>
              <a:gd name="T21" fmla="*/ 1069 h 1422"/>
              <a:gd name="T22" fmla="*/ 730 w 1564"/>
              <a:gd name="T23" fmla="*/ 1300 h 1422"/>
              <a:gd name="T24" fmla="*/ 725 w 1564"/>
              <a:gd name="T25" fmla="*/ 1305 h 1422"/>
              <a:gd name="T26" fmla="*/ 498 w 1564"/>
              <a:gd name="T27" fmla="*/ 1331 h 1422"/>
              <a:gd name="T28" fmla="*/ 391 w 1564"/>
              <a:gd name="T29" fmla="*/ 1172 h 1422"/>
              <a:gd name="T30" fmla="*/ 426 w 1564"/>
              <a:gd name="T31" fmla="*/ 1069 h 1422"/>
              <a:gd name="T32" fmla="*/ 435 w 1564"/>
              <a:gd name="T33" fmla="*/ 1058 h 1422"/>
              <a:gd name="T34" fmla="*/ 12 w 1564"/>
              <a:gd name="T35" fmla="*/ 1058 h 1422"/>
              <a:gd name="T36" fmla="*/ 12 w 1564"/>
              <a:gd name="T37" fmla="*/ 1065 h 1422"/>
              <a:gd name="T38" fmla="*/ 0 w 1564"/>
              <a:gd name="T39" fmla="*/ 1065 h 1422"/>
              <a:gd name="T40" fmla="*/ 0 w 1564"/>
              <a:gd name="T41" fmla="*/ 1065 h 1422"/>
              <a:gd name="T42" fmla="*/ 420 w 1564"/>
              <a:gd name="T43" fmla="*/ 1065 h 1422"/>
              <a:gd name="T44" fmla="*/ 383 w 1564"/>
              <a:gd name="T45" fmla="*/ 1172 h 1422"/>
              <a:gd name="T46" fmla="*/ 729 w 1564"/>
              <a:gd name="T47" fmla="*/ 1311 h 1422"/>
              <a:gd name="T48" fmla="*/ 736 w 1564"/>
              <a:gd name="T49" fmla="*/ 1305 h 1422"/>
              <a:gd name="T50" fmla="*/ 751 w 1564"/>
              <a:gd name="T51" fmla="*/ 1065 h 1422"/>
              <a:gd name="T52" fmla="*/ 1171 w 1564"/>
              <a:gd name="T53" fmla="*/ 1065 h 1422"/>
              <a:gd name="T54" fmla="*/ 1171 w 1564"/>
              <a:gd name="T55" fmla="*/ 682 h 1422"/>
              <a:gd name="T56" fmla="*/ 1436 w 1564"/>
              <a:gd name="T57" fmla="*/ 670 h 1422"/>
              <a:gd name="T58" fmla="*/ 1443 w 1564"/>
              <a:gd name="T59" fmla="*/ 664 h 1422"/>
              <a:gd name="T60" fmla="*/ 1291 w 1564"/>
              <a:gd name="T61" fmla="*/ 347 h 1422"/>
              <a:gd name="T62" fmla="*/ 1171 w 1564"/>
              <a:gd name="T63" fmla="*/ 383 h 1422"/>
              <a:gd name="T64" fmla="*/ 1171 w 1564"/>
              <a:gd name="T65" fmla="*/ 1 h 1422"/>
              <a:gd name="T66" fmla="*/ 1164 w 1564"/>
              <a:gd name="T67" fmla="*/ 0 h 1422"/>
              <a:gd name="T68" fmla="*/ 1164 w 1564"/>
              <a:gd name="T69" fmla="*/ 397 h 1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64" h="1422">
                <a:moveTo>
                  <a:pt x="1164" y="397"/>
                </a:moveTo>
                <a:cubicBezTo>
                  <a:pt x="1176" y="388"/>
                  <a:pt x="1176" y="388"/>
                  <a:pt x="1176" y="388"/>
                </a:cubicBezTo>
                <a:cubicBezTo>
                  <a:pt x="1209" y="366"/>
                  <a:pt x="1249" y="354"/>
                  <a:pt x="1291" y="354"/>
                </a:cubicBezTo>
                <a:cubicBezTo>
                  <a:pt x="1365" y="354"/>
                  <a:pt x="1431" y="391"/>
                  <a:pt x="1465" y="452"/>
                </a:cubicBezTo>
                <a:cubicBezTo>
                  <a:pt x="1501" y="516"/>
                  <a:pt x="1490" y="592"/>
                  <a:pt x="1437" y="659"/>
                </a:cubicBezTo>
                <a:cubicBezTo>
                  <a:pt x="1435" y="661"/>
                  <a:pt x="1433" y="663"/>
                  <a:pt x="1431" y="664"/>
                </a:cubicBezTo>
                <a:cubicBezTo>
                  <a:pt x="1331" y="732"/>
                  <a:pt x="1234" y="715"/>
                  <a:pt x="1176" y="676"/>
                </a:cubicBezTo>
                <a:cubicBezTo>
                  <a:pt x="1164" y="668"/>
                  <a:pt x="1164" y="668"/>
                  <a:pt x="1164" y="668"/>
                </a:cubicBezTo>
                <a:cubicBezTo>
                  <a:pt x="1164" y="1058"/>
                  <a:pt x="1164" y="1058"/>
                  <a:pt x="1164" y="1058"/>
                </a:cubicBezTo>
                <a:cubicBezTo>
                  <a:pt x="736" y="1058"/>
                  <a:pt x="736" y="1058"/>
                  <a:pt x="736" y="1058"/>
                </a:cubicBezTo>
                <a:cubicBezTo>
                  <a:pt x="745" y="1069"/>
                  <a:pt x="745" y="1069"/>
                  <a:pt x="745" y="1069"/>
                </a:cubicBezTo>
                <a:cubicBezTo>
                  <a:pt x="797" y="1138"/>
                  <a:pt x="792" y="1224"/>
                  <a:pt x="730" y="1300"/>
                </a:cubicBezTo>
                <a:cubicBezTo>
                  <a:pt x="728" y="1302"/>
                  <a:pt x="727" y="1304"/>
                  <a:pt x="725" y="1305"/>
                </a:cubicBezTo>
                <a:cubicBezTo>
                  <a:pt x="651" y="1354"/>
                  <a:pt x="568" y="1364"/>
                  <a:pt x="498" y="1331"/>
                </a:cubicBezTo>
                <a:cubicBezTo>
                  <a:pt x="432" y="1300"/>
                  <a:pt x="391" y="1239"/>
                  <a:pt x="391" y="1172"/>
                </a:cubicBezTo>
                <a:cubicBezTo>
                  <a:pt x="391" y="1135"/>
                  <a:pt x="403" y="1099"/>
                  <a:pt x="426" y="1069"/>
                </a:cubicBezTo>
                <a:cubicBezTo>
                  <a:pt x="435" y="1058"/>
                  <a:pt x="435" y="1058"/>
                  <a:pt x="435" y="1058"/>
                </a:cubicBezTo>
                <a:cubicBezTo>
                  <a:pt x="12" y="1058"/>
                  <a:pt x="12" y="1058"/>
                  <a:pt x="12" y="1058"/>
                </a:cubicBezTo>
                <a:cubicBezTo>
                  <a:pt x="12" y="1065"/>
                  <a:pt x="12" y="1065"/>
                  <a:pt x="12" y="1065"/>
                </a:cubicBezTo>
                <a:cubicBezTo>
                  <a:pt x="0" y="1065"/>
                  <a:pt x="0" y="1065"/>
                  <a:pt x="0" y="1065"/>
                </a:cubicBezTo>
                <a:cubicBezTo>
                  <a:pt x="0" y="1065"/>
                  <a:pt x="0" y="1065"/>
                  <a:pt x="0" y="1065"/>
                </a:cubicBezTo>
                <a:cubicBezTo>
                  <a:pt x="420" y="1065"/>
                  <a:pt x="420" y="1065"/>
                  <a:pt x="420" y="1065"/>
                </a:cubicBezTo>
                <a:cubicBezTo>
                  <a:pt x="397" y="1095"/>
                  <a:pt x="383" y="1132"/>
                  <a:pt x="383" y="1172"/>
                </a:cubicBezTo>
                <a:cubicBezTo>
                  <a:pt x="383" y="1316"/>
                  <a:pt x="563" y="1422"/>
                  <a:pt x="729" y="1311"/>
                </a:cubicBezTo>
                <a:cubicBezTo>
                  <a:pt x="732" y="1309"/>
                  <a:pt x="734" y="1307"/>
                  <a:pt x="736" y="1305"/>
                </a:cubicBezTo>
                <a:cubicBezTo>
                  <a:pt x="806" y="1218"/>
                  <a:pt x="799" y="1127"/>
                  <a:pt x="751" y="1065"/>
                </a:cubicBezTo>
                <a:cubicBezTo>
                  <a:pt x="1171" y="1065"/>
                  <a:pt x="1171" y="1065"/>
                  <a:pt x="1171" y="1065"/>
                </a:cubicBezTo>
                <a:cubicBezTo>
                  <a:pt x="1171" y="682"/>
                  <a:pt x="1171" y="682"/>
                  <a:pt x="1171" y="682"/>
                </a:cubicBezTo>
                <a:cubicBezTo>
                  <a:pt x="1239" y="727"/>
                  <a:pt x="1339" y="736"/>
                  <a:pt x="1436" y="670"/>
                </a:cubicBezTo>
                <a:cubicBezTo>
                  <a:pt x="1439" y="668"/>
                  <a:pt x="1441" y="666"/>
                  <a:pt x="1443" y="664"/>
                </a:cubicBezTo>
                <a:cubicBezTo>
                  <a:pt x="1564" y="512"/>
                  <a:pt x="1448" y="347"/>
                  <a:pt x="1291" y="347"/>
                </a:cubicBezTo>
                <a:cubicBezTo>
                  <a:pt x="1246" y="347"/>
                  <a:pt x="1205" y="360"/>
                  <a:pt x="1171" y="383"/>
                </a:cubicBezTo>
                <a:cubicBezTo>
                  <a:pt x="1171" y="1"/>
                  <a:pt x="1171" y="1"/>
                  <a:pt x="1171" y="1"/>
                </a:cubicBezTo>
                <a:cubicBezTo>
                  <a:pt x="1170" y="0"/>
                  <a:pt x="1167" y="0"/>
                  <a:pt x="1164" y="0"/>
                </a:cubicBezTo>
                <a:lnTo>
                  <a:pt x="1164" y="3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0" name="Freeform 102"/>
          <p:cNvSpPr/>
          <p:nvPr/>
        </p:nvSpPr>
        <p:spPr bwMode="auto">
          <a:xfrm>
            <a:off x="8249736" y="2809612"/>
            <a:ext cx="312227" cy="293783"/>
          </a:xfrm>
          <a:custGeom>
            <a:avLst/>
            <a:gdLst>
              <a:gd name="T0" fmla="*/ 7 w 440"/>
              <a:gd name="T1" fmla="*/ 346 h 413"/>
              <a:gd name="T2" fmla="*/ 11 w 440"/>
              <a:gd name="T3" fmla="*/ 349 h 413"/>
              <a:gd name="T4" fmla="*/ 12 w 440"/>
              <a:gd name="T5" fmla="*/ 349 h 413"/>
              <a:gd name="T6" fmla="*/ 13 w 440"/>
              <a:gd name="T7" fmla="*/ 351 h 413"/>
              <a:gd name="T8" fmla="*/ 40 w 440"/>
              <a:gd name="T9" fmla="*/ 374 h 413"/>
              <a:gd name="T10" fmla="*/ 126 w 440"/>
              <a:gd name="T11" fmla="*/ 409 h 413"/>
              <a:gd name="T12" fmla="*/ 166 w 440"/>
              <a:gd name="T13" fmla="*/ 413 h 413"/>
              <a:gd name="T14" fmla="*/ 354 w 440"/>
              <a:gd name="T15" fmla="*/ 307 h 413"/>
              <a:gd name="T16" fmla="*/ 323 w 440"/>
              <a:gd name="T17" fmla="*/ 84 h 413"/>
              <a:gd name="T18" fmla="*/ 315 w 440"/>
              <a:gd name="T19" fmla="*/ 76 h 413"/>
              <a:gd name="T20" fmla="*/ 131 w 440"/>
              <a:gd name="T21" fmla="*/ 30 h 413"/>
              <a:gd name="T22" fmla="*/ 7 w 440"/>
              <a:gd name="T23" fmla="*/ 94 h 413"/>
              <a:gd name="T24" fmla="*/ 7 w 440"/>
              <a:gd name="T25" fmla="*/ 81 h 413"/>
              <a:gd name="T26" fmla="*/ 0 w 440"/>
              <a:gd name="T27" fmla="*/ 93 h 413"/>
              <a:gd name="T28" fmla="*/ 0 w 440"/>
              <a:gd name="T29" fmla="*/ 85 h 413"/>
              <a:gd name="T30" fmla="*/ 0 w 440"/>
              <a:gd name="T31" fmla="*/ 115 h 413"/>
              <a:gd name="T32" fmla="*/ 310 w 440"/>
              <a:gd name="T33" fmla="*/ 82 h 413"/>
              <a:gd name="T34" fmla="*/ 317 w 440"/>
              <a:gd name="T35" fmla="*/ 88 h 413"/>
              <a:gd name="T36" fmla="*/ 166 w 440"/>
              <a:gd name="T37" fmla="*/ 406 h 413"/>
              <a:gd name="T38" fmla="*/ 0 w 440"/>
              <a:gd name="T39" fmla="*/ 326 h 413"/>
              <a:gd name="T40" fmla="*/ 0 w 440"/>
              <a:gd name="T41" fmla="*/ 349 h 413"/>
              <a:gd name="T42" fmla="*/ 5 w 440"/>
              <a:gd name="T43" fmla="*/ 349 h 413"/>
              <a:gd name="T44" fmla="*/ 5 w 440"/>
              <a:gd name="T45" fmla="*/ 349 h 413"/>
              <a:gd name="T46" fmla="*/ 5 w 440"/>
              <a:gd name="T47" fmla="*/ 349 h 413"/>
              <a:gd name="T48" fmla="*/ 7 w 440"/>
              <a:gd name="T49" fmla="*/ 349 h 413"/>
              <a:gd name="T50" fmla="*/ 7 w 440"/>
              <a:gd name="T51" fmla="*/ 346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40" h="413">
                <a:moveTo>
                  <a:pt x="7" y="346"/>
                </a:moveTo>
                <a:cubicBezTo>
                  <a:pt x="8" y="347"/>
                  <a:pt x="10" y="348"/>
                  <a:pt x="11" y="349"/>
                </a:cubicBezTo>
                <a:cubicBezTo>
                  <a:pt x="12" y="349"/>
                  <a:pt x="12" y="349"/>
                  <a:pt x="12" y="349"/>
                </a:cubicBezTo>
                <a:cubicBezTo>
                  <a:pt x="12" y="350"/>
                  <a:pt x="13" y="351"/>
                  <a:pt x="13" y="351"/>
                </a:cubicBezTo>
                <a:cubicBezTo>
                  <a:pt x="21" y="360"/>
                  <a:pt x="30" y="367"/>
                  <a:pt x="40" y="374"/>
                </a:cubicBezTo>
                <a:cubicBezTo>
                  <a:pt x="62" y="386"/>
                  <a:pt x="93" y="398"/>
                  <a:pt x="126" y="409"/>
                </a:cubicBezTo>
                <a:cubicBezTo>
                  <a:pt x="139" y="411"/>
                  <a:pt x="152" y="413"/>
                  <a:pt x="166" y="413"/>
                </a:cubicBezTo>
                <a:cubicBezTo>
                  <a:pt x="246" y="413"/>
                  <a:pt x="318" y="372"/>
                  <a:pt x="354" y="307"/>
                </a:cubicBezTo>
                <a:cubicBezTo>
                  <a:pt x="392" y="237"/>
                  <a:pt x="381" y="155"/>
                  <a:pt x="323" y="84"/>
                </a:cubicBezTo>
                <a:cubicBezTo>
                  <a:pt x="321" y="81"/>
                  <a:pt x="318" y="78"/>
                  <a:pt x="315" y="76"/>
                </a:cubicBezTo>
                <a:cubicBezTo>
                  <a:pt x="257" y="37"/>
                  <a:pt x="193" y="21"/>
                  <a:pt x="131" y="30"/>
                </a:cubicBezTo>
                <a:cubicBezTo>
                  <a:pt x="83" y="38"/>
                  <a:pt x="39" y="61"/>
                  <a:pt x="7" y="94"/>
                </a:cubicBezTo>
                <a:cubicBezTo>
                  <a:pt x="7" y="81"/>
                  <a:pt x="7" y="81"/>
                  <a:pt x="7" y="81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15"/>
                  <a:pt x="0" y="115"/>
                  <a:pt x="0" y="115"/>
                </a:cubicBezTo>
                <a:cubicBezTo>
                  <a:pt x="61" y="34"/>
                  <a:pt x="189" y="0"/>
                  <a:pt x="310" y="82"/>
                </a:cubicBezTo>
                <a:cubicBezTo>
                  <a:pt x="313" y="83"/>
                  <a:pt x="315" y="85"/>
                  <a:pt x="317" y="88"/>
                </a:cubicBezTo>
                <a:cubicBezTo>
                  <a:pt x="440" y="240"/>
                  <a:pt x="324" y="406"/>
                  <a:pt x="166" y="406"/>
                </a:cubicBezTo>
                <a:cubicBezTo>
                  <a:pt x="97" y="406"/>
                  <a:pt x="36" y="374"/>
                  <a:pt x="0" y="326"/>
                </a:cubicBezTo>
                <a:cubicBezTo>
                  <a:pt x="0" y="349"/>
                  <a:pt x="0" y="349"/>
                  <a:pt x="0" y="349"/>
                </a:cubicBezTo>
                <a:cubicBezTo>
                  <a:pt x="5" y="349"/>
                  <a:pt x="5" y="349"/>
                  <a:pt x="5" y="349"/>
                </a:cubicBezTo>
                <a:cubicBezTo>
                  <a:pt x="5" y="349"/>
                  <a:pt x="5" y="349"/>
                  <a:pt x="5" y="349"/>
                </a:cubicBezTo>
                <a:cubicBezTo>
                  <a:pt x="5" y="349"/>
                  <a:pt x="5" y="349"/>
                  <a:pt x="5" y="349"/>
                </a:cubicBezTo>
                <a:cubicBezTo>
                  <a:pt x="7" y="349"/>
                  <a:pt x="7" y="349"/>
                  <a:pt x="7" y="349"/>
                </a:cubicBezTo>
                <a:lnTo>
                  <a:pt x="7" y="34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1" name="Freeform 103"/>
          <p:cNvSpPr/>
          <p:nvPr/>
        </p:nvSpPr>
        <p:spPr bwMode="auto">
          <a:xfrm>
            <a:off x="8247101" y="2590922"/>
            <a:ext cx="7904" cy="268752"/>
          </a:xfrm>
          <a:custGeom>
            <a:avLst/>
            <a:gdLst>
              <a:gd name="T0" fmla="*/ 8 w 10"/>
              <a:gd name="T1" fmla="*/ 0 h 377"/>
              <a:gd name="T2" fmla="*/ 9 w 10"/>
              <a:gd name="T3" fmla="*/ 377 h 377"/>
              <a:gd name="T4" fmla="*/ 10 w 10"/>
              <a:gd name="T5" fmla="*/ 375 h 377"/>
              <a:gd name="T6" fmla="*/ 10 w 10"/>
              <a:gd name="T7" fmla="*/ 0 h 377"/>
              <a:gd name="T8" fmla="*/ 9 w 10"/>
              <a:gd name="T9" fmla="*/ 0 h 377"/>
              <a:gd name="T10" fmla="*/ 8 w 10"/>
              <a:gd name="T11" fmla="*/ 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377">
                <a:moveTo>
                  <a:pt x="8" y="0"/>
                </a:moveTo>
                <a:cubicBezTo>
                  <a:pt x="7" y="125"/>
                  <a:pt x="0" y="253"/>
                  <a:pt x="9" y="377"/>
                </a:cubicBezTo>
                <a:cubicBezTo>
                  <a:pt x="10" y="376"/>
                  <a:pt x="10" y="376"/>
                  <a:pt x="10" y="375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2" name="Freeform 104"/>
          <p:cNvSpPr/>
          <p:nvPr/>
        </p:nvSpPr>
        <p:spPr bwMode="auto">
          <a:xfrm>
            <a:off x="8249736" y="3058603"/>
            <a:ext cx="7904" cy="287196"/>
          </a:xfrm>
          <a:custGeom>
            <a:avLst/>
            <a:gdLst>
              <a:gd name="T0" fmla="*/ 12 w 12"/>
              <a:gd name="T1" fmla="*/ 397 h 404"/>
              <a:gd name="T2" fmla="*/ 7 w 12"/>
              <a:gd name="T3" fmla="*/ 397 h 404"/>
              <a:gd name="T4" fmla="*/ 7 w 12"/>
              <a:gd name="T5" fmla="*/ 8 h 404"/>
              <a:gd name="T6" fmla="*/ 5 w 12"/>
              <a:gd name="T7" fmla="*/ 0 h 404"/>
              <a:gd name="T8" fmla="*/ 5 w 12"/>
              <a:gd name="T9" fmla="*/ 397 h 404"/>
              <a:gd name="T10" fmla="*/ 0 w 12"/>
              <a:gd name="T11" fmla="*/ 397 h 404"/>
              <a:gd name="T12" fmla="*/ 0 w 12"/>
              <a:gd name="T13" fmla="*/ 404 h 404"/>
              <a:gd name="T14" fmla="*/ 12 w 12"/>
              <a:gd name="T15" fmla="*/ 404 h 404"/>
              <a:gd name="T16" fmla="*/ 12 w 12"/>
              <a:gd name="T17" fmla="*/ 397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404">
                <a:moveTo>
                  <a:pt x="12" y="397"/>
                </a:moveTo>
                <a:cubicBezTo>
                  <a:pt x="7" y="397"/>
                  <a:pt x="7" y="397"/>
                  <a:pt x="7" y="397"/>
                </a:cubicBezTo>
                <a:cubicBezTo>
                  <a:pt x="7" y="8"/>
                  <a:pt x="7" y="8"/>
                  <a:pt x="7" y="8"/>
                </a:cubicBezTo>
                <a:cubicBezTo>
                  <a:pt x="6" y="5"/>
                  <a:pt x="5" y="3"/>
                  <a:pt x="5" y="0"/>
                </a:cubicBezTo>
                <a:cubicBezTo>
                  <a:pt x="5" y="397"/>
                  <a:pt x="5" y="397"/>
                  <a:pt x="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04"/>
                  <a:pt x="0" y="404"/>
                  <a:pt x="0" y="404"/>
                </a:cubicBezTo>
                <a:cubicBezTo>
                  <a:pt x="12" y="404"/>
                  <a:pt x="12" y="404"/>
                  <a:pt x="12" y="404"/>
                </a:cubicBezTo>
                <a:lnTo>
                  <a:pt x="12" y="3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3" name="Freeform 105"/>
          <p:cNvSpPr/>
          <p:nvPr/>
        </p:nvSpPr>
        <p:spPr bwMode="auto">
          <a:xfrm>
            <a:off x="8247101" y="2590922"/>
            <a:ext cx="7904" cy="285879"/>
          </a:xfrm>
          <a:custGeom>
            <a:avLst/>
            <a:gdLst>
              <a:gd name="T0" fmla="*/ 8 w 10"/>
              <a:gd name="T1" fmla="*/ 0 h 401"/>
              <a:gd name="T2" fmla="*/ 3 w 10"/>
              <a:gd name="T3" fmla="*/ 0 h 401"/>
              <a:gd name="T4" fmla="*/ 3 w 10"/>
              <a:gd name="T5" fmla="*/ 393 h 401"/>
              <a:gd name="T6" fmla="*/ 3 w 10"/>
              <a:gd name="T7" fmla="*/ 401 h 401"/>
              <a:gd name="T8" fmla="*/ 10 w 10"/>
              <a:gd name="T9" fmla="*/ 389 h 401"/>
              <a:gd name="T10" fmla="*/ 10 w 10"/>
              <a:gd name="T11" fmla="*/ 375 h 401"/>
              <a:gd name="T12" fmla="*/ 9 w 10"/>
              <a:gd name="T13" fmla="*/ 377 h 401"/>
              <a:gd name="T14" fmla="*/ 8 w 10"/>
              <a:gd name="T15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401">
                <a:moveTo>
                  <a:pt x="8" y="0"/>
                </a:moveTo>
                <a:cubicBezTo>
                  <a:pt x="3" y="0"/>
                  <a:pt x="3" y="0"/>
                  <a:pt x="3" y="0"/>
                </a:cubicBezTo>
                <a:cubicBezTo>
                  <a:pt x="3" y="393"/>
                  <a:pt x="3" y="393"/>
                  <a:pt x="3" y="393"/>
                </a:cubicBezTo>
                <a:cubicBezTo>
                  <a:pt x="3" y="401"/>
                  <a:pt x="3" y="401"/>
                  <a:pt x="3" y="401"/>
                </a:cubicBezTo>
                <a:cubicBezTo>
                  <a:pt x="10" y="389"/>
                  <a:pt x="10" y="389"/>
                  <a:pt x="10" y="389"/>
                </a:cubicBezTo>
                <a:cubicBezTo>
                  <a:pt x="10" y="375"/>
                  <a:pt x="10" y="375"/>
                  <a:pt x="10" y="375"/>
                </a:cubicBezTo>
                <a:cubicBezTo>
                  <a:pt x="10" y="376"/>
                  <a:pt x="10" y="376"/>
                  <a:pt x="9" y="377"/>
                </a:cubicBezTo>
                <a:cubicBezTo>
                  <a:pt x="0" y="253"/>
                  <a:pt x="7" y="125"/>
                  <a:pt x="8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4" name="Rectangle 106"/>
          <p:cNvSpPr>
            <a:spLocks noChangeArrowheads="1"/>
          </p:cNvSpPr>
          <p:nvPr/>
        </p:nvSpPr>
        <p:spPr bwMode="auto">
          <a:xfrm>
            <a:off x="8249736" y="3058603"/>
            <a:ext cx="2635" cy="28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5" name="Freeform 107"/>
          <p:cNvSpPr/>
          <p:nvPr/>
        </p:nvSpPr>
        <p:spPr bwMode="auto">
          <a:xfrm>
            <a:off x="8277401" y="3075730"/>
            <a:ext cx="61918" cy="25031"/>
          </a:xfrm>
          <a:custGeom>
            <a:avLst/>
            <a:gdLst>
              <a:gd name="T0" fmla="*/ 86 w 86"/>
              <a:gd name="T1" fmla="*/ 35 h 35"/>
              <a:gd name="T2" fmla="*/ 0 w 86"/>
              <a:gd name="T3" fmla="*/ 0 h 35"/>
              <a:gd name="T4" fmla="*/ 86 w 86"/>
              <a:gd name="T5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35">
                <a:moveTo>
                  <a:pt x="86" y="35"/>
                </a:moveTo>
                <a:cubicBezTo>
                  <a:pt x="53" y="24"/>
                  <a:pt x="22" y="12"/>
                  <a:pt x="0" y="0"/>
                </a:cubicBezTo>
                <a:cubicBezTo>
                  <a:pt x="25" y="17"/>
                  <a:pt x="55" y="29"/>
                  <a:pt x="86" y="3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6" name="Freeform 108"/>
          <p:cNvSpPr/>
          <p:nvPr/>
        </p:nvSpPr>
        <p:spPr bwMode="auto">
          <a:xfrm>
            <a:off x="8252371" y="3058603"/>
            <a:ext cx="2635" cy="5270"/>
          </a:xfrm>
          <a:custGeom>
            <a:avLst/>
            <a:gdLst>
              <a:gd name="T0" fmla="*/ 0 w 2"/>
              <a:gd name="T1" fmla="*/ 0 h 8"/>
              <a:gd name="T2" fmla="*/ 2 w 2"/>
              <a:gd name="T3" fmla="*/ 8 h 8"/>
              <a:gd name="T4" fmla="*/ 2 w 2"/>
              <a:gd name="T5" fmla="*/ 0 h 8"/>
              <a:gd name="T6" fmla="*/ 0 w 2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8">
                <a:moveTo>
                  <a:pt x="0" y="0"/>
                </a:moveTo>
                <a:cubicBezTo>
                  <a:pt x="0" y="3"/>
                  <a:pt x="1" y="5"/>
                  <a:pt x="2" y="8"/>
                </a:cubicBezTo>
                <a:cubicBezTo>
                  <a:pt x="2" y="0"/>
                  <a:pt x="2" y="0"/>
                  <a:pt x="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7" name="Freeform 109"/>
          <p:cNvSpPr/>
          <p:nvPr/>
        </p:nvSpPr>
        <p:spPr bwMode="auto">
          <a:xfrm>
            <a:off x="8257640" y="3058603"/>
            <a:ext cx="1317" cy="1317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  <a:gd name="T4" fmla="*/ 1 w 2"/>
              <a:gd name="T5" fmla="*/ 0 h 2"/>
              <a:gd name="T6" fmla="*/ 0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0" y="1"/>
                  <a:pt x="1" y="2"/>
                  <a:pt x="2" y="2"/>
                </a:cubicBezTo>
                <a:cubicBezTo>
                  <a:pt x="2" y="2"/>
                  <a:pt x="1" y="1"/>
                  <a:pt x="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8" name="Freeform 110"/>
          <p:cNvSpPr/>
          <p:nvPr/>
        </p:nvSpPr>
        <p:spPr bwMode="auto">
          <a:xfrm>
            <a:off x="8522440" y="2316900"/>
            <a:ext cx="304322" cy="266117"/>
          </a:xfrm>
          <a:custGeom>
            <a:avLst/>
            <a:gdLst>
              <a:gd name="T0" fmla="*/ 8 w 429"/>
              <a:gd name="T1" fmla="*/ 252 h 373"/>
              <a:gd name="T2" fmla="*/ 115 w 429"/>
              <a:gd name="T3" fmla="*/ 92 h 373"/>
              <a:gd name="T4" fmla="*/ 344 w 429"/>
              <a:gd name="T5" fmla="*/ 120 h 373"/>
              <a:gd name="T6" fmla="*/ 346 w 429"/>
              <a:gd name="T7" fmla="*/ 121 h 373"/>
              <a:gd name="T8" fmla="*/ 350 w 429"/>
              <a:gd name="T9" fmla="*/ 369 h 373"/>
              <a:gd name="T10" fmla="*/ 347 w 429"/>
              <a:gd name="T11" fmla="*/ 372 h 373"/>
              <a:gd name="T12" fmla="*/ 355 w 429"/>
              <a:gd name="T13" fmla="*/ 373 h 373"/>
              <a:gd name="T14" fmla="*/ 352 w 429"/>
              <a:gd name="T15" fmla="*/ 117 h 373"/>
              <a:gd name="T16" fmla="*/ 349 w 429"/>
              <a:gd name="T17" fmla="*/ 114 h 373"/>
              <a:gd name="T18" fmla="*/ 0 w 429"/>
              <a:gd name="T19" fmla="*/ 252 h 373"/>
              <a:gd name="T20" fmla="*/ 43 w 429"/>
              <a:gd name="T21" fmla="*/ 366 h 373"/>
              <a:gd name="T22" fmla="*/ 53 w 429"/>
              <a:gd name="T23" fmla="*/ 366 h 373"/>
              <a:gd name="T24" fmla="*/ 8 w 429"/>
              <a:gd name="T25" fmla="*/ 252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9" h="373">
                <a:moveTo>
                  <a:pt x="8" y="252"/>
                </a:moveTo>
                <a:cubicBezTo>
                  <a:pt x="8" y="184"/>
                  <a:pt x="49" y="123"/>
                  <a:pt x="115" y="92"/>
                </a:cubicBezTo>
                <a:cubicBezTo>
                  <a:pt x="187" y="59"/>
                  <a:pt x="270" y="69"/>
                  <a:pt x="344" y="120"/>
                </a:cubicBezTo>
                <a:cubicBezTo>
                  <a:pt x="345" y="120"/>
                  <a:pt x="345" y="121"/>
                  <a:pt x="346" y="121"/>
                </a:cubicBezTo>
                <a:cubicBezTo>
                  <a:pt x="427" y="221"/>
                  <a:pt x="399" y="317"/>
                  <a:pt x="350" y="369"/>
                </a:cubicBezTo>
                <a:cubicBezTo>
                  <a:pt x="347" y="372"/>
                  <a:pt x="347" y="372"/>
                  <a:pt x="347" y="372"/>
                </a:cubicBezTo>
                <a:cubicBezTo>
                  <a:pt x="349" y="372"/>
                  <a:pt x="352" y="373"/>
                  <a:pt x="355" y="373"/>
                </a:cubicBezTo>
                <a:cubicBezTo>
                  <a:pt x="415" y="310"/>
                  <a:pt x="429" y="212"/>
                  <a:pt x="352" y="117"/>
                </a:cubicBezTo>
                <a:cubicBezTo>
                  <a:pt x="351" y="116"/>
                  <a:pt x="350" y="115"/>
                  <a:pt x="349" y="114"/>
                </a:cubicBezTo>
                <a:cubicBezTo>
                  <a:pt x="182" y="0"/>
                  <a:pt x="0" y="107"/>
                  <a:pt x="0" y="252"/>
                </a:cubicBezTo>
                <a:cubicBezTo>
                  <a:pt x="0" y="295"/>
                  <a:pt x="16" y="334"/>
                  <a:pt x="43" y="366"/>
                </a:cubicBezTo>
                <a:cubicBezTo>
                  <a:pt x="46" y="366"/>
                  <a:pt x="50" y="366"/>
                  <a:pt x="53" y="366"/>
                </a:cubicBezTo>
                <a:cubicBezTo>
                  <a:pt x="24" y="333"/>
                  <a:pt x="8" y="293"/>
                  <a:pt x="8" y="25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" name="Freeform 111"/>
          <p:cNvSpPr/>
          <p:nvPr/>
        </p:nvSpPr>
        <p:spPr bwMode="auto">
          <a:xfrm>
            <a:off x="8775384" y="2583017"/>
            <a:ext cx="165994" cy="3952"/>
          </a:xfrm>
          <a:custGeom>
            <a:avLst/>
            <a:gdLst>
              <a:gd name="T0" fmla="*/ 232 w 232"/>
              <a:gd name="T1" fmla="*/ 0 h 7"/>
              <a:gd name="T2" fmla="*/ 0 w 232"/>
              <a:gd name="T3" fmla="*/ 0 h 7"/>
              <a:gd name="T4" fmla="*/ 232 w 232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2" h="7">
                <a:moveTo>
                  <a:pt x="232" y="0"/>
                </a:moveTo>
                <a:cubicBezTo>
                  <a:pt x="0" y="0"/>
                  <a:pt x="0" y="0"/>
                  <a:pt x="0" y="0"/>
                </a:cubicBezTo>
                <a:cubicBezTo>
                  <a:pt x="50" y="7"/>
                  <a:pt x="153" y="3"/>
                  <a:pt x="23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0" name="Freeform 112"/>
          <p:cNvSpPr/>
          <p:nvPr/>
        </p:nvSpPr>
        <p:spPr bwMode="auto">
          <a:xfrm>
            <a:off x="8258958" y="2581700"/>
            <a:ext cx="309592" cy="5270"/>
          </a:xfrm>
          <a:custGeom>
            <a:avLst/>
            <a:gdLst>
              <a:gd name="T0" fmla="*/ 420 w 435"/>
              <a:gd name="T1" fmla="*/ 1 h 8"/>
              <a:gd name="T2" fmla="*/ 402 w 435"/>
              <a:gd name="T3" fmla="*/ 1 h 8"/>
              <a:gd name="T4" fmla="*/ 0 w 435"/>
              <a:gd name="T5" fmla="*/ 6 h 8"/>
              <a:gd name="T6" fmla="*/ 0 w 435"/>
              <a:gd name="T7" fmla="*/ 8 h 8"/>
              <a:gd name="T8" fmla="*/ 402 w 435"/>
              <a:gd name="T9" fmla="*/ 8 h 8"/>
              <a:gd name="T10" fmla="*/ 435 w 435"/>
              <a:gd name="T11" fmla="*/ 7 h 8"/>
              <a:gd name="T12" fmla="*/ 429 w 435"/>
              <a:gd name="T13" fmla="*/ 0 h 8"/>
              <a:gd name="T14" fmla="*/ 419 w 435"/>
              <a:gd name="T15" fmla="*/ 1 h 8"/>
              <a:gd name="T16" fmla="*/ 420 w 435"/>
              <a:gd name="T17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5" h="8">
                <a:moveTo>
                  <a:pt x="420" y="1"/>
                </a:moveTo>
                <a:cubicBezTo>
                  <a:pt x="402" y="1"/>
                  <a:pt x="402" y="1"/>
                  <a:pt x="402" y="1"/>
                </a:cubicBezTo>
                <a:cubicBezTo>
                  <a:pt x="268" y="5"/>
                  <a:pt x="134" y="6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402" y="8"/>
                  <a:pt x="402" y="8"/>
                  <a:pt x="402" y="8"/>
                </a:cubicBezTo>
                <a:cubicBezTo>
                  <a:pt x="413" y="8"/>
                  <a:pt x="424" y="8"/>
                  <a:pt x="435" y="7"/>
                </a:cubicBezTo>
                <a:cubicBezTo>
                  <a:pt x="429" y="0"/>
                  <a:pt x="429" y="0"/>
                  <a:pt x="429" y="0"/>
                </a:cubicBezTo>
                <a:cubicBezTo>
                  <a:pt x="426" y="0"/>
                  <a:pt x="422" y="0"/>
                  <a:pt x="419" y="1"/>
                </a:cubicBezTo>
                <a:cubicBezTo>
                  <a:pt x="420" y="1"/>
                  <a:pt x="420" y="1"/>
                  <a:pt x="420" y="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1" name="Freeform 113"/>
          <p:cNvSpPr/>
          <p:nvPr/>
        </p:nvSpPr>
        <p:spPr bwMode="auto">
          <a:xfrm>
            <a:off x="8941378" y="2581700"/>
            <a:ext cx="140963" cy="7904"/>
          </a:xfrm>
          <a:custGeom>
            <a:avLst/>
            <a:gdLst>
              <a:gd name="T0" fmla="*/ 0 w 199"/>
              <a:gd name="T1" fmla="*/ 9 h 11"/>
              <a:gd name="T2" fmla="*/ 192 w 199"/>
              <a:gd name="T3" fmla="*/ 9 h 11"/>
              <a:gd name="T4" fmla="*/ 192 w 199"/>
              <a:gd name="T5" fmla="*/ 10 h 11"/>
              <a:gd name="T6" fmla="*/ 199 w 199"/>
              <a:gd name="T7" fmla="*/ 11 h 11"/>
              <a:gd name="T8" fmla="*/ 199 w 199"/>
              <a:gd name="T9" fmla="*/ 10 h 11"/>
              <a:gd name="T10" fmla="*/ 197 w 199"/>
              <a:gd name="T11" fmla="*/ 7 h 11"/>
              <a:gd name="T12" fmla="*/ 199 w 199"/>
              <a:gd name="T13" fmla="*/ 7 h 11"/>
              <a:gd name="T14" fmla="*/ 199 w 199"/>
              <a:gd name="T15" fmla="*/ 4 h 11"/>
              <a:gd name="T16" fmla="*/ 0 w 199"/>
              <a:gd name="T17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11">
                <a:moveTo>
                  <a:pt x="0" y="9"/>
                </a:moveTo>
                <a:cubicBezTo>
                  <a:pt x="192" y="9"/>
                  <a:pt x="192" y="9"/>
                  <a:pt x="192" y="9"/>
                </a:cubicBezTo>
                <a:cubicBezTo>
                  <a:pt x="192" y="10"/>
                  <a:pt x="192" y="10"/>
                  <a:pt x="192" y="10"/>
                </a:cubicBezTo>
                <a:cubicBezTo>
                  <a:pt x="195" y="10"/>
                  <a:pt x="198" y="10"/>
                  <a:pt x="199" y="11"/>
                </a:cubicBezTo>
                <a:cubicBezTo>
                  <a:pt x="199" y="10"/>
                  <a:pt x="199" y="10"/>
                  <a:pt x="199" y="10"/>
                </a:cubicBezTo>
                <a:cubicBezTo>
                  <a:pt x="198" y="10"/>
                  <a:pt x="197" y="8"/>
                  <a:pt x="197" y="7"/>
                </a:cubicBezTo>
                <a:cubicBezTo>
                  <a:pt x="199" y="7"/>
                  <a:pt x="199" y="7"/>
                  <a:pt x="199" y="7"/>
                </a:cubicBezTo>
                <a:cubicBezTo>
                  <a:pt x="199" y="4"/>
                  <a:pt x="199" y="4"/>
                  <a:pt x="199" y="4"/>
                </a:cubicBezTo>
                <a:cubicBezTo>
                  <a:pt x="177" y="0"/>
                  <a:pt x="92" y="5"/>
                  <a:pt x="0" y="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2" name="Freeform 114"/>
          <p:cNvSpPr/>
          <p:nvPr/>
        </p:nvSpPr>
        <p:spPr bwMode="auto">
          <a:xfrm>
            <a:off x="8763527" y="2585652"/>
            <a:ext cx="14492" cy="1317"/>
          </a:xfrm>
          <a:custGeom>
            <a:avLst/>
            <a:gdLst>
              <a:gd name="T0" fmla="*/ 22 w 22"/>
              <a:gd name="T1" fmla="*/ 3 h 3"/>
              <a:gd name="T2" fmla="*/ 3 w 22"/>
              <a:gd name="T3" fmla="*/ 0 h 3"/>
              <a:gd name="T4" fmla="*/ 0 w 22"/>
              <a:gd name="T5" fmla="*/ 3 h 3"/>
              <a:gd name="T6" fmla="*/ 22 w 22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3">
                <a:moveTo>
                  <a:pt x="22" y="3"/>
                </a:moveTo>
                <a:cubicBezTo>
                  <a:pt x="15" y="2"/>
                  <a:pt x="8" y="1"/>
                  <a:pt x="3" y="0"/>
                </a:cubicBezTo>
                <a:cubicBezTo>
                  <a:pt x="0" y="3"/>
                  <a:pt x="0" y="3"/>
                  <a:pt x="0" y="3"/>
                </a:cubicBezTo>
                <a:cubicBezTo>
                  <a:pt x="22" y="3"/>
                  <a:pt x="22" y="3"/>
                  <a:pt x="22" y="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3" name="Freeform 115"/>
          <p:cNvSpPr/>
          <p:nvPr/>
        </p:nvSpPr>
        <p:spPr bwMode="auto">
          <a:xfrm>
            <a:off x="8258958" y="2583017"/>
            <a:ext cx="285879" cy="2635"/>
          </a:xfrm>
          <a:custGeom>
            <a:avLst/>
            <a:gdLst>
              <a:gd name="T0" fmla="*/ 402 w 402"/>
              <a:gd name="T1" fmla="*/ 0 h 5"/>
              <a:gd name="T2" fmla="*/ 0 w 402"/>
              <a:gd name="T3" fmla="*/ 0 h 5"/>
              <a:gd name="T4" fmla="*/ 0 w 402"/>
              <a:gd name="T5" fmla="*/ 5 h 5"/>
              <a:gd name="T6" fmla="*/ 402 w 402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2" h="5">
                <a:moveTo>
                  <a:pt x="4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134" y="5"/>
                  <a:pt x="268" y="4"/>
                  <a:pt x="40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4" name="Freeform 116"/>
          <p:cNvSpPr/>
          <p:nvPr/>
        </p:nvSpPr>
        <p:spPr bwMode="auto">
          <a:xfrm>
            <a:off x="8552741" y="2577748"/>
            <a:ext cx="10539" cy="5270"/>
          </a:xfrm>
          <a:custGeom>
            <a:avLst/>
            <a:gdLst>
              <a:gd name="T0" fmla="*/ 16 w 16"/>
              <a:gd name="T1" fmla="*/ 6 h 7"/>
              <a:gd name="T2" fmla="*/ 12 w 16"/>
              <a:gd name="T3" fmla="*/ 3 h 7"/>
              <a:gd name="T4" fmla="*/ 10 w 16"/>
              <a:gd name="T5" fmla="*/ 0 h 7"/>
              <a:gd name="T6" fmla="*/ 0 w 16"/>
              <a:gd name="T7" fmla="*/ 0 h 7"/>
              <a:gd name="T8" fmla="*/ 6 w 16"/>
              <a:gd name="T9" fmla="*/ 7 h 7"/>
              <a:gd name="T10" fmla="*/ 16 w 1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7">
                <a:moveTo>
                  <a:pt x="16" y="6"/>
                </a:moveTo>
                <a:cubicBezTo>
                  <a:pt x="12" y="3"/>
                  <a:pt x="12" y="3"/>
                  <a:pt x="12" y="3"/>
                </a:cubicBezTo>
                <a:cubicBezTo>
                  <a:pt x="11" y="2"/>
                  <a:pt x="11" y="0"/>
                  <a:pt x="10" y="0"/>
                </a:cubicBezTo>
                <a:cubicBezTo>
                  <a:pt x="7" y="0"/>
                  <a:pt x="3" y="0"/>
                  <a:pt x="0" y="0"/>
                </a:cubicBezTo>
                <a:cubicBezTo>
                  <a:pt x="2" y="2"/>
                  <a:pt x="4" y="4"/>
                  <a:pt x="6" y="7"/>
                </a:cubicBezTo>
                <a:cubicBezTo>
                  <a:pt x="9" y="6"/>
                  <a:pt x="13" y="6"/>
                  <a:pt x="16" y="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5" name="Freeform 117"/>
          <p:cNvSpPr/>
          <p:nvPr/>
        </p:nvSpPr>
        <p:spPr bwMode="auto">
          <a:xfrm>
            <a:off x="8764844" y="2581700"/>
            <a:ext cx="317497" cy="5270"/>
          </a:xfrm>
          <a:custGeom>
            <a:avLst/>
            <a:gdLst>
              <a:gd name="T0" fmla="*/ 15 w 446"/>
              <a:gd name="T1" fmla="*/ 2 h 9"/>
              <a:gd name="T2" fmla="*/ 13 w 446"/>
              <a:gd name="T3" fmla="*/ 2 h 9"/>
              <a:gd name="T4" fmla="*/ 13 w 446"/>
              <a:gd name="T5" fmla="*/ 2 h 9"/>
              <a:gd name="T6" fmla="*/ 5 w 446"/>
              <a:gd name="T7" fmla="*/ 1 h 9"/>
              <a:gd name="T8" fmla="*/ 0 w 446"/>
              <a:gd name="T9" fmla="*/ 6 h 9"/>
              <a:gd name="T10" fmla="*/ 19 w 446"/>
              <a:gd name="T11" fmla="*/ 9 h 9"/>
              <a:gd name="T12" fmla="*/ 247 w 446"/>
              <a:gd name="T13" fmla="*/ 9 h 9"/>
              <a:gd name="T14" fmla="*/ 446 w 446"/>
              <a:gd name="T15" fmla="*/ 4 h 9"/>
              <a:gd name="T16" fmla="*/ 446 w 446"/>
              <a:gd name="T17" fmla="*/ 2 h 9"/>
              <a:gd name="T18" fmla="*/ 247 w 446"/>
              <a:gd name="T19" fmla="*/ 2 h 9"/>
              <a:gd name="T20" fmla="*/ 15 w 446"/>
              <a:gd name="T21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6" h="9">
                <a:moveTo>
                  <a:pt x="15" y="2"/>
                </a:move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0" y="2"/>
                  <a:pt x="7" y="1"/>
                  <a:pt x="5" y="1"/>
                </a:cubicBezTo>
                <a:cubicBezTo>
                  <a:pt x="0" y="6"/>
                  <a:pt x="0" y="6"/>
                  <a:pt x="0" y="6"/>
                </a:cubicBezTo>
                <a:cubicBezTo>
                  <a:pt x="5" y="7"/>
                  <a:pt x="12" y="8"/>
                  <a:pt x="19" y="9"/>
                </a:cubicBezTo>
                <a:cubicBezTo>
                  <a:pt x="247" y="9"/>
                  <a:pt x="247" y="9"/>
                  <a:pt x="247" y="9"/>
                </a:cubicBezTo>
                <a:cubicBezTo>
                  <a:pt x="339" y="5"/>
                  <a:pt x="424" y="0"/>
                  <a:pt x="446" y="4"/>
                </a:cubicBezTo>
                <a:cubicBezTo>
                  <a:pt x="446" y="2"/>
                  <a:pt x="446" y="2"/>
                  <a:pt x="446" y="2"/>
                </a:cubicBezTo>
                <a:cubicBezTo>
                  <a:pt x="247" y="2"/>
                  <a:pt x="247" y="2"/>
                  <a:pt x="247" y="2"/>
                </a:cubicBezTo>
                <a:cubicBezTo>
                  <a:pt x="168" y="5"/>
                  <a:pt x="65" y="9"/>
                  <a:pt x="15" y="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6" name="Freeform 118"/>
          <p:cNvSpPr/>
          <p:nvPr/>
        </p:nvSpPr>
        <p:spPr bwMode="auto">
          <a:xfrm>
            <a:off x="7131252" y="1817601"/>
            <a:ext cx="288513" cy="754878"/>
          </a:xfrm>
          <a:custGeom>
            <a:avLst/>
            <a:gdLst>
              <a:gd name="T0" fmla="*/ 407 w 407"/>
              <a:gd name="T1" fmla="*/ 1061 h 1061"/>
              <a:gd name="T2" fmla="*/ 407 w 407"/>
              <a:gd name="T3" fmla="*/ 683 h 1061"/>
              <a:gd name="T4" fmla="*/ 128 w 407"/>
              <a:gd name="T5" fmla="*/ 680 h 1061"/>
              <a:gd name="T6" fmla="*/ 125 w 407"/>
              <a:gd name="T7" fmla="*/ 677 h 1061"/>
              <a:gd name="T8" fmla="*/ 275 w 407"/>
              <a:gd name="T9" fmla="*/ 358 h 1061"/>
              <a:gd name="T10" fmla="*/ 407 w 407"/>
              <a:gd name="T11" fmla="*/ 403 h 1061"/>
              <a:gd name="T12" fmla="*/ 407 w 407"/>
              <a:gd name="T13" fmla="*/ 18 h 1061"/>
              <a:gd name="T14" fmla="*/ 404 w 407"/>
              <a:gd name="T15" fmla="*/ 18 h 1061"/>
              <a:gd name="T16" fmla="*/ 404 w 407"/>
              <a:gd name="T17" fmla="*/ 0 h 1061"/>
              <a:gd name="T18" fmla="*/ 399 w 407"/>
              <a:gd name="T19" fmla="*/ 0 h 1061"/>
              <a:gd name="T20" fmla="*/ 399 w 407"/>
              <a:gd name="T21" fmla="*/ 388 h 1061"/>
              <a:gd name="T22" fmla="*/ 275 w 407"/>
              <a:gd name="T23" fmla="*/ 351 h 1061"/>
              <a:gd name="T24" fmla="*/ 87 w 407"/>
              <a:gd name="T25" fmla="*/ 457 h 1061"/>
              <a:gd name="T26" fmla="*/ 118 w 407"/>
              <a:gd name="T27" fmla="*/ 681 h 1061"/>
              <a:gd name="T28" fmla="*/ 123 w 407"/>
              <a:gd name="T29" fmla="*/ 685 h 1061"/>
              <a:gd name="T30" fmla="*/ 399 w 407"/>
              <a:gd name="T31" fmla="*/ 698 h 1061"/>
              <a:gd name="T32" fmla="*/ 399 w 407"/>
              <a:gd name="T33" fmla="*/ 1061 h 1061"/>
              <a:gd name="T34" fmla="*/ 406 w 407"/>
              <a:gd name="T35" fmla="*/ 1061 h 1061"/>
              <a:gd name="T36" fmla="*/ 407 w 407"/>
              <a:gd name="T37" fmla="*/ 1061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7" h="1061">
                <a:moveTo>
                  <a:pt x="407" y="1061"/>
                </a:moveTo>
                <a:cubicBezTo>
                  <a:pt x="407" y="683"/>
                  <a:pt x="407" y="683"/>
                  <a:pt x="407" y="683"/>
                </a:cubicBezTo>
                <a:cubicBezTo>
                  <a:pt x="339" y="737"/>
                  <a:pt x="231" y="751"/>
                  <a:pt x="128" y="680"/>
                </a:cubicBezTo>
                <a:cubicBezTo>
                  <a:pt x="127" y="679"/>
                  <a:pt x="125" y="678"/>
                  <a:pt x="125" y="677"/>
                </a:cubicBezTo>
                <a:cubicBezTo>
                  <a:pt x="0" y="524"/>
                  <a:pt x="116" y="358"/>
                  <a:pt x="275" y="358"/>
                </a:cubicBezTo>
                <a:cubicBezTo>
                  <a:pt x="325" y="358"/>
                  <a:pt x="371" y="375"/>
                  <a:pt x="407" y="403"/>
                </a:cubicBezTo>
                <a:cubicBezTo>
                  <a:pt x="407" y="18"/>
                  <a:pt x="407" y="18"/>
                  <a:pt x="407" y="18"/>
                </a:cubicBezTo>
                <a:cubicBezTo>
                  <a:pt x="404" y="18"/>
                  <a:pt x="404" y="18"/>
                  <a:pt x="404" y="18"/>
                </a:cubicBezTo>
                <a:cubicBezTo>
                  <a:pt x="404" y="0"/>
                  <a:pt x="404" y="0"/>
                  <a:pt x="404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399" y="388"/>
                  <a:pt x="399" y="388"/>
                  <a:pt x="399" y="388"/>
                </a:cubicBezTo>
                <a:cubicBezTo>
                  <a:pt x="363" y="364"/>
                  <a:pt x="320" y="351"/>
                  <a:pt x="275" y="351"/>
                </a:cubicBezTo>
                <a:cubicBezTo>
                  <a:pt x="194" y="351"/>
                  <a:pt x="122" y="391"/>
                  <a:pt x="87" y="457"/>
                </a:cubicBezTo>
                <a:cubicBezTo>
                  <a:pt x="48" y="527"/>
                  <a:pt x="60" y="609"/>
                  <a:pt x="118" y="681"/>
                </a:cubicBezTo>
                <a:cubicBezTo>
                  <a:pt x="120" y="683"/>
                  <a:pt x="121" y="684"/>
                  <a:pt x="123" y="685"/>
                </a:cubicBezTo>
                <a:cubicBezTo>
                  <a:pt x="231" y="760"/>
                  <a:pt x="336" y="740"/>
                  <a:pt x="399" y="698"/>
                </a:cubicBezTo>
                <a:cubicBezTo>
                  <a:pt x="399" y="1061"/>
                  <a:pt x="399" y="1061"/>
                  <a:pt x="399" y="1061"/>
                </a:cubicBezTo>
                <a:cubicBezTo>
                  <a:pt x="406" y="1061"/>
                  <a:pt x="406" y="1061"/>
                  <a:pt x="406" y="1061"/>
                </a:cubicBezTo>
                <a:cubicBezTo>
                  <a:pt x="407" y="1061"/>
                  <a:pt x="407" y="1061"/>
                  <a:pt x="407" y="1061"/>
                </a:cubicBezTo>
              </a:path>
            </a:pathLst>
          </a:custGeom>
          <a:solidFill>
            <a:srgbClr val="519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7" name="Freeform 119"/>
          <p:cNvSpPr/>
          <p:nvPr/>
        </p:nvSpPr>
        <p:spPr bwMode="auto">
          <a:xfrm>
            <a:off x="7425035" y="2585652"/>
            <a:ext cx="818114" cy="255578"/>
          </a:xfrm>
          <a:custGeom>
            <a:avLst/>
            <a:gdLst>
              <a:gd name="T0" fmla="*/ 373 w 1151"/>
              <a:gd name="T1" fmla="*/ 109 h 359"/>
              <a:gd name="T2" fmla="*/ 488 w 1151"/>
              <a:gd name="T3" fmla="*/ 281 h 359"/>
              <a:gd name="T4" fmla="*/ 583 w 1151"/>
              <a:gd name="T5" fmla="*/ 302 h 359"/>
              <a:gd name="T6" fmla="*/ 731 w 1151"/>
              <a:gd name="T7" fmla="*/ 254 h 359"/>
              <a:gd name="T8" fmla="*/ 739 w 1151"/>
              <a:gd name="T9" fmla="*/ 246 h 359"/>
              <a:gd name="T10" fmla="*/ 760 w 1151"/>
              <a:gd name="T11" fmla="*/ 7 h 359"/>
              <a:gd name="T12" fmla="*/ 1151 w 1151"/>
              <a:gd name="T13" fmla="*/ 7 h 359"/>
              <a:gd name="T14" fmla="*/ 1151 w 1151"/>
              <a:gd name="T15" fmla="*/ 0 h 359"/>
              <a:gd name="T16" fmla="*/ 807 w 1151"/>
              <a:gd name="T17" fmla="*/ 0 h 359"/>
              <a:gd name="T18" fmla="*/ 748 w 1151"/>
              <a:gd name="T19" fmla="*/ 3 h 359"/>
              <a:gd name="T20" fmla="*/ 733 w 1151"/>
              <a:gd name="T21" fmla="*/ 242 h 359"/>
              <a:gd name="T22" fmla="*/ 726 w 1151"/>
              <a:gd name="T23" fmla="*/ 248 h 359"/>
              <a:gd name="T24" fmla="*/ 380 w 1151"/>
              <a:gd name="T25" fmla="*/ 109 h 359"/>
              <a:gd name="T26" fmla="*/ 420 w 1151"/>
              <a:gd name="T27" fmla="*/ 0 h 359"/>
              <a:gd name="T28" fmla="*/ 0 w 1151"/>
              <a:gd name="T29" fmla="*/ 0 h 359"/>
              <a:gd name="T30" fmla="*/ 0 w 1151"/>
              <a:gd name="T31" fmla="*/ 7 h 359"/>
              <a:gd name="T32" fmla="*/ 405 w 1151"/>
              <a:gd name="T33" fmla="*/ 7 h 359"/>
              <a:gd name="T34" fmla="*/ 373 w 1151"/>
              <a:gd name="T35" fmla="*/ 109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1" h="359">
                <a:moveTo>
                  <a:pt x="373" y="109"/>
                </a:moveTo>
                <a:cubicBezTo>
                  <a:pt x="373" y="182"/>
                  <a:pt x="417" y="248"/>
                  <a:pt x="488" y="281"/>
                </a:cubicBezTo>
                <a:cubicBezTo>
                  <a:pt x="518" y="295"/>
                  <a:pt x="550" y="302"/>
                  <a:pt x="583" y="302"/>
                </a:cubicBezTo>
                <a:cubicBezTo>
                  <a:pt x="632" y="302"/>
                  <a:pt x="683" y="286"/>
                  <a:pt x="731" y="254"/>
                </a:cubicBezTo>
                <a:cubicBezTo>
                  <a:pt x="734" y="252"/>
                  <a:pt x="737" y="249"/>
                  <a:pt x="739" y="246"/>
                </a:cubicBezTo>
                <a:cubicBezTo>
                  <a:pt x="814" y="155"/>
                  <a:pt x="800" y="65"/>
                  <a:pt x="760" y="7"/>
                </a:cubicBezTo>
                <a:cubicBezTo>
                  <a:pt x="1151" y="7"/>
                  <a:pt x="1151" y="7"/>
                  <a:pt x="1151" y="7"/>
                </a:cubicBezTo>
                <a:cubicBezTo>
                  <a:pt x="1151" y="0"/>
                  <a:pt x="1151" y="0"/>
                  <a:pt x="1151" y="0"/>
                </a:cubicBezTo>
                <a:cubicBezTo>
                  <a:pt x="807" y="0"/>
                  <a:pt x="807" y="0"/>
                  <a:pt x="807" y="0"/>
                </a:cubicBezTo>
                <a:cubicBezTo>
                  <a:pt x="785" y="1"/>
                  <a:pt x="765" y="2"/>
                  <a:pt x="748" y="3"/>
                </a:cubicBezTo>
                <a:cubicBezTo>
                  <a:pt x="796" y="65"/>
                  <a:pt x="804" y="155"/>
                  <a:pt x="733" y="242"/>
                </a:cubicBezTo>
                <a:cubicBezTo>
                  <a:pt x="731" y="244"/>
                  <a:pt x="729" y="247"/>
                  <a:pt x="726" y="248"/>
                </a:cubicBezTo>
                <a:cubicBezTo>
                  <a:pt x="560" y="359"/>
                  <a:pt x="380" y="254"/>
                  <a:pt x="380" y="109"/>
                </a:cubicBezTo>
                <a:cubicBezTo>
                  <a:pt x="380" y="68"/>
                  <a:pt x="395" y="30"/>
                  <a:pt x="4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405" y="7"/>
                  <a:pt x="405" y="7"/>
                  <a:pt x="405" y="7"/>
                </a:cubicBezTo>
                <a:cubicBezTo>
                  <a:pt x="384" y="37"/>
                  <a:pt x="373" y="73"/>
                  <a:pt x="373" y="10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8" name="Freeform 120"/>
          <p:cNvSpPr/>
          <p:nvPr/>
        </p:nvSpPr>
        <p:spPr bwMode="auto">
          <a:xfrm>
            <a:off x="7414496" y="2572478"/>
            <a:ext cx="5270" cy="18444"/>
          </a:xfrm>
          <a:custGeom>
            <a:avLst/>
            <a:gdLst>
              <a:gd name="T0" fmla="*/ 4 w 4"/>
              <a:gd name="T1" fmla="*/ 14 h 14"/>
              <a:gd name="T2" fmla="*/ 4 w 4"/>
              <a:gd name="T3" fmla="*/ 4 h 14"/>
              <a:gd name="T4" fmla="*/ 4 w 4"/>
              <a:gd name="T5" fmla="*/ 4 h 14"/>
              <a:gd name="T6" fmla="*/ 4 w 4"/>
              <a:gd name="T7" fmla="*/ 0 h 14"/>
              <a:gd name="T8" fmla="*/ 4 w 4"/>
              <a:gd name="T9" fmla="*/ 0 h 14"/>
              <a:gd name="T10" fmla="*/ 0 w 4"/>
              <a:gd name="T11" fmla="*/ 0 h 14"/>
              <a:gd name="T12" fmla="*/ 0 w 4"/>
              <a:gd name="T13" fmla="*/ 14 h 14"/>
              <a:gd name="T14" fmla="*/ 4 w 4"/>
              <a:gd name="T1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14">
                <a:moveTo>
                  <a:pt x="4" y="14"/>
                </a:moveTo>
                <a:lnTo>
                  <a:pt x="4" y="4"/>
                </a:lnTo>
                <a:lnTo>
                  <a:pt x="4" y="4"/>
                </a:lnTo>
                <a:lnTo>
                  <a:pt x="4" y="0"/>
                </a:lnTo>
                <a:lnTo>
                  <a:pt x="4" y="0"/>
                </a:lnTo>
                <a:lnTo>
                  <a:pt x="0" y="0"/>
                </a:lnTo>
                <a:lnTo>
                  <a:pt x="0" y="14"/>
                </a:lnTo>
                <a:lnTo>
                  <a:pt x="4" y="1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9" name="Freeform 121"/>
          <p:cNvSpPr/>
          <p:nvPr/>
        </p:nvSpPr>
        <p:spPr bwMode="auto">
          <a:xfrm>
            <a:off x="7419765" y="2577748"/>
            <a:ext cx="5270" cy="13174"/>
          </a:xfrm>
          <a:custGeom>
            <a:avLst/>
            <a:gdLst>
              <a:gd name="T0" fmla="*/ 4 w 4"/>
              <a:gd name="T1" fmla="*/ 6 h 10"/>
              <a:gd name="T2" fmla="*/ 0 w 4"/>
              <a:gd name="T3" fmla="*/ 6 h 10"/>
              <a:gd name="T4" fmla="*/ 0 w 4"/>
              <a:gd name="T5" fmla="*/ 0 h 10"/>
              <a:gd name="T6" fmla="*/ 0 w 4"/>
              <a:gd name="T7" fmla="*/ 0 h 10"/>
              <a:gd name="T8" fmla="*/ 0 w 4"/>
              <a:gd name="T9" fmla="*/ 10 h 10"/>
              <a:gd name="T10" fmla="*/ 4 w 4"/>
              <a:gd name="T11" fmla="*/ 10 h 10"/>
              <a:gd name="T12" fmla="*/ 4 w 4"/>
              <a:gd name="T13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0">
                <a:moveTo>
                  <a:pt x="4" y="6"/>
                </a:move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  <a:lnTo>
                  <a:pt x="0" y="10"/>
                </a:lnTo>
                <a:lnTo>
                  <a:pt x="4" y="10"/>
                </a:lnTo>
                <a:lnTo>
                  <a:pt x="4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" name="Freeform 122"/>
          <p:cNvSpPr/>
          <p:nvPr/>
        </p:nvSpPr>
        <p:spPr bwMode="auto">
          <a:xfrm>
            <a:off x="7955953" y="2585652"/>
            <a:ext cx="43475" cy="2635"/>
          </a:xfrm>
          <a:custGeom>
            <a:avLst/>
            <a:gdLst>
              <a:gd name="T0" fmla="*/ 2 w 61"/>
              <a:gd name="T1" fmla="*/ 3 h 3"/>
              <a:gd name="T2" fmla="*/ 61 w 61"/>
              <a:gd name="T3" fmla="*/ 0 h 3"/>
              <a:gd name="T4" fmla="*/ 0 w 61"/>
              <a:gd name="T5" fmla="*/ 0 h 3"/>
              <a:gd name="T6" fmla="*/ 2 w 61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3">
                <a:moveTo>
                  <a:pt x="2" y="3"/>
                </a:moveTo>
                <a:cubicBezTo>
                  <a:pt x="19" y="2"/>
                  <a:pt x="39" y="1"/>
                  <a:pt x="6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2"/>
                  <a:pt x="2" y="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" name="Freeform 123"/>
          <p:cNvSpPr/>
          <p:nvPr/>
        </p:nvSpPr>
        <p:spPr bwMode="auto">
          <a:xfrm>
            <a:off x="7428987" y="1817601"/>
            <a:ext cx="819431" cy="292466"/>
          </a:xfrm>
          <a:custGeom>
            <a:avLst/>
            <a:gdLst>
              <a:gd name="T0" fmla="*/ 426 w 1152"/>
              <a:gd name="T1" fmla="*/ 291 h 410"/>
              <a:gd name="T2" fmla="*/ 433 w 1152"/>
              <a:gd name="T3" fmla="*/ 297 h 410"/>
              <a:gd name="T4" fmla="*/ 780 w 1152"/>
              <a:gd name="T5" fmla="*/ 159 h 410"/>
              <a:gd name="T6" fmla="*/ 693 w 1152"/>
              <a:gd name="T7" fmla="*/ 7 h 410"/>
              <a:gd name="T8" fmla="*/ 1152 w 1152"/>
              <a:gd name="T9" fmla="*/ 7 h 410"/>
              <a:gd name="T10" fmla="*/ 1152 w 1152"/>
              <a:gd name="T11" fmla="*/ 0 h 410"/>
              <a:gd name="T12" fmla="*/ 669 w 1152"/>
              <a:gd name="T13" fmla="*/ 0 h 410"/>
              <a:gd name="T14" fmla="*/ 689 w 1152"/>
              <a:gd name="T15" fmla="*/ 12 h 410"/>
              <a:gd name="T16" fmla="*/ 772 w 1152"/>
              <a:gd name="T17" fmla="*/ 159 h 410"/>
              <a:gd name="T18" fmla="*/ 665 w 1152"/>
              <a:gd name="T19" fmla="*/ 318 h 410"/>
              <a:gd name="T20" fmla="*/ 438 w 1152"/>
              <a:gd name="T21" fmla="*/ 292 h 410"/>
              <a:gd name="T22" fmla="*/ 433 w 1152"/>
              <a:gd name="T23" fmla="*/ 287 h 410"/>
              <a:gd name="T24" fmla="*/ 385 w 1152"/>
              <a:gd name="T25" fmla="*/ 129 h 410"/>
              <a:gd name="T26" fmla="*/ 467 w 1152"/>
              <a:gd name="T27" fmla="*/ 12 h 410"/>
              <a:gd name="T28" fmla="*/ 487 w 1152"/>
              <a:gd name="T29" fmla="*/ 0 h 410"/>
              <a:gd name="T30" fmla="*/ 0 w 1152"/>
              <a:gd name="T31" fmla="*/ 0 h 410"/>
              <a:gd name="T32" fmla="*/ 0 w 1152"/>
              <a:gd name="T33" fmla="*/ 7 h 410"/>
              <a:gd name="T34" fmla="*/ 462 w 1152"/>
              <a:gd name="T35" fmla="*/ 7 h 410"/>
              <a:gd name="T36" fmla="*/ 426 w 1152"/>
              <a:gd name="T37" fmla="*/ 291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52" h="410">
                <a:moveTo>
                  <a:pt x="426" y="291"/>
                </a:moveTo>
                <a:cubicBezTo>
                  <a:pt x="428" y="293"/>
                  <a:pt x="431" y="296"/>
                  <a:pt x="433" y="297"/>
                </a:cubicBezTo>
                <a:cubicBezTo>
                  <a:pt x="599" y="410"/>
                  <a:pt x="780" y="304"/>
                  <a:pt x="780" y="159"/>
                </a:cubicBezTo>
                <a:cubicBezTo>
                  <a:pt x="780" y="96"/>
                  <a:pt x="746" y="40"/>
                  <a:pt x="693" y="7"/>
                </a:cubicBezTo>
                <a:cubicBezTo>
                  <a:pt x="1152" y="7"/>
                  <a:pt x="1152" y="7"/>
                  <a:pt x="1152" y="7"/>
                </a:cubicBezTo>
                <a:cubicBezTo>
                  <a:pt x="1152" y="0"/>
                  <a:pt x="1152" y="0"/>
                  <a:pt x="1152" y="0"/>
                </a:cubicBezTo>
                <a:cubicBezTo>
                  <a:pt x="669" y="0"/>
                  <a:pt x="669" y="0"/>
                  <a:pt x="669" y="0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741" y="46"/>
                  <a:pt x="772" y="100"/>
                  <a:pt x="772" y="159"/>
                </a:cubicBezTo>
                <a:cubicBezTo>
                  <a:pt x="772" y="227"/>
                  <a:pt x="731" y="288"/>
                  <a:pt x="665" y="318"/>
                </a:cubicBezTo>
                <a:cubicBezTo>
                  <a:pt x="594" y="351"/>
                  <a:pt x="511" y="341"/>
                  <a:pt x="438" y="292"/>
                </a:cubicBezTo>
                <a:cubicBezTo>
                  <a:pt x="436" y="290"/>
                  <a:pt x="434" y="289"/>
                  <a:pt x="433" y="287"/>
                </a:cubicBezTo>
                <a:cubicBezTo>
                  <a:pt x="392" y="237"/>
                  <a:pt x="376" y="182"/>
                  <a:pt x="385" y="129"/>
                </a:cubicBezTo>
                <a:cubicBezTo>
                  <a:pt x="394" y="82"/>
                  <a:pt x="424" y="40"/>
                  <a:pt x="467" y="12"/>
                </a:cubicBezTo>
                <a:cubicBezTo>
                  <a:pt x="487" y="0"/>
                  <a:pt x="487" y="0"/>
                  <a:pt x="4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462" y="7"/>
                  <a:pt x="462" y="7"/>
                  <a:pt x="462" y="7"/>
                </a:cubicBezTo>
                <a:cubicBezTo>
                  <a:pt x="374" y="62"/>
                  <a:pt x="337" y="180"/>
                  <a:pt x="426" y="29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" name="Freeform 124"/>
          <p:cNvSpPr/>
          <p:nvPr/>
        </p:nvSpPr>
        <p:spPr bwMode="auto">
          <a:xfrm>
            <a:off x="7418448" y="1817601"/>
            <a:ext cx="3952" cy="13174"/>
          </a:xfrm>
          <a:custGeom>
            <a:avLst/>
            <a:gdLst>
              <a:gd name="T0" fmla="*/ 1 w 3"/>
              <a:gd name="T1" fmla="*/ 10 h 10"/>
              <a:gd name="T2" fmla="*/ 1 w 3"/>
              <a:gd name="T3" fmla="*/ 4 h 10"/>
              <a:gd name="T4" fmla="*/ 3 w 3"/>
              <a:gd name="T5" fmla="*/ 4 h 10"/>
              <a:gd name="T6" fmla="*/ 3 w 3"/>
              <a:gd name="T7" fmla="*/ 0 h 10"/>
              <a:gd name="T8" fmla="*/ 0 w 3"/>
              <a:gd name="T9" fmla="*/ 0 h 10"/>
              <a:gd name="T10" fmla="*/ 0 w 3"/>
              <a:gd name="T11" fmla="*/ 10 h 10"/>
              <a:gd name="T12" fmla="*/ 1 w 3"/>
              <a:gd name="T1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0">
                <a:moveTo>
                  <a:pt x="1" y="10"/>
                </a:moveTo>
                <a:lnTo>
                  <a:pt x="1" y="4"/>
                </a:lnTo>
                <a:lnTo>
                  <a:pt x="3" y="4"/>
                </a:lnTo>
                <a:lnTo>
                  <a:pt x="3" y="0"/>
                </a:lnTo>
                <a:lnTo>
                  <a:pt x="0" y="0"/>
                </a:lnTo>
                <a:lnTo>
                  <a:pt x="0" y="10"/>
                </a:lnTo>
                <a:lnTo>
                  <a:pt x="1" y="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" name="Rectangle 125"/>
          <p:cNvSpPr>
            <a:spLocks noChangeArrowheads="1"/>
          </p:cNvSpPr>
          <p:nvPr/>
        </p:nvSpPr>
        <p:spPr bwMode="auto">
          <a:xfrm>
            <a:off x="7422400" y="1817601"/>
            <a:ext cx="6587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" name="Freeform 126"/>
          <p:cNvSpPr/>
          <p:nvPr/>
        </p:nvSpPr>
        <p:spPr bwMode="auto">
          <a:xfrm>
            <a:off x="8258958" y="2302408"/>
            <a:ext cx="187073" cy="51379"/>
          </a:xfrm>
          <a:custGeom>
            <a:avLst/>
            <a:gdLst>
              <a:gd name="T0" fmla="*/ 0 w 264"/>
              <a:gd name="T1" fmla="*/ 27 h 72"/>
              <a:gd name="T2" fmla="*/ 258 w 264"/>
              <a:gd name="T3" fmla="*/ 5 h 72"/>
              <a:gd name="T4" fmla="*/ 259 w 264"/>
              <a:gd name="T5" fmla="*/ 5 h 72"/>
              <a:gd name="T6" fmla="*/ 264 w 264"/>
              <a:gd name="T7" fmla="*/ 0 h 72"/>
              <a:gd name="T8" fmla="*/ 258 w 264"/>
              <a:gd name="T9" fmla="*/ 5 h 72"/>
              <a:gd name="T10" fmla="*/ 0 w 264"/>
              <a:gd name="T11" fmla="*/ 2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" h="72">
                <a:moveTo>
                  <a:pt x="0" y="27"/>
                </a:moveTo>
                <a:cubicBezTo>
                  <a:pt x="63" y="61"/>
                  <a:pt x="160" y="72"/>
                  <a:pt x="258" y="5"/>
                </a:cubicBezTo>
                <a:cubicBezTo>
                  <a:pt x="259" y="5"/>
                  <a:pt x="259" y="5"/>
                  <a:pt x="259" y="5"/>
                </a:cubicBezTo>
                <a:cubicBezTo>
                  <a:pt x="261" y="4"/>
                  <a:pt x="262" y="2"/>
                  <a:pt x="264" y="0"/>
                </a:cubicBezTo>
                <a:cubicBezTo>
                  <a:pt x="262" y="2"/>
                  <a:pt x="261" y="4"/>
                  <a:pt x="258" y="5"/>
                </a:cubicBezTo>
                <a:cubicBezTo>
                  <a:pt x="160" y="72"/>
                  <a:pt x="63" y="61"/>
                  <a:pt x="0" y="2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5" name="Freeform 127"/>
          <p:cNvSpPr/>
          <p:nvPr/>
        </p:nvSpPr>
        <p:spPr bwMode="auto">
          <a:xfrm>
            <a:off x="8411778" y="2092940"/>
            <a:ext cx="15809" cy="10539"/>
          </a:xfrm>
          <a:custGeom>
            <a:avLst/>
            <a:gdLst>
              <a:gd name="T0" fmla="*/ 0 w 22"/>
              <a:gd name="T1" fmla="*/ 0 h 15"/>
              <a:gd name="T2" fmla="*/ 22 w 22"/>
              <a:gd name="T3" fmla="*/ 15 h 15"/>
              <a:gd name="T4" fmla="*/ 0 w 22"/>
              <a:gd name="T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" h="15">
                <a:moveTo>
                  <a:pt x="0" y="0"/>
                </a:moveTo>
                <a:cubicBezTo>
                  <a:pt x="8" y="4"/>
                  <a:pt x="15" y="9"/>
                  <a:pt x="22" y="15"/>
                </a:cubicBezTo>
                <a:cubicBezTo>
                  <a:pt x="15" y="9"/>
                  <a:pt x="8" y="4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6" name="Freeform 128"/>
          <p:cNvSpPr/>
          <p:nvPr/>
        </p:nvSpPr>
        <p:spPr bwMode="auto">
          <a:xfrm>
            <a:off x="8426269" y="2308995"/>
            <a:ext cx="1317" cy="1317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1"/>
                  <a:pt x="1" y="1"/>
                  <a:pt x="0" y="1"/>
                </a:cubicBezTo>
                <a:cubicBezTo>
                  <a:pt x="1" y="1"/>
                  <a:pt x="1" y="1"/>
                  <a:pt x="1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7" name="Freeform 129"/>
          <p:cNvSpPr/>
          <p:nvPr/>
        </p:nvSpPr>
        <p:spPr bwMode="auto">
          <a:xfrm>
            <a:off x="8439443" y="2287917"/>
            <a:ext cx="11857" cy="14492"/>
          </a:xfrm>
          <a:custGeom>
            <a:avLst/>
            <a:gdLst>
              <a:gd name="T0" fmla="*/ 0 w 17"/>
              <a:gd name="T1" fmla="*/ 20 h 20"/>
              <a:gd name="T2" fmla="*/ 7 w 17"/>
              <a:gd name="T3" fmla="*/ 14 h 20"/>
              <a:gd name="T4" fmla="*/ 17 w 17"/>
              <a:gd name="T5" fmla="*/ 0 h 20"/>
              <a:gd name="T6" fmla="*/ 7 w 17"/>
              <a:gd name="T7" fmla="*/ 14 h 20"/>
              <a:gd name="T8" fmla="*/ 0 w 17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0">
                <a:moveTo>
                  <a:pt x="0" y="20"/>
                </a:moveTo>
                <a:cubicBezTo>
                  <a:pt x="2" y="18"/>
                  <a:pt x="5" y="16"/>
                  <a:pt x="7" y="14"/>
                </a:cubicBezTo>
                <a:cubicBezTo>
                  <a:pt x="10" y="9"/>
                  <a:pt x="13" y="5"/>
                  <a:pt x="17" y="0"/>
                </a:cubicBezTo>
                <a:cubicBezTo>
                  <a:pt x="13" y="5"/>
                  <a:pt x="10" y="9"/>
                  <a:pt x="7" y="14"/>
                </a:cubicBezTo>
                <a:cubicBezTo>
                  <a:pt x="5" y="16"/>
                  <a:pt x="2" y="18"/>
                  <a:pt x="0" y="2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8" name="Freeform 130"/>
          <p:cNvSpPr/>
          <p:nvPr/>
        </p:nvSpPr>
        <p:spPr bwMode="auto">
          <a:xfrm>
            <a:off x="8449983" y="2123240"/>
            <a:ext cx="44792" cy="164677"/>
          </a:xfrm>
          <a:custGeom>
            <a:avLst/>
            <a:gdLst>
              <a:gd name="T0" fmla="*/ 2 w 62"/>
              <a:gd name="T1" fmla="*/ 230 h 230"/>
              <a:gd name="T2" fmla="*/ 0 w 62"/>
              <a:gd name="T3" fmla="*/ 0 h 230"/>
              <a:gd name="T4" fmla="*/ 2 w 62"/>
              <a:gd name="T5" fmla="*/ 23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2" h="230">
                <a:moveTo>
                  <a:pt x="2" y="230"/>
                </a:moveTo>
                <a:cubicBezTo>
                  <a:pt x="62" y="146"/>
                  <a:pt x="50" y="59"/>
                  <a:pt x="0" y="0"/>
                </a:cubicBezTo>
                <a:cubicBezTo>
                  <a:pt x="50" y="59"/>
                  <a:pt x="62" y="146"/>
                  <a:pt x="2" y="23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9" name="Freeform 131"/>
          <p:cNvSpPr/>
          <p:nvPr/>
        </p:nvSpPr>
        <p:spPr bwMode="auto">
          <a:xfrm>
            <a:off x="8398603" y="2319535"/>
            <a:ext cx="9222" cy="3952"/>
          </a:xfrm>
          <a:custGeom>
            <a:avLst/>
            <a:gdLst>
              <a:gd name="T0" fmla="*/ 12 w 12"/>
              <a:gd name="T1" fmla="*/ 0 h 5"/>
              <a:gd name="T2" fmla="*/ 0 w 12"/>
              <a:gd name="T3" fmla="*/ 5 h 5"/>
              <a:gd name="T4" fmla="*/ 12 w 12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5">
                <a:moveTo>
                  <a:pt x="12" y="0"/>
                </a:moveTo>
                <a:cubicBezTo>
                  <a:pt x="8" y="2"/>
                  <a:pt x="4" y="4"/>
                  <a:pt x="0" y="5"/>
                </a:cubicBezTo>
                <a:cubicBezTo>
                  <a:pt x="4" y="4"/>
                  <a:pt x="8" y="2"/>
                  <a:pt x="1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0" name="Freeform 132"/>
          <p:cNvSpPr/>
          <p:nvPr/>
        </p:nvSpPr>
        <p:spPr bwMode="auto">
          <a:xfrm>
            <a:off x="8347224" y="2073179"/>
            <a:ext cx="19761" cy="2635"/>
          </a:xfrm>
          <a:custGeom>
            <a:avLst/>
            <a:gdLst>
              <a:gd name="T0" fmla="*/ 0 w 28"/>
              <a:gd name="T1" fmla="*/ 0 h 4"/>
              <a:gd name="T2" fmla="*/ 28 w 28"/>
              <a:gd name="T3" fmla="*/ 4 h 4"/>
              <a:gd name="T4" fmla="*/ 0 w 28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" h="4">
                <a:moveTo>
                  <a:pt x="0" y="0"/>
                </a:moveTo>
                <a:cubicBezTo>
                  <a:pt x="9" y="1"/>
                  <a:pt x="19" y="2"/>
                  <a:pt x="28" y="4"/>
                </a:cubicBezTo>
                <a:cubicBezTo>
                  <a:pt x="19" y="2"/>
                  <a:pt x="9" y="1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1" name="Rectangle 133"/>
          <p:cNvSpPr>
            <a:spLocks noChangeArrowheads="1"/>
          </p:cNvSpPr>
          <p:nvPr/>
        </p:nvSpPr>
        <p:spPr bwMode="auto">
          <a:xfrm>
            <a:off x="8248418" y="1817601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2" name="Rectangle 134"/>
          <p:cNvSpPr>
            <a:spLocks noChangeArrowheads="1"/>
          </p:cNvSpPr>
          <p:nvPr/>
        </p:nvSpPr>
        <p:spPr bwMode="auto">
          <a:xfrm>
            <a:off x="8248418" y="1817601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3" name="Rectangle 135"/>
          <p:cNvSpPr>
            <a:spLocks noChangeArrowheads="1"/>
          </p:cNvSpPr>
          <p:nvPr/>
        </p:nvSpPr>
        <p:spPr bwMode="auto">
          <a:xfrm>
            <a:off x="8256323" y="1817601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4" name="Rectangle 136"/>
          <p:cNvSpPr>
            <a:spLocks noChangeArrowheads="1"/>
          </p:cNvSpPr>
          <p:nvPr/>
        </p:nvSpPr>
        <p:spPr bwMode="auto">
          <a:xfrm>
            <a:off x="8256323" y="1817601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5" name="Freeform 137"/>
          <p:cNvSpPr/>
          <p:nvPr/>
        </p:nvSpPr>
        <p:spPr bwMode="auto">
          <a:xfrm>
            <a:off x="8251053" y="1817601"/>
            <a:ext cx="5270" cy="5270"/>
          </a:xfrm>
          <a:custGeom>
            <a:avLst/>
            <a:gdLst>
              <a:gd name="T0" fmla="*/ 2 w 4"/>
              <a:gd name="T1" fmla="*/ 4 h 4"/>
              <a:gd name="T2" fmla="*/ 4 w 4"/>
              <a:gd name="T3" fmla="*/ 4 h 4"/>
              <a:gd name="T4" fmla="*/ 4 w 4"/>
              <a:gd name="T5" fmla="*/ 0 h 4"/>
              <a:gd name="T6" fmla="*/ 0 w 4"/>
              <a:gd name="T7" fmla="*/ 0 h 4"/>
              <a:gd name="T8" fmla="*/ 0 w 4"/>
              <a:gd name="T9" fmla="*/ 4 h 4"/>
              <a:gd name="T10" fmla="*/ 2 w 4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2" y="4"/>
                </a:moveTo>
                <a:lnTo>
                  <a:pt x="4" y="4"/>
                </a:lnTo>
                <a:lnTo>
                  <a:pt x="4" y="0"/>
                </a:lnTo>
                <a:lnTo>
                  <a:pt x="0" y="0"/>
                </a:lnTo>
                <a:lnTo>
                  <a:pt x="0" y="4"/>
                </a:lnTo>
                <a:lnTo>
                  <a:pt x="2" y="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6" name="Freeform 138"/>
          <p:cNvSpPr/>
          <p:nvPr/>
        </p:nvSpPr>
        <p:spPr bwMode="auto">
          <a:xfrm>
            <a:off x="8251053" y="1817601"/>
            <a:ext cx="5270" cy="5270"/>
          </a:xfrm>
          <a:custGeom>
            <a:avLst/>
            <a:gdLst>
              <a:gd name="T0" fmla="*/ 2 w 4"/>
              <a:gd name="T1" fmla="*/ 4 h 4"/>
              <a:gd name="T2" fmla="*/ 4 w 4"/>
              <a:gd name="T3" fmla="*/ 4 h 4"/>
              <a:gd name="T4" fmla="*/ 4 w 4"/>
              <a:gd name="T5" fmla="*/ 0 h 4"/>
              <a:gd name="T6" fmla="*/ 0 w 4"/>
              <a:gd name="T7" fmla="*/ 0 h 4"/>
              <a:gd name="T8" fmla="*/ 0 w 4"/>
              <a:gd name="T9" fmla="*/ 4 h 4"/>
              <a:gd name="T10" fmla="*/ 2 w 4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2" y="4"/>
                </a:moveTo>
                <a:lnTo>
                  <a:pt x="4" y="4"/>
                </a:lnTo>
                <a:lnTo>
                  <a:pt x="4" y="0"/>
                </a:lnTo>
                <a:lnTo>
                  <a:pt x="0" y="0"/>
                </a:lnTo>
                <a:lnTo>
                  <a:pt x="0" y="4"/>
                </a:lnTo>
                <a:lnTo>
                  <a:pt x="2" y="4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7" name="Freeform 139"/>
          <p:cNvSpPr/>
          <p:nvPr/>
        </p:nvSpPr>
        <p:spPr bwMode="auto">
          <a:xfrm>
            <a:off x="8253688" y="1836044"/>
            <a:ext cx="243721" cy="741703"/>
          </a:xfrm>
          <a:custGeom>
            <a:avLst/>
            <a:gdLst>
              <a:gd name="T0" fmla="*/ 0 w 342"/>
              <a:gd name="T1" fmla="*/ 366 h 1043"/>
              <a:gd name="T2" fmla="*/ 116 w 342"/>
              <a:gd name="T3" fmla="*/ 333 h 1043"/>
              <a:gd name="T4" fmla="*/ 131 w 342"/>
              <a:gd name="T5" fmla="*/ 333 h 1043"/>
              <a:gd name="T6" fmla="*/ 159 w 342"/>
              <a:gd name="T7" fmla="*/ 337 h 1043"/>
              <a:gd name="T8" fmla="*/ 199 w 342"/>
              <a:gd name="T9" fmla="*/ 349 h 1043"/>
              <a:gd name="T10" fmla="*/ 223 w 342"/>
              <a:gd name="T11" fmla="*/ 361 h 1043"/>
              <a:gd name="T12" fmla="*/ 245 w 342"/>
              <a:gd name="T13" fmla="*/ 376 h 1043"/>
              <a:gd name="T14" fmla="*/ 256 w 342"/>
              <a:gd name="T15" fmla="*/ 384 h 1043"/>
              <a:gd name="T16" fmla="*/ 276 w 342"/>
              <a:gd name="T17" fmla="*/ 405 h 1043"/>
              <a:gd name="T18" fmla="*/ 278 w 342"/>
              <a:gd name="T19" fmla="*/ 635 h 1043"/>
              <a:gd name="T20" fmla="*/ 278 w 342"/>
              <a:gd name="T21" fmla="*/ 636 h 1043"/>
              <a:gd name="T22" fmla="*/ 268 w 342"/>
              <a:gd name="T23" fmla="*/ 650 h 1043"/>
              <a:gd name="T24" fmla="*/ 261 w 342"/>
              <a:gd name="T25" fmla="*/ 656 h 1043"/>
              <a:gd name="T26" fmla="*/ 261 w 342"/>
              <a:gd name="T27" fmla="*/ 656 h 1043"/>
              <a:gd name="T28" fmla="*/ 244 w 342"/>
              <a:gd name="T29" fmla="*/ 666 h 1043"/>
              <a:gd name="T30" fmla="*/ 243 w 342"/>
              <a:gd name="T31" fmla="*/ 667 h 1043"/>
              <a:gd name="T32" fmla="*/ 216 w 342"/>
              <a:gd name="T33" fmla="*/ 681 h 1043"/>
              <a:gd name="T34" fmla="*/ 204 w 342"/>
              <a:gd name="T35" fmla="*/ 686 h 1043"/>
              <a:gd name="T36" fmla="*/ 41 w 342"/>
              <a:gd name="T37" fmla="*/ 690 h 1043"/>
              <a:gd name="T38" fmla="*/ 13 w 342"/>
              <a:gd name="T39" fmla="*/ 677 h 1043"/>
              <a:gd name="T40" fmla="*/ 0 w 342"/>
              <a:gd name="T41" fmla="*/ 670 h 1043"/>
              <a:gd name="T42" fmla="*/ 0 w 342"/>
              <a:gd name="T43" fmla="*/ 1035 h 1043"/>
              <a:gd name="T44" fmla="*/ 1 w 342"/>
              <a:gd name="T45" fmla="*/ 1036 h 1043"/>
              <a:gd name="T46" fmla="*/ 6 w 342"/>
              <a:gd name="T47" fmla="*/ 1037 h 1043"/>
              <a:gd name="T48" fmla="*/ 6 w 342"/>
              <a:gd name="T49" fmla="*/ 1043 h 1043"/>
              <a:gd name="T50" fmla="*/ 6 w 342"/>
              <a:gd name="T51" fmla="*/ 1043 h 1043"/>
              <a:gd name="T52" fmla="*/ 7 w 342"/>
              <a:gd name="T53" fmla="*/ 1043 h 1043"/>
              <a:gd name="T54" fmla="*/ 7 w 342"/>
              <a:gd name="T55" fmla="*/ 683 h 1043"/>
              <a:gd name="T56" fmla="*/ 265 w 342"/>
              <a:gd name="T57" fmla="*/ 661 h 1043"/>
              <a:gd name="T58" fmla="*/ 271 w 342"/>
              <a:gd name="T59" fmla="*/ 656 h 1043"/>
              <a:gd name="T60" fmla="*/ 274 w 342"/>
              <a:gd name="T61" fmla="*/ 654 h 1043"/>
              <a:gd name="T62" fmla="*/ 303 w 342"/>
              <a:gd name="T63" fmla="*/ 431 h 1043"/>
              <a:gd name="T64" fmla="*/ 160 w 342"/>
              <a:gd name="T65" fmla="*/ 330 h 1043"/>
              <a:gd name="T66" fmla="*/ 116 w 342"/>
              <a:gd name="T67" fmla="*/ 326 h 1043"/>
              <a:gd name="T68" fmla="*/ 7 w 342"/>
              <a:gd name="T69" fmla="*/ 353 h 1043"/>
              <a:gd name="T70" fmla="*/ 7 w 342"/>
              <a:gd name="T71" fmla="*/ 0 h 1043"/>
              <a:gd name="T72" fmla="*/ 0 w 342"/>
              <a:gd name="T73" fmla="*/ 0 h 1043"/>
              <a:gd name="T74" fmla="*/ 0 w 342"/>
              <a:gd name="T75" fmla="*/ 366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2" h="1043">
                <a:moveTo>
                  <a:pt x="0" y="366"/>
                </a:moveTo>
                <a:cubicBezTo>
                  <a:pt x="32" y="345"/>
                  <a:pt x="73" y="333"/>
                  <a:pt x="116" y="333"/>
                </a:cubicBezTo>
                <a:cubicBezTo>
                  <a:pt x="121" y="333"/>
                  <a:pt x="126" y="333"/>
                  <a:pt x="131" y="333"/>
                </a:cubicBezTo>
                <a:cubicBezTo>
                  <a:pt x="140" y="334"/>
                  <a:pt x="150" y="335"/>
                  <a:pt x="159" y="337"/>
                </a:cubicBezTo>
                <a:cubicBezTo>
                  <a:pt x="173" y="340"/>
                  <a:pt x="186" y="344"/>
                  <a:pt x="199" y="349"/>
                </a:cubicBezTo>
                <a:cubicBezTo>
                  <a:pt x="207" y="352"/>
                  <a:pt x="215" y="356"/>
                  <a:pt x="223" y="361"/>
                </a:cubicBezTo>
                <a:cubicBezTo>
                  <a:pt x="231" y="365"/>
                  <a:pt x="238" y="370"/>
                  <a:pt x="245" y="376"/>
                </a:cubicBezTo>
                <a:cubicBezTo>
                  <a:pt x="249" y="378"/>
                  <a:pt x="252" y="381"/>
                  <a:pt x="256" y="384"/>
                </a:cubicBezTo>
                <a:cubicBezTo>
                  <a:pt x="263" y="390"/>
                  <a:pt x="270" y="398"/>
                  <a:pt x="276" y="405"/>
                </a:cubicBezTo>
                <a:cubicBezTo>
                  <a:pt x="326" y="464"/>
                  <a:pt x="338" y="551"/>
                  <a:pt x="278" y="635"/>
                </a:cubicBezTo>
                <a:cubicBezTo>
                  <a:pt x="278" y="636"/>
                  <a:pt x="278" y="636"/>
                  <a:pt x="278" y="636"/>
                </a:cubicBezTo>
                <a:cubicBezTo>
                  <a:pt x="274" y="641"/>
                  <a:pt x="271" y="645"/>
                  <a:pt x="268" y="650"/>
                </a:cubicBezTo>
                <a:cubicBezTo>
                  <a:pt x="266" y="652"/>
                  <a:pt x="263" y="654"/>
                  <a:pt x="261" y="656"/>
                </a:cubicBezTo>
                <a:cubicBezTo>
                  <a:pt x="261" y="656"/>
                  <a:pt x="261" y="656"/>
                  <a:pt x="261" y="656"/>
                </a:cubicBezTo>
                <a:cubicBezTo>
                  <a:pt x="255" y="660"/>
                  <a:pt x="250" y="663"/>
                  <a:pt x="244" y="666"/>
                </a:cubicBezTo>
                <a:cubicBezTo>
                  <a:pt x="244" y="667"/>
                  <a:pt x="244" y="667"/>
                  <a:pt x="243" y="667"/>
                </a:cubicBezTo>
                <a:cubicBezTo>
                  <a:pt x="234" y="672"/>
                  <a:pt x="225" y="677"/>
                  <a:pt x="216" y="681"/>
                </a:cubicBezTo>
                <a:cubicBezTo>
                  <a:pt x="212" y="683"/>
                  <a:pt x="208" y="685"/>
                  <a:pt x="204" y="686"/>
                </a:cubicBezTo>
                <a:cubicBezTo>
                  <a:pt x="146" y="709"/>
                  <a:pt x="89" y="708"/>
                  <a:pt x="41" y="690"/>
                </a:cubicBezTo>
                <a:cubicBezTo>
                  <a:pt x="31" y="687"/>
                  <a:pt x="22" y="682"/>
                  <a:pt x="13" y="677"/>
                </a:cubicBezTo>
                <a:cubicBezTo>
                  <a:pt x="8" y="675"/>
                  <a:pt x="4" y="672"/>
                  <a:pt x="0" y="670"/>
                </a:cubicBezTo>
                <a:cubicBezTo>
                  <a:pt x="0" y="1035"/>
                  <a:pt x="0" y="1035"/>
                  <a:pt x="0" y="1035"/>
                </a:cubicBezTo>
                <a:cubicBezTo>
                  <a:pt x="0" y="1036"/>
                  <a:pt x="1" y="1036"/>
                  <a:pt x="1" y="1036"/>
                </a:cubicBezTo>
                <a:cubicBezTo>
                  <a:pt x="6" y="1037"/>
                  <a:pt x="6" y="1037"/>
                  <a:pt x="6" y="1037"/>
                </a:cubicBezTo>
                <a:cubicBezTo>
                  <a:pt x="6" y="1043"/>
                  <a:pt x="6" y="1043"/>
                  <a:pt x="6" y="1043"/>
                </a:cubicBezTo>
                <a:cubicBezTo>
                  <a:pt x="6" y="1043"/>
                  <a:pt x="6" y="1043"/>
                  <a:pt x="6" y="1043"/>
                </a:cubicBezTo>
                <a:cubicBezTo>
                  <a:pt x="7" y="1043"/>
                  <a:pt x="7" y="1043"/>
                  <a:pt x="7" y="1043"/>
                </a:cubicBezTo>
                <a:cubicBezTo>
                  <a:pt x="7" y="683"/>
                  <a:pt x="7" y="683"/>
                  <a:pt x="7" y="683"/>
                </a:cubicBezTo>
                <a:cubicBezTo>
                  <a:pt x="70" y="717"/>
                  <a:pt x="167" y="728"/>
                  <a:pt x="265" y="661"/>
                </a:cubicBezTo>
                <a:cubicBezTo>
                  <a:pt x="268" y="660"/>
                  <a:pt x="269" y="658"/>
                  <a:pt x="271" y="656"/>
                </a:cubicBezTo>
                <a:cubicBezTo>
                  <a:pt x="272" y="656"/>
                  <a:pt x="273" y="655"/>
                  <a:pt x="274" y="654"/>
                </a:cubicBezTo>
                <a:cubicBezTo>
                  <a:pt x="331" y="582"/>
                  <a:pt x="342" y="501"/>
                  <a:pt x="303" y="431"/>
                </a:cubicBezTo>
                <a:cubicBezTo>
                  <a:pt x="274" y="378"/>
                  <a:pt x="221" y="342"/>
                  <a:pt x="160" y="330"/>
                </a:cubicBezTo>
                <a:cubicBezTo>
                  <a:pt x="145" y="327"/>
                  <a:pt x="131" y="326"/>
                  <a:pt x="116" y="326"/>
                </a:cubicBezTo>
                <a:cubicBezTo>
                  <a:pt x="77" y="326"/>
                  <a:pt x="40" y="335"/>
                  <a:pt x="7" y="353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6"/>
                  <a:pt x="0" y="366"/>
                  <a:pt x="0" y="36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8" name="Freeform 140"/>
          <p:cNvSpPr/>
          <p:nvPr/>
        </p:nvSpPr>
        <p:spPr bwMode="auto">
          <a:xfrm>
            <a:off x="8253688" y="2572478"/>
            <a:ext cx="3952" cy="5270"/>
          </a:xfrm>
          <a:custGeom>
            <a:avLst/>
            <a:gdLst>
              <a:gd name="T0" fmla="*/ 6 w 6"/>
              <a:gd name="T1" fmla="*/ 8 h 8"/>
              <a:gd name="T2" fmla="*/ 6 w 6"/>
              <a:gd name="T3" fmla="*/ 8 h 8"/>
              <a:gd name="T4" fmla="*/ 6 w 6"/>
              <a:gd name="T5" fmla="*/ 2 h 8"/>
              <a:gd name="T6" fmla="*/ 1 w 6"/>
              <a:gd name="T7" fmla="*/ 1 h 8"/>
              <a:gd name="T8" fmla="*/ 0 w 6"/>
              <a:gd name="T9" fmla="*/ 0 h 8"/>
              <a:gd name="T10" fmla="*/ 0 w 6"/>
              <a:gd name="T11" fmla="*/ 8 h 8"/>
              <a:gd name="T12" fmla="*/ 6 w 6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8">
                <a:moveTo>
                  <a:pt x="6" y="8"/>
                </a:moveTo>
                <a:cubicBezTo>
                  <a:pt x="6" y="8"/>
                  <a:pt x="6" y="8"/>
                  <a:pt x="6" y="8"/>
                </a:cubicBezTo>
                <a:cubicBezTo>
                  <a:pt x="6" y="2"/>
                  <a:pt x="6" y="2"/>
                  <a:pt x="6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6" y="8"/>
                  <a:pt x="6" y="8"/>
                  <a:pt x="6" y="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9" name="Freeform 141"/>
          <p:cNvSpPr/>
          <p:nvPr/>
        </p:nvSpPr>
        <p:spPr bwMode="auto">
          <a:xfrm>
            <a:off x="8253688" y="1830775"/>
            <a:ext cx="5270" cy="5270"/>
          </a:xfrm>
          <a:custGeom>
            <a:avLst/>
            <a:gdLst>
              <a:gd name="T0" fmla="*/ 2 w 4"/>
              <a:gd name="T1" fmla="*/ 0 h 4"/>
              <a:gd name="T2" fmla="*/ 0 w 4"/>
              <a:gd name="T3" fmla="*/ 0 h 4"/>
              <a:gd name="T4" fmla="*/ 0 w 4"/>
              <a:gd name="T5" fmla="*/ 4 h 4"/>
              <a:gd name="T6" fmla="*/ 4 w 4"/>
              <a:gd name="T7" fmla="*/ 4 h 4"/>
              <a:gd name="T8" fmla="*/ 4 w 4"/>
              <a:gd name="T9" fmla="*/ 0 h 4"/>
              <a:gd name="T10" fmla="*/ 2 w 4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0" y="0"/>
                </a:lnTo>
                <a:lnTo>
                  <a:pt x="0" y="4"/>
                </a:lnTo>
                <a:lnTo>
                  <a:pt x="4" y="4"/>
                </a:lnTo>
                <a:lnTo>
                  <a:pt x="4" y="0"/>
                </a:lnTo>
                <a:lnTo>
                  <a:pt x="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0" name="Freeform 142"/>
          <p:cNvSpPr/>
          <p:nvPr/>
        </p:nvSpPr>
        <p:spPr bwMode="auto">
          <a:xfrm>
            <a:off x="8253688" y="1830775"/>
            <a:ext cx="5270" cy="5270"/>
          </a:xfrm>
          <a:custGeom>
            <a:avLst/>
            <a:gdLst>
              <a:gd name="T0" fmla="*/ 2 w 4"/>
              <a:gd name="T1" fmla="*/ 0 h 4"/>
              <a:gd name="T2" fmla="*/ 0 w 4"/>
              <a:gd name="T3" fmla="*/ 0 h 4"/>
              <a:gd name="T4" fmla="*/ 0 w 4"/>
              <a:gd name="T5" fmla="*/ 4 h 4"/>
              <a:gd name="T6" fmla="*/ 4 w 4"/>
              <a:gd name="T7" fmla="*/ 4 h 4"/>
              <a:gd name="T8" fmla="*/ 4 w 4"/>
              <a:gd name="T9" fmla="*/ 0 h 4"/>
              <a:gd name="T10" fmla="*/ 2 w 4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0" y="0"/>
                </a:lnTo>
                <a:lnTo>
                  <a:pt x="0" y="4"/>
                </a:lnTo>
                <a:lnTo>
                  <a:pt x="4" y="4"/>
                </a:lnTo>
                <a:lnTo>
                  <a:pt x="4" y="0"/>
                </a:lnTo>
                <a:lnTo>
                  <a:pt x="2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1" name="Freeform 143"/>
          <p:cNvSpPr/>
          <p:nvPr/>
        </p:nvSpPr>
        <p:spPr bwMode="auto">
          <a:xfrm>
            <a:off x="8256323" y="1822870"/>
            <a:ext cx="2635" cy="7904"/>
          </a:xfrm>
          <a:custGeom>
            <a:avLst/>
            <a:gdLst>
              <a:gd name="T0" fmla="*/ 2 w 2"/>
              <a:gd name="T1" fmla="*/ 6 h 6"/>
              <a:gd name="T2" fmla="*/ 2 w 2"/>
              <a:gd name="T3" fmla="*/ 3 h 6"/>
              <a:gd name="T4" fmla="*/ 2 w 2"/>
              <a:gd name="T5" fmla="*/ 0 h 6"/>
              <a:gd name="T6" fmla="*/ 0 w 2"/>
              <a:gd name="T7" fmla="*/ 0 h 6"/>
              <a:gd name="T8" fmla="*/ 0 w 2"/>
              <a:gd name="T9" fmla="*/ 6 h 6"/>
              <a:gd name="T10" fmla="*/ 2 w 2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2" y="6"/>
                </a:moveTo>
                <a:lnTo>
                  <a:pt x="2" y="3"/>
                </a:lnTo>
                <a:lnTo>
                  <a:pt x="2" y="0"/>
                </a:lnTo>
                <a:lnTo>
                  <a:pt x="0" y="0"/>
                </a:lnTo>
                <a:lnTo>
                  <a:pt x="0" y="6"/>
                </a:lnTo>
                <a:lnTo>
                  <a:pt x="2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2" name="Freeform 144"/>
          <p:cNvSpPr/>
          <p:nvPr/>
        </p:nvSpPr>
        <p:spPr bwMode="auto">
          <a:xfrm>
            <a:off x="8256323" y="1822870"/>
            <a:ext cx="2635" cy="7904"/>
          </a:xfrm>
          <a:custGeom>
            <a:avLst/>
            <a:gdLst>
              <a:gd name="T0" fmla="*/ 2 w 2"/>
              <a:gd name="T1" fmla="*/ 6 h 6"/>
              <a:gd name="T2" fmla="*/ 2 w 2"/>
              <a:gd name="T3" fmla="*/ 3 h 6"/>
              <a:gd name="T4" fmla="*/ 2 w 2"/>
              <a:gd name="T5" fmla="*/ 0 h 6"/>
              <a:gd name="T6" fmla="*/ 0 w 2"/>
              <a:gd name="T7" fmla="*/ 0 h 6"/>
              <a:gd name="T8" fmla="*/ 0 w 2"/>
              <a:gd name="T9" fmla="*/ 6 h 6"/>
              <a:gd name="T10" fmla="*/ 2 w 2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2" y="6"/>
                </a:moveTo>
                <a:lnTo>
                  <a:pt x="2" y="3"/>
                </a:lnTo>
                <a:lnTo>
                  <a:pt x="2" y="0"/>
                </a:lnTo>
                <a:lnTo>
                  <a:pt x="0" y="0"/>
                </a:lnTo>
                <a:lnTo>
                  <a:pt x="0" y="6"/>
                </a:lnTo>
                <a:lnTo>
                  <a:pt x="2" y="6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3" name="Rectangle 145"/>
          <p:cNvSpPr>
            <a:spLocks noChangeArrowheads="1"/>
          </p:cNvSpPr>
          <p:nvPr/>
        </p:nvSpPr>
        <p:spPr bwMode="auto">
          <a:xfrm>
            <a:off x="8253688" y="1822870"/>
            <a:ext cx="2635" cy="79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4" name="Rectangle 146"/>
          <p:cNvSpPr>
            <a:spLocks noChangeArrowheads="1"/>
          </p:cNvSpPr>
          <p:nvPr/>
        </p:nvSpPr>
        <p:spPr bwMode="auto">
          <a:xfrm>
            <a:off x="8253688" y="1822870"/>
            <a:ext cx="2635" cy="79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5" name="Rectangle 147"/>
          <p:cNvSpPr>
            <a:spLocks noChangeArrowheads="1"/>
          </p:cNvSpPr>
          <p:nvPr/>
        </p:nvSpPr>
        <p:spPr bwMode="auto">
          <a:xfrm>
            <a:off x="8257640" y="2590922"/>
            <a:ext cx="1317" cy="13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6" name="Rectangle 148"/>
          <p:cNvSpPr>
            <a:spLocks noChangeArrowheads="1"/>
          </p:cNvSpPr>
          <p:nvPr/>
        </p:nvSpPr>
        <p:spPr bwMode="auto">
          <a:xfrm>
            <a:off x="8257640" y="2590922"/>
            <a:ext cx="1317" cy="13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7" name="Freeform 149"/>
          <p:cNvSpPr/>
          <p:nvPr/>
        </p:nvSpPr>
        <p:spPr bwMode="auto">
          <a:xfrm>
            <a:off x="8255005" y="2590922"/>
            <a:ext cx="2635" cy="0"/>
          </a:xfrm>
          <a:custGeom>
            <a:avLst/>
            <a:gdLst>
              <a:gd name="T0" fmla="*/ 0 w 5"/>
              <a:gd name="T1" fmla="*/ 5 w 5"/>
              <a:gd name="T2" fmla="*/ 5 w 5"/>
              <a:gd name="T3" fmla="*/ 0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5">
                <a:moveTo>
                  <a:pt x="0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8" name="Freeform 150"/>
          <p:cNvSpPr/>
          <p:nvPr/>
        </p:nvSpPr>
        <p:spPr bwMode="auto">
          <a:xfrm>
            <a:off x="8257640" y="2586970"/>
            <a:ext cx="1317" cy="3952"/>
          </a:xfrm>
          <a:custGeom>
            <a:avLst/>
            <a:gdLst>
              <a:gd name="T0" fmla="*/ 0 w 1"/>
              <a:gd name="T1" fmla="*/ 0 h 5"/>
              <a:gd name="T2" fmla="*/ 0 w 1"/>
              <a:gd name="T3" fmla="*/ 5 h 5"/>
              <a:gd name="T4" fmla="*/ 1 w 1"/>
              <a:gd name="T5" fmla="*/ 5 h 5"/>
              <a:gd name="T6" fmla="*/ 1 w 1"/>
              <a:gd name="T7" fmla="*/ 0 h 5"/>
              <a:gd name="T8" fmla="*/ 0 w 1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5">
                <a:moveTo>
                  <a:pt x="0" y="0"/>
                </a:moveTo>
                <a:cubicBezTo>
                  <a:pt x="0" y="2"/>
                  <a:pt x="0" y="3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9" name="Freeform 151"/>
          <p:cNvSpPr/>
          <p:nvPr/>
        </p:nvSpPr>
        <p:spPr bwMode="auto">
          <a:xfrm>
            <a:off x="8255005" y="2586970"/>
            <a:ext cx="2635" cy="3952"/>
          </a:xfrm>
          <a:custGeom>
            <a:avLst/>
            <a:gdLst>
              <a:gd name="T0" fmla="*/ 0 w 5"/>
              <a:gd name="T1" fmla="*/ 5 h 5"/>
              <a:gd name="T2" fmla="*/ 5 w 5"/>
              <a:gd name="T3" fmla="*/ 5 h 5"/>
              <a:gd name="T4" fmla="*/ 5 w 5"/>
              <a:gd name="T5" fmla="*/ 0 h 5"/>
              <a:gd name="T6" fmla="*/ 0 w 5"/>
              <a:gd name="T7" fmla="*/ 0 h 5"/>
              <a:gd name="T8" fmla="*/ 0 w 5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0" y="5"/>
                </a:moveTo>
                <a:cubicBezTo>
                  <a:pt x="2" y="5"/>
                  <a:pt x="4" y="5"/>
                  <a:pt x="5" y="5"/>
                </a:cubicBezTo>
                <a:cubicBezTo>
                  <a:pt x="5" y="3"/>
                  <a:pt x="5" y="2"/>
                  <a:pt x="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0" name="Freeform 152"/>
          <p:cNvSpPr/>
          <p:nvPr/>
        </p:nvSpPr>
        <p:spPr bwMode="auto">
          <a:xfrm>
            <a:off x="8243149" y="2585652"/>
            <a:ext cx="3952" cy="5270"/>
          </a:xfrm>
          <a:custGeom>
            <a:avLst/>
            <a:gdLst>
              <a:gd name="T0" fmla="*/ 0 w 5"/>
              <a:gd name="T1" fmla="*/ 0 h 7"/>
              <a:gd name="T2" fmla="*/ 0 w 5"/>
              <a:gd name="T3" fmla="*/ 7 h 7"/>
              <a:gd name="T4" fmla="*/ 5 w 5"/>
              <a:gd name="T5" fmla="*/ 7 h 7"/>
              <a:gd name="T6" fmla="*/ 5 w 5"/>
              <a:gd name="T7" fmla="*/ 0 h 7"/>
              <a:gd name="T8" fmla="*/ 0 w 5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4"/>
                  <a:pt x="5" y="2"/>
                  <a:pt x="5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1" name="Freeform 153"/>
          <p:cNvSpPr/>
          <p:nvPr/>
        </p:nvSpPr>
        <p:spPr bwMode="auto">
          <a:xfrm>
            <a:off x="8247101" y="2585652"/>
            <a:ext cx="1317" cy="5270"/>
          </a:xfrm>
          <a:custGeom>
            <a:avLst/>
            <a:gdLst>
              <a:gd name="T0" fmla="*/ 1 w 1"/>
              <a:gd name="T1" fmla="*/ 0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7 h 7"/>
              <a:gd name="T8" fmla="*/ 1 w 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7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4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2" name="Rectangle 154"/>
          <p:cNvSpPr>
            <a:spLocks noChangeArrowheads="1"/>
          </p:cNvSpPr>
          <p:nvPr/>
        </p:nvSpPr>
        <p:spPr bwMode="auto">
          <a:xfrm>
            <a:off x="8248418" y="2585652"/>
            <a:ext cx="1317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3" name="Rectangle 155"/>
          <p:cNvSpPr>
            <a:spLocks noChangeArrowheads="1"/>
          </p:cNvSpPr>
          <p:nvPr/>
        </p:nvSpPr>
        <p:spPr bwMode="auto">
          <a:xfrm>
            <a:off x="8248418" y="2585652"/>
            <a:ext cx="1317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4" name="Freeform 156"/>
          <p:cNvSpPr/>
          <p:nvPr/>
        </p:nvSpPr>
        <p:spPr bwMode="auto">
          <a:xfrm>
            <a:off x="8257640" y="2577748"/>
            <a:ext cx="1317" cy="5270"/>
          </a:xfrm>
          <a:custGeom>
            <a:avLst/>
            <a:gdLst>
              <a:gd name="T0" fmla="*/ 0 w 1"/>
              <a:gd name="T1" fmla="*/ 7 h 7"/>
              <a:gd name="T2" fmla="*/ 1 w 1"/>
              <a:gd name="T3" fmla="*/ 7 h 7"/>
              <a:gd name="T4" fmla="*/ 1 w 1"/>
              <a:gd name="T5" fmla="*/ 5 h 7"/>
              <a:gd name="T6" fmla="*/ 1 w 1"/>
              <a:gd name="T7" fmla="*/ 0 h 7"/>
              <a:gd name="T8" fmla="*/ 0 w 1"/>
              <a:gd name="T9" fmla="*/ 0 h 7"/>
              <a:gd name="T10" fmla="*/ 0 w 1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7">
                <a:moveTo>
                  <a:pt x="0" y="7"/>
                </a:moveTo>
                <a:cubicBezTo>
                  <a:pt x="1" y="7"/>
                  <a:pt x="1" y="7"/>
                  <a:pt x="1" y="7"/>
                </a:cubicBezTo>
                <a:cubicBezTo>
                  <a:pt x="1" y="5"/>
                  <a:pt x="1" y="5"/>
                  <a:pt x="1" y="5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5"/>
                  <a:pt x="0" y="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5" name="Freeform 157"/>
          <p:cNvSpPr/>
          <p:nvPr/>
        </p:nvSpPr>
        <p:spPr bwMode="auto">
          <a:xfrm>
            <a:off x="8253688" y="2577748"/>
            <a:ext cx="3952" cy="5270"/>
          </a:xfrm>
          <a:custGeom>
            <a:avLst/>
            <a:gdLst>
              <a:gd name="T0" fmla="*/ 0 w 6"/>
              <a:gd name="T1" fmla="*/ 7 h 7"/>
              <a:gd name="T2" fmla="*/ 6 w 6"/>
              <a:gd name="T3" fmla="*/ 7 h 7"/>
              <a:gd name="T4" fmla="*/ 6 w 6"/>
              <a:gd name="T5" fmla="*/ 0 h 7"/>
              <a:gd name="T6" fmla="*/ 0 w 6"/>
              <a:gd name="T7" fmla="*/ 0 h 7"/>
              <a:gd name="T8" fmla="*/ 0 w 6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7">
                <a:moveTo>
                  <a:pt x="0" y="7"/>
                </a:moveTo>
                <a:cubicBezTo>
                  <a:pt x="6" y="7"/>
                  <a:pt x="6" y="7"/>
                  <a:pt x="6" y="7"/>
                </a:cubicBezTo>
                <a:cubicBezTo>
                  <a:pt x="6" y="5"/>
                  <a:pt x="6" y="2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6" name="Freeform 158"/>
          <p:cNvSpPr/>
          <p:nvPr/>
        </p:nvSpPr>
        <p:spPr bwMode="auto">
          <a:xfrm>
            <a:off x="8253688" y="2590922"/>
            <a:ext cx="1317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7" name="Freeform 159"/>
          <p:cNvSpPr/>
          <p:nvPr/>
        </p:nvSpPr>
        <p:spPr bwMode="auto">
          <a:xfrm>
            <a:off x="8257640" y="2585652"/>
            <a:ext cx="1317" cy="1317"/>
          </a:xfrm>
          <a:custGeom>
            <a:avLst/>
            <a:gdLst>
              <a:gd name="T0" fmla="*/ 0 w 1"/>
              <a:gd name="T1" fmla="*/ 2 h 2"/>
              <a:gd name="T2" fmla="*/ 1 w 1"/>
              <a:gd name="T3" fmla="*/ 2 h 2"/>
              <a:gd name="T4" fmla="*/ 1 w 1"/>
              <a:gd name="T5" fmla="*/ 0 h 2"/>
              <a:gd name="T6" fmla="*/ 0 w 1"/>
              <a:gd name="T7" fmla="*/ 0 h 2"/>
              <a:gd name="T8" fmla="*/ 0 w 1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2"/>
                </a:moveTo>
                <a:cubicBezTo>
                  <a:pt x="1" y="2"/>
                  <a:pt x="1" y="2"/>
                  <a:pt x="1" y="2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8" name="Freeform 160"/>
          <p:cNvSpPr/>
          <p:nvPr/>
        </p:nvSpPr>
        <p:spPr bwMode="auto">
          <a:xfrm>
            <a:off x="8252371" y="2585652"/>
            <a:ext cx="5270" cy="5270"/>
          </a:xfrm>
          <a:custGeom>
            <a:avLst/>
            <a:gdLst>
              <a:gd name="T0" fmla="*/ 1 w 7"/>
              <a:gd name="T1" fmla="*/ 0 h 7"/>
              <a:gd name="T2" fmla="*/ 0 w 7"/>
              <a:gd name="T3" fmla="*/ 0 h 7"/>
              <a:gd name="T4" fmla="*/ 0 w 7"/>
              <a:gd name="T5" fmla="*/ 7 h 7"/>
              <a:gd name="T6" fmla="*/ 1 w 7"/>
              <a:gd name="T7" fmla="*/ 7 h 7"/>
              <a:gd name="T8" fmla="*/ 2 w 7"/>
              <a:gd name="T9" fmla="*/ 7 h 7"/>
              <a:gd name="T10" fmla="*/ 2 w 7"/>
              <a:gd name="T11" fmla="*/ 2 h 7"/>
              <a:gd name="T12" fmla="*/ 7 w 7"/>
              <a:gd name="T13" fmla="*/ 2 h 7"/>
              <a:gd name="T14" fmla="*/ 7 w 7"/>
              <a:gd name="T15" fmla="*/ 0 h 7"/>
              <a:gd name="T16" fmla="*/ 1 w 7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7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4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2" y="7"/>
                  <a:pt x="2" y="7"/>
                </a:cubicBezTo>
                <a:cubicBezTo>
                  <a:pt x="2" y="2"/>
                  <a:pt x="2" y="2"/>
                  <a:pt x="2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0"/>
                  <a:pt x="7" y="0"/>
                </a:cubicBezTo>
                <a:cubicBezTo>
                  <a:pt x="5" y="0"/>
                  <a:pt x="3" y="0"/>
                  <a:pt x="1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9" name="Freeform 161"/>
          <p:cNvSpPr/>
          <p:nvPr/>
        </p:nvSpPr>
        <p:spPr bwMode="auto">
          <a:xfrm>
            <a:off x="8249736" y="2585652"/>
            <a:ext cx="2635" cy="5270"/>
          </a:xfrm>
          <a:custGeom>
            <a:avLst/>
            <a:gdLst>
              <a:gd name="T0" fmla="*/ 0 w 5"/>
              <a:gd name="T1" fmla="*/ 0 h 7"/>
              <a:gd name="T2" fmla="*/ 0 w 5"/>
              <a:gd name="T3" fmla="*/ 7 h 7"/>
              <a:gd name="T4" fmla="*/ 5 w 5"/>
              <a:gd name="T5" fmla="*/ 7 h 7"/>
              <a:gd name="T6" fmla="*/ 5 w 5"/>
              <a:gd name="T7" fmla="*/ 0 h 7"/>
              <a:gd name="T8" fmla="*/ 0 w 5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4"/>
                  <a:pt x="5" y="2"/>
                  <a:pt x="5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0" name="Freeform 162"/>
          <p:cNvSpPr/>
          <p:nvPr/>
        </p:nvSpPr>
        <p:spPr bwMode="auto">
          <a:xfrm>
            <a:off x="8257640" y="2583017"/>
            <a:ext cx="1317" cy="2635"/>
          </a:xfrm>
          <a:custGeom>
            <a:avLst/>
            <a:gdLst>
              <a:gd name="T0" fmla="*/ 1 w 1"/>
              <a:gd name="T1" fmla="*/ 5 h 5"/>
              <a:gd name="T2" fmla="*/ 1 w 1"/>
              <a:gd name="T3" fmla="*/ 0 h 5"/>
              <a:gd name="T4" fmla="*/ 0 w 1"/>
              <a:gd name="T5" fmla="*/ 0 h 5"/>
              <a:gd name="T6" fmla="*/ 0 w 1"/>
              <a:gd name="T7" fmla="*/ 5 h 5"/>
              <a:gd name="T8" fmla="*/ 1 w 1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5">
                <a:moveTo>
                  <a:pt x="1" y="5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3"/>
                  <a:pt x="0" y="5"/>
                </a:cubicBezTo>
                <a:cubicBezTo>
                  <a:pt x="1" y="5"/>
                  <a:pt x="1" y="5"/>
                  <a:pt x="1" y="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1" name="Freeform 163"/>
          <p:cNvSpPr/>
          <p:nvPr/>
        </p:nvSpPr>
        <p:spPr bwMode="auto">
          <a:xfrm>
            <a:off x="8253688" y="2583017"/>
            <a:ext cx="3952" cy="2635"/>
          </a:xfrm>
          <a:custGeom>
            <a:avLst/>
            <a:gdLst>
              <a:gd name="T0" fmla="*/ 0 w 6"/>
              <a:gd name="T1" fmla="*/ 5 h 5"/>
              <a:gd name="T2" fmla="*/ 6 w 6"/>
              <a:gd name="T3" fmla="*/ 5 h 5"/>
              <a:gd name="T4" fmla="*/ 6 w 6"/>
              <a:gd name="T5" fmla="*/ 0 h 5"/>
              <a:gd name="T6" fmla="*/ 0 w 6"/>
              <a:gd name="T7" fmla="*/ 0 h 5"/>
              <a:gd name="T8" fmla="*/ 0 w 6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5">
                <a:moveTo>
                  <a:pt x="0" y="5"/>
                </a:moveTo>
                <a:cubicBezTo>
                  <a:pt x="2" y="5"/>
                  <a:pt x="4" y="5"/>
                  <a:pt x="6" y="5"/>
                </a:cubicBezTo>
                <a:cubicBezTo>
                  <a:pt x="6" y="3"/>
                  <a:pt x="6" y="2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2" name="Freeform 164"/>
          <p:cNvSpPr/>
          <p:nvPr/>
        </p:nvSpPr>
        <p:spPr bwMode="auto">
          <a:xfrm>
            <a:off x="8293210" y="2318217"/>
            <a:ext cx="106710" cy="17126"/>
          </a:xfrm>
          <a:custGeom>
            <a:avLst/>
            <a:gdLst>
              <a:gd name="T0" fmla="*/ 151 w 151"/>
              <a:gd name="T1" fmla="*/ 0 h 24"/>
              <a:gd name="T2" fmla="*/ 0 w 151"/>
              <a:gd name="T3" fmla="*/ 10 h 24"/>
              <a:gd name="T4" fmla="*/ 151 w 151"/>
              <a:gd name="T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1" h="24">
                <a:moveTo>
                  <a:pt x="151" y="0"/>
                </a:moveTo>
                <a:cubicBezTo>
                  <a:pt x="100" y="21"/>
                  <a:pt x="48" y="24"/>
                  <a:pt x="0" y="10"/>
                </a:cubicBezTo>
                <a:cubicBezTo>
                  <a:pt x="48" y="24"/>
                  <a:pt x="100" y="21"/>
                  <a:pt x="151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3" name="Freeform 165"/>
          <p:cNvSpPr/>
          <p:nvPr/>
        </p:nvSpPr>
        <p:spPr bwMode="auto">
          <a:xfrm>
            <a:off x="8402556" y="23169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4" name="Freeform 166"/>
          <p:cNvSpPr/>
          <p:nvPr/>
        </p:nvSpPr>
        <p:spPr bwMode="auto">
          <a:xfrm>
            <a:off x="8402556" y="23169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5" name="Freeform 167"/>
          <p:cNvSpPr/>
          <p:nvPr/>
        </p:nvSpPr>
        <p:spPr bwMode="auto">
          <a:xfrm>
            <a:off x="8248418" y="2081083"/>
            <a:ext cx="55331" cy="25031"/>
          </a:xfrm>
          <a:custGeom>
            <a:avLst/>
            <a:gdLst>
              <a:gd name="T0" fmla="*/ 0 w 79"/>
              <a:gd name="T1" fmla="*/ 36 h 36"/>
              <a:gd name="T2" fmla="*/ 12 w 79"/>
              <a:gd name="T3" fmla="*/ 28 h 36"/>
              <a:gd name="T4" fmla="*/ 79 w 79"/>
              <a:gd name="T5" fmla="*/ 0 h 36"/>
              <a:gd name="T6" fmla="*/ 12 w 79"/>
              <a:gd name="T7" fmla="*/ 28 h 36"/>
              <a:gd name="T8" fmla="*/ 0 w 79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36">
                <a:moveTo>
                  <a:pt x="0" y="36"/>
                </a:moveTo>
                <a:cubicBezTo>
                  <a:pt x="12" y="28"/>
                  <a:pt x="12" y="28"/>
                  <a:pt x="12" y="28"/>
                </a:cubicBezTo>
                <a:cubicBezTo>
                  <a:pt x="33" y="15"/>
                  <a:pt x="55" y="5"/>
                  <a:pt x="79" y="0"/>
                </a:cubicBezTo>
                <a:cubicBezTo>
                  <a:pt x="55" y="5"/>
                  <a:pt x="33" y="15"/>
                  <a:pt x="12" y="28"/>
                </a:cubicBezTo>
                <a:cubicBezTo>
                  <a:pt x="0" y="36"/>
                  <a:pt x="0" y="36"/>
                  <a:pt x="0" y="3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6" name="Freeform 168"/>
          <p:cNvSpPr/>
          <p:nvPr/>
        </p:nvSpPr>
        <p:spPr bwMode="auto">
          <a:xfrm>
            <a:off x="8392016" y="2087670"/>
            <a:ext cx="93536" cy="208151"/>
          </a:xfrm>
          <a:custGeom>
            <a:avLst/>
            <a:gdLst>
              <a:gd name="T0" fmla="*/ 95 w 131"/>
              <a:gd name="T1" fmla="*/ 83 h 291"/>
              <a:gd name="T2" fmla="*/ 0 w 131"/>
              <a:gd name="T3" fmla="*/ 0 h 291"/>
              <a:gd name="T4" fmla="*/ 95 w 131"/>
              <a:gd name="T5" fmla="*/ 83 h 291"/>
              <a:gd name="T6" fmla="*/ 66 w 131"/>
              <a:gd name="T7" fmla="*/ 291 h 291"/>
              <a:gd name="T8" fmla="*/ 66 w 131"/>
              <a:gd name="T9" fmla="*/ 291 h 291"/>
              <a:gd name="T10" fmla="*/ 66 w 131"/>
              <a:gd name="T11" fmla="*/ 291 h 291"/>
              <a:gd name="T12" fmla="*/ 95 w 131"/>
              <a:gd name="T13" fmla="*/ 83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291">
                <a:moveTo>
                  <a:pt x="95" y="83"/>
                </a:moveTo>
                <a:cubicBezTo>
                  <a:pt x="74" y="45"/>
                  <a:pt x="40" y="16"/>
                  <a:pt x="0" y="0"/>
                </a:cubicBezTo>
                <a:cubicBezTo>
                  <a:pt x="40" y="16"/>
                  <a:pt x="74" y="45"/>
                  <a:pt x="95" y="83"/>
                </a:cubicBezTo>
                <a:cubicBezTo>
                  <a:pt x="131" y="147"/>
                  <a:pt x="120" y="223"/>
                  <a:pt x="66" y="291"/>
                </a:cubicBezTo>
                <a:cubicBezTo>
                  <a:pt x="66" y="291"/>
                  <a:pt x="66" y="291"/>
                  <a:pt x="66" y="291"/>
                </a:cubicBezTo>
                <a:cubicBezTo>
                  <a:pt x="66" y="291"/>
                  <a:pt x="66" y="291"/>
                  <a:pt x="66" y="291"/>
                </a:cubicBezTo>
                <a:cubicBezTo>
                  <a:pt x="120" y="223"/>
                  <a:pt x="131" y="147"/>
                  <a:pt x="95" y="8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7" name="Freeform 169"/>
          <p:cNvSpPr/>
          <p:nvPr/>
        </p:nvSpPr>
        <p:spPr bwMode="auto">
          <a:xfrm>
            <a:off x="8248418" y="2302408"/>
            <a:ext cx="27666" cy="15809"/>
          </a:xfrm>
          <a:custGeom>
            <a:avLst/>
            <a:gdLst>
              <a:gd name="T0" fmla="*/ 40 w 40"/>
              <a:gd name="T1" fmla="*/ 23 h 23"/>
              <a:gd name="T2" fmla="*/ 12 w 40"/>
              <a:gd name="T3" fmla="*/ 8 h 23"/>
              <a:gd name="T4" fmla="*/ 0 w 40"/>
              <a:gd name="T5" fmla="*/ 0 h 23"/>
              <a:gd name="T6" fmla="*/ 12 w 40"/>
              <a:gd name="T7" fmla="*/ 8 h 23"/>
              <a:gd name="T8" fmla="*/ 40 w 40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23">
                <a:moveTo>
                  <a:pt x="40" y="23"/>
                </a:moveTo>
                <a:cubicBezTo>
                  <a:pt x="31" y="19"/>
                  <a:pt x="21" y="14"/>
                  <a:pt x="12" y="8"/>
                </a:cubicBezTo>
                <a:cubicBezTo>
                  <a:pt x="0" y="0"/>
                  <a:pt x="0" y="0"/>
                  <a:pt x="0" y="0"/>
                </a:cubicBezTo>
                <a:cubicBezTo>
                  <a:pt x="12" y="8"/>
                  <a:pt x="12" y="8"/>
                  <a:pt x="12" y="8"/>
                </a:cubicBezTo>
                <a:cubicBezTo>
                  <a:pt x="21" y="14"/>
                  <a:pt x="31" y="19"/>
                  <a:pt x="40" y="2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8" name="Freeform 170"/>
          <p:cNvSpPr/>
          <p:nvPr/>
        </p:nvSpPr>
        <p:spPr bwMode="auto">
          <a:xfrm>
            <a:off x="7131252" y="1830775"/>
            <a:ext cx="295101" cy="741703"/>
          </a:xfrm>
          <a:custGeom>
            <a:avLst/>
            <a:gdLst>
              <a:gd name="T0" fmla="*/ 415 w 415"/>
              <a:gd name="T1" fmla="*/ 650 h 1043"/>
              <a:gd name="T2" fmla="*/ 402 w 415"/>
              <a:gd name="T3" fmla="*/ 660 h 1043"/>
              <a:gd name="T4" fmla="*/ 132 w 415"/>
              <a:gd name="T5" fmla="*/ 656 h 1043"/>
              <a:gd name="T6" fmla="*/ 131 w 415"/>
              <a:gd name="T7" fmla="*/ 655 h 1043"/>
              <a:gd name="T8" fmla="*/ 100 w 415"/>
              <a:gd name="T9" fmla="*/ 445 h 1043"/>
              <a:gd name="T10" fmla="*/ 275 w 415"/>
              <a:gd name="T11" fmla="*/ 347 h 1043"/>
              <a:gd name="T12" fmla="*/ 402 w 415"/>
              <a:gd name="T13" fmla="*/ 390 h 1043"/>
              <a:gd name="T14" fmla="*/ 415 w 415"/>
              <a:gd name="T15" fmla="*/ 400 h 1043"/>
              <a:gd name="T16" fmla="*/ 415 w 415"/>
              <a:gd name="T17" fmla="*/ 7 h 1043"/>
              <a:gd name="T18" fmla="*/ 412 w 415"/>
              <a:gd name="T19" fmla="*/ 7 h 1043"/>
              <a:gd name="T20" fmla="*/ 411 w 415"/>
              <a:gd name="T21" fmla="*/ 0 h 1043"/>
              <a:gd name="T22" fmla="*/ 411 w 415"/>
              <a:gd name="T23" fmla="*/ 0 h 1043"/>
              <a:gd name="T24" fmla="*/ 407 w 415"/>
              <a:gd name="T25" fmla="*/ 0 h 1043"/>
              <a:gd name="T26" fmla="*/ 407 w 415"/>
              <a:gd name="T27" fmla="*/ 385 h 1043"/>
              <a:gd name="T28" fmla="*/ 275 w 415"/>
              <a:gd name="T29" fmla="*/ 340 h 1043"/>
              <a:gd name="T30" fmla="*/ 125 w 415"/>
              <a:gd name="T31" fmla="*/ 659 h 1043"/>
              <a:gd name="T32" fmla="*/ 128 w 415"/>
              <a:gd name="T33" fmla="*/ 662 h 1043"/>
              <a:gd name="T34" fmla="*/ 407 w 415"/>
              <a:gd name="T35" fmla="*/ 665 h 1043"/>
              <a:gd name="T36" fmla="*/ 407 w 415"/>
              <a:gd name="T37" fmla="*/ 1043 h 1043"/>
              <a:gd name="T38" fmla="*/ 415 w 415"/>
              <a:gd name="T39" fmla="*/ 1043 h 1043"/>
              <a:gd name="T40" fmla="*/ 415 w 415"/>
              <a:gd name="T41" fmla="*/ 65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5" h="1043">
                <a:moveTo>
                  <a:pt x="415" y="650"/>
                </a:moveTo>
                <a:cubicBezTo>
                  <a:pt x="402" y="660"/>
                  <a:pt x="402" y="660"/>
                  <a:pt x="402" y="660"/>
                </a:cubicBezTo>
                <a:cubicBezTo>
                  <a:pt x="345" y="705"/>
                  <a:pt x="241" y="731"/>
                  <a:pt x="132" y="656"/>
                </a:cubicBezTo>
                <a:cubicBezTo>
                  <a:pt x="132" y="656"/>
                  <a:pt x="131" y="655"/>
                  <a:pt x="131" y="655"/>
                </a:cubicBezTo>
                <a:cubicBezTo>
                  <a:pt x="75" y="587"/>
                  <a:pt x="64" y="511"/>
                  <a:pt x="100" y="445"/>
                </a:cubicBezTo>
                <a:cubicBezTo>
                  <a:pt x="133" y="384"/>
                  <a:pt x="200" y="347"/>
                  <a:pt x="275" y="347"/>
                </a:cubicBezTo>
                <a:cubicBezTo>
                  <a:pt x="321" y="347"/>
                  <a:pt x="367" y="362"/>
                  <a:pt x="402" y="390"/>
                </a:cubicBezTo>
                <a:cubicBezTo>
                  <a:pt x="415" y="400"/>
                  <a:pt x="415" y="400"/>
                  <a:pt x="415" y="400"/>
                </a:cubicBezTo>
                <a:cubicBezTo>
                  <a:pt x="415" y="7"/>
                  <a:pt x="415" y="7"/>
                  <a:pt x="415" y="7"/>
                </a:cubicBezTo>
                <a:cubicBezTo>
                  <a:pt x="413" y="7"/>
                  <a:pt x="412" y="7"/>
                  <a:pt x="412" y="7"/>
                </a:cubicBezTo>
                <a:cubicBezTo>
                  <a:pt x="411" y="0"/>
                  <a:pt x="411" y="0"/>
                  <a:pt x="411" y="0"/>
                </a:cubicBezTo>
                <a:cubicBezTo>
                  <a:pt x="411" y="0"/>
                  <a:pt x="411" y="0"/>
                  <a:pt x="411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407" y="385"/>
                  <a:pt x="407" y="385"/>
                  <a:pt x="407" y="385"/>
                </a:cubicBezTo>
                <a:cubicBezTo>
                  <a:pt x="371" y="357"/>
                  <a:pt x="325" y="340"/>
                  <a:pt x="275" y="340"/>
                </a:cubicBezTo>
                <a:cubicBezTo>
                  <a:pt x="116" y="340"/>
                  <a:pt x="0" y="506"/>
                  <a:pt x="125" y="659"/>
                </a:cubicBezTo>
                <a:cubicBezTo>
                  <a:pt x="125" y="660"/>
                  <a:pt x="127" y="661"/>
                  <a:pt x="128" y="662"/>
                </a:cubicBezTo>
                <a:cubicBezTo>
                  <a:pt x="231" y="733"/>
                  <a:pt x="339" y="719"/>
                  <a:pt x="407" y="665"/>
                </a:cubicBezTo>
                <a:cubicBezTo>
                  <a:pt x="407" y="1043"/>
                  <a:pt x="407" y="1043"/>
                  <a:pt x="407" y="1043"/>
                </a:cubicBezTo>
                <a:cubicBezTo>
                  <a:pt x="410" y="1043"/>
                  <a:pt x="412" y="1043"/>
                  <a:pt x="415" y="1043"/>
                </a:cubicBezTo>
                <a:lnTo>
                  <a:pt x="415" y="650"/>
                </a:lnTo>
                <a:close/>
              </a:path>
            </a:pathLst>
          </a:custGeom>
          <a:solidFill>
            <a:srgbClr val="519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9" name="Freeform 171"/>
          <p:cNvSpPr/>
          <p:nvPr/>
        </p:nvSpPr>
        <p:spPr bwMode="auto">
          <a:xfrm>
            <a:off x="8277401" y="2319535"/>
            <a:ext cx="1317" cy="0"/>
          </a:xfrm>
          <a:custGeom>
            <a:avLst/>
            <a:gdLst>
              <a:gd name="T0" fmla="*/ 0 w 2"/>
              <a:gd name="T1" fmla="*/ 2 w 2"/>
              <a:gd name="T2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0" name="Freeform 172"/>
          <p:cNvSpPr/>
          <p:nvPr/>
        </p:nvSpPr>
        <p:spPr bwMode="auto">
          <a:xfrm>
            <a:off x="8364351" y="2079766"/>
            <a:ext cx="18444" cy="5270"/>
          </a:xfrm>
          <a:custGeom>
            <a:avLst/>
            <a:gdLst>
              <a:gd name="T0" fmla="*/ 26 w 26"/>
              <a:gd name="T1" fmla="*/ 7 h 7"/>
              <a:gd name="T2" fmla="*/ 0 w 26"/>
              <a:gd name="T3" fmla="*/ 0 h 7"/>
              <a:gd name="T4" fmla="*/ 26 w 26"/>
              <a:gd name="T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7">
                <a:moveTo>
                  <a:pt x="26" y="7"/>
                </a:moveTo>
                <a:cubicBezTo>
                  <a:pt x="18" y="4"/>
                  <a:pt x="9" y="2"/>
                  <a:pt x="0" y="0"/>
                </a:cubicBezTo>
                <a:cubicBezTo>
                  <a:pt x="9" y="2"/>
                  <a:pt x="18" y="4"/>
                  <a:pt x="26" y="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1" name="Freeform 173"/>
          <p:cNvSpPr/>
          <p:nvPr/>
        </p:nvSpPr>
        <p:spPr bwMode="auto">
          <a:xfrm>
            <a:off x="7999427" y="2581700"/>
            <a:ext cx="243721" cy="3952"/>
          </a:xfrm>
          <a:custGeom>
            <a:avLst/>
            <a:gdLst>
              <a:gd name="T0" fmla="*/ 339 w 344"/>
              <a:gd name="T1" fmla="*/ 0 h 7"/>
              <a:gd name="T2" fmla="*/ 227 w 344"/>
              <a:gd name="T3" fmla="*/ 0 h 7"/>
              <a:gd name="T4" fmla="*/ 0 w 344"/>
              <a:gd name="T5" fmla="*/ 7 h 7"/>
              <a:gd name="T6" fmla="*/ 344 w 344"/>
              <a:gd name="T7" fmla="*/ 7 h 7"/>
              <a:gd name="T8" fmla="*/ 344 w 344"/>
              <a:gd name="T9" fmla="*/ 0 h 7"/>
              <a:gd name="T10" fmla="*/ 339 w 344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4" h="7">
                <a:moveTo>
                  <a:pt x="339" y="0"/>
                </a:moveTo>
                <a:cubicBezTo>
                  <a:pt x="227" y="0"/>
                  <a:pt x="227" y="0"/>
                  <a:pt x="227" y="0"/>
                </a:cubicBezTo>
                <a:cubicBezTo>
                  <a:pt x="156" y="1"/>
                  <a:pt x="68" y="3"/>
                  <a:pt x="0" y="7"/>
                </a:cubicBezTo>
                <a:cubicBezTo>
                  <a:pt x="344" y="7"/>
                  <a:pt x="344" y="7"/>
                  <a:pt x="344" y="7"/>
                </a:cubicBezTo>
                <a:cubicBezTo>
                  <a:pt x="344" y="0"/>
                  <a:pt x="344" y="0"/>
                  <a:pt x="344" y="0"/>
                </a:cubicBezTo>
                <a:cubicBezTo>
                  <a:pt x="343" y="0"/>
                  <a:pt x="341" y="0"/>
                  <a:pt x="339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2" name="Freeform 174"/>
          <p:cNvSpPr/>
          <p:nvPr/>
        </p:nvSpPr>
        <p:spPr bwMode="auto">
          <a:xfrm>
            <a:off x="7425035" y="2583017"/>
            <a:ext cx="571757" cy="258213"/>
          </a:xfrm>
          <a:custGeom>
            <a:avLst/>
            <a:gdLst>
              <a:gd name="T0" fmla="*/ 380 w 804"/>
              <a:gd name="T1" fmla="*/ 114 h 364"/>
              <a:gd name="T2" fmla="*/ 726 w 804"/>
              <a:gd name="T3" fmla="*/ 253 h 364"/>
              <a:gd name="T4" fmla="*/ 733 w 804"/>
              <a:gd name="T5" fmla="*/ 247 h 364"/>
              <a:gd name="T6" fmla="*/ 748 w 804"/>
              <a:gd name="T7" fmla="*/ 8 h 364"/>
              <a:gd name="T8" fmla="*/ 739 w 804"/>
              <a:gd name="T9" fmla="*/ 8 h 364"/>
              <a:gd name="T10" fmla="*/ 740 w 804"/>
              <a:gd name="T11" fmla="*/ 9 h 364"/>
              <a:gd name="T12" fmla="*/ 727 w 804"/>
              <a:gd name="T13" fmla="*/ 243 h 364"/>
              <a:gd name="T14" fmla="*/ 722 w 804"/>
              <a:gd name="T15" fmla="*/ 248 h 364"/>
              <a:gd name="T16" fmla="*/ 495 w 804"/>
              <a:gd name="T17" fmla="*/ 273 h 364"/>
              <a:gd name="T18" fmla="*/ 388 w 804"/>
              <a:gd name="T19" fmla="*/ 114 h 364"/>
              <a:gd name="T20" fmla="*/ 426 w 804"/>
              <a:gd name="T21" fmla="*/ 9 h 364"/>
              <a:gd name="T22" fmla="*/ 433 w 804"/>
              <a:gd name="T23" fmla="*/ 0 h 364"/>
              <a:gd name="T24" fmla="*/ 141 w 804"/>
              <a:gd name="T25" fmla="*/ 0 h 364"/>
              <a:gd name="T26" fmla="*/ 0 w 804"/>
              <a:gd name="T27" fmla="*/ 0 h 364"/>
              <a:gd name="T28" fmla="*/ 0 w 804"/>
              <a:gd name="T29" fmla="*/ 5 h 364"/>
              <a:gd name="T30" fmla="*/ 420 w 804"/>
              <a:gd name="T31" fmla="*/ 5 h 364"/>
              <a:gd name="T32" fmla="*/ 380 w 804"/>
              <a:gd name="T33" fmla="*/ 11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4" h="364">
                <a:moveTo>
                  <a:pt x="380" y="114"/>
                </a:moveTo>
                <a:cubicBezTo>
                  <a:pt x="380" y="259"/>
                  <a:pt x="560" y="364"/>
                  <a:pt x="726" y="253"/>
                </a:cubicBezTo>
                <a:cubicBezTo>
                  <a:pt x="729" y="252"/>
                  <a:pt x="731" y="249"/>
                  <a:pt x="733" y="247"/>
                </a:cubicBezTo>
                <a:cubicBezTo>
                  <a:pt x="804" y="160"/>
                  <a:pt x="796" y="70"/>
                  <a:pt x="748" y="8"/>
                </a:cubicBezTo>
                <a:cubicBezTo>
                  <a:pt x="745" y="8"/>
                  <a:pt x="742" y="8"/>
                  <a:pt x="739" y="8"/>
                </a:cubicBezTo>
                <a:cubicBezTo>
                  <a:pt x="740" y="9"/>
                  <a:pt x="740" y="9"/>
                  <a:pt x="740" y="9"/>
                </a:cubicBezTo>
                <a:cubicBezTo>
                  <a:pt x="782" y="62"/>
                  <a:pt x="801" y="151"/>
                  <a:pt x="727" y="243"/>
                </a:cubicBezTo>
                <a:cubicBezTo>
                  <a:pt x="725" y="245"/>
                  <a:pt x="724" y="246"/>
                  <a:pt x="722" y="248"/>
                </a:cubicBezTo>
                <a:cubicBezTo>
                  <a:pt x="648" y="297"/>
                  <a:pt x="565" y="306"/>
                  <a:pt x="495" y="273"/>
                </a:cubicBezTo>
                <a:cubicBezTo>
                  <a:pt x="429" y="243"/>
                  <a:pt x="388" y="182"/>
                  <a:pt x="388" y="114"/>
                </a:cubicBezTo>
                <a:cubicBezTo>
                  <a:pt x="388" y="76"/>
                  <a:pt x="401" y="40"/>
                  <a:pt x="426" y="9"/>
                </a:cubicBezTo>
                <a:cubicBezTo>
                  <a:pt x="433" y="0"/>
                  <a:pt x="433" y="0"/>
                  <a:pt x="433" y="0"/>
                </a:cubicBezTo>
                <a:cubicBezTo>
                  <a:pt x="335" y="1"/>
                  <a:pt x="237" y="1"/>
                  <a:pt x="141" y="0"/>
                </a:cubicBezTo>
                <a:cubicBezTo>
                  <a:pt x="94" y="0"/>
                  <a:pt x="47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420" y="5"/>
                  <a:pt x="420" y="5"/>
                  <a:pt x="420" y="5"/>
                </a:cubicBezTo>
                <a:cubicBezTo>
                  <a:pt x="395" y="35"/>
                  <a:pt x="380" y="73"/>
                  <a:pt x="380" y="11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3" name="Freeform 175"/>
          <p:cNvSpPr/>
          <p:nvPr/>
        </p:nvSpPr>
        <p:spPr bwMode="auto">
          <a:xfrm>
            <a:off x="7945413" y="2581700"/>
            <a:ext cx="50062" cy="1317"/>
          </a:xfrm>
          <a:custGeom>
            <a:avLst/>
            <a:gdLst>
              <a:gd name="T0" fmla="*/ 0 w 70"/>
              <a:gd name="T1" fmla="*/ 0 h 3"/>
              <a:gd name="T2" fmla="*/ 3 w 70"/>
              <a:gd name="T3" fmla="*/ 3 h 3"/>
              <a:gd name="T4" fmla="*/ 70 w 70"/>
              <a:gd name="T5" fmla="*/ 0 h 3"/>
              <a:gd name="T6" fmla="*/ 0 w 70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3">
                <a:moveTo>
                  <a:pt x="0" y="0"/>
                </a:moveTo>
                <a:cubicBezTo>
                  <a:pt x="3" y="3"/>
                  <a:pt x="3" y="3"/>
                  <a:pt x="3" y="3"/>
                </a:cubicBezTo>
                <a:cubicBezTo>
                  <a:pt x="21" y="2"/>
                  <a:pt x="44" y="1"/>
                  <a:pt x="7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4" name="Freeform 176"/>
          <p:cNvSpPr/>
          <p:nvPr/>
        </p:nvSpPr>
        <p:spPr bwMode="auto">
          <a:xfrm>
            <a:off x="7419765" y="2572478"/>
            <a:ext cx="6587" cy="5270"/>
          </a:xfrm>
          <a:custGeom>
            <a:avLst/>
            <a:gdLst>
              <a:gd name="T0" fmla="*/ 8 w 8"/>
              <a:gd name="T1" fmla="*/ 0 h 7"/>
              <a:gd name="T2" fmla="*/ 0 w 8"/>
              <a:gd name="T3" fmla="*/ 0 h 7"/>
              <a:gd name="T4" fmla="*/ 0 w 8"/>
              <a:gd name="T5" fmla="*/ 7 h 7"/>
              <a:gd name="T6" fmla="*/ 8 w 8"/>
              <a:gd name="T7" fmla="*/ 7 h 7"/>
              <a:gd name="T8" fmla="*/ 8 w 8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7">
                <a:moveTo>
                  <a:pt x="8" y="0"/>
                </a:moveTo>
                <a:cubicBezTo>
                  <a:pt x="5" y="0"/>
                  <a:pt x="3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3" y="7"/>
                  <a:pt x="5" y="7"/>
                  <a:pt x="8" y="7"/>
                </a:cubicBezTo>
                <a:lnTo>
                  <a:pt x="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5" name="Freeform 177"/>
          <p:cNvSpPr/>
          <p:nvPr/>
        </p:nvSpPr>
        <p:spPr bwMode="auto">
          <a:xfrm>
            <a:off x="7946731" y="2581700"/>
            <a:ext cx="213421" cy="6587"/>
          </a:xfrm>
          <a:custGeom>
            <a:avLst/>
            <a:gdLst>
              <a:gd name="T0" fmla="*/ 67 w 300"/>
              <a:gd name="T1" fmla="*/ 0 h 10"/>
              <a:gd name="T2" fmla="*/ 0 w 300"/>
              <a:gd name="T3" fmla="*/ 3 h 10"/>
              <a:gd name="T4" fmla="*/ 5 w 300"/>
              <a:gd name="T5" fmla="*/ 10 h 10"/>
              <a:gd name="T6" fmla="*/ 14 w 300"/>
              <a:gd name="T7" fmla="*/ 10 h 10"/>
              <a:gd name="T8" fmla="*/ 12 w 300"/>
              <a:gd name="T9" fmla="*/ 7 h 10"/>
              <a:gd name="T10" fmla="*/ 73 w 300"/>
              <a:gd name="T11" fmla="*/ 7 h 10"/>
              <a:gd name="T12" fmla="*/ 300 w 300"/>
              <a:gd name="T13" fmla="*/ 0 h 10"/>
              <a:gd name="T14" fmla="*/ 67 w 300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0" h="10">
                <a:moveTo>
                  <a:pt x="67" y="0"/>
                </a:moveTo>
                <a:cubicBezTo>
                  <a:pt x="41" y="1"/>
                  <a:pt x="18" y="2"/>
                  <a:pt x="0" y="3"/>
                </a:cubicBezTo>
                <a:cubicBezTo>
                  <a:pt x="5" y="10"/>
                  <a:pt x="5" y="10"/>
                  <a:pt x="5" y="10"/>
                </a:cubicBezTo>
                <a:cubicBezTo>
                  <a:pt x="8" y="10"/>
                  <a:pt x="11" y="10"/>
                  <a:pt x="14" y="10"/>
                </a:cubicBezTo>
                <a:cubicBezTo>
                  <a:pt x="13" y="9"/>
                  <a:pt x="13" y="8"/>
                  <a:pt x="12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141" y="3"/>
                  <a:pt x="229" y="1"/>
                  <a:pt x="300" y="0"/>
                </a:cubicBezTo>
                <a:cubicBezTo>
                  <a:pt x="67" y="0"/>
                  <a:pt x="67" y="0"/>
                  <a:pt x="67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6" name="Freeform 178"/>
          <p:cNvSpPr/>
          <p:nvPr/>
        </p:nvSpPr>
        <p:spPr bwMode="auto">
          <a:xfrm>
            <a:off x="8240514" y="2581700"/>
            <a:ext cx="2635" cy="0"/>
          </a:xfrm>
          <a:custGeom>
            <a:avLst/>
            <a:gdLst>
              <a:gd name="T0" fmla="*/ 0 w 5"/>
              <a:gd name="T1" fmla="*/ 5 w 5"/>
              <a:gd name="T2" fmla="*/ 5 w 5"/>
              <a:gd name="T3" fmla="*/ 0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5">
                <a:moveTo>
                  <a:pt x="0" y="0"/>
                </a:moveTo>
                <a:cubicBezTo>
                  <a:pt x="2" y="0"/>
                  <a:pt x="4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7" name="Freeform 179"/>
          <p:cNvSpPr/>
          <p:nvPr/>
        </p:nvSpPr>
        <p:spPr bwMode="auto">
          <a:xfrm>
            <a:off x="7419765" y="2577748"/>
            <a:ext cx="314862" cy="7904"/>
          </a:xfrm>
          <a:custGeom>
            <a:avLst/>
            <a:gdLst>
              <a:gd name="T0" fmla="*/ 7 w 442"/>
              <a:gd name="T1" fmla="*/ 12 h 12"/>
              <a:gd name="T2" fmla="*/ 7 w 442"/>
              <a:gd name="T3" fmla="*/ 7 h 12"/>
              <a:gd name="T4" fmla="*/ 148 w 442"/>
              <a:gd name="T5" fmla="*/ 7 h 12"/>
              <a:gd name="T6" fmla="*/ 440 w 442"/>
              <a:gd name="T7" fmla="*/ 7 h 12"/>
              <a:gd name="T8" fmla="*/ 442 w 442"/>
              <a:gd name="T9" fmla="*/ 5 h 12"/>
              <a:gd name="T10" fmla="*/ 8 w 442"/>
              <a:gd name="T11" fmla="*/ 5 h 12"/>
              <a:gd name="T12" fmla="*/ 8 w 442"/>
              <a:gd name="T13" fmla="*/ 0 h 12"/>
              <a:gd name="T14" fmla="*/ 0 w 442"/>
              <a:gd name="T15" fmla="*/ 0 h 12"/>
              <a:gd name="T16" fmla="*/ 0 w 442"/>
              <a:gd name="T17" fmla="*/ 12 h 12"/>
              <a:gd name="T18" fmla="*/ 7 w 442"/>
              <a:gd name="T1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2" h="12">
                <a:moveTo>
                  <a:pt x="7" y="12"/>
                </a:moveTo>
                <a:cubicBezTo>
                  <a:pt x="7" y="7"/>
                  <a:pt x="7" y="7"/>
                  <a:pt x="7" y="7"/>
                </a:cubicBezTo>
                <a:cubicBezTo>
                  <a:pt x="54" y="7"/>
                  <a:pt x="101" y="7"/>
                  <a:pt x="148" y="7"/>
                </a:cubicBezTo>
                <a:cubicBezTo>
                  <a:pt x="244" y="8"/>
                  <a:pt x="342" y="8"/>
                  <a:pt x="440" y="7"/>
                </a:cubicBezTo>
                <a:cubicBezTo>
                  <a:pt x="442" y="5"/>
                  <a:pt x="442" y="5"/>
                  <a:pt x="442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3" y="0"/>
                  <a:pt x="0" y="0"/>
                </a:cubicBezTo>
                <a:cubicBezTo>
                  <a:pt x="0" y="12"/>
                  <a:pt x="0" y="12"/>
                  <a:pt x="0" y="12"/>
                </a:cubicBezTo>
                <a:lnTo>
                  <a:pt x="7" y="1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8" name="Rectangle 180"/>
          <p:cNvSpPr>
            <a:spLocks noChangeArrowheads="1"/>
          </p:cNvSpPr>
          <p:nvPr/>
        </p:nvSpPr>
        <p:spPr bwMode="auto">
          <a:xfrm>
            <a:off x="7422400" y="1830775"/>
            <a:ext cx="1317" cy="13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9" name="Freeform 181"/>
          <p:cNvSpPr/>
          <p:nvPr/>
        </p:nvSpPr>
        <p:spPr bwMode="auto">
          <a:xfrm>
            <a:off x="7428987" y="1822870"/>
            <a:ext cx="819431" cy="287196"/>
          </a:xfrm>
          <a:custGeom>
            <a:avLst/>
            <a:gdLst>
              <a:gd name="T0" fmla="*/ 388 w 1152"/>
              <a:gd name="T1" fmla="*/ 70 h 403"/>
              <a:gd name="T2" fmla="*/ 368 w 1152"/>
              <a:gd name="T3" fmla="*/ 154 h 403"/>
              <a:gd name="T4" fmla="*/ 420 w 1152"/>
              <a:gd name="T5" fmla="*/ 288 h 403"/>
              <a:gd name="T6" fmla="*/ 429 w 1152"/>
              <a:gd name="T7" fmla="*/ 296 h 403"/>
              <a:gd name="T8" fmla="*/ 672 w 1152"/>
              <a:gd name="T9" fmla="*/ 324 h 403"/>
              <a:gd name="T10" fmla="*/ 787 w 1152"/>
              <a:gd name="T11" fmla="*/ 158 h 403"/>
              <a:gd name="T12" fmla="*/ 768 w 1152"/>
              <a:gd name="T13" fmla="*/ 71 h 403"/>
              <a:gd name="T14" fmla="*/ 715 w 1152"/>
              <a:gd name="T15" fmla="*/ 6 h 403"/>
              <a:gd name="T16" fmla="*/ 728 w 1152"/>
              <a:gd name="T17" fmla="*/ 6 h 403"/>
              <a:gd name="T18" fmla="*/ 726 w 1152"/>
              <a:gd name="T19" fmla="*/ 4 h 403"/>
              <a:gd name="T20" fmla="*/ 1152 w 1152"/>
              <a:gd name="T21" fmla="*/ 4 h 403"/>
              <a:gd name="T22" fmla="*/ 1152 w 1152"/>
              <a:gd name="T23" fmla="*/ 0 h 403"/>
              <a:gd name="T24" fmla="*/ 693 w 1152"/>
              <a:gd name="T25" fmla="*/ 0 h 403"/>
              <a:gd name="T26" fmla="*/ 780 w 1152"/>
              <a:gd name="T27" fmla="*/ 152 h 403"/>
              <a:gd name="T28" fmla="*/ 433 w 1152"/>
              <a:gd name="T29" fmla="*/ 290 h 403"/>
              <a:gd name="T30" fmla="*/ 426 w 1152"/>
              <a:gd name="T31" fmla="*/ 284 h 403"/>
              <a:gd name="T32" fmla="*/ 462 w 1152"/>
              <a:gd name="T33" fmla="*/ 0 h 403"/>
              <a:gd name="T34" fmla="*/ 0 w 1152"/>
              <a:gd name="T35" fmla="*/ 0 h 403"/>
              <a:gd name="T36" fmla="*/ 0 w 1152"/>
              <a:gd name="T37" fmla="*/ 5 h 403"/>
              <a:gd name="T38" fmla="*/ 67 w 1152"/>
              <a:gd name="T39" fmla="*/ 4 h 403"/>
              <a:gd name="T40" fmla="*/ 415 w 1152"/>
              <a:gd name="T41" fmla="*/ 4 h 403"/>
              <a:gd name="T42" fmla="*/ 432 w 1152"/>
              <a:gd name="T43" fmla="*/ 3 h 403"/>
              <a:gd name="T44" fmla="*/ 428 w 1152"/>
              <a:gd name="T45" fmla="*/ 6 h 403"/>
              <a:gd name="T46" fmla="*/ 440 w 1152"/>
              <a:gd name="T47" fmla="*/ 6 h 403"/>
              <a:gd name="T48" fmla="*/ 388 w 1152"/>
              <a:gd name="T49" fmla="*/ 7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52" h="403">
                <a:moveTo>
                  <a:pt x="388" y="70"/>
                </a:moveTo>
                <a:cubicBezTo>
                  <a:pt x="377" y="96"/>
                  <a:pt x="370" y="125"/>
                  <a:pt x="368" y="154"/>
                </a:cubicBezTo>
                <a:cubicBezTo>
                  <a:pt x="368" y="200"/>
                  <a:pt x="386" y="246"/>
                  <a:pt x="420" y="288"/>
                </a:cubicBezTo>
                <a:cubicBezTo>
                  <a:pt x="423" y="291"/>
                  <a:pt x="426" y="294"/>
                  <a:pt x="429" y="296"/>
                </a:cubicBezTo>
                <a:cubicBezTo>
                  <a:pt x="507" y="349"/>
                  <a:pt x="596" y="359"/>
                  <a:pt x="672" y="324"/>
                </a:cubicBezTo>
                <a:cubicBezTo>
                  <a:pt x="741" y="292"/>
                  <a:pt x="785" y="229"/>
                  <a:pt x="787" y="158"/>
                </a:cubicBezTo>
                <a:cubicBezTo>
                  <a:pt x="787" y="129"/>
                  <a:pt x="780" y="99"/>
                  <a:pt x="768" y="71"/>
                </a:cubicBezTo>
                <a:cubicBezTo>
                  <a:pt x="756" y="46"/>
                  <a:pt x="738" y="24"/>
                  <a:pt x="715" y="6"/>
                </a:cubicBezTo>
                <a:cubicBezTo>
                  <a:pt x="728" y="6"/>
                  <a:pt x="728" y="6"/>
                  <a:pt x="728" y="6"/>
                </a:cubicBezTo>
                <a:cubicBezTo>
                  <a:pt x="726" y="4"/>
                  <a:pt x="726" y="4"/>
                  <a:pt x="726" y="4"/>
                </a:cubicBezTo>
                <a:cubicBezTo>
                  <a:pt x="1152" y="4"/>
                  <a:pt x="1152" y="4"/>
                  <a:pt x="1152" y="4"/>
                </a:cubicBezTo>
                <a:cubicBezTo>
                  <a:pt x="1152" y="0"/>
                  <a:pt x="1152" y="0"/>
                  <a:pt x="1152" y="0"/>
                </a:cubicBezTo>
                <a:cubicBezTo>
                  <a:pt x="693" y="0"/>
                  <a:pt x="693" y="0"/>
                  <a:pt x="693" y="0"/>
                </a:cubicBezTo>
                <a:cubicBezTo>
                  <a:pt x="746" y="33"/>
                  <a:pt x="780" y="89"/>
                  <a:pt x="780" y="152"/>
                </a:cubicBezTo>
                <a:cubicBezTo>
                  <a:pt x="780" y="297"/>
                  <a:pt x="599" y="403"/>
                  <a:pt x="433" y="290"/>
                </a:cubicBezTo>
                <a:cubicBezTo>
                  <a:pt x="431" y="289"/>
                  <a:pt x="428" y="286"/>
                  <a:pt x="426" y="284"/>
                </a:cubicBezTo>
                <a:cubicBezTo>
                  <a:pt x="337" y="173"/>
                  <a:pt x="374" y="55"/>
                  <a:pt x="46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10" y="4"/>
                  <a:pt x="30" y="4"/>
                  <a:pt x="67" y="4"/>
                </a:cubicBezTo>
                <a:cubicBezTo>
                  <a:pt x="179" y="4"/>
                  <a:pt x="387" y="5"/>
                  <a:pt x="415" y="4"/>
                </a:cubicBezTo>
                <a:cubicBezTo>
                  <a:pt x="432" y="3"/>
                  <a:pt x="432" y="3"/>
                  <a:pt x="432" y="3"/>
                </a:cubicBezTo>
                <a:cubicBezTo>
                  <a:pt x="428" y="6"/>
                  <a:pt x="428" y="6"/>
                  <a:pt x="428" y="6"/>
                </a:cubicBezTo>
                <a:cubicBezTo>
                  <a:pt x="440" y="6"/>
                  <a:pt x="440" y="6"/>
                  <a:pt x="440" y="6"/>
                </a:cubicBezTo>
                <a:cubicBezTo>
                  <a:pt x="418" y="24"/>
                  <a:pt x="400" y="46"/>
                  <a:pt x="388" y="7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0" name="Rectangle 182"/>
          <p:cNvSpPr>
            <a:spLocks noChangeArrowheads="1"/>
          </p:cNvSpPr>
          <p:nvPr/>
        </p:nvSpPr>
        <p:spPr bwMode="auto">
          <a:xfrm>
            <a:off x="7419765" y="1822870"/>
            <a:ext cx="2635" cy="79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1" name="Freeform 183"/>
          <p:cNvSpPr/>
          <p:nvPr/>
        </p:nvSpPr>
        <p:spPr bwMode="auto">
          <a:xfrm>
            <a:off x="7422400" y="1830775"/>
            <a:ext cx="3952" cy="5270"/>
          </a:xfrm>
          <a:custGeom>
            <a:avLst/>
            <a:gdLst>
              <a:gd name="T0" fmla="*/ 0 w 4"/>
              <a:gd name="T1" fmla="*/ 0 h 7"/>
              <a:gd name="T2" fmla="*/ 1 w 4"/>
              <a:gd name="T3" fmla="*/ 7 h 7"/>
              <a:gd name="T4" fmla="*/ 4 w 4"/>
              <a:gd name="T5" fmla="*/ 7 h 7"/>
              <a:gd name="T6" fmla="*/ 4 w 4"/>
              <a:gd name="T7" fmla="*/ 0 h 7"/>
              <a:gd name="T8" fmla="*/ 0 w 4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7">
                <a:moveTo>
                  <a:pt x="0" y="0"/>
                </a:moveTo>
                <a:cubicBezTo>
                  <a:pt x="1" y="7"/>
                  <a:pt x="1" y="7"/>
                  <a:pt x="1" y="7"/>
                </a:cubicBezTo>
                <a:cubicBezTo>
                  <a:pt x="1" y="7"/>
                  <a:pt x="2" y="7"/>
                  <a:pt x="4" y="7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2" name="Freeform 184"/>
          <p:cNvSpPr/>
          <p:nvPr/>
        </p:nvSpPr>
        <p:spPr bwMode="auto">
          <a:xfrm>
            <a:off x="7422400" y="1822870"/>
            <a:ext cx="313544" cy="7904"/>
          </a:xfrm>
          <a:custGeom>
            <a:avLst/>
            <a:gdLst>
              <a:gd name="T0" fmla="*/ 0 w 440"/>
              <a:gd name="T1" fmla="*/ 11 h 11"/>
              <a:gd name="T2" fmla="*/ 4 w 440"/>
              <a:gd name="T3" fmla="*/ 11 h 11"/>
              <a:gd name="T4" fmla="*/ 4 w 440"/>
              <a:gd name="T5" fmla="*/ 6 h 11"/>
              <a:gd name="T6" fmla="*/ 436 w 440"/>
              <a:gd name="T7" fmla="*/ 6 h 11"/>
              <a:gd name="T8" fmla="*/ 440 w 440"/>
              <a:gd name="T9" fmla="*/ 3 h 11"/>
              <a:gd name="T10" fmla="*/ 423 w 440"/>
              <a:gd name="T11" fmla="*/ 4 h 11"/>
              <a:gd name="T12" fmla="*/ 75 w 440"/>
              <a:gd name="T13" fmla="*/ 4 h 11"/>
              <a:gd name="T14" fmla="*/ 8 w 440"/>
              <a:gd name="T15" fmla="*/ 5 h 11"/>
              <a:gd name="T16" fmla="*/ 8 w 440"/>
              <a:gd name="T17" fmla="*/ 0 h 11"/>
              <a:gd name="T18" fmla="*/ 0 w 440"/>
              <a:gd name="T19" fmla="*/ 0 h 11"/>
              <a:gd name="T20" fmla="*/ 0 w 440"/>
              <a:gd name="T21" fmla="*/ 11 h 11"/>
              <a:gd name="T22" fmla="*/ 0 w 440"/>
              <a:gd name="T2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0" h="11">
                <a:moveTo>
                  <a:pt x="0" y="11"/>
                </a:moveTo>
                <a:cubicBezTo>
                  <a:pt x="1" y="11"/>
                  <a:pt x="2" y="11"/>
                  <a:pt x="4" y="11"/>
                </a:cubicBezTo>
                <a:cubicBezTo>
                  <a:pt x="4" y="6"/>
                  <a:pt x="4" y="6"/>
                  <a:pt x="4" y="6"/>
                </a:cubicBezTo>
                <a:cubicBezTo>
                  <a:pt x="436" y="6"/>
                  <a:pt x="436" y="6"/>
                  <a:pt x="436" y="6"/>
                </a:cubicBezTo>
                <a:cubicBezTo>
                  <a:pt x="440" y="3"/>
                  <a:pt x="440" y="3"/>
                  <a:pt x="440" y="3"/>
                </a:cubicBezTo>
                <a:cubicBezTo>
                  <a:pt x="423" y="4"/>
                  <a:pt x="423" y="4"/>
                  <a:pt x="423" y="4"/>
                </a:cubicBezTo>
                <a:cubicBezTo>
                  <a:pt x="395" y="5"/>
                  <a:pt x="187" y="4"/>
                  <a:pt x="75" y="4"/>
                </a:cubicBezTo>
                <a:cubicBezTo>
                  <a:pt x="38" y="4"/>
                  <a:pt x="18" y="4"/>
                  <a:pt x="8" y="5"/>
                </a:cubicBezTo>
                <a:cubicBezTo>
                  <a:pt x="8" y="0"/>
                  <a:pt x="8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3" name="Freeform 185"/>
          <p:cNvSpPr/>
          <p:nvPr/>
        </p:nvSpPr>
        <p:spPr bwMode="auto">
          <a:xfrm>
            <a:off x="7689835" y="1872932"/>
            <a:ext cx="14492" cy="59284"/>
          </a:xfrm>
          <a:custGeom>
            <a:avLst/>
            <a:gdLst>
              <a:gd name="T0" fmla="*/ 2 w 20"/>
              <a:gd name="T1" fmla="*/ 50 h 84"/>
              <a:gd name="T2" fmla="*/ 0 w 20"/>
              <a:gd name="T3" fmla="*/ 84 h 84"/>
              <a:gd name="T4" fmla="*/ 20 w 20"/>
              <a:gd name="T5" fmla="*/ 0 h 84"/>
              <a:gd name="T6" fmla="*/ 2 w 20"/>
              <a:gd name="T7" fmla="*/ 5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84">
                <a:moveTo>
                  <a:pt x="2" y="50"/>
                </a:moveTo>
                <a:cubicBezTo>
                  <a:pt x="0" y="62"/>
                  <a:pt x="0" y="73"/>
                  <a:pt x="0" y="84"/>
                </a:cubicBezTo>
                <a:cubicBezTo>
                  <a:pt x="2" y="55"/>
                  <a:pt x="9" y="26"/>
                  <a:pt x="20" y="0"/>
                </a:cubicBezTo>
                <a:cubicBezTo>
                  <a:pt x="11" y="16"/>
                  <a:pt x="6" y="33"/>
                  <a:pt x="2" y="5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4" name="Freeform 186"/>
          <p:cNvSpPr/>
          <p:nvPr/>
        </p:nvSpPr>
        <p:spPr bwMode="auto">
          <a:xfrm>
            <a:off x="7945413" y="1825505"/>
            <a:ext cx="303005" cy="1317"/>
          </a:xfrm>
          <a:custGeom>
            <a:avLst/>
            <a:gdLst>
              <a:gd name="T0" fmla="*/ 0 w 230"/>
              <a:gd name="T1" fmla="*/ 0 h 1"/>
              <a:gd name="T2" fmla="*/ 1 w 230"/>
              <a:gd name="T3" fmla="*/ 1 h 1"/>
              <a:gd name="T4" fmla="*/ 230 w 230"/>
              <a:gd name="T5" fmla="*/ 1 h 1"/>
              <a:gd name="T6" fmla="*/ 230 w 230"/>
              <a:gd name="T7" fmla="*/ 0 h 1"/>
              <a:gd name="T8" fmla="*/ 0 w 230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" h="1">
                <a:moveTo>
                  <a:pt x="0" y="0"/>
                </a:moveTo>
                <a:lnTo>
                  <a:pt x="1" y="1"/>
                </a:lnTo>
                <a:lnTo>
                  <a:pt x="230" y="1"/>
                </a:lnTo>
                <a:lnTo>
                  <a:pt x="23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5" name="Freeform 187"/>
          <p:cNvSpPr/>
          <p:nvPr/>
        </p:nvSpPr>
        <p:spPr bwMode="auto">
          <a:xfrm>
            <a:off x="7945413" y="1825505"/>
            <a:ext cx="303005" cy="1317"/>
          </a:xfrm>
          <a:custGeom>
            <a:avLst/>
            <a:gdLst>
              <a:gd name="T0" fmla="*/ 0 w 230"/>
              <a:gd name="T1" fmla="*/ 0 h 1"/>
              <a:gd name="T2" fmla="*/ 1 w 230"/>
              <a:gd name="T3" fmla="*/ 1 h 1"/>
              <a:gd name="T4" fmla="*/ 230 w 230"/>
              <a:gd name="T5" fmla="*/ 1 h 1"/>
              <a:gd name="T6" fmla="*/ 230 w 230"/>
              <a:gd name="T7" fmla="*/ 0 h 1"/>
              <a:gd name="T8" fmla="*/ 0 w 230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" h="1">
                <a:moveTo>
                  <a:pt x="0" y="0"/>
                </a:moveTo>
                <a:lnTo>
                  <a:pt x="1" y="1"/>
                </a:lnTo>
                <a:lnTo>
                  <a:pt x="230" y="1"/>
                </a:lnTo>
                <a:lnTo>
                  <a:pt x="230" y="0"/>
                </a:lnTo>
                <a:lnTo>
                  <a:pt x="0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6" name="Freeform 188"/>
          <p:cNvSpPr/>
          <p:nvPr/>
        </p:nvSpPr>
        <p:spPr bwMode="auto">
          <a:xfrm>
            <a:off x="7974396" y="1872932"/>
            <a:ext cx="14492" cy="61918"/>
          </a:xfrm>
          <a:custGeom>
            <a:avLst/>
            <a:gdLst>
              <a:gd name="T0" fmla="*/ 20 w 20"/>
              <a:gd name="T1" fmla="*/ 81 h 87"/>
              <a:gd name="T2" fmla="*/ 0 w 20"/>
              <a:gd name="T3" fmla="*/ 0 h 87"/>
              <a:gd name="T4" fmla="*/ 19 w 20"/>
              <a:gd name="T5" fmla="*/ 87 h 87"/>
              <a:gd name="T6" fmla="*/ 20 w 20"/>
              <a:gd name="T7" fmla="*/ 8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87">
                <a:moveTo>
                  <a:pt x="20" y="81"/>
                </a:moveTo>
                <a:cubicBezTo>
                  <a:pt x="20" y="52"/>
                  <a:pt x="13" y="25"/>
                  <a:pt x="0" y="0"/>
                </a:cubicBezTo>
                <a:cubicBezTo>
                  <a:pt x="12" y="28"/>
                  <a:pt x="19" y="58"/>
                  <a:pt x="19" y="87"/>
                </a:cubicBezTo>
                <a:cubicBezTo>
                  <a:pt x="20" y="85"/>
                  <a:pt x="20" y="83"/>
                  <a:pt x="20" y="8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7" name="Freeform 189"/>
          <p:cNvSpPr/>
          <p:nvPr/>
        </p:nvSpPr>
        <p:spPr bwMode="auto">
          <a:xfrm>
            <a:off x="8248418" y="1836044"/>
            <a:ext cx="246356" cy="736434"/>
          </a:xfrm>
          <a:custGeom>
            <a:avLst/>
            <a:gdLst>
              <a:gd name="T0" fmla="*/ 8 w 346"/>
              <a:gd name="T1" fmla="*/ 670 h 1035"/>
              <a:gd name="T2" fmla="*/ 21 w 346"/>
              <a:gd name="T3" fmla="*/ 677 h 1035"/>
              <a:gd name="T4" fmla="*/ 49 w 346"/>
              <a:gd name="T5" fmla="*/ 690 h 1035"/>
              <a:gd name="T6" fmla="*/ 212 w 346"/>
              <a:gd name="T7" fmla="*/ 686 h 1035"/>
              <a:gd name="T8" fmla="*/ 224 w 346"/>
              <a:gd name="T9" fmla="*/ 681 h 1035"/>
              <a:gd name="T10" fmla="*/ 251 w 346"/>
              <a:gd name="T11" fmla="*/ 667 h 1035"/>
              <a:gd name="T12" fmla="*/ 252 w 346"/>
              <a:gd name="T13" fmla="*/ 666 h 1035"/>
              <a:gd name="T14" fmla="*/ 269 w 346"/>
              <a:gd name="T15" fmla="*/ 656 h 1035"/>
              <a:gd name="T16" fmla="*/ 276 w 346"/>
              <a:gd name="T17" fmla="*/ 650 h 1035"/>
              <a:gd name="T18" fmla="*/ 286 w 346"/>
              <a:gd name="T19" fmla="*/ 636 h 1035"/>
              <a:gd name="T20" fmla="*/ 286 w 346"/>
              <a:gd name="T21" fmla="*/ 635 h 1035"/>
              <a:gd name="T22" fmla="*/ 284 w 346"/>
              <a:gd name="T23" fmla="*/ 405 h 1035"/>
              <a:gd name="T24" fmla="*/ 264 w 346"/>
              <a:gd name="T25" fmla="*/ 384 h 1035"/>
              <a:gd name="T26" fmla="*/ 253 w 346"/>
              <a:gd name="T27" fmla="*/ 376 h 1035"/>
              <a:gd name="T28" fmla="*/ 231 w 346"/>
              <a:gd name="T29" fmla="*/ 361 h 1035"/>
              <a:gd name="T30" fmla="*/ 207 w 346"/>
              <a:gd name="T31" fmla="*/ 349 h 1035"/>
              <a:gd name="T32" fmla="*/ 167 w 346"/>
              <a:gd name="T33" fmla="*/ 337 h 1035"/>
              <a:gd name="T34" fmla="*/ 139 w 346"/>
              <a:gd name="T35" fmla="*/ 333 h 1035"/>
              <a:gd name="T36" fmla="*/ 124 w 346"/>
              <a:gd name="T37" fmla="*/ 333 h 1035"/>
              <a:gd name="T38" fmla="*/ 8 w 346"/>
              <a:gd name="T39" fmla="*/ 366 h 1035"/>
              <a:gd name="T40" fmla="*/ 8 w 346"/>
              <a:gd name="T41" fmla="*/ 0 h 1035"/>
              <a:gd name="T42" fmla="*/ 4 w 346"/>
              <a:gd name="T43" fmla="*/ 0 h 1035"/>
              <a:gd name="T44" fmla="*/ 0 w 346"/>
              <a:gd name="T45" fmla="*/ 0 h 1035"/>
              <a:gd name="T46" fmla="*/ 0 w 346"/>
              <a:gd name="T47" fmla="*/ 380 h 1035"/>
              <a:gd name="T48" fmla="*/ 12 w 346"/>
              <a:gd name="T49" fmla="*/ 372 h 1035"/>
              <a:gd name="T50" fmla="*/ 79 w 346"/>
              <a:gd name="T51" fmla="*/ 344 h 1035"/>
              <a:gd name="T52" fmla="*/ 124 w 346"/>
              <a:gd name="T53" fmla="*/ 340 h 1035"/>
              <a:gd name="T54" fmla="*/ 164 w 346"/>
              <a:gd name="T55" fmla="*/ 343 h 1035"/>
              <a:gd name="T56" fmla="*/ 190 w 346"/>
              <a:gd name="T57" fmla="*/ 350 h 1035"/>
              <a:gd name="T58" fmla="*/ 203 w 346"/>
              <a:gd name="T59" fmla="*/ 355 h 1035"/>
              <a:gd name="T60" fmla="*/ 298 w 346"/>
              <a:gd name="T61" fmla="*/ 438 h 1035"/>
              <a:gd name="T62" fmla="*/ 269 w 346"/>
              <a:gd name="T63" fmla="*/ 646 h 1035"/>
              <a:gd name="T64" fmla="*/ 269 w 346"/>
              <a:gd name="T65" fmla="*/ 646 h 1035"/>
              <a:gd name="T66" fmla="*/ 264 w 346"/>
              <a:gd name="T67" fmla="*/ 650 h 1035"/>
              <a:gd name="T68" fmla="*/ 217 w 346"/>
              <a:gd name="T69" fmla="*/ 677 h 1035"/>
              <a:gd name="T70" fmla="*/ 217 w 346"/>
              <a:gd name="T71" fmla="*/ 677 h 1035"/>
              <a:gd name="T72" fmla="*/ 214 w 346"/>
              <a:gd name="T73" fmla="*/ 678 h 1035"/>
              <a:gd name="T74" fmla="*/ 63 w 346"/>
              <a:gd name="T75" fmla="*/ 688 h 1035"/>
              <a:gd name="T76" fmla="*/ 43 w 346"/>
              <a:gd name="T77" fmla="*/ 680 h 1035"/>
              <a:gd name="T78" fmla="*/ 41 w 346"/>
              <a:gd name="T79" fmla="*/ 680 h 1035"/>
              <a:gd name="T80" fmla="*/ 40 w 346"/>
              <a:gd name="T81" fmla="*/ 679 h 1035"/>
              <a:gd name="T82" fmla="*/ 12 w 346"/>
              <a:gd name="T83" fmla="*/ 664 h 1035"/>
              <a:gd name="T84" fmla="*/ 0 w 346"/>
              <a:gd name="T85" fmla="*/ 656 h 1035"/>
              <a:gd name="T86" fmla="*/ 0 w 346"/>
              <a:gd name="T87" fmla="*/ 1034 h 1035"/>
              <a:gd name="T88" fmla="*/ 8 w 346"/>
              <a:gd name="T89" fmla="*/ 1035 h 1035"/>
              <a:gd name="T90" fmla="*/ 8 w 346"/>
              <a:gd name="T91" fmla="*/ 670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6" h="1035">
                <a:moveTo>
                  <a:pt x="8" y="670"/>
                </a:moveTo>
                <a:cubicBezTo>
                  <a:pt x="12" y="672"/>
                  <a:pt x="16" y="675"/>
                  <a:pt x="21" y="677"/>
                </a:cubicBezTo>
                <a:cubicBezTo>
                  <a:pt x="30" y="682"/>
                  <a:pt x="39" y="687"/>
                  <a:pt x="49" y="690"/>
                </a:cubicBezTo>
                <a:cubicBezTo>
                  <a:pt x="97" y="708"/>
                  <a:pt x="154" y="709"/>
                  <a:pt x="212" y="686"/>
                </a:cubicBezTo>
                <a:cubicBezTo>
                  <a:pt x="216" y="685"/>
                  <a:pt x="220" y="683"/>
                  <a:pt x="224" y="681"/>
                </a:cubicBezTo>
                <a:cubicBezTo>
                  <a:pt x="233" y="677"/>
                  <a:pt x="242" y="672"/>
                  <a:pt x="251" y="667"/>
                </a:cubicBezTo>
                <a:cubicBezTo>
                  <a:pt x="252" y="667"/>
                  <a:pt x="252" y="667"/>
                  <a:pt x="252" y="666"/>
                </a:cubicBezTo>
                <a:cubicBezTo>
                  <a:pt x="258" y="663"/>
                  <a:pt x="263" y="660"/>
                  <a:pt x="269" y="656"/>
                </a:cubicBezTo>
                <a:cubicBezTo>
                  <a:pt x="271" y="654"/>
                  <a:pt x="274" y="652"/>
                  <a:pt x="276" y="650"/>
                </a:cubicBezTo>
                <a:cubicBezTo>
                  <a:pt x="279" y="645"/>
                  <a:pt x="282" y="641"/>
                  <a:pt x="286" y="636"/>
                </a:cubicBezTo>
                <a:cubicBezTo>
                  <a:pt x="286" y="635"/>
                  <a:pt x="286" y="635"/>
                  <a:pt x="286" y="635"/>
                </a:cubicBezTo>
                <a:cubicBezTo>
                  <a:pt x="346" y="551"/>
                  <a:pt x="334" y="464"/>
                  <a:pt x="284" y="405"/>
                </a:cubicBezTo>
                <a:cubicBezTo>
                  <a:pt x="278" y="398"/>
                  <a:pt x="271" y="390"/>
                  <a:pt x="264" y="384"/>
                </a:cubicBezTo>
                <a:cubicBezTo>
                  <a:pt x="260" y="381"/>
                  <a:pt x="257" y="378"/>
                  <a:pt x="253" y="376"/>
                </a:cubicBezTo>
                <a:cubicBezTo>
                  <a:pt x="246" y="370"/>
                  <a:pt x="239" y="365"/>
                  <a:pt x="231" y="361"/>
                </a:cubicBezTo>
                <a:cubicBezTo>
                  <a:pt x="223" y="356"/>
                  <a:pt x="215" y="352"/>
                  <a:pt x="207" y="349"/>
                </a:cubicBezTo>
                <a:cubicBezTo>
                  <a:pt x="194" y="344"/>
                  <a:pt x="181" y="340"/>
                  <a:pt x="167" y="337"/>
                </a:cubicBezTo>
                <a:cubicBezTo>
                  <a:pt x="158" y="335"/>
                  <a:pt x="148" y="334"/>
                  <a:pt x="139" y="333"/>
                </a:cubicBezTo>
                <a:cubicBezTo>
                  <a:pt x="134" y="333"/>
                  <a:pt x="129" y="333"/>
                  <a:pt x="124" y="333"/>
                </a:cubicBezTo>
                <a:cubicBezTo>
                  <a:pt x="81" y="333"/>
                  <a:pt x="40" y="345"/>
                  <a:pt x="8" y="366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4" y="0"/>
                  <a:pt x="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0"/>
                  <a:pt x="0" y="380"/>
                  <a:pt x="0" y="380"/>
                </a:cubicBezTo>
                <a:cubicBezTo>
                  <a:pt x="12" y="372"/>
                  <a:pt x="12" y="372"/>
                  <a:pt x="12" y="372"/>
                </a:cubicBezTo>
                <a:cubicBezTo>
                  <a:pt x="33" y="359"/>
                  <a:pt x="55" y="349"/>
                  <a:pt x="79" y="344"/>
                </a:cubicBezTo>
                <a:cubicBezTo>
                  <a:pt x="94" y="341"/>
                  <a:pt x="109" y="340"/>
                  <a:pt x="124" y="340"/>
                </a:cubicBezTo>
                <a:cubicBezTo>
                  <a:pt x="138" y="340"/>
                  <a:pt x="151" y="341"/>
                  <a:pt x="164" y="343"/>
                </a:cubicBezTo>
                <a:cubicBezTo>
                  <a:pt x="173" y="345"/>
                  <a:pt x="182" y="347"/>
                  <a:pt x="190" y="350"/>
                </a:cubicBezTo>
                <a:cubicBezTo>
                  <a:pt x="194" y="351"/>
                  <a:pt x="199" y="353"/>
                  <a:pt x="203" y="355"/>
                </a:cubicBezTo>
                <a:cubicBezTo>
                  <a:pt x="243" y="371"/>
                  <a:pt x="277" y="400"/>
                  <a:pt x="298" y="438"/>
                </a:cubicBezTo>
                <a:cubicBezTo>
                  <a:pt x="334" y="502"/>
                  <a:pt x="323" y="578"/>
                  <a:pt x="269" y="646"/>
                </a:cubicBezTo>
                <a:cubicBezTo>
                  <a:pt x="269" y="646"/>
                  <a:pt x="269" y="646"/>
                  <a:pt x="269" y="646"/>
                </a:cubicBezTo>
                <a:cubicBezTo>
                  <a:pt x="268" y="647"/>
                  <a:pt x="266" y="649"/>
                  <a:pt x="264" y="650"/>
                </a:cubicBezTo>
                <a:cubicBezTo>
                  <a:pt x="249" y="661"/>
                  <a:pt x="233" y="670"/>
                  <a:pt x="217" y="677"/>
                </a:cubicBezTo>
                <a:cubicBezTo>
                  <a:pt x="217" y="677"/>
                  <a:pt x="217" y="677"/>
                  <a:pt x="217" y="677"/>
                </a:cubicBezTo>
                <a:cubicBezTo>
                  <a:pt x="216" y="677"/>
                  <a:pt x="215" y="677"/>
                  <a:pt x="214" y="678"/>
                </a:cubicBezTo>
                <a:cubicBezTo>
                  <a:pt x="163" y="699"/>
                  <a:pt x="111" y="702"/>
                  <a:pt x="63" y="688"/>
                </a:cubicBezTo>
                <a:cubicBezTo>
                  <a:pt x="57" y="686"/>
                  <a:pt x="50" y="683"/>
                  <a:pt x="43" y="680"/>
                </a:cubicBezTo>
                <a:cubicBezTo>
                  <a:pt x="42" y="680"/>
                  <a:pt x="42" y="680"/>
                  <a:pt x="41" y="680"/>
                </a:cubicBezTo>
                <a:cubicBezTo>
                  <a:pt x="40" y="679"/>
                  <a:pt x="40" y="679"/>
                  <a:pt x="40" y="679"/>
                </a:cubicBezTo>
                <a:cubicBezTo>
                  <a:pt x="31" y="675"/>
                  <a:pt x="21" y="670"/>
                  <a:pt x="12" y="664"/>
                </a:cubicBezTo>
                <a:cubicBezTo>
                  <a:pt x="0" y="656"/>
                  <a:pt x="0" y="656"/>
                  <a:pt x="0" y="656"/>
                </a:cubicBezTo>
                <a:cubicBezTo>
                  <a:pt x="0" y="1034"/>
                  <a:pt x="0" y="1034"/>
                  <a:pt x="0" y="1034"/>
                </a:cubicBezTo>
                <a:cubicBezTo>
                  <a:pt x="3" y="1035"/>
                  <a:pt x="6" y="1035"/>
                  <a:pt x="8" y="1035"/>
                </a:cubicBezTo>
                <a:cubicBezTo>
                  <a:pt x="8" y="670"/>
                  <a:pt x="8" y="670"/>
                  <a:pt x="8" y="67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8" name="Freeform 190"/>
          <p:cNvSpPr/>
          <p:nvPr/>
        </p:nvSpPr>
        <p:spPr bwMode="auto">
          <a:xfrm>
            <a:off x="8248418" y="2571161"/>
            <a:ext cx="5270" cy="6587"/>
          </a:xfrm>
          <a:custGeom>
            <a:avLst/>
            <a:gdLst>
              <a:gd name="T0" fmla="*/ 7 w 8"/>
              <a:gd name="T1" fmla="*/ 9 h 9"/>
              <a:gd name="T2" fmla="*/ 8 w 8"/>
              <a:gd name="T3" fmla="*/ 9 h 9"/>
              <a:gd name="T4" fmla="*/ 8 w 8"/>
              <a:gd name="T5" fmla="*/ 1 h 9"/>
              <a:gd name="T6" fmla="*/ 0 w 8"/>
              <a:gd name="T7" fmla="*/ 0 h 9"/>
              <a:gd name="T8" fmla="*/ 0 w 8"/>
              <a:gd name="T9" fmla="*/ 7 h 9"/>
              <a:gd name="T10" fmla="*/ 7 w 8"/>
              <a:gd name="T11" fmla="*/ 9 h 9"/>
              <a:gd name="T12" fmla="*/ 7 w 8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">
                <a:moveTo>
                  <a:pt x="7" y="9"/>
                </a:moveTo>
                <a:cubicBezTo>
                  <a:pt x="8" y="9"/>
                  <a:pt x="8" y="9"/>
                  <a:pt x="8" y="9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3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4" y="8"/>
                  <a:pt x="7" y="8"/>
                  <a:pt x="7" y="9"/>
                </a:cubicBezTo>
                <a:cubicBezTo>
                  <a:pt x="7" y="9"/>
                  <a:pt x="7" y="9"/>
                  <a:pt x="7" y="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9" name="Freeform 191"/>
          <p:cNvSpPr/>
          <p:nvPr/>
        </p:nvSpPr>
        <p:spPr bwMode="auto">
          <a:xfrm>
            <a:off x="8248418" y="2576430"/>
            <a:ext cx="3952" cy="1317"/>
          </a:xfrm>
          <a:custGeom>
            <a:avLst/>
            <a:gdLst>
              <a:gd name="T0" fmla="*/ 7 w 7"/>
              <a:gd name="T1" fmla="*/ 2 h 2"/>
              <a:gd name="T2" fmla="*/ 7 w 7"/>
              <a:gd name="T3" fmla="*/ 2 h 2"/>
              <a:gd name="T4" fmla="*/ 0 w 7"/>
              <a:gd name="T5" fmla="*/ 0 h 2"/>
              <a:gd name="T6" fmla="*/ 0 w 7"/>
              <a:gd name="T7" fmla="*/ 2 h 2"/>
              <a:gd name="T8" fmla="*/ 7 w 7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2"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7" y="1"/>
                  <a:pt x="4" y="1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7" y="2"/>
                  <a:pt x="7" y="2"/>
                  <a:pt x="7" y="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0" name="Rectangle 192"/>
          <p:cNvSpPr>
            <a:spLocks noChangeArrowheads="1"/>
          </p:cNvSpPr>
          <p:nvPr/>
        </p:nvSpPr>
        <p:spPr bwMode="auto">
          <a:xfrm>
            <a:off x="8248418" y="1822870"/>
            <a:ext cx="2635" cy="26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1" name="Rectangle 193"/>
          <p:cNvSpPr>
            <a:spLocks noChangeArrowheads="1"/>
          </p:cNvSpPr>
          <p:nvPr/>
        </p:nvSpPr>
        <p:spPr bwMode="auto">
          <a:xfrm>
            <a:off x="8248418" y="1822870"/>
            <a:ext cx="2635" cy="26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2" name="Rectangle 194"/>
          <p:cNvSpPr>
            <a:spLocks noChangeArrowheads="1"/>
          </p:cNvSpPr>
          <p:nvPr/>
        </p:nvSpPr>
        <p:spPr bwMode="auto">
          <a:xfrm>
            <a:off x="8248418" y="1830775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3" name="Rectangle 195"/>
          <p:cNvSpPr>
            <a:spLocks noChangeArrowheads="1"/>
          </p:cNvSpPr>
          <p:nvPr/>
        </p:nvSpPr>
        <p:spPr bwMode="auto">
          <a:xfrm>
            <a:off x="8248418" y="1830775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4" name="Rectangle 196"/>
          <p:cNvSpPr>
            <a:spLocks noChangeArrowheads="1"/>
          </p:cNvSpPr>
          <p:nvPr/>
        </p:nvSpPr>
        <p:spPr bwMode="auto">
          <a:xfrm>
            <a:off x="8251053" y="1830775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5" name="Rectangle 197"/>
          <p:cNvSpPr>
            <a:spLocks noChangeArrowheads="1"/>
          </p:cNvSpPr>
          <p:nvPr/>
        </p:nvSpPr>
        <p:spPr bwMode="auto">
          <a:xfrm>
            <a:off x="8251053" y="1830775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6" name="Freeform 198"/>
          <p:cNvSpPr/>
          <p:nvPr/>
        </p:nvSpPr>
        <p:spPr bwMode="auto">
          <a:xfrm>
            <a:off x="8248418" y="1825505"/>
            <a:ext cx="2635" cy="5270"/>
          </a:xfrm>
          <a:custGeom>
            <a:avLst/>
            <a:gdLst>
              <a:gd name="T0" fmla="*/ 2 w 2"/>
              <a:gd name="T1" fmla="*/ 0 h 4"/>
              <a:gd name="T2" fmla="*/ 0 w 2"/>
              <a:gd name="T3" fmla="*/ 0 h 4"/>
              <a:gd name="T4" fmla="*/ 0 w 2"/>
              <a:gd name="T5" fmla="*/ 1 h 4"/>
              <a:gd name="T6" fmla="*/ 0 w 2"/>
              <a:gd name="T7" fmla="*/ 4 h 4"/>
              <a:gd name="T8" fmla="*/ 2 w 2"/>
              <a:gd name="T9" fmla="*/ 4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0" y="0"/>
                </a:lnTo>
                <a:lnTo>
                  <a:pt x="0" y="1"/>
                </a:lnTo>
                <a:lnTo>
                  <a:pt x="0" y="4"/>
                </a:lnTo>
                <a:lnTo>
                  <a:pt x="2" y="4"/>
                </a:lnTo>
                <a:lnTo>
                  <a:pt x="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7" name="Freeform 199"/>
          <p:cNvSpPr/>
          <p:nvPr/>
        </p:nvSpPr>
        <p:spPr bwMode="auto">
          <a:xfrm>
            <a:off x="8248418" y="1825505"/>
            <a:ext cx="2635" cy="5270"/>
          </a:xfrm>
          <a:custGeom>
            <a:avLst/>
            <a:gdLst>
              <a:gd name="T0" fmla="*/ 2 w 2"/>
              <a:gd name="T1" fmla="*/ 0 h 4"/>
              <a:gd name="T2" fmla="*/ 0 w 2"/>
              <a:gd name="T3" fmla="*/ 0 h 4"/>
              <a:gd name="T4" fmla="*/ 0 w 2"/>
              <a:gd name="T5" fmla="*/ 1 h 4"/>
              <a:gd name="T6" fmla="*/ 0 w 2"/>
              <a:gd name="T7" fmla="*/ 4 h 4"/>
              <a:gd name="T8" fmla="*/ 2 w 2"/>
              <a:gd name="T9" fmla="*/ 4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0" y="0"/>
                </a:lnTo>
                <a:lnTo>
                  <a:pt x="0" y="1"/>
                </a:lnTo>
                <a:lnTo>
                  <a:pt x="0" y="4"/>
                </a:lnTo>
                <a:lnTo>
                  <a:pt x="2" y="4"/>
                </a:lnTo>
                <a:lnTo>
                  <a:pt x="2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8" name="Freeform 200"/>
          <p:cNvSpPr/>
          <p:nvPr/>
        </p:nvSpPr>
        <p:spPr bwMode="auto">
          <a:xfrm>
            <a:off x="8251053" y="1822870"/>
            <a:ext cx="2635" cy="7904"/>
          </a:xfrm>
          <a:custGeom>
            <a:avLst/>
            <a:gdLst>
              <a:gd name="T0" fmla="*/ 0 w 2"/>
              <a:gd name="T1" fmla="*/ 6 h 6"/>
              <a:gd name="T2" fmla="*/ 2 w 2"/>
              <a:gd name="T3" fmla="*/ 6 h 6"/>
              <a:gd name="T4" fmla="*/ 2 w 2"/>
              <a:gd name="T5" fmla="*/ 0 h 6"/>
              <a:gd name="T6" fmla="*/ 0 w 2"/>
              <a:gd name="T7" fmla="*/ 0 h 6"/>
              <a:gd name="T8" fmla="*/ 0 w 2"/>
              <a:gd name="T9" fmla="*/ 2 h 6"/>
              <a:gd name="T10" fmla="*/ 0 w 2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0" y="6"/>
                </a:moveTo>
                <a:lnTo>
                  <a:pt x="2" y="6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9" name="Freeform 201"/>
          <p:cNvSpPr/>
          <p:nvPr/>
        </p:nvSpPr>
        <p:spPr bwMode="auto">
          <a:xfrm>
            <a:off x="8251053" y="1822870"/>
            <a:ext cx="2635" cy="7904"/>
          </a:xfrm>
          <a:custGeom>
            <a:avLst/>
            <a:gdLst>
              <a:gd name="T0" fmla="*/ 0 w 2"/>
              <a:gd name="T1" fmla="*/ 6 h 6"/>
              <a:gd name="T2" fmla="*/ 2 w 2"/>
              <a:gd name="T3" fmla="*/ 6 h 6"/>
              <a:gd name="T4" fmla="*/ 2 w 2"/>
              <a:gd name="T5" fmla="*/ 0 h 6"/>
              <a:gd name="T6" fmla="*/ 0 w 2"/>
              <a:gd name="T7" fmla="*/ 0 h 6"/>
              <a:gd name="T8" fmla="*/ 0 w 2"/>
              <a:gd name="T9" fmla="*/ 2 h 6"/>
              <a:gd name="T10" fmla="*/ 0 w 2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0" y="6"/>
                </a:moveTo>
                <a:lnTo>
                  <a:pt x="2" y="6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6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0" name="Freeform 202"/>
          <p:cNvSpPr/>
          <p:nvPr/>
        </p:nvSpPr>
        <p:spPr bwMode="auto">
          <a:xfrm>
            <a:off x="8262910" y="2316900"/>
            <a:ext cx="19761" cy="9222"/>
          </a:xfrm>
          <a:custGeom>
            <a:avLst/>
            <a:gdLst>
              <a:gd name="T0" fmla="*/ 28 w 28"/>
              <a:gd name="T1" fmla="*/ 13 h 13"/>
              <a:gd name="T2" fmla="*/ 0 w 28"/>
              <a:gd name="T3" fmla="*/ 0 h 13"/>
              <a:gd name="T4" fmla="*/ 28 w 28"/>
              <a:gd name="T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" h="13">
                <a:moveTo>
                  <a:pt x="28" y="13"/>
                </a:moveTo>
                <a:cubicBezTo>
                  <a:pt x="18" y="10"/>
                  <a:pt x="9" y="5"/>
                  <a:pt x="0" y="0"/>
                </a:cubicBezTo>
                <a:cubicBezTo>
                  <a:pt x="9" y="5"/>
                  <a:pt x="18" y="10"/>
                  <a:pt x="28" y="1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1" name="Freeform 203"/>
          <p:cNvSpPr/>
          <p:nvPr/>
        </p:nvSpPr>
        <p:spPr bwMode="auto">
          <a:xfrm>
            <a:off x="8435491" y="2108749"/>
            <a:ext cx="14492" cy="14492"/>
          </a:xfrm>
          <a:custGeom>
            <a:avLst/>
            <a:gdLst>
              <a:gd name="T0" fmla="*/ 0 w 20"/>
              <a:gd name="T1" fmla="*/ 0 h 21"/>
              <a:gd name="T2" fmla="*/ 20 w 20"/>
              <a:gd name="T3" fmla="*/ 21 h 21"/>
              <a:gd name="T4" fmla="*/ 0 w 20"/>
              <a:gd name="T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21">
                <a:moveTo>
                  <a:pt x="0" y="0"/>
                </a:moveTo>
                <a:cubicBezTo>
                  <a:pt x="7" y="6"/>
                  <a:pt x="14" y="14"/>
                  <a:pt x="20" y="21"/>
                </a:cubicBezTo>
                <a:cubicBezTo>
                  <a:pt x="14" y="14"/>
                  <a:pt x="7" y="6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2" name="Freeform 204"/>
          <p:cNvSpPr/>
          <p:nvPr/>
        </p:nvSpPr>
        <p:spPr bwMode="auto">
          <a:xfrm>
            <a:off x="8451300" y="228791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" name="Group 406"/>
          <p:cNvGrpSpPr/>
          <p:nvPr/>
        </p:nvGrpSpPr>
        <p:grpSpPr bwMode="auto">
          <a:xfrm>
            <a:off x="7123733" y="1052184"/>
            <a:ext cx="2796868" cy="2537337"/>
            <a:chOff x="1767" y="632"/>
            <a:chExt cx="2123" cy="1926"/>
          </a:xfrm>
        </p:grpSpPr>
        <p:sp>
          <p:nvSpPr>
            <p:cNvPr id="95" name="Freeform 206"/>
            <p:cNvSpPr/>
            <p:nvPr/>
          </p:nvSpPr>
          <p:spPr bwMode="auto">
            <a:xfrm>
              <a:off x="2802" y="15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207"/>
            <p:cNvSpPr/>
            <p:nvPr/>
          </p:nvSpPr>
          <p:spPr bwMode="auto">
            <a:xfrm>
              <a:off x="2784" y="1588"/>
              <a:ext cx="9" cy="5"/>
            </a:xfrm>
            <a:custGeom>
              <a:avLst/>
              <a:gdLst>
                <a:gd name="T0" fmla="*/ 17 w 17"/>
                <a:gd name="T1" fmla="*/ 0 h 10"/>
                <a:gd name="T2" fmla="*/ 17 w 17"/>
                <a:gd name="T3" fmla="*/ 0 h 10"/>
                <a:gd name="T4" fmla="*/ 0 w 17"/>
                <a:gd name="T5" fmla="*/ 10 h 10"/>
                <a:gd name="T6" fmla="*/ 17 w 17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4"/>
                    <a:pt x="6" y="7"/>
                    <a:pt x="0" y="10"/>
                  </a:cubicBezTo>
                  <a:cubicBezTo>
                    <a:pt x="6" y="7"/>
                    <a:pt x="11" y="4"/>
                    <a:pt x="17" y="0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08"/>
            <p:cNvSpPr/>
            <p:nvPr/>
          </p:nvSpPr>
          <p:spPr bwMode="auto">
            <a:xfrm>
              <a:off x="2674" y="1604"/>
              <a:ext cx="88" cy="13"/>
            </a:xfrm>
            <a:custGeom>
              <a:avLst/>
              <a:gdLst>
                <a:gd name="T0" fmla="*/ 0 w 163"/>
                <a:gd name="T1" fmla="*/ 4 h 23"/>
                <a:gd name="T2" fmla="*/ 163 w 163"/>
                <a:gd name="T3" fmla="*/ 0 h 23"/>
                <a:gd name="T4" fmla="*/ 0 w 163"/>
                <a:gd name="T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23">
                  <a:moveTo>
                    <a:pt x="0" y="4"/>
                  </a:moveTo>
                  <a:cubicBezTo>
                    <a:pt x="48" y="22"/>
                    <a:pt x="105" y="23"/>
                    <a:pt x="163" y="0"/>
                  </a:cubicBezTo>
                  <a:cubicBezTo>
                    <a:pt x="105" y="23"/>
                    <a:pt x="48" y="22"/>
                    <a:pt x="0" y="4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09"/>
            <p:cNvSpPr/>
            <p:nvPr/>
          </p:nvSpPr>
          <p:spPr bwMode="auto">
            <a:xfrm>
              <a:off x="2769" y="1594"/>
              <a:ext cx="14" cy="7"/>
            </a:xfrm>
            <a:custGeom>
              <a:avLst/>
              <a:gdLst>
                <a:gd name="T0" fmla="*/ 27 w 27"/>
                <a:gd name="T1" fmla="*/ 0 h 14"/>
                <a:gd name="T2" fmla="*/ 0 w 27"/>
                <a:gd name="T3" fmla="*/ 14 h 14"/>
                <a:gd name="T4" fmla="*/ 27 w 27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14">
                  <a:moveTo>
                    <a:pt x="27" y="0"/>
                  </a:moveTo>
                  <a:cubicBezTo>
                    <a:pt x="18" y="5"/>
                    <a:pt x="9" y="10"/>
                    <a:pt x="0" y="14"/>
                  </a:cubicBezTo>
                  <a:cubicBezTo>
                    <a:pt x="9" y="10"/>
                    <a:pt x="18" y="5"/>
                    <a:pt x="27" y="0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10"/>
            <p:cNvSpPr/>
            <p:nvPr/>
          </p:nvSpPr>
          <p:spPr bwMode="auto">
            <a:xfrm>
              <a:off x="2759" y="1422"/>
              <a:ext cx="13" cy="7"/>
            </a:xfrm>
            <a:custGeom>
              <a:avLst/>
              <a:gdLst>
                <a:gd name="T0" fmla="*/ 0 w 24"/>
                <a:gd name="T1" fmla="*/ 0 h 12"/>
                <a:gd name="T2" fmla="*/ 24 w 24"/>
                <a:gd name="T3" fmla="*/ 12 h 12"/>
                <a:gd name="T4" fmla="*/ 0 w 2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cubicBezTo>
                    <a:pt x="8" y="3"/>
                    <a:pt x="16" y="7"/>
                    <a:pt x="24" y="12"/>
                  </a:cubicBezTo>
                  <a:cubicBezTo>
                    <a:pt x="16" y="7"/>
                    <a:pt x="8" y="3"/>
                    <a:pt x="0" y="0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211"/>
            <p:cNvSpPr/>
            <p:nvPr/>
          </p:nvSpPr>
          <p:spPr bwMode="auto">
            <a:xfrm>
              <a:off x="2644" y="1800"/>
              <a:ext cx="3" cy="3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7 h 7"/>
                <a:gd name="T8" fmla="*/ 5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212"/>
            <p:cNvSpPr/>
            <p:nvPr/>
          </p:nvSpPr>
          <p:spPr bwMode="auto">
            <a:xfrm>
              <a:off x="2644" y="1800"/>
              <a:ext cx="4" cy="3"/>
            </a:xfrm>
            <a:custGeom>
              <a:avLst/>
              <a:gdLst>
                <a:gd name="T0" fmla="*/ 0 w 6"/>
                <a:gd name="T1" fmla="*/ 0 h 7"/>
                <a:gd name="T2" fmla="*/ 0 w 6"/>
                <a:gd name="T3" fmla="*/ 0 h 7"/>
                <a:gd name="T4" fmla="*/ 5 w 6"/>
                <a:gd name="T5" fmla="*/ 0 h 7"/>
                <a:gd name="T6" fmla="*/ 5 w 6"/>
                <a:gd name="T7" fmla="*/ 7 h 7"/>
                <a:gd name="T8" fmla="*/ 6 w 6"/>
                <a:gd name="T9" fmla="*/ 7 h 7"/>
                <a:gd name="T10" fmla="*/ 6 w 6"/>
                <a:gd name="T11" fmla="*/ 0 h 7"/>
                <a:gd name="T12" fmla="*/ 0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2"/>
                    <a:pt x="5" y="4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13"/>
            <p:cNvSpPr/>
            <p:nvPr/>
          </p:nvSpPr>
          <p:spPr bwMode="auto">
            <a:xfrm>
              <a:off x="2651" y="1797"/>
              <a:ext cx="1" cy="4"/>
            </a:xfrm>
            <a:custGeom>
              <a:avLst/>
              <a:gdLst>
                <a:gd name="T0" fmla="*/ 1 w 1"/>
                <a:gd name="T1" fmla="*/ 7 h 7"/>
                <a:gd name="T2" fmla="*/ 1 w 1"/>
                <a:gd name="T3" fmla="*/ 0 h 7"/>
                <a:gd name="T4" fmla="*/ 0 w 1"/>
                <a:gd name="T5" fmla="*/ 0 h 7"/>
                <a:gd name="T6" fmla="*/ 0 w 1"/>
                <a:gd name="T7" fmla="*/ 7 h 7"/>
                <a:gd name="T8" fmla="*/ 1 w 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5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214"/>
            <p:cNvSpPr/>
            <p:nvPr/>
          </p:nvSpPr>
          <p:spPr bwMode="auto">
            <a:xfrm>
              <a:off x="2648" y="1797"/>
              <a:ext cx="3" cy="6"/>
            </a:xfrm>
            <a:custGeom>
              <a:avLst/>
              <a:gdLst>
                <a:gd name="T0" fmla="*/ 2 w 7"/>
                <a:gd name="T1" fmla="*/ 7 h 12"/>
                <a:gd name="T2" fmla="*/ 7 w 7"/>
                <a:gd name="T3" fmla="*/ 7 h 12"/>
                <a:gd name="T4" fmla="*/ 7 w 7"/>
                <a:gd name="T5" fmla="*/ 0 h 12"/>
                <a:gd name="T6" fmla="*/ 0 w 7"/>
                <a:gd name="T7" fmla="*/ 0 h 12"/>
                <a:gd name="T8" fmla="*/ 0 w 7"/>
                <a:gd name="T9" fmla="*/ 5 h 12"/>
                <a:gd name="T10" fmla="*/ 0 w 7"/>
                <a:gd name="T11" fmla="*/ 12 h 12"/>
                <a:gd name="T12" fmla="*/ 2 w 7"/>
                <a:gd name="T13" fmla="*/ 12 h 12"/>
                <a:gd name="T14" fmla="*/ 2 w 7"/>
                <a:gd name="T1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2">
                  <a:moveTo>
                    <a:pt x="2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5"/>
                    <a:pt x="7" y="2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7"/>
                    <a:pt x="2" y="7"/>
                    <a:pt x="2" y="7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215"/>
            <p:cNvSpPr/>
            <p:nvPr/>
          </p:nvSpPr>
          <p:spPr bwMode="auto">
            <a:xfrm>
              <a:off x="2651" y="1801"/>
              <a:ext cx="1" cy="2"/>
            </a:xfrm>
            <a:custGeom>
              <a:avLst/>
              <a:gdLst>
                <a:gd name="T0" fmla="*/ 0 w 1"/>
                <a:gd name="T1" fmla="*/ 5 h 5"/>
                <a:gd name="T2" fmla="*/ 1 w 1"/>
                <a:gd name="T3" fmla="*/ 5 h 5"/>
                <a:gd name="T4" fmla="*/ 1 w 1"/>
                <a:gd name="T5" fmla="*/ 0 h 5"/>
                <a:gd name="T6" fmla="*/ 0 w 1"/>
                <a:gd name="T7" fmla="*/ 0 h 5"/>
                <a:gd name="T8" fmla="*/ 0 w 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0" y="5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216"/>
            <p:cNvSpPr/>
            <p:nvPr/>
          </p:nvSpPr>
          <p:spPr bwMode="auto">
            <a:xfrm>
              <a:off x="2649" y="1801"/>
              <a:ext cx="2" cy="2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5 w 5"/>
                <a:gd name="T7" fmla="*/ 0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5" y="2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17"/>
            <p:cNvSpPr/>
            <p:nvPr/>
          </p:nvSpPr>
          <p:spPr bwMode="auto">
            <a:xfrm>
              <a:off x="1773" y="1777"/>
              <a:ext cx="1103" cy="584"/>
            </a:xfrm>
            <a:custGeom>
              <a:avLst/>
              <a:gdLst>
                <a:gd name="T0" fmla="*/ 1887 w 2044"/>
                <a:gd name="T1" fmla="*/ 769 h 1081"/>
                <a:gd name="T2" fmla="*/ 1828 w 2044"/>
                <a:gd name="T3" fmla="*/ 783 h 1081"/>
                <a:gd name="T4" fmla="*/ 1567 w 2044"/>
                <a:gd name="T5" fmla="*/ 684 h 1081"/>
                <a:gd name="T6" fmla="*/ 1567 w 2044"/>
                <a:gd name="T7" fmla="*/ 1081 h 1081"/>
                <a:gd name="T8" fmla="*/ 395 w 2044"/>
                <a:gd name="T9" fmla="*/ 1081 h 1081"/>
                <a:gd name="T10" fmla="*/ 395 w 2044"/>
                <a:gd name="T11" fmla="*/ 692 h 1081"/>
                <a:gd name="T12" fmla="*/ 128 w 2044"/>
                <a:gd name="T13" fmla="*/ 682 h 1081"/>
                <a:gd name="T14" fmla="*/ 121 w 2044"/>
                <a:gd name="T15" fmla="*/ 676 h 1081"/>
                <a:gd name="T16" fmla="*/ 273 w 2044"/>
                <a:gd name="T17" fmla="*/ 359 h 1081"/>
                <a:gd name="T18" fmla="*/ 395 w 2044"/>
                <a:gd name="T19" fmla="*/ 397 h 1081"/>
                <a:gd name="T20" fmla="*/ 395 w 2044"/>
                <a:gd name="T21" fmla="*/ 8 h 1081"/>
                <a:gd name="T22" fmla="*/ 866 w 2044"/>
                <a:gd name="T23" fmla="*/ 7 h 1081"/>
                <a:gd name="T24" fmla="*/ 905 w 2044"/>
                <a:gd name="T25" fmla="*/ 235 h 1081"/>
                <a:gd name="T26" fmla="*/ 1060 w 2044"/>
                <a:gd name="T27" fmla="*/ 235 h 1081"/>
                <a:gd name="T28" fmla="*/ 1120 w 2044"/>
                <a:gd name="T29" fmla="*/ 146 h 1081"/>
                <a:gd name="T30" fmla="*/ 1106 w 2044"/>
                <a:gd name="T31" fmla="*/ 30 h 1081"/>
                <a:gd name="T32" fmla="*/ 1097 w 2044"/>
                <a:gd name="T33" fmla="*/ 23 h 1081"/>
                <a:gd name="T34" fmla="*/ 1567 w 2044"/>
                <a:gd name="T35" fmla="*/ 8 h 1081"/>
                <a:gd name="T36" fmla="*/ 1568 w 2044"/>
                <a:gd name="T37" fmla="*/ 404 h 1081"/>
                <a:gd name="T38" fmla="*/ 1693 w 2044"/>
                <a:gd name="T39" fmla="*/ 299 h 1081"/>
                <a:gd name="T40" fmla="*/ 1773 w 2044"/>
                <a:gd name="T41" fmla="*/ 290 h 1081"/>
                <a:gd name="T42" fmla="*/ 1988 w 2044"/>
                <a:gd name="T43" fmla="*/ 405 h 1081"/>
                <a:gd name="T44" fmla="*/ 2017 w 2044"/>
                <a:gd name="T45" fmla="*/ 633 h 1081"/>
                <a:gd name="T46" fmla="*/ 1887 w 2044"/>
                <a:gd name="T47" fmla="*/ 769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44" h="1081">
                  <a:moveTo>
                    <a:pt x="1887" y="769"/>
                  </a:moveTo>
                  <a:cubicBezTo>
                    <a:pt x="1869" y="777"/>
                    <a:pt x="1849" y="782"/>
                    <a:pt x="1828" y="783"/>
                  </a:cubicBezTo>
                  <a:cubicBezTo>
                    <a:pt x="1792" y="785"/>
                    <a:pt x="1567" y="726"/>
                    <a:pt x="1567" y="684"/>
                  </a:cubicBezTo>
                  <a:cubicBezTo>
                    <a:pt x="1567" y="1081"/>
                    <a:pt x="1567" y="1081"/>
                    <a:pt x="1567" y="1081"/>
                  </a:cubicBezTo>
                  <a:cubicBezTo>
                    <a:pt x="395" y="1081"/>
                    <a:pt x="395" y="1081"/>
                    <a:pt x="395" y="1081"/>
                  </a:cubicBezTo>
                  <a:cubicBezTo>
                    <a:pt x="395" y="692"/>
                    <a:pt x="395" y="692"/>
                    <a:pt x="395" y="692"/>
                  </a:cubicBezTo>
                  <a:cubicBezTo>
                    <a:pt x="327" y="739"/>
                    <a:pt x="226" y="749"/>
                    <a:pt x="128" y="682"/>
                  </a:cubicBezTo>
                  <a:cubicBezTo>
                    <a:pt x="125" y="680"/>
                    <a:pt x="123" y="678"/>
                    <a:pt x="121" y="676"/>
                  </a:cubicBezTo>
                  <a:cubicBezTo>
                    <a:pt x="0" y="524"/>
                    <a:pt x="115" y="359"/>
                    <a:pt x="273" y="359"/>
                  </a:cubicBezTo>
                  <a:cubicBezTo>
                    <a:pt x="319" y="359"/>
                    <a:pt x="361" y="373"/>
                    <a:pt x="395" y="397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552" y="8"/>
                    <a:pt x="709" y="10"/>
                    <a:pt x="866" y="7"/>
                  </a:cubicBezTo>
                  <a:cubicBezTo>
                    <a:pt x="773" y="56"/>
                    <a:pt x="834" y="195"/>
                    <a:pt x="905" y="235"/>
                  </a:cubicBezTo>
                  <a:cubicBezTo>
                    <a:pt x="952" y="262"/>
                    <a:pt x="1017" y="266"/>
                    <a:pt x="1060" y="235"/>
                  </a:cubicBezTo>
                  <a:cubicBezTo>
                    <a:pt x="1091" y="214"/>
                    <a:pt x="1107" y="179"/>
                    <a:pt x="1120" y="146"/>
                  </a:cubicBezTo>
                  <a:cubicBezTo>
                    <a:pt x="1135" y="107"/>
                    <a:pt x="1143" y="55"/>
                    <a:pt x="1106" y="30"/>
                  </a:cubicBezTo>
                  <a:cubicBezTo>
                    <a:pt x="1103" y="28"/>
                    <a:pt x="1099" y="26"/>
                    <a:pt x="1097" y="23"/>
                  </a:cubicBezTo>
                  <a:cubicBezTo>
                    <a:pt x="1091" y="11"/>
                    <a:pt x="1567" y="0"/>
                    <a:pt x="1567" y="8"/>
                  </a:cubicBezTo>
                  <a:cubicBezTo>
                    <a:pt x="1567" y="139"/>
                    <a:pt x="1559" y="273"/>
                    <a:pt x="1568" y="404"/>
                  </a:cubicBezTo>
                  <a:cubicBezTo>
                    <a:pt x="1597" y="358"/>
                    <a:pt x="1636" y="317"/>
                    <a:pt x="1693" y="299"/>
                  </a:cubicBezTo>
                  <a:cubicBezTo>
                    <a:pt x="1719" y="291"/>
                    <a:pt x="1746" y="288"/>
                    <a:pt x="1773" y="290"/>
                  </a:cubicBezTo>
                  <a:cubicBezTo>
                    <a:pt x="1860" y="293"/>
                    <a:pt x="1942" y="338"/>
                    <a:pt x="1988" y="405"/>
                  </a:cubicBezTo>
                  <a:cubicBezTo>
                    <a:pt x="2034" y="472"/>
                    <a:pt x="2044" y="558"/>
                    <a:pt x="2017" y="633"/>
                  </a:cubicBezTo>
                  <a:cubicBezTo>
                    <a:pt x="1995" y="692"/>
                    <a:pt x="1948" y="745"/>
                    <a:pt x="1887" y="769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18"/>
            <p:cNvSpPr/>
            <p:nvPr/>
          </p:nvSpPr>
          <p:spPr bwMode="auto">
            <a:xfrm>
              <a:off x="3253" y="636"/>
              <a:ext cx="633" cy="579"/>
            </a:xfrm>
            <a:custGeom>
              <a:avLst/>
              <a:gdLst>
                <a:gd name="T0" fmla="*/ 123 w 1172"/>
                <a:gd name="T1" fmla="*/ 351 h 1073"/>
                <a:gd name="T2" fmla="*/ 275 w 1172"/>
                <a:gd name="T3" fmla="*/ 668 h 1073"/>
                <a:gd name="T4" fmla="*/ 268 w 1172"/>
                <a:gd name="T5" fmla="*/ 675 h 1073"/>
                <a:gd name="T6" fmla="*/ 0 w 1172"/>
                <a:gd name="T7" fmla="*/ 684 h 1073"/>
                <a:gd name="T8" fmla="*/ 0 w 1172"/>
                <a:gd name="T9" fmla="*/ 1073 h 1073"/>
                <a:gd name="T10" fmla="*/ 454 w 1172"/>
                <a:gd name="T11" fmla="*/ 1073 h 1073"/>
                <a:gd name="T12" fmla="*/ 435 w 1172"/>
                <a:gd name="T13" fmla="*/ 800 h 1073"/>
                <a:gd name="T14" fmla="*/ 442 w 1172"/>
                <a:gd name="T15" fmla="*/ 794 h 1073"/>
                <a:gd name="T16" fmla="*/ 789 w 1172"/>
                <a:gd name="T17" fmla="*/ 933 h 1073"/>
                <a:gd name="T18" fmla="*/ 718 w 1172"/>
                <a:gd name="T19" fmla="*/ 1073 h 1073"/>
                <a:gd name="T20" fmla="*/ 1172 w 1172"/>
                <a:gd name="T21" fmla="*/ 1073 h 1073"/>
                <a:gd name="T22" fmla="*/ 1172 w 1172"/>
                <a:gd name="T23" fmla="*/ 689 h 1073"/>
                <a:gd name="T24" fmla="*/ 910 w 1172"/>
                <a:gd name="T25" fmla="*/ 675 h 1073"/>
                <a:gd name="T26" fmla="*/ 904 w 1172"/>
                <a:gd name="T27" fmla="*/ 669 h 1073"/>
                <a:gd name="T28" fmla="*/ 1055 w 1172"/>
                <a:gd name="T29" fmla="*/ 351 h 1073"/>
                <a:gd name="T30" fmla="*/ 1172 w 1172"/>
                <a:gd name="T31" fmla="*/ 385 h 1073"/>
                <a:gd name="T32" fmla="*/ 1172 w 1172"/>
                <a:gd name="T33" fmla="*/ 0 h 1073"/>
                <a:gd name="T34" fmla="*/ 0 w 1172"/>
                <a:gd name="T35" fmla="*/ 0 h 1073"/>
                <a:gd name="T36" fmla="*/ 0 w 1172"/>
                <a:gd name="T37" fmla="*/ 389 h 1073"/>
                <a:gd name="T38" fmla="*/ 123 w 1172"/>
                <a:gd name="T39" fmla="*/ 35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2" h="1073">
                  <a:moveTo>
                    <a:pt x="123" y="351"/>
                  </a:moveTo>
                  <a:cubicBezTo>
                    <a:pt x="281" y="351"/>
                    <a:pt x="396" y="517"/>
                    <a:pt x="275" y="668"/>
                  </a:cubicBezTo>
                  <a:cubicBezTo>
                    <a:pt x="273" y="671"/>
                    <a:pt x="271" y="673"/>
                    <a:pt x="268" y="675"/>
                  </a:cubicBezTo>
                  <a:cubicBezTo>
                    <a:pt x="170" y="741"/>
                    <a:pt x="68" y="732"/>
                    <a:pt x="0" y="684"/>
                  </a:cubicBezTo>
                  <a:cubicBezTo>
                    <a:pt x="0" y="1073"/>
                    <a:pt x="0" y="1073"/>
                    <a:pt x="0" y="1073"/>
                  </a:cubicBezTo>
                  <a:cubicBezTo>
                    <a:pt x="454" y="1073"/>
                    <a:pt x="454" y="1073"/>
                    <a:pt x="454" y="1073"/>
                  </a:cubicBezTo>
                  <a:cubicBezTo>
                    <a:pt x="379" y="1014"/>
                    <a:pt x="351" y="904"/>
                    <a:pt x="435" y="800"/>
                  </a:cubicBezTo>
                  <a:cubicBezTo>
                    <a:pt x="437" y="798"/>
                    <a:pt x="439" y="796"/>
                    <a:pt x="442" y="794"/>
                  </a:cubicBezTo>
                  <a:cubicBezTo>
                    <a:pt x="608" y="682"/>
                    <a:pt x="789" y="788"/>
                    <a:pt x="789" y="933"/>
                  </a:cubicBezTo>
                  <a:cubicBezTo>
                    <a:pt x="789" y="989"/>
                    <a:pt x="761" y="1039"/>
                    <a:pt x="718" y="1073"/>
                  </a:cubicBezTo>
                  <a:cubicBezTo>
                    <a:pt x="1172" y="1073"/>
                    <a:pt x="1172" y="1073"/>
                    <a:pt x="1172" y="1073"/>
                  </a:cubicBezTo>
                  <a:cubicBezTo>
                    <a:pt x="1172" y="689"/>
                    <a:pt x="1172" y="689"/>
                    <a:pt x="1172" y="689"/>
                  </a:cubicBezTo>
                  <a:cubicBezTo>
                    <a:pt x="1104" y="732"/>
                    <a:pt x="1005" y="739"/>
                    <a:pt x="910" y="675"/>
                  </a:cubicBezTo>
                  <a:cubicBezTo>
                    <a:pt x="908" y="673"/>
                    <a:pt x="906" y="671"/>
                    <a:pt x="904" y="669"/>
                  </a:cubicBezTo>
                  <a:cubicBezTo>
                    <a:pt x="782" y="517"/>
                    <a:pt x="898" y="351"/>
                    <a:pt x="1055" y="351"/>
                  </a:cubicBezTo>
                  <a:cubicBezTo>
                    <a:pt x="1099" y="351"/>
                    <a:pt x="1139" y="364"/>
                    <a:pt x="1172" y="385"/>
                  </a:cubicBezTo>
                  <a:cubicBezTo>
                    <a:pt x="1172" y="0"/>
                    <a:pt x="1172" y="0"/>
                    <a:pt x="1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34" y="366"/>
                    <a:pt x="77" y="351"/>
                    <a:pt x="123" y="351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19"/>
            <p:cNvSpPr/>
            <p:nvPr/>
          </p:nvSpPr>
          <p:spPr bwMode="auto">
            <a:xfrm>
              <a:off x="2402" y="636"/>
              <a:ext cx="1065" cy="579"/>
            </a:xfrm>
            <a:custGeom>
              <a:avLst/>
              <a:gdLst>
                <a:gd name="T0" fmla="*/ 128 w 1974"/>
                <a:gd name="T1" fmla="*/ 674 h 1073"/>
                <a:gd name="T2" fmla="*/ 407 w 1974"/>
                <a:gd name="T3" fmla="*/ 677 h 1073"/>
                <a:gd name="T4" fmla="*/ 407 w 1974"/>
                <a:gd name="T5" fmla="*/ 1073 h 1073"/>
                <a:gd name="T6" fmla="*/ 1578 w 1974"/>
                <a:gd name="T7" fmla="*/ 1073 h 1073"/>
                <a:gd name="T8" fmla="*/ 1578 w 1974"/>
                <a:gd name="T9" fmla="*/ 684 h 1073"/>
                <a:gd name="T10" fmla="*/ 1846 w 1974"/>
                <a:gd name="T11" fmla="*/ 675 h 1073"/>
                <a:gd name="T12" fmla="*/ 1853 w 1974"/>
                <a:gd name="T13" fmla="*/ 668 h 1073"/>
                <a:gd name="T14" fmla="*/ 1701 w 1974"/>
                <a:gd name="T15" fmla="*/ 351 h 1073"/>
                <a:gd name="T16" fmla="*/ 1578 w 1974"/>
                <a:gd name="T17" fmla="*/ 389 h 1073"/>
                <a:gd name="T18" fmla="*/ 1578 w 1974"/>
                <a:gd name="T19" fmla="*/ 0 h 1073"/>
                <a:gd name="T20" fmla="*/ 1108 w 1974"/>
                <a:gd name="T21" fmla="*/ 0 h 1073"/>
                <a:gd name="T22" fmla="*/ 1144 w 1974"/>
                <a:gd name="T23" fmla="*/ 285 h 1073"/>
                <a:gd name="T24" fmla="*/ 1137 w 1974"/>
                <a:gd name="T25" fmla="*/ 291 h 1073"/>
                <a:gd name="T26" fmla="*/ 790 w 1974"/>
                <a:gd name="T27" fmla="*/ 153 h 1073"/>
                <a:gd name="T28" fmla="*/ 877 w 1974"/>
                <a:gd name="T29" fmla="*/ 0 h 1073"/>
                <a:gd name="T30" fmla="*/ 407 w 1974"/>
                <a:gd name="T31" fmla="*/ 0 h 1073"/>
                <a:gd name="T32" fmla="*/ 407 w 1974"/>
                <a:gd name="T33" fmla="*/ 397 h 1073"/>
                <a:gd name="T34" fmla="*/ 274 w 1974"/>
                <a:gd name="T35" fmla="*/ 351 h 1073"/>
                <a:gd name="T36" fmla="*/ 124 w 1974"/>
                <a:gd name="T37" fmla="*/ 671 h 1073"/>
                <a:gd name="T38" fmla="*/ 128 w 1974"/>
                <a:gd name="T39" fmla="*/ 674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4" h="1073">
                  <a:moveTo>
                    <a:pt x="128" y="674"/>
                  </a:moveTo>
                  <a:cubicBezTo>
                    <a:pt x="231" y="745"/>
                    <a:pt x="339" y="731"/>
                    <a:pt x="407" y="677"/>
                  </a:cubicBezTo>
                  <a:cubicBezTo>
                    <a:pt x="407" y="1073"/>
                    <a:pt x="407" y="1073"/>
                    <a:pt x="407" y="1073"/>
                  </a:cubicBezTo>
                  <a:cubicBezTo>
                    <a:pt x="1578" y="1073"/>
                    <a:pt x="1578" y="1073"/>
                    <a:pt x="1578" y="1073"/>
                  </a:cubicBezTo>
                  <a:cubicBezTo>
                    <a:pt x="1578" y="684"/>
                    <a:pt x="1578" y="684"/>
                    <a:pt x="1578" y="684"/>
                  </a:cubicBezTo>
                  <a:cubicBezTo>
                    <a:pt x="1646" y="732"/>
                    <a:pt x="1748" y="741"/>
                    <a:pt x="1846" y="675"/>
                  </a:cubicBezTo>
                  <a:cubicBezTo>
                    <a:pt x="1849" y="673"/>
                    <a:pt x="1851" y="671"/>
                    <a:pt x="1853" y="668"/>
                  </a:cubicBezTo>
                  <a:cubicBezTo>
                    <a:pt x="1974" y="517"/>
                    <a:pt x="1859" y="351"/>
                    <a:pt x="1701" y="351"/>
                  </a:cubicBezTo>
                  <a:cubicBezTo>
                    <a:pt x="1655" y="351"/>
                    <a:pt x="1612" y="366"/>
                    <a:pt x="1578" y="389"/>
                  </a:cubicBezTo>
                  <a:cubicBezTo>
                    <a:pt x="1578" y="0"/>
                    <a:pt x="1578" y="0"/>
                    <a:pt x="1578" y="0"/>
                  </a:cubicBezTo>
                  <a:cubicBezTo>
                    <a:pt x="1108" y="0"/>
                    <a:pt x="1108" y="0"/>
                    <a:pt x="1108" y="0"/>
                  </a:cubicBezTo>
                  <a:cubicBezTo>
                    <a:pt x="1196" y="56"/>
                    <a:pt x="1233" y="174"/>
                    <a:pt x="1144" y="285"/>
                  </a:cubicBezTo>
                  <a:cubicBezTo>
                    <a:pt x="1142" y="287"/>
                    <a:pt x="1140" y="290"/>
                    <a:pt x="1137" y="291"/>
                  </a:cubicBezTo>
                  <a:cubicBezTo>
                    <a:pt x="971" y="403"/>
                    <a:pt x="790" y="297"/>
                    <a:pt x="790" y="153"/>
                  </a:cubicBezTo>
                  <a:cubicBezTo>
                    <a:pt x="790" y="90"/>
                    <a:pt x="825" y="34"/>
                    <a:pt x="877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407" y="397"/>
                    <a:pt x="407" y="397"/>
                    <a:pt x="407" y="397"/>
                  </a:cubicBezTo>
                  <a:cubicBezTo>
                    <a:pt x="371" y="369"/>
                    <a:pt x="325" y="351"/>
                    <a:pt x="274" y="351"/>
                  </a:cubicBezTo>
                  <a:cubicBezTo>
                    <a:pt x="116" y="351"/>
                    <a:pt x="0" y="518"/>
                    <a:pt x="124" y="671"/>
                  </a:cubicBezTo>
                  <a:cubicBezTo>
                    <a:pt x="125" y="672"/>
                    <a:pt x="126" y="673"/>
                    <a:pt x="128" y="674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220"/>
            <p:cNvSpPr/>
            <p:nvPr/>
          </p:nvSpPr>
          <p:spPr bwMode="auto">
            <a:xfrm>
              <a:off x="1989" y="636"/>
              <a:ext cx="632" cy="787"/>
            </a:xfrm>
            <a:custGeom>
              <a:avLst/>
              <a:gdLst>
                <a:gd name="T0" fmla="*/ 289 w 1172"/>
                <a:gd name="T1" fmla="*/ 674 h 1459"/>
                <a:gd name="T2" fmla="*/ 0 w 1172"/>
                <a:gd name="T3" fmla="*/ 669 h 1459"/>
                <a:gd name="T4" fmla="*/ 0 w 1172"/>
                <a:gd name="T5" fmla="*/ 1073 h 1459"/>
                <a:gd name="T6" fmla="*/ 98 w 1172"/>
                <a:gd name="T7" fmla="*/ 1073 h 1459"/>
                <a:gd name="T8" fmla="*/ 423 w 1172"/>
                <a:gd name="T9" fmla="*/ 1073 h 1459"/>
                <a:gd name="T10" fmla="*/ 441 w 1172"/>
                <a:gd name="T11" fmla="*/ 1403 h 1459"/>
                <a:gd name="T12" fmla="*/ 612 w 1172"/>
                <a:gd name="T13" fmla="*/ 1451 h 1459"/>
                <a:gd name="T14" fmla="*/ 754 w 1172"/>
                <a:gd name="T15" fmla="*/ 1370 h 1459"/>
                <a:gd name="T16" fmla="*/ 749 w 1172"/>
                <a:gd name="T17" fmla="*/ 1073 h 1459"/>
                <a:gd name="T18" fmla="*/ 1172 w 1172"/>
                <a:gd name="T19" fmla="*/ 1073 h 1459"/>
                <a:gd name="T20" fmla="*/ 1172 w 1172"/>
                <a:gd name="T21" fmla="*/ 677 h 1459"/>
                <a:gd name="T22" fmla="*/ 893 w 1172"/>
                <a:gd name="T23" fmla="*/ 674 h 1459"/>
                <a:gd name="T24" fmla="*/ 889 w 1172"/>
                <a:gd name="T25" fmla="*/ 671 h 1459"/>
                <a:gd name="T26" fmla="*/ 1039 w 1172"/>
                <a:gd name="T27" fmla="*/ 351 h 1459"/>
                <a:gd name="T28" fmla="*/ 1172 w 1172"/>
                <a:gd name="T29" fmla="*/ 397 h 1459"/>
                <a:gd name="T30" fmla="*/ 1172 w 1172"/>
                <a:gd name="T31" fmla="*/ 0 h 1459"/>
                <a:gd name="T32" fmla="*/ 0 w 1172"/>
                <a:gd name="T33" fmla="*/ 0 h 1459"/>
                <a:gd name="T34" fmla="*/ 0 w 1172"/>
                <a:gd name="T35" fmla="*/ 405 h 1459"/>
                <a:gd name="T36" fmla="*/ 143 w 1172"/>
                <a:gd name="T37" fmla="*/ 351 h 1459"/>
                <a:gd name="T38" fmla="*/ 292 w 1172"/>
                <a:gd name="T39" fmla="*/ 671 h 1459"/>
                <a:gd name="T40" fmla="*/ 289 w 1172"/>
                <a:gd name="T41" fmla="*/ 674 h 1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2" h="1459">
                  <a:moveTo>
                    <a:pt x="289" y="674"/>
                  </a:moveTo>
                  <a:cubicBezTo>
                    <a:pt x="182" y="748"/>
                    <a:pt x="68" y="730"/>
                    <a:pt x="0" y="669"/>
                  </a:cubicBezTo>
                  <a:cubicBezTo>
                    <a:pt x="0" y="1073"/>
                    <a:pt x="0" y="1073"/>
                    <a:pt x="0" y="1073"/>
                  </a:cubicBezTo>
                  <a:cubicBezTo>
                    <a:pt x="0" y="1073"/>
                    <a:pt x="41" y="1073"/>
                    <a:pt x="98" y="1073"/>
                  </a:cubicBezTo>
                  <a:cubicBezTo>
                    <a:pt x="214" y="1074"/>
                    <a:pt x="397" y="1074"/>
                    <a:pt x="423" y="1073"/>
                  </a:cubicBezTo>
                  <a:cubicBezTo>
                    <a:pt x="347" y="1162"/>
                    <a:pt x="345" y="1326"/>
                    <a:pt x="441" y="1403"/>
                  </a:cubicBezTo>
                  <a:cubicBezTo>
                    <a:pt x="487" y="1440"/>
                    <a:pt x="551" y="1459"/>
                    <a:pt x="612" y="1451"/>
                  </a:cubicBezTo>
                  <a:cubicBezTo>
                    <a:pt x="668" y="1443"/>
                    <a:pt x="720" y="1412"/>
                    <a:pt x="754" y="1370"/>
                  </a:cubicBezTo>
                  <a:cubicBezTo>
                    <a:pt x="824" y="1285"/>
                    <a:pt x="817" y="1158"/>
                    <a:pt x="749" y="1073"/>
                  </a:cubicBezTo>
                  <a:cubicBezTo>
                    <a:pt x="1172" y="1073"/>
                    <a:pt x="1172" y="1073"/>
                    <a:pt x="1172" y="1073"/>
                  </a:cubicBezTo>
                  <a:cubicBezTo>
                    <a:pt x="1172" y="677"/>
                    <a:pt x="1172" y="677"/>
                    <a:pt x="1172" y="677"/>
                  </a:cubicBezTo>
                  <a:cubicBezTo>
                    <a:pt x="1104" y="731"/>
                    <a:pt x="996" y="745"/>
                    <a:pt x="893" y="674"/>
                  </a:cubicBezTo>
                  <a:cubicBezTo>
                    <a:pt x="891" y="673"/>
                    <a:pt x="890" y="672"/>
                    <a:pt x="889" y="671"/>
                  </a:cubicBezTo>
                  <a:cubicBezTo>
                    <a:pt x="765" y="518"/>
                    <a:pt x="881" y="351"/>
                    <a:pt x="1039" y="351"/>
                  </a:cubicBezTo>
                  <a:cubicBezTo>
                    <a:pt x="1090" y="351"/>
                    <a:pt x="1136" y="369"/>
                    <a:pt x="1172" y="397"/>
                  </a:cubicBezTo>
                  <a:cubicBezTo>
                    <a:pt x="1172" y="0"/>
                    <a:pt x="1172" y="0"/>
                    <a:pt x="1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37" y="372"/>
                    <a:pt x="87" y="351"/>
                    <a:pt x="143" y="351"/>
                  </a:cubicBezTo>
                  <a:cubicBezTo>
                    <a:pt x="301" y="351"/>
                    <a:pt x="417" y="518"/>
                    <a:pt x="292" y="671"/>
                  </a:cubicBezTo>
                  <a:cubicBezTo>
                    <a:pt x="292" y="672"/>
                    <a:pt x="290" y="673"/>
                    <a:pt x="289" y="674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221"/>
            <p:cNvSpPr/>
            <p:nvPr/>
          </p:nvSpPr>
          <p:spPr bwMode="auto">
            <a:xfrm>
              <a:off x="2619" y="1209"/>
              <a:ext cx="632" cy="586"/>
            </a:xfrm>
            <a:custGeom>
              <a:avLst/>
              <a:gdLst>
                <a:gd name="T0" fmla="*/ 1049 w 1171"/>
                <a:gd name="T1" fmla="*/ 351 h 1086"/>
                <a:gd name="T2" fmla="*/ 897 w 1171"/>
                <a:gd name="T3" fmla="*/ 668 h 1086"/>
                <a:gd name="T4" fmla="*/ 903 w 1171"/>
                <a:gd name="T5" fmla="*/ 674 h 1086"/>
                <a:gd name="T6" fmla="*/ 1171 w 1171"/>
                <a:gd name="T7" fmla="*/ 684 h 1086"/>
                <a:gd name="T8" fmla="*/ 1171 w 1171"/>
                <a:gd name="T9" fmla="*/ 1073 h 1086"/>
                <a:gd name="T10" fmla="*/ 997 w 1171"/>
                <a:gd name="T11" fmla="*/ 1074 h 1086"/>
                <a:gd name="T12" fmla="*/ 695 w 1171"/>
                <a:gd name="T13" fmla="*/ 1058 h 1086"/>
                <a:gd name="T14" fmla="*/ 707 w 1171"/>
                <a:gd name="T15" fmla="*/ 1011 h 1086"/>
                <a:gd name="T16" fmla="*/ 609 w 1171"/>
                <a:gd name="T17" fmla="*/ 908 h 1086"/>
                <a:gd name="T18" fmla="*/ 497 w 1171"/>
                <a:gd name="T19" fmla="*/ 1013 h 1086"/>
                <a:gd name="T20" fmla="*/ 480 w 1171"/>
                <a:gd name="T21" fmla="*/ 1060 h 1086"/>
                <a:gd name="T22" fmla="*/ 448 w 1171"/>
                <a:gd name="T23" fmla="*/ 1067 h 1086"/>
                <a:gd name="T24" fmla="*/ 0 w 1171"/>
                <a:gd name="T25" fmla="*/ 1073 h 1086"/>
                <a:gd name="T26" fmla="*/ 0 w 1171"/>
                <a:gd name="T27" fmla="*/ 688 h 1086"/>
                <a:gd name="T28" fmla="*/ 261 w 1171"/>
                <a:gd name="T29" fmla="*/ 674 h 1086"/>
                <a:gd name="T30" fmla="*/ 268 w 1171"/>
                <a:gd name="T31" fmla="*/ 668 h 1086"/>
                <a:gd name="T32" fmla="*/ 116 w 1171"/>
                <a:gd name="T33" fmla="*/ 351 h 1086"/>
                <a:gd name="T34" fmla="*/ 0 w 1171"/>
                <a:gd name="T35" fmla="*/ 384 h 1086"/>
                <a:gd name="T36" fmla="*/ 0 w 1171"/>
                <a:gd name="T37" fmla="*/ 0 h 1086"/>
                <a:gd name="T38" fmla="*/ 1171 w 1171"/>
                <a:gd name="T39" fmla="*/ 0 h 1086"/>
                <a:gd name="T40" fmla="*/ 1171 w 1171"/>
                <a:gd name="T41" fmla="*/ 389 h 1086"/>
                <a:gd name="T42" fmla="*/ 1049 w 1171"/>
                <a:gd name="T43" fmla="*/ 351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1" h="1086">
                  <a:moveTo>
                    <a:pt x="1049" y="351"/>
                  </a:moveTo>
                  <a:cubicBezTo>
                    <a:pt x="891" y="351"/>
                    <a:pt x="775" y="516"/>
                    <a:pt x="897" y="668"/>
                  </a:cubicBezTo>
                  <a:cubicBezTo>
                    <a:pt x="899" y="670"/>
                    <a:pt x="901" y="672"/>
                    <a:pt x="903" y="674"/>
                  </a:cubicBezTo>
                  <a:cubicBezTo>
                    <a:pt x="1001" y="741"/>
                    <a:pt x="1103" y="731"/>
                    <a:pt x="1171" y="684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1065"/>
                    <a:pt x="1091" y="1069"/>
                    <a:pt x="997" y="1074"/>
                  </a:cubicBezTo>
                  <a:cubicBezTo>
                    <a:pt x="864" y="1080"/>
                    <a:pt x="702" y="1086"/>
                    <a:pt x="695" y="1058"/>
                  </a:cubicBezTo>
                  <a:cubicBezTo>
                    <a:pt x="691" y="1042"/>
                    <a:pt x="702" y="1027"/>
                    <a:pt x="707" y="1011"/>
                  </a:cubicBezTo>
                  <a:cubicBezTo>
                    <a:pt x="723" y="960"/>
                    <a:pt x="667" y="905"/>
                    <a:pt x="609" y="908"/>
                  </a:cubicBezTo>
                  <a:cubicBezTo>
                    <a:pt x="551" y="911"/>
                    <a:pt x="503" y="960"/>
                    <a:pt x="497" y="1013"/>
                  </a:cubicBezTo>
                  <a:cubicBezTo>
                    <a:pt x="495" y="1030"/>
                    <a:pt x="495" y="1050"/>
                    <a:pt x="480" y="1060"/>
                  </a:cubicBezTo>
                  <a:cubicBezTo>
                    <a:pt x="471" y="1066"/>
                    <a:pt x="459" y="1067"/>
                    <a:pt x="448" y="1067"/>
                  </a:cubicBezTo>
                  <a:cubicBezTo>
                    <a:pt x="299" y="1073"/>
                    <a:pt x="149" y="1073"/>
                    <a:pt x="0" y="1073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68" y="732"/>
                    <a:pt x="166" y="739"/>
                    <a:pt x="261" y="674"/>
                  </a:cubicBezTo>
                  <a:cubicBezTo>
                    <a:pt x="263" y="672"/>
                    <a:pt x="266" y="670"/>
                    <a:pt x="268" y="668"/>
                  </a:cubicBezTo>
                  <a:cubicBezTo>
                    <a:pt x="389" y="516"/>
                    <a:pt x="274" y="351"/>
                    <a:pt x="116" y="351"/>
                  </a:cubicBezTo>
                  <a:cubicBezTo>
                    <a:pt x="73" y="351"/>
                    <a:pt x="32" y="363"/>
                    <a:pt x="0" y="3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1" y="0"/>
                    <a:pt x="1171" y="0"/>
                    <a:pt x="1171" y="0"/>
                  </a:cubicBezTo>
                  <a:cubicBezTo>
                    <a:pt x="1171" y="389"/>
                    <a:pt x="1171" y="389"/>
                    <a:pt x="1171" y="389"/>
                  </a:cubicBezTo>
                  <a:cubicBezTo>
                    <a:pt x="1137" y="365"/>
                    <a:pt x="1095" y="351"/>
                    <a:pt x="1049" y="351"/>
                  </a:cubicBezTo>
                </a:path>
              </a:pathLst>
            </a:custGeom>
            <a:solidFill>
              <a:srgbClr val="7DC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222"/>
            <p:cNvSpPr/>
            <p:nvPr/>
          </p:nvSpPr>
          <p:spPr bwMode="auto">
            <a:xfrm>
              <a:off x="2616" y="1584"/>
              <a:ext cx="844" cy="974"/>
            </a:xfrm>
            <a:custGeom>
              <a:avLst/>
              <a:gdLst>
                <a:gd name="T0" fmla="*/ 736 w 1564"/>
                <a:gd name="T1" fmla="*/ 1686 h 1803"/>
                <a:gd name="T2" fmla="*/ 751 w 1564"/>
                <a:gd name="T3" fmla="*/ 1446 h 1803"/>
                <a:gd name="T4" fmla="*/ 1171 w 1564"/>
                <a:gd name="T5" fmla="*/ 1446 h 1803"/>
                <a:gd name="T6" fmla="*/ 1171 w 1564"/>
                <a:gd name="T7" fmla="*/ 1063 h 1803"/>
                <a:gd name="T8" fmla="*/ 1436 w 1564"/>
                <a:gd name="T9" fmla="*/ 1051 h 1803"/>
                <a:gd name="T10" fmla="*/ 1443 w 1564"/>
                <a:gd name="T11" fmla="*/ 1045 h 1803"/>
                <a:gd name="T12" fmla="*/ 1291 w 1564"/>
                <a:gd name="T13" fmla="*/ 728 h 1803"/>
                <a:gd name="T14" fmla="*/ 1171 w 1564"/>
                <a:gd name="T15" fmla="*/ 764 h 1803"/>
                <a:gd name="T16" fmla="*/ 1171 w 1564"/>
                <a:gd name="T17" fmla="*/ 373 h 1803"/>
                <a:gd name="T18" fmla="*/ 738 w 1564"/>
                <a:gd name="T19" fmla="*/ 373 h 1803"/>
                <a:gd name="T20" fmla="*/ 735 w 1564"/>
                <a:gd name="T21" fmla="*/ 117 h 1803"/>
                <a:gd name="T22" fmla="*/ 732 w 1564"/>
                <a:gd name="T23" fmla="*/ 114 h 1803"/>
                <a:gd name="T24" fmla="*/ 383 w 1564"/>
                <a:gd name="T25" fmla="*/ 252 h 1803"/>
                <a:gd name="T26" fmla="*/ 433 w 1564"/>
                <a:gd name="T27" fmla="*/ 373 h 1803"/>
                <a:gd name="T28" fmla="*/ 0 w 1564"/>
                <a:gd name="T29" fmla="*/ 373 h 1803"/>
                <a:gd name="T30" fmla="*/ 0 w 1564"/>
                <a:gd name="T31" fmla="*/ 808 h 1803"/>
                <a:gd name="T32" fmla="*/ 310 w 1564"/>
                <a:gd name="T33" fmla="*/ 775 h 1803"/>
                <a:gd name="T34" fmla="*/ 317 w 1564"/>
                <a:gd name="T35" fmla="*/ 781 h 1803"/>
                <a:gd name="T36" fmla="*/ 166 w 1564"/>
                <a:gd name="T37" fmla="*/ 1099 h 1803"/>
                <a:gd name="T38" fmla="*/ 0 w 1564"/>
                <a:gd name="T39" fmla="*/ 1019 h 1803"/>
                <a:gd name="T40" fmla="*/ 0 w 1564"/>
                <a:gd name="T41" fmla="*/ 1446 h 1803"/>
                <a:gd name="T42" fmla="*/ 420 w 1564"/>
                <a:gd name="T43" fmla="*/ 1446 h 1803"/>
                <a:gd name="T44" fmla="*/ 383 w 1564"/>
                <a:gd name="T45" fmla="*/ 1553 h 1803"/>
                <a:gd name="T46" fmla="*/ 729 w 1564"/>
                <a:gd name="T47" fmla="*/ 1692 h 1803"/>
                <a:gd name="T48" fmla="*/ 736 w 1564"/>
                <a:gd name="T49" fmla="*/ 1686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4" h="1803">
                  <a:moveTo>
                    <a:pt x="736" y="1686"/>
                  </a:moveTo>
                  <a:cubicBezTo>
                    <a:pt x="806" y="1599"/>
                    <a:pt x="799" y="1509"/>
                    <a:pt x="751" y="1446"/>
                  </a:cubicBezTo>
                  <a:cubicBezTo>
                    <a:pt x="1171" y="1446"/>
                    <a:pt x="1171" y="1446"/>
                    <a:pt x="1171" y="1446"/>
                  </a:cubicBezTo>
                  <a:cubicBezTo>
                    <a:pt x="1171" y="1063"/>
                    <a:pt x="1171" y="1063"/>
                    <a:pt x="1171" y="1063"/>
                  </a:cubicBezTo>
                  <a:cubicBezTo>
                    <a:pt x="1239" y="1108"/>
                    <a:pt x="1339" y="1117"/>
                    <a:pt x="1436" y="1051"/>
                  </a:cubicBezTo>
                  <a:cubicBezTo>
                    <a:pt x="1439" y="1049"/>
                    <a:pt x="1441" y="1047"/>
                    <a:pt x="1443" y="1045"/>
                  </a:cubicBezTo>
                  <a:cubicBezTo>
                    <a:pt x="1564" y="893"/>
                    <a:pt x="1448" y="728"/>
                    <a:pt x="1291" y="728"/>
                  </a:cubicBezTo>
                  <a:cubicBezTo>
                    <a:pt x="1246" y="728"/>
                    <a:pt x="1205" y="741"/>
                    <a:pt x="1171" y="764"/>
                  </a:cubicBezTo>
                  <a:cubicBezTo>
                    <a:pt x="1171" y="373"/>
                    <a:pt x="1171" y="373"/>
                    <a:pt x="1171" y="373"/>
                  </a:cubicBezTo>
                  <a:cubicBezTo>
                    <a:pt x="738" y="373"/>
                    <a:pt x="738" y="373"/>
                    <a:pt x="738" y="373"/>
                  </a:cubicBezTo>
                  <a:cubicBezTo>
                    <a:pt x="798" y="311"/>
                    <a:pt x="812" y="212"/>
                    <a:pt x="735" y="117"/>
                  </a:cubicBezTo>
                  <a:cubicBezTo>
                    <a:pt x="734" y="116"/>
                    <a:pt x="733" y="115"/>
                    <a:pt x="732" y="114"/>
                  </a:cubicBezTo>
                  <a:cubicBezTo>
                    <a:pt x="565" y="0"/>
                    <a:pt x="383" y="107"/>
                    <a:pt x="383" y="252"/>
                  </a:cubicBezTo>
                  <a:cubicBezTo>
                    <a:pt x="383" y="298"/>
                    <a:pt x="402" y="341"/>
                    <a:pt x="433" y="373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808"/>
                    <a:pt x="0" y="808"/>
                    <a:pt x="0" y="808"/>
                  </a:cubicBezTo>
                  <a:cubicBezTo>
                    <a:pt x="61" y="727"/>
                    <a:pt x="189" y="693"/>
                    <a:pt x="310" y="775"/>
                  </a:cubicBezTo>
                  <a:cubicBezTo>
                    <a:pt x="313" y="776"/>
                    <a:pt x="315" y="779"/>
                    <a:pt x="317" y="781"/>
                  </a:cubicBezTo>
                  <a:cubicBezTo>
                    <a:pt x="440" y="933"/>
                    <a:pt x="324" y="1099"/>
                    <a:pt x="166" y="1099"/>
                  </a:cubicBezTo>
                  <a:cubicBezTo>
                    <a:pt x="97" y="1099"/>
                    <a:pt x="36" y="1067"/>
                    <a:pt x="0" y="1019"/>
                  </a:cubicBezTo>
                  <a:cubicBezTo>
                    <a:pt x="0" y="1446"/>
                    <a:pt x="0" y="1446"/>
                    <a:pt x="0" y="1446"/>
                  </a:cubicBezTo>
                  <a:cubicBezTo>
                    <a:pt x="420" y="1446"/>
                    <a:pt x="420" y="1446"/>
                    <a:pt x="420" y="1446"/>
                  </a:cubicBezTo>
                  <a:cubicBezTo>
                    <a:pt x="397" y="1476"/>
                    <a:pt x="383" y="1513"/>
                    <a:pt x="383" y="1553"/>
                  </a:cubicBezTo>
                  <a:cubicBezTo>
                    <a:pt x="383" y="1697"/>
                    <a:pt x="563" y="1803"/>
                    <a:pt x="729" y="1692"/>
                  </a:cubicBezTo>
                  <a:cubicBezTo>
                    <a:pt x="732" y="1690"/>
                    <a:pt x="734" y="1688"/>
                    <a:pt x="736" y="1686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23"/>
            <p:cNvSpPr/>
            <p:nvPr/>
          </p:nvSpPr>
          <p:spPr bwMode="auto">
            <a:xfrm>
              <a:off x="1767" y="1209"/>
              <a:ext cx="1062" cy="773"/>
            </a:xfrm>
            <a:custGeom>
              <a:avLst/>
              <a:gdLst>
                <a:gd name="T0" fmla="*/ 1840 w 1968"/>
                <a:gd name="T1" fmla="*/ 674 h 1432"/>
                <a:gd name="T2" fmla="*/ 1579 w 1968"/>
                <a:gd name="T3" fmla="*/ 688 h 1432"/>
                <a:gd name="T4" fmla="*/ 1579 w 1968"/>
                <a:gd name="T5" fmla="*/ 1073 h 1432"/>
                <a:gd name="T6" fmla="*/ 1160 w 1968"/>
                <a:gd name="T7" fmla="*/ 1073 h 1432"/>
                <a:gd name="T8" fmla="*/ 1147 w 1968"/>
                <a:gd name="T9" fmla="*/ 1315 h 1432"/>
                <a:gd name="T10" fmla="*/ 1140 w 1968"/>
                <a:gd name="T11" fmla="*/ 1321 h 1432"/>
                <a:gd name="T12" fmla="*/ 794 w 1968"/>
                <a:gd name="T13" fmla="*/ 1182 h 1432"/>
                <a:gd name="T14" fmla="*/ 834 w 1968"/>
                <a:gd name="T15" fmla="*/ 1073 h 1432"/>
                <a:gd name="T16" fmla="*/ 407 w 1968"/>
                <a:gd name="T17" fmla="*/ 1073 h 1432"/>
                <a:gd name="T18" fmla="*/ 407 w 1968"/>
                <a:gd name="T19" fmla="*/ 676 h 1432"/>
                <a:gd name="T20" fmla="*/ 128 w 1968"/>
                <a:gd name="T21" fmla="*/ 673 h 1432"/>
                <a:gd name="T22" fmla="*/ 125 w 1968"/>
                <a:gd name="T23" fmla="*/ 670 h 1432"/>
                <a:gd name="T24" fmla="*/ 275 w 1968"/>
                <a:gd name="T25" fmla="*/ 351 h 1432"/>
                <a:gd name="T26" fmla="*/ 407 w 1968"/>
                <a:gd name="T27" fmla="*/ 396 h 1432"/>
                <a:gd name="T28" fmla="*/ 407 w 1968"/>
                <a:gd name="T29" fmla="*/ 0 h 1432"/>
                <a:gd name="T30" fmla="*/ 881 w 1968"/>
                <a:gd name="T31" fmla="*/ 0 h 1432"/>
                <a:gd name="T32" fmla="*/ 845 w 1968"/>
                <a:gd name="T33" fmla="*/ 284 h 1432"/>
                <a:gd name="T34" fmla="*/ 852 w 1968"/>
                <a:gd name="T35" fmla="*/ 290 h 1432"/>
                <a:gd name="T36" fmla="*/ 1199 w 1968"/>
                <a:gd name="T37" fmla="*/ 152 h 1432"/>
                <a:gd name="T38" fmla="*/ 1112 w 1968"/>
                <a:gd name="T39" fmla="*/ 0 h 1432"/>
                <a:gd name="T40" fmla="*/ 1579 w 1968"/>
                <a:gd name="T41" fmla="*/ 0 h 1432"/>
                <a:gd name="T42" fmla="*/ 1579 w 1968"/>
                <a:gd name="T43" fmla="*/ 384 h 1432"/>
                <a:gd name="T44" fmla="*/ 1695 w 1968"/>
                <a:gd name="T45" fmla="*/ 351 h 1432"/>
                <a:gd name="T46" fmla="*/ 1847 w 1968"/>
                <a:gd name="T47" fmla="*/ 668 h 1432"/>
                <a:gd name="T48" fmla="*/ 1840 w 1968"/>
                <a:gd name="T49" fmla="*/ 674 h 1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8" h="1432">
                  <a:moveTo>
                    <a:pt x="1840" y="674"/>
                  </a:moveTo>
                  <a:cubicBezTo>
                    <a:pt x="1745" y="739"/>
                    <a:pt x="1647" y="732"/>
                    <a:pt x="1579" y="688"/>
                  </a:cubicBezTo>
                  <a:cubicBezTo>
                    <a:pt x="1579" y="1073"/>
                    <a:pt x="1579" y="1073"/>
                    <a:pt x="1579" y="1073"/>
                  </a:cubicBezTo>
                  <a:cubicBezTo>
                    <a:pt x="1160" y="1073"/>
                    <a:pt x="1160" y="1073"/>
                    <a:pt x="1160" y="1073"/>
                  </a:cubicBezTo>
                  <a:cubicBezTo>
                    <a:pt x="1210" y="1135"/>
                    <a:pt x="1219" y="1227"/>
                    <a:pt x="1147" y="1315"/>
                  </a:cubicBezTo>
                  <a:cubicBezTo>
                    <a:pt x="1145" y="1317"/>
                    <a:pt x="1143" y="1320"/>
                    <a:pt x="1140" y="1321"/>
                  </a:cubicBezTo>
                  <a:cubicBezTo>
                    <a:pt x="974" y="1432"/>
                    <a:pt x="794" y="1327"/>
                    <a:pt x="794" y="1182"/>
                  </a:cubicBezTo>
                  <a:cubicBezTo>
                    <a:pt x="794" y="1141"/>
                    <a:pt x="809" y="1103"/>
                    <a:pt x="834" y="1073"/>
                  </a:cubicBezTo>
                  <a:cubicBezTo>
                    <a:pt x="407" y="1073"/>
                    <a:pt x="407" y="1073"/>
                    <a:pt x="407" y="1073"/>
                  </a:cubicBezTo>
                  <a:cubicBezTo>
                    <a:pt x="407" y="676"/>
                    <a:pt x="407" y="676"/>
                    <a:pt x="407" y="676"/>
                  </a:cubicBezTo>
                  <a:cubicBezTo>
                    <a:pt x="339" y="730"/>
                    <a:pt x="231" y="744"/>
                    <a:pt x="128" y="673"/>
                  </a:cubicBezTo>
                  <a:cubicBezTo>
                    <a:pt x="127" y="672"/>
                    <a:pt x="125" y="671"/>
                    <a:pt x="125" y="670"/>
                  </a:cubicBezTo>
                  <a:cubicBezTo>
                    <a:pt x="0" y="518"/>
                    <a:pt x="116" y="351"/>
                    <a:pt x="275" y="351"/>
                  </a:cubicBezTo>
                  <a:cubicBezTo>
                    <a:pt x="325" y="351"/>
                    <a:pt x="371" y="368"/>
                    <a:pt x="407" y="396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881" y="0"/>
                    <a:pt x="881" y="0"/>
                    <a:pt x="881" y="0"/>
                  </a:cubicBezTo>
                  <a:cubicBezTo>
                    <a:pt x="793" y="55"/>
                    <a:pt x="756" y="173"/>
                    <a:pt x="845" y="284"/>
                  </a:cubicBezTo>
                  <a:cubicBezTo>
                    <a:pt x="847" y="287"/>
                    <a:pt x="850" y="289"/>
                    <a:pt x="852" y="290"/>
                  </a:cubicBezTo>
                  <a:cubicBezTo>
                    <a:pt x="1018" y="403"/>
                    <a:pt x="1199" y="297"/>
                    <a:pt x="1199" y="152"/>
                  </a:cubicBezTo>
                  <a:cubicBezTo>
                    <a:pt x="1199" y="89"/>
                    <a:pt x="1165" y="33"/>
                    <a:pt x="1112" y="0"/>
                  </a:cubicBezTo>
                  <a:cubicBezTo>
                    <a:pt x="1579" y="0"/>
                    <a:pt x="1579" y="0"/>
                    <a:pt x="1579" y="0"/>
                  </a:cubicBezTo>
                  <a:cubicBezTo>
                    <a:pt x="1579" y="384"/>
                    <a:pt x="1579" y="384"/>
                    <a:pt x="1579" y="384"/>
                  </a:cubicBezTo>
                  <a:cubicBezTo>
                    <a:pt x="1611" y="363"/>
                    <a:pt x="1652" y="351"/>
                    <a:pt x="1695" y="351"/>
                  </a:cubicBezTo>
                  <a:cubicBezTo>
                    <a:pt x="1853" y="351"/>
                    <a:pt x="1968" y="516"/>
                    <a:pt x="1847" y="668"/>
                  </a:cubicBezTo>
                  <a:cubicBezTo>
                    <a:pt x="1845" y="670"/>
                    <a:pt x="1842" y="672"/>
                    <a:pt x="1840" y="674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224"/>
            <p:cNvSpPr>
              <a:spLocks noEditPoints="1"/>
            </p:cNvSpPr>
            <p:nvPr/>
          </p:nvSpPr>
          <p:spPr bwMode="auto">
            <a:xfrm>
              <a:off x="2921" y="695"/>
              <a:ext cx="318" cy="898"/>
            </a:xfrm>
            <a:custGeom>
              <a:avLst/>
              <a:gdLst>
                <a:gd name="T0" fmla="*/ 588 w 588"/>
                <a:gd name="T1" fmla="*/ 1649 h 1663"/>
                <a:gd name="T2" fmla="*/ 552 w 588"/>
                <a:gd name="T3" fmla="*/ 1663 h 1663"/>
                <a:gd name="T4" fmla="*/ 588 w 588"/>
                <a:gd name="T5" fmla="*/ 1649 h 1663"/>
                <a:gd name="T6" fmla="*/ 177 w 588"/>
                <a:gd name="T7" fmla="*/ 178 h 1663"/>
                <a:gd name="T8" fmla="*/ 174 w 588"/>
                <a:gd name="T9" fmla="*/ 180 h 1663"/>
                <a:gd name="T10" fmla="*/ 30 w 588"/>
                <a:gd name="T11" fmla="*/ 227 h 1663"/>
                <a:gd name="T12" fmla="*/ 0 w 588"/>
                <a:gd name="T13" fmla="*/ 225 h 1663"/>
                <a:gd name="T14" fmla="*/ 30 w 588"/>
                <a:gd name="T15" fmla="*/ 227 h 1663"/>
                <a:gd name="T16" fmla="*/ 174 w 588"/>
                <a:gd name="T17" fmla="*/ 180 h 1663"/>
                <a:gd name="T18" fmla="*/ 177 w 588"/>
                <a:gd name="T19" fmla="*/ 178 h 1663"/>
                <a:gd name="T20" fmla="*/ 227 w 588"/>
                <a:gd name="T21" fmla="*/ 0 h 1663"/>
                <a:gd name="T22" fmla="*/ 231 w 588"/>
                <a:gd name="T23" fmla="*/ 64 h 1663"/>
                <a:gd name="T24" fmla="*/ 227 w 588"/>
                <a:gd name="T25" fmla="*/ 0 h 1663"/>
                <a:gd name="T26" fmla="*/ 227 w 588"/>
                <a:gd name="T27" fmla="*/ 0 h 1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8" h="1663">
                  <a:moveTo>
                    <a:pt x="588" y="1649"/>
                  </a:moveTo>
                  <a:cubicBezTo>
                    <a:pt x="576" y="1655"/>
                    <a:pt x="564" y="1659"/>
                    <a:pt x="552" y="1663"/>
                  </a:cubicBezTo>
                  <a:cubicBezTo>
                    <a:pt x="564" y="1659"/>
                    <a:pt x="576" y="1655"/>
                    <a:pt x="588" y="1649"/>
                  </a:cubicBezTo>
                  <a:moveTo>
                    <a:pt x="177" y="178"/>
                  </a:moveTo>
                  <a:cubicBezTo>
                    <a:pt x="176" y="179"/>
                    <a:pt x="175" y="179"/>
                    <a:pt x="174" y="180"/>
                  </a:cubicBezTo>
                  <a:cubicBezTo>
                    <a:pt x="126" y="213"/>
                    <a:pt x="76" y="227"/>
                    <a:pt x="30" y="227"/>
                  </a:cubicBezTo>
                  <a:cubicBezTo>
                    <a:pt x="20" y="227"/>
                    <a:pt x="10" y="227"/>
                    <a:pt x="0" y="225"/>
                  </a:cubicBezTo>
                  <a:cubicBezTo>
                    <a:pt x="10" y="227"/>
                    <a:pt x="20" y="227"/>
                    <a:pt x="30" y="227"/>
                  </a:cubicBezTo>
                  <a:cubicBezTo>
                    <a:pt x="76" y="227"/>
                    <a:pt x="126" y="213"/>
                    <a:pt x="174" y="180"/>
                  </a:cubicBezTo>
                  <a:cubicBezTo>
                    <a:pt x="175" y="179"/>
                    <a:pt x="176" y="179"/>
                    <a:pt x="177" y="178"/>
                  </a:cubicBezTo>
                  <a:moveTo>
                    <a:pt x="227" y="0"/>
                  </a:moveTo>
                  <a:cubicBezTo>
                    <a:pt x="232" y="20"/>
                    <a:pt x="233" y="42"/>
                    <a:pt x="231" y="64"/>
                  </a:cubicBezTo>
                  <a:cubicBezTo>
                    <a:pt x="233" y="42"/>
                    <a:pt x="232" y="2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</a:path>
              </a:pathLst>
            </a:custGeom>
            <a:solidFill>
              <a:srgbClr val="FDF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25"/>
            <p:cNvSpPr>
              <a:spLocks noEditPoints="1"/>
            </p:cNvSpPr>
            <p:nvPr/>
          </p:nvSpPr>
          <p:spPr bwMode="auto">
            <a:xfrm>
              <a:off x="2449" y="825"/>
              <a:ext cx="1050" cy="972"/>
            </a:xfrm>
            <a:custGeom>
              <a:avLst/>
              <a:gdLst>
                <a:gd name="T0" fmla="*/ 1486 w 1944"/>
                <a:gd name="T1" fmla="*/ 1784 h 1800"/>
                <a:gd name="T2" fmla="*/ 1486 w 1944"/>
                <a:gd name="T3" fmla="*/ 1784 h 1800"/>
                <a:gd name="T4" fmla="*/ 1486 w 1944"/>
                <a:gd name="T5" fmla="*/ 1784 h 1800"/>
                <a:gd name="T6" fmla="*/ 1486 w 1944"/>
                <a:gd name="T7" fmla="*/ 1784 h 1800"/>
                <a:gd name="T8" fmla="*/ 1480 w 1944"/>
                <a:gd name="T9" fmla="*/ 1781 h 1800"/>
                <a:gd name="T10" fmla="*/ 1480 w 1944"/>
                <a:gd name="T11" fmla="*/ 1781 h 1800"/>
                <a:gd name="T12" fmla="*/ 1480 w 1944"/>
                <a:gd name="T13" fmla="*/ 1781 h 1800"/>
                <a:gd name="T14" fmla="*/ 315 w 1944"/>
                <a:gd name="T15" fmla="*/ 1399 h 1800"/>
                <a:gd name="T16" fmla="*/ 315 w 1944"/>
                <a:gd name="T17" fmla="*/ 1399 h 1800"/>
                <a:gd name="T18" fmla="*/ 1483 w 1944"/>
                <a:gd name="T19" fmla="*/ 1097 h 1800"/>
                <a:gd name="T20" fmla="*/ 1483 w 1944"/>
                <a:gd name="T21" fmla="*/ 1097 h 1800"/>
                <a:gd name="T22" fmla="*/ 1899 w 1944"/>
                <a:gd name="T23" fmla="*/ 671 h 1800"/>
                <a:gd name="T24" fmla="*/ 1944 w 1944"/>
                <a:gd name="T25" fmla="*/ 722 h 1800"/>
                <a:gd name="T26" fmla="*/ 1642 w 1944"/>
                <a:gd name="T27" fmla="*/ 370 h 1800"/>
                <a:gd name="T28" fmla="*/ 1603 w 1944"/>
                <a:gd name="T29" fmla="*/ 371 h 1800"/>
                <a:gd name="T30" fmla="*/ 1613 w 1944"/>
                <a:gd name="T31" fmla="*/ 371 h 1800"/>
                <a:gd name="T32" fmla="*/ 143 w 1944"/>
                <a:gd name="T33" fmla="*/ 367 h 1800"/>
                <a:gd name="T34" fmla="*/ 143 w 1944"/>
                <a:gd name="T35" fmla="*/ 367 h 1800"/>
                <a:gd name="T36" fmla="*/ 143 w 1944"/>
                <a:gd name="T37" fmla="*/ 367 h 1800"/>
                <a:gd name="T38" fmla="*/ 186 w 1944"/>
                <a:gd name="T39" fmla="*/ 371 h 1800"/>
                <a:gd name="T40" fmla="*/ 143 w 1944"/>
                <a:gd name="T41" fmla="*/ 367 h 1800"/>
                <a:gd name="T42" fmla="*/ 231 w 1944"/>
                <a:gd name="T43" fmla="*/ 367 h 1800"/>
                <a:gd name="T44" fmla="*/ 116 w 1944"/>
                <a:gd name="T45" fmla="*/ 360 h 1800"/>
                <a:gd name="T46" fmla="*/ 115 w 1944"/>
                <a:gd name="T47" fmla="*/ 360 h 1800"/>
                <a:gd name="T48" fmla="*/ 115 w 1944"/>
                <a:gd name="T49" fmla="*/ 360 h 1800"/>
                <a:gd name="T50" fmla="*/ 116 w 1944"/>
                <a:gd name="T51" fmla="*/ 360 h 1800"/>
                <a:gd name="T52" fmla="*/ 115 w 1944"/>
                <a:gd name="T53" fmla="*/ 360 h 1800"/>
                <a:gd name="T54" fmla="*/ 314 w 1944"/>
                <a:gd name="T55" fmla="*/ 330 h 1800"/>
                <a:gd name="T56" fmla="*/ 319 w 1944"/>
                <a:gd name="T57" fmla="*/ 326 h 1800"/>
                <a:gd name="T58" fmla="*/ 319 w 1944"/>
                <a:gd name="T59" fmla="*/ 326 h 1800"/>
                <a:gd name="T60" fmla="*/ 1758 w 1944"/>
                <a:gd name="T61" fmla="*/ 324 h 1800"/>
                <a:gd name="T62" fmla="*/ 1758 w 1944"/>
                <a:gd name="T63" fmla="*/ 324 h 1800"/>
                <a:gd name="T64" fmla="*/ 0 w 1944"/>
                <a:gd name="T65" fmla="*/ 261 h 1800"/>
                <a:gd name="T66" fmla="*/ 40 w 1944"/>
                <a:gd name="T67" fmla="*/ 323 h 1800"/>
                <a:gd name="T68" fmla="*/ 91 w 1944"/>
                <a:gd name="T69" fmla="*/ 351 h 1800"/>
                <a:gd name="T70" fmla="*/ 36 w 1944"/>
                <a:gd name="T71" fmla="*/ 320 h 1800"/>
                <a:gd name="T72" fmla="*/ 0 w 1944"/>
                <a:gd name="T73" fmla="*/ 261 h 1800"/>
                <a:gd name="T74" fmla="*/ 0 w 1944"/>
                <a:gd name="T75" fmla="*/ 261 h 1800"/>
                <a:gd name="T76" fmla="*/ 1490 w 1944"/>
                <a:gd name="T77" fmla="*/ 38 h 1800"/>
                <a:gd name="T78" fmla="*/ 1544 w 1944"/>
                <a:gd name="T79" fmla="*/ 12 h 1800"/>
                <a:gd name="T80" fmla="*/ 286 w 1944"/>
                <a:gd name="T81" fmla="*/ 25 h 1800"/>
                <a:gd name="T82" fmla="*/ 190 w 1944"/>
                <a:gd name="T83" fmla="*/ 0 h 1800"/>
                <a:gd name="T84" fmla="*/ 1559 w 1944"/>
                <a:gd name="T85" fmla="*/ 7 h 1800"/>
                <a:gd name="T86" fmla="*/ 1611 w 1944"/>
                <a:gd name="T87" fmla="*/ 0 h 1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44" h="1800">
                  <a:moveTo>
                    <a:pt x="1486" y="1784"/>
                  </a:moveTo>
                  <a:cubicBezTo>
                    <a:pt x="1486" y="1784"/>
                    <a:pt x="1486" y="1784"/>
                    <a:pt x="1486" y="1784"/>
                  </a:cubicBezTo>
                  <a:cubicBezTo>
                    <a:pt x="1486" y="1784"/>
                    <a:pt x="1486" y="1784"/>
                    <a:pt x="1486" y="1784"/>
                  </a:cubicBezTo>
                  <a:moveTo>
                    <a:pt x="1486" y="1784"/>
                  </a:moveTo>
                  <a:cubicBezTo>
                    <a:pt x="1486" y="1784"/>
                    <a:pt x="1486" y="1784"/>
                    <a:pt x="1486" y="1784"/>
                  </a:cubicBezTo>
                  <a:cubicBezTo>
                    <a:pt x="1486" y="1784"/>
                    <a:pt x="1486" y="1784"/>
                    <a:pt x="1486" y="1784"/>
                  </a:cubicBezTo>
                  <a:moveTo>
                    <a:pt x="1486" y="1783"/>
                  </a:moveTo>
                  <a:cubicBezTo>
                    <a:pt x="1486" y="1784"/>
                    <a:pt x="1486" y="1784"/>
                    <a:pt x="1486" y="1784"/>
                  </a:cubicBezTo>
                  <a:cubicBezTo>
                    <a:pt x="1486" y="1784"/>
                    <a:pt x="1486" y="1784"/>
                    <a:pt x="1486" y="1783"/>
                  </a:cubicBezTo>
                  <a:moveTo>
                    <a:pt x="1480" y="1781"/>
                  </a:moveTo>
                  <a:cubicBezTo>
                    <a:pt x="1480" y="1800"/>
                    <a:pt x="1480" y="1800"/>
                    <a:pt x="1480" y="1800"/>
                  </a:cubicBezTo>
                  <a:cubicBezTo>
                    <a:pt x="1480" y="1781"/>
                    <a:pt x="1480" y="1781"/>
                    <a:pt x="1480" y="1781"/>
                  </a:cubicBezTo>
                  <a:cubicBezTo>
                    <a:pt x="1484" y="1781"/>
                    <a:pt x="1486" y="1782"/>
                    <a:pt x="1486" y="1783"/>
                  </a:cubicBezTo>
                  <a:cubicBezTo>
                    <a:pt x="1486" y="1782"/>
                    <a:pt x="1484" y="1781"/>
                    <a:pt x="1480" y="1781"/>
                  </a:cubicBezTo>
                  <a:moveTo>
                    <a:pt x="315" y="1399"/>
                  </a:moveTo>
                  <a:cubicBezTo>
                    <a:pt x="315" y="1399"/>
                    <a:pt x="315" y="1399"/>
                    <a:pt x="315" y="1399"/>
                  </a:cubicBezTo>
                  <a:cubicBezTo>
                    <a:pt x="325" y="1405"/>
                    <a:pt x="335" y="1411"/>
                    <a:pt x="347" y="1416"/>
                  </a:cubicBezTo>
                  <a:cubicBezTo>
                    <a:pt x="335" y="1411"/>
                    <a:pt x="325" y="1405"/>
                    <a:pt x="315" y="1399"/>
                  </a:cubicBezTo>
                  <a:moveTo>
                    <a:pt x="1483" y="1097"/>
                  </a:moveTo>
                  <a:cubicBezTo>
                    <a:pt x="1483" y="1097"/>
                    <a:pt x="1483" y="1097"/>
                    <a:pt x="1483" y="1097"/>
                  </a:cubicBezTo>
                  <a:cubicBezTo>
                    <a:pt x="1483" y="1097"/>
                    <a:pt x="1483" y="1097"/>
                    <a:pt x="1483" y="1097"/>
                  </a:cubicBezTo>
                  <a:cubicBezTo>
                    <a:pt x="1483" y="1097"/>
                    <a:pt x="1483" y="1097"/>
                    <a:pt x="1483" y="1097"/>
                  </a:cubicBezTo>
                  <a:cubicBezTo>
                    <a:pt x="1483" y="1097"/>
                    <a:pt x="1483" y="1097"/>
                    <a:pt x="1483" y="1097"/>
                  </a:cubicBezTo>
                  <a:moveTo>
                    <a:pt x="1899" y="671"/>
                  </a:moveTo>
                  <a:cubicBezTo>
                    <a:pt x="1910" y="691"/>
                    <a:pt x="1926" y="708"/>
                    <a:pt x="1944" y="722"/>
                  </a:cubicBezTo>
                  <a:cubicBezTo>
                    <a:pt x="1944" y="722"/>
                    <a:pt x="1944" y="722"/>
                    <a:pt x="1944" y="722"/>
                  </a:cubicBezTo>
                  <a:cubicBezTo>
                    <a:pt x="1926" y="708"/>
                    <a:pt x="1910" y="691"/>
                    <a:pt x="1899" y="671"/>
                  </a:cubicBezTo>
                  <a:moveTo>
                    <a:pt x="1642" y="370"/>
                  </a:moveTo>
                  <a:cubicBezTo>
                    <a:pt x="1632" y="371"/>
                    <a:pt x="1622" y="371"/>
                    <a:pt x="1613" y="371"/>
                  </a:cubicBezTo>
                  <a:cubicBezTo>
                    <a:pt x="1610" y="371"/>
                    <a:pt x="1606" y="371"/>
                    <a:pt x="1603" y="371"/>
                  </a:cubicBezTo>
                  <a:cubicBezTo>
                    <a:pt x="1603" y="371"/>
                    <a:pt x="1603" y="371"/>
                    <a:pt x="1603" y="371"/>
                  </a:cubicBezTo>
                  <a:cubicBezTo>
                    <a:pt x="1606" y="371"/>
                    <a:pt x="1610" y="371"/>
                    <a:pt x="1613" y="371"/>
                  </a:cubicBezTo>
                  <a:cubicBezTo>
                    <a:pt x="1622" y="371"/>
                    <a:pt x="1632" y="371"/>
                    <a:pt x="1642" y="370"/>
                  </a:cubicBezTo>
                  <a:moveTo>
                    <a:pt x="143" y="367"/>
                  </a:moveTo>
                  <a:cubicBezTo>
                    <a:pt x="143" y="367"/>
                    <a:pt x="143" y="367"/>
                    <a:pt x="143" y="367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43" y="367"/>
                    <a:pt x="143" y="367"/>
                    <a:pt x="143" y="367"/>
                  </a:cubicBezTo>
                  <a:moveTo>
                    <a:pt x="231" y="367"/>
                  </a:moveTo>
                  <a:cubicBezTo>
                    <a:pt x="217" y="370"/>
                    <a:pt x="202" y="371"/>
                    <a:pt x="186" y="371"/>
                  </a:cubicBezTo>
                  <a:cubicBezTo>
                    <a:pt x="172" y="371"/>
                    <a:pt x="158" y="370"/>
                    <a:pt x="143" y="367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58" y="370"/>
                    <a:pt x="172" y="371"/>
                    <a:pt x="186" y="371"/>
                  </a:cubicBezTo>
                  <a:cubicBezTo>
                    <a:pt x="202" y="371"/>
                    <a:pt x="217" y="370"/>
                    <a:pt x="231" y="367"/>
                  </a:cubicBezTo>
                  <a:moveTo>
                    <a:pt x="115" y="360"/>
                  </a:moveTo>
                  <a:cubicBezTo>
                    <a:pt x="116" y="360"/>
                    <a:pt x="116" y="360"/>
                    <a:pt x="116" y="360"/>
                  </a:cubicBezTo>
                  <a:cubicBezTo>
                    <a:pt x="116" y="360"/>
                    <a:pt x="116" y="360"/>
                    <a:pt x="116" y="360"/>
                  </a:cubicBezTo>
                  <a:cubicBezTo>
                    <a:pt x="116" y="360"/>
                    <a:pt x="116" y="360"/>
                    <a:pt x="115" y="360"/>
                  </a:cubicBezTo>
                  <a:cubicBezTo>
                    <a:pt x="115" y="360"/>
                    <a:pt x="115" y="360"/>
                    <a:pt x="115" y="360"/>
                  </a:cubicBezTo>
                  <a:moveTo>
                    <a:pt x="115" y="360"/>
                  </a:moveTo>
                  <a:cubicBezTo>
                    <a:pt x="115" y="360"/>
                    <a:pt x="115" y="360"/>
                    <a:pt x="116" y="360"/>
                  </a:cubicBezTo>
                  <a:cubicBezTo>
                    <a:pt x="116" y="360"/>
                    <a:pt x="116" y="360"/>
                    <a:pt x="116" y="360"/>
                  </a:cubicBezTo>
                  <a:cubicBezTo>
                    <a:pt x="115" y="360"/>
                    <a:pt x="115" y="360"/>
                    <a:pt x="115" y="360"/>
                  </a:cubicBezTo>
                  <a:cubicBezTo>
                    <a:pt x="115" y="360"/>
                    <a:pt x="115" y="360"/>
                    <a:pt x="115" y="360"/>
                  </a:cubicBezTo>
                  <a:moveTo>
                    <a:pt x="317" y="327"/>
                  </a:moveTo>
                  <a:cubicBezTo>
                    <a:pt x="316" y="328"/>
                    <a:pt x="315" y="329"/>
                    <a:pt x="314" y="330"/>
                  </a:cubicBezTo>
                  <a:cubicBezTo>
                    <a:pt x="315" y="329"/>
                    <a:pt x="316" y="328"/>
                    <a:pt x="317" y="327"/>
                  </a:cubicBezTo>
                  <a:moveTo>
                    <a:pt x="319" y="326"/>
                  </a:moveTo>
                  <a:cubicBezTo>
                    <a:pt x="319" y="326"/>
                    <a:pt x="318" y="326"/>
                    <a:pt x="318" y="326"/>
                  </a:cubicBezTo>
                  <a:cubicBezTo>
                    <a:pt x="318" y="326"/>
                    <a:pt x="319" y="326"/>
                    <a:pt x="319" y="326"/>
                  </a:cubicBezTo>
                  <a:moveTo>
                    <a:pt x="1760" y="322"/>
                  </a:moveTo>
                  <a:cubicBezTo>
                    <a:pt x="1759" y="323"/>
                    <a:pt x="1759" y="323"/>
                    <a:pt x="1758" y="324"/>
                  </a:cubicBezTo>
                  <a:cubicBezTo>
                    <a:pt x="1738" y="337"/>
                    <a:pt x="1718" y="348"/>
                    <a:pt x="1698" y="355"/>
                  </a:cubicBezTo>
                  <a:cubicBezTo>
                    <a:pt x="1718" y="348"/>
                    <a:pt x="1738" y="337"/>
                    <a:pt x="1758" y="324"/>
                  </a:cubicBezTo>
                  <a:cubicBezTo>
                    <a:pt x="1759" y="323"/>
                    <a:pt x="1759" y="323"/>
                    <a:pt x="1760" y="322"/>
                  </a:cubicBezTo>
                  <a:moveTo>
                    <a:pt x="0" y="261"/>
                  </a:moveTo>
                  <a:cubicBezTo>
                    <a:pt x="9" y="281"/>
                    <a:pt x="20" y="300"/>
                    <a:pt x="36" y="320"/>
                  </a:cubicBezTo>
                  <a:cubicBezTo>
                    <a:pt x="37" y="321"/>
                    <a:pt x="38" y="322"/>
                    <a:pt x="40" y="323"/>
                  </a:cubicBezTo>
                  <a:cubicBezTo>
                    <a:pt x="56" y="334"/>
                    <a:pt x="74" y="344"/>
                    <a:pt x="91" y="351"/>
                  </a:cubicBezTo>
                  <a:cubicBezTo>
                    <a:pt x="91" y="351"/>
                    <a:pt x="91" y="351"/>
                    <a:pt x="91" y="351"/>
                  </a:cubicBezTo>
                  <a:cubicBezTo>
                    <a:pt x="74" y="344"/>
                    <a:pt x="56" y="334"/>
                    <a:pt x="40" y="323"/>
                  </a:cubicBezTo>
                  <a:cubicBezTo>
                    <a:pt x="38" y="322"/>
                    <a:pt x="37" y="321"/>
                    <a:pt x="36" y="320"/>
                  </a:cubicBezTo>
                  <a:cubicBezTo>
                    <a:pt x="20" y="300"/>
                    <a:pt x="9" y="281"/>
                    <a:pt x="0" y="261"/>
                  </a:cubicBezTo>
                  <a:moveTo>
                    <a:pt x="0" y="261"/>
                  </a:move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0" y="261"/>
                    <a:pt x="0" y="261"/>
                  </a:cubicBezTo>
                  <a:moveTo>
                    <a:pt x="1544" y="12"/>
                  </a:moveTo>
                  <a:cubicBezTo>
                    <a:pt x="1524" y="18"/>
                    <a:pt x="1506" y="27"/>
                    <a:pt x="1490" y="38"/>
                  </a:cubicBezTo>
                  <a:cubicBezTo>
                    <a:pt x="1506" y="27"/>
                    <a:pt x="1524" y="18"/>
                    <a:pt x="1544" y="12"/>
                  </a:cubicBezTo>
                  <a:cubicBezTo>
                    <a:pt x="1544" y="12"/>
                    <a:pt x="1544" y="12"/>
                    <a:pt x="1544" y="12"/>
                  </a:cubicBezTo>
                  <a:moveTo>
                    <a:pt x="190" y="0"/>
                  </a:moveTo>
                  <a:cubicBezTo>
                    <a:pt x="225" y="1"/>
                    <a:pt x="258" y="10"/>
                    <a:pt x="286" y="25"/>
                  </a:cubicBezTo>
                  <a:cubicBezTo>
                    <a:pt x="286" y="25"/>
                    <a:pt x="286" y="25"/>
                    <a:pt x="286" y="25"/>
                  </a:cubicBezTo>
                  <a:cubicBezTo>
                    <a:pt x="258" y="10"/>
                    <a:pt x="225" y="1"/>
                    <a:pt x="190" y="0"/>
                  </a:cubicBezTo>
                  <a:moveTo>
                    <a:pt x="1611" y="0"/>
                  </a:moveTo>
                  <a:cubicBezTo>
                    <a:pt x="1593" y="1"/>
                    <a:pt x="1575" y="3"/>
                    <a:pt x="1559" y="7"/>
                  </a:cubicBezTo>
                  <a:cubicBezTo>
                    <a:pt x="1559" y="7"/>
                    <a:pt x="1559" y="7"/>
                    <a:pt x="1559" y="7"/>
                  </a:cubicBezTo>
                  <a:cubicBezTo>
                    <a:pt x="1575" y="3"/>
                    <a:pt x="1593" y="1"/>
                    <a:pt x="1611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26"/>
            <p:cNvSpPr>
              <a:spLocks noEditPoints="1"/>
            </p:cNvSpPr>
            <p:nvPr/>
          </p:nvSpPr>
          <p:spPr bwMode="auto">
            <a:xfrm>
              <a:off x="2714" y="1571"/>
              <a:ext cx="135" cy="215"/>
            </a:xfrm>
            <a:custGeom>
              <a:avLst/>
              <a:gdLst>
                <a:gd name="T0" fmla="*/ 249 w 251"/>
                <a:gd name="T1" fmla="*/ 397 h 397"/>
                <a:gd name="T2" fmla="*/ 240 w 251"/>
                <a:gd name="T3" fmla="*/ 397 h 397"/>
                <a:gd name="T4" fmla="*/ 251 w 251"/>
                <a:gd name="T5" fmla="*/ 397 h 397"/>
                <a:gd name="T6" fmla="*/ 249 w 251"/>
                <a:gd name="T7" fmla="*/ 397 h 397"/>
                <a:gd name="T8" fmla="*/ 89 w 251"/>
                <a:gd name="T9" fmla="*/ 0 h 397"/>
                <a:gd name="T10" fmla="*/ 86 w 251"/>
                <a:gd name="T11" fmla="*/ 3 h 397"/>
                <a:gd name="T12" fmla="*/ 0 w 251"/>
                <a:gd name="T13" fmla="*/ 43 h 397"/>
                <a:gd name="T14" fmla="*/ 86 w 251"/>
                <a:gd name="T15" fmla="*/ 3 h 397"/>
                <a:gd name="T16" fmla="*/ 89 w 251"/>
                <a:gd name="T1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397">
                  <a:moveTo>
                    <a:pt x="249" y="397"/>
                  </a:moveTo>
                  <a:cubicBezTo>
                    <a:pt x="246" y="397"/>
                    <a:pt x="243" y="397"/>
                    <a:pt x="240" y="397"/>
                  </a:cubicBezTo>
                  <a:cubicBezTo>
                    <a:pt x="251" y="397"/>
                    <a:pt x="251" y="397"/>
                    <a:pt x="251" y="397"/>
                  </a:cubicBezTo>
                  <a:cubicBezTo>
                    <a:pt x="251" y="397"/>
                    <a:pt x="249" y="397"/>
                    <a:pt x="249" y="397"/>
                  </a:cubicBezTo>
                  <a:moveTo>
                    <a:pt x="89" y="0"/>
                  </a:moveTo>
                  <a:cubicBezTo>
                    <a:pt x="88" y="1"/>
                    <a:pt x="87" y="2"/>
                    <a:pt x="86" y="3"/>
                  </a:cubicBezTo>
                  <a:cubicBezTo>
                    <a:pt x="57" y="22"/>
                    <a:pt x="28" y="35"/>
                    <a:pt x="0" y="43"/>
                  </a:cubicBezTo>
                  <a:cubicBezTo>
                    <a:pt x="28" y="35"/>
                    <a:pt x="57" y="22"/>
                    <a:pt x="86" y="3"/>
                  </a:cubicBezTo>
                  <a:cubicBezTo>
                    <a:pt x="87" y="2"/>
                    <a:pt x="88" y="1"/>
                    <a:pt x="89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227"/>
            <p:cNvSpPr>
              <a:spLocks noEditPoints="1"/>
            </p:cNvSpPr>
            <p:nvPr/>
          </p:nvSpPr>
          <p:spPr bwMode="auto">
            <a:xfrm>
              <a:off x="3079" y="1005"/>
              <a:ext cx="235" cy="568"/>
            </a:xfrm>
            <a:custGeom>
              <a:avLst/>
              <a:gdLst>
                <a:gd name="T0" fmla="*/ 0 w 437"/>
                <a:gd name="T1" fmla="*/ 956 h 1052"/>
                <a:gd name="T2" fmla="*/ 46 w 437"/>
                <a:gd name="T3" fmla="*/ 1046 h 1052"/>
                <a:gd name="T4" fmla="*/ 52 w 437"/>
                <a:gd name="T5" fmla="*/ 1052 h 1052"/>
                <a:gd name="T6" fmla="*/ 52 w 437"/>
                <a:gd name="T7" fmla="*/ 1052 h 1052"/>
                <a:gd name="T8" fmla="*/ 52 w 437"/>
                <a:gd name="T9" fmla="*/ 1052 h 1052"/>
                <a:gd name="T10" fmla="*/ 46 w 437"/>
                <a:gd name="T11" fmla="*/ 1046 h 1052"/>
                <a:gd name="T12" fmla="*/ 0 w 437"/>
                <a:gd name="T13" fmla="*/ 956 h 1052"/>
                <a:gd name="T14" fmla="*/ 317 w 437"/>
                <a:gd name="T15" fmla="*/ 764 h 1052"/>
                <a:gd name="T16" fmla="*/ 317 w 437"/>
                <a:gd name="T17" fmla="*/ 764 h 1052"/>
                <a:gd name="T18" fmla="*/ 317 w 437"/>
                <a:gd name="T19" fmla="*/ 764 h 1052"/>
                <a:gd name="T20" fmla="*/ 317 w 437"/>
                <a:gd name="T21" fmla="*/ 764 h 1052"/>
                <a:gd name="T22" fmla="*/ 317 w 437"/>
                <a:gd name="T23" fmla="*/ 764 h 1052"/>
                <a:gd name="T24" fmla="*/ 198 w 437"/>
                <a:gd name="T25" fmla="*/ 729 h 1052"/>
                <a:gd name="T26" fmla="*/ 53 w 437"/>
                <a:gd name="T27" fmla="*/ 784 h 1052"/>
                <a:gd name="T28" fmla="*/ 198 w 437"/>
                <a:gd name="T29" fmla="*/ 729 h 1052"/>
                <a:gd name="T30" fmla="*/ 297 w 437"/>
                <a:gd name="T31" fmla="*/ 753 h 1052"/>
                <a:gd name="T32" fmla="*/ 297 w 437"/>
                <a:gd name="T33" fmla="*/ 753 h 1052"/>
                <a:gd name="T34" fmla="*/ 198 w 437"/>
                <a:gd name="T35" fmla="*/ 729 h 1052"/>
                <a:gd name="T36" fmla="*/ 411 w 437"/>
                <a:gd name="T37" fmla="*/ 35 h 1052"/>
                <a:gd name="T38" fmla="*/ 411 w 437"/>
                <a:gd name="T39" fmla="*/ 35 h 1052"/>
                <a:gd name="T40" fmla="*/ 437 w 437"/>
                <a:gd name="T41" fmla="*/ 38 h 1052"/>
                <a:gd name="T42" fmla="*/ 437 w 437"/>
                <a:gd name="T43" fmla="*/ 38 h 1052"/>
                <a:gd name="T44" fmla="*/ 411 w 437"/>
                <a:gd name="T45" fmla="*/ 35 h 1052"/>
                <a:gd name="T46" fmla="*/ 389 w 437"/>
                <a:gd name="T47" fmla="*/ 30 h 1052"/>
                <a:gd name="T48" fmla="*/ 389 w 437"/>
                <a:gd name="T49" fmla="*/ 30 h 1052"/>
                <a:gd name="T50" fmla="*/ 389 w 437"/>
                <a:gd name="T51" fmla="*/ 30 h 1052"/>
                <a:gd name="T52" fmla="*/ 389 w 437"/>
                <a:gd name="T53" fmla="*/ 30 h 1052"/>
                <a:gd name="T54" fmla="*/ 389 w 437"/>
                <a:gd name="T55" fmla="*/ 30 h 1052"/>
                <a:gd name="T56" fmla="*/ 324 w 437"/>
                <a:gd name="T57" fmla="*/ 0 h 1052"/>
                <a:gd name="T58" fmla="*/ 324 w 437"/>
                <a:gd name="T59" fmla="*/ 0 h 1052"/>
                <a:gd name="T60" fmla="*/ 378 w 437"/>
                <a:gd name="T61" fmla="*/ 27 h 1052"/>
                <a:gd name="T62" fmla="*/ 378 w 437"/>
                <a:gd name="T63" fmla="*/ 27 h 1052"/>
                <a:gd name="T64" fmla="*/ 324 w 437"/>
                <a:gd name="T6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7" h="1052">
                  <a:moveTo>
                    <a:pt x="0" y="956"/>
                  </a:moveTo>
                  <a:cubicBezTo>
                    <a:pt x="7" y="986"/>
                    <a:pt x="22" y="1016"/>
                    <a:pt x="46" y="1046"/>
                  </a:cubicBezTo>
                  <a:cubicBezTo>
                    <a:pt x="48" y="1048"/>
                    <a:pt x="50" y="1050"/>
                    <a:pt x="52" y="1052"/>
                  </a:cubicBezTo>
                  <a:cubicBezTo>
                    <a:pt x="52" y="1052"/>
                    <a:pt x="52" y="1052"/>
                    <a:pt x="52" y="1052"/>
                  </a:cubicBezTo>
                  <a:cubicBezTo>
                    <a:pt x="52" y="1052"/>
                    <a:pt x="52" y="1052"/>
                    <a:pt x="52" y="1052"/>
                  </a:cubicBezTo>
                  <a:cubicBezTo>
                    <a:pt x="50" y="1050"/>
                    <a:pt x="48" y="1048"/>
                    <a:pt x="46" y="1046"/>
                  </a:cubicBezTo>
                  <a:cubicBezTo>
                    <a:pt x="22" y="1016"/>
                    <a:pt x="7" y="986"/>
                    <a:pt x="0" y="956"/>
                  </a:cubicBezTo>
                  <a:moveTo>
                    <a:pt x="317" y="764"/>
                  </a:moveTo>
                  <a:cubicBezTo>
                    <a:pt x="317" y="764"/>
                    <a:pt x="317" y="764"/>
                    <a:pt x="317" y="764"/>
                  </a:cubicBezTo>
                  <a:cubicBezTo>
                    <a:pt x="317" y="764"/>
                    <a:pt x="317" y="764"/>
                    <a:pt x="317" y="764"/>
                  </a:cubicBezTo>
                  <a:cubicBezTo>
                    <a:pt x="317" y="764"/>
                    <a:pt x="317" y="764"/>
                    <a:pt x="317" y="764"/>
                  </a:cubicBezTo>
                  <a:cubicBezTo>
                    <a:pt x="317" y="764"/>
                    <a:pt x="317" y="764"/>
                    <a:pt x="317" y="764"/>
                  </a:cubicBezTo>
                  <a:moveTo>
                    <a:pt x="198" y="729"/>
                  </a:moveTo>
                  <a:cubicBezTo>
                    <a:pt x="141" y="729"/>
                    <a:pt x="90" y="750"/>
                    <a:pt x="53" y="784"/>
                  </a:cubicBezTo>
                  <a:cubicBezTo>
                    <a:pt x="90" y="750"/>
                    <a:pt x="141" y="729"/>
                    <a:pt x="198" y="729"/>
                  </a:cubicBezTo>
                  <a:cubicBezTo>
                    <a:pt x="234" y="729"/>
                    <a:pt x="268" y="737"/>
                    <a:pt x="297" y="753"/>
                  </a:cubicBezTo>
                  <a:cubicBezTo>
                    <a:pt x="297" y="753"/>
                    <a:pt x="297" y="753"/>
                    <a:pt x="297" y="753"/>
                  </a:cubicBezTo>
                  <a:cubicBezTo>
                    <a:pt x="268" y="737"/>
                    <a:pt x="234" y="729"/>
                    <a:pt x="198" y="729"/>
                  </a:cubicBezTo>
                  <a:moveTo>
                    <a:pt x="411" y="35"/>
                  </a:moveTo>
                  <a:cubicBezTo>
                    <a:pt x="411" y="35"/>
                    <a:pt x="411" y="35"/>
                    <a:pt x="411" y="35"/>
                  </a:cubicBezTo>
                  <a:cubicBezTo>
                    <a:pt x="419" y="37"/>
                    <a:pt x="428" y="38"/>
                    <a:pt x="437" y="38"/>
                  </a:cubicBezTo>
                  <a:cubicBezTo>
                    <a:pt x="437" y="38"/>
                    <a:pt x="437" y="38"/>
                    <a:pt x="437" y="38"/>
                  </a:cubicBezTo>
                  <a:cubicBezTo>
                    <a:pt x="428" y="38"/>
                    <a:pt x="419" y="37"/>
                    <a:pt x="411" y="35"/>
                  </a:cubicBezTo>
                  <a:moveTo>
                    <a:pt x="389" y="30"/>
                  </a:moveTo>
                  <a:cubicBezTo>
                    <a:pt x="389" y="30"/>
                    <a:pt x="389" y="30"/>
                    <a:pt x="389" y="30"/>
                  </a:cubicBezTo>
                  <a:cubicBezTo>
                    <a:pt x="389" y="30"/>
                    <a:pt x="389" y="30"/>
                    <a:pt x="389" y="30"/>
                  </a:cubicBezTo>
                  <a:cubicBezTo>
                    <a:pt x="389" y="30"/>
                    <a:pt x="389" y="30"/>
                    <a:pt x="389" y="30"/>
                  </a:cubicBezTo>
                  <a:cubicBezTo>
                    <a:pt x="389" y="30"/>
                    <a:pt x="389" y="30"/>
                    <a:pt x="389" y="30"/>
                  </a:cubicBezTo>
                  <a:moveTo>
                    <a:pt x="324" y="0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340" y="12"/>
                    <a:pt x="358" y="21"/>
                    <a:pt x="378" y="27"/>
                  </a:cubicBezTo>
                  <a:cubicBezTo>
                    <a:pt x="378" y="27"/>
                    <a:pt x="378" y="27"/>
                    <a:pt x="378" y="27"/>
                  </a:cubicBezTo>
                  <a:cubicBezTo>
                    <a:pt x="358" y="21"/>
                    <a:pt x="340" y="12"/>
                    <a:pt x="324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28"/>
            <p:cNvSpPr>
              <a:spLocks noEditPoints="1"/>
            </p:cNvSpPr>
            <p:nvPr/>
          </p:nvSpPr>
          <p:spPr bwMode="auto">
            <a:xfrm>
              <a:off x="3286" y="829"/>
              <a:ext cx="5" cy="192"/>
            </a:xfrm>
            <a:custGeom>
              <a:avLst/>
              <a:gdLst>
                <a:gd name="T0" fmla="*/ 0 w 8"/>
                <a:gd name="T1" fmla="*/ 356 h 356"/>
                <a:gd name="T2" fmla="*/ 0 w 8"/>
                <a:gd name="T3" fmla="*/ 356 h 356"/>
                <a:gd name="T4" fmla="*/ 4 w 8"/>
                <a:gd name="T5" fmla="*/ 356 h 356"/>
                <a:gd name="T6" fmla="*/ 4 w 8"/>
                <a:gd name="T7" fmla="*/ 356 h 356"/>
                <a:gd name="T8" fmla="*/ 0 w 8"/>
                <a:gd name="T9" fmla="*/ 356 h 356"/>
                <a:gd name="T10" fmla="*/ 8 w 8"/>
                <a:gd name="T11" fmla="*/ 0 h 356"/>
                <a:gd name="T12" fmla="*/ 0 w 8"/>
                <a:gd name="T13" fmla="*/ 2 h 356"/>
                <a:gd name="T14" fmla="*/ 0 w 8"/>
                <a:gd name="T15" fmla="*/ 2 h 356"/>
                <a:gd name="T16" fmla="*/ 8 w 8"/>
                <a:gd name="T17" fmla="*/ 0 h 356"/>
                <a:gd name="T18" fmla="*/ 8 w 8"/>
                <a:gd name="T1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6">
                  <a:moveTo>
                    <a:pt x="0" y="356"/>
                  </a:moveTo>
                  <a:cubicBezTo>
                    <a:pt x="0" y="356"/>
                    <a:pt x="0" y="356"/>
                    <a:pt x="0" y="356"/>
                  </a:cubicBezTo>
                  <a:cubicBezTo>
                    <a:pt x="1" y="356"/>
                    <a:pt x="2" y="356"/>
                    <a:pt x="4" y="356"/>
                  </a:cubicBezTo>
                  <a:cubicBezTo>
                    <a:pt x="4" y="356"/>
                    <a:pt x="4" y="356"/>
                    <a:pt x="4" y="356"/>
                  </a:cubicBezTo>
                  <a:cubicBezTo>
                    <a:pt x="2" y="356"/>
                    <a:pt x="1" y="356"/>
                    <a:pt x="0" y="356"/>
                  </a:cubicBezTo>
                  <a:moveTo>
                    <a:pt x="8" y="0"/>
                  </a:moveTo>
                  <a:cubicBezTo>
                    <a:pt x="5" y="1"/>
                    <a:pt x="3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"/>
                    <a:pt x="5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29"/>
            <p:cNvSpPr>
              <a:spLocks noEditPoints="1"/>
            </p:cNvSpPr>
            <p:nvPr/>
          </p:nvSpPr>
          <p:spPr bwMode="auto">
            <a:xfrm>
              <a:off x="3283" y="830"/>
              <a:ext cx="17" cy="194"/>
            </a:xfrm>
            <a:custGeom>
              <a:avLst/>
              <a:gdLst>
                <a:gd name="T0" fmla="*/ 11 w 33"/>
                <a:gd name="T1" fmla="*/ 354 h 359"/>
                <a:gd name="T2" fmla="*/ 11 w 33"/>
                <a:gd name="T3" fmla="*/ 354 h 359"/>
                <a:gd name="T4" fmla="*/ 33 w 33"/>
                <a:gd name="T5" fmla="*/ 359 h 359"/>
                <a:gd name="T6" fmla="*/ 33 w 33"/>
                <a:gd name="T7" fmla="*/ 359 h 359"/>
                <a:gd name="T8" fmla="*/ 11 w 33"/>
                <a:gd name="T9" fmla="*/ 354 h 359"/>
                <a:gd name="T10" fmla="*/ 0 w 33"/>
                <a:gd name="T11" fmla="*/ 351 h 359"/>
                <a:gd name="T12" fmla="*/ 0 w 33"/>
                <a:gd name="T13" fmla="*/ 351 h 359"/>
                <a:gd name="T14" fmla="*/ 7 w 33"/>
                <a:gd name="T15" fmla="*/ 354 h 359"/>
                <a:gd name="T16" fmla="*/ 7 w 33"/>
                <a:gd name="T17" fmla="*/ 354 h 359"/>
                <a:gd name="T18" fmla="*/ 0 w 33"/>
                <a:gd name="T19" fmla="*/ 351 h 359"/>
                <a:gd name="T20" fmla="*/ 7 w 33"/>
                <a:gd name="T21" fmla="*/ 0 h 359"/>
                <a:gd name="T22" fmla="*/ 0 w 33"/>
                <a:gd name="T23" fmla="*/ 3 h 359"/>
                <a:gd name="T24" fmla="*/ 0 w 33"/>
                <a:gd name="T25" fmla="*/ 3 h 359"/>
                <a:gd name="T26" fmla="*/ 7 w 33"/>
                <a:gd name="T27" fmla="*/ 0 h 359"/>
                <a:gd name="T28" fmla="*/ 7 w 33"/>
                <a:gd name="T2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59">
                  <a:moveTo>
                    <a:pt x="11" y="354"/>
                  </a:moveTo>
                  <a:cubicBezTo>
                    <a:pt x="11" y="354"/>
                    <a:pt x="11" y="354"/>
                    <a:pt x="11" y="354"/>
                  </a:cubicBezTo>
                  <a:cubicBezTo>
                    <a:pt x="18" y="357"/>
                    <a:pt x="25" y="358"/>
                    <a:pt x="33" y="359"/>
                  </a:cubicBezTo>
                  <a:cubicBezTo>
                    <a:pt x="33" y="359"/>
                    <a:pt x="33" y="359"/>
                    <a:pt x="33" y="359"/>
                  </a:cubicBezTo>
                  <a:cubicBezTo>
                    <a:pt x="25" y="358"/>
                    <a:pt x="18" y="357"/>
                    <a:pt x="11" y="354"/>
                  </a:cubicBezTo>
                  <a:moveTo>
                    <a:pt x="0" y="351"/>
                  </a:moveTo>
                  <a:cubicBezTo>
                    <a:pt x="0" y="351"/>
                    <a:pt x="0" y="351"/>
                    <a:pt x="0" y="351"/>
                  </a:cubicBezTo>
                  <a:cubicBezTo>
                    <a:pt x="2" y="352"/>
                    <a:pt x="5" y="353"/>
                    <a:pt x="7" y="354"/>
                  </a:cubicBezTo>
                  <a:cubicBezTo>
                    <a:pt x="7" y="354"/>
                    <a:pt x="7" y="354"/>
                    <a:pt x="7" y="354"/>
                  </a:cubicBezTo>
                  <a:cubicBezTo>
                    <a:pt x="5" y="353"/>
                    <a:pt x="2" y="352"/>
                    <a:pt x="0" y="351"/>
                  </a:cubicBezTo>
                  <a:moveTo>
                    <a:pt x="7" y="0"/>
                  </a:moveTo>
                  <a:cubicBezTo>
                    <a:pt x="5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5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Rectangle 230"/>
            <p:cNvSpPr>
              <a:spLocks noChangeArrowheads="1"/>
            </p:cNvSpPr>
            <p:nvPr/>
          </p:nvSpPr>
          <p:spPr bwMode="auto">
            <a:xfrm>
              <a:off x="2526" y="1023"/>
              <a:ext cx="1" cy="1"/>
            </a:xfrm>
            <a:prstGeom prst="rect">
              <a:avLst/>
            </a:pr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Rectangle 231"/>
            <p:cNvSpPr>
              <a:spLocks noChangeArrowheads="1"/>
            </p:cNvSpPr>
            <p:nvPr/>
          </p:nvSpPr>
          <p:spPr bwMode="auto">
            <a:xfrm>
              <a:off x="2526" y="1023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232"/>
            <p:cNvSpPr>
              <a:spLocks noEditPoints="1"/>
            </p:cNvSpPr>
            <p:nvPr/>
          </p:nvSpPr>
          <p:spPr bwMode="auto">
            <a:xfrm>
              <a:off x="2511" y="844"/>
              <a:ext cx="103" cy="179"/>
            </a:xfrm>
            <a:custGeom>
              <a:avLst/>
              <a:gdLst>
                <a:gd name="T0" fmla="*/ 0 w 191"/>
                <a:gd name="T1" fmla="*/ 324 h 331"/>
                <a:gd name="T2" fmla="*/ 1 w 191"/>
                <a:gd name="T3" fmla="*/ 324 h 331"/>
                <a:gd name="T4" fmla="*/ 28 w 191"/>
                <a:gd name="T5" fmla="*/ 331 h 331"/>
                <a:gd name="T6" fmla="*/ 28 w 191"/>
                <a:gd name="T7" fmla="*/ 331 h 331"/>
                <a:gd name="T8" fmla="*/ 0 w 191"/>
                <a:gd name="T9" fmla="*/ 324 h 331"/>
                <a:gd name="T10" fmla="*/ 191 w 191"/>
                <a:gd name="T11" fmla="*/ 0 h 331"/>
                <a:gd name="T12" fmla="*/ 191 w 191"/>
                <a:gd name="T13" fmla="*/ 0 h 331"/>
                <a:gd name="T14" fmla="*/ 191 w 191"/>
                <a:gd name="T15" fmla="*/ 0 h 331"/>
                <a:gd name="T16" fmla="*/ 191 w 191"/>
                <a:gd name="T1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331">
                  <a:moveTo>
                    <a:pt x="0" y="324"/>
                  </a:moveTo>
                  <a:cubicBezTo>
                    <a:pt x="1" y="324"/>
                    <a:pt x="1" y="324"/>
                    <a:pt x="1" y="324"/>
                  </a:cubicBezTo>
                  <a:cubicBezTo>
                    <a:pt x="10" y="327"/>
                    <a:pt x="19" y="329"/>
                    <a:pt x="28" y="331"/>
                  </a:cubicBezTo>
                  <a:cubicBezTo>
                    <a:pt x="28" y="331"/>
                    <a:pt x="28" y="331"/>
                    <a:pt x="28" y="331"/>
                  </a:cubicBezTo>
                  <a:cubicBezTo>
                    <a:pt x="19" y="329"/>
                    <a:pt x="10" y="327"/>
                    <a:pt x="0" y="324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233"/>
            <p:cNvSpPr>
              <a:spLocks noEditPoints="1"/>
            </p:cNvSpPr>
            <p:nvPr/>
          </p:nvSpPr>
          <p:spPr bwMode="auto">
            <a:xfrm>
              <a:off x="2498" y="839"/>
              <a:ext cx="116" cy="180"/>
            </a:xfrm>
            <a:custGeom>
              <a:avLst/>
              <a:gdLst>
                <a:gd name="T0" fmla="*/ 0 w 215"/>
                <a:gd name="T1" fmla="*/ 326 h 335"/>
                <a:gd name="T2" fmla="*/ 0 w 215"/>
                <a:gd name="T3" fmla="*/ 326 h 335"/>
                <a:gd name="T4" fmla="*/ 25 w 215"/>
                <a:gd name="T5" fmla="*/ 335 h 335"/>
                <a:gd name="T6" fmla="*/ 24 w 215"/>
                <a:gd name="T7" fmla="*/ 335 h 335"/>
                <a:gd name="T8" fmla="*/ 0 w 215"/>
                <a:gd name="T9" fmla="*/ 326 h 335"/>
                <a:gd name="T10" fmla="*/ 195 w 215"/>
                <a:gd name="T11" fmla="*/ 0 h 335"/>
                <a:gd name="T12" fmla="*/ 215 w 215"/>
                <a:gd name="T13" fmla="*/ 11 h 335"/>
                <a:gd name="T14" fmla="*/ 215 w 215"/>
                <a:gd name="T15" fmla="*/ 11 h 335"/>
                <a:gd name="T16" fmla="*/ 195 w 215"/>
                <a:gd name="T17" fmla="*/ 0 h 335"/>
                <a:gd name="T18" fmla="*/ 195 w 215"/>
                <a:gd name="T1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335">
                  <a:moveTo>
                    <a:pt x="0" y="326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8" y="330"/>
                    <a:pt x="16" y="333"/>
                    <a:pt x="25" y="335"/>
                  </a:cubicBezTo>
                  <a:cubicBezTo>
                    <a:pt x="24" y="335"/>
                    <a:pt x="24" y="335"/>
                    <a:pt x="24" y="335"/>
                  </a:cubicBezTo>
                  <a:cubicBezTo>
                    <a:pt x="16" y="333"/>
                    <a:pt x="8" y="330"/>
                    <a:pt x="0" y="326"/>
                  </a:cubicBezTo>
                  <a:moveTo>
                    <a:pt x="195" y="0"/>
                  </a:moveTo>
                  <a:cubicBezTo>
                    <a:pt x="202" y="3"/>
                    <a:pt x="208" y="7"/>
                    <a:pt x="215" y="11"/>
                  </a:cubicBezTo>
                  <a:cubicBezTo>
                    <a:pt x="215" y="11"/>
                    <a:pt x="215" y="11"/>
                    <a:pt x="215" y="11"/>
                  </a:cubicBezTo>
                  <a:cubicBezTo>
                    <a:pt x="208" y="7"/>
                    <a:pt x="202" y="3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234"/>
            <p:cNvSpPr/>
            <p:nvPr/>
          </p:nvSpPr>
          <p:spPr bwMode="auto">
            <a:xfrm>
              <a:off x="2511" y="1019"/>
              <a:ext cx="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235"/>
            <p:cNvSpPr>
              <a:spLocks noEditPoints="1"/>
            </p:cNvSpPr>
            <p:nvPr/>
          </p:nvSpPr>
          <p:spPr bwMode="auto">
            <a:xfrm>
              <a:off x="3239" y="1411"/>
              <a:ext cx="12" cy="202"/>
            </a:xfrm>
            <a:custGeom>
              <a:avLst/>
              <a:gdLst>
                <a:gd name="T0" fmla="*/ 23 w 23"/>
                <a:gd name="T1" fmla="*/ 366 h 373"/>
                <a:gd name="T2" fmla="*/ 23 w 23"/>
                <a:gd name="T3" fmla="*/ 366 h 373"/>
                <a:gd name="T4" fmla="*/ 23 w 23"/>
                <a:gd name="T5" fmla="*/ 373 h 373"/>
                <a:gd name="T6" fmla="*/ 23 w 23"/>
                <a:gd name="T7" fmla="*/ 373 h 373"/>
                <a:gd name="T8" fmla="*/ 23 w 23"/>
                <a:gd name="T9" fmla="*/ 366 h 373"/>
                <a:gd name="T10" fmla="*/ 0 w 23"/>
                <a:gd name="T11" fmla="*/ 0 h 373"/>
                <a:gd name="T12" fmla="*/ 20 w 23"/>
                <a:gd name="T13" fmla="*/ 11 h 373"/>
                <a:gd name="T14" fmla="*/ 20 w 23"/>
                <a:gd name="T15" fmla="*/ 11 h 373"/>
                <a:gd name="T16" fmla="*/ 0 w 23"/>
                <a:gd name="T17" fmla="*/ 0 h 373"/>
                <a:gd name="T18" fmla="*/ 0 w 23"/>
                <a:gd name="T1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373">
                  <a:moveTo>
                    <a:pt x="23" y="366"/>
                  </a:moveTo>
                  <a:cubicBezTo>
                    <a:pt x="23" y="366"/>
                    <a:pt x="23" y="366"/>
                    <a:pt x="23" y="366"/>
                  </a:cubicBezTo>
                  <a:cubicBezTo>
                    <a:pt x="23" y="373"/>
                    <a:pt x="23" y="373"/>
                    <a:pt x="23" y="373"/>
                  </a:cubicBezTo>
                  <a:cubicBezTo>
                    <a:pt x="23" y="373"/>
                    <a:pt x="23" y="373"/>
                    <a:pt x="23" y="373"/>
                  </a:cubicBezTo>
                  <a:cubicBezTo>
                    <a:pt x="23" y="366"/>
                    <a:pt x="23" y="366"/>
                    <a:pt x="23" y="366"/>
                  </a:cubicBezTo>
                  <a:moveTo>
                    <a:pt x="0" y="0"/>
                  </a:moveTo>
                  <a:cubicBezTo>
                    <a:pt x="7" y="3"/>
                    <a:pt x="14" y="7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4" y="7"/>
                    <a:pt x="7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236"/>
            <p:cNvSpPr/>
            <p:nvPr/>
          </p:nvSpPr>
          <p:spPr bwMode="auto">
            <a:xfrm>
              <a:off x="2411" y="1788"/>
              <a:ext cx="205" cy="108"/>
            </a:xfrm>
            <a:custGeom>
              <a:avLst/>
              <a:gdLst>
                <a:gd name="T0" fmla="*/ 379 w 379"/>
                <a:gd name="T1" fmla="*/ 0 h 200"/>
                <a:gd name="T2" fmla="*/ 0 w 379"/>
                <a:gd name="T3" fmla="*/ 0 h 200"/>
                <a:gd name="T4" fmla="*/ 25 w 379"/>
                <a:gd name="T5" fmla="*/ 18 h 200"/>
                <a:gd name="T6" fmla="*/ 379 w 379"/>
                <a:gd name="T7" fmla="*/ 200 h 200"/>
                <a:gd name="T8" fmla="*/ 379 w 37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200">
                  <a:moveTo>
                    <a:pt x="3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6"/>
                    <a:pt x="16" y="12"/>
                    <a:pt x="25" y="18"/>
                  </a:cubicBezTo>
                  <a:cubicBezTo>
                    <a:pt x="142" y="95"/>
                    <a:pt x="261" y="155"/>
                    <a:pt x="379" y="200"/>
                  </a:cubicBezTo>
                  <a:cubicBezTo>
                    <a:pt x="379" y="0"/>
                    <a:pt x="379" y="0"/>
                    <a:pt x="379" y="0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237"/>
            <p:cNvSpPr/>
            <p:nvPr/>
          </p:nvSpPr>
          <p:spPr bwMode="auto">
            <a:xfrm>
              <a:off x="3253" y="761"/>
              <a:ext cx="283" cy="454"/>
            </a:xfrm>
            <a:custGeom>
              <a:avLst/>
              <a:gdLst>
                <a:gd name="T0" fmla="*/ 0 w 523"/>
                <a:gd name="T1" fmla="*/ 0 h 841"/>
                <a:gd name="T2" fmla="*/ 0 w 523"/>
                <a:gd name="T3" fmla="*/ 157 h 841"/>
                <a:gd name="T4" fmla="*/ 0 w 523"/>
                <a:gd name="T5" fmla="*/ 157 h 841"/>
                <a:gd name="T6" fmla="*/ 54 w 523"/>
                <a:gd name="T7" fmla="*/ 131 h 841"/>
                <a:gd name="T8" fmla="*/ 61 w 523"/>
                <a:gd name="T9" fmla="*/ 128 h 841"/>
                <a:gd name="T10" fmla="*/ 69 w 523"/>
                <a:gd name="T11" fmla="*/ 126 h 841"/>
                <a:gd name="T12" fmla="*/ 121 w 523"/>
                <a:gd name="T13" fmla="*/ 119 h 841"/>
                <a:gd name="T14" fmla="*/ 123 w 523"/>
                <a:gd name="T15" fmla="*/ 119 h 841"/>
                <a:gd name="T16" fmla="*/ 325 w 523"/>
                <a:gd name="T17" fmla="*/ 305 h 841"/>
                <a:gd name="T18" fmla="*/ 275 w 523"/>
                <a:gd name="T19" fmla="*/ 436 h 841"/>
                <a:gd name="T20" fmla="*/ 275 w 523"/>
                <a:gd name="T21" fmla="*/ 436 h 841"/>
                <a:gd name="T22" fmla="*/ 270 w 523"/>
                <a:gd name="T23" fmla="*/ 441 h 841"/>
                <a:gd name="T24" fmla="*/ 268 w 523"/>
                <a:gd name="T25" fmla="*/ 443 h 841"/>
                <a:gd name="T26" fmla="*/ 208 w 523"/>
                <a:gd name="T27" fmla="*/ 474 h 841"/>
                <a:gd name="T28" fmla="*/ 152 w 523"/>
                <a:gd name="T29" fmla="*/ 489 h 841"/>
                <a:gd name="T30" fmla="*/ 123 w 523"/>
                <a:gd name="T31" fmla="*/ 490 h 841"/>
                <a:gd name="T32" fmla="*/ 113 w 523"/>
                <a:gd name="T33" fmla="*/ 490 h 841"/>
                <a:gd name="T34" fmla="*/ 87 w 523"/>
                <a:gd name="T35" fmla="*/ 487 h 841"/>
                <a:gd name="T36" fmla="*/ 65 w 523"/>
                <a:gd name="T37" fmla="*/ 482 h 841"/>
                <a:gd name="T38" fmla="*/ 65 w 523"/>
                <a:gd name="T39" fmla="*/ 482 h 841"/>
                <a:gd name="T40" fmla="*/ 61 w 523"/>
                <a:gd name="T41" fmla="*/ 482 h 841"/>
                <a:gd name="T42" fmla="*/ 54 w 523"/>
                <a:gd name="T43" fmla="*/ 479 h 841"/>
                <a:gd name="T44" fmla="*/ 0 w 523"/>
                <a:gd name="T45" fmla="*/ 452 h 841"/>
                <a:gd name="T46" fmla="*/ 0 w 523"/>
                <a:gd name="T47" fmla="*/ 841 h 841"/>
                <a:gd name="T48" fmla="*/ 0 w 523"/>
                <a:gd name="T49" fmla="*/ 841 h 841"/>
                <a:gd name="T50" fmla="*/ 454 w 523"/>
                <a:gd name="T51" fmla="*/ 841 h 841"/>
                <a:gd name="T52" fmla="*/ 409 w 523"/>
                <a:gd name="T53" fmla="*/ 790 h 841"/>
                <a:gd name="T54" fmla="*/ 435 w 523"/>
                <a:gd name="T55" fmla="*/ 568 h 841"/>
                <a:gd name="T56" fmla="*/ 442 w 523"/>
                <a:gd name="T57" fmla="*/ 562 h 841"/>
                <a:gd name="T58" fmla="*/ 523 w 523"/>
                <a:gd name="T59" fmla="*/ 524 h 841"/>
                <a:gd name="T60" fmla="*/ 331 w 523"/>
                <a:gd name="T61" fmla="*/ 214 h 841"/>
                <a:gd name="T62" fmla="*/ 250 w 523"/>
                <a:gd name="T63" fmla="*/ 139 h 841"/>
                <a:gd name="T64" fmla="*/ 0 w 523"/>
                <a:gd name="T65" fmla="*/ 0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3" h="841">
                  <a:moveTo>
                    <a:pt x="0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6" y="146"/>
                    <a:pt x="34" y="137"/>
                    <a:pt x="54" y="131"/>
                  </a:cubicBezTo>
                  <a:cubicBezTo>
                    <a:pt x="56" y="130"/>
                    <a:pt x="59" y="129"/>
                    <a:pt x="61" y="128"/>
                  </a:cubicBezTo>
                  <a:cubicBezTo>
                    <a:pt x="64" y="128"/>
                    <a:pt x="66" y="127"/>
                    <a:pt x="69" y="126"/>
                  </a:cubicBezTo>
                  <a:cubicBezTo>
                    <a:pt x="85" y="122"/>
                    <a:pt x="103" y="120"/>
                    <a:pt x="121" y="119"/>
                  </a:cubicBezTo>
                  <a:cubicBezTo>
                    <a:pt x="121" y="119"/>
                    <a:pt x="122" y="119"/>
                    <a:pt x="123" y="119"/>
                  </a:cubicBezTo>
                  <a:cubicBezTo>
                    <a:pt x="235" y="119"/>
                    <a:pt x="325" y="202"/>
                    <a:pt x="325" y="305"/>
                  </a:cubicBezTo>
                  <a:cubicBezTo>
                    <a:pt x="325" y="347"/>
                    <a:pt x="310" y="392"/>
                    <a:pt x="275" y="436"/>
                  </a:cubicBezTo>
                  <a:cubicBezTo>
                    <a:pt x="275" y="436"/>
                    <a:pt x="275" y="436"/>
                    <a:pt x="275" y="436"/>
                  </a:cubicBezTo>
                  <a:cubicBezTo>
                    <a:pt x="273" y="438"/>
                    <a:pt x="271" y="440"/>
                    <a:pt x="270" y="441"/>
                  </a:cubicBezTo>
                  <a:cubicBezTo>
                    <a:pt x="269" y="442"/>
                    <a:pt x="269" y="442"/>
                    <a:pt x="268" y="443"/>
                  </a:cubicBezTo>
                  <a:cubicBezTo>
                    <a:pt x="248" y="456"/>
                    <a:pt x="228" y="467"/>
                    <a:pt x="208" y="474"/>
                  </a:cubicBezTo>
                  <a:cubicBezTo>
                    <a:pt x="189" y="482"/>
                    <a:pt x="170" y="486"/>
                    <a:pt x="152" y="489"/>
                  </a:cubicBezTo>
                  <a:cubicBezTo>
                    <a:pt x="142" y="490"/>
                    <a:pt x="132" y="490"/>
                    <a:pt x="123" y="490"/>
                  </a:cubicBezTo>
                  <a:cubicBezTo>
                    <a:pt x="120" y="490"/>
                    <a:pt x="116" y="490"/>
                    <a:pt x="113" y="490"/>
                  </a:cubicBezTo>
                  <a:cubicBezTo>
                    <a:pt x="104" y="490"/>
                    <a:pt x="95" y="489"/>
                    <a:pt x="87" y="487"/>
                  </a:cubicBezTo>
                  <a:cubicBezTo>
                    <a:pt x="79" y="486"/>
                    <a:pt x="72" y="485"/>
                    <a:pt x="65" y="482"/>
                  </a:cubicBezTo>
                  <a:cubicBezTo>
                    <a:pt x="65" y="482"/>
                    <a:pt x="65" y="482"/>
                    <a:pt x="65" y="482"/>
                  </a:cubicBezTo>
                  <a:cubicBezTo>
                    <a:pt x="63" y="482"/>
                    <a:pt x="62" y="482"/>
                    <a:pt x="61" y="482"/>
                  </a:cubicBezTo>
                  <a:cubicBezTo>
                    <a:pt x="59" y="481"/>
                    <a:pt x="56" y="480"/>
                    <a:pt x="54" y="479"/>
                  </a:cubicBezTo>
                  <a:cubicBezTo>
                    <a:pt x="34" y="473"/>
                    <a:pt x="16" y="464"/>
                    <a:pt x="0" y="452"/>
                  </a:cubicBezTo>
                  <a:cubicBezTo>
                    <a:pt x="0" y="841"/>
                    <a:pt x="0" y="841"/>
                    <a:pt x="0" y="841"/>
                  </a:cubicBezTo>
                  <a:cubicBezTo>
                    <a:pt x="0" y="841"/>
                    <a:pt x="0" y="841"/>
                    <a:pt x="0" y="841"/>
                  </a:cubicBezTo>
                  <a:cubicBezTo>
                    <a:pt x="454" y="841"/>
                    <a:pt x="454" y="841"/>
                    <a:pt x="454" y="841"/>
                  </a:cubicBezTo>
                  <a:cubicBezTo>
                    <a:pt x="436" y="827"/>
                    <a:pt x="420" y="810"/>
                    <a:pt x="409" y="790"/>
                  </a:cubicBezTo>
                  <a:cubicBezTo>
                    <a:pt x="372" y="729"/>
                    <a:pt x="372" y="647"/>
                    <a:pt x="435" y="568"/>
                  </a:cubicBezTo>
                  <a:cubicBezTo>
                    <a:pt x="437" y="566"/>
                    <a:pt x="439" y="564"/>
                    <a:pt x="442" y="562"/>
                  </a:cubicBezTo>
                  <a:cubicBezTo>
                    <a:pt x="469" y="544"/>
                    <a:pt x="496" y="532"/>
                    <a:pt x="523" y="524"/>
                  </a:cubicBezTo>
                  <a:cubicBezTo>
                    <a:pt x="475" y="421"/>
                    <a:pt x="412" y="317"/>
                    <a:pt x="331" y="214"/>
                  </a:cubicBezTo>
                  <a:cubicBezTo>
                    <a:pt x="309" y="185"/>
                    <a:pt x="281" y="159"/>
                    <a:pt x="250" y="139"/>
                  </a:cubicBezTo>
                  <a:cubicBezTo>
                    <a:pt x="167" y="84"/>
                    <a:pt x="84" y="38"/>
                    <a:pt x="0" y="0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238"/>
            <p:cNvSpPr/>
            <p:nvPr/>
          </p:nvSpPr>
          <p:spPr bwMode="auto">
            <a:xfrm>
              <a:off x="2418" y="687"/>
              <a:ext cx="1011" cy="528"/>
            </a:xfrm>
            <a:custGeom>
              <a:avLst/>
              <a:gdLst>
                <a:gd name="T0" fmla="*/ 377 w 1873"/>
                <a:gd name="T1" fmla="*/ 98 h 978"/>
                <a:gd name="T2" fmla="*/ 364 w 1873"/>
                <a:gd name="T3" fmla="*/ 292 h 978"/>
                <a:gd name="T4" fmla="*/ 364 w 1873"/>
                <a:gd name="T5" fmla="*/ 292 h 978"/>
                <a:gd name="T6" fmla="*/ 248 w 1873"/>
                <a:gd name="T7" fmla="*/ 256 h 978"/>
                <a:gd name="T8" fmla="*/ 244 w 1873"/>
                <a:gd name="T9" fmla="*/ 256 h 978"/>
                <a:gd name="T10" fmla="*/ 58 w 1873"/>
                <a:gd name="T11" fmla="*/ 517 h 978"/>
                <a:gd name="T12" fmla="*/ 58 w 1873"/>
                <a:gd name="T13" fmla="*/ 517 h 978"/>
                <a:gd name="T14" fmla="*/ 98 w 1873"/>
                <a:gd name="T15" fmla="*/ 579 h 978"/>
                <a:gd name="T16" fmla="*/ 173 w 1873"/>
                <a:gd name="T17" fmla="*/ 616 h 978"/>
                <a:gd name="T18" fmla="*/ 173 w 1873"/>
                <a:gd name="T19" fmla="*/ 616 h 978"/>
                <a:gd name="T20" fmla="*/ 201 w 1873"/>
                <a:gd name="T21" fmla="*/ 623 h 978"/>
                <a:gd name="T22" fmla="*/ 201 w 1873"/>
                <a:gd name="T23" fmla="*/ 623 h 978"/>
                <a:gd name="T24" fmla="*/ 289 w 1873"/>
                <a:gd name="T25" fmla="*/ 623 h 978"/>
                <a:gd name="T26" fmla="*/ 375 w 1873"/>
                <a:gd name="T27" fmla="*/ 583 h 978"/>
                <a:gd name="T28" fmla="*/ 377 w 1873"/>
                <a:gd name="T29" fmla="*/ 582 h 978"/>
                <a:gd name="T30" fmla="*/ 377 w 1873"/>
                <a:gd name="T31" fmla="*/ 967 h 978"/>
                <a:gd name="T32" fmla="*/ 1544 w 1873"/>
                <a:gd name="T33" fmla="*/ 978 h 978"/>
                <a:gd name="T34" fmla="*/ 1548 w 1873"/>
                <a:gd name="T35" fmla="*/ 978 h 978"/>
                <a:gd name="T36" fmla="*/ 1602 w 1873"/>
                <a:gd name="T37" fmla="*/ 616 h 978"/>
                <a:gd name="T38" fmla="*/ 1613 w 1873"/>
                <a:gd name="T39" fmla="*/ 619 h 978"/>
                <a:gd name="T40" fmla="*/ 1635 w 1873"/>
                <a:gd name="T41" fmla="*/ 624 h 978"/>
                <a:gd name="T42" fmla="*/ 1671 w 1873"/>
                <a:gd name="T43" fmla="*/ 627 h 978"/>
                <a:gd name="T44" fmla="*/ 1756 w 1873"/>
                <a:gd name="T45" fmla="*/ 611 h 978"/>
                <a:gd name="T46" fmla="*/ 1818 w 1873"/>
                <a:gd name="T47" fmla="*/ 578 h 978"/>
                <a:gd name="T48" fmla="*/ 1823 w 1873"/>
                <a:gd name="T49" fmla="*/ 573 h 978"/>
                <a:gd name="T50" fmla="*/ 1671 w 1873"/>
                <a:gd name="T51" fmla="*/ 256 h 978"/>
                <a:gd name="T52" fmla="*/ 1617 w 1873"/>
                <a:gd name="T53" fmla="*/ 263 h 978"/>
                <a:gd name="T54" fmla="*/ 1602 w 1873"/>
                <a:gd name="T55" fmla="*/ 268 h 978"/>
                <a:gd name="T56" fmla="*/ 1548 w 1873"/>
                <a:gd name="T57" fmla="*/ 294 h 978"/>
                <a:gd name="T58" fmla="*/ 1160 w 1873"/>
                <a:gd name="T59" fmla="*/ 16 h 978"/>
                <a:gd name="T60" fmla="*/ 1114 w 1873"/>
                <a:gd name="T61" fmla="*/ 190 h 978"/>
                <a:gd name="T62" fmla="*/ 1107 w 1873"/>
                <a:gd name="T63" fmla="*/ 196 h 978"/>
                <a:gd name="T64" fmla="*/ 933 w 1873"/>
                <a:gd name="T65" fmla="*/ 241 h 978"/>
                <a:gd name="T66" fmla="*/ 760 w 1873"/>
                <a:gd name="T67" fmla="*/ 58 h 978"/>
                <a:gd name="T68" fmla="*/ 760 w 1873"/>
                <a:gd name="T69" fmla="*/ 58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73" h="978">
                  <a:moveTo>
                    <a:pt x="770" y="0"/>
                  </a:moveTo>
                  <a:cubicBezTo>
                    <a:pt x="631" y="13"/>
                    <a:pt x="499" y="47"/>
                    <a:pt x="377" y="98"/>
                  </a:cubicBezTo>
                  <a:cubicBezTo>
                    <a:pt x="377" y="302"/>
                    <a:pt x="377" y="302"/>
                    <a:pt x="377" y="302"/>
                  </a:cubicBezTo>
                  <a:cubicBezTo>
                    <a:pt x="373" y="299"/>
                    <a:pt x="368" y="295"/>
                    <a:pt x="364" y="292"/>
                  </a:cubicBezTo>
                  <a:cubicBezTo>
                    <a:pt x="364" y="292"/>
                    <a:pt x="364" y="292"/>
                    <a:pt x="364" y="292"/>
                  </a:cubicBezTo>
                  <a:cubicBezTo>
                    <a:pt x="364" y="292"/>
                    <a:pt x="364" y="292"/>
                    <a:pt x="364" y="292"/>
                  </a:cubicBezTo>
                  <a:cubicBezTo>
                    <a:pt x="357" y="288"/>
                    <a:pt x="351" y="284"/>
                    <a:pt x="344" y="281"/>
                  </a:cubicBezTo>
                  <a:cubicBezTo>
                    <a:pt x="316" y="266"/>
                    <a:pt x="283" y="257"/>
                    <a:pt x="248" y="256"/>
                  </a:cubicBezTo>
                  <a:cubicBezTo>
                    <a:pt x="247" y="256"/>
                    <a:pt x="245" y="256"/>
                    <a:pt x="244" y="256"/>
                  </a:cubicBezTo>
                  <a:cubicBezTo>
                    <a:pt x="244" y="256"/>
                    <a:pt x="244" y="256"/>
                    <a:pt x="244" y="256"/>
                  </a:cubicBezTo>
                  <a:cubicBezTo>
                    <a:pt x="244" y="256"/>
                    <a:pt x="244" y="256"/>
                    <a:pt x="244" y="256"/>
                  </a:cubicBezTo>
                  <a:cubicBezTo>
                    <a:pt x="106" y="256"/>
                    <a:pt x="0" y="383"/>
                    <a:pt x="58" y="517"/>
                  </a:cubicBezTo>
                  <a:cubicBezTo>
                    <a:pt x="58" y="517"/>
                    <a:pt x="58" y="517"/>
                    <a:pt x="58" y="517"/>
                  </a:cubicBezTo>
                  <a:cubicBezTo>
                    <a:pt x="58" y="517"/>
                    <a:pt x="58" y="517"/>
                    <a:pt x="58" y="517"/>
                  </a:cubicBezTo>
                  <a:cubicBezTo>
                    <a:pt x="67" y="537"/>
                    <a:pt x="78" y="556"/>
                    <a:pt x="94" y="576"/>
                  </a:cubicBezTo>
                  <a:cubicBezTo>
                    <a:pt x="95" y="577"/>
                    <a:pt x="96" y="578"/>
                    <a:pt x="98" y="579"/>
                  </a:cubicBezTo>
                  <a:cubicBezTo>
                    <a:pt x="114" y="590"/>
                    <a:pt x="132" y="600"/>
                    <a:pt x="149" y="607"/>
                  </a:cubicBezTo>
                  <a:cubicBezTo>
                    <a:pt x="157" y="611"/>
                    <a:pt x="165" y="614"/>
                    <a:pt x="173" y="616"/>
                  </a:cubicBezTo>
                  <a:cubicBezTo>
                    <a:pt x="173" y="616"/>
                    <a:pt x="173" y="616"/>
                    <a:pt x="173" y="616"/>
                  </a:cubicBezTo>
                  <a:cubicBezTo>
                    <a:pt x="173" y="616"/>
                    <a:pt x="173" y="616"/>
                    <a:pt x="173" y="616"/>
                  </a:cubicBezTo>
                  <a:cubicBezTo>
                    <a:pt x="173" y="616"/>
                    <a:pt x="173" y="616"/>
                    <a:pt x="173" y="616"/>
                  </a:cubicBezTo>
                  <a:cubicBezTo>
                    <a:pt x="183" y="619"/>
                    <a:pt x="192" y="621"/>
                    <a:pt x="201" y="623"/>
                  </a:cubicBezTo>
                  <a:cubicBezTo>
                    <a:pt x="201" y="623"/>
                    <a:pt x="201" y="623"/>
                    <a:pt x="201" y="623"/>
                  </a:cubicBezTo>
                  <a:cubicBezTo>
                    <a:pt x="201" y="623"/>
                    <a:pt x="201" y="623"/>
                    <a:pt x="201" y="623"/>
                  </a:cubicBezTo>
                  <a:cubicBezTo>
                    <a:pt x="216" y="626"/>
                    <a:pt x="230" y="627"/>
                    <a:pt x="244" y="627"/>
                  </a:cubicBezTo>
                  <a:cubicBezTo>
                    <a:pt x="260" y="627"/>
                    <a:pt x="275" y="626"/>
                    <a:pt x="289" y="623"/>
                  </a:cubicBezTo>
                  <a:cubicBezTo>
                    <a:pt x="320" y="616"/>
                    <a:pt x="348" y="603"/>
                    <a:pt x="372" y="586"/>
                  </a:cubicBezTo>
                  <a:cubicBezTo>
                    <a:pt x="373" y="585"/>
                    <a:pt x="374" y="584"/>
                    <a:pt x="375" y="583"/>
                  </a:cubicBezTo>
                  <a:cubicBezTo>
                    <a:pt x="376" y="583"/>
                    <a:pt x="376" y="583"/>
                    <a:pt x="376" y="582"/>
                  </a:cubicBezTo>
                  <a:cubicBezTo>
                    <a:pt x="376" y="582"/>
                    <a:pt x="377" y="582"/>
                    <a:pt x="377" y="582"/>
                  </a:cubicBezTo>
                  <a:cubicBezTo>
                    <a:pt x="377" y="582"/>
                    <a:pt x="377" y="582"/>
                    <a:pt x="377" y="582"/>
                  </a:cubicBezTo>
                  <a:cubicBezTo>
                    <a:pt x="377" y="967"/>
                    <a:pt x="377" y="967"/>
                    <a:pt x="377" y="967"/>
                  </a:cubicBezTo>
                  <a:cubicBezTo>
                    <a:pt x="1544" y="967"/>
                    <a:pt x="1544" y="967"/>
                    <a:pt x="1544" y="967"/>
                  </a:cubicBezTo>
                  <a:cubicBezTo>
                    <a:pt x="1544" y="978"/>
                    <a:pt x="1544" y="978"/>
                    <a:pt x="1544" y="978"/>
                  </a:cubicBezTo>
                  <a:cubicBezTo>
                    <a:pt x="1544" y="978"/>
                    <a:pt x="1544" y="978"/>
                    <a:pt x="1544" y="978"/>
                  </a:cubicBezTo>
                  <a:cubicBezTo>
                    <a:pt x="1548" y="978"/>
                    <a:pt x="1548" y="978"/>
                    <a:pt x="1548" y="978"/>
                  </a:cubicBezTo>
                  <a:cubicBezTo>
                    <a:pt x="1548" y="589"/>
                    <a:pt x="1548" y="589"/>
                    <a:pt x="1548" y="589"/>
                  </a:cubicBezTo>
                  <a:cubicBezTo>
                    <a:pt x="1564" y="601"/>
                    <a:pt x="1582" y="610"/>
                    <a:pt x="1602" y="616"/>
                  </a:cubicBezTo>
                  <a:cubicBezTo>
                    <a:pt x="1604" y="617"/>
                    <a:pt x="1607" y="618"/>
                    <a:pt x="1609" y="619"/>
                  </a:cubicBezTo>
                  <a:cubicBezTo>
                    <a:pt x="1610" y="619"/>
                    <a:pt x="1611" y="619"/>
                    <a:pt x="1613" y="619"/>
                  </a:cubicBezTo>
                  <a:cubicBezTo>
                    <a:pt x="1613" y="619"/>
                    <a:pt x="1613" y="619"/>
                    <a:pt x="1613" y="619"/>
                  </a:cubicBezTo>
                  <a:cubicBezTo>
                    <a:pt x="1620" y="622"/>
                    <a:pt x="1627" y="623"/>
                    <a:pt x="1635" y="624"/>
                  </a:cubicBezTo>
                  <a:cubicBezTo>
                    <a:pt x="1643" y="626"/>
                    <a:pt x="1652" y="627"/>
                    <a:pt x="1661" y="627"/>
                  </a:cubicBezTo>
                  <a:cubicBezTo>
                    <a:pt x="1664" y="627"/>
                    <a:pt x="1668" y="627"/>
                    <a:pt x="1671" y="627"/>
                  </a:cubicBezTo>
                  <a:cubicBezTo>
                    <a:pt x="1680" y="627"/>
                    <a:pt x="1690" y="627"/>
                    <a:pt x="1700" y="626"/>
                  </a:cubicBezTo>
                  <a:cubicBezTo>
                    <a:pt x="1718" y="623"/>
                    <a:pt x="1737" y="619"/>
                    <a:pt x="1756" y="611"/>
                  </a:cubicBezTo>
                  <a:cubicBezTo>
                    <a:pt x="1776" y="604"/>
                    <a:pt x="1796" y="593"/>
                    <a:pt x="1816" y="580"/>
                  </a:cubicBezTo>
                  <a:cubicBezTo>
                    <a:pt x="1817" y="579"/>
                    <a:pt x="1817" y="579"/>
                    <a:pt x="1818" y="578"/>
                  </a:cubicBezTo>
                  <a:cubicBezTo>
                    <a:pt x="1819" y="577"/>
                    <a:pt x="1821" y="575"/>
                    <a:pt x="1823" y="573"/>
                  </a:cubicBezTo>
                  <a:cubicBezTo>
                    <a:pt x="1823" y="573"/>
                    <a:pt x="1823" y="573"/>
                    <a:pt x="1823" y="573"/>
                  </a:cubicBezTo>
                  <a:cubicBezTo>
                    <a:pt x="1858" y="529"/>
                    <a:pt x="1873" y="484"/>
                    <a:pt x="1873" y="442"/>
                  </a:cubicBezTo>
                  <a:cubicBezTo>
                    <a:pt x="1873" y="339"/>
                    <a:pt x="1783" y="256"/>
                    <a:pt x="1671" y="256"/>
                  </a:cubicBezTo>
                  <a:cubicBezTo>
                    <a:pt x="1670" y="256"/>
                    <a:pt x="1669" y="256"/>
                    <a:pt x="1669" y="256"/>
                  </a:cubicBezTo>
                  <a:cubicBezTo>
                    <a:pt x="1651" y="257"/>
                    <a:pt x="1633" y="259"/>
                    <a:pt x="1617" y="263"/>
                  </a:cubicBezTo>
                  <a:cubicBezTo>
                    <a:pt x="1614" y="264"/>
                    <a:pt x="1612" y="265"/>
                    <a:pt x="1609" y="265"/>
                  </a:cubicBezTo>
                  <a:cubicBezTo>
                    <a:pt x="1607" y="266"/>
                    <a:pt x="1604" y="267"/>
                    <a:pt x="1602" y="268"/>
                  </a:cubicBezTo>
                  <a:cubicBezTo>
                    <a:pt x="1582" y="274"/>
                    <a:pt x="1564" y="283"/>
                    <a:pt x="1548" y="294"/>
                  </a:cubicBezTo>
                  <a:cubicBezTo>
                    <a:pt x="1548" y="294"/>
                    <a:pt x="1548" y="294"/>
                    <a:pt x="1548" y="294"/>
                  </a:cubicBezTo>
                  <a:cubicBezTo>
                    <a:pt x="1548" y="137"/>
                    <a:pt x="1548" y="137"/>
                    <a:pt x="1548" y="137"/>
                  </a:cubicBezTo>
                  <a:cubicBezTo>
                    <a:pt x="1418" y="78"/>
                    <a:pt x="1288" y="38"/>
                    <a:pt x="1160" y="16"/>
                  </a:cubicBezTo>
                  <a:cubicBezTo>
                    <a:pt x="1165" y="36"/>
                    <a:pt x="1166" y="58"/>
                    <a:pt x="1164" y="80"/>
                  </a:cubicBezTo>
                  <a:cubicBezTo>
                    <a:pt x="1159" y="116"/>
                    <a:pt x="1143" y="153"/>
                    <a:pt x="1114" y="190"/>
                  </a:cubicBezTo>
                  <a:cubicBezTo>
                    <a:pt x="1113" y="191"/>
                    <a:pt x="1112" y="192"/>
                    <a:pt x="1110" y="194"/>
                  </a:cubicBezTo>
                  <a:cubicBezTo>
                    <a:pt x="1109" y="195"/>
                    <a:pt x="1108" y="195"/>
                    <a:pt x="1107" y="196"/>
                  </a:cubicBezTo>
                  <a:cubicBezTo>
                    <a:pt x="1059" y="229"/>
                    <a:pt x="1009" y="243"/>
                    <a:pt x="963" y="243"/>
                  </a:cubicBezTo>
                  <a:cubicBezTo>
                    <a:pt x="953" y="243"/>
                    <a:pt x="943" y="243"/>
                    <a:pt x="933" y="241"/>
                  </a:cubicBezTo>
                  <a:cubicBezTo>
                    <a:pt x="835" y="228"/>
                    <a:pt x="760" y="151"/>
                    <a:pt x="760" y="58"/>
                  </a:cubicBezTo>
                  <a:cubicBezTo>
                    <a:pt x="760" y="58"/>
                    <a:pt x="760" y="58"/>
                    <a:pt x="760" y="58"/>
                  </a:cubicBezTo>
                  <a:cubicBezTo>
                    <a:pt x="760" y="58"/>
                    <a:pt x="760" y="58"/>
                    <a:pt x="760" y="58"/>
                  </a:cubicBezTo>
                  <a:cubicBezTo>
                    <a:pt x="760" y="58"/>
                    <a:pt x="760" y="58"/>
                    <a:pt x="760" y="58"/>
                  </a:cubicBezTo>
                  <a:cubicBezTo>
                    <a:pt x="760" y="37"/>
                    <a:pt x="764" y="18"/>
                    <a:pt x="770" y="0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239"/>
            <p:cNvSpPr/>
            <p:nvPr/>
          </p:nvSpPr>
          <p:spPr bwMode="auto">
            <a:xfrm>
              <a:off x="2213" y="740"/>
              <a:ext cx="408" cy="651"/>
            </a:xfrm>
            <a:custGeom>
              <a:avLst/>
              <a:gdLst>
                <a:gd name="T0" fmla="*/ 756 w 756"/>
                <a:gd name="T1" fmla="*/ 0 h 1206"/>
                <a:gd name="T2" fmla="*/ 22 w 756"/>
                <a:gd name="T3" fmla="*/ 869 h 1206"/>
                <a:gd name="T4" fmla="*/ 54 w 756"/>
                <a:gd name="T5" fmla="*/ 869 h 1206"/>
                <a:gd name="T6" fmla="*/ 54 w 756"/>
                <a:gd name="T7" fmla="*/ 869 h 1206"/>
                <a:gd name="T8" fmla="*/ 16 w 756"/>
                <a:gd name="T9" fmla="*/ 900 h 1206"/>
                <a:gd name="T10" fmla="*/ 5 w 756"/>
                <a:gd name="T11" fmla="*/ 1135 h 1206"/>
                <a:gd name="T12" fmla="*/ 18 w 756"/>
                <a:gd name="T13" fmla="*/ 1153 h 1206"/>
                <a:gd name="T14" fmla="*/ 25 w 756"/>
                <a:gd name="T15" fmla="*/ 1159 h 1206"/>
                <a:gd name="T16" fmla="*/ 170 w 756"/>
                <a:gd name="T17" fmla="*/ 1206 h 1206"/>
                <a:gd name="T18" fmla="*/ 372 w 756"/>
                <a:gd name="T19" fmla="*/ 1021 h 1206"/>
                <a:gd name="T20" fmla="*/ 285 w 756"/>
                <a:gd name="T21" fmla="*/ 869 h 1206"/>
                <a:gd name="T22" fmla="*/ 752 w 756"/>
                <a:gd name="T23" fmla="*/ 869 h 1206"/>
                <a:gd name="T24" fmla="*/ 752 w 756"/>
                <a:gd name="T25" fmla="*/ 869 h 1206"/>
                <a:gd name="T26" fmla="*/ 756 w 756"/>
                <a:gd name="T27" fmla="*/ 869 h 1206"/>
                <a:gd name="T28" fmla="*/ 756 w 756"/>
                <a:gd name="T29" fmla="*/ 484 h 1206"/>
                <a:gd name="T30" fmla="*/ 756 w 756"/>
                <a:gd name="T31" fmla="*/ 484 h 1206"/>
                <a:gd name="T32" fmla="*/ 755 w 756"/>
                <a:gd name="T33" fmla="*/ 484 h 1206"/>
                <a:gd name="T34" fmla="*/ 754 w 756"/>
                <a:gd name="T35" fmla="*/ 485 h 1206"/>
                <a:gd name="T36" fmla="*/ 751 w 756"/>
                <a:gd name="T37" fmla="*/ 488 h 1206"/>
                <a:gd name="T38" fmla="*/ 668 w 756"/>
                <a:gd name="T39" fmla="*/ 525 h 1206"/>
                <a:gd name="T40" fmla="*/ 623 w 756"/>
                <a:gd name="T41" fmla="*/ 529 h 1206"/>
                <a:gd name="T42" fmla="*/ 580 w 756"/>
                <a:gd name="T43" fmla="*/ 525 h 1206"/>
                <a:gd name="T44" fmla="*/ 580 w 756"/>
                <a:gd name="T45" fmla="*/ 525 h 1206"/>
                <a:gd name="T46" fmla="*/ 580 w 756"/>
                <a:gd name="T47" fmla="*/ 525 h 1206"/>
                <a:gd name="T48" fmla="*/ 553 w 756"/>
                <a:gd name="T49" fmla="*/ 518 h 1206"/>
                <a:gd name="T50" fmla="*/ 553 w 756"/>
                <a:gd name="T51" fmla="*/ 518 h 1206"/>
                <a:gd name="T52" fmla="*/ 553 w 756"/>
                <a:gd name="T53" fmla="*/ 518 h 1206"/>
                <a:gd name="T54" fmla="*/ 553 w 756"/>
                <a:gd name="T55" fmla="*/ 518 h 1206"/>
                <a:gd name="T56" fmla="*/ 528 w 756"/>
                <a:gd name="T57" fmla="*/ 509 h 1206"/>
                <a:gd name="T58" fmla="*/ 477 w 756"/>
                <a:gd name="T59" fmla="*/ 481 h 1206"/>
                <a:gd name="T60" fmla="*/ 473 w 756"/>
                <a:gd name="T61" fmla="*/ 478 h 1206"/>
                <a:gd name="T62" fmla="*/ 437 w 756"/>
                <a:gd name="T63" fmla="*/ 419 h 1206"/>
                <a:gd name="T64" fmla="*/ 437 w 756"/>
                <a:gd name="T65" fmla="*/ 419 h 1206"/>
                <a:gd name="T66" fmla="*/ 437 w 756"/>
                <a:gd name="T67" fmla="*/ 419 h 1206"/>
                <a:gd name="T68" fmla="*/ 623 w 756"/>
                <a:gd name="T69" fmla="*/ 158 h 1206"/>
                <a:gd name="T70" fmla="*/ 623 w 756"/>
                <a:gd name="T71" fmla="*/ 158 h 1206"/>
                <a:gd name="T72" fmla="*/ 623 w 756"/>
                <a:gd name="T73" fmla="*/ 158 h 1206"/>
                <a:gd name="T74" fmla="*/ 627 w 756"/>
                <a:gd name="T75" fmla="*/ 158 h 1206"/>
                <a:gd name="T76" fmla="*/ 723 w 756"/>
                <a:gd name="T77" fmla="*/ 183 h 1206"/>
                <a:gd name="T78" fmla="*/ 743 w 756"/>
                <a:gd name="T79" fmla="*/ 194 h 1206"/>
                <a:gd name="T80" fmla="*/ 743 w 756"/>
                <a:gd name="T81" fmla="*/ 194 h 1206"/>
                <a:gd name="T82" fmla="*/ 743 w 756"/>
                <a:gd name="T83" fmla="*/ 194 h 1206"/>
                <a:gd name="T84" fmla="*/ 756 w 756"/>
                <a:gd name="T85" fmla="*/ 204 h 1206"/>
                <a:gd name="T86" fmla="*/ 756 w 756"/>
                <a:gd name="T87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6" h="1206">
                  <a:moveTo>
                    <a:pt x="756" y="0"/>
                  </a:moveTo>
                  <a:cubicBezTo>
                    <a:pt x="376" y="158"/>
                    <a:pt x="95" y="480"/>
                    <a:pt x="22" y="869"/>
                  </a:cubicBezTo>
                  <a:cubicBezTo>
                    <a:pt x="54" y="869"/>
                    <a:pt x="54" y="869"/>
                    <a:pt x="54" y="869"/>
                  </a:cubicBezTo>
                  <a:cubicBezTo>
                    <a:pt x="54" y="869"/>
                    <a:pt x="54" y="869"/>
                    <a:pt x="54" y="869"/>
                  </a:cubicBezTo>
                  <a:cubicBezTo>
                    <a:pt x="40" y="877"/>
                    <a:pt x="28" y="888"/>
                    <a:pt x="16" y="900"/>
                  </a:cubicBezTo>
                  <a:cubicBezTo>
                    <a:pt x="4" y="976"/>
                    <a:pt x="0" y="1055"/>
                    <a:pt x="5" y="1135"/>
                  </a:cubicBezTo>
                  <a:cubicBezTo>
                    <a:pt x="9" y="1141"/>
                    <a:pt x="14" y="1147"/>
                    <a:pt x="18" y="1153"/>
                  </a:cubicBezTo>
                  <a:cubicBezTo>
                    <a:pt x="20" y="1156"/>
                    <a:pt x="23" y="1158"/>
                    <a:pt x="25" y="1159"/>
                  </a:cubicBezTo>
                  <a:cubicBezTo>
                    <a:pt x="74" y="1192"/>
                    <a:pt x="123" y="1206"/>
                    <a:pt x="170" y="1206"/>
                  </a:cubicBezTo>
                  <a:cubicBezTo>
                    <a:pt x="281" y="1206"/>
                    <a:pt x="372" y="1123"/>
                    <a:pt x="372" y="1021"/>
                  </a:cubicBezTo>
                  <a:cubicBezTo>
                    <a:pt x="372" y="958"/>
                    <a:pt x="338" y="902"/>
                    <a:pt x="285" y="869"/>
                  </a:cubicBezTo>
                  <a:cubicBezTo>
                    <a:pt x="752" y="869"/>
                    <a:pt x="752" y="869"/>
                    <a:pt x="752" y="869"/>
                  </a:cubicBezTo>
                  <a:cubicBezTo>
                    <a:pt x="752" y="869"/>
                    <a:pt x="752" y="869"/>
                    <a:pt x="752" y="869"/>
                  </a:cubicBezTo>
                  <a:cubicBezTo>
                    <a:pt x="756" y="869"/>
                    <a:pt x="756" y="869"/>
                    <a:pt x="756" y="869"/>
                  </a:cubicBezTo>
                  <a:cubicBezTo>
                    <a:pt x="756" y="484"/>
                    <a:pt x="756" y="484"/>
                    <a:pt x="756" y="484"/>
                  </a:cubicBezTo>
                  <a:cubicBezTo>
                    <a:pt x="756" y="484"/>
                    <a:pt x="756" y="484"/>
                    <a:pt x="756" y="484"/>
                  </a:cubicBezTo>
                  <a:cubicBezTo>
                    <a:pt x="756" y="484"/>
                    <a:pt x="755" y="484"/>
                    <a:pt x="755" y="484"/>
                  </a:cubicBezTo>
                  <a:cubicBezTo>
                    <a:pt x="755" y="485"/>
                    <a:pt x="755" y="485"/>
                    <a:pt x="754" y="485"/>
                  </a:cubicBezTo>
                  <a:cubicBezTo>
                    <a:pt x="753" y="486"/>
                    <a:pt x="752" y="487"/>
                    <a:pt x="751" y="488"/>
                  </a:cubicBezTo>
                  <a:cubicBezTo>
                    <a:pt x="727" y="505"/>
                    <a:pt x="699" y="518"/>
                    <a:pt x="668" y="525"/>
                  </a:cubicBezTo>
                  <a:cubicBezTo>
                    <a:pt x="654" y="528"/>
                    <a:pt x="639" y="529"/>
                    <a:pt x="623" y="529"/>
                  </a:cubicBezTo>
                  <a:cubicBezTo>
                    <a:pt x="609" y="529"/>
                    <a:pt x="595" y="528"/>
                    <a:pt x="580" y="525"/>
                  </a:cubicBezTo>
                  <a:cubicBezTo>
                    <a:pt x="580" y="525"/>
                    <a:pt x="580" y="525"/>
                    <a:pt x="580" y="525"/>
                  </a:cubicBezTo>
                  <a:cubicBezTo>
                    <a:pt x="580" y="525"/>
                    <a:pt x="580" y="525"/>
                    <a:pt x="580" y="525"/>
                  </a:cubicBezTo>
                  <a:cubicBezTo>
                    <a:pt x="571" y="523"/>
                    <a:pt x="562" y="521"/>
                    <a:pt x="553" y="518"/>
                  </a:cubicBezTo>
                  <a:cubicBezTo>
                    <a:pt x="553" y="518"/>
                    <a:pt x="553" y="518"/>
                    <a:pt x="553" y="518"/>
                  </a:cubicBezTo>
                  <a:cubicBezTo>
                    <a:pt x="553" y="518"/>
                    <a:pt x="553" y="518"/>
                    <a:pt x="553" y="518"/>
                  </a:cubicBezTo>
                  <a:cubicBezTo>
                    <a:pt x="553" y="518"/>
                    <a:pt x="553" y="518"/>
                    <a:pt x="553" y="518"/>
                  </a:cubicBezTo>
                  <a:cubicBezTo>
                    <a:pt x="544" y="516"/>
                    <a:pt x="536" y="513"/>
                    <a:pt x="528" y="509"/>
                  </a:cubicBezTo>
                  <a:cubicBezTo>
                    <a:pt x="511" y="502"/>
                    <a:pt x="493" y="492"/>
                    <a:pt x="477" y="481"/>
                  </a:cubicBezTo>
                  <a:cubicBezTo>
                    <a:pt x="475" y="480"/>
                    <a:pt x="474" y="479"/>
                    <a:pt x="473" y="478"/>
                  </a:cubicBezTo>
                  <a:cubicBezTo>
                    <a:pt x="457" y="458"/>
                    <a:pt x="446" y="439"/>
                    <a:pt x="437" y="419"/>
                  </a:cubicBezTo>
                  <a:cubicBezTo>
                    <a:pt x="437" y="419"/>
                    <a:pt x="437" y="419"/>
                    <a:pt x="437" y="419"/>
                  </a:cubicBezTo>
                  <a:cubicBezTo>
                    <a:pt x="437" y="419"/>
                    <a:pt x="437" y="419"/>
                    <a:pt x="437" y="419"/>
                  </a:cubicBezTo>
                  <a:cubicBezTo>
                    <a:pt x="379" y="285"/>
                    <a:pt x="485" y="158"/>
                    <a:pt x="623" y="158"/>
                  </a:cubicBezTo>
                  <a:cubicBezTo>
                    <a:pt x="623" y="158"/>
                    <a:pt x="623" y="158"/>
                    <a:pt x="623" y="158"/>
                  </a:cubicBezTo>
                  <a:cubicBezTo>
                    <a:pt x="623" y="158"/>
                    <a:pt x="623" y="158"/>
                    <a:pt x="623" y="158"/>
                  </a:cubicBezTo>
                  <a:cubicBezTo>
                    <a:pt x="624" y="158"/>
                    <a:pt x="626" y="158"/>
                    <a:pt x="627" y="158"/>
                  </a:cubicBezTo>
                  <a:cubicBezTo>
                    <a:pt x="662" y="159"/>
                    <a:pt x="695" y="168"/>
                    <a:pt x="723" y="183"/>
                  </a:cubicBezTo>
                  <a:cubicBezTo>
                    <a:pt x="730" y="186"/>
                    <a:pt x="736" y="190"/>
                    <a:pt x="743" y="194"/>
                  </a:cubicBezTo>
                  <a:cubicBezTo>
                    <a:pt x="743" y="194"/>
                    <a:pt x="743" y="194"/>
                    <a:pt x="743" y="194"/>
                  </a:cubicBezTo>
                  <a:cubicBezTo>
                    <a:pt x="743" y="194"/>
                    <a:pt x="743" y="194"/>
                    <a:pt x="743" y="194"/>
                  </a:cubicBezTo>
                  <a:cubicBezTo>
                    <a:pt x="747" y="197"/>
                    <a:pt x="752" y="201"/>
                    <a:pt x="756" y="204"/>
                  </a:cubicBezTo>
                  <a:cubicBezTo>
                    <a:pt x="756" y="0"/>
                    <a:pt x="756" y="0"/>
                    <a:pt x="756" y="0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40"/>
            <p:cNvSpPr/>
            <p:nvPr/>
          </p:nvSpPr>
          <p:spPr bwMode="auto">
            <a:xfrm>
              <a:off x="2619" y="1209"/>
              <a:ext cx="632" cy="579"/>
            </a:xfrm>
            <a:custGeom>
              <a:avLst/>
              <a:gdLst>
                <a:gd name="T0" fmla="*/ 1171 w 1171"/>
                <a:gd name="T1" fmla="*/ 0 h 1073"/>
                <a:gd name="T2" fmla="*/ 4 w 1171"/>
                <a:gd name="T3" fmla="*/ 0 h 1073"/>
                <a:gd name="T4" fmla="*/ 0 w 1171"/>
                <a:gd name="T5" fmla="*/ 0 h 1073"/>
                <a:gd name="T6" fmla="*/ 0 w 1171"/>
                <a:gd name="T7" fmla="*/ 0 h 1073"/>
                <a:gd name="T8" fmla="*/ 0 w 1171"/>
                <a:gd name="T9" fmla="*/ 384 h 1073"/>
                <a:gd name="T10" fmla="*/ 116 w 1171"/>
                <a:gd name="T11" fmla="*/ 351 h 1073"/>
                <a:gd name="T12" fmla="*/ 268 w 1171"/>
                <a:gd name="T13" fmla="*/ 668 h 1073"/>
                <a:gd name="T14" fmla="*/ 264 w 1171"/>
                <a:gd name="T15" fmla="*/ 671 h 1073"/>
                <a:gd name="T16" fmla="*/ 261 w 1171"/>
                <a:gd name="T17" fmla="*/ 674 h 1073"/>
                <a:gd name="T18" fmla="*/ 175 w 1171"/>
                <a:gd name="T19" fmla="*/ 714 h 1073"/>
                <a:gd name="T20" fmla="*/ 116 w 1171"/>
                <a:gd name="T21" fmla="*/ 722 h 1073"/>
                <a:gd name="T22" fmla="*/ 32 w 1171"/>
                <a:gd name="T23" fmla="*/ 705 h 1073"/>
                <a:gd name="T24" fmla="*/ 0 w 1171"/>
                <a:gd name="T25" fmla="*/ 688 h 1073"/>
                <a:gd name="T26" fmla="*/ 0 w 1171"/>
                <a:gd name="T27" fmla="*/ 1068 h 1073"/>
                <a:gd name="T28" fmla="*/ 415 w 1171"/>
                <a:gd name="T29" fmla="*/ 1068 h 1073"/>
                <a:gd name="T30" fmla="*/ 424 w 1171"/>
                <a:gd name="T31" fmla="*/ 1068 h 1073"/>
                <a:gd name="T32" fmla="*/ 426 w 1171"/>
                <a:gd name="T33" fmla="*/ 1068 h 1073"/>
                <a:gd name="T34" fmla="*/ 377 w 1171"/>
                <a:gd name="T35" fmla="*/ 947 h 1073"/>
                <a:gd name="T36" fmla="*/ 579 w 1171"/>
                <a:gd name="T37" fmla="*/ 761 h 1073"/>
                <a:gd name="T38" fmla="*/ 726 w 1171"/>
                <a:gd name="T39" fmla="*/ 809 h 1073"/>
                <a:gd name="T40" fmla="*/ 729 w 1171"/>
                <a:gd name="T41" fmla="*/ 812 h 1073"/>
                <a:gd name="T42" fmla="*/ 732 w 1171"/>
                <a:gd name="T43" fmla="*/ 1068 h 1073"/>
                <a:gd name="T44" fmla="*/ 1165 w 1171"/>
                <a:gd name="T45" fmla="*/ 1068 h 1073"/>
                <a:gd name="T46" fmla="*/ 1165 w 1171"/>
                <a:gd name="T47" fmla="*/ 1070 h 1073"/>
                <a:gd name="T48" fmla="*/ 1171 w 1171"/>
                <a:gd name="T49" fmla="*/ 1072 h 1073"/>
                <a:gd name="T50" fmla="*/ 1171 w 1171"/>
                <a:gd name="T51" fmla="*/ 1072 h 1073"/>
                <a:gd name="T52" fmla="*/ 1171 w 1171"/>
                <a:gd name="T53" fmla="*/ 1073 h 1073"/>
                <a:gd name="T54" fmla="*/ 1171 w 1171"/>
                <a:gd name="T55" fmla="*/ 1073 h 1073"/>
                <a:gd name="T56" fmla="*/ 1171 w 1171"/>
                <a:gd name="T57" fmla="*/ 1073 h 1073"/>
                <a:gd name="T58" fmla="*/ 1171 w 1171"/>
                <a:gd name="T59" fmla="*/ 1073 h 1073"/>
                <a:gd name="T60" fmla="*/ 1171 w 1171"/>
                <a:gd name="T61" fmla="*/ 1073 h 1073"/>
                <a:gd name="T62" fmla="*/ 1171 w 1171"/>
                <a:gd name="T63" fmla="*/ 1073 h 1073"/>
                <a:gd name="T64" fmla="*/ 1171 w 1171"/>
                <a:gd name="T65" fmla="*/ 748 h 1073"/>
                <a:gd name="T66" fmla="*/ 1171 w 1171"/>
                <a:gd name="T67" fmla="*/ 741 h 1073"/>
                <a:gd name="T68" fmla="*/ 1171 w 1171"/>
                <a:gd name="T69" fmla="*/ 733 h 1073"/>
                <a:gd name="T70" fmla="*/ 1171 w 1171"/>
                <a:gd name="T71" fmla="*/ 684 h 1073"/>
                <a:gd name="T72" fmla="*/ 1171 w 1171"/>
                <a:gd name="T73" fmla="*/ 684 h 1073"/>
                <a:gd name="T74" fmla="*/ 1148 w 1171"/>
                <a:gd name="T75" fmla="*/ 698 h 1073"/>
                <a:gd name="T76" fmla="*/ 1112 w 1171"/>
                <a:gd name="T77" fmla="*/ 712 h 1073"/>
                <a:gd name="T78" fmla="*/ 1049 w 1171"/>
                <a:gd name="T79" fmla="*/ 722 h 1073"/>
                <a:gd name="T80" fmla="*/ 903 w 1171"/>
                <a:gd name="T81" fmla="*/ 674 h 1073"/>
                <a:gd name="T82" fmla="*/ 903 w 1171"/>
                <a:gd name="T83" fmla="*/ 674 h 1073"/>
                <a:gd name="T84" fmla="*/ 897 w 1171"/>
                <a:gd name="T85" fmla="*/ 668 h 1073"/>
                <a:gd name="T86" fmla="*/ 851 w 1171"/>
                <a:gd name="T87" fmla="*/ 578 h 1073"/>
                <a:gd name="T88" fmla="*/ 904 w 1171"/>
                <a:gd name="T89" fmla="*/ 406 h 1073"/>
                <a:gd name="T90" fmla="*/ 1049 w 1171"/>
                <a:gd name="T91" fmla="*/ 351 h 1073"/>
                <a:gd name="T92" fmla="*/ 1148 w 1171"/>
                <a:gd name="T93" fmla="*/ 375 h 1073"/>
                <a:gd name="T94" fmla="*/ 1168 w 1171"/>
                <a:gd name="T95" fmla="*/ 386 h 1073"/>
                <a:gd name="T96" fmla="*/ 1168 w 1171"/>
                <a:gd name="T97" fmla="*/ 386 h 1073"/>
                <a:gd name="T98" fmla="*/ 1168 w 1171"/>
                <a:gd name="T99" fmla="*/ 386 h 1073"/>
                <a:gd name="T100" fmla="*/ 1168 w 1171"/>
                <a:gd name="T101" fmla="*/ 387 h 1073"/>
                <a:gd name="T102" fmla="*/ 1171 w 1171"/>
                <a:gd name="T103" fmla="*/ 389 h 1073"/>
                <a:gd name="T104" fmla="*/ 1171 w 1171"/>
                <a:gd name="T105" fmla="*/ 34 h 1073"/>
                <a:gd name="T106" fmla="*/ 1171 w 1171"/>
                <a:gd name="T107" fmla="*/ 32 h 1073"/>
                <a:gd name="T108" fmla="*/ 1171 w 1171"/>
                <a:gd name="T109" fmla="*/ 28 h 1073"/>
                <a:gd name="T110" fmla="*/ 1171 w 1171"/>
                <a:gd name="T111" fmla="*/ 28 h 1073"/>
                <a:gd name="T112" fmla="*/ 1171 w 1171"/>
                <a:gd name="T113" fmla="*/ 21 h 1073"/>
                <a:gd name="T114" fmla="*/ 1171 w 1171"/>
                <a:gd name="T115" fmla="*/ 11 h 1073"/>
                <a:gd name="T116" fmla="*/ 1171 w 1171"/>
                <a:gd name="T117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1" h="1073">
                  <a:moveTo>
                    <a:pt x="117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32" y="363"/>
                    <a:pt x="73" y="351"/>
                    <a:pt x="116" y="351"/>
                  </a:cubicBezTo>
                  <a:cubicBezTo>
                    <a:pt x="274" y="351"/>
                    <a:pt x="389" y="516"/>
                    <a:pt x="268" y="668"/>
                  </a:cubicBezTo>
                  <a:cubicBezTo>
                    <a:pt x="267" y="669"/>
                    <a:pt x="266" y="670"/>
                    <a:pt x="264" y="671"/>
                  </a:cubicBezTo>
                  <a:cubicBezTo>
                    <a:pt x="263" y="672"/>
                    <a:pt x="262" y="673"/>
                    <a:pt x="261" y="674"/>
                  </a:cubicBezTo>
                  <a:cubicBezTo>
                    <a:pt x="232" y="693"/>
                    <a:pt x="203" y="706"/>
                    <a:pt x="175" y="714"/>
                  </a:cubicBezTo>
                  <a:cubicBezTo>
                    <a:pt x="155" y="719"/>
                    <a:pt x="135" y="722"/>
                    <a:pt x="116" y="722"/>
                  </a:cubicBezTo>
                  <a:cubicBezTo>
                    <a:pt x="86" y="722"/>
                    <a:pt x="57" y="716"/>
                    <a:pt x="32" y="705"/>
                  </a:cubicBezTo>
                  <a:cubicBezTo>
                    <a:pt x="20" y="700"/>
                    <a:pt x="10" y="694"/>
                    <a:pt x="0" y="688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415" y="1068"/>
                    <a:pt x="415" y="1068"/>
                    <a:pt x="415" y="1068"/>
                  </a:cubicBezTo>
                  <a:cubicBezTo>
                    <a:pt x="418" y="1068"/>
                    <a:pt x="421" y="1068"/>
                    <a:pt x="424" y="1068"/>
                  </a:cubicBezTo>
                  <a:cubicBezTo>
                    <a:pt x="424" y="1068"/>
                    <a:pt x="424" y="1068"/>
                    <a:pt x="426" y="1068"/>
                  </a:cubicBezTo>
                  <a:cubicBezTo>
                    <a:pt x="396" y="1035"/>
                    <a:pt x="377" y="993"/>
                    <a:pt x="377" y="947"/>
                  </a:cubicBezTo>
                  <a:cubicBezTo>
                    <a:pt x="377" y="844"/>
                    <a:pt x="468" y="761"/>
                    <a:pt x="579" y="761"/>
                  </a:cubicBezTo>
                  <a:cubicBezTo>
                    <a:pt x="626" y="761"/>
                    <a:pt x="677" y="776"/>
                    <a:pt x="726" y="809"/>
                  </a:cubicBezTo>
                  <a:cubicBezTo>
                    <a:pt x="727" y="810"/>
                    <a:pt x="728" y="811"/>
                    <a:pt x="729" y="812"/>
                  </a:cubicBezTo>
                  <a:cubicBezTo>
                    <a:pt x="806" y="907"/>
                    <a:pt x="792" y="1006"/>
                    <a:pt x="732" y="1068"/>
                  </a:cubicBezTo>
                  <a:cubicBezTo>
                    <a:pt x="1165" y="1068"/>
                    <a:pt x="1165" y="1068"/>
                    <a:pt x="1165" y="1068"/>
                  </a:cubicBezTo>
                  <a:cubicBezTo>
                    <a:pt x="1165" y="1070"/>
                    <a:pt x="1165" y="1070"/>
                    <a:pt x="1165" y="1070"/>
                  </a:cubicBezTo>
                  <a:cubicBezTo>
                    <a:pt x="1169" y="1070"/>
                    <a:pt x="1171" y="1071"/>
                    <a:pt x="1171" y="1072"/>
                  </a:cubicBezTo>
                  <a:cubicBezTo>
                    <a:pt x="1171" y="1072"/>
                    <a:pt x="1171" y="1072"/>
                    <a:pt x="1171" y="1072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748"/>
                    <a:pt x="1171" y="748"/>
                    <a:pt x="1171" y="748"/>
                  </a:cubicBezTo>
                  <a:cubicBezTo>
                    <a:pt x="1171" y="741"/>
                    <a:pt x="1171" y="741"/>
                    <a:pt x="1171" y="741"/>
                  </a:cubicBezTo>
                  <a:cubicBezTo>
                    <a:pt x="1171" y="733"/>
                    <a:pt x="1171" y="733"/>
                    <a:pt x="1171" y="733"/>
                  </a:cubicBezTo>
                  <a:cubicBezTo>
                    <a:pt x="1171" y="684"/>
                    <a:pt x="1171" y="684"/>
                    <a:pt x="1171" y="684"/>
                  </a:cubicBezTo>
                  <a:cubicBezTo>
                    <a:pt x="1171" y="684"/>
                    <a:pt x="1171" y="684"/>
                    <a:pt x="1171" y="684"/>
                  </a:cubicBezTo>
                  <a:cubicBezTo>
                    <a:pt x="1164" y="689"/>
                    <a:pt x="1156" y="693"/>
                    <a:pt x="1148" y="698"/>
                  </a:cubicBezTo>
                  <a:cubicBezTo>
                    <a:pt x="1136" y="704"/>
                    <a:pt x="1124" y="708"/>
                    <a:pt x="1112" y="712"/>
                  </a:cubicBezTo>
                  <a:cubicBezTo>
                    <a:pt x="1092" y="718"/>
                    <a:pt x="1071" y="722"/>
                    <a:pt x="1049" y="722"/>
                  </a:cubicBezTo>
                  <a:cubicBezTo>
                    <a:pt x="1002" y="722"/>
                    <a:pt x="952" y="707"/>
                    <a:pt x="903" y="674"/>
                  </a:cubicBezTo>
                  <a:cubicBezTo>
                    <a:pt x="903" y="674"/>
                    <a:pt x="903" y="674"/>
                    <a:pt x="903" y="674"/>
                  </a:cubicBezTo>
                  <a:cubicBezTo>
                    <a:pt x="901" y="672"/>
                    <a:pt x="899" y="670"/>
                    <a:pt x="897" y="668"/>
                  </a:cubicBezTo>
                  <a:cubicBezTo>
                    <a:pt x="873" y="638"/>
                    <a:pt x="858" y="608"/>
                    <a:pt x="851" y="578"/>
                  </a:cubicBezTo>
                  <a:cubicBezTo>
                    <a:pt x="835" y="511"/>
                    <a:pt x="858" y="449"/>
                    <a:pt x="904" y="406"/>
                  </a:cubicBezTo>
                  <a:cubicBezTo>
                    <a:pt x="941" y="372"/>
                    <a:pt x="992" y="351"/>
                    <a:pt x="1049" y="351"/>
                  </a:cubicBezTo>
                  <a:cubicBezTo>
                    <a:pt x="1085" y="351"/>
                    <a:pt x="1119" y="359"/>
                    <a:pt x="1148" y="375"/>
                  </a:cubicBezTo>
                  <a:cubicBezTo>
                    <a:pt x="1155" y="378"/>
                    <a:pt x="1162" y="382"/>
                    <a:pt x="1168" y="386"/>
                  </a:cubicBezTo>
                  <a:cubicBezTo>
                    <a:pt x="1168" y="386"/>
                    <a:pt x="1168" y="386"/>
                    <a:pt x="1168" y="386"/>
                  </a:cubicBezTo>
                  <a:cubicBezTo>
                    <a:pt x="1168" y="386"/>
                    <a:pt x="1168" y="386"/>
                    <a:pt x="1168" y="386"/>
                  </a:cubicBezTo>
                  <a:cubicBezTo>
                    <a:pt x="1168" y="387"/>
                    <a:pt x="1168" y="387"/>
                    <a:pt x="1168" y="387"/>
                  </a:cubicBezTo>
                  <a:cubicBezTo>
                    <a:pt x="1169" y="387"/>
                    <a:pt x="1170" y="388"/>
                    <a:pt x="1171" y="389"/>
                  </a:cubicBezTo>
                  <a:cubicBezTo>
                    <a:pt x="1171" y="34"/>
                    <a:pt x="1171" y="34"/>
                    <a:pt x="1171" y="34"/>
                  </a:cubicBezTo>
                  <a:cubicBezTo>
                    <a:pt x="1171" y="32"/>
                    <a:pt x="1171" y="32"/>
                    <a:pt x="1171" y="32"/>
                  </a:cubicBezTo>
                  <a:cubicBezTo>
                    <a:pt x="1171" y="28"/>
                    <a:pt x="1171" y="28"/>
                    <a:pt x="1171" y="28"/>
                  </a:cubicBezTo>
                  <a:cubicBezTo>
                    <a:pt x="1171" y="28"/>
                    <a:pt x="1171" y="28"/>
                    <a:pt x="1171" y="28"/>
                  </a:cubicBezTo>
                  <a:cubicBezTo>
                    <a:pt x="1171" y="21"/>
                    <a:pt x="1171" y="21"/>
                    <a:pt x="1171" y="21"/>
                  </a:cubicBezTo>
                  <a:cubicBezTo>
                    <a:pt x="1171" y="11"/>
                    <a:pt x="1171" y="11"/>
                    <a:pt x="1171" y="11"/>
                  </a:cubicBezTo>
                  <a:cubicBezTo>
                    <a:pt x="1171" y="0"/>
                    <a:pt x="1171" y="0"/>
                    <a:pt x="1171" y="0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241"/>
            <p:cNvSpPr/>
            <p:nvPr/>
          </p:nvSpPr>
          <p:spPr bwMode="auto">
            <a:xfrm>
              <a:off x="2616" y="1620"/>
              <a:ext cx="632" cy="331"/>
            </a:xfrm>
            <a:custGeom>
              <a:avLst/>
              <a:gdLst>
                <a:gd name="T0" fmla="*/ 585 w 1171"/>
                <a:gd name="T1" fmla="*/ 0 h 613"/>
                <a:gd name="T2" fmla="*/ 383 w 1171"/>
                <a:gd name="T3" fmla="*/ 186 h 613"/>
                <a:gd name="T4" fmla="*/ 432 w 1171"/>
                <a:gd name="T5" fmla="*/ 307 h 613"/>
                <a:gd name="T6" fmla="*/ 432 w 1171"/>
                <a:gd name="T7" fmla="*/ 307 h 613"/>
                <a:gd name="T8" fmla="*/ 433 w 1171"/>
                <a:gd name="T9" fmla="*/ 307 h 613"/>
                <a:gd name="T10" fmla="*/ 432 w 1171"/>
                <a:gd name="T11" fmla="*/ 307 h 613"/>
                <a:gd name="T12" fmla="*/ 421 w 1171"/>
                <a:gd name="T13" fmla="*/ 307 h 613"/>
                <a:gd name="T14" fmla="*/ 6 w 1171"/>
                <a:gd name="T15" fmla="*/ 307 h 613"/>
                <a:gd name="T16" fmla="*/ 6 w 1171"/>
                <a:gd name="T17" fmla="*/ 312 h 613"/>
                <a:gd name="T18" fmla="*/ 0 w 1171"/>
                <a:gd name="T19" fmla="*/ 312 h 613"/>
                <a:gd name="T20" fmla="*/ 0 w 1171"/>
                <a:gd name="T21" fmla="*/ 512 h 613"/>
                <a:gd name="T22" fmla="*/ 539 w 1171"/>
                <a:gd name="T23" fmla="*/ 613 h 613"/>
                <a:gd name="T24" fmla="*/ 1171 w 1171"/>
                <a:gd name="T25" fmla="*/ 460 h 613"/>
                <a:gd name="T26" fmla="*/ 1171 w 1171"/>
                <a:gd name="T27" fmla="*/ 336 h 613"/>
                <a:gd name="T28" fmla="*/ 1171 w 1171"/>
                <a:gd name="T29" fmla="*/ 335 h 613"/>
                <a:gd name="T30" fmla="*/ 1171 w 1171"/>
                <a:gd name="T31" fmla="*/ 335 h 613"/>
                <a:gd name="T32" fmla="*/ 1171 w 1171"/>
                <a:gd name="T33" fmla="*/ 329 h 613"/>
                <a:gd name="T34" fmla="*/ 1171 w 1171"/>
                <a:gd name="T35" fmla="*/ 328 h 613"/>
                <a:gd name="T36" fmla="*/ 1171 w 1171"/>
                <a:gd name="T37" fmla="*/ 309 h 613"/>
                <a:gd name="T38" fmla="*/ 1171 w 1171"/>
                <a:gd name="T39" fmla="*/ 307 h 613"/>
                <a:gd name="T40" fmla="*/ 738 w 1171"/>
                <a:gd name="T41" fmla="*/ 307 h 613"/>
                <a:gd name="T42" fmla="*/ 735 w 1171"/>
                <a:gd name="T43" fmla="*/ 51 h 613"/>
                <a:gd name="T44" fmla="*/ 732 w 1171"/>
                <a:gd name="T45" fmla="*/ 48 h 613"/>
                <a:gd name="T46" fmla="*/ 585 w 1171"/>
                <a:gd name="T47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1" h="613">
                  <a:moveTo>
                    <a:pt x="585" y="0"/>
                  </a:moveTo>
                  <a:cubicBezTo>
                    <a:pt x="474" y="0"/>
                    <a:pt x="383" y="83"/>
                    <a:pt x="383" y="186"/>
                  </a:cubicBezTo>
                  <a:cubicBezTo>
                    <a:pt x="383" y="232"/>
                    <a:pt x="402" y="274"/>
                    <a:pt x="432" y="307"/>
                  </a:cubicBezTo>
                  <a:cubicBezTo>
                    <a:pt x="432" y="307"/>
                    <a:pt x="432" y="307"/>
                    <a:pt x="432" y="307"/>
                  </a:cubicBezTo>
                  <a:cubicBezTo>
                    <a:pt x="433" y="307"/>
                    <a:pt x="433" y="307"/>
                    <a:pt x="433" y="307"/>
                  </a:cubicBezTo>
                  <a:cubicBezTo>
                    <a:pt x="433" y="307"/>
                    <a:pt x="433" y="307"/>
                    <a:pt x="432" y="307"/>
                  </a:cubicBezTo>
                  <a:cubicBezTo>
                    <a:pt x="421" y="307"/>
                    <a:pt x="421" y="307"/>
                    <a:pt x="421" y="307"/>
                  </a:cubicBezTo>
                  <a:cubicBezTo>
                    <a:pt x="6" y="307"/>
                    <a:pt x="6" y="307"/>
                    <a:pt x="6" y="307"/>
                  </a:cubicBezTo>
                  <a:cubicBezTo>
                    <a:pt x="6" y="312"/>
                    <a:pt x="6" y="312"/>
                    <a:pt x="6" y="31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183" y="581"/>
                    <a:pt x="365" y="613"/>
                    <a:pt x="539" y="613"/>
                  </a:cubicBezTo>
                  <a:cubicBezTo>
                    <a:pt x="769" y="613"/>
                    <a:pt x="985" y="557"/>
                    <a:pt x="1171" y="460"/>
                  </a:cubicBezTo>
                  <a:cubicBezTo>
                    <a:pt x="1171" y="336"/>
                    <a:pt x="1171" y="336"/>
                    <a:pt x="1171" y="336"/>
                  </a:cubicBezTo>
                  <a:cubicBezTo>
                    <a:pt x="1171" y="335"/>
                    <a:pt x="1171" y="335"/>
                    <a:pt x="1171" y="335"/>
                  </a:cubicBezTo>
                  <a:cubicBezTo>
                    <a:pt x="1171" y="335"/>
                    <a:pt x="1171" y="335"/>
                    <a:pt x="1171" y="335"/>
                  </a:cubicBezTo>
                  <a:cubicBezTo>
                    <a:pt x="1171" y="329"/>
                    <a:pt x="1171" y="329"/>
                    <a:pt x="1171" y="329"/>
                  </a:cubicBezTo>
                  <a:cubicBezTo>
                    <a:pt x="1171" y="328"/>
                    <a:pt x="1171" y="328"/>
                    <a:pt x="1171" y="328"/>
                  </a:cubicBezTo>
                  <a:cubicBezTo>
                    <a:pt x="1171" y="309"/>
                    <a:pt x="1171" y="309"/>
                    <a:pt x="1171" y="309"/>
                  </a:cubicBezTo>
                  <a:cubicBezTo>
                    <a:pt x="1171" y="307"/>
                    <a:pt x="1171" y="307"/>
                    <a:pt x="1171" y="307"/>
                  </a:cubicBezTo>
                  <a:cubicBezTo>
                    <a:pt x="738" y="307"/>
                    <a:pt x="738" y="307"/>
                    <a:pt x="738" y="307"/>
                  </a:cubicBezTo>
                  <a:cubicBezTo>
                    <a:pt x="798" y="245"/>
                    <a:pt x="812" y="146"/>
                    <a:pt x="735" y="51"/>
                  </a:cubicBezTo>
                  <a:cubicBezTo>
                    <a:pt x="734" y="50"/>
                    <a:pt x="733" y="49"/>
                    <a:pt x="732" y="48"/>
                  </a:cubicBezTo>
                  <a:cubicBezTo>
                    <a:pt x="683" y="15"/>
                    <a:pt x="632" y="0"/>
                    <a:pt x="585" y="0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42"/>
            <p:cNvSpPr>
              <a:spLocks noEditPoints="1"/>
            </p:cNvSpPr>
            <p:nvPr/>
          </p:nvSpPr>
          <p:spPr bwMode="auto">
            <a:xfrm>
              <a:off x="2216" y="1209"/>
              <a:ext cx="613" cy="579"/>
            </a:xfrm>
            <a:custGeom>
              <a:avLst/>
              <a:gdLst>
                <a:gd name="T0" fmla="*/ 49 w 1136"/>
                <a:gd name="T1" fmla="*/ 0 h 1073"/>
                <a:gd name="T2" fmla="*/ 17 w 1136"/>
                <a:gd name="T3" fmla="*/ 0 h 1073"/>
                <a:gd name="T4" fmla="*/ 11 w 1136"/>
                <a:gd name="T5" fmla="*/ 31 h 1073"/>
                <a:gd name="T6" fmla="*/ 49 w 1136"/>
                <a:gd name="T7" fmla="*/ 0 h 1073"/>
                <a:gd name="T8" fmla="*/ 747 w 1136"/>
                <a:gd name="T9" fmla="*/ 0 h 1073"/>
                <a:gd name="T10" fmla="*/ 747 w 1136"/>
                <a:gd name="T11" fmla="*/ 0 h 1073"/>
                <a:gd name="T12" fmla="*/ 280 w 1136"/>
                <a:gd name="T13" fmla="*/ 0 h 1073"/>
                <a:gd name="T14" fmla="*/ 367 w 1136"/>
                <a:gd name="T15" fmla="*/ 152 h 1073"/>
                <a:gd name="T16" fmla="*/ 165 w 1136"/>
                <a:gd name="T17" fmla="*/ 337 h 1073"/>
                <a:gd name="T18" fmla="*/ 20 w 1136"/>
                <a:gd name="T19" fmla="*/ 290 h 1073"/>
                <a:gd name="T20" fmla="*/ 13 w 1136"/>
                <a:gd name="T21" fmla="*/ 284 h 1073"/>
                <a:gd name="T22" fmla="*/ 0 w 1136"/>
                <a:gd name="T23" fmla="*/ 266 h 1073"/>
                <a:gd name="T24" fmla="*/ 306 w 1136"/>
                <a:gd name="T25" fmla="*/ 1016 h 1073"/>
                <a:gd name="T26" fmla="*/ 362 w 1136"/>
                <a:gd name="T27" fmla="*/ 1073 h 1073"/>
                <a:gd name="T28" fmla="*/ 741 w 1136"/>
                <a:gd name="T29" fmla="*/ 1073 h 1073"/>
                <a:gd name="T30" fmla="*/ 747 w 1136"/>
                <a:gd name="T31" fmla="*/ 1073 h 1073"/>
                <a:gd name="T32" fmla="*/ 747 w 1136"/>
                <a:gd name="T33" fmla="*/ 1068 h 1073"/>
                <a:gd name="T34" fmla="*/ 747 w 1136"/>
                <a:gd name="T35" fmla="*/ 688 h 1073"/>
                <a:gd name="T36" fmla="*/ 779 w 1136"/>
                <a:gd name="T37" fmla="*/ 705 h 1073"/>
                <a:gd name="T38" fmla="*/ 863 w 1136"/>
                <a:gd name="T39" fmla="*/ 722 h 1073"/>
                <a:gd name="T40" fmla="*/ 922 w 1136"/>
                <a:gd name="T41" fmla="*/ 714 h 1073"/>
                <a:gd name="T42" fmla="*/ 1008 w 1136"/>
                <a:gd name="T43" fmla="*/ 674 h 1073"/>
                <a:gd name="T44" fmla="*/ 1011 w 1136"/>
                <a:gd name="T45" fmla="*/ 671 h 1073"/>
                <a:gd name="T46" fmla="*/ 1015 w 1136"/>
                <a:gd name="T47" fmla="*/ 668 h 1073"/>
                <a:gd name="T48" fmla="*/ 863 w 1136"/>
                <a:gd name="T49" fmla="*/ 351 h 1073"/>
                <a:gd name="T50" fmla="*/ 747 w 1136"/>
                <a:gd name="T51" fmla="*/ 384 h 1073"/>
                <a:gd name="T52" fmla="*/ 747 w 1136"/>
                <a:gd name="T53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6" h="1073">
                  <a:moveTo>
                    <a:pt x="49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5" y="10"/>
                    <a:pt x="13" y="20"/>
                    <a:pt x="11" y="31"/>
                  </a:cubicBezTo>
                  <a:cubicBezTo>
                    <a:pt x="23" y="19"/>
                    <a:pt x="35" y="8"/>
                    <a:pt x="49" y="0"/>
                  </a:cubicBezTo>
                  <a:moveTo>
                    <a:pt x="747" y="0"/>
                  </a:moveTo>
                  <a:cubicBezTo>
                    <a:pt x="747" y="0"/>
                    <a:pt x="747" y="0"/>
                    <a:pt x="747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333" y="33"/>
                    <a:pt x="367" y="89"/>
                    <a:pt x="367" y="152"/>
                  </a:cubicBezTo>
                  <a:cubicBezTo>
                    <a:pt x="367" y="254"/>
                    <a:pt x="276" y="337"/>
                    <a:pt x="165" y="337"/>
                  </a:cubicBezTo>
                  <a:cubicBezTo>
                    <a:pt x="118" y="337"/>
                    <a:pt x="69" y="323"/>
                    <a:pt x="20" y="290"/>
                  </a:cubicBezTo>
                  <a:cubicBezTo>
                    <a:pt x="18" y="289"/>
                    <a:pt x="15" y="287"/>
                    <a:pt x="13" y="284"/>
                  </a:cubicBezTo>
                  <a:cubicBezTo>
                    <a:pt x="9" y="278"/>
                    <a:pt x="4" y="272"/>
                    <a:pt x="0" y="266"/>
                  </a:cubicBezTo>
                  <a:cubicBezTo>
                    <a:pt x="15" y="508"/>
                    <a:pt x="109" y="765"/>
                    <a:pt x="306" y="1016"/>
                  </a:cubicBezTo>
                  <a:cubicBezTo>
                    <a:pt x="322" y="1037"/>
                    <a:pt x="341" y="1056"/>
                    <a:pt x="362" y="1073"/>
                  </a:cubicBezTo>
                  <a:cubicBezTo>
                    <a:pt x="741" y="1073"/>
                    <a:pt x="741" y="1073"/>
                    <a:pt x="741" y="1073"/>
                  </a:cubicBezTo>
                  <a:cubicBezTo>
                    <a:pt x="747" y="1073"/>
                    <a:pt x="747" y="1073"/>
                    <a:pt x="747" y="1073"/>
                  </a:cubicBezTo>
                  <a:cubicBezTo>
                    <a:pt x="747" y="1068"/>
                    <a:pt x="747" y="1068"/>
                    <a:pt x="747" y="1068"/>
                  </a:cubicBezTo>
                  <a:cubicBezTo>
                    <a:pt x="747" y="688"/>
                    <a:pt x="747" y="688"/>
                    <a:pt x="747" y="688"/>
                  </a:cubicBezTo>
                  <a:cubicBezTo>
                    <a:pt x="757" y="694"/>
                    <a:pt x="767" y="700"/>
                    <a:pt x="779" y="705"/>
                  </a:cubicBezTo>
                  <a:cubicBezTo>
                    <a:pt x="804" y="716"/>
                    <a:pt x="833" y="722"/>
                    <a:pt x="863" y="722"/>
                  </a:cubicBezTo>
                  <a:cubicBezTo>
                    <a:pt x="882" y="722"/>
                    <a:pt x="902" y="719"/>
                    <a:pt x="922" y="714"/>
                  </a:cubicBezTo>
                  <a:cubicBezTo>
                    <a:pt x="950" y="706"/>
                    <a:pt x="979" y="693"/>
                    <a:pt x="1008" y="674"/>
                  </a:cubicBezTo>
                  <a:cubicBezTo>
                    <a:pt x="1009" y="673"/>
                    <a:pt x="1010" y="672"/>
                    <a:pt x="1011" y="671"/>
                  </a:cubicBezTo>
                  <a:cubicBezTo>
                    <a:pt x="1013" y="670"/>
                    <a:pt x="1014" y="669"/>
                    <a:pt x="1015" y="668"/>
                  </a:cubicBezTo>
                  <a:cubicBezTo>
                    <a:pt x="1136" y="516"/>
                    <a:pt x="1021" y="351"/>
                    <a:pt x="863" y="351"/>
                  </a:cubicBezTo>
                  <a:cubicBezTo>
                    <a:pt x="820" y="351"/>
                    <a:pt x="779" y="363"/>
                    <a:pt x="747" y="384"/>
                  </a:cubicBezTo>
                  <a:cubicBezTo>
                    <a:pt x="747" y="0"/>
                    <a:pt x="747" y="0"/>
                    <a:pt x="747" y="0"/>
                  </a:cubicBezTo>
                </a:path>
              </a:pathLst>
            </a:custGeom>
            <a:solidFill>
              <a:srgbClr val="D3381C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243"/>
            <p:cNvSpPr/>
            <p:nvPr/>
          </p:nvSpPr>
          <p:spPr bwMode="auto">
            <a:xfrm>
              <a:off x="2813" y="2152"/>
              <a:ext cx="229" cy="74"/>
            </a:xfrm>
            <a:custGeom>
              <a:avLst/>
              <a:gdLst>
                <a:gd name="T0" fmla="*/ 350 w 424"/>
                <a:gd name="T1" fmla="*/ 137 h 137"/>
                <a:gd name="T2" fmla="*/ 75 w 424"/>
                <a:gd name="T3" fmla="*/ 137 h 137"/>
                <a:gd name="T4" fmla="*/ 0 w 424"/>
                <a:gd name="T5" fmla="*/ 69 h 137"/>
                <a:gd name="T6" fmla="*/ 75 w 424"/>
                <a:gd name="T7" fmla="*/ 0 h 137"/>
                <a:gd name="T8" fmla="*/ 350 w 424"/>
                <a:gd name="T9" fmla="*/ 0 h 137"/>
                <a:gd name="T10" fmla="*/ 424 w 424"/>
                <a:gd name="T11" fmla="*/ 69 h 137"/>
                <a:gd name="T12" fmla="*/ 350 w 424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137">
                  <a:moveTo>
                    <a:pt x="350" y="137"/>
                  </a:moveTo>
                  <a:cubicBezTo>
                    <a:pt x="75" y="137"/>
                    <a:pt x="75" y="137"/>
                    <a:pt x="75" y="137"/>
                  </a:cubicBezTo>
                  <a:cubicBezTo>
                    <a:pt x="34" y="137"/>
                    <a:pt x="0" y="106"/>
                    <a:pt x="0" y="69"/>
                  </a:cubicBezTo>
                  <a:cubicBezTo>
                    <a:pt x="0" y="31"/>
                    <a:pt x="34" y="0"/>
                    <a:pt x="75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91" y="0"/>
                    <a:pt x="424" y="31"/>
                    <a:pt x="424" y="69"/>
                  </a:cubicBezTo>
                  <a:cubicBezTo>
                    <a:pt x="424" y="106"/>
                    <a:pt x="391" y="137"/>
                    <a:pt x="350" y="137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244"/>
            <p:cNvSpPr/>
            <p:nvPr/>
          </p:nvSpPr>
          <p:spPr bwMode="auto">
            <a:xfrm>
              <a:off x="2496" y="814"/>
              <a:ext cx="864" cy="1080"/>
            </a:xfrm>
            <a:custGeom>
              <a:avLst/>
              <a:gdLst>
                <a:gd name="T0" fmla="*/ 1601 w 1601"/>
                <a:gd name="T1" fmla="*/ 804 h 2000"/>
                <a:gd name="T2" fmla="*/ 769 w 1601"/>
                <a:gd name="T3" fmla="*/ 17 h 2000"/>
                <a:gd name="T4" fmla="*/ 4 w 1601"/>
                <a:gd name="T5" fmla="*/ 789 h 2000"/>
                <a:gd name="T6" fmla="*/ 187 w 1601"/>
                <a:gd name="T7" fmla="*/ 1270 h 2000"/>
                <a:gd name="T8" fmla="*/ 525 w 1601"/>
                <a:gd name="T9" fmla="*/ 1940 h 2000"/>
                <a:gd name="T10" fmla="*/ 525 w 1601"/>
                <a:gd name="T11" fmla="*/ 2000 h 2000"/>
                <a:gd name="T12" fmla="*/ 1079 w 1601"/>
                <a:gd name="T13" fmla="*/ 2000 h 2000"/>
                <a:gd name="T14" fmla="*/ 1079 w 1601"/>
                <a:gd name="T15" fmla="*/ 1968 h 2000"/>
                <a:gd name="T16" fmla="*/ 1405 w 1601"/>
                <a:gd name="T17" fmla="*/ 1283 h 2000"/>
                <a:gd name="T18" fmla="*/ 1601 w 1601"/>
                <a:gd name="T19" fmla="*/ 804 h 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1" h="2000">
                  <a:moveTo>
                    <a:pt x="1601" y="804"/>
                  </a:moveTo>
                  <a:cubicBezTo>
                    <a:pt x="1601" y="390"/>
                    <a:pt x="1225" y="0"/>
                    <a:pt x="769" y="17"/>
                  </a:cubicBezTo>
                  <a:cubicBezTo>
                    <a:pt x="353" y="33"/>
                    <a:pt x="12" y="407"/>
                    <a:pt x="4" y="789"/>
                  </a:cubicBezTo>
                  <a:cubicBezTo>
                    <a:pt x="0" y="972"/>
                    <a:pt x="69" y="1140"/>
                    <a:pt x="187" y="1270"/>
                  </a:cubicBezTo>
                  <a:cubicBezTo>
                    <a:pt x="359" y="1460"/>
                    <a:pt x="525" y="1693"/>
                    <a:pt x="525" y="1940"/>
                  </a:cubicBezTo>
                  <a:cubicBezTo>
                    <a:pt x="525" y="2000"/>
                    <a:pt x="525" y="2000"/>
                    <a:pt x="525" y="2000"/>
                  </a:cubicBezTo>
                  <a:cubicBezTo>
                    <a:pt x="1079" y="2000"/>
                    <a:pt x="1079" y="2000"/>
                    <a:pt x="1079" y="2000"/>
                  </a:cubicBezTo>
                  <a:cubicBezTo>
                    <a:pt x="1079" y="1968"/>
                    <a:pt x="1079" y="1968"/>
                    <a:pt x="1079" y="1968"/>
                  </a:cubicBezTo>
                  <a:cubicBezTo>
                    <a:pt x="1079" y="1719"/>
                    <a:pt x="1227" y="1471"/>
                    <a:pt x="1405" y="1283"/>
                  </a:cubicBezTo>
                  <a:cubicBezTo>
                    <a:pt x="1527" y="1154"/>
                    <a:pt x="1601" y="987"/>
                    <a:pt x="1601" y="804"/>
                  </a:cubicBezTo>
                </a:path>
              </a:pathLst>
            </a:custGeom>
            <a:solidFill>
              <a:srgbClr val="FBF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245"/>
            <p:cNvSpPr/>
            <p:nvPr/>
          </p:nvSpPr>
          <p:spPr bwMode="auto">
            <a:xfrm>
              <a:off x="2496" y="898"/>
              <a:ext cx="648" cy="996"/>
            </a:xfrm>
            <a:custGeom>
              <a:avLst/>
              <a:gdLst>
                <a:gd name="T0" fmla="*/ 442 w 1200"/>
                <a:gd name="T1" fmla="*/ 928 h 1844"/>
                <a:gd name="T2" fmla="*/ 305 w 1200"/>
                <a:gd name="T3" fmla="*/ 174 h 1844"/>
                <a:gd name="T4" fmla="*/ 363 w 1200"/>
                <a:gd name="T5" fmla="*/ 0 h 1844"/>
                <a:gd name="T6" fmla="*/ 4 w 1200"/>
                <a:gd name="T7" fmla="*/ 633 h 1844"/>
                <a:gd name="T8" fmla="*/ 187 w 1200"/>
                <a:gd name="T9" fmla="*/ 1114 h 1844"/>
                <a:gd name="T10" fmla="*/ 525 w 1200"/>
                <a:gd name="T11" fmla="*/ 1784 h 1844"/>
                <a:gd name="T12" fmla="*/ 525 w 1200"/>
                <a:gd name="T13" fmla="*/ 1844 h 1844"/>
                <a:gd name="T14" fmla="*/ 1079 w 1200"/>
                <a:gd name="T15" fmla="*/ 1844 h 1844"/>
                <a:gd name="T16" fmla="*/ 1079 w 1200"/>
                <a:gd name="T17" fmla="*/ 1812 h 1844"/>
                <a:gd name="T18" fmla="*/ 1200 w 1200"/>
                <a:gd name="T19" fmla="*/ 1400 h 1844"/>
                <a:gd name="T20" fmla="*/ 442 w 1200"/>
                <a:gd name="T21" fmla="*/ 928 h 1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0" h="1844">
                  <a:moveTo>
                    <a:pt x="442" y="928"/>
                  </a:moveTo>
                  <a:cubicBezTo>
                    <a:pt x="274" y="677"/>
                    <a:pt x="244" y="439"/>
                    <a:pt x="305" y="174"/>
                  </a:cubicBezTo>
                  <a:cubicBezTo>
                    <a:pt x="317" y="109"/>
                    <a:pt x="338" y="53"/>
                    <a:pt x="363" y="0"/>
                  </a:cubicBezTo>
                  <a:cubicBezTo>
                    <a:pt x="152" y="146"/>
                    <a:pt x="9" y="388"/>
                    <a:pt x="4" y="633"/>
                  </a:cubicBezTo>
                  <a:cubicBezTo>
                    <a:pt x="0" y="816"/>
                    <a:pt x="69" y="984"/>
                    <a:pt x="187" y="1114"/>
                  </a:cubicBezTo>
                  <a:cubicBezTo>
                    <a:pt x="359" y="1304"/>
                    <a:pt x="525" y="1537"/>
                    <a:pt x="525" y="1784"/>
                  </a:cubicBezTo>
                  <a:cubicBezTo>
                    <a:pt x="525" y="1844"/>
                    <a:pt x="525" y="1844"/>
                    <a:pt x="525" y="1844"/>
                  </a:cubicBezTo>
                  <a:cubicBezTo>
                    <a:pt x="1079" y="1844"/>
                    <a:pt x="1079" y="1844"/>
                    <a:pt x="1079" y="1844"/>
                  </a:cubicBezTo>
                  <a:cubicBezTo>
                    <a:pt x="1079" y="1812"/>
                    <a:pt x="1079" y="1812"/>
                    <a:pt x="1079" y="1812"/>
                  </a:cubicBezTo>
                  <a:cubicBezTo>
                    <a:pt x="1079" y="1671"/>
                    <a:pt x="1127" y="1530"/>
                    <a:pt x="1200" y="1400"/>
                  </a:cubicBezTo>
                  <a:cubicBezTo>
                    <a:pt x="883" y="1366"/>
                    <a:pt x="624" y="1178"/>
                    <a:pt x="442" y="928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246"/>
            <p:cNvSpPr/>
            <p:nvPr/>
          </p:nvSpPr>
          <p:spPr bwMode="auto">
            <a:xfrm>
              <a:off x="2628" y="814"/>
              <a:ext cx="732" cy="840"/>
            </a:xfrm>
            <a:custGeom>
              <a:avLst/>
              <a:gdLst>
                <a:gd name="T0" fmla="*/ 1357 w 1357"/>
                <a:gd name="T1" fmla="*/ 804 h 1556"/>
                <a:gd name="T2" fmla="*/ 525 w 1357"/>
                <a:gd name="T3" fmla="*/ 17 h 1556"/>
                <a:gd name="T4" fmla="*/ 119 w 1357"/>
                <a:gd name="T5" fmla="*/ 156 h 1556"/>
                <a:gd name="T6" fmla="*/ 61 w 1357"/>
                <a:gd name="T7" fmla="*/ 330 h 1556"/>
                <a:gd name="T8" fmla="*/ 198 w 1357"/>
                <a:gd name="T9" fmla="*/ 1084 h 1556"/>
                <a:gd name="T10" fmla="*/ 956 w 1357"/>
                <a:gd name="T11" fmla="*/ 1556 h 1556"/>
                <a:gd name="T12" fmla="*/ 1161 w 1357"/>
                <a:gd name="T13" fmla="*/ 1283 h 1556"/>
                <a:gd name="T14" fmla="*/ 1357 w 1357"/>
                <a:gd name="T15" fmla="*/ 804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7" h="1556">
                  <a:moveTo>
                    <a:pt x="1357" y="804"/>
                  </a:moveTo>
                  <a:cubicBezTo>
                    <a:pt x="1357" y="390"/>
                    <a:pt x="981" y="0"/>
                    <a:pt x="525" y="17"/>
                  </a:cubicBezTo>
                  <a:cubicBezTo>
                    <a:pt x="376" y="23"/>
                    <a:pt x="237" y="74"/>
                    <a:pt x="119" y="156"/>
                  </a:cubicBezTo>
                  <a:cubicBezTo>
                    <a:pt x="94" y="209"/>
                    <a:pt x="73" y="265"/>
                    <a:pt x="61" y="330"/>
                  </a:cubicBezTo>
                  <a:cubicBezTo>
                    <a:pt x="0" y="595"/>
                    <a:pt x="30" y="833"/>
                    <a:pt x="198" y="1084"/>
                  </a:cubicBezTo>
                  <a:cubicBezTo>
                    <a:pt x="380" y="1334"/>
                    <a:pt x="639" y="1522"/>
                    <a:pt x="956" y="1556"/>
                  </a:cubicBezTo>
                  <a:cubicBezTo>
                    <a:pt x="1013" y="1457"/>
                    <a:pt x="1084" y="1364"/>
                    <a:pt x="1161" y="1283"/>
                  </a:cubicBezTo>
                  <a:cubicBezTo>
                    <a:pt x="1283" y="1154"/>
                    <a:pt x="1357" y="987"/>
                    <a:pt x="1357" y="804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247"/>
            <p:cNvSpPr/>
            <p:nvPr/>
          </p:nvSpPr>
          <p:spPr bwMode="auto">
            <a:xfrm>
              <a:off x="2773" y="1921"/>
              <a:ext cx="313" cy="267"/>
            </a:xfrm>
            <a:custGeom>
              <a:avLst/>
              <a:gdLst>
                <a:gd name="T0" fmla="*/ 558 w 580"/>
                <a:gd name="T1" fmla="*/ 495 h 495"/>
                <a:gd name="T2" fmla="*/ 23 w 580"/>
                <a:gd name="T3" fmla="*/ 495 h 495"/>
                <a:gd name="T4" fmla="*/ 0 w 580"/>
                <a:gd name="T5" fmla="*/ 473 h 495"/>
                <a:gd name="T6" fmla="*/ 0 w 580"/>
                <a:gd name="T7" fmla="*/ 22 h 495"/>
                <a:gd name="T8" fmla="*/ 23 w 580"/>
                <a:gd name="T9" fmla="*/ 0 h 495"/>
                <a:gd name="T10" fmla="*/ 558 w 580"/>
                <a:gd name="T11" fmla="*/ 0 h 495"/>
                <a:gd name="T12" fmla="*/ 580 w 580"/>
                <a:gd name="T13" fmla="*/ 22 h 495"/>
                <a:gd name="T14" fmla="*/ 580 w 580"/>
                <a:gd name="T15" fmla="*/ 473 h 495"/>
                <a:gd name="T16" fmla="*/ 558 w 580"/>
                <a:gd name="T17" fmla="*/ 495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0" h="495">
                  <a:moveTo>
                    <a:pt x="558" y="495"/>
                  </a:moveTo>
                  <a:cubicBezTo>
                    <a:pt x="23" y="495"/>
                    <a:pt x="23" y="495"/>
                    <a:pt x="23" y="495"/>
                  </a:cubicBezTo>
                  <a:cubicBezTo>
                    <a:pt x="10" y="495"/>
                    <a:pt x="0" y="485"/>
                    <a:pt x="0" y="47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558" y="0"/>
                    <a:pt x="558" y="0"/>
                    <a:pt x="558" y="0"/>
                  </a:cubicBezTo>
                  <a:cubicBezTo>
                    <a:pt x="570" y="0"/>
                    <a:pt x="580" y="10"/>
                    <a:pt x="580" y="22"/>
                  </a:cubicBezTo>
                  <a:cubicBezTo>
                    <a:pt x="580" y="473"/>
                    <a:pt x="580" y="473"/>
                    <a:pt x="580" y="473"/>
                  </a:cubicBezTo>
                  <a:cubicBezTo>
                    <a:pt x="580" y="485"/>
                    <a:pt x="570" y="495"/>
                    <a:pt x="558" y="495"/>
                  </a:cubicBezTo>
                </a:path>
              </a:pathLst>
            </a:custGeom>
            <a:solidFill>
              <a:srgbClr val="808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248"/>
            <p:cNvSpPr/>
            <p:nvPr/>
          </p:nvSpPr>
          <p:spPr bwMode="auto">
            <a:xfrm>
              <a:off x="2711" y="1996"/>
              <a:ext cx="431" cy="38"/>
            </a:xfrm>
            <a:custGeom>
              <a:avLst/>
              <a:gdLst>
                <a:gd name="T0" fmla="*/ 760 w 798"/>
                <a:gd name="T1" fmla="*/ 70 h 70"/>
                <a:gd name="T2" fmla="*/ 38 w 798"/>
                <a:gd name="T3" fmla="*/ 70 h 70"/>
                <a:gd name="T4" fmla="*/ 0 w 798"/>
                <a:gd name="T5" fmla="*/ 35 h 70"/>
                <a:gd name="T6" fmla="*/ 38 w 798"/>
                <a:gd name="T7" fmla="*/ 0 h 70"/>
                <a:gd name="T8" fmla="*/ 760 w 798"/>
                <a:gd name="T9" fmla="*/ 0 h 70"/>
                <a:gd name="T10" fmla="*/ 798 w 798"/>
                <a:gd name="T11" fmla="*/ 35 h 70"/>
                <a:gd name="T12" fmla="*/ 760 w 79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70">
                  <a:moveTo>
                    <a:pt x="760" y="70"/>
                  </a:moveTo>
                  <a:cubicBezTo>
                    <a:pt x="38" y="70"/>
                    <a:pt x="38" y="70"/>
                    <a:pt x="38" y="70"/>
                  </a:cubicBezTo>
                  <a:cubicBezTo>
                    <a:pt x="17" y="70"/>
                    <a:pt x="0" y="54"/>
                    <a:pt x="0" y="35"/>
                  </a:cubicBezTo>
                  <a:cubicBezTo>
                    <a:pt x="0" y="15"/>
                    <a:pt x="17" y="0"/>
                    <a:pt x="38" y="0"/>
                  </a:cubicBezTo>
                  <a:cubicBezTo>
                    <a:pt x="760" y="0"/>
                    <a:pt x="760" y="0"/>
                    <a:pt x="760" y="0"/>
                  </a:cubicBezTo>
                  <a:cubicBezTo>
                    <a:pt x="781" y="0"/>
                    <a:pt x="798" y="15"/>
                    <a:pt x="798" y="35"/>
                  </a:cubicBezTo>
                  <a:cubicBezTo>
                    <a:pt x="798" y="54"/>
                    <a:pt x="781" y="70"/>
                    <a:pt x="760" y="7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249"/>
            <p:cNvSpPr/>
            <p:nvPr/>
          </p:nvSpPr>
          <p:spPr bwMode="auto">
            <a:xfrm>
              <a:off x="2711" y="2071"/>
              <a:ext cx="431" cy="38"/>
            </a:xfrm>
            <a:custGeom>
              <a:avLst/>
              <a:gdLst>
                <a:gd name="T0" fmla="*/ 760 w 798"/>
                <a:gd name="T1" fmla="*/ 70 h 70"/>
                <a:gd name="T2" fmla="*/ 38 w 798"/>
                <a:gd name="T3" fmla="*/ 70 h 70"/>
                <a:gd name="T4" fmla="*/ 0 w 798"/>
                <a:gd name="T5" fmla="*/ 35 h 70"/>
                <a:gd name="T6" fmla="*/ 38 w 798"/>
                <a:gd name="T7" fmla="*/ 0 h 70"/>
                <a:gd name="T8" fmla="*/ 760 w 798"/>
                <a:gd name="T9" fmla="*/ 0 h 70"/>
                <a:gd name="T10" fmla="*/ 798 w 798"/>
                <a:gd name="T11" fmla="*/ 35 h 70"/>
                <a:gd name="T12" fmla="*/ 760 w 79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70">
                  <a:moveTo>
                    <a:pt x="760" y="70"/>
                  </a:moveTo>
                  <a:cubicBezTo>
                    <a:pt x="38" y="70"/>
                    <a:pt x="38" y="70"/>
                    <a:pt x="38" y="70"/>
                  </a:cubicBezTo>
                  <a:cubicBezTo>
                    <a:pt x="17" y="70"/>
                    <a:pt x="0" y="55"/>
                    <a:pt x="0" y="35"/>
                  </a:cubicBezTo>
                  <a:cubicBezTo>
                    <a:pt x="0" y="16"/>
                    <a:pt x="17" y="0"/>
                    <a:pt x="38" y="0"/>
                  </a:cubicBezTo>
                  <a:cubicBezTo>
                    <a:pt x="760" y="0"/>
                    <a:pt x="760" y="0"/>
                    <a:pt x="760" y="0"/>
                  </a:cubicBezTo>
                  <a:cubicBezTo>
                    <a:pt x="781" y="0"/>
                    <a:pt x="798" y="16"/>
                    <a:pt x="798" y="35"/>
                  </a:cubicBezTo>
                  <a:cubicBezTo>
                    <a:pt x="798" y="55"/>
                    <a:pt x="781" y="70"/>
                    <a:pt x="760" y="7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250"/>
            <p:cNvSpPr/>
            <p:nvPr/>
          </p:nvSpPr>
          <p:spPr bwMode="auto">
            <a:xfrm>
              <a:off x="2709" y="1893"/>
              <a:ext cx="431" cy="57"/>
            </a:xfrm>
            <a:custGeom>
              <a:avLst/>
              <a:gdLst>
                <a:gd name="T0" fmla="*/ 772 w 798"/>
                <a:gd name="T1" fmla="*/ 106 h 106"/>
                <a:gd name="T2" fmla="*/ 26 w 798"/>
                <a:gd name="T3" fmla="*/ 106 h 106"/>
                <a:gd name="T4" fmla="*/ 0 w 798"/>
                <a:gd name="T5" fmla="*/ 82 h 106"/>
                <a:gd name="T6" fmla="*/ 0 w 798"/>
                <a:gd name="T7" fmla="*/ 24 h 106"/>
                <a:gd name="T8" fmla="*/ 26 w 798"/>
                <a:gd name="T9" fmla="*/ 0 h 106"/>
                <a:gd name="T10" fmla="*/ 772 w 798"/>
                <a:gd name="T11" fmla="*/ 0 h 106"/>
                <a:gd name="T12" fmla="*/ 798 w 798"/>
                <a:gd name="T13" fmla="*/ 24 h 106"/>
                <a:gd name="T14" fmla="*/ 798 w 798"/>
                <a:gd name="T15" fmla="*/ 82 h 106"/>
                <a:gd name="T16" fmla="*/ 772 w 798"/>
                <a:gd name="T1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8" h="106">
                  <a:moveTo>
                    <a:pt x="772" y="106"/>
                  </a:moveTo>
                  <a:cubicBezTo>
                    <a:pt x="26" y="106"/>
                    <a:pt x="26" y="106"/>
                    <a:pt x="26" y="106"/>
                  </a:cubicBezTo>
                  <a:cubicBezTo>
                    <a:pt x="12" y="106"/>
                    <a:pt x="0" y="96"/>
                    <a:pt x="0" y="8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772" y="0"/>
                    <a:pt x="772" y="0"/>
                    <a:pt x="772" y="0"/>
                  </a:cubicBezTo>
                  <a:cubicBezTo>
                    <a:pt x="786" y="0"/>
                    <a:pt x="798" y="11"/>
                    <a:pt x="798" y="24"/>
                  </a:cubicBezTo>
                  <a:cubicBezTo>
                    <a:pt x="798" y="82"/>
                    <a:pt x="798" y="82"/>
                    <a:pt x="798" y="82"/>
                  </a:cubicBezTo>
                  <a:cubicBezTo>
                    <a:pt x="798" y="96"/>
                    <a:pt x="786" y="106"/>
                    <a:pt x="772" y="10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251"/>
            <p:cNvSpPr/>
            <p:nvPr/>
          </p:nvSpPr>
          <p:spPr bwMode="auto">
            <a:xfrm>
              <a:off x="1773" y="1778"/>
              <a:ext cx="839" cy="587"/>
            </a:xfrm>
            <a:custGeom>
              <a:avLst/>
              <a:gdLst>
                <a:gd name="T0" fmla="*/ 395 w 1554"/>
                <a:gd name="T1" fmla="*/ 1080 h 1087"/>
                <a:gd name="T2" fmla="*/ 395 w 1554"/>
                <a:gd name="T3" fmla="*/ 691 h 1087"/>
                <a:gd name="T4" fmla="*/ 128 w 1554"/>
                <a:gd name="T5" fmla="*/ 681 h 1087"/>
                <a:gd name="T6" fmla="*/ 121 w 1554"/>
                <a:gd name="T7" fmla="*/ 675 h 1087"/>
                <a:gd name="T8" fmla="*/ 273 w 1554"/>
                <a:gd name="T9" fmla="*/ 358 h 1087"/>
                <a:gd name="T10" fmla="*/ 395 w 1554"/>
                <a:gd name="T11" fmla="*/ 396 h 1087"/>
                <a:gd name="T12" fmla="*/ 395 w 1554"/>
                <a:gd name="T13" fmla="*/ 26 h 1087"/>
                <a:gd name="T14" fmla="*/ 388 w 1554"/>
                <a:gd name="T15" fmla="*/ 26 h 1087"/>
                <a:gd name="T16" fmla="*/ 388 w 1554"/>
                <a:gd name="T17" fmla="*/ 0 h 1087"/>
                <a:gd name="T18" fmla="*/ 388 w 1554"/>
                <a:gd name="T19" fmla="*/ 0 h 1087"/>
                <a:gd name="T20" fmla="*/ 388 w 1554"/>
                <a:gd name="T21" fmla="*/ 382 h 1087"/>
                <a:gd name="T22" fmla="*/ 273 w 1554"/>
                <a:gd name="T23" fmla="*/ 351 h 1087"/>
                <a:gd name="T24" fmla="*/ 85 w 1554"/>
                <a:gd name="T25" fmla="*/ 456 h 1087"/>
                <a:gd name="T26" fmla="*/ 115 w 1554"/>
                <a:gd name="T27" fmla="*/ 679 h 1087"/>
                <a:gd name="T28" fmla="*/ 123 w 1554"/>
                <a:gd name="T29" fmla="*/ 687 h 1087"/>
                <a:gd name="T30" fmla="*/ 388 w 1554"/>
                <a:gd name="T31" fmla="*/ 704 h 1087"/>
                <a:gd name="T32" fmla="*/ 388 w 1554"/>
                <a:gd name="T33" fmla="*/ 1087 h 1087"/>
                <a:gd name="T34" fmla="*/ 1554 w 1554"/>
                <a:gd name="T35" fmla="*/ 1087 h 1087"/>
                <a:gd name="T36" fmla="*/ 1554 w 1554"/>
                <a:gd name="T37" fmla="*/ 1080 h 1087"/>
                <a:gd name="T38" fmla="*/ 395 w 1554"/>
                <a:gd name="T39" fmla="*/ 108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54" h="1087">
                  <a:moveTo>
                    <a:pt x="395" y="1080"/>
                  </a:moveTo>
                  <a:cubicBezTo>
                    <a:pt x="395" y="691"/>
                    <a:pt x="395" y="691"/>
                    <a:pt x="395" y="691"/>
                  </a:cubicBezTo>
                  <a:cubicBezTo>
                    <a:pt x="327" y="738"/>
                    <a:pt x="226" y="748"/>
                    <a:pt x="128" y="681"/>
                  </a:cubicBezTo>
                  <a:cubicBezTo>
                    <a:pt x="125" y="679"/>
                    <a:pt x="123" y="677"/>
                    <a:pt x="121" y="675"/>
                  </a:cubicBezTo>
                  <a:cubicBezTo>
                    <a:pt x="0" y="523"/>
                    <a:pt x="115" y="358"/>
                    <a:pt x="273" y="358"/>
                  </a:cubicBezTo>
                  <a:cubicBezTo>
                    <a:pt x="319" y="358"/>
                    <a:pt x="361" y="372"/>
                    <a:pt x="395" y="396"/>
                  </a:cubicBezTo>
                  <a:cubicBezTo>
                    <a:pt x="395" y="26"/>
                    <a:pt x="395" y="26"/>
                    <a:pt x="395" y="26"/>
                  </a:cubicBezTo>
                  <a:cubicBezTo>
                    <a:pt x="388" y="26"/>
                    <a:pt x="388" y="26"/>
                    <a:pt x="388" y="26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382"/>
                    <a:pt x="388" y="382"/>
                    <a:pt x="388" y="382"/>
                  </a:cubicBezTo>
                  <a:cubicBezTo>
                    <a:pt x="353" y="362"/>
                    <a:pt x="314" y="351"/>
                    <a:pt x="273" y="351"/>
                  </a:cubicBezTo>
                  <a:cubicBezTo>
                    <a:pt x="193" y="351"/>
                    <a:pt x="121" y="391"/>
                    <a:pt x="85" y="456"/>
                  </a:cubicBezTo>
                  <a:cubicBezTo>
                    <a:pt x="47" y="526"/>
                    <a:pt x="57" y="607"/>
                    <a:pt x="115" y="679"/>
                  </a:cubicBezTo>
                  <a:cubicBezTo>
                    <a:pt x="117" y="682"/>
                    <a:pt x="120" y="684"/>
                    <a:pt x="123" y="687"/>
                  </a:cubicBezTo>
                  <a:cubicBezTo>
                    <a:pt x="225" y="756"/>
                    <a:pt x="324" y="742"/>
                    <a:pt x="388" y="704"/>
                  </a:cubicBezTo>
                  <a:cubicBezTo>
                    <a:pt x="388" y="1087"/>
                    <a:pt x="388" y="1087"/>
                    <a:pt x="388" y="1087"/>
                  </a:cubicBezTo>
                  <a:cubicBezTo>
                    <a:pt x="1554" y="1087"/>
                    <a:pt x="1554" y="1087"/>
                    <a:pt x="1554" y="1087"/>
                  </a:cubicBezTo>
                  <a:cubicBezTo>
                    <a:pt x="1554" y="1080"/>
                    <a:pt x="1554" y="1080"/>
                    <a:pt x="1554" y="1080"/>
                  </a:cubicBezTo>
                  <a:lnTo>
                    <a:pt x="395" y="10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252"/>
            <p:cNvSpPr/>
            <p:nvPr/>
          </p:nvSpPr>
          <p:spPr bwMode="auto">
            <a:xfrm>
              <a:off x="1773" y="1792"/>
              <a:ext cx="839" cy="569"/>
            </a:xfrm>
            <a:custGeom>
              <a:avLst/>
              <a:gdLst>
                <a:gd name="T0" fmla="*/ 403 w 1554"/>
                <a:gd name="T1" fmla="*/ 1047 h 1054"/>
                <a:gd name="T2" fmla="*/ 403 w 1554"/>
                <a:gd name="T3" fmla="*/ 651 h 1054"/>
                <a:gd name="T4" fmla="*/ 391 w 1554"/>
                <a:gd name="T5" fmla="*/ 659 h 1054"/>
                <a:gd name="T6" fmla="*/ 132 w 1554"/>
                <a:gd name="T7" fmla="*/ 649 h 1054"/>
                <a:gd name="T8" fmla="*/ 127 w 1554"/>
                <a:gd name="T9" fmla="*/ 645 h 1054"/>
                <a:gd name="T10" fmla="*/ 99 w 1554"/>
                <a:gd name="T11" fmla="*/ 437 h 1054"/>
                <a:gd name="T12" fmla="*/ 273 w 1554"/>
                <a:gd name="T13" fmla="*/ 339 h 1054"/>
                <a:gd name="T14" fmla="*/ 391 w 1554"/>
                <a:gd name="T15" fmla="*/ 375 h 1054"/>
                <a:gd name="T16" fmla="*/ 403 w 1554"/>
                <a:gd name="T17" fmla="*/ 384 h 1054"/>
                <a:gd name="T18" fmla="*/ 403 w 1554"/>
                <a:gd name="T19" fmla="*/ 0 h 1054"/>
                <a:gd name="T20" fmla="*/ 395 w 1554"/>
                <a:gd name="T21" fmla="*/ 0 h 1054"/>
                <a:gd name="T22" fmla="*/ 395 w 1554"/>
                <a:gd name="T23" fmla="*/ 370 h 1054"/>
                <a:gd name="T24" fmla="*/ 273 w 1554"/>
                <a:gd name="T25" fmla="*/ 332 h 1054"/>
                <a:gd name="T26" fmla="*/ 121 w 1554"/>
                <a:gd name="T27" fmla="*/ 649 h 1054"/>
                <a:gd name="T28" fmla="*/ 128 w 1554"/>
                <a:gd name="T29" fmla="*/ 655 h 1054"/>
                <a:gd name="T30" fmla="*/ 395 w 1554"/>
                <a:gd name="T31" fmla="*/ 665 h 1054"/>
                <a:gd name="T32" fmla="*/ 395 w 1554"/>
                <a:gd name="T33" fmla="*/ 1054 h 1054"/>
                <a:gd name="T34" fmla="*/ 1554 w 1554"/>
                <a:gd name="T35" fmla="*/ 1054 h 1054"/>
                <a:gd name="T36" fmla="*/ 1554 w 1554"/>
                <a:gd name="T37" fmla="*/ 1047 h 1054"/>
                <a:gd name="T38" fmla="*/ 403 w 1554"/>
                <a:gd name="T39" fmla="*/ 10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54" h="1054">
                  <a:moveTo>
                    <a:pt x="403" y="1047"/>
                  </a:moveTo>
                  <a:cubicBezTo>
                    <a:pt x="403" y="651"/>
                    <a:pt x="403" y="651"/>
                    <a:pt x="403" y="651"/>
                  </a:cubicBezTo>
                  <a:cubicBezTo>
                    <a:pt x="391" y="659"/>
                    <a:pt x="391" y="659"/>
                    <a:pt x="391" y="659"/>
                  </a:cubicBezTo>
                  <a:cubicBezTo>
                    <a:pt x="332" y="700"/>
                    <a:pt x="234" y="719"/>
                    <a:pt x="132" y="649"/>
                  </a:cubicBezTo>
                  <a:cubicBezTo>
                    <a:pt x="130" y="648"/>
                    <a:pt x="129" y="646"/>
                    <a:pt x="127" y="645"/>
                  </a:cubicBezTo>
                  <a:cubicBezTo>
                    <a:pt x="73" y="577"/>
                    <a:pt x="63" y="502"/>
                    <a:pt x="99" y="437"/>
                  </a:cubicBezTo>
                  <a:cubicBezTo>
                    <a:pt x="132" y="376"/>
                    <a:pt x="199" y="339"/>
                    <a:pt x="273" y="339"/>
                  </a:cubicBezTo>
                  <a:cubicBezTo>
                    <a:pt x="316" y="339"/>
                    <a:pt x="356" y="351"/>
                    <a:pt x="391" y="375"/>
                  </a:cubicBezTo>
                  <a:cubicBezTo>
                    <a:pt x="403" y="384"/>
                    <a:pt x="403" y="384"/>
                    <a:pt x="403" y="384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95" y="370"/>
                    <a:pt x="395" y="370"/>
                    <a:pt x="395" y="370"/>
                  </a:cubicBezTo>
                  <a:cubicBezTo>
                    <a:pt x="361" y="346"/>
                    <a:pt x="319" y="332"/>
                    <a:pt x="273" y="332"/>
                  </a:cubicBezTo>
                  <a:cubicBezTo>
                    <a:pt x="115" y="332"/>
                    <a:pt x="0" y="497"/>
                    <a:pt x="121" y="649"/>
                  </a:cubicBezTo>
                  <a:cubicBezTo>
                    <a:pt x="123" y="651"/>
                    <a:pt x="125" y="653"/>
                    <a:pt x="128" y="655"/>
                  </a:cubicBezTo>
                  <a:cubicBezTo>
                    <a:pt x="226" y="722"/>
                    <a:pt x="327" y="712"/>
                    <a:pt x="395" y="665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1554" y="1054"/>
                    <a:pt x="1554" y="1054"/>
                    <a:pt x="1554" y="1054"/>
                  </a:cubicBezTo>
                  <a:cubicBezTo>
                    <a:pt x="1554" y="1047"/>
                    <a:pt x="1554" y="1047"/>
                    <a:pt x="1554" y="1047"/>
                  </a:cubicBezTo>
                  <a:lnTo>
                    <a:pt x="403" y="10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253"/>
            <p:cNvSpPr/>
            <p:nvPr/>
          </p:nvSpPr>
          <p:spPr bwMode="auto">
            <a:xfrm>
              <a:off x="3258" y="632"/>
              <a:ext cx="632" cy="587"/>
            </a:xfrm>
            <a:custGeom>
              <a:avLst/>
              <a:gdLst>
                <a:gd name="T0" fmla="*/ 1047 w 1171"/>
                <a:gd name="T1" fmla="*/ 365 h 1087"/>
                <a:gd name="T2" fmla="*/ 1159 w 1171"/>
                <a:gd name="T3" fmla="*/ 398 h 1087"/>
                <a:gd name="T4" fmla="*/ 1171 w 1171"/>
                <a:gd name="T5" fmla="*/ 406 h 1087"/>
                <a:gd name="T6" fmla="*/ 1171 w 1171"/>
                <a:gd name="T7" fmla="*/ 0 h 1087"/>
                <a:gd name="T8" fmla="*/ 0 w 1171"/>
                <a:gd name="T9" fmla="*/ 0 h 1087"/>
                <a:gd name="T10" fmla="*/ 0 w 1171"/>
                <a:gd name="T11" fmla="*/ 7 h 1087"/>
                <a:gd name="T12" fmla="*/ 1164 w 1171"/>
                <a:gd name="T13" fmla="*/ 7 h 1087"/>
                <a:gd name="T14" fmla="*/ 1164 w 1171"/>
                <a:gd name="T15" fmla="*/ 392 h 1087"/>
                <a:gd name="T16" fmla="*/ 1047 w 1171"/>
                <a:gd name="T17" fmla="*/ 358 h 1087"/>
                <a:gd name="T18" fmla="*/ 896 w 1171"/>
                <a:gd name="T19" fmla="*/ 676 h 1087"/>
                <a:gd name="T20" fmla="*/ 902 w 1171"/>
                <a:gd name="T21" fmla="*/ 682 h 1087"/>
                <a:gd name="T22" fmla="*/ 1164 w 1171"/>
                <a:gd name="T23" fmla="*/ 696 h 1087"/>
                <a:gd name="T24" fmla="*/ 1164 w 1171"/>
                <a:gd name="T25" fmla="*/ 1080 h 1087"/>
                <a:gd name="T26" fmla="*/ 710 w 1171"/>
                <a:gd name="T27" fmla="*/ 1080 h 1087"/>
                <a:gd name="T28" fmla="*/ 781 w 1171"/>
                <a:gd name="T29" fmla="*/ 940 h 1087"/>
                <a:gd name="T30" fmla="*/ 434 w 1171"/>
                <a:gd name="T31" fmla="*/ 801 h 1087"/>
                <a:gd name="T32" fmla="*/ 427 w 1171"/>
                <a:gd name="T33" fmla="*/ 807 h 1087"/>
                <a:gd name="T34" fmla="*/ 446 w 1171"/>
                <a:gd name="T35" fmla="*/ 1080 h 1087"/>
                <a:gd name="T36" fmla="*/ 0 w 1171"/>
                <a:gd name="T37" fmla="*/ 1080 h 1087"/>
                <a:gd name="T38" fmla="*/ 0 w 1171"/>
                <a:gd name="T39" fmla="*/ 1087 h 1087"/>
                <a:gd name="T40" fmla="*/ 467 w 1171"/>
                <a:gd name="T41" fmla="*/ 1087 h 1087"/>
                <a:gd name="T42" fmla="*/ 451 w 1171"/>
                <a:gd name="T43" fmla="*/ 1075 h 1087"/>
                <a:gd name="T44" fmla="*/ 433 w 1171"/>
                <a:gd name="T45" fmla="*/ 812 h 1087"/>
                <a:gd name="T46" fmla="*/ 438 w 1171"/>
                <a:gd name="T47" fmla="*/ 807 h 1087"/>
                <a:gd name="T48" fmla="*/ 666 w 1171"/>
                <a:gd name="T49" fmla="*/ 780 h 1087"/>
                <a:gd name="T50" fmla="*/ 773 w 1171"/>
                <a:gd name="T51" fmla="*/ 940 h 1087"/>
                <a:gd name="T52" fmla="*/ 705 w 1171"/>
                <a:gd name="T53" fmla="*/ 1075 h 1087"/>
                <a:gd name="T54" fmla="*/ 689 w 1171"/>
                <a:gd name="T55" fmla="*/ 1087 h 1087"/>
                <a:gd name="T56" fmla="*/ 1171 w 1171"/>
                <a:gd name="T57" fmla="*/ 1087 h 1087"/>
                <a:gd name="T58" fmla="*/ 1171 w 1171"/>
                <a:gd name="T59" fmla="*/ 682 h 1087"/>
                <a:gd name="T60" fmla="*/ 1159 w 1171"/>
                <a:gd name="T61" fmla="*/ 690 h 1087"/>
                <a:gd name="T62" fmla="*/ 907 w 1171"/>
                <a:gd name="T63" fmla="*/ 676 h 1087"/>
                <a:gd name="T64" fmla="*/ 902 w 1171"/>
                <a:gd name="T65" fmla="*/ 671 h 1087"/>
                <a:gd name="T66" fmla="*/ 874 w 1171"/>
                <a:gd name="T67" fmla="*/ 463 h 1087"/>
                <a:gd name="T68" fmla="*/ 1047 w 1171"/>
                <a:gd name="T69" fmla="*/ 365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71" h="1087">
                  <a:moveTo>
                    <a:pt x="1047" y="365"/>
                  </a:moveTo>
                  <a:cubicBezTo>
                    <a:pt x="1088" y="365"/>
                    <a:pt x="1126" y="377"/>
                    <a:pt x="1159" y="398"/>
                  </a:cubicBezTo>
                  <a:cubicBezTo>
                    <a:pt x="1171" y="406"/>
                    <a:pt x="1171" y="406"/>
                    <a:pt x="1171" y="406"/>
                  </a:cubicBezTo>
                  <a:cubicBezTo>
                    <a:pt x="1171" y="0"/>
                    <a:pt x="1171" y="0"/>
                    <a:pt x="11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64" y="7"/>
                    <a:pt x="1164" y="7"/>
                    <a:pt x="1164" y="7"/>
                  </a:cubicBezTo>
                  <a:cubicBezTo>
                    <a:pt x="1164" y="392"/>
                    <a:pt x="1164" y="392"/>
                    <a:pt x="1164" y="392"/>
                  </a:cubicBezTo>
                  <a:cubicBezTo>
                    <a:pt x="1131" y="371"/>
                    <a:pt x="1091" y="358"/>
                    <a:pt x="1047" y="358"/>
                  </a:cubicBezTo>
                  <a:cubicBezTo>
                    <a:pt x="890" y="358"/>
                    <a:pt x="774" y="524"/>
                    <a:pt x="896" y="676"/>
                  </a:cubicBezTo>
                  <a:cubicBezTo>
                    <a:pt x="898" y="678"/>
                    <a:pt x="900" y="680"/>
                    <a:pt x="902" y="682"/>
                  </a:cubicBezTo>
                  <a:cubicBezTo>
                    <a:pt x="997" y="746"/>
                    <a:pt x="1096" y="739"/>
                    <a:pt x="1164" y="696"/>
                  </a:cubicBezTo>
                  <a:cubicBezTo>
                    <a:pt x="1164" y="1080"/>
                    <a:pt x="1164" y="1080"/>
                    <a:pt x="1164" y="1080"/>
                  </a:cubicBezTo>
                  <a:cubicBezTo>
                    <a:pt x="710" y="1080"/>
                    <a:pt x="710" y="1080"/>
                    <a:pt x="710" y="1080"/>
                  </a:cubicBezTo>
                  <a:cubicBezTo>
                    <a:pt x="753" y="1046"/>
                    <a:pt x="781" y="996"/>
                    <a:pt x="781" y="940"/>
                  </a:cubicBezTo>
                  <a:cubicBezTo>
                    <a:pt x="781" y="795"/>
                    <a:pt x="600" y="689"/>
                    <a:pt x="434" y="801"/>
                  </a:cubicBezTo>
                  <a:cubicBezTo>
                    <a:pt x="431" y="803"/>
                    <a:pt x="429" y="805"/>
                    <a:pt x="427" y="807"/>
                  </a:cubicBezTo>
                  <a:cubicBezTo>
                    <a:pt x="343" y="911"/>
                    <a:pt x="371" y="1021"/>
                    <a:pt x="446" y="1080"/>
                  </a:cubicBezTo>
                  <a:cubicBezTo>
                    <a:pt x="0" y="1080"/>
                    <a:pt x="0" y="1080"/>
                    <a:pt x="0" y="1080"/>
                  </a:cubicBezTo>
                  <a:cubicBezTo>
                    <a:pt x="0" y="1087"/>
                    <a:pt x="0" y="1087"/>
                    <a:pt x="0" y="1087"/>
                  </a:cubicBezTo>
                  <a:cubicBezTo>
                    <a:pt x="467" y="1087"/>
                    <a:pt x="467" y="1087"/>
                    <a:pt x="467" y="1087"/>
                  </a:cubicBezTo>
                  <a:cubicBezTo>
                    <a:pt x="451" y="1075"/>
                    <a:pt x="451" y="1075"/>
                    <a:pt x="451" y="1075"/>
                  </a:cubicBezTo>
                  <a:cubicBezTo>
                    <a:pt x="383" y="1022"/>
                    <a:pt x="349" y="916"/>
                    <a:pt x="433" y="812"/>
                  </a:cubicBezTo>
                  <a:cubicBezTo>
                    <a:pt x="435" y="810"/>
                    <a:pt x="436" y="808"/>
                    <a:pt x="438" y="807"/>
                  </a:cubicBezTo>
                  <a:cubicBezTo>
                    <a:pt x="512" y="757"/>
                    <a:pt x="595" y="748"/>
                    <a:pt x="666" y="780"/>
                  </a:cubicBezTo>
                  <a:cubicBezTo>
                    <a:pt x="732" y="811"/>
                    <a:pt x="773" y="872"/>
                    <a:pt x="773" y="940"/>
                  </a:cubicBezTo>
                  <a:cubicBezTo>
                    <a:pt x="773" y="992"/>
                    <a:pt x="748" y="1041"/>
                    <a:pt x="705" y="1075"/>
                  </a:cubicBezTo>
                  <a:cubicBezTo>
                    <a:pt x="689" y="1087"/>
                    <a:pt x="689" y="1087"/>
                    <a:pt x="689" y="1087"/>
                  </a:cubicBezTo>
                  <a:cubicBezTo>
                    <a:pt x="1171" y="1087"/>
                    <a:pt x="1171" y="1087"/>
                    <a:pt x="1171" y="1087"/>
                  </a:cubicBezTo>
                  <a:cubicBezTo>
                    <a:pt x="1171" y="682"/>
                    <a:pt x="1171" y="682"/>
                    <a:pt x="1171" y="682"/>
                  </a:cubicBezTo>
                  <a:cubicBezTo>
                    <a:pt x="1159" y="690"/>
                    <a:pt x="1159" y="690"/>
                    <a:pt x="1159" y="690"/>
                  </a:cubicBezTo>
                  <a:cubicBezTo>
                    <a:pt x="1085" y="738"/>
                    <a:pt x="990" y="733"/>
                    <a:pt x="907" y="676"/>
                  </a:cubicBezTo>
                  <a:cubicBezTo>
                    <a:pt x="905" y="675"/>
                    <a:pt x="903" y="673"/>
                    <a:pt x="902" y="671"/>
                  </a:cubicBezTo>
                  <a:cubicBezTo>
                    <a:pt x="848" y="604"/>
                    <a:pt x="838" y="528"/>
                    <a:pt x="874" y="463"/>
                  </a:cubicBezTo>
                  <a:cubicBezTo>
                    <a:pt x="907" y="403"/>
                    <a:pt x="974" y="365"/>
                    <a:pt x="1047" y="3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54"/>
            <p:cNvSpPr/>
            <p:nvPr/>
          </p:nvSpPr>
          <p:spPr bwMode="auto">
            <a:xfrm>
              <a:off x="3258" y="636"/>
              <a:ext cx="628" cy="579"/>
            </a:xfrm>
            <a:custGeom>
              <a:avLst/>
              <a:gdLst>
                <a:gd name="T0" fmla="*/ 1156 w 1164"/>
                <a:gd name="T1" fmla="*/ 7 h 1073"/>
                <a:gd name="T2" fmla="*/ 1156 w 1164"/>
                <a:gd name="T3" fmla="*/ 372 h 1073"/>
                <a:gd name="T4" fmla="*/ 1047 w 1164"/>
                <a:gd name="T5" fmla="*/ 344 h 1073"/>
                <a:gd name="T6" fmla="*/ 860 w 1164"/>
                <a:gd name="T7" fmla="*/ 450 h 1073"/>
                <a:gd name="T8" fmla="*/ 890 w 1164"/>
                <a:gd name="T9" fmla="*/ 673 h 1073"/>
                <a:gd name="T10" fmla="*/ 898 w 1164"/>
                <a:gd name="T11" fmla="*/ 680 h 1073"/>
                <a:gd name="T12" fmla="*/ 1156 w 1164"/>
                <a:gd name="T13" fmla="*/ 701 h 1073"/>
                <a:gd name="T14" fmla="*/ 1156 w 1164"/>
                <a:gd name="T15" fmla="*/ 1066 h 1073"/>
                <a:gd name="T16" fmla="*/ 729 w 1164"/>
                <a:gd name="T17" fmla="*/ 1066 h 1073"/>
                <a:gd name="T18" fmla="*/ 788 w 1164"/>
                <a:gd name="T19" fmla="*/ 933 h 1073"/>
                <a:gd name="T20" fmla="*/ 673 w 1164"/>
                <a:gd name="T21" fmla="*/ 761 h 1073"/>
                <a:gd name="T22" fmla="*/ 429 w 1164"/>
                <a:gd name="T23" fmla="*/ 789 h 1073"/>
                <a:gd name="T24" fmla="*/ 421 w 1164"/>
                <a:gd name="T25" fmla="*/ 796 h 1073"/>
                <a:gd name="T26" fmla="*/ 427 w 1164"/>
                <a:gd name="T27" fmla="*/ 1066 h 1073"/>
                <a:gd name="T28" fmla="*/ 0 w 1164"/>
                <a:gd name="T29" fmla="*/ 1066 h 1073"/>
                <a:gd name="T30" fmla="*/ 0 w 1164"/>
                <a:gd name="T31" fmla="*/ 1073 h 1073"/>
                <a:gd name="T32" fmla="*/ 446 w 1164"/>
                <a:gd name="T33" fmla="*/ 1073 h 1073"/>
                <a:gd name="T34" fmla="*/ 427 w 1164"/>
                <a:gd name="T35" fmla="*/ 800 h 1073"/>
                <a:gd name="T36" fmla="*/ 434 w 1164"/>
                <a:gd name="T37" fmla="*/ 794 h 1073"/>
                <a:gd name="T38" fmla="*/ 781 w 1164"/>
                <a:gd name="T39" fmla="*/ 933 h 1073"/>
                <a:gd name="T40" fmla="*/ 710 w 1164"/>
                <a:gd name="T41" fmla="*/ 1073 h 1073"/>
                <a:gd name="T42" fmla="*/ 1164 w 1164"/>
                <a:gd name="T43" fmla="*/ 1073 h 1073"/>
                <a:gd name="T44" fmla="*/ 1164 w 1164"/>
                <a:gd name="T45" fmla="*/ 689 h 1073"/>
                <a:gd name="T46" fmla="*/ 902 w 1164"/>
                <a:gd name="T47" fmla="*/ 675 h 1073"/>
                <a:gd name="T48" fmla="*/ 896 w 1164"/>
                <a:gd name="T49" fmla="*/ 669 h 1073"/>
                <a:gd name="T50" fmla="*/ 1047 w 1164"/>
                <a:gd name="T51" fmla="*/ 351 h 1073"/>
                <a:gd name="T52" fmla="*/ 1164 w 1164"/>
                <a:gd name="T53" fmla="*/ 385 h 1073"/>
                <a:gd name="T54" fmla="*/ 1164 w 1164"/>
                <a:gd name="T55" fmla="*/ 0 h 1073"/>
                <a:gd name="T56" fmla="*/ 0 w 1164"/>
                <a:gd name="T57" fmla="*/ 0 h 1073"/>
                <a:gd name="T58" fmla="*/ 0 w 1164"/>
                <a:gd name="T59" fmla="*/ 7 h 1073"/>
                <a:gd name="T60" fmla="*/ 1156 w 1164"/>
                <a:gd name="T61" fmla="*/ 7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4" h="1073">
                  <a:moveTo>
                    <a:pt x="1156" y="7"/>
                  </a:moveTo>
                  <a:cubicBezTo>
                    <a:pt x="1156" y="372"/>
                    <a:pt x="1156" y="372"/>
                    <a:pt x="1156" y="372"/>
                  </a:cubicBezTo>
                  <a:cubicBezTo>
                    <a:pt x="1123" y="354"/>
                    <a:pt x="1086" y="344"/>
                    <a:pt x="1047" y="344"/>
                  </a:cubicBezTo>
                  <a:cubicBezTo>
                    <a:pt x="968" y="344"/>
                    <a:pt x="896" y="385"/>
                    <a:pt x="860" y="450"/>
                  </a:cubicBezTo>
                  <a:cubicBezTo>
                    <a:pt x="821" y="520"/>
                    <a:pt x="832" y="601"/>
                    <a:pt x="890" y="673"/>
                  </a:cubicBezTo>
                  <a:cubicBezTo>
                    <a:pt x="892" y="676"/>
                    <a:pt x="895" y="678"/>
                    <a:pt x="898" y="680"/>
                  </a:cubicBezTo>
                  <a:cubicBezTo>
                    <a:pt x="996" y="747"/>
                    <a:pt x="1093" y="736"/>
                    <a:pt x="1156" y="701"/>
                  </a:cubicBezTo>
                  <a:cubicBezTo>
                    <a:pt x="1156" y="1066"/>
                    <a:pt x="1156" y="1066"/>
                    <a:pt x="1156" y="1066"/>
                  </a:cubicBezTo>
                  <a:cubicBezTo>
                    <a:pt x="729" y="1066"/>
                    <a:pt x="729" y="1066"/>
                    <a:pt x="729" y="1066"/>
                  </a:cubicBezTo>
                  <a:cubicBezTo>
                    <a:pt x="767" y="1031"/>
                    <a:pt x="788" y="983"/>
                    <a:pt x="788" y="933"/>
                  </a:cubicBezTo>
                  <a:cubicBezTo>
                    <a:pt x="788" y="860"/>
                    <a:pt x="744" y="794"/>
                    <a:pt x="673" y="761"/>
                  </a:cubicBezTo>
                  <a:cubicBezTo>
                    <a:pt x="596" y="726"/>
                    <a:pt x="508" y="736"/>
                    <a:pt x="429" y="789"/>
                  </a:cubicBezTo>
                  <a:cubicBezTo>
                    <a:pt x="426" y="791"/>
                    <a:pt x="423" y="793"/>
                    <a:pt x="421" y="796"/>
                  </a:cubicBezTo>
                  <a:cubicBezTo>
                    <a:pt x="337" y="901"/>
                    <a:pt x="364" y="1006"/>
                    <a:pt x="427" y="1066"/>
                  </a:cubicBezTo>
                  <a:cubicBezTo>
                    <a:pt x="0" y="1066"/>
                    <a:pt x="0" y="1066"/>
                    <a:pt x="0" y="1066"/>
                  </a:cubicBezTo>
                  <a:cubicBezTo>
                    <a:pt x="0" y="1073"/>
                    <a:pt x="0" y="1073"/>
                    <a:pt x="0" y="1073"/>
                  </a:cubicBezTo>
                  <a:cubicBezTo>
                    <a:pt x="446" y="1073"/>
                    <a:pt x="446" y="1073"/>
                    <a:pt x="446" y="1073"/>
                  </a:cubicBezTo>
                  <a:cubicBezTo>
                    <a:pt x="371" y="1014"/>
                    <a:pt x="343" y="904"/>
                    <a:pt x="427" y="800"/>
                  </a:cubicBezTo>
                  <a:cubicBezTo>
                    <a:pt x="429" y="798"/>
                    <a:pt x="431" y="796"/>
                    <a:pt x="434" y="794"/>
                  </a:cubicBezTo>
                  <a:cubicBezTo>
                    <a:pt x="600" y="682"/>
                    <a:pt x="781" y="788"/>
                    <a:pt x="781" y="933"/>
                  </a:cubicBezTo>
                  <a:cubicBezTo>
                    <a:pt x="781" y="989"/>
                    <a:pt x="753" y="1039"/>
                    <a:pt x="710" y="1073"/>
                  </a:cubicBezTo>
                  <a:cubicBezTo>
                    <a:pt x="1164" y="1073"/>
                    <a:pt x="1164" y="1073"/>
                    <a:pt x="1164" y="1073"/>
                  </a:cubicBezTo>
                  <a:cubicBezTo>
                    <a:pt x="1164" y="689"/>
                    <a:pt x="1164" y="689"/>
                    <a:pt x="1164" y="689"/>
                  </a:cubicBezTo>
                  <a:cubicBezTo>
                    <a:pt x="1096" y="732"/>
                    <a:pt x="997" y="739"/>
                    <a:pt x="902" y="675"/>
                  </a:cubicBezTo>
                  <a:cubicBezTo>
                    <a:pt x="900" y="673"/>
                    <a:pt x="898" y="671"/>
                    <a:pt x="896" y="669"/>
                  </a:cubicBezTo>
                  <a:cubicBezTo>
                    <a:pt x="774" y="517"/>
                    <a:pt x="890" y="351"/>
                    <a:pt x="1047" y="351"/>
                  </a:cubicBezTo>
                  <a:cubicBezTo>
                    <a:pt x="1091" y="351"/>
                    <a:pt x="1131" y="364"/>
                    <a:pt x="1164" y="385"/>
                  </a:cubicBezTo>
                  <a:cubicBezTo>
                    <a:pt x="1164" y="0"/>
                    <a:pt x="1164" y="0"/>
                    <a:pt x="11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156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255"/>
            <p:cNvSpPr/>
            <p:nvPr/>
          </p:nvSpPr>
          <p:spPr bwMode="auto">
            <a:xfrm>
              <a:off x="2625" y="632"/>
              <a:ext cx="625" cy="221"/>
            </a:xfrm>
            <a:custGeom>
              <a:avLst/>
              <a:gdLst>
                <a:gd name="T0" fmla="*/ 463 w 1157"/>
                <a:gd name="T1" fmla="*/ 7 h 410"/>
                <a:gd name="T2" fmla="*/ 376 w 1157"/>
                <a:gd name="T3" fmla="*/ 160 h 410"/>
                <a:gd name="T4" fmla="*/ 723 w 1157"/>
                <a:gd name="T5" fmla="*/ 298 h 410"/>
                <a:gd name="T6" fmla="*/ 730 w 1157"/>
                <a:gd name="T7" fmla="*/ 292 h 410"/>
                <a:gd name="T8" fmla="*/ 694 w 1157"/>
                <a:gd name="T9" fmla="*/ 7 h 410"/>
                <a:gd name="T10" fmla="*/ 1157 w 1157"/>
                <a:gd name="T11" fmla="*/ 7 h 410"/>
                <a:gd name="T12" fmla="*/ 1157 w 1157"/>
                <a:gd name="T13" fmla="*/ 0 h 410"/>
                <a:gd name="T14" fmla="*/ 670 w 1157"/>
                <a:gd name="T15" fmla="*/ 0 h 410"/>
                <a:gd name="T16" fmla="*/ 690 w 1157"/>
                <a:gd name="T17" fmla="*/ 13 h 410"/>
                <a:gd name="T18" fmla="*/ 771 w 1157"/>
                <a:gd name="T19" fmla="*/ 130 h 410"/>
                <a:gd name="T20" fmla="*/ 724 w 1157"/>
                <a:gd name="T21" fmla="*/ 288 h 410"/>
                <a:gd name="T22" fmla="*/ 718 w 1157"/>
                <a:gd name="T23" fmla="*/ 293 h 410"/>
                <a:gd name="T24" fmla="*/ 491 w 1157"/>
                <a:gd name="T25" fmla="*/ 319 h 410"/>
                <a:gd name="T26" fmla="*/ 384 w 1157"/>
                <a:gd name="T27" fmla="*/ 160 h 410"/>
                <a:gd name="T28" fmla="*/ 468 w 1157"/>
                <a:gd name="T29" fmla="*/ 13 h 410"/>
                <a:gd name="T30" fmla="*/ 488 w 1157"/>
                <a:gd name="T31" fmla="*/ 0 h 410"/>
                <a:gd name="T32" fmla="*/ 0 w 1157"/>
                <a:gd name="T33" fmla="*/ 0 h 410"/>
                <a:gd name="T34" fmla="*/ 0 w 1157"/>
                <a:gd name="T35" fmla="*/ 7 h 410"/>
                <a:gd name="T36" fmla="*/ 463 w 1157"/>
                <a:gd name="T37" fmla="*/ 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7" h="410">
                  <a:moveTo>
                    <a:pt x="463" y="7"/>
                  </a:moveTo>
                  <a:cubicBezTo>
                    <a:pt x="411" y="41"/>
                    <a:pt x="376" y="97"/>
                    <a:pt x="376" y="160"/>
                  </a:cubicBezTo>
                  <a:cubicBezTo>
                    <a:pt x="376" y="304"/>
                    <a:pt x="557" y="410"/>
                    <a:pt x="723" y="298"/>
                  </a:cubicBezTo>
                  <a:cubicBezTo>
                    <a:pt x="726" y="297"/>
                    <a:pt x="728" y="294"/>
                    <a:pt x="730" y="292"/>
                  </a:cubicBezTo>
                  <a:cubicBezTo>
                    <a:pt x="819" y="181"/>
                    <a:pt x="782" y="63"/>
                    <a:pt x="694" y="7"/>
                  </a:cubicBezTo>
                  <a:cubicBezTo>
                    <a:pt x="1157" y="7"/>
                    <a:pt x="1157" y="7"/>
                    <a:pt x="1157" y="7"/>
                  </a:cubicBezTo>
                  <a:cubicBezTo>
                    <a:pt x="1157" y="0"/>
                    <a:pt x="1157" y="0"/>
                    <a:pt x="1157" y="0"/>
                  </a:cubicBezTo>
                  <a:cubicBezTo>
                    <a:pt x="670" y="0"/>
                    <a:pt x="670" y="0"/>
                    <a:pt x="670" y="0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733" y="41"/>
                    <a:pt x="762" y="83"/>
                    <a:pt x="771" y="130"/>
                  </a:cubicBezTo>
                  <a:cubicBezTo>
                    <a:pt x="780" y="183"/>
                    <a:pt x="764" y="238"/>
                    <a:pt x="724" y="288"/>
                  </a:cubicBezTo>
                  <a:cubicBezTo>
                    <a:pt x="722" y="290"/>
                    <a:pt x="720" y="291"/>
                    <a:pt x="718" y="293"/>
                  </a:cubicBezTo>
                  <a:cubicBezTo>
                    <a:pt x="645" y="342"/>
                    <a:pt x="562" y="352"/>
                    <a:pt x="491" y="319"/>
                  </a:cubicBezTo>
                  <a:cubicBezTo>
                    <a:pt x="425" y="289"/>
                    <a:pt x="384" y="227"/>
                    <a:pt x="384" y="160"/>
                  </a:cubicBezTo>
                  <a:cubicBezTo>
                    <a:pt x="384" y="101"/>
                    <a:pt x="415" y="47"/>
                    <a:pt x="468" y="13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46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256"/>
            <p:cNvSpPr/>
            <p:nvPr/>
          </p:nvSpPr>
          <p:spPr bwMode="auto">
            <a:xfrm>
              <a:off x="3250" y="632"/>
              <a:ext cx="8" cy="4"/>
            </a:xfrm>
            <a:custGeom>
              <a:avLst/>
              <a:gdLst>
                <a:gd name="T0" fmla="*/ 3 w 8"/>
                <a:gd name="T1" fmla="*/ 4 h 4"/>
                <a:gd name="T2" fmla="*/ 8 w 8"/>
                <a:gd name="T3" fmla="*/ 4 h 4"/>
                <a:gd name="T4" fmla="*/ 8 w 8"/>
                <a:gd name="T5" fmla="*/ 0 h 4"/>
                <a:gd name="T6" fmla="*/ 0 w 8"/>
                <a:gd name="T7" fmla="*/ 0 h 4"/>
                <a:gd name="T8" fmla="*/ 0 w 8"/>
                <a:gd name="T9" fmla="*/ 4 h 4"/>
                <a:gd name="T10" fmla="*/ 3 w 8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3" y="4"/>
                  </a:moveTo>
                  <a:lnTo>
                    <a:pt x="8" y="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Rectangle 257"/>
            <p:cNvSpPr>
              <a:spLocks noChangeArrowheads="1"/>
            </p:cNvSpPr>
            <p:nvPr/>
          </p:nvSpPr>
          <p:spPr bwMode="auto">
            <a:xfrm>
              <a:off x="3256" y="1215"/>
              <a:ext cx="2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258"/>
            <p:cNvSpPr/>
            <p:nvPr/>
          </p:nvSpPr>
          <p:spPr bwMode="auto">
            <a:xfrm>
              <a:off x="3253" y="636"/>
              <a:ext cx="214" cy="579"/>
            </a:xfrm>
            <a:custGeom>
              <a:avLst/>
              <a:gdLst>
                <a:gd name="T0" fmla="*/ 0 w 396"/>
                <a:gd name="T1" fmla="*/ 389 h 1073"/>
                <a:gd name="T2" fmla="*/ 123 w 396"/>
                <a:gd name="T3" fmla="*/ 351 h 1073"/>
                <a:gd name="T4" fmla="*/ 275 w 396"/>
                <a:gd name="T5" fmla="*/ 668 h 1073"/>
                <a:gd name="T6" fmla="*/ 268 w 396"/>
                <a:gd name="T7" fmla="*/ 675 h 1073"/>
                <a:gd name="T8" fmla="*/ 0 w 396"/>
                <a:gd name="T9" fmla="*/ 684 h 1073"/>
                <a:gd name="T10" fmla="*/ 0 w 396"/>
                <a:gd name="T11" fmla="*/ 1055 h 1073"/>
                <a:gd name="T12" fmla="*/ 4 w 396"/>
                <a:gd name="T13" fmla="*/ 1055 h 1073"/>
                <a:gd name="T14" fmla="*/ 4 w 396"/>
                <a:gd name="T15" fmla="*/ 1073 h 1073"/>
                <a:gd name="T16" fmla="*/ 8 w 396"/>
                <a:gd name="T17" fmla="*/ 1073 h 1073"/>
                <a:gd name="T18" fmla="*/ 8 w 396"/>
                <a:gd name="T19" fmla="*/ 1066 h 1073"/>
                <a:gd name="T20" fmla="*/ 8 w 396"/>
                <a:gd name="T21" fmla="*/ 698 h 1073"/>
                <a:gd name="T22" fmla="*/ 273 w 396"/>
                <a:gd name="T23" fmla="*/ 680 h 1073"/>
                <a:gd name="T24" fmla="*/ 281 w 396"/>
                <a:gd name="T25" fmla="*/ 673 h 1073"/>
                <a:gd name="T26" fmla="*/ 310 w 396"/>
                <a:gd name="T27" fmla="*/ 450 h 1073"/>
                <a:gd name="T28" fmla="*/ 123 w 396"/>
                <a:gd name="T29" fmla="*/ 344 h 1073"/>
                <a:gd name="T30" fmla="*/ 8 w 396"/>
                <a:gd name="T31" fmla="*/ 376 h 1073"/>
                <a:gd name="T32" fmla="*/ 8 w 396"/>
                <a:gd name="T33" fmla="*/ 7 h 1073"/>
                <a:gd name="T34" fmla="*/ 8 w 396"/>
                <a:gd name="T35" fmla="*/ 0 h 1073"/>
                <a:gd name="T36" fmla="*/ 0 w 396"/>
                <a:gd name="T37" fmla="*/ 0 h 1073"/>
                <a:gd name="T38" fmla="*/ 0 w 396"/>
                <a:gd name="T39" fmla="*/ 389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6" h="1073">
                  <a:moveTo>
                    <a:pt x="0" y="389"/>
                  </a:moveTo>
                  <a:cubicBezTo>
                    <a:pt x="34" y="366"/>
                    <a:pt x="77" y="351"/>
                    <a:pt x="123" y="351"/>
                  </a:cubicBezTo>
                  <a:cubicBezTo>
                    <a:pt x="281" y="351"/>
                    <a:pt x="396" y="517"/>
                    <a:pt x="275" y="668"/>
                  </a:cubicBezTo>
                  <a:cubicBezTo>
                    <a:pt x="273" y="671"/>
                    <a:pt x="271" y="673"/>
                    <a:pt x="268" y="675"/>
                  </a:cubicBezTo>
                  <a:cubicBezTo>
                    <a:pt x="170" y="741"/>
                    <a:pt x="68" y="732"/>
                    <a:pt x="0" y="684"/>
                  </a:cubicBezTo>
                  <a:cubicBezTo>
                    <a:pt x="0" y="1055"/>
                    <a:pt x="0" y="1055"/>
                    <a:pt x="0" y="1055"/>
                  </a:cubicBezTo>
                  <a:cubicBezTo>
                    <a:pt x="4" y="1055"/>
                    <a:pt x="4" y="1055"/>
                    <a:pt x="4" y="1055"/>
                  </a:cubicBezTo>
                  <a:cubicBezTo>
                    <a:pt x="4" y="1073"/>
                    <a:pt x="4" y="1073"/>
                    <a:pt x="4" y="1073"/>
                  </a:cubicBezTo>
                  <a:cubicBezTo>
                    <a:pt x="8" y="1073"/>
                    <a:pt x="8" y="1073"/>
                    <a:pt x="8" y="1073"/>
                  </a:cubicBezTo>
                  <a:cubicBezTo>
                    <a:pt x="8" y="1066"/>
                    <a:pt x="8" y="1066"/>
                    <a:pt x="8" y="1066"/>
                  </a:cubicBezTo>
                  <a:cubicBezTo>
                    <a:pt x="8" y="698"/>
                    <a:pt x="8" y="698"/>
                    <a:pt x="8" y="698"/>
                  </a:cubicBezTo>
                  <a:cubicBezTo>
                    <a:pt x="72" y="736"/>
                    <a:pt x="171" y="749"/>
                    <a:pt x="273" y="680"/>
                  </a:cubicBezTo>
                  <a:cubicBezTo>
                    <a:pt x="276" y="678"/>
                    <a:pt x="279" y="675"/>
                    <a:pt x="281" y="673"/>
                  </a:cubicBezTo>
                  <a:cubicBezTo>
                    <a:pt x="338" y="601"/>
                    <a:pt x="349" y="520"/>
                    <a:pt x="310" y="450"/>
                  </a:cubicBezTo>
                  <a:cubicBezTo>
                    <a:pt x="274" y="385"/>
                    <a:pt x="202" y="344"/>
                    <a:pt x="123" y="344"/>
                  </a:cubicBezTo>
                  <a:cubicBezTo>
                    <a:pt x="82" y="344"/>
                    <a:pt x="42" y="355"/>
                    <a:pt x="8" y="37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59"/>
            <p:cNvSpPr/>
            <p:nvPr/>
          </p:nvSpPr>
          <p:spPr bwMode="auto">
            <a:xfrm>
              <a:off x="2625" y="636"/>
              <a:ext cx="625" cy="217"/>
            </a:xfrm>
            <a:custGeom>
              <a:avLst/>
              <a:gdLst>
                <a:gd name="T0" fmla="*/ 441 w 1157"/>
                <a:gd name="T1" fmla="*/ 7 h 403"/>
                <a:gd name="T2" fmla="*/ 368 w 1157"/>
                <a:gd name="T3" fmla="*/ 153 h 403"/>
                <a:gd name="T4" fmla="*/ 484 w 1157"/>
                <a:gd name="T5" fmla="*/ 325 h 403"/>
                <a:gd name="T6" fmla="*/ 728 w 1157"/>
                <a:gd name="T7" fmla="*/ 297 h 403"/>
                <a:gd name="T8" fmla="*/ 736 w 1157"/>
                <a:gd name="T9" fmla="*/ 289 h 403"/>
                <a:gd name="T10" fmla="*/ 786 w 1157"/>
                <a:gd name="T11" fmla="*/ 121 h 403"/>
                <a:gd name="T12" fmla="*/ 716 w 1157"/>
                <a:gd name="T13" fmla="*/ 7 h 403"/>
                <a:gd name="T14" fmla="*/ 1157 w 1157"/>
                <a:gd name="T15" fmla="*/ 7 h 403"/>
                <a:gd name="T16" fmla="*/ 1157 w 1157"/>
                <a:gd name="T17" fmla="*/ 0 h 403"/>
                <a:gd name="T18" fmla="*/ 694 w 1157"/>
                <a:gd name="T19" fmla="*/ 0 h 403"/>
                <a:gd name="T20" fmla="*/ 730 w 1157"/>
                <a:gd name="T21" fmla="*/ 285 h 403"/>
                <a:gd name="T22" fmla="*/ 723 w 1157"/>
                <a:gd name="T23" fmla="*/ 291 h 403"/>
                <a:gd name="T24" fmla="*/ 376 w 1157"/>
                <a:gd name="T25" fmla="*/ 153 h 403"/>
                <a:gd name="T26" fmla="*/ 463 w 1157"/>
                <a:gd name="T27" fmla="*/ 0 h 403"/>
                <a:gd name="T28" fmla="*/ 0 w 1157"/>
                <a:gd name="T29" fmla="*/ 0 h 403"/>
                <a:gd name="T30" fmla="*/ 0 w 1157"/>
                <a:gd name="T31" fmla="*/ 7 h 403"/>
                <a:gd name="T32" fmla="*/ 441 w 1157"/>
                <a:gd name="T33" fmla="*/ 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7" h="403">
                  <a:moveTo>
                    <a:pt x="441" y="7"/>
                  </a:moveTo>
                  <a:cubicBezTo>
                    <a:pt x="395" y="44"/>
                    <a:pt x="368" y="97"/>
                    <a:pt x="368" y="153"/>
                  </a:cubicBezTo>
                  <a:cubicBezTo>
                    <a:pt x="368" y="226"/>
                    <a:pt x="413" y="292"/>
                    <a:pt x="484" y="325"/>
                  </a:cubicBezTo>
                  <a:cubicBezTo>
                    <a:pt x="560" y="360"/>
                    <a:pt x="649" y="350"/>
                    <a:pt x="728" y="297"/>
                  </a:cubicBezTo>
                  <a:cubicBezTo>
                    <a:pt x="731" y="295"/>
                    <a:pt x="734" y="292"/>
                    <a:pt x="736" y="289"/>
                  </a:cubicBezTo>
                  <a:cubicBezTo>
                    <a:pt x="779" y="236"/>
                    <a:pt x="796" y="178"/>
                    <a:pt x="786" y="121"/>
                  </a:cubicBezTo>
                  <a:cubicBezTo>
                    <a:pt x="778" y="77"/>
                    <a:pt x="753" y="37"/>
                    <a:pt x="716" y="7"/>
                  </a:cubicBezTo>
                  <a:cubicBezTo>
                    <a:pt x="1157" y="7"/>
                    <a:pt x="1157" y="7"/>
                    <a:pt x="1157" y="7"/>
                  </a:cubicBezTo>
                  <a:cubicBezTo>
                    <a:pt x="1157" y="0"/>
                    <a:pt x="1157" y="0"/>
                    <a:pt x="1157" y="0"/>
                  </a:cubicBezTo>
                  <a:cubicBezTo>
                    <a:pt x="694" y="0"/>
                    <a:pt x="694" y="0"/>
                    <a:pt x="694" y="0"/>
                  </a:cubicBezTo>
                  <a:cubicBezTo>
                    <a:pt x="782" y="56"/>
                    <a:pt x="819" y="174"/>
                    <a:pt x="730" y="285"/>
                  </a:cubicBezTo>
                  <a:cubicBezTo>
                    <a:pt x="728" y="287"/>
                    <a:pt x="726" y="290"/>
                    <a:pt x="723" y="291"/>
                  </a:cubicBezTo>
                  <a:cubicBezTo>
                    <a:pt x="557" y="403"/>
                    <a:pt x="376" y="297"/>
                    <a:pt x="376" y="153"/>
                  </a:cubicBezTo>
                  <a:cubicBezTo>
                    <a:pt x="376" y="90"/>
                    <a:pt x="411" y="34"/>
                    <a:pt x="4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44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60"/>
            <p:cNvSpPr/>
            <p:nvPr/>
          </p:nvSpPr>
          <p:spPr bwMode="auto">
            <a:xfrm>
              <a:off x="2436" y="829"/>
              <a:ext cx="106" cy="167"/>
            </a:xfrm>
            <a:custGeom>
              <a:avLst/>
              <a:gdLst>
                <a:gd name="T0" fmla="*/ 36 w 197"/>
                <a:gd name="T1" fmla="*/ 98 h 308"/>
                <a:gd name="T2" fmla="*/ 197 w 197"/>
                <a:gd name="T3" fmla="*/ 0 h 308"/>
                <a:gd name="T4" fmla="*/ 36 w 197"/>
                <a:gd name="T5" fmla="*/ 98 h 308"/>
                <a:gd name="T6" fmla="*/ 66 w 197"/>
                <a:gd name="T7" fmla="*/ 308 h 308"/>
                <a:gd name="T8" fmla="*/ 66 w 197"/>
                <a:gd name="T9" fmla="*/ 308 h 308"/>
                <a:gd name="T10" fmla="*/ 36 w 197"/>
                <a:gd name="T11" fmla="*/ 9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308">
                  <a:moveTo>
                    <a:pt x="36" y="98"/>
                  </a:moveTo>
                  <a:cubicBezTo>
                    <a:pt x="67" y="41"/>
                    <a:pt x="128" y="4"/>
                    <a:pt x="197" y="0"/>
                  </a:cubicBezTo>
                  <a:cubicBezTo>
                    <a:pt x="128" y="4"/>
                    <a:pt x="67" y="41"/>
                    <a:pt x="36" y="98"/>
                  </a:cubicBezTo>
                  <a:cubicBezTo>
                    <a:pt x="0" y="164"/>
                    <a:pt x="11" y="240"/>
                    <a:pt x="66" y="308"/>
                  </a:cubicBezTo>
                  <a:cubicBezTo>
                    <a:pt x="66" y="308"/>
                    <a:pt x="66" y="308"/>
                    <a:pt x="66" y="308"/>
                  </a:cubicBezTo>
                  <a:cubicBezTo>
                    <a:pt x="11" y="240"/>
                    <a:pt x="0" y="164"/>
                    <a:pt x="36" y="9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261"/>
            <p:cNvSpPr/>
            <p:nvPr/>
          </p:nvSpPr>
          <p:spPr bwMode="auto">
            <a:xfrm>
              <a:off x="3250" y="636"/>
              <a:ext cx="217" cy="569"/>
            </a:xfrm>
            <a:custGeom>
              <a:avLst/>
              <a:gdLst>
                <a:gd name="T0" fmla="*/ 0 w 403"/>
                <a:gd name="T1" fmla="*/ 404 h 1055"/>
                <a:gd name="T2" fmla="*/ 12 w 403"/>
                <a:gd name="T3" fmla="*/ 395 h 1055"/>
                <a:gd name="T4" fmla="*/ 130 w 403"/>
                <a:gd name="T5" fmla="*/ 358 h 1055"/>
                <a:gd name="T6" fmla="*/ 304 w 403"/>
                <a:gd name="T7" fmla="*/ 456 h 1055"/>
                <a:gd name="T8" fmla="*/ 276 w 403"/>
                <a:gd name="T9" fmla="*/ 664 h 1055"/>
                <a:gd name="T10" fmla="*/ 270 w 403"/>
                <a:gd name="T11" fmla="*/ 669 h 1055"/>
                <a:gd name="T12" fmla="*/ 12 w 403"/>
                <a:gd name="T13" fmla="*/ 679 h 1055"/>
                <a:gd name="T14" fmla="*/ 0 w 403"/>
                <a:gd name="T15" fmla="*/ 670 h 1055"/>
                <a:gd name="T16" fmla="*/ 0 w 403"/>
                <a:gd name="T17" fmla="*/ 1055 h 1055"/>
                <a:gd name="T18" fmla="*/ 7 w 403"/>
                <a:gd name="T19" fmla="*/ 1055 h 1055"/>
                <a:gd name="T20" fmla="*/ 7 w 403"/>
                <a:gd name="T21" fmla="*/ 684 h 1055"/>
                <a:gd name="T22" fmla="*/ 275 w 403"/>
                <a:gd name="T23" fmla="*/ 675 h 1055"/>
                <a:gd name="T24" fmla="*/ 282 w 403"/>
                <a:gd name="T25" fmla="*/ 668 h 1055"/>
                <a:gd name="T26" fmla="*/ 130 w 403"/>
                <a:gd name="T27" fmla="*/ 351 h 1055"/>
                <a:gd name="T28" fmla="*/ 7 w 403"/>
                <a:gd name="T29" fmla="*/ 389 h 1055"/>
                <a:gd name="T30" fmla="*/ 7 w 403"/>
                <a:gd name="T31" fmla="*/ 0 h 1055"/>
                <a:gd name="T32" fmla="*/ 0 w 403"/>
                <a:gd name="T33" fmla="*/ 0 h 1055"/>
                <a:gd name="T34" fmla="*/ 0 w 403"/>
                <a:gd name="T35" fmla="*/ 7 h 1055"/>
                <a:gd name="T36" fmla="*/ 0 w 403"/>
                <a:gd name="T37" fmla="*/ 404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3" h="1055">
                  <a:moveTo>
                    <a:pt x="0" y="404"/>
                  </a:moveTo>
                  <a:cubicBezTo>
                    <a:pt x="12" y="395"/>
                    <a:pt x="12" y="395"/>
                    <a:pt x="12" y="395"/>
                  </a:cubicBezTo>
                  <a:cubicBezTo>
                    <a:pt x="46" y="371"/>
                    <a:pt x="87" y="358"/>
                    <a:pt x="130" y="358"/>
                  </a:cubicBezTo>
                  <a:cubicBezTo>
                    <a:pt x="204" y="358"/>
                    <a:pt x="270" y="396"/>
                    <a:pt x="304" y="456"/>
                  </a:cubicBezTo>
                  <a:cubicBezTo>
                    <a:pt x="340" y="521"/>
                    <a:pt x="329" y="597"/>
                    <a:pt x="276" y="664"/>
                  </a:cubicBezTo>
                  <a:cubicBezTo>
                    <a:pt x="274" y="666"/>
                    <a:pt x="272" y="668"/>
                    <a:pt x="270" y="669"/>
                  </a:cubicBezTo>
                  <a:cubicBezTo>
                    <a:pt x="169" y="738"/>
                    <a:pt x="70" y="719"/>
                    <a:pt x="12" y="679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0" y="1055"/>
                    <a:pt x="0" y="1055"/>
                    <a:pt x="0" y="1055"/>
                  </a:cubicBezTo>
                  <a:cubicBezTo>
                    <a:pt x="7" y="1055"/>
                    <a:pt x="7" y="1055"/>
                    <a:pt x="7" y="1055"/>
                  </a:cubicBezTo>
                  <a:cubicBezTo>
                    <a:pt x="7" y="684"/>
                    <a:pt x="7" y="684"/>
                    <a:pt x="7" y="684"/>
                  </a:cubicBezTo>
                  <a:cubicBezTo>
                    <a:pt x="75" y="732"/>
                    <a:pt x="177" y="741"/>
                    <a:pt x="275" y="675"/>
                  </a:cubicBezTo>
                  <a:cubicBezTo>
                    <a:pt x="278" y="673"/>
                    <a:pt x="280" y="671"/>
                    <a:pt x="282" y="668"/>
                  </a:cubicBezTo>
                  <a:cubicBezTo>
                    <a:pt x="403" y="517"/>
                    <a:pt x="288" y="351"/>
                    <a:pt x="130" y="351"/>
                  </a:cubicBezTo>
                  <a:cubicBezTo>
                    <a:pt x="84" y="351"/>
                    <a:pt x="41" y="366"/>
                    <a:pt x="7" y="38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0" y="4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262"/>
            <p:cNvSpPr/>
            <p:nvPr/>
          </p:nvSpPr>
          <p:spPr bwMode="auto">
            <a:xfrm>
              <a:off x="1985" y="632"/>
              <a:ext cx="632" cy="573"/>
            </a:xfrm>
            <a:custGeom>
              <a:avLst/>
              <a:gdLst>
                <a:gd name="T0" fmla="*/ 7 w 1171"/>
                <a:gd name="T1" fmla="*/ 676 h 1062"/>
                <a:gd name="T2" fmla="*/ 296 w 1171"/>
                <a:gd name="T3" fmla="*/ 681 h 1062"/>
                <a:gd name="T4" fmla="*/ 299 w 1171"/>
                <a:gd name="T5" fmla="*/ 678 h 1062"/>
                <a:gd name="T6" fmla="*/ 150 w 1171"/>
                <a:gd name="T7" fmla="*/ 358 h 1062"/>
                <a:gd name="T8" fmla="*/ 7 w 1171"/>
                <a:gd name="T9" fmla="*/ 412 h 1062"/>
                <a:gd name="T10" fmla="*/ 7 w 1171"/>
                <a:gd name="T11" fmla="*/ 7 h 1062"/>
                <a:gd name="T12" fmla="*/ 1171 w 1171"/>
                <a:gd name="T13" fmla="*/ 7 h 1062"/>
                <a:gd name="T14" fmla="*/ 1171 w 1171"/>
                <a:gd name="T15" fmla="*/ 0 h 1062"/>
                <a:gd name="T16" fmla="*/ 0 w 1171"/>
                <a:gd name="T17" fmla="*/ 0 h 1062"/>
                <a:gd name="T18" fmla="*/ 0 w 1171"/>
                <a:gd name="T19" fmla="*/ 429 h 1062"/>
                <a:gd name="T20" fmla="*/ 13 w 1171"/>
                <a:gd name="T21" fmla="*/ 417 h 1062"/>
                <a:gd name="T22" fmla="*/ 150 w 1171"/>
                <a:gd name="T23" fmla="*/ 365 h 1062"/>
                <a:gd name="T24" fmla="*/ 324 w 1171"/>
                <a:gd name="T25" fmla="*/ 464 h 1062"/>
                <a:gd name="T26" fmla="*/ 293 w 1171"/>
                <a:gd name="T27" fmla="*/ 674 h 1062"/>
                <a:gd name="T28" fmla="*/ 292 w 1171"/>
                <a:gd name="T29" fmla="*/ 675 h 1062"/>
                <a:gd name="T30" fmla="*/ 13 w 1171"/>
                <a:gd name="T31" fmla="*/ 671 h 1062"/>
                <a:gd name="T32" fmla="*/ 0 w 1171"/>
                <a:gd name="T33" fmla="*/ 659 h 1062"/>
                <a:gd name="T34" fmla="*/ 0 w 1171"/>
                <a:gd name="T35" fmla="*/ 1062 h 1062"/>
                <a:gd name="T36" fmla="*/ 7 w 1171"/>
                <a:gd name="T37" fmla="*/ 1062 h 1062"/>
                <a:gd name="T38" fmla="*/ 7 w 1171"/>
                <a:gd name="T39" fmla="*/ 676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1" h="1062">
                  <a:moveTo>
                    <a:pt x="7" y="676"/>
                  </a:moveTo>
                  <a:cubicBezTo>
                    <a:pt x="75" y="737"/>
                    <a:pt x="189" y="755"/>
                    <a:pt x="296" y="681"/>
                  </a:cubicBezTo>
                  <a:cubicBezTo>
                    <a:pt x="297" y="680"/>
                    <a:pt x="299" y="679"/>
                    <a:pt x="299" y="678"/>
                  </a:cubicBezTo>
                  <a:cubicBezTo>
                    <a:pt x="424" y="525"/>
                    <a:pt x="308" y="358"/>
                    <a:pt x="150" y="358"/>
                  </a:cubicBezTo>
                  <a:cubicBezTo>
                    <a:pt x="94" y="358"/>
                    <a:pt x="44" y="379"/>
                    <a:pt x="7" y="41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171" y="7"/>
                    <a:pt x="1171" y="7"/>
                    <a:pt x="1171" y="7"/>
                  </a:cubicBezTo>
                  <a:cubicBezTo>
                    <a:pt x="1171" y="0"/>
                    <a:pt x="1171" y="0"/>
                    <a:pt x="11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29"/>
                    <a:pt x="0" y="429"/>
                    <a:pt x="0" y="429"/>
                  </a:cubicBezTo>
                  <a:cubicBezTo>
                    <a:pt x="13" y="417"/>
                    <a:pt x="13" y="417"/>
                    <a:pt x="13" y="417"/>
                  </a:cubicBezTo>
                  <a:cubicBezTo>
                    <a:pt x="49" y="384"/>
                    <a:pt x="98" y="365"/>
                    <a:pt x="150" y="365"/>
                  </a:cubicBezTo>
                  <a:cubicBezTo>
                    <a:pt x="224" y="365"/>
                    <a:pt x="291" y="403"/>
                    <a:pt x="324" y="464"/>
                  </a:cubicBezTo>
                  <a:cubicBezTo>
                    <a:pt x="360" y="530"/>
                    <a:pt x="349" y="606"/>
                    <a:pt x="293" y="674"/>
                  </a:cubicBezTo>
                  <a:cubicBezTo>
                    <a:pt x="293" y="674"/>
                    <a:pt x="292" y="675"/>
                    <a:pt x="292" y="675"/>
                  </a:cubicBezTo>
                  <a:cubicBezTo>
                    <a:pt x="184" y="749"/>
                    <a:pt x="74" y="726"/>
                    <a:pt x="13" y="671"/>
                  </a:cubicBezTo>
                  <a:cubicBezTo>
                    <a:pt x="0" y="659"/>
                    <a:pt x="0" y="659"/>
                    <a:pt x="0" y="659"/>
                  </a:cubicBezTo>
                  <a:cubicBezTo>
                    <a:pt x="0" y="1062"/>
                    <a:pt x="0" y="1062"/>
                    <a:pt x="0" y="1062"/>
                  </a:cubicBezTo>
                  <a:cubicBezTo>
                    <a:pt x="7" y="1062"/>
                    <a:pt x="7" y="1062"/>
                    <a:pt x="7" y="1062"/>
                  </a:cubicBezTo>
                  <a:lnTo>
                    <a:pt x="7" y="6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263"/>
            <p:cNvSpPr/>
            <p:nvPr/>
          </p:nvSpPr>
          <p:spPr bwMode="auto">
            <a:xfrm>
              <a:off x="2473" y="996"/>
              <a:ext cx="146" cy="41"/>
            </a:xfrm>
            <a:custGeom>
              <a:avLst/>
              <a:gdLst>
                <a:gd name="T0" fmla="*/ 0 w 270"/>
                <a:gd name="T1" fmla="*/ 0 h 75"/>
                <a:gd name="T2" fmla="*/ 0 w 270"/>
                <a:gd name="T3" fmla="*/ 0 h 75"/>
                <a:gd name="T4" fmla="*/ 270 w 270"/>
                <a:gd name="T5" fmla="*/ 4 h 75"/>
                <a:gd name="T6" fmla="*/ 0 w 270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7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8" y="75"/>
                    <a:pt x="213" y="49"/>
                    <a:pt x="270" y="4"/>
                  </a:cubicBezTo>
                  <a:cubicBezTo>
                    <a:pt x="213" y="49"/>
                    <a:pt x="109" y="75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264"/>
            <p:cNvSpPr/>
            <p:nvPr/>
          </p:nvSpPr>
          <p:spPr bwMode="auto">
            <a:xfrm>
              <a:off x="2549" y="829"/>
              <a:ext cx="70" cy="24"/>
            </a:xfrm>
            <a:custGeom>
              <a:avLst/>
              <a:gdLst>
                <a:gd name="T0" fmla="*/ 0 w 128"/>
                <a:gd name="T1" fmla="*/ 0 h 44"/>
                <a:gd name="T2" fmla="*/ 128 w 128"/>
                <a:gd name="T3" fmla="*/ 44 h 44"/>
                <a:gd name="T4" fmla="*/ 0 w 128"/>
                <a:gd name="T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44">
                  <a:moveTo>
                    <a:pt x="0" y="0"/>
                  </a:moveTo>
                  <a:cubicBezTo>
                    <a:pt x="47" y="0"/>
                    <a:pt x="92" y="16"/>
                    <a:pt x="128" y="44"/>
                  </a:cubicBezTo>
                  <a:cubicBezTo>
                    <a:pt x="92" y="16"/>
                    <a:pt x="47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265"/>
            <p:cNvSpPr/>
            <p:nvPr/>
          </p:nvSpPr>
          <p:spPr bwMode="auto">
            <a:xfrm>
              <a:off x="2488" y="839"/>
              <a:ext cx="7" cy="4"/>
            </a:xfrm>
            <a:custGeom>
              <a:avLst/>
              <a:gdLst>
                <a:gd name="T0" fmla="*/ 0 w 14"/>
                <a:gd name="T1" fmla="*/ 8 h 8"/>
                <a:gd name="T2" fmla="*/ 14 w 14"/>
                <a:gd name="T3" fmla="*/ 0 h 8"/>
                <a:gd name="T4" fmla="*/ 0 w 1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cubicBezTo>
                    <a:pt x="4" y="5"/>
                    <a:pt x="9" y="2"/>
                    <a:pt x="14" y="0"/>
                  </a:cubicBezTo>
                  <a:cubicBezTo>
                    <a:pt x="9" y="2"/>
                    <a:pt x="4" y="5"/>
                    <a:pt x="0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66"/>
            <p:cNvSpPr/>
            <p:nvPr/>
          </p:nvSpPr>
          <p:spPr bwMode="auto">
            <a:xfrm>
              <a:off x="2479" y="848"/>
              <a:ext cx="2" cy="1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0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2" y="1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267"/>
            <p:cNvSpPr/>
            <p:nvPr/>
          </p:nvSpPr>
          <p:spPr bwMode="auto">
            <a:xfrm>
              <a:off x="2457" y="865"/>
              <a:ext cx="6" cy="8"/>
            </a:xfrm>
            <a:custGeom>
              <a:avLst/>
              <a:gdLst>
                <a:gd name="T0" fmla="*/ 0 w 10"/>
                <a:gd name="T1" fmla="*/ 14 h 14"/>
                <a:gd name="T2" fmla="*/ 10 w 10"/>
                <a:gd name="T3" fmla="*/ 0 h 14"/>
                <a:gd name="T4" fmla="*/ 0 w 10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4">
                  <a:moveTo>
                    <a:pt x="0" y="14"/>
                  </a:moveTo>
                  <a:cubicBezTo>
                    <a:pt x="3" y="9"/>
                    <a:pt x="7" y="4"/>
                    <a:pt x="10" y="0"/>
                  </a:cubicBezTo>
                  <a:cubicBezTo>
                    <a:pt x="7" y="4"/>
                    <a:pt x="3" y="9"/>
                    <a:pt x="0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268"/>
            <p:cNvSpPr/>
            <p:nvPr/>
          </p:nvSpPr>
          <p:spPr bwMode="auto">
            <a:xfrm>
              <a:off x="2574" y="1017"/>
              <a:ext cx="20" cy="6"/>
            </a:xfrm>
            <a:custGeom>
              <a:avLst/>
              <a:gdLst>
                <a:gd name="T0" fmla="*/ 37 w 37"/>
                <a:gd name="T1" fmla="*/ 0 h 11"/>
                <a:gd name="T2" fmla="*/ 0 w 37"/>
                <a:gd name="T3" fmla="*/ 11 h 11"/>
                <a:gd name="T4" fmla="*/ 37 w 37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1">
                  <a:moveTo>
                    <a:pt x="37" y="0"/>
                  </a:moveTo>
                  <a:cubicBezTo>
                    <a:pt x="26" y="5"/>
                    <a:pt x="13" y="9"/>
                    <a:pt x="0" y="11"/>
                  </a:cubicBezTo>
                  <a:cubicBezTo>
                    <a:pt x="13" y="9"/>
                    <a:pt x="26" y="5"/>
                    <a:pt x="3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269"/>
            <p:cNvSpPr/>
            <p:nvPr/>
          </p:nvSpPr>
          <p:spPr bwMode="auto">
            <a:xfrm>
              <a:off x="2456" y="979"/>
              <a:ext cx="2" cy="4"/>
            </a:xfrm>
            <a:custGeom>
              <a:avLst/>
              <a:gdLst>
                <a:gd name="T0" fmla="*/ 5 w 5"/>
                <a:gd name="T1" fmla="*/ 8 h 8"/>
                <a:gd name="T2" fmla="*/ 0 w 5"/>
                <a:gd name="T3" fmla="*/ 0 h 8"/>
                <a:gd name="T4" fmla="*/ 5 w 5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4" y="6"/>
                    <a:pt x="2" y="3"/>
                    <a:pt x="0" y="0"/>
                  </a:cubicBezTo>
                  <a:cubicBezTo>
                    <a:pt x="2" y="3"/>
                    <a:pt x="4" y="6"/>
                    <a:pt x="5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270"/>
            <p:cNvSpPr/>
            <p:nvPr/>
          </p:nvSpPr>
          <p:spPr bwMode="auto">
            <a:xfrm>
              <a:off x="2529" y="1024"/>
              <a:ext cx="24" cy="2"/>
            </a:xfrm>
            <a:custGeom>
              <a:avLst/>
              <a:gdLst>
                <a:gd name="T0" fmla="*/ 44 w 44"/>
                <a:gd name="T1" fmla="*/ 3 h 4"/>
                <a:gd name="T2" fmla="*/ 0 w 44"/>
                <a:gd name="T3" fmla="*/ 0 h 4"/>
                <a:gd name="T4" fmla="*/ 44 w 4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">
                  <a:moveTo>
                    <a:pt x="44" y="3"/>
                  </a:moveTo>
                  <a:cubicBezTo>
                    <a:pt x="30" y="4"/>
                    <a:pt x="15" y="2"/>
                    <a:pt x="0" y="0"/>
                  </a:cubicBezTo>
                  <a:cubicBezTo>
                    <a:pt x="15" y="2"/>
                    <a:pt x="30" y="4"/>
                    <a:pt x="44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271"/>
            <p:cNvSpPr/>
            <p:nvPr/>
          </p:nvSpPr>
          <p:spPr bwMode="auto">
            <a:xfrm>
              <a:off x="2440" y="920"/>
              <a:ext cx="0" cy="9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0"/>
                    <a:pt x="0" y="5"/>
                    <a:pt x="0" y="0"/>
                  </a:cubicBezTo>
                  <a:cubicBezTo>
                    <a:pt x="0" y="5"/>
                    <a:pt x="0" y="10"/>
                    <a:pt x="0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72"/>
            <p:cNvSpPr/>
            <p:nvPr/>
          </p:nvSpPr>
          <p:spPr bwMode="auto">
            <a:xfrm>
              <a:off x="2617" y="632"/>
              <a:ext cx="8" cy="4"/>
            </a:xfrm>
            <a:custGeom>
              <a:avLst/>
              <a:gdLst>
                <a:gd name="T0" fmla="*/ 4 w 8"/>
                <a:gd name="T1" fmla="*/ 4 h 4"/>
                <a:gd name="T2" fmla="*/ 8 w 8"/>
                <a:gd name="T3" fmla="*/ 4 h 4"/>
                <a:gd name="T4" fmla="*/ 8 w 8"/>
                <a:gd name="T5" fmla="*/ 0 h 4"/>
                <a:gd name="T6" fmla="*/ 0 w 8"/>
                <a:gd name="T7" fmla="*/ 0 h 4"/>
                <a:gd name="T8" fmla="*/ 0 w 8"/>
                <a:gd name="T9" fmla="*/ 4 h 4"/>
                <a:gd name="T10" fmla="*/ 4 w 8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4" y="4"/>
                  </a:moveTo>
                  <a:lnTo>
                    <a:pt x="8" y="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73"/>
            <p:cNvSpPr/>
            <p:nvPr/>
          </p:nvSpPr>
          <p:spPr bwMode="auto">
            <a:xfrm>
              <a:off x="2445" y="956"/>
              <a:ext cx="2" cy="5"/>
            </a:xfrm>
            <a:custGeom>
              <a:avLst/>
              <a:gdLst>
                <a:gd name="T0" fmla="*/ 3 w 3"/>
                <a:gd name="T1" fmla="*/ 9 h 9"/>
                <a:gd name="T2" fmla="*/ 0 w 3"/>
                <a:gd name="T3" fmla="*/ 0 h 9"/>
                <a:gd name="T4" fmla="*/ 3 w 3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cubicBezTo>
                    <a:pt x="2" y="6"/>
                    <a:pt x="1" y="3"/>
                    <a:pt x="0" y="0"/>
                  </a:cubicBezTo>
                  <a:cubicBezTo>
                    <a:pt x="1" y="3"/>
                    <a:pt x="2" y="6"/>
                    <a:pt x="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74"/>
            <p:cNvSpPr/>
            <p:nvPr/>
          </p:nvSpPr>
          <p:spPr bwMode="auto">
            <a:xfrm>
              <a:off x="2436" y="636"/>
              <a:ext cx="189" cy="569"/>
            </a:xfrm>
            <a:custGeom>
              <a:avLst/>
              <a:gdLst>
                <a:gd name="T0" fmla="*/ 210 w 350"/>
                <a:gd name="T1" fmla="*/ 351 h 1055"/>
                <a:gd name="T2" fmla="*/ 196 w 350"/>
                <a:gd name="T3" fmla="*/ 352 h 1055"/>
                <a:gd name="T4" fmla="*/ 167 w 350"/>
                <a:gd name="T5" fmla="*/ 356 h 1055"/>
                <a:gd name="T6" fmla="*/ 140 w 350"/>
                <a:gd name="T7" fmla="*/ 363 h 1055"/>
                <a:gd name="T8" fmla="*/ 110 w 350"/>
                <a:gd name="T9" fmla="*/ 376 h 1055"/>
                <a:gd name="T10" fmla="*/ 96 w 350"/>
                <a:gd name="T11" fmla="*/ 384 h 1055"/>
                <a:gd name="T12" fmla="*/ 83 w 350"/>
                <a:gd name="T13" fmla="*/ 393 h 1055"/>
                <a:gd name="T14" fmla="*/ 79 w 350"/>
                <a:gd name="T15" fmla="*/ 396 h 1055"/>
                <a:gd name="T16" fmla="*/ 49 w 350"/>
                <a:gd name="T17" fmla="*/ 425 h 1055"/>
                <a:gd name="T18" fmla="*/ 39 w 350"/>
                <a:gd name="T19" fmla="*/ 439 h 1055"/>
                <a:gd name="T20" fmla="*/ 8 w 350"/>
                <a:gd name="T21" fmla="*/ 527 h 1055"/>
                <a:gd name="T22" fmla="*/ 8 w 350"/>
                <a:gd name="T23" fmla="*/ 543 h 1055"/>
                <a:gd name="T24" fmla="*/ 17 w 350"/>
                <a:gd name="T25" fmla="*/ 593 h 1055"/>
                <a:gd name="T26" fmla="*/ 20 w 350"/>
                <a:gd name="T27" fmla="*/ 602 h 1055"/>
                <a:gd name="T28" fmla="*/ 36 w 350"/>
                <a:gd name="T29" fmla="*/ 636 h 1055"/>
                <a:gd name="T30" fmla="*/ 41 w 350"/>
                <a:gd name="T31" fmla="*/ 644 h 1055"/>
                <a:gd name="T32" fmla="*/ 60 w 350"/>
                <a:gd name="T33" fmla="*/ 671 h 1055"/>
                <a:gd name="T34" fmla="*/ 64 w 350"/>
                <a:gd name="T35" fmla="*/ 674 h 1055"/>
                <a:gd name="T36" fmla="*/ 172 w 350"/>
                <a:gd name="T37" fmla="*/ 719 h 1055"/>
                <a:gd name="T38" fmla="*/ 216 w 350"/>
                <a:gd name="T39" fmla="*/ 722 h 1055"/>
                <a:gd name="T40" fmla="*/ 256 w 350"/>
                <a:gd name="T41" fmla="*/ 717 h 1055"/>
                <a:gd name="T42" fmla="*/ 293 w 350"/>
                <a:gd name="T43" fmla="*/ 706 h 1055"/>
                <a:gd name="T44" fmla="*/ 315 w 350"/>
                <a:gd name="T45" fmla="*/ 695 h 1055"/>
                <a:gd name="T46" fmla="*/ 343 w 350"/>
                <a:gd name="T47" fmla="*/ 677 h 1055"/>
                <a:gd name="T48" fmla="*/ 343 w 350"/>
                <a:gd name="T49" fmla="*/ 1055 h 1055"/>
                <a:gd name="T50" fmla="*/ 346 w 350"/>
                <a:gd name="T51" fmla="*/ 1055 h 1055"/>
                <a:gd name="T52" fmla="*/ 350 w 350"/>
                <a:gd name="T53" fmla="*/ 1055 h 1055"/>
                <a:gd name="T54" fmla="*/ 350 w 350"/>
                <a:gd name="T55" fmla="*/ 662 h 1055"/>
                <a:gd name="T56" fmla="*/ 338 w 350"/>
                <a:gd name="T57" fmla="*/ 672 h 1055"/>
                <a:gd name="T58" fmla="*/ 68 w 350"/>
                <a:gd name="T59" fmla="*/ 668 h 1055"/>
                <a:gd name="T60" fmla="*/ 68 w 350"/>
                <a:gd name="T61" fmla="*/ 668 h 1055"/>
                <a:gd name="T62" fmla="*/ 66 w 350"/>
                <a:gd name="T63" fmla="*/ 667 h 1055"/>
                <a:gd name="T64" fmla="*/ 66 w 350"/>
                <a:gd name="T65" fmla="*/ 667 h 1055"/>
                <a:gd name="T66" fmla="*/ 36 w 350"/>
                <a:gd name="T67" fmla="*/ 457 h 1055"/>
                <a:gd name="T68" fmla="*/ 197 w 350"/>
                <a:gd name="T69" fmla="*/ 359 h 1055"/>
                <a:gd name="T70" fmla="*/ 210 w 350"/>
                <a:gd name="T71" fmla="*/ 358 h 1055"/>
                <a:gd name="T72" fmla="*/ 338 w 350"/>
                <a:gd name="T73" fmla="*/ 402 h 1055"/>
                <a:gd name="T74" fmla="*/ 350 w 350"/>
                <a:gd name="T75" fmla="*/ 412 h 1055"/>
                <a:gd name="T76" fmla="*/ 350 w 350"/>
                <a:gd name="T77" fmla="*/ 7 h 1055"/>
                <a:gd name="T78" fmla="*/ 350 w 350"/>
                <a:gd name="T79" fmla="*/ 0 h 1055"/>
                <a:gd name="T80" fmla="*/ 343 w 350"/>
                <a:gd name="T81" fmla="*/ 0 h 1055"/>
                <a:gd name="T82" fmla="*/ 343 w 350"/>
                <a:gd name="T83" fmla="*/ 397 h 1055"/>
                <a:gd name="T84" fmla="*/ 210 w 350"/>
                <a:gd name="T85" fmla="*/ 35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0" h="1055">
                  <a:moveTo>
                    <a:pt x="210" y="351"/>
                  </a:moveTo>
                  <a:cubicBezTo>
                    <a:pt x="205" y="351"/>
                    <a:pt x="200" y="352"/>
                    <a:pt x="196" y="352"/>
                  </a:cubicBezTo>
                  <a:cubicBezTo>
                    <a:pt x="186" y="353"/>
                    <a:pt x="176" y="354"/>
                    <a:pt x="167" y="356"/>
                  </a:cubicBezTo>
                  <a:cubicBezTo>
                    <a:pt x="158" y="358"/>
                    <a:pt x="149" y="360"/>
                    <a:pt x="140" y="363"/>
                  </a:cubicBezTo>
                  <a:cubicBezTo>
                    <a:pt x="130" y="367"/>
                    <a:pt x="120" y="371"/>
                    <a:pt x="110" y="376"/>
                  </a:cubicBezTo>
                  <a:cubicBezTo>
                    <a:pt x="105" y="378"/>
                    <a:pt x="100" y="381"/>
                    <a:pt x="96" y="384"/>
                  </a:cubicBezTo>
                  <a:cubicBezTo>
                    <a:pt x="91" y="387"/>
                    <a:pt x="87" y="390"/>
                    <a:pt x="83" y="393"/>
                  </a:cubicBezTo>
                  <a:cubicBezTo>
                    <a:pt x="81" y="394"/>
                    <a:pt x="80" y="395"/>
                    <a:pt x="79" y="396"/>
                  </a:cubicBezTo>
                  <a:cubicBezTo>
                    <a:pt x="68" y="404"/>
                    <a:pt x="58" y="414"/>
                    <a:pt x="49" y="425"/>
                  </a:cubicBezTo>
                  <a:cubicBezTo>
                    <a:pt x="46" y="429"/>
                    <a:pt x="42" y="434"/>
                    <a:pt x="39" y="439"/>
                  </a:cubicBezTo>
                  <a:cubicBezTo>
                    <a:pt x="21" y="465"/>
                    <a:pt x="10" y="495"/>
                    <a:pt x="8" y="527"/>
                  </a:cubicBezTo>
                  <a:cubicBezTo>
                    <a:pt x="8" y="532"/>
                    <a:pt x="8" y="537"/>
                    <a:pt x="8" y="543"/>
                  </a:cubicBezTo>
                  <a:cubicBezTo>
                    <a:pt x="9" y="559"/>
                    <a:pt x="12" y="576"/>
                    <a:pt x="17" y="593"/>
                  </a:cubicBezTo>
                  <a:cubicBezTo>
                    <a:pt x="18" y="596"/>
                    <a:pt x="19" y="599"/>
                    <a:pt x="20" y="602"/>
                  </a:cubicBezTo>
                  <a:cubicBezTo>
                    <a:pt x="24" y="613"/>
                    <a:pt x="30" y="625"/>
                    <a:pt x="36" y="636"/>
                  </a:cubicBezTo>
                  <a:cubicBezTo>
                    <a:pt x="38" y="639"/>
                    <a:pt x="40" y="642"/>
                    <a:pt x="41" y="644"/>
                  </a:cubicBezTo>
                  <a:cubicBezTo>
                    <a:pt x="47" y="653"/>
                    <a:pt x="53" y="662"/>
                    <a:pt x="60" y="671"/>
                  </a:cubicBezTo>
                  <a:cubicBezTo>
                    <a:pt x="61" y="672"/>
                    <a:pt x="62" y="673"/>
                    <a:pt x="64" y="674"/>
                  </a:cubicBezTo>
                  <a:cubicBezTo>
                    <a:pt x="100" y="699"/>
                    <a:pt x="136" y="713"/>
                    <a:pt x="172" y="719"/>
                  </a:cubicBezTo>
                  <a:cubicBezTo>
                    <a:pt x="187" y="721"/>
                    <a:pt x="202" y="723"/>
                    <a:pt x="216" y="722"/>
                  </a:cubicBezTo>
                  <a:cubicBezTo>
                    <a:pt x="230" y="722"/>
                    <a:pt x="243" y="720"/>
                    <a:pt x="256" y="717"/>
                  </a:cubicBezTo>
                  <a:cubicBezTo>
                    <a:pt x="269" y="715"/>
                    <a:pt x="282" y="711"/>
                    <a:pt x="293" y="706"/>
                  </a:cubicBezTo>
                  <a:cubicBezTo>
                    <a:pt x="301" y="703"/>
                    <a:pt x="308" y="699"/>
                    <a:pt x="315" y="695"/>
                  </a:cubicBezTo>
                  <a:cubicBezTo>
                    <a:pt x="325" y="690"/>
                    <a:pt x="334" y="684"/>
                    <a:pt x="343" y="677"/>
                  </a:cubicBezTo>
                  <a:cubicBezTo>
                    <a:pt x="343" y="1055"/>
                    <a:pt x="343" y="1055"/>
                    <a:pt x="343" y="1055"/>
                  </a:cubicBezTo>
                  <a:cubicBezTo>
                    <a:pt x="346" y="1055"/>
                    <a:pt x="346" y="1055"/>
                    <a:pt x="346" y="1055"/>
                  </a:cubicBezTo>
                  <a:cubicBezTo>
                    <a:pt x="350" y="1055"/>
                    <a:pt x="350" y="1055"/>
                    <a:pt x="350" y="1055"/>
                  </a:cubicBezTo>
                  <a:cubicBezTo>
                    <a:pt x="350" y="662"/>
                    <a:pt x="350" y="662"/>
                    <a:pt x="350" y="662"/>
                  </a:cubicBezTo>
                  <a:cubicBezTo>
                    <a:pt x="338" y="672"/>
                    <a:pt x="338" y="672"/>
                    <a:pt x="338" y="672"/>
                  </a:cubicBezTo>
                  <a:cubicBezTo>
                    <a:pt x="281" y="717"/>
                    <a:pt x="176" y="743"/>
                    <a:pt x="68" y="668"/>
                  </a:cubicBezTo>
                  <a:cubicBezTo>
                    <a:pt x="68" y="668"/>
                    <a:pt x="68" y="668"/>
                    <a:pt x="68" y="668"/>
                  </a:cubicBezTo>
                  <a:cubicBezTo>
                    <a:pt x="67" y="668"/>
                    <a:pt x="67" y="667"/>
                    <a:pt x="66" y="667"/>
                  </a:cubicBezTo>
                  <a:cubicBezTo>
                    <a:pt x="66" y="667"/>
                    <a:pt x="66" y="667"/>
                    <a:pt x="66" y="667"/>
                  </a:cubicBezTo>
                  <a:cubicBezTo>
                    <a:pt x="11" y="599"/>
                    <a:pt x="0" y="523"/>
                    <a:pt x="36" y="457"/>
                  </a:cubicBezTo>
                  <a:cubicBezTo>
                    <a:pt x="67" y="400"/>
                    <a:pt x="128" y="363"/>
                    <a:pt x="197" y="359"/>
                  </a:cubicBezTo>
                  <a:cubicBezTo>
                    <a:pt x="201" y="359"/>
                    <a:pt x="206" y="358"/>
                    <a:pt x="210" y="358"/>
                  </a:cubicBezTo>
                  <a:cubicBezTo>
                    <a:pt x="257" y="358"/>
                    <a:pt x="302" y="374"/>
                    <a:pt x="338" y="40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7"/>
                    <a:pt x="350" y="7"/>
                    <a:pt x="350" y="7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397"/>
                    <a:pt x="343" y="397"/>
                    <a:pt x="343" y="397"/>
                  </a:cubicBezTo>
                  <a:cubicBezTo>
                    <a:pt x="307" y="369"/>
                    <a:pt x="261" y="351"/>
                    <a:pt x="210" y="3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75"/>
            <p:cNvSpPr/>
            <p:nvPr/>
          </p:nvSpPr>
          <p:spPr bwMode="auto">
            <a:xfrm>
              <a:off x="1989" y="636"/>
              <a:ext cx="628" cy="569"/>
            </a:xfrm>
            <a:custGeom>
              <a:avLst/>
              <a:gdLst>
                <a:gd name="T0" fmla="*/ 8 w 1164"/>
                <a:gd name="T1" fmla="*/ 684 h 1055"/>
                <a:gd name="T2" fmla="*/ 294 w 1164"/>
                <a:gd name="T3" fmla="*/ 680 h 1055"/>
                <a:gd name="T4" fmla="*/ 294 w 1164"/>
                <a:gd name="T5" fmla="*/ 680 h 1055"/>
                <a:gd name="T6" fmla="*/ 299 w 1164"/>
                <a:gd name="T7" fmla="*/ 675 h 1055"/>
                <a:gd name="T8" fmla="*/ 331 w 1164"/>
                <a:gd name="T9" fmla="*/ 451 h 1055"/>
                <a:gd name="T10" fmla="*/ 143 w 1164"/>
                <a:gd name="T11" fmla="*/ 344 h 1055"/>
                <a:gd name="T12" fmla="*/ 8 w 1164"/>
                <a:gd name="T13" fmla="*/ 389 h 1055"/>
                <a:gd name="T14" fmla="*/ 8 w 1164"/>
                <a:gd name="T15" fmla="*/ 7 h 1055"/>
                <a:gd name="T16" fmla="*/ 1164 w 1164"/>
                <a:gd name="T17" fmla="*/ 7 h 1055"/>
                <a:gd name="T18" fmla="*/ 1164 w 1164"/>
                <a:gd name="T19" fmla="*/ 0 h 1055"/>
                <a:gd name="T20" fmla="*/ 0 w 1164"/>
                <a:gd name="T21" fmla="*/ 0 h 1055"/>
                <a:gd name="T22" fmla="*/ 0 w 1164"/>
                <a:gd name="T23" fmla="*/ 405 h 1055"/>
                <a:gd name="T24" fmla="*/ 143 w 1164"/>
                <a:gd name="T25" fmla="*/ 351 h 1055"/>
                <a:gd name="T26" fmla="*/ 292 w 1164"/>
                <a:gd name="T27" fmla="*/ 671 h 1055"/>
                <a:gd name="T28" fmla="*/ 289 w 1164"/>
                <a:gd name="T29" fmla="*/ 674 h 1055"/>
                <a:gd name="T30" fmla="*/ 0 w 1164"/>
                <a:gd name="T31" fmla="*/ 669 h 1055"/>
                <a:gd name="T32" fmla="*/ 0 w 1164"/>
                <a:gd name="T33" fmla="*/ 1055 h 1055"/>
                <a:gd name="T34" fmla="*/ 8 w 1164"/>
                <a:gd name="T35" fmla="*/ 1055 h 1055"/>
                <a:gd name="T36" fmla="*/ 8 w 1164"/>
                <a:gd name="T37" fmla="*/ 684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4" h="1055">
                  <a:moveTo>
                    <a:pt x="8" y="684"/>
                  </a:moveTo>
                  <a:cubicBezTo>
                    <a:pt x="76" y="736"/>
                    <a:pt x="186" y="754"/>
                    <a:pt x="294" y="680"/>
                  </a:cubicBezTo>
                  <a:cubicBezTo>
                    <a:pt x="294" y="680"/>
                    <a:pt x="294" y="680"/>
                    <a:pt x="294" y="680"/>
                  </a:cubicBezTo>
                  <a:cubicBezTo>
                    <a:pt x="296" y="678"/>
                    <a:pt x="297" y="677"/>
                    <a:pt x="299" y="675"/>
                  </a:cubicBezTo>
                  <a:cubicBezTo>
                    <a:pt x="357" y="603"/>
                    <a:pt x="369" y="521"/>
                    <a:pt x="331" y="451"/>
                  </a:cubicBezTo>
                  <a:cubicBezTo>
                    <a:pt x="295" y="385"/>
                    <a:pt x="223" y="344"/>
                    <a:pt x="143" y="344"/>
                  </a:cubicBezTo>
                  <a:cubicBezTo>
                    <a:pt x="93" y="344"/>
                    <a:pt x="46" y="360"/>
                    <a:pt x="8" y="38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64" y="7"/>
                    <a:pt x="1164" y="7"/>
                    <a:pt x="1164" y="7"/>
                  </a:cubicBezTo>
                  <a:cubicBezTo>
                    <a:pt x="1164" y="0"/>
                    <a:pt x="1164" y="0"/>
                    <a:pt x="11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37" y="372"/>
                    <a:pt x="87" y="351"/>
                    <a:pt x="143" y="351"/>
                  </a:cubicBezTo>
                  <a:cubicBezTo>
                    <a:pt x="301" y="351"/>
                    <a:pt x="417" y="518"/>
                    <a:pt x="292" y="671"/>
                  </a:cubicBezTo>
                  <a:cubicBezTo>
                    <a:pt x="292" y="672"/>
                    <a:pt x="290" y="673"/>
                    <a:pt x="289" y="674"/>
                  </a:cubicBezTo>
                  <a:cubicBezTo>
                    <a:pt x="182" y="748"/>
                    <a:pt x="68" y="730"/>
                    <a:pt x="0" y="669"/>
                  </a:cubicBezTo>
                  <a:cubicBezTo>
                    <a:pt x="0" y="1055"/>
                    <a:pt x="0" y="1055"/>
                    <a:pt x="0" y="1055"/>
                  </a:cubicBezTo>
                  <a:cubicBezTo>
                    <a:pt x="8" y="1055"/>
                    <a:pt x="8" y="1055"/>
                    <a:pt x="8" y="1055"/>
                  </a:cubicBezTo>
                  <a:lnTo>
                    <a:pt x="8" y="6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76"/>
            <p:cNvSpPr/>
            <p:nvPr/>
          </p:nvSpPr>
          <p:spPr bwMode="auto">
            <a:xfrm>
              <a:off x="2439" y="886"/>
              <a:ext cx="6" cy="15"/>
            </a:xfrm>
            <a:custGeom>
              <a:avLst/>
              <a:gdLst>
                <a:gd name="T0" fmla="*/ 10 w 10"/>
                <a:gd name="T1" fmla="*/ 0 h 28"/>
                <a:gd name="T2" fmla="*/ 0 w 10"/>
                <a:gd name="T3" fmla="*/ 28 h 28"/>
                <a:gd name="T4" fmla="*/ 10 w 10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8">
                  <a:moveTo>
                    <a:pt x="10" y="0"/>
                  </a:moveTo>
                  <a:cubicBezTo>
                    <a:pt x="6" y="9"/>
                    <a:pt x="2" y="18"/>
                    <a:pt x="0" y="28"/>
                  </a:cubicBezTo>
                  <a:cubicBezTo>
                    <a:pt x="2" y="18"/>
                    <a:pt x="6" y="9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277"/>
            <p:cNvSpPr/>
            <p:nvPr/>
          </p:nvSpPr>
          <p:spPr bwMode="auto">
            <a:xfrm>
              <a:off x="2452" y="821"/>
              <a:ext cx="97" cy="52"/>
            </a:xfrm>
            <a:custGeom>
              <a:avLst/>
              <a:gdLst>
                <a:gd name="T0" fmla="*/ 0 w 180"/>
                <a:gd name="T1" fmla="*/ 95 h 95"/>
                <a:gd name="T2" fmla="*/ 180 w 180"/>
                <a:gd name="T3" fmla="*/ 0 h 95"/>
                <a:gd name="T4" fmla="*/ 0 w 180"/>
                <a:gd name="T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" h="95">
                  <a:moveTo>
                    <a:pt x="0" y="95"/>
                  </a:moveTo>
                  <a:cubicBezTo>
                    <a:pt x="37" y="36"/>
                    <a:pt x="105" y="0"/>
                    <a:pt x="180" y="0"/>
                  </a:cubicBezTo>
                  <a:cubicBezTo>
                    <a:pt x="105" y="0"/>
                    <a:pt x="37" y="36"/>
                    <a:pt x="0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278"/>
            <p:cNvSpPr/>
            <p:nvPr/>
          </p:nvSpPr>
          <p:spPr bwMode="auto">
            <a:xfrm>
              <a:off x="2436" y="901"/>
              <a:ext cx="3" cy="23"/>
            </a:xfrm>
            <a:custGeom>
              <a:avLst/>
              <a:gdLst>
                <a:gd name="T0" fmla="*/ 0 w 6"/>
                <a:gd name="T1" fmla="*/ 42 h 42"/>
                <a:gd name="T2" fmla="*/ 6 w 6"/>
                <a:gd name="T3" fmla="*/ 0 h 42"/>
                <a:gd name="T4" fmla="*/ 0 w 6"/>
                <a:gd name="T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2">
                  <a:moveTo>
                    <a:pt x="0" y="42"/>
                  </a:moveTo>
                  <a:cubicBezTo>
                    <a:pt x="0" y="28"/>
                    <a:pt x="2" y="13"/>
                    <a:pt x="6" y="0"/>
                  </a:cubicBezTo>
                  <a:cubicBezTo>
                    <a:pt x="2" y="13"/>
                    <a:pt x="0" y="28"/>
                    <a:pt x="0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79"/>
            <p:cNvSpPr/>
            <p:nvPr/>
          </p:nvSpPr>
          <p:spPr bwMode="auto">
            <a:xfrm>
              <a:off x="2436" y="636"/>
              <a:ext cx="185" cy="569"/>
            </a:xfrm>
            <a:custGeom>
              <a:avLst/>
              <a:gdLst>
                <a:gd name="T0" fmla="*/ 336 w 344"/>
                <a:gd name="T1" fmla="*/ 382 h 1055"/>
                <a:gd name="T2" fmla="*/ 211 w 344"/>
                <a:gd name="T3" fmla="*/ 344 h 1055"/>
                <a:gd name="T4" fmla="*/ 31 w 344"/>
                <a:gd name="T5" fmla="*/ 439 h 1055"/>
                <a:gd name="T6" fmla="*/ 23 w 344"/>
                <a:gd name="T7" fmla="*/ 451 h 1055"/>
                <a:gd name="T8" fmla="*/ 17 w 344"/>
                <a:gd name="T9" fmla="*/ 464 h 1055"/>
                <a:gd name="T10" fmla="*/ 7 w 344"/>
                <a:gd name="T11" fmla="*/ 492 h 1055"/>
                <a:gd name="T12" fmla="*/ 1 w 344"/>
                <a:gd name="T13" fmla="*/ 534 h 1055"/>
                <a:gd name="T14" fmla="*/ 55 w 344"/>
                <a:gd name="T15" fmla="*/ 675 h 1055"/>
                <a:gd name="T16" fmla="*/ 60 w 344"/>
                <a:gd name="T17" fmla="*/ 679 h 1055"/>
                <a:gd name="T18" fmla="*/ 336 w 344"/>
                <a:gd name="T19" fmla="*/ 691 h 1055"/>
                <a:gd name="T20" fmla="*/ 336 w 344"/>
                <a:gd name="T21" fmla="*/ 1055 h 1055"/>
                <a:gd name="T22" fmla="*/ 344 w 344"/>
                <a:gd name="T23" fmla="*/ 1055 h 1055"/>
                <a:gd name="T24" fmla="*/ 344 w 344"/>
                <a:gd name="T25" fmla="*/ 677 h 1055"/>
                <a:gd name="T26" fmla="*/ 316 w 344"/>
                <a:gd name="T27" fmla="*/ 695 h 1055"/>
                <a:gd name="T28" fmla="*/ 294 w 344"/>
                <a:gd name="T29" fmla="*/ 706 h 1055"/>
                <a:gd name="T30" fmla="*/ 257 w 344"/>
                <a:gd name="T31" fmla="*/ 717 h 1055"/>
                <a:gd name="T32" fmla="*/ 217 w 344"/>
                <a:gd name="T33" fmla="*/ 722 h 1055"/>
                <a:gd name="T34" fmla="*/ 173 w 344"/>
                <a:gd name="T35" fmla="*/ 719 h 1055"/>
                <a:gd name="T36" fmla="*/ 65 w 344"/>
                <a:gd name="T37" fmla="*/ 674 h 1055"/>
                <a:gd name="T38" fmla="*/ 61 w 344"/>
                <a:gd name="T39" fmla="*/ 671 h 1055"/>
                <a:gd name="T40" fmla="*/ 42 w 344"/>
                <a:gd name="T41" fmla="*/ 644 h 1055"/>
                <a:gd name="T42" fmla="*/ 37 w 344"/>
                <a:gd name="T43" fmla="*/ 636 h 1055"/>
                <a:gd name="T44" fmla="*/ 21 w 344"/>
                <a:gd name="T45" fmla="*/ 602 h 1055"/>
                <a:gd name="T46" fmla="*/ 18 w 344"/>
                <a:gd name="T47" fmla="*/ 593 h 1055"/>
                <a:gd name="T48" fmla="*/ 9 w 344"/>
                <a:gd name="T49" fmla="*/ 543 h 1055"/>
                <a:gd name="T50" fmla="*/ 9 w 344"/>
                <a:gd name="T51" fmla="*/ 527 h 1055"/>
                <a:gd name="T52" fmla="*/ 40 w 344"/>
                <a:gd name="T53" fmla="*/ 439 h 1055"/>
                <a:gd name="T54" fmla="*/ 50 w 344"/>
                <a:gd name="T55" fmla="*/ 425 h 1055"/>
                <a:gd name="T56" fmla="*/ 80 w 344"/>
                <a:gd name="T57" fmla="*/ 396 h 1055"/>
                <a:gd name="T58" fmla="*/ 84 w 344"/>
                <a:gd name="T59" fmla="*/ 393 h 1055"/>
                <a:gd name="T60" fmla="*/ 97 w 344"/>
                <a:gd name="T61" fmla="*/ 384 h 1055"/>
                <a:gd name="T62" fmla="*/ 111 w 344"/>
                <a:gd name="T63" fmla="*/ 376 h 1055"/>
                <a:gd name="T64" fmla="*/ 141 w 344"/>
                <a:gd name="T65" fmla="*/ 363 h 1055"/>
                <a:gd name="T66" fmla="*/ 168 w 344"/>
                <a:gd name="T67" fmla="*/ 356 h 1055"/>
                <a:gd name="T68" fmla="*/ 197 w 344"/>
                <a:gd name="T69" fmla="*/ 352 h 1055"/>
                <a:gd name="T70" fmla="*/ 211 w 344"/>
                <a:gd name="T71" fmla="*/ 351 h 1055"/>
                <a:gd name="T72" fmla="*/ 344 w 344"/>
                <a:gd name="T73" fmla="*/ 397 h 1055"/>
                <a:gd name="T74" fmla="*/ 344 w 344"/>
                <a:gd name="T75" fmla="*/ 0 h 1055"/>
                <a:gd name="T76" fmla="*/ 336 w 344"/>
                <a:gd name="T77" fmla="*/ 0 h 1055"/>
                <a:gd name="T78" fmla="*/ 336 w 344"/>
                <a:gd name="T79" fmla="*/ 7 h 1055"/>
                <a:gd name="T80" fmla="*/ 336 w 344"/>
                <a:gd name="T81" fmla="*/ 382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1055">
                  <a:moveTo>
                    <a:pt x="336" y="382"/>
                  </a:moveTo>
                  <a:cubicBezTo>
                    <a:pt x="300" y="358"/>
                    <a:pt x="256" y="344"/>
                    <a:pt x="211" y="344"/>
                  </a:cubicBezTo>
                  <a:cubicBezTo>
                    <a:pt x="136" y="344"/>
                    <a:pt x="68" y="380"/>
                    <a:pt x="31" y="439"/>
                  </a:cubicBezTo>
                  <a:cubicBezTo>
                    <a:pt x="28" y="443"/>
                    <a:pt x="26" y="447"/>
                    <a:pt x="23" y="451"/>
                  </a:cubicBezTo>
                  <a:cubicBezTo>
                    <a:pt x="21" y="455"/>
                    <a:pt x="19" y="460"/>
                    <a:pt x="17" y="464"/>
                  </a:cubicBezTo>
                  <a:cubicBezTo>
                    <a:pt x="13" y="473"/>
                    <a:pt x="9" y="482"/>
                    <a:pt x="7" y="492"/>
                  </a:cubicBezTo>
                  <a:cubicBezTo>
                    <a:pt x="3" y="505"/>
                    <a:pt x="1" y="520"/>
                    <a:pt x="1" y="534"/>
                  </a:cubicBezTo>
                  <a:cubicBezTo>
                    <a:pt x="0" y="581"/>
                    <a:pt x="19" y="630"/>
                    <a:pt x="55" y="675"/>
                  </a:cubicBezTo>
                  <a:cubicBezTo>
                    <a:pt x="57" y="677"/>
                    <a:pt x="58" y="678"/>
                    <a:pt x="60" y="679"/>
                  </a:cubicBezTo>
                  <a:cubicBezTo>
                    <a:pt x="168" y="754"/>
                    <a:pt x="273" y="734"/>
                    <a:pt x="336" y="691"/>
                  </a:cubicBezTo>
                  <a:cubicBezTo>
                    <a:pt x="336" y="1055"/>
                    <a:pt x="336" y="1055"/>
                    <a:pt x="336" y="1055"/>
                  </a:cubicBezTo>
                  <a:cubicBezTo>
                    <a:pt x="344" y="1055"/>
                    <a:pt x="344" y="1055"/>
                    <a:pt x="344" y="1055"/>
                  </a:cubicBezTo>
                  <a:cubicBezTo>
                    <a:pt x="344" y="677"/>
                    <a:pt x="344" y="677"/>
                    <a:pt x="344" y="677"/>
                  </a:cubicBezTo>
                  <a:cubicBezTo>
                    <a:pt x="335" y="684"/>
                    <a:pt x="326" y="690"/>
                    <a:pt x="316" y="695"/>
                  </a:cubicBezTo>
                  <a:cubicBezTo>
                    <a:pt x="309" y="699"/>
                    <a:pt x="302" y="703"/>
                    <a:pt x="294" y="706"/>
                  </a:cubicBezTo>
                  <a:cubicBezTo>
                    <a:pt x="283" y="711"/>
                    <a:pt x="270" y="715"/>
                    <a:pt x="257" y="717"/>
                  </a:cubicBezTo>
                  <a:cubicBezTo>
                    <a:pt x="244" y="720"/>
                    <a:pt x="231" y="722"/>
                    <a:pt x="217" y="722"/>
                  </a:cubicBezTo>
                  <a:cubicBezTo>
                    <a:pt x="203" y="723"/>
                    <a:pt x="188" y="721"/>
                    <a:pt x="173" y="719"/>
                  </a:cubicBezTo>
                  <a:cubicBezTo>
                    <a:pt x="137" y="713"/>
                    <a:pt x="101" y="699"/>
                    <a:pt x="65" y="674"/>
                  </a:cubicBezTo>
                  <a:cubicBezTo>
                    <a:pt x="63" y="673"/>
                    <a:pt x="62" y="672"/>
                    <a:pt x="61" y="671"/>
                  </a:cubicBezTo>
                  <a:cubicBezTo>
                    <a:pt x="54" y="662"/>
                    <a:pt x="48" y="653"/>
                    <a:pt x="42" y="644"/>
                  </a:cubicBezTo>
                  <a:cubicBezTo>
                    <a:pt x="41" y="642"/>
                    <a:pt x="39" y="639"/>
                    <a:pt x="37" y="636"/>
                  </a:cubicBezTo>
                  <a:cubicBezTo>
                    <a:pt x="31" y="625"/>
                    <a:pt x="25" y="613"/>
                    <a:pt x="21" y="602"/>
                  </a:cubicBezTo>
                  <a:cubicBezTo>
                    <a:pt x="20" y="599"/>
                    <a:pt x="19" y="596"/>
                    <a:pt x="18" y="593"/>
                  </a:cubicBezTo>
                  <a:cubicBezTo>
                    <a:pt x="13" y="576"/>
                    <a:pt x="10" y="559"/>
                    <a:pt x="9" y="543"/>
                  </a:cubicBezTo>
                  <a:cubicBezTo>
                    <a:pt x="9" y="537"/>
                    <a:pt x="9" y="532"/>
                    <a:pt x="9" y="527"/>
                  </a:cubicBezTo>
                  <a:cubicBezTo>
                    <a:pt x="11" y="495"/>
                    <a:pt x="22" y="465"/>
                    <a:pt x="40" y="439"/>
                  </a:cubicBezTo>
                  <a:cubicBezTo>
                    <a:pt x="43" y="434"/>
                    <a:pt x="47" y="429"/>
                    <a:pt x="50" y="425"/>
                  </a:cubicBezTo>
                  <a:cubicBezTo>
                    <a:pt x="59" y="414"/>
                    <a:pt x="69" y="404"/>
                    <a:pt x="80" y="396"/>
                  </a:cubicBezTo>
                  <a:cubicBezTo>
                    <a:pt x="81" y="395"/>
                    <a:pt x="82" y="394"/>
                    <a:pt x="84" y="393"/>
                  </a:cubicBezTo>
                  <a:cubicBezTo>
                    <a:pt x="88" y="390"/>
                    <a:pt x="92" y="387"/>
                    <a:pt x="97" y="384"/>
                  </a:cubicBezTo>
                  <a:cubicBezTo>
                    <a:pt x="101" y="381"/>
                    <a:pt x="106" y="378"/>
                    <a:pt x="111" y="376"/>
                  </a:cubicBezTo>
                  <a:cubicBezTo>
                    <a:pt x="121" y="371"/>
                    <a:pt x="131" y="367"/>
                    <a:pt x="141" y="363"/>
                  </a:cubicBezTo>
                  <a:cubicBezTo>
                    <a:pt x="150" y="360"/>
                    <a:pt x="159" y="358"/>
                    <a:pt x="168" y="356"/>
                  </a:cubicBezTo>
                  <a:cubicBezTo>
                    <a:pt x="177" y="354"/>
                    <a:pt x="187" y="353"/>
                    <a:pt x="197" y="352"/>
                  </a:cubicBezTo>
                  <a:cubicBezTo>
                    <a:pt x="201" y="352"/>
                    <a:pt x="206" y="351"/>
                    <a:pt x="211" y="351"/>
                  </a:cubicBezTo>
                  <a:cubicBezTo>
                    <a:pt x="262" y="351"/>
                    <a:pt x="308" y="369"/>
                    <a:pt x="344" y="397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36" y="7"/>
                    <a:pt x="336" y="7"/>
                    <a:pt x="336" y="7"/>
                  </a:cubicBezTo>
                  <a:lnTo>
                    <a:pt x="336" y="3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80"/>
            <p:cNvSpPr/>
            <p:nvPr/>
          </p:nvSpPr>
          <p:spPr bwMode="auto">
            <a:xfrm>
              <a:off x="2458" y="983"/>
              <a:ext cx="71" cy="41"/>
            </a:xfrm>
            <a:custGeom>
              <a:avLst/>
              <a:gdLst>
                <a:gd name="T0" fmla="*/ 19 w 131"/>
                <a:gd name="T1" fmla="*/ 27 h 75"/>
                <a:gd name="T2" fmla="*/ 0 w 131"/>
                <a:gd name="T3" fmla="*/ 0 h 75"/>
                <a:gd name="T4" fmla="*/ 19 w 131"/>
                <a:gd name="T5" fmla="*/ 27 h 75"/>
                <a:gd name="T6" fmla="*/ 23 w 131"/>
                <a:gd name="T7" fmla="*/ 30 h 75"/>
                <a:gd name="T8" fmla="*/ 131 w 131"/>
                <a:gd name="T9" fmla="*/ 75 h 75"/>
                <a:gd name="T10" fmla="*/ 23 w 131"/>
                <a:gd name="T11" fmla="*/ 30 h 75"/>
                <a:gd name="T12" fmla="*/ 19 w 131"/>
                <a:gd name="T13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5">
                  <a:moveTo>
                    <a:pt x="19" y="27"/>
                  </a:moveTo>
                  <a:cubicBezTo>
                    <a:pt x="12" y="18"/>
                    <a:pt x="6" y="9"/>
                    <a:pt x="0" y="0"/>
                  </a:cubicBezTo>
                  <a:cubicBezTo>
                    <a:pt x="6" y="9"/>
                    <a:pt x="12" y="18"/>
                    <a:pt x="19" y="27"/>
                  </a:cubicBezTo>
                  <a:cubicBezTo>
                    <a:pt x="20" y="28"/>
                    <a:pt x="21" y="29"/>
                    <a:pt x="23" y="30"/>
                  </a:cubicBezTo>
                  <a:cubicBezTo>
                    <a:pt x="59" y="55"/>
                    <a:pt x="95" y="69"/>
                    <a:pt x="131" y="75"/>
                  </a:cubicBezTo>
                  <a:cubicBezTo>
                    <a:pt x="95" y="69"/>
                    <a:pt x="59" y="55"/>
                    <a:pt x="23" y="30"/>
                  </a:cubicBezTo>
                  <a:cubicBezTo>
                    <a:pt x="21" y="29"/>
                    <a:pt x="20" y="28"/>
                    <a:pt x="19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81"/>
            <p:cNvSpPr/>
            <p:nvPr/>
          </p:nvSpPr>
          <p:spPr bwMode="auto">
            <a:xfrm>
              <a:off x="2594" y="1011"/>
              <a:ext cx="12" cy="6"/>
            </a:xfrm>
            <a:custGeom>
              <a:avLst/>
              <a:gdLst>
                <a:gd name="T0" fmla="*/ 22 w 22"/>
                <a:gd name="T1" fmla="*/ 0 h 11"/>
                <a:gd name="T2" fmla="*/ 0 w 22"/>
                <a:gd name="T3" fmla="*/ 11 h 11"/>
                <a:gd name="T4" fmla="*/ 22 w 2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cubicBezTo>
                    <a:pt x="15" y="4"/>
                    <a:pt x="8" y="8"/>
                    <a:pt x="0" y="11"/>
                  </a:cubicBezTo>
                  <a:cubicBezTo>
                    <a:pt x="8" y="8"/>
                    <a:pt x="15" y="4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282"/>
            <p:cNvSpPr/>
            <p:nvPr/>
          </p:nvSpPr>
          <p:spPr bwMode="auto">
            <a:xfrm>
              <a:off x="2440" y="873"/>
              <a:ext cx="17" cy="47"/>
            </a:xfrm>
            <a:custGeom>
              <a:avLst/>
              <a:gdLst>
                <a:gd name="T0" fmla="*/ 0 w 31"/>
                <a:gd name="T1" fmla="*/ 88 h 88"/>
                <a:gd name="T2" fmla="*/ 31 w 31"/>
                <a:gd name="T3" fmla="*/ 0 h 88"/>
                <a:gd name="T4" fmla="*/ 0 w 31"/>
                <a:gd name="T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88">
                  <a:moveTo>
                    <a:pt x="0" y="88"/>
                  </a:moveTo>
                  <a:cubicBezTo>
                    <a:pt x="2" y="56"/>
                    <a:pt x="13" y="26"/>
                    <a:pt x="31" y="0"/>
                  </a:cubicBezTo>
                  <a:cubicBezTo>
                    <a:pt x="13" y="26"/>
                    <a:pt x="2" y="56"/>
                    <a:pt x="0" y="8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83"/>
            <p:cNvSpPr/>
            <p:nvPr/>
          </p:nvSpPr>
          <p:spPr bwMode="auto">
            <a:xfrm>
              <a:off x="2463" y="849"/>
              <a:ext cx="16" cy="16"/>
            </a:xfrm>
            <a:custGeom>
              <a:avLst/>
              <a:gdLst>
                <a:gd name="T0" fmla="*/ 30 w 30"/>
                <a:gd name="T1" fmla="*/ 0 h 29"/>
                <a:gd name="T2" fmla="*/ 0 w 30"/>
                <a:gd name="T3" fmla="*/ 29 h 29"/>
                <a:gd name="T4" fmla="*/ 30 w 3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9">
                  <a:moveTo>
                    <a:pt x="30" y="0"/>
                  </a:moveTo>
                  <a:cubicBezTo>
                    <a:pt x="19" y="8"/>
                    <a:pt x="9" y="18"/>
                    <a:pt x="0" y="29"/>
                  </a:cubicBezTo>
                  <a:cubicBezTo>
                    <a:pt x="9" y="18"/>
                    <a:pt x="19" y="8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284"/>
            <p:cNvSpPr/>
            <p:nvPr/>
          </p:nvSpPr>
          <p:spPr bwMode="auto">
            <a:xfrm>
              <a:off x="2440" y="929"/>
              <a:ext cx="5" cy="27"/>
            </a:xfrm>
            <a:custGeom>
              <a:avLst/>
              <a:gdLst>
                <a:gd name="T0" fmla="*/ 9 w 9"/>
                <a:gd name="T1" fmla="*/ 50 h 50"/>
                <a:gd name="T2" fmla="*/ 0 w 9"/>
                <a:gd name="T3" fmla="*/ 0 h 50"/>
                <a:gd name="T4" fmla="*/ 9 w 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0">
                  <a:moveTo>
                    <a:pt x="9" y="50"/>
                  </a:moveTo>
                  <a:cubicBezTo>
                    <a:pt x="4" y="33"/>
                    <a:pt x="1" y="16"/>
                    <a:pt x="0" y="0"/>
                  </a:cubicBezTo>
                  <a:cubicBezTo>
                    <a:pt x="1" y="16"/>
                    <a:pt x="4" y="33"/>
                    <a:pt x="9" y="5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285"/>
            <p:cNvSpPr/>
            <p:nvPr/>
          </p:nvSpPr>
          <p:spPr bwMode="auto">
            <a:xfrm>
              <a:off x="2526" y="826"/>
              <a:ext cx="16" cy="2"/>
            </a:xfrm>
            <a:custGeom>
              <a:avLst/>
              <a:gdLst>
                <a:gd name="T0" fmla="*/ 0 w 29"/>
                <a:gd name="T1" fmla="*/ 4 h 4"/>
                <a:gd name="T2" fmla="*/ 29 w 29"/>
                <a:gd name="T3" fmla="*/ 0 h 4"/>
                <a:gd name="T4" fmla="*/ 0 w 2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">
                  <a:moveTo>
                    <a:pt x="0" y="4"/>
                  </a:moveTo>
                  <a:cubicBezTo>
                    <a:pt x="9" y="2"/>
                    <a:pt x="19" y="1"/>
                    <a:pt x="29" y="0"/>
                  </a:cubicBezTo>
                  <a:cubicBezTo>
                    <a:pt x="19" y="1"/>
                    <a:pt x="9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286"/>
            <p:cNvSpPr/>
            <p:nvPr/>
          </p:nvSpPr>
          <p:spPr bwMode="auto">
            <a:xfrm>
              <a:off x="2553" y="1023"/>
              <a:ext cx="21" cy="2"/>
            </a:xfrm>
            <a:custGeom>
              <a:avLst/>
              <a:gdLst>
                <a:gd name="T0" fmla="*/ 40 w 40"/>
                <a:gd name="T1" fmla="*/ 0 h 5"/>
                <a:gd name="T2" fmla="*/ 0 w 40"/>
                <a:gd name="T3" fmla="*/ 5 h 5"/>
                <a:gd name="T4" fmla="*/ 40 w 4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">
                  <a:moveTo>
                    <a:pt x="40" y="0"/>
                  </a:moveTo>
                  <a:cubicBezTo>
                    <a:pt x="27" y="3"/>
                    <a:pt x="14" y="5"/>
                    <a:pt x="0" y="5"/>
                  </a:cubicBezTo>
                  <a:cubicBezTo>
                    <a:pt x="14" y="5"/>
                    <a:pt x="27" y="3"/>
                    <a:pt x="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287"/>
            <p:cNvSpPr/>
            <p:nvPr/>
          </p:nvSpPr>
          <p:spPr bwMode="auto">
            <a:xfrm>
              <a:off x="2495" y="832"/>
              <a:ext cx="17" cy="7"/>
            </a:xfrm>
            <a:custGeom>
              <a:avLst/>
              <a:gdLst>
                <a:gd name="T0" fmla="*/ 0 w 30"/>
                <a:gd name="T1" fmla="*/ 13 h 13"/>
                <a:gd name="T2" fmla="*/ 30 w 30"/>
                <a:gd name="T3" fmla="*/ 0 h 13"/>
                <a:gd name="T4" fmla="*/ 0 w 30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3">
                  <a:moveTo>
                    <a:pt x="0" y="13"/>
                  </a:moveTo>
                  <a:cubicBezTo>
                    <a:pt x="10" y="8"/>
                    <a:pt x="20" y="4"/>
                    <a:pt x="30" y="0"/>
                  </a:cubicBezTo>
                  <a:cubicBezTo>
                    <a:pt x="20" y="4"/>
                    <a:pt x="10" y="8"/>
                    <a:pt x="0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288"/>
            <p:cNvSpPr/>
            <p:nvPr/>
          </p:nvSpPr>
          <p:spPr bwMode="auto">
            <a:xfrm>
              <a:off x="2447" y="961"/>
              <a:ext cx="9" cy="18"/>
            </a:xfrm>
            <a:custGeom>
              <a:avLst/>
              <a:gdLst>
                <a:gd name="T0" fmla="*/ 16 w 16"/>
                <a:gd name="T1" fmla="*/ 34 h 34"/>
                <a:gd name="T2" fmla="*/ 0 w 16"/>
                <a:gd name="T3" fmla="*/ 0 h 34"/>
                <a:gd name="T4" fmla="*/ 16 w 16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4">
                  <a:moveTo>
                    <a:pt x="16" y="34"/>
                  </a:moveTo>
                  <a:cubicBezTo>
                    <a:pt x="10" y="23"/>
                    <a:pt x="4" y="11"/>
                    <a:pt x="0" y="0"/>
                  </a:cubicBezTo>
                  <a:cubicBezTo>
                    <a:pt x="4" y="11"/>
                    <a:pt x="10" y="23"/>
                    <a:pt x="16" y="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289"/>
            <p:cNvSpPr/>
            <p:nvPr/>
          </p:nvSpPr>
          <p:spPr bwMode="auto">
            <a:xfrm>
              <a:off x="2481" y="843"/>
              <a:ext cx="7" cy="5"/>
            </a:xfrm>
            <a:custGeom>
              <a:avLst/>
              <a:gdLst>
                <a:gd name="T0" fmla="*/ 0 w 13"/>
                <a:gd name="T1" fmla="*/ 9 h 9"/>
                <a:gd name="T2" fmla="*/ 13 w 13"/>
                <a:gd name="T3" fmla="*/ 0 h 9"/>
                <a:gd name="T4" fmla="*/ 0 w 13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9">
                  <a:moveTo>
                    <a:pt x="0" y="9"/>
                  </a:moveTo>
                  <a:cubicBezTo>
                    <a:pt x="4" y="6"/>
                    <a:pt x="8" y="3"/>
                    <a:pt x="13" y="0"/>
                  </a:cubicBezTo>
                  <a:cubicBezTo>
                    <a:pt x="8" y="3"/>
                    <a:pt x="4" y="6"/>
                    <a:pt x="0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90"/>
            <p:cNvSpPr/>
            <p:nvPr/>
          </p:nvSpPr>
          <p:spPr bwMode="auto">
            <a:xfrm>
              <a:off x="3038" y="1219"/>
              <a:ext cx="218" cy="569"/>
            </a:xfrm>
            <a:custGeom>
              <a:avLst/>
              <a:gdLst>
                <a:gd name="T0" fmla="*/ 396 w 404"/>
                <a:gd name="T1" fmla="*/ 371 h 1055"/>
                <a:gd name="T2" fmla="*/ 274 w 404"/>
                <a:gd name="T3" fmla="*/ 333 h 1055"/>
                <a:gd name="T4" fmla="*/ 122 w 404"/>
                <a:gd name="T5" fmla="*/ 650 h 1055"/>
                <a:gd name="T6" fmla="*/ 128 w 404"/>
                <a:gd name="T7" fmla="*/ 656 h 1055"/>
                <a:gd name="T8" fmla="*/ 396 w 404"/>
                <a:gd name="T9" fmla="*/ 666 h 1055"/>
                <a:gd name="T10" fmla="*/ 396 w 404"/>
                <a:gd name="T11" fmla="*/ 1043 h 1055"/>
                <a:gd name="T12" fmla="*/ 398 w 404"/>
                <a:gd name="T13" fmla="*/ 1043 h 1055"/>
                <a:gd name="T14" fmla="*/ 398 w 404"/>
                <a:gd name="T15" fmla="*/ 1055 h 1055"/>
                <a:gd name="T16" fmla="*/ 404 w 404"/>
                <a:gd name="T17" fmla="*/ 1055 h 1055"/>
                <a:gd name="T18" fmla="*/ 404 w 404"/>
                <a:gd name="T19" fmla="*/ 651 h 1055"/>
                <a:gd name="T20" fmla="*/ 391 w 404"/>
                <a:gd name="T21" fmla="*/ 660 h 1055"/>
                <a:gd name="T22" fmla="*/ 133 w 404"/>
                <a:gd name="T23" fmla="*/ 650 h 1055"/>
                <a:gd name="T24" fmla="*/ 128 w 404"/>
                <a:gd name="T25" fmla="*/ 645 h 1055"/>
                <a:gd name="T26" fmla="*/ 100 w 404"/>
                <a:gd name="T27" fmla="*/ 438 h 1055"/>
                <a:gd name="T28" fmla="*/ 274 w 404"/>
                <a:gd name="T29" fmla="*/ 340 h 1055"/>
                <a:gd name="T30" fmla="*/ 391 w 404"/>
                <a:gd name="T31" fmla="*/ 376 h 1055"/>
                <a:gd name="T32" fmla="*/ 404 w 404"/>
                <a:gd name="T33" fmla="*/ 385 h 1055"/>
                <a:gd name="T34" fmla="*/ 404 w 404"/>
                <a:gd name="T35" fmla="*/ 0 h 1055"/>
                <a:gd name="T36" fmla="*/ 396 w 404"/>
                <a:gd name="T37" fmla="*/ 0 h 1055"/>
                <a:gd name="T38" fmla="*/ 396 w 404"/>
                <a:gd name="T39" fmla="*/ 37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4" h="1055">
                  <a:moveTo>
                    <a:pt x="396" y="371"/>
                  </a:moveTo>
                  <a:cubicBezTo>
                    <a:pt x="362" y="347"/>
                    <a:pt x="320" y="333"/>
                    <a:pt x="274" y="333"/>
                  </a:cubicBezTo>
                  <a:cubicBezTo>
                    <a:pt x="116" y="333"/>
                    <a:pt x="0" y="498"/>
                    <a:pt x="122" y="650"/>
                  </a:cubicBezTo>
                  <a:cubicBezTo>
                    <a:pt x="124" y="652"/>
                    <a:pt x="126" y="654"/>
                    <a:pt x="128" y="656"/>
                  </a:cubicBezTo>
                  <a:cubicBezTo>
                    <a:pt x="226" y="723"/>
                    <a:pt x="328" y="713"/>
                    <a:pt x="396" y="666"/>
                  </a:cubicBezTo>
                  <a:cubicBezTo>
                    <a:pt x="396" y="1043"/>
                    <a:pt x="396" y="1043"/>
                    <a:pt x="396" y="1043"/>
                  </a:cubicBezTo>
                  <a:cubicBezTo>
                    <a:pt x="398" y="1043"/>
                    <a:pt x="398" y="1043"/>
                    <a:pt x="398" y="1043"/>
                  </a:cubicBezTo>
                  <a:cubicBezTo>
                    <a:pt x="398" y="1055"/>
                    <a:pt x="398" y="1055"/>
                    <a:pt x="398" y="1055"/>
                  </a:cubicBezTo>
                  <a:cubicBezTo>
                    <a:pt x="404" y="1055"/>
                    <a:pt x="404" y="1055"/>
                    <a:pt x="404" y="1055"/>
                  </a:cubicBezTo>
                  <a:cubicBezTo>
                    <a:pt x="404" y="651"/>
                    <a:pt x="404" y="651"/>
                    <a:pt x="404" y="651"/>
                  </a:cubicBezTo>
                  <a:cubicBezTo>
                    <a:pt x="391" y="660"/>
                    <a:pt x="391" y="660"/>
                    <a:pt x="391" y="660"/>
                  </a:cubicBezTo>
                  <a:cubicBezTo>
                    <a:pt x="333" y="701"/>
                    <a:pt x="235" y="719"/>
                    <a:pt x="133" y="650"/>
                  </a:cubicBezTo>
                  <a:cubicBezTo>
                    <a:pt x="131" y="649"/>
                    <a:pt x="129" y="647"/>
                    <a:pt x="128" y="645"/>
                  </a:cubicBezTo>
                  <a:cubicBezTo>
                    <a:pt x="74" y="578"/>
                    <a:pt x="64" y="502"/>
                    <a:pt x="100" y="438"/>
                  </a:cubicBezTo>
                  <a:cubicBezTo>
                    <a:pt x="133" y="377"/>
                    <a:pt x="200" y="340"/>
                    <a:pt x="274" y="340"/>
                  </a:cubicBezTo>
                  <a:cubicBezTo>
                    <a:pt x="316" y="340"/>
                    <a:pt x="357" y="352"/>
                    <a:pt x="391" y="376"/>
                  </a:cubicBezTo>
                  <a:cubicBezTo>
                    <a:pt x="404" y="385"/>
                    <a:pt x="404" y="385"/>
                    <a:pt x="404" y="385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96" y="0"/>
                    <a:pt x="396" y="0"/>
                    <a:pt x="396" y="0"/>
                  </a:cubicBezTo>
                  <a:lnTo>
                    <a:pt x="396" y="3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Rectangle 291"/>
            <p:cNvSpPr>
              <a:spLocks noChangeArrowheads="1"/>
            </p:cNvSpPr>
            <p:nvPr/>
          </p:nvSpPr>
          <p:spPr bwMode="auto">
            <a:xfrm>
              <a:off x="2625" y="1205"/>
              <a:ext cx="625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292"/>
            <p:cNvSpPr/>
            <p:nvPr/>
          </p:nvSpPr>
          <p:spPr bwMode="auto">
            <a:xfrm>
              <a:off x="3251" y="1215"/>
              <a:ext cx="5" cy="4"/>
            </a:xfrm>
            <a:custGeom>
              <a:avLst/>
              <a:gdLst>
                <a:gd name="T0" fmla="*/ 2 w 5"/>
                <a:gd name="T1" fmla="*/ 0 h 4"/>
                <a:gd name="T2" fmla="*/ 0 w 5"/>
                <a:gd name="T3" fmla="*/ 0 h 4"/>
                <a:gd name="T4" fmla="*/ 0 w 5"/>
                <a:gd name="T5" fmla="*/ 4 h 4"/>
                <a:gd name="T6" fmla="*/ 5 w 5"/>
                <a:gd name="T7" fmla="*/ 4 h 4"/>
                <a:gd name="T8" fmla="*/ 5 w 5"/>
                <a:gd name="T9" fmla="*/ 0 h 4"/>
                <a:gd name="T10" fmla="*/ 2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5" y="4"/>
                  </a:lnTo>
                  <a:lnTo>
                    <a:pt x="5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Rectangle 293"/>
            <p:cNvSpPr>
              <a:spLocks noChangeArrowheads="1"/>
            </p:cNvSpPr>
            <p:nvPr/>
          </p:nvSpPr>
          <p:spPr bwMode="auto">
            <a:xfrm>
              <a:off x="3253" y="1205"/>
              <a:ext cx="3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94"/>
            <p:cNvSpPr/>
            <p:nvPr/>
          </p:nvSpPr>
          <p:spPr bwMode="auto">
            <a:xfrm>
              <a:off x="3250" y="1205"/>
              <a:ext cx="3" cy="10"/>
            </a:xfrm>
            <a:custGeom>
              <a:avLst/>
              <a:gdLst>
                <a:gd name="T0" fmla="*/ 0 w 3"/>
                <a:gd name="T1" fmla="*/ 0 h 10"/>
                <a:gd name="T2" fmla="*/ 0 w 3"/>
                <a:gd name="T3" fmla="*/ 4 h 10"/>
                <a:gd name="T4" fmla="*/ 1 w 3"/>
                <a:gd name="T5" fmla="*/ 4 h 10"/>
                <a:gd name="T6" fmla="*/ 1 w 3"/>
                <a:gd name="T7" fmla="*/ 10 h 10"/>
                <a:gd name="T8" fmla="*/ 3 w 3"/>
                <a:gd name="T9" fmla="*/ 10 h 10"/>
                <a:gd name="T10" fmla="*/ 3 w 3"/>
                <a:gd name="T11" fmla="*/ 0 h 10"/>
                <a:gd name="T12" fmla="*/ 0 w 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0">
                  <a:moveTo>
                    <a:pt x="0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1" y="10"/>
                  </a:lnTo>
                  <a:lnTo>
                    <a:pt x="3" y="1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Rectangle 295"/>
            <p:cNvSpPr>
              <a:spLocks noChangeArrowheads="1"/>
            </p:cNvSpPr>
            <p:nvPr/>
          </p:nvSpPr>
          <p:spPr bwMode="auto">
            <a:xfrm>
              <a:off x="2623" y="1205"/>
              <a:ext cx="2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96"/>
            <p:cNvSpPr/>
            <p:nvPr/>
          </p:nvSpPr>
          <p:spPr bwMode="auto">
            <a:xfrm>
              <a:off x="2705" y="1397"/>
              <a:ext cx="99" cy="176"/>
            </a:xfrm>
            <a:custGeom>
              <a:avLst/>
              <a:gdLst>
                <a:gd name="T0" fmla="*/ 143 w 182"/>
                <a:gd name="T1" fmla="*/ 101 h 326"/>
                <a:gd name="T2" fmla="*/ 114 w 182"/>
                <a:gd name="T3" fmla="*/ 324 h 326"/>
                <a:gd name="T4" fmla="*/ 111 w 182"/>
                <a:gd name="T5" fmla="*/ 326 h 326"/>
                <a:gd name="T6" fmla="*/ 114 w 182"/>
                <a:gd name="T7" fmla="*/ 324 h 326"/>
                <a:gd name="T8" fmla="*/ 143 w 182"/>
                <a:gd name="T9" fmla="*/ 101 h 326"/>
                <a:gd name="T10" fmla="*/ 0 w 182"/>
                <a:gd name="T11" fmla="*/ 0 h 326"/>
                <a:gd name="T12" fmla="*/ 143 w 182"/>
                <a:gd name="T13" fmla="*/ 10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326">
                  <a:moveTo>
                    <a:pt x="143" y="101"/>
                  </a:moveTo>
                  <a:cubicBezTo>
                    <a:pt x="182" y="171"/>
                    <a:pt x="171" y="252"/>
                    <a:pt x="114" y="324"/>
                  </a:cubicBezTo>
                  <a:cubicBezTo>
                    <a:pt x="113" y="325"/>
                    <a:pt x="112" y="326"/>
                    <a:pt x="111" y="326"/>
                  </a:cubicBezTo>
                  <a:cubicBezTo>
                    <a:pt x="112" y="326"/>
                    <a:pt x="113" y="325"/>
                    <a:pt x="114" y="324"/>
                  </a:cubicBezTo>
                  <a:cubicBezTo>
                    <a:pt x="171" y="252"/>
                    <a:pt x="182" y="171"/>
                    <a:pt x="143" y="101"/>
                  </a:cubicBezTo>
                  <a:cubicBezTo>
                    <a:pt x="114" y="48"/>
                    <a:pt x="61" y="12"/>
                    <a:pt x="0" y="0"/>
                  </a:cubicBezTo>
                  <a:cubicBezTo>
                    <a:pt x="61" y="12"/>
                    <a:pt x="114" y="48"/>
                    <a:pt x="143" y="10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297"/>
            <p:cNvSpPr/>
            <p:nvPr/>
          </p:nvSpPr>
          <p:spPr bwMode="auto">
            <a:xfrm>
              <a:off x="3038" y="1219"/>
              <a:ext cx="213" cy="563"/>
            </a:xfrm>
            <a:custGeom>
              <a:avLst/>
              <a:gdLst>
                <a:gd name="T0" fmla="*/ 388 w 396"/>
                <a:gd name="T1" fmla="*/ 0 h 1043"/>
                <a:gd name="T2" fmla="*/ 388 w 396"/>
                <a:gd name="T3" fmla="*/ 357 h 1043"/>
                <a:gd name="T4" fmla="*/ 274 w 396"/>
                <a:gd name="T5" fmla="*/ 326 h 1043"/>
                <a:gd name="T6" fmla="*/ 86 w 396"/>
                <a:gd name="T7" fmla="*/ 431 h 1043"/>
                <a:gd name="T8" fmla="*/ 116 w 396"/>
                <a:gd name="T9" fmla="*/ 654 h 1043"/>
                <a:gd name="T10" fmla="*/ 124 w 396"/>
                <a:gd name="T11" fmla="*/ 661 h 1043"/>
                <a:gd name="T12" fmla="*/ 388 w 396"/>
                <a:gd name="T13" fmla="*/ 679 h 1043"/>
                <a:gd name="T14" fmla="*/ 388 w 396"/>
                <a:gd name="T15" fmla="*/ 1043 h 1043"/>
                <a:gd name="T16" fmla="*/ 396 w 396"/>
                <a:gd name="T17" fmla="*/ 1043 h 1043"/>
                <a:gd name="T18" fmla="*/ 396 w 396"/>
                <a:gd name="T19" fmla="*/ 666 h 1043"/>
                <a:gd name="T20" fmla="*/ 128 w 396"/>
                <a:gd name="T21" fmla="*/ 656 h 1043"/>
                <a:gd name="T22" fmla="*/ 122 w 396"/>
                <a:gd name="T23" fmla="*/ 650 h 1043"/>
                <a:gd name="T24" fmla="*/ 274 w 396"/>
                <a:gd name="T25" fmla="*/ 333 h 1043"/>
                <a:gd name="T26" fmla="*/ 396 w 396"/>
                <a:gd name="T27" fmla="*/ 371 h 1043"/>
                <a:gd name="T28" fmla="*/ 396 w 396"/>
                <a:gd name="T29" fmla="*/ 0 h 1043"/>
                <a:gd name="T30" fmla="*/ 393 w 396"/>
                <a:gd name="T31" fmla="*/ 0 h 1043"/>
                <a:gd name="T32" fmla="*/ 388 w 396"/>
                <a:gd name="T33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6" h="1043">
                  <a:moveTo>
                    <a:pt x="388" y="0"/>
                  </a:moveTo>
                  <a:cubicBezTo>
                    <a:pt x="388" y="357"/>
                    <a:pt x="388" y="357"/>
                    <a:pt x="388" y="357"/>
                  </a:cubicBezTo>
                  <a:cubicBezTo>
                    <a:pt x="354" y="337"/>
                    <a:pt x="315" y="326"/>
                    <a:pt x="274" y="326"/>
                  </a:cubicBezTo>
                  <a:cubicBezTo>
                    <a:pt x="194" y="326"/>
                    <a:pt x="122" y="366"/>
                    <a:pt x="86" y="431"/>
                  </a:cubicBezTo>
                  <a:cubicBezTo>
                    <a:pt x="47" y="501"/>
                    <a:pt x="58" y="582"/>
                    <a:pt x="116" y="654"/>
                  </a:cubicBezTo>
                  <a:cubicBezTo>
                    <a:pt x="118" y="657"/>
                    <a:pt x="121" y="659"/>
                    <a:pt x="124" y="661"/>
                  </a:cubicBezTo>
                  <a:cubicBezTo>
                    <a:pt x="226" y="731"/>
                    <a:pt x="325" y="717"/>
                    <a:pt x="388" y="679"/>
                  </a:cubicBezTo>
                  <a:cubicBezTo>
                    <a:pt x="388" y="1043"/>
                    <a:pt x="388" y="1043"/>
                    <a:pt x="388" y="1043"/>
                  </a:cubicBezTo>
                  <a:cubicBezTo>
                    <a:pt x="396" y="1043"/>
                    <a:pt x="396" y="1043"/>
                    <a:pt x="396" y="1043"/>
                  </a:cubicBezTo>
                  <a:cubicBezTo>
                    <a:pt x="396" y="666"/>
                    <a:pt x="396" y="666"/>
                    <a:pt x="396" y="666"/>
                  </a:cubicBezTo>
                  <a:cubicBezTo>
                    <a:pt x="328" y="713"/>
                    <a:pt x="226" y="723"/>
                    <a:pt x="128" y="656"/>
                  </a:cubicBezTo>
                  <a:cubicBezTo>
                    <a:pt x="126" y="654"/>
                    <a:pt x="124" y="652"/>
                    <a:pt x="122" y="650"/>
                  </a:cubicBezTo>
                  <a:cubicBezTo>
                    <a:pt x="0" y="498"/>
                    <a:pt x="116" y="333"/>
                    <a:pt x="274" y="333"/>
                  </a:cubicBezTo>
                  <a:cubicBezTo>
                    <a:pt x="320" y="333"/>
                    <a:pt x="362" y="347"/>
                    <a:pt x="396" y="371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93" y="0"/>
                    <a:pt x="393" y="0"/>
                    <a:pt x="393" y="0"/>
                  </a:cubicBezTo>
                  <a:lnTo>
                    <a:pt x="38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298"/>
            <p:cNvSpPr/>
            <p:nvPr/>
          </p:nvSpPr>
          <p:spPr bwMode="auto">
            <a:xfrm>
              <a:off x="2840" y="1782"/>
              <a:ext cx="1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Rectangle 299"/>
            <p:cNvSpPr>
              <a:spLocks noChangeArrowheads="1"/>
            </p:cNvSpPr>
            <p:nvPr/>
          </p:nvSpPr>
          <p:spPr bwMode="auto">
            <a:xfrm>
              <a:off x="2625" y="1209"/>
              <a:ext cx="625" cy="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300"/>
            <p:cNvSpPr>
              <a:spLocks noChangeArrowheads="1"/>
            </p:cNvSpPr>
            <p:nvPr/>
          </p:nvSpPr>
          <p:spPr bwMode="auto">
            <a:xfrm>
              <a:off x="3247" y="1215"/>
              <a:ext cx="3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Rectangle 301"/>
            <p:cNvSpPr>
              <a:spLocks noChangeArrowheads="1"/>
            </p:cNvSpPr>
            <p:nvPr/>
          </p:nvSpPr>
          <p:spPr bwMode="auto">
            <a:xfrm>
              <a:off x="3250" y="1215"/>
              <a:ext cx="1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302"/>
            <p:cNvSpPr/>
            <p:nvPr/>
          </p:nvSpPr>
          <p:spPr bwMode="auto">
            <a:xfrm>
              <a:off x="2625" y="1211"/>
              <a:ext cx="625" cy="4"/>
            </a:xfrm>
            <a:custGeom>
              <a:avLst/>
              <a:gdLst>
                <a:gd name="T0" fmla="*/ 0 w 625"/>
                <a:gd name="T1" fmla="*/ 2 h 4"/>
                <a:gd name="T2" fmla="*/ 622 w 625"/>
                <a:gd name="T3" fmla="*/ 2 h 4"/>
                <a:gd name="T4" fmla="*/ 622 w 625"/>
                <a:gd name="T5" fmla="*/ 4 h 4"/>
                <a:gd name="T6" fmla="*/ 625 w 625"/>
                <a:gd name="T7" fmla="*/ 4 h 4"/>
                <a:gd name="T8" fmla="*/ 625 w 625"/>
                <a:gd name="T9" fmla="*/ 0 h 4"/>
                <a:gd name="T10" fmla="*/ 0 w 625"/>
                <a:gd name="T11" fmla="*/ 0 h 4"/>
                <a:gd name="T12" fmla="*/ 0 w 62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4">
                  <a:moveTo>
                    <a:pt x="0" y="2"/>
                  </a:moveTo>
                  <a:lnTo>
                    <a:pt x="622" y="2"/>
                  </a:lnTo>
                  <a:lnTo>
                    <a:pt x="622" y="4"/>
                  </a:lnTo>
                  <a:lnTo>
                    <a:pt x="625" y="4"/>
                  </a:lnTo>
                  <a:lnTo>
                    <a:pt x="625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303"/>
            <p:cNvSpPr/>
            <p:nvPr/>
          </p:nvSpPr>
          <p:spPr bwMode="auto">
            <a:xfrm>
              <a:off x="3250" y="1209"/>
              <a:ext cx="1" cy="6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2 h 6"/>
                <a:gd name="T4" fmla="*/ 0 w 1"/>
                <a:gd name="T5" fmla="*/ 6 h 6"/>
                <a:gd name="T6" fmla="*/ 1 w 1"/>
                <a:gd name="T7" fmla="*/ 6 h 6"/>
                <a:gd name="T8" fmla="*/ 1 w 1"/>
                <a:gd name="T9" fmla="*/ 0 h 6"/>
                <a:gd name="T10" fmla="*/ 0 w 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1" y="6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304"/>
            <p:cNvSpPr/>
            <p:nvPr/>
          </p:nvSpPr>
          <p:spPr bwMode="auto">
            <a:xfrm>
              <a:off x="2623" y="1209"/>
              <a:ext cx="2" cy="4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4 h 4"/>
                <a:gd name="T4" fmla="*/ 2 w 2"/>
                <a:gd name="T5" fmla="*/ 2 h 4"/>
                <a:gd name="T6" fmla="*/ 2 w 2"/>
                <a:gd name="T7" fmla="*/ 0 h 4"/>
                <a:gd name="T8" fmla="*/ 0 w 2"/>
                <a:gd name="T9" fmla="*/ 0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305"/>
            <p:cNvSpPr/>
            <p:nvPr/>
          </p:nvSpPr>
          <p:spPr bwMode="auto">
            <a:xfrm>
              <a:off x="2612" y="1788"/>
              <a:ext cx="848" cy="770"/>
            </a:xfrm>
            <a:custGeom>
              <a:avLst/>
              <a:gdLst>
                <a:gd name="T0" fmla="*/ 1185 w 1572"/>
                <a:gd name="T1" fmla="*/ 0 h 1425"/>
                <a:gd name="T2" fmla="*/ 1185 w 1572"/>
                <a:gd name="T3" fmla="*/ 0 h 1425"/>
                <a:gd name="T4" fmla="*/ 1179 w 1572"/>
                <a:gd name="T5" fmla="*/ 0 h 1425"/>
                <a:gd name="T6" fmla="*/ 1179 w 1572"/>
                <a:gd name="T7" fmla="*/ 3 h 1425"/>
                <a:gd name="T8" fmla="*/ 1180 w 1572"/>
                <a:gd name="T9" fmla="*/ 4 h 1425"/>
                <a:gd name="T10" fmla="*/ 1179 w 1572"/>
                <a:gd name="T11" fmla="*/ 4 h 1425"/>
                <a:gd name="T12" fmla="*/ 1179 w 1572"/>
                <a:gd name="T13" fmla="*/ 386 h 1425"/>
                <a:gd name="T14" fmla="*/ 1299 w 1572"/>
                <a:gd name="T15" fmla="*/ 350 h 1425"/>
                <a:gd name="T16" fmla="*/ 1451 w 1572"/>
                <a:gd name="T17" fmla="*/ 667 h 1425"/>
                <a:gd name="T18" fmla="*/ 1444 w 1572"/>
                <a:gd name="T19" fmla="*/ 673 h 1425"/>
                <a:gd name="T20" fmla="*/ 1179 w 1572"/>
                <a:gd name="T21" fmla="*/ 685 h 1425"/>
                <a:gd name="T22" fmla="*/ 1179 w 1572"/>
                <a:gd name="T23" fmla="*/ 1068 h 1425"/>
                <a:gd name="T24" fmla="*/ 759 w 1572"/>
                <a:gd name="T25" fmla="*/ 1068 h 1425"/>
                <a:gd name="T26" fmla="*/ 744 w 1572"/>
                <a:gd name="T27" fmla="*/ 1308 h 1425"/>
                <a:gd name="T28" fmla="*/ 737 w 1572"/>
                <a:gd name="T29" fmla="*/ 1314 h 1425"/>
                <a:gd name="T30" fmla="*/ 391 w 1572"/>
                <a:gd name="T31" fmla="*/ 1175 h 1425"/>
                <a:gd name="T32" fmla="*/ 428 w 1572"/>
                <a:gd name="T33" fmla="*/ 1068 h 1425"/>
                <a:gd name="T34" fmla="*/ 8 w 1572"/>
                <a:gd name="T35" fmla="*/ 1068 h 1425"/>
                <a:gd name="T36" fmla="*/ 8 w 1572"/>
                <a:gd name="T37" fmla="*/ 1068 h 1425"/>
                <a:gd name="T38" fmla="*/ 0 w 1572"/>
                <a:gd name="T39" fmla="*/ 1068 h 1425"/>
                <a:gd name="T40" fmla="*/ 0 w 1572"/>
                <a:gd name="T41" fmla="*/ 1075 h 1425"/>
                <a:gd name="T42" fmla="*/ 414 w 1572"/>
                <a:gd name="T43" fmla="*/ 1075 h 1425"/>
                <a:gd name="T44" fmla="*/ 383 w 1572"/>
                <a:gd name="T45" fmla="*/ 1175 h 1425"/>
                <a:gd name="T46" fmla="*/ 499 w 1572"/>
                <a:gd name="T47" fmla="*/ 1347 h 1425"/>
                <a:gd name="T48" fmla="*/ 593 w 1572"/>
                <a:gd name="T49" fmla="*/ 1367 h 1425"/>
                <a:gd name="T50" fmla="*/ 742 w 1572"/>
                <a:gd name="T51" fmla="*/ 1319 h 1425"/>
                <a:gd name="T52" fmla="*/ 750 w 1572"/>
                <a:gd name="T53" fmla="*/ 1312 h 1425"/>
                <a:gd name="T54" fmla="*/ 750 w 1572"/>
                <a:gd name="T55" fmla="*/ 1312 h 1425"/>
                <a:gd name="T56" fmla="*/ 773 w 1572"/>
                <a:gd name="T57" fmla="*/ 1075 h 1425"/>
                <a:gd name="T58" fmla="*/ 1187 w 1572"/>
                <a:gd name="T59" fmla="*/ 1075 h 1425"/>
                <a:gd name="T60" fmla="*/ 1187 w 1572"/>
                <a:gd name="T61" fmla="*/ 698 h 1425"/>
                <a:gd name="T62" fmla="*/ 1449 w 1572"/>
                <a:gd name="T63" fmla="*/ 678 h 1425"/>
                <a:gd name="T64" fmla="*/ 1457 w 1572"/>
                <a:gd name="T65" fmla="*/ 671 h 1425"/>
                <a:gd name="T66" fmla="*/ 1486 w 1572"/>
                <a:gd name="T67" fmla="*/ 448 h 1425"/>
                <a:gd name="T68" fmla="*/ 1299 w 1572"/>
                <a:gd name="T69" fmla="*/ 343 h 1425"/>
                <a:gd name="T70" fmla="*/ 1187 w 1572"/>
                <a:gd name="T71" fmla="*/ 373 h 1425"/>
                <a:gd name="T72" fmla="*/ 1187 w 1572"/>
                <a:gd name="T73" fmla="*/ 0 h 1425"/>
                <a:gd name="T74" fmla="*/ 1185 w 1572"/>
                <a:gd name="T75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2" h="1425">
                  <a:moveTo>
                    <a:pt x="1185" y="0"/>
                  </a:moveTo>
                  <a:cubicBezTo>
                    <a:pt x="1185" y="0"/>
                    <a:pt x="1185" y="0"/>
                    <a:pt x="1185" y="0"/>
                  </a:cubicBezTo>
                  <a:cubicBezTo>
                    <a:pt x="1179" y="0"/>
                    <a:pt x="1179" y="0"/>
                    <a:pt x="1179" y="0"/>
                  </a:cubicBezTo>
                  <a:cubicBezTo>
                    <a:pt x="1179" y="3"/>
                    <a:pt x="1179" y="3"/>
                    <a:pt x="1179" y="3"/>
                  </a:cubicBezTo>
                  <a:cubicBezTo>
                    <a:pt x="1180" y="4"/>
                    <a:pt x="1180" y="4"/>
                    <a:pt x="1180" y="4"/>
                  </a:cubicBezTo>
                  <a:cubicBezTo>
                    <a:pt x="1179" y="4"/>
                    <a:pt x="1179" y="4"/>
                    <a:pt x="1179" y="4"/>
                  </a:cubicBezTo>
                  <a:cubicBezTo>
                    <a:pt x="1179" y="386"/>
                    <a:pt x="1179" y="386"/>
                    <a:pt x="1179" y="386"/>
                  </a:cubicBezTo>
                  <a:cubicBezTo>
                    <a:pt x="1213" y="363"/>
                    <a:pt x="1254" y="350"/>
                    <a:pt x="1299" y="350"/>
                  </a:cubicBezTo>
                  <a:cubicBezTo>
                    <a:pt x="1456" y="350"/>
                    <a:pt x="1572" y="515"/>
                    <a:pt x="1451" y="667"/>
                  </a:cubicBezTo>
                  <a:cubicBezTo>
                    <a:pt x="1449" y="669"/>
                    <a:pt x="1447" y="671"/>
                    <a:pt x="1444" y="673"/>
                  </a:cubicBezTo>
                  <a:cubicBezTo>
                    <a:pt x="1347" y="739"/>
                    <a:pt x="1247" y="730"/>
                    <a:pt x="1179" y="685"/>
                  </a:cubicBezTo>
                  <a:cubicBezTo>
                    <a:pt x="1179" y="1068"/>
                    <a:pt x="1179" y="1068"/>
                    <a:pt x="1179" y="1068"/>
                  </a:cubicBezTo>
                  <a:cubicBezTo>
                    <a:pt x="759" y="1068"/>
                    <a:pt x="759" y="1068"/>
                    <a:pt x="759" y="1068"/>
                  </a:cubicBezTo>
                  <a:cubicBezTo>
                    <a:pt x="807" y="1131"/>
                    <a:pt x="814" y="1221"/>
                    <a:pt x="744" y="1308"/>
                  </a:cubicBezTo>
                  <a:cubicBezTo>
                    <a:pt x="742" y="1310"/>
                    <a:pt x="740" y="1312"/>
                    <a:pt x="737" y="1314"/>
                  </a:cubicBezTo>
                  <a:cubicBezTo>
                    <a:pt x="571" y="1425"/>
                    <a:pt x="391" y="1319"/>
                    <a:pt x="391" y="1175"/>
                  </a:cubicBezTo>
                  <a:cubicBezTo>
                    <a:pt x="391" y="1135"/>
                    <a:pt x="405" y="1098"/>
                    <a:pt x="428" y="1068"/>
                  </a:cubicBezTo>
                  <a:cubicBezTo>
                    <a:pt x="8" y="1068"/>
                    <a:pt x="8" y="1068"/>
                    <a:pt x="8" y="1068"/>
                  </a:cubicBezTo>
                  <a:cubicBezTo>
                    <a:pt x="8" y="1068"/>
                    <a:pt x="8" y="1068"/>
                    <a:pt x="8" y="1068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0" y="1075"/>
                    <a:pt x="0" y="1075"/>
                    <a:pt x="0" y="1075"/>
                  </a:cubicBezTo>
                  <a:cubicBezTo>
                    <a:pt x="414" y="1075"/>
                    <a:pt x="414" y="1075"/>
                    <a:pt x="414" y="1075"/>
                  </a:cubicBezTo>
                  <a:cubicBezTo>
                    <a:pt x="394" y="1105"/>
                    <a:pt x="383" y="1139"/>
                    <a:pt x="383" y="1175"/>
                  </a:cubicBezTo>
                  <a:cubicBezTo>
                    <a:pt x="383" y="1248"/>
                    <a:pt x="428" y="1314"/>
                    <a:pt x="499" y="1347"/>
                  </a:cubicBezTo>
                  <a:cubicBezTo>
                    <a:pt x="529" y="1360"/>
                    <a:pt x="561" y="1367"/>
                    <a:pt x="593" y="1367"/>
                  </a:cubicBezTo>
                  <a:cubicBezTo>
                    <a:pt x="643" y="1367"/>
                    <a:pt x="694" y="1351"/>
                    <a:pt x="742" y="1319"/>
                  </a:cubicBezTo>
                  <a:cubicBezTo>
                    <a:pt x="745" y="1317"/>
                    <a:pt x="748" y="1315"/>
                    <a:pt x="750" y="1312"/>
                  </a:cubicBezTo>
                  <a:cubicBezTo>
                    <a:pt x="750" y="1312"/>
                    <a:pt x="750" y="1312"/>
                    <a:pt x="750" y="1312"/>
                  </a:cubicBezTo>
                  <a:cubicBezTo>
                    <a:pt x="823" y="1222"/>
                    <a:pt x="811" y="1133"/>
                    <a:pt x="773" y="1075"/>
                  </a:cubicBezTo>
                  <a:cubicBezTo>
                    <a:pt x="1187" y="1075"/>
                    <a:pt x="1187" y="1075"/>
                    <a:pt x="1187" y="1075"/>
                  </a:cubicBezTo>
                  <a:cubicBezTo>
                    <a:pt x="1187" y="698"/>
                    <a:pt x="1187" y="698"/>
                    <a:pt x="1187" y="698"/>
                  </a:cubicBezTo>
                  <a:cubicBezTo>
                    <a:pt x="1250" y="734"/>
                    <a:pt x="1348" y="747"/>
                    <a:pt x="1449" y="678"/>
                  </a:cubicBezTo>
                  <a:cubicBezTo>
                    <a:pt x="1452" y="676"/>
                    <a:pt x="1455" y="674"/>
                    <a:pt x="1457" y="671"/>
                  </a:cubicBezTo>
                  <a:cubicBezTo>
                    <a:pt x="1514" y="599"/>
                    <a:pt x="1525" y="518"/>
                    <a:pt x="1486" y="448"/>
                  </a:cubicBezTo>
                  <a:cubicBezTo>
                    <a:pt x="1450" y="383"/>
                    <a:pt x="1378" y="343"/>
                    <a:pt x="1299" y="343"/>
                  </a:cubicBezTo>
                  <a:cubicBezTo>
                    <a:pt x="1259" y="343"/>
                    <a:pt x="1220" y="353"/>
                    <a:pt x="1187" y="373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1185" y="0"/>
                    <a:pt x="1185" y="0"/>
                    <a:pt x="11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306"/>
            <p:cNvSpPr/>
            <p:nvPr/>
          </p:nvSpPr>
          <p:spPr bwMode="auto">
            <a:xfrm>
              <a:off x="2612" y="1792"/>
              <a:ext cx="241" cy="565"/>
            </a:xfrm>
            <a:custGeom>
              <a:avLst/>
              <a:gdLst>
                <a:gd name="T0" fmla="*/ 174 w 448"/>
                <a:gd name="T1" fmla="*/ 714 h 1047"/>
                <a:gd name="T2" fmla="*/ 325 w 448"/>
                <a:gd name="T3" fmla="*/ 396 h 1047"/>
                <a:gd name="T4" fmla="*/ 318 w 448"/>
                <a:gd name="T5" fmla="*/ 390 h 1047"/>
                <a:gd name="T6" fmla="*/ 8 w 448"/>
                <a:gd name="T7" fmla="*/ 423 h 1047"/>
                <a:gd name="T8" fmla="*/ 8 w 448"/>
                <a:gd name="T9" fmla="*/ 393 h 1047"/>
                <a:gd name="T10" fmla="*/ 7 w 448"/>
                <a:gd name="T11" fmla="*/ 378 h 1047"/>
                <a:gd name="T12" fmla="*/ 4 w 448"/>
                <a:gd name="T13" fmla="*/ 107 h 1047"/>
                <a:gd name="T14" fmla="*/ 5 w 448"/>
                <a:gd name="T15" fmla="*/ 0 h 1047"/>
                <a:gd name="T16" fmla="*/ 0 w 448"/>
                <a:gd name="T17" fmla="*/ 0 h 1047"/>
                <a:gd name="T18" fmla="*/ 0 w 448"/>
                <a:gd name="T19" fmla="*/ 445 h 1047"/>
                <a:gd name="T20" fmla="*/ 14 w 448"/>
                <a:gd name="T21" fmla="*/ 427 h 1047"/>
                <a:gd name="T22" fmla="*/ 142 w 448"/>
                <a:gd name="T23" fmla="*/ 352 h 1047"/>
                <a:gd name="T24" fmla="*/ 314 w 448"/>
                <a:gd name="T25" fmla="*/ 395 h 1047"/>
                <a:gd name="T26" fmla="*/ 319 w 448"/>
                <a:gd name="T27" fmla="*/ 400 h 1047"/>
                <a:gd name="T28" fmla="*/ 348 w 448"/>
                <a:gd name="T29" fmla="*/ 609 h 1047"/>
                <a:gd name="T30" fmla="*/ 174 w 448"/>
                <a:gd name="T31" fmla="*/ 707 h 1047"/>
                <a:gd name="T32" fmla="*/ 14 w 448"/>
                <a:gd name="T33" fmla="*/ 630 h 1047"/>
                <a:gd name="T34" fmla="*/ 0 w 448"/>
                <a:gd name="T35" fmla="*/ 612 h 1047"/>
                <a:gd name="T36" fmla="*/ 0 w 448"/>
                <a:gd name="T37" fmla="*/ 1047 h 1047"/>
                <a:gd name="T38" fmla="*/ 5 w 448"/>
                <a:gd name="T39" fmla="*/ 1047 h 1047"/>
                <a:gd name="T40" fmla="*/ 5 w 448"/>
                <a:gd name="T41" fmla="*/ 657 h 1047"/>
                <a:gd name="T42" fmla="*/ 8 w 448"/>
                <a:gd name="T43" fmla="*/ 657 h 1047"/>
                <a:gd name="T44" fmla="*/ 8 w 448"/>
                <a:gd name="T45" fmla="*/ 634 h 1047"/>
                <a:gd name="T46" fmla="*/ 174 w 448"/>
                <a:gd name="T47" fmla="*/ 714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8" h="1047">
                  <a:moveTo>
                    <a:pt x="174" y="714"/>
                  </a:moveTo>
                  <a:cubicBezTo>
                    <a:pt x="332" y="714"/>
                    <a:pt x="448" y="548"/>
                    <a:pt x="325" y="396"/>
                  </a:cubicBezTo>
                  <a:cubicBezTo>
                    <a:pt x="323" y="394"/>
                    <a:pt x="321" y="391"/>
                    <a:pt x="318" y="390"/>
                  </a:cubicBezTo>
                  <a:cubicBezTo>
                    <a:pt x="197" y="308"/>
                    <a:pt x="69" y="342"/>
                    <a:pt x="8" y="423"/>
                  </a:cubicBezTo>
                  <a:cubicBezTo>
                    <a:pt x="8" y="393"/>
                    <a:pt x="8" y="393"/>
                    <a:pt x="8" y="393"/>
                  </a:cubicBezTo>
                  <a:cubicBezTo>
                    <a:pt x="7" y="378"/>
                    <a:pt x="7" y="378"/>
                    <a:pt x="7" y="378"/>
                  </a:cubicBezTo>
                  <a:cubicBezTo>
                    <a:pt x="0" y="288"/>
                    <a:pt x="2" y="196"/>
                    <a:pt x="4" y="107"/>
                  </a:cubicBezTo>
                  <a:cubicBezTo>
                    <a:pt x="4" y="71"/>
                    <a:pt x="5" y="35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14" y="427"/>
                    <a:pt x="14" y="427"/>
                    <a:pt x="14" y="427"/>
                  </a:cubicBezTo>
                  <a:cubicBezTo>
                    <a:pt x="44" y="387"/>
                    <a:pt x="91" y="360"/>
                    <a:pt x="142" y="352"/>
                  </a:cubicBezTo>
                  <a:cubicBezTo>
                    <a:pt x="200" y="343"/>
                    <a:pt x="259" y="358"/>
                    <a:pt x="314" y="395"/>
                  </a:cubicBezTo>
                  <a:cubicBezTo>
                    <a:pt x="316" y="397"/>
                    <a:pt x="318" y="398"/>
                    <a:pt x="319" y="400"/>
                  </a:cubicBezTo>
                  <a:cubicBezTo>
                    <a:pt x="373" y="467"/>
                    <a:pt x="384" y="543"/>
                    <a:pt x="348" y="609"/>
                  </a:cubicBezTo>
                  <a:cubicBezTo>
                    <a:pt x="315" y="669"/>
                    <a:pt x="248" y="707"/>
                    <a:pt x="174" y="707"/>
                  </a:cubicBezTo>
                  <a:cubicBezTo>
                    <a:pt x="110" y="707"/>
                    <a:pt x="50" y="678"/>
                    <a:pt x="14" y="630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0" y="1047"/>
                    <a:pt x="0" y="1047"/>
                    <a:pt x="0" y="1047"/>
                  </a:cubicBezTo>
                  <a:cubicBezTo>
                    <a:pt x="5" y="1047"/>
                    <a:pt x="5" y="1047"/>
                    <a:pt x="5" y="1047"/>
                  </a:cubicBezTo>
                  <a:cubicBezTo>
                    <a:pt x="5" y="657"/>
                    <a:pt x="5" y="657"/>
                    <a:pt x="5" y="657"/>
                  </a:cubicBezTo>
                  <a:cubicBezTo>
                    <a:pt x="8" y="657"/>
                    <a:pt x="8" y="657"/>
                    <a:pt x="8" y="657"/>
                  </a:cubicBezTo>
                  <a:cubicBezTo>
                    <a:pt x="8" y="634"/>
                    <a:pt x="8" y="634"/>
                    <a:pt x="8" y="634"/>
                  </a:cubicBezTo>
                  <a:cubicBezTo>
                    <a:pt x="44" y="682"/>
                    <a:pt x="105" y="714"/>
                    <a:pt x="174" y="7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Rectangle 307"/>
            <p:cNvSpPr>
              <a:spLocks noChangeArrowheads="1"/>
            </p:cNvSpPr>
            <p:nvPr/>
          </p:nvSpPr>
          <p:spPr bwMode="auto">
            <a:xfrm>
              <a:off x="2612" y="2361"/>
              <a:ext cx="4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308"/>
            <p:cNvSpPr/>
            <p:nvPr/>
          </p:nvSpPr>
          <p:spPr bwMode="auto">
            <a:xfrm>
              <a:off x="2612" y="2147"/>
              <a:ext cx="4" cy="214"/>
            </a:xfrm>
            <a:custGeom>
              <a:avLst/>
              <a:gdLst>
                <a:gd name="T0" fmla="*/ 2 w 4"/>
                <a:gd name="T1" fmla="*/ 0 h 214"/>
                <a:gd name="T2" fmla="*/ 2 w 4"/>
                <a:gd name="T3" fmla="*/ 210 h 214"/>
                <a:gd name="T4" fmla="*/ 0 w 4"/>
                <a:gd name="T5" fmla="*/ 210 h 214"/>
                <a:gd name="T6" fmla="*/ 0 w 4"/>
                <a:gd name="T7" fmla="*/ 214 h 214"/>
                <a:gd name="T8" fmla="*/ 4 w 4"/>
                <a:gd name="T9" fmla="*/ 214 h 214"/>
                <a:gd name="T10" fmla="*/ 4 w 4"/>
                <a:gd name="T11" fmla="*/ 0 h 214"/>
                <a:gd name="T12" fmla="*/ 2 w 4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4">
                  <a:moveTo>
                    <a:pt x="2" y="0"/>
                  </a:moveTo>
                  <a:lnTo>
                    <a:pt x="2" y="210"/>
                  </a:lnTo>
                  <a:lnTo>
                    <a:pt x="0" y="210"/>
                  </a:lnTo>
                  <a:lnTo>
                    <a:pt x="0" y="214"/>
                  </a:lnTo>
                  <a:lnTo>
                    <a:pt x="4" y="214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309"/>
            <p:cNvSpPr/>
            <p:nvPr/>
          </p:nvSpPr>
          <p:spPr bwMode="auto">
            <a:xfrm>
              <a:off x="2612" y="1792"/>
              <a:ext cx="4" cy="212"/>
            </a:xfrm>
            <a:custGeom>
              <a:avLst/>
              <a:gdLst>
                <a:gd name="T0" fmla="*/ 6 w 8"/>
                <a:gd name="T1" fmla="*/ 0 h 393"/>
                <a:gd name="T2" fmla="*/ 5 w 8"/>
                <a:gd name="T3" fmla="*/ 0 h 393"/>
                <a:gd name="T4" fmla="*/ 4 w 8"/>
                <a:gd name="T5" fmla="*/ 107 h 393"/>
                <a:gd name="T6" fmla="*/ 7 w 8"/>
                <a:gd name="T7" fmla="*/ 378 h 393"/>
                <a:gd name="T8" fmla="*/ 8 w 8"/>
                <a:gd name="T9" fmla="*/ 393 h 393"/>
                <a:gd name="T10" fmla="*/ 8 w 8"/>
                <a:gd name="T11" fmla="*/ 0 h 393"/>
                <a:gd name="T12" fmla="*/ 6 w 8"/>
                <a:gd name="T13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9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5"/>
                    <a:pt x="4" y="71"/>
                    <a:pt x="4" y="107"/>
                  </a:cubicBezTo>
                  <a:cubicBezTo>
                    <a:pt x="2" y="196"/>
                    <a:pt x="0" y="288"/>
                    <a:pt x="7" y="378"/>
                  </a:cubicBezTo>
                  <a:cubicBezTo>
                    <a:pt x="8" y="393"/>
                    <a:pt x="8" y="393"/>
                    <a:pt x="8" y="393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310"/>
            <p:cNvSpPr/>
            <p:nvPr/>
          </p:nvSpPr>
          <p:spPr bwMode="auto">
            <a:xfrm>
              <a:off x="2818" y="1584"/>
              <a:ext cx="429" cy="202"/>
            </a:xfrm>
            <a:custGeom>
              <a:avLst/>
              <a:gdLst>
                <a:gd name="T0" fmla="*/ 366 w 794"/>
                <a:gd name="T1" fmla="*/ 113 h 373"/>
                <a:gd name="T2" fmla="*/ 361 w 794"/>
                <a:gd name="T3" fmla="*/ 109 h 373"/>
                <a:gd name="T4" fmla="*/ 116 w 794"/>
                <a:gd name="T5" fmla="*/ 80 h 373"/>
                <a:gd name="T6" fmla="*/ 0 w 794"/>
                <a:gd name="T7" fmla="*/ 252 h 373"/>
                <a:gd name="T8" fmla="*/ 42 w 794"/>
                <a:gd name="T9" fmla="*/ 366 h 373"/>
                <a:gd name="T10" fmla="*/ 51 w 794"/>
                <a:gd name="T11" fmla="*/ 366 h 373"/>
                <a:gd name="T12" fmla="*/ 8 w 794"/>
                <a:gd name="T13" fmla="*/ 252 h 373"/>
                <a:gd name="T14" fmla="*/ 357 w 794"/>
                <a:gd name="T15" fmla="*/ 114 h 373"/>
                <a:gd name="T16" fmla="*/ 360 w 794"/>
                <a:gd name="T17" fmla="*/ 117 h 373"/>
                <a:gd name="T18" fmla="*/ 363 w 794"/>
                <a:gd name="T19" fmla="*/ 373 h 373"/>
                <a:gd name="T20" fmla="*/ 365 w 794"/>
                <a:gd name="T21" fmla="*/ 373 h 373"/>
                <a:gd name="T22" fmla="*/ 597 w 794"/>
                <a:gd name="T23" fmla="*/ 373 h 373"/>
                <a:gd name="T24" fmla="*/ 649 w 794"/>
                <a:gd name="T25" fmla="*/ 371 h 373"/>
                <a:gd name="T26" fmla="*/ 794 w 794"/>
                <a:gd name="T27" fmla="*/ 368 h 373"/>
                <a:gd name="T28" fmla="*/ 794 w 794"/>
                <a:gd name="T29" fmla="*/ 366 h 373"/>
                <a:gd name="T30" fmla="*/ 379 w 794"/>
                <a:gd name="T31" fmla="*/ 366 h 373"/>
                <a:gd name="T32" fmla="*/ 366 w 794"/>
                <a:gd name="T33" fmla="*/ 11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4" h="373">
                  <a:moveTo>
                    <a:pt x="366" y="113"/>
                  </a:moveTo>
                  <a:cubicBezTo>
                    <a:pt x="365" y="112"/>
                    <a:pt x="363" y="110"/>
                    <a:pt x="361" y="109"/>
                  </a:cubicBezTo>
                  <a:cubicBezTo>
                    <a:pt x="283" y="55"/>
                    <a:pt x="193" y="44"/>
                    <a:pt x="116" y="80"/>
                  </a:cubicBezTo>
                  <a:cubicBezTo>
                    <a:pt x="45" y="113"/>
                    <a:pt x="0" y="178"/>
                    <a:pt x="0" y="252"/>
                  </a:cubicBezTo>
                  <a:cubicBezTo>
                    <a:pt x="0" y="293"/>
                    <a:pt x="15" y="333"/>
                    <a:pt x="42" y="366"/>
                  </a:cubicBezTo>
                  <a:cubicBezTo>
                    <a:pt x="45" y="366"/>
                    <a:pt x="48" y="366"/>
                    <a:pt x="51" y="366"/>
                  </a:cubicBezTo>
                  <a:cubicBezTo>
                    <a:pt x="24" y="334"/>
                    <a:pt x="8" y="295"/>
                    <a:pt x="8" y="252"/>
                  </a:cubicBezTo>
                  <a:cubicBezTo>
                    <a:pt x="8" y="107"/>
                    <a:pt x="190" y="0"/>
                    <a:pt x="357" y="114"/>
                  </a:cubicBezTo>
                  <a:cubicBezTo>
                    <a:pt x="358" y="115"/>
                    <a:pt x="359" y="116"/>
                    <a:pt x="360" y="117"/>
                  </a:cubicBezTo>
                  <a:cubicBezTo>
                    <a:pt x="437" y="212"/>
                    <a:pt x="423" y="310"/>
                    <a:pt x="363" y="373"/>
                  </a:cubicBezTo>
                  <a:cubicBezTo>
                    <a:pt x="364" y="373"/>
                    <a:pt x="364" y="373"/>
                    <a:pt x="365" y="373"/>
                  </a:cubicBezTo>
                  <a:cubicBezTo>
                    <a:pt x="597" y="373"/>
                    <a:pt x="597" y="373"/>
                    <a:pt x="597" y="373"/>
                  </a:cubicBezTo>
                  <a:cubicBezTo>
                    <a:pt x="616" y="372"/>
                    <a:pt x="633" y="371"/>
                    <a:pt x="649" y="371"/>
                  </a:cubicBezTo>
                  <a:cubicBezTo>
                    <a:pt x="736" y="367"/>
                    <a:pt x="776" y="365"/>
                    <a:pt x="794" y="368"/>
                  </a:cubicBezTo>
                  <a:cubicBezTo>
                    <a:pt x="794" y="366"/>
                    <a:pt x="794" y="366"/>
                    <a:pt x="794" y="366"/>
                  </a:cubicBezTo>
                  <a:cubicBezTo>
                    <a:pt x="379" y="366"/>
                    <a:pt x="379" y="366"/>
                    <a:pt x="379" y="366"/>
                  </a:cubicBezTo>
                  <a:cubicBezTo>
                    <a:pt x="425" y="308"/>
                    <a:pt x="447" y="212"/>
                    <a:pt x="366" y="1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311"/>
            <p:cNvSpPr/>
            <p:nvPr/>
          </p:nvSpPr>
          <p:spPr bwMode="auto">
            <a:xfrm>
              <a:off x="2623" y="1782"/>
              <a:ext cx="217" cy="3"/>
            </a:xfrm>
            <a:custGeom>
              <a:avLst/>
              <a:gdLst>
                <a:gd name="T0" fmla="*/ 402 w 402"/>
                <a:gd name="T1" fmla="*/ 0 h 5"/>
                <a:gd name="T2" fmla="*/ 0 w 402"/>
                <a:gd name="T3" fmla="*/ 0 h 5"/>
                <a:gd name="T4" fmla="*/ 0 w 402"/>
                <a:gd name="T5" fmla="*/ 5 h 5"/>
                <a:gd name="T6" fmla="*/ 402 w 40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5">
                  <a:moveTo>
                    <a:pt x="40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1" y="5"/>
                    <a:pt x="266" y="4"/>
                    <a:pt x="40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312"/>
            <p:cNvSpPr/>
            <p:nvPr/>
          </p:nvSpPr>
          <p:spPr bwMode="auto">
            <a:xfrm>
              <a:off x="3251" y="1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313"/>
            <p:cNvSpPr/>
            <p:nvPr/>
          </p:nvSpPr>
          <p:spPr bwMode="auto">
            <a:xfrm>
              <a:off x="3251" y="1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Rectangle 314"/>
            <p:cNvSpPr>
              <a:spLocks noChangeArrowheads="1"/>
            </p:cNvSpPr>
            <p:nvPr/>
          </p:nvSpPr>
          <p:spPr bwMode="auto">
            <a:xfrm>
              <a:off x="3248" y="1790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315"/>
            <p:cNvSpPr/>
            <p:nvPr/>
          </p:nvSpPr>
          <p:spPr bwMode="auto">
            <a:xfrm>
              <a:off x="3248" y="1790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316"/>
            <p:cNvSpPr/>
            <p:nvPr/>
          </p:nvSpPr>
          <p:spPr bwMode="auto">
            <a:xfrm>
              <a:off x="2840" y="1786"/>
              <a:ext cx="10" cy="0"/>
            </a:xfrm>
            <a:custGeom>
              <a:avLst/>
              <a:gdLst>
                <a:gd name="T0" fmla="*/ 17 w 18"/>
                <a:gd name="T1" fmla="*/ 0 w 18"/>
                <a:gd name="T2" fmla="*/ 18 w 18"/>
                <a:gd name="T3" fmla="*/ 17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7" y="0"/>
                  </a:moveTo>
                  <a:cubicBezTo>
                    <a:pt x="11" y="0"/>
                    <a:pt x="6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Rectangle 317"/>
            <p:cNvSpPr>
              <a:spLocks noChangeArrowheads="1"/>
            </p:cNvSpPr>
            <p:nvPr/>
          </p:nvSpPr>
          <p:spPr bwMode="auto">
            <a:xfrm>
              <a:off x="3251" y="1782"/>
              <a:ext cx="1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318"/>
            <p:cNvSpPr/>
            <p:nvPr/>
          </p:nvSpPr>
          <p:spPr bwMode="auto">
            <a:xfrm>
              <a:off x="3248" y="1787"/>
              <a:ext cx="3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3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4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319"/>
            <p:cNvSpPr/>
            <p:nvPr/>
          </p:nvSpPr>
          <p:spPr bwMode="auto">
            <a:xfrm>
              <a:off x="3141" y="1781"/>
              <a:ext cx="110" cy="7"/>
            </a:xfrm>
            <a:custGeom>
              <a:avLst/>
              <a:gdLst>
                <a:gd name="T0" fmla="*/ 197 w 205"/>
                <a:gd name="T1" fmla="*/ 3 h 13"/>
                <a:gd name="T2" fmla="*/ 52 w 205"/>
                <a:gd name="T3" fmla="*/ 6 h 13"/>
                <a:gd name="T4" fmla="*/ 0 w 205"/>
                <a:gd name="T5" fmla="*/ 8 h 13"/>
                <a:gd name="T6" fmla="*/ 199 w 205"/>
                <a:gd name="T7" fmla="*/ 8 h 13"/>
                <a:gd name="T8" fmla="*/ 199 w 205"/>
                <a:gd name="T9" fmla="*/ 10 h 13"/>
                <a:gd name="T10" fmla="*/ 205 w 205"/>
                <a:gd name="T11" fmla="*/ 13 h 13"/>
                <a:gd name="T12" fmla="*/ 205 w 205"/>
                <a:gd name="T13" fmla="*/ 1 h 13"/>
                <a:gd name="T14" fmla="*/ 197 w 205"/>
                <a:gd name="T15" fmla="*/ 1 h 13"/>
                <a:gd name="T16" fmla="*/ 197 w 205"/>
                <a:gd name="T1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3">
                  <a:moveTo>
                    <a:pt x="197" y="3"/>
                  </a:moveTo>
                  <a:cubicBezTo>
                    <a:pt x="179" y="0"/>
                    <a:pt x="139" y="2"/>
                    <a:pt x="52" y="6"/>
                  </a:cubicBezTo>
                  <a:cubicBezTo>
                    <a:pt x="36" y="6"/>
                    <a:pt x="19" y="7"/>
                    <a:pt x="0" y="8"/>
                  </a:cubicBezTo>
                  <a:cubicBezTo>
                    <a:pt x="199" y="8"/>
                    <a:pt x="199" y="8"/>
                    <a:pt x="199" y="8"/>
                  </a:cubicBezTo>
                  <a:cubicBezTo>
                    <a:pt x="199" y="10"/>
                    <a:pt x="199" y="10"/>
                    <a:pt x="199" y="10"/>
                  </a:cubicBezTo>
                  <a:cubicBezTo>
                    <a:pt x="203" y="11"/>
                    <a:pt x="205" y="11"/>
                    <a:pt x="205" y="13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197" y="1"/>
                    <a:pt x="197" y="1"/>
                    <a:pt x="197" y="1"/>
                  </a:cubicBezTo>
                  <a:lnTo>
                    <a:pt x="19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320"/>
            <p:cNvSpPr/>
            <p:nvPr/>
          </p:nvSpPr>
          <p:spPr bwMode="auto">
            <a:xfrm>
              <a:off x="2623" y="1782"/>
              <a:ext cx="226" cy="4"/>
            </a:xfrm>
            <a:custGeom>
              <a:avLst/>
              <a:gdLst>
                <a:gd name="T0" fmla="*/ 0 w 419"/>
                <a:gd name="T1" fmla="*/ 7 h 7"/>
                <a:gd name="T2" fmla="*/ 402 w 419"/>
                <a:gd name="T3" fmla="*/ 7 h 7"/>
                <a:gd name="T4" fmla="*/ 419 w 419"/>
                <a:gd name="T5" fmla="*/ 7 h 7"/>
                <a:gd name="T6" fmla="*/ 413 w 419"/>
                <a:gd name="T7" fmla="*/ 0 h 7"/>
                <a:gd name="T8" fmla="*/ 404 w 419"/>
                <a:gd name="T9" fmla="*/ 0 h 7"/>
                <a:gd name="T10" fmla="*/ 404 w 419"/>
                <a:gd name="T11" fmla="*/ 0 h 7"/>
                <a:gd name="T12" fmla="*/ 402 w 419"/>
                <a:gd name="T13" fmla="*/ 0 h 7"/>
                <a:gd name="T14" fmla="*/ 0 w 419"/>
                <a:gd name="T15" fmla="*/ 5 h 7"/>
                <a:gd name="T16" fmla="*/ 0 w 419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9" h="7">
                  <a:moveTo>
                    <a:pt x="0" y="7"/>
                  </a:moveTo>
                  <a:cubicBezTo>
                    <a:pt x="402" y="7"/>
                    <a:pt x="402" y="7"/>
                    <a:pt x="402" y="7"/>
                  </a:cubicBezTo>
                  <a:cubicBezTo>
                    <a:pt x="408" y="7"/>
                    <a:pt x="413" y="7"/>
                    <a:pt x="419" y="7"/>
                  </a:cubicBezTo>
                  <a:cubicBezTo>
                    <a:pt x="417" y="4"/>
                    <a:pt x="415" y="2"/>
                    <a:pt x="413" y="0"/>
                  </a:cubicBezTo>
                  <a:cubicBezTo>
                    <a:pt x="410" y="0"/>
                    <a:pt x="407" y="0"/>
                    <a:pt x="404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266" y="4"/>
                    <a:pt x="131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321"/>
            <p:cNvSpPr/>
            <p:nvPr/>
          </p:nvSpPr>
          <p:spPr bwMode="auto">
            <a:xfrm>
              <a:off x="3014" y="1786"/>
              <a:ext cx="1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322"/>
            <p:cNvSpPr/>
            <p:nvPr/>
          </p:nvSpPr>
          <p:spPr bwMode="auto">
            <a:xfrm>
              <a:off x="2840" y="1789"/>
              <a:ext cx="18" cy="0"/>
            </a:xfrm>
            <a:custGeom>
              <a:avLst/>
              <a:gdLst>
                <a:gd name="T0" fmla="*/ 34 w 34"/>
                <a:gd name="T1" fmla="*/ 1 h 1"/>
                <a:gd name="T2" fmla="*/ 33 w 34"/>
                <a:gd name="T3" fmla="*/ 0 h 1"/>
                <a:gd name="T4" fmla="*/ 0 w 34"/>
                <a:gd name="T5" fmla="*/ 1 h 1"/>
                <a:gd name="T6" fmla="*/ 34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22" y="1"/>
                    <a:pt x="11" y="1"/>
                    <a:pt x="0" y="1"/>
                  </a:cubicBezTo>
                  <a:lnTo>
                    <a:pt x="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323"/>
            <p:cNvSpPr/>
            <p:nvPr/>
          </p:nvSpPr>
          <p:spPr bwMode="auto">
            <a:xfrm>
              <a:off x="3247" y="1788"/>
              <a:ext cx="1" cy="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324"/>
            <p:cNvSpPr/>
            <p:nvPr/>
          </p:nvSpPr>
          <p:spPr bwMode="auto">
            <a:xfrm>
              <a:off x="2616" y="1790"/>
              <a:ext cx="844" cy="768"/>
            </a:xfrm>
            <a:custGeom>
              <a:avLst/>
              <a:gdLst>
                <a:gd name="T0" fmla="*/ 1164 w 1564"/>
                <a:gd name="T1" fmla="*/ 397 h 1422"/>
                <a:gd name="T2" fmla="*/ 1176 w 1564"/>
                <a:gd name="T3" fmla="*/ 388 h 1422"/>
                <a:gd name="T4" fmla="*/ 1291 w 1564"/>
                <a:gd name="T5" fmla="*/ 354 h 1422"/>
                <a:gd name="T6" fmla="*/ 1465 w 1564"/>
                <a:gd name="T7" fmla="*/ 452 h 1422"/>
                <a:gd name="T8" fmla="*/ 1437 w 1564"/>
                <a:gd name="T9" fmla="*/ 660 h 1422"/>
                <a:gd name="T10" fmla="*/ 1431 w 1564"/>
                <a:gd name="T11" fmla="*/ 664 h 1422"/>
                <a:gd name="T12" fmla="*/ 1176 w 1564"/>
                <a:gd name="T13" fmla="*/ 676 h 1422"/>
                <a:gd name="T14" fmla="*/ 1164 w 1564"/>
                <a:gd name="T15" fmla="*/ 668 h 1422"/>
                <a:gd name="T16" fmla="*/ 1164 w 1564"/>
                <a:gd name="T17" fmla="*/ 1058 h 1422"/>
                <a:gd name="T18" fmla="*/ 736 w 1564"/>
                <a:gd name="T19" fmla="*/ 1058 h 1422"/>
                <a:gd name="T20" fmla="*/ 745 w 1564"/>
                <a:gd name="T21" fmla="*/ 1069 h 1422"/>
                <a:gd name="T22" fmla="*/ 730 w 1564"/>
                <a:gd name="T23" fmla="*/ 1300 h 1422"/>
                <a:gd name="T24" fmla="*/ 725 w 1564"/>
                <a:gd name="T25" fmla="*/ 1305 h 1422"/>
                <a:gd name="T26" fmla="*/ 498 w 1564"/>
                <a:gd name="T27" fmla="*/ 1331 h 1422"/>
                <a:gd name="T28" fmla="*/ 391 w 1564"/>
                <a:gd name="T29" fmla="*/ 1172 h 1422"/>
                <a:gd name="T30" fmla="*/ 426 w 1564"/>
                <a:gd name="T31" fmla="*/ 1069 h 1422"/>
                <a:gd name="T32" fmla="*/ 435 w 1564"/>
                <a:gd name="T33" fmla="*/ 1058 h 1422"/>
                <a:gd name="T34" fmla="*/ 12 w 1564"/>
                <a:gd name="T35" fmla="*/ 1058 h 1422"/>
                <a:gd name="T36" fmla="*/ 12 w 1564"/>
                <a:gd name="T37" fmla="*/ 1065 h 1422"/>
                <a:gd name="T38" fmla="*/ 0 w 1564"/>
                <a:gd name="T39" fmla="*/ 1065 h 1422"/>
                <a:gd name="T40" fmla="*/ 0 w 1564"/>
                <a:gd name="T41" fmla="*/ 1065 h 1422"/>
                <a:gd name="T42" fmla="*/ 420 w 1564"/>
                <a:gd name="T43" fmla="*/ 1065 h 1422"/>
                <a:gd name="T44" fmla="*/ 383 w 1564"/>
                <a:gd name="T45" fmla="*/ 1172 h 1422"/>
                <a:gd name="T46" fmla="*/ 729 w 1564"/>
                <a:gd name="T47" fmla="*/ 1311 h 1422"/>
                <a:gd name="T48" fmla="*/ 736 w 1564"/>
                <a:gd name="T49" fmla="*/ 1305 h 1422"/>
                <a:gd name="T50" fmla="*/ 751 w 1564"/>
                <a:gd name="T51" fmla="*/ 1065 h 1422"/>
                <a:gd name="T52" fmla="*/ 1171 w 1564"/>
                <a:gd name="T53" fmla="*/ 1065 h 1422"/>
                <a:gd name="T54" fmla="*/ 1171 w 1564"/>
                <a:gd name="T55" fmla="*/ 682 h 1422"/>
                <a:gd name="T56" fmla="*/ 1436 w 1564"/>
                <a:gd name="T57" fmla="*/ 670 h 1422"/>
                <a:gd name="T58" fmla="*/ 1443 w 1564"/>
                <a:gd name="T59" fmla="*/ 664 h 1422"/>
                <a:gd name="T60" fmla="*/ 1291 w 1564"/>
                <a:gd name="T61" fmla="*/ 347 h 1422"/>
                <a:gd name="T62" fmla="*/ 1171 w 1564"/>
                <a:gd name="T63" fmla="*/ 383 h 1422"/>
                <a:gd name="T64" fmla="*/ 1171 w 1564"/>
                <a:gd name="T65" fmla="*/ 1 h 1422"/>
                <a:gd name="T66" fmla="*/ 1164 w 1564"/>
                <a:gd name="T67" fmla="*/ 0 h 1422"/>
                <a:gd name="T68" fmla="*/ 1164 w 1564"/>
                <a:gd name="T69" fmla="*/ 397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4" h="1422">
                  <a:moveTo>
                    <a:pt x="1164" y="397"/>
                  </a:moveTo>
                  <a:cubicBezTo>
                    <a:pt x="1176" y="388"/>
                    <a:pt x="1176" y="388"/>
                    <a:pt x="1176" y="388"/>
                  </a:cubicBezTo>
                  <a:cubicBezTo>
                    <a:pt x="1209" y="366"/>
                    <a:pt x="1249" y="354"/>
                    <a:pt x="1291" y="354"/>
                  </a:cubicBezTo>
                  <a:cubicBezTo>
                    <a:pt x="1365" y="354"/>
                    <a:pt x="1431" y="391"/>
                    <a:pt x="1465" y="452"/>
                  </a:cubicBezTo>
                  <a:cubicBezTo>
                    <a:pt x="1501" y="516"/>
                    <a:pt x="1490" y="592"/>
                    <a:pt x="1437" y="660"/>
                  </a:cubicBezTo>
                  <a:cubicBezTo>
                    <a:pt x="1435" y="661"/>
                    <a:pt x="1433" y="663"/>
                    <a:pt x="1431" y="664"/>
                  </a:cubicBezTo>
                  <a:cubicBezTo>
                    <a:pt x="1331" y="732"/>
                    <a:pt x="1234" y="715"/>
                    <a:pt x="1176" y="676"/>
                  </a:cubicBezTo>
                  <a:cubicBezTo>
                    <a:pt x="1164" y="668"/>
                    <a:pt x="1164" y="668"/>
                    <a:pt x="1164" y="668"/>
                  </a:cubicBezTo>
                  <a:cubicBezTo>
                    <a:pt x="1164" y="1058"/>
                    <a:pt x="1164" y="1058"/>
                    <a:pt x="1164" y="1058"/>
                  </a:cubicBezTo>
                  <a:cubicBezTo>
                    <a:pt x="736" y="1058"/>
                    <a:pt x="736" y="1058"/>
                    <a:pt x="736" y="1058"/>
                  </a:cubicBezTo>
                  <a:cubicBezTo>
                    <a:pt x="745" y="1069"/>
                    <a:pt x="745" y="1069"/>
                    <a:pt x="745" y="1069"/>
                  </a:cubicBezTo>
                  <a:cubicBezTo>
                    <a:pt x="797" y="1138"/>
                    <a:pt x="792" y="1224"/>
                    <a:pt x="730" y="1300"/>
                  </a:cubicBezTo>
                  <a:cubicBezTo>
                    <a:pt x="728" y="1302"/>
                    <a:pt x="727" y="1304"/>
                    <a:pt x="725" y="1305"/>
                  </a:cubicBezTo>
                  <a:cubicBezTo>
                    <a:pt x="651" y="1354"/>
                    <a:pt x="568" y="1364"/>
                    <a:pt x="498" y="1331"/>
                  </a:cubicBezTo>
                  <a:cubicBezTo>
                    <a:pt x="432" y="1300"/>
                    <a:pt x="391" y="1239"/>
                    <a:pt x="391" y="1172"/>
                  </a:cubicBezTo>
                  <a:cubicBezTo>
                    <a:pt x="391" y="1135"/>
                    <a:pt x="403" y="1099"/>
                    <a:pt x="426" y="1069"/>
                  </a:cubicBezTo>
                  <a:cubicBezTo>
                    <a:pt x="435" y="1058"/>
                    <a:pt x="435" y="1058"/>
                    <a:pt x="435" y="1058"/>
                  </a:cubicBezTo>
                  <a:cubicBezTo>
                    <a:pt x="12" y="1058"/>
                    <a:pt x="12" y="1058"/>
                    <a:pt x="12" y="1058"/>
                  </a:cubicBezTo>
                  <a:cubicBezTo>
                    <a:pt x="12" y="1065"/>
                    <a:pt x="12" y="1065"/>
                    <a:pt x="12" y="1065"/>
                  </a:cubicBezTo>
                  <a:cubicBezTo>
                    <a:pt x="0" y="1065"/>
                    <a:pt x="0" y="1065"/>
                    <a:pt x="0" y="1065"/>
                  </a:cubicBezTo>
                  <a:cubicBezTo>
                    <a:pt x="0" y="1065"/>
                    <a:pt x="0" y="1065"/>
                    <a:pt x="0" y="1065"/>
                  </a:cubicBezTo>
                  <a:cubicBezTo>
                    <a:pt x="420" y="1065"/>
                    <a:pt x="420" y="1065"/>
                    <a:pt x="420" y="1065"/>
                  </a:cubicBezTo>
                  <a:cubicBezTo>
                    <a:pt x="397" y="1095"/>
                    <a:pt x="383" y="1132"/>
                    <a:pt x="383" y="1172"/>
                  </a:cubicBezTo>
                  <a:cubicBezTo>
                    <a:pt x="383" y="1316"/>
                    <a:pt x="563" y="1422"/>
                    <a:pt x="729" y="1311"/>
                  </a:cubicBezTo>
                  <a:cubicBezTo>
                    <a:pt x="732" y="1309"/>
                    <a:pt x="734" y="1307"/>
                    <a:pt x="736" y="1305"/>
                  </a:cubicBezTo>
                  <a:cubicBezTo>
                    <a:pt x="806" y="1218"/>
                    <a:pt x="799" y="1128"/>
                    <a:pt x="751" y="1065"/>
                  </a:cubicBezTo>
                  <a:cubicBezTo>
                    <a:pt x="1171" y="1065"/>
                    <a:pt x="1171" y="1065"/>
                    <a:pt x="1171" y="1065"/>
                  </a:cubicBezTo>
                  <a:cubicBezTo>
                    <a:pt x="1171" y="682"/>
                    <a:pt x="1171" y="682"/>
                    <a:pt x="1171" y="682"/>
                  </a:cubicBezTo>
                  <a:cubicBezTo>
                    <a:pt x="1239" y="727"/>
                    <a:pt x="1339" y="736"/>
                    <a:pt x="1436" y="670"/>
                  </a:cubicBezTo>
                  <a:cubicBezTo>
                    <a:pt x="1439" y="668"/>
                    <a:pt x="1441" y="666"/>
                    <a:pt x="1443" y="664"/>
                  </a:cubicBezTo>
                  <a:cubicBezTo>
                    <a:pt x="1564" y="512"/>
                    <a:pt x="1448" y="347"/>
                    <a:pt x="1291" y="347"/>
                  </a:cubicBezTo>
                  <a:cubicBezTo>
                    <a:pt x="1246" y="347"/>
                    <a:pt x="1205" y="360"/>
                    <a:pt x="1171" y="383"/>
                  </a:cubicBezTo>
                  <a:cubicBezTo>
                    <a:pt x="1171" y="1"/>
                    <a:pt x="1171" y="1"/>
                    <a:pt x="1171" y="1"/>
                  </a:cubicBezTo>
                  <a:cubicBezTo>
                    <a:pt x="1170" y="1"/>
                    <a:pt x="1167" y="0"/>
                    <a:pt x="1164" y="0"/>
                  </a:cubicBezTo>
                  <a:lnTo>
                    <a:pt x="1164" y="3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325"/>
            <p:cNvSpPr/>
            <p:nvPr/>
          </p:nvSpPr>
          <p:spPr bwMode="auto">
            <a:xfrm>
              <a:off x="2616" y="1958"/>
              <a:ext cx="237" cy="223"/>
            </a:xfrm>
            <a:custGeom>
              <a:avLst/>
              <a:gdLst>
                <a:gd name="T0" fmla="*/ 7 w 440"/>
                <a:gd name="T1" fmla="*/ 346 h 413"/>
                <a:gd name="T2" fmla="*/ 11 w 440"/>
                <a:gd name="T3" fmla="*/ 349 h 413"/>
                <a:gd name="T4" fmla="*/ 12 w 440"/>
                <a:gd name="T5" fmla="*/ 349 h 413"/>
                <a:gd name="T6" fmla="*/ 13 w 440"/>
                <a:gd name="T7" fmla="*/ 352 h 413"/>
                <a:gd name="T8" fmla="*/ 40 w 440"/>
                <a:gd name="T9" fmla="*/ 374 h 413"/>
                <a:gd name="T10" fmla="*/ 126 w 440"/>
                <a:gd name="T11" fmla="*/ 409 h 413"/>
                <a:gd name="T12" fmla="*/ 166 w 440"/>
                <a:gd name="T13" fmla="*/ 413 h 413"/>
                <a:gd name="T14" fmla="*/ 354 w 440"/>
                <a:gd name="T15" fmla="*/ 307 h 413"/>
                <a:gd name="T16" fmla="*/ 323 w 440"/>
                <a:gd name="T17" fmla="*/ 84 h 413"/>
                <a:gd name="T18" fmla="*/ 315 w 440"/>
                <a:gd name="T19" fmla="*/ 76 h 413"/>
                <a:gd name="T20" fmla="*/ 131 w 440"/>
                <a:gd name="T21" fmla="*/ 30 h 413"/>
                <a:gd name="T22" fmla="*/ 7 w 440"/>
                <a:gd name="T23" fmla="*/ 94 h 413"/>
                <a:gd name="T24" fmla="*/ 7 w 440"/>
                <a:gd name="T25" fmla="*/ 81 h 413"/>
                <a:gd name="T26" fmla="*/ 0 w 440"/>
                <a:gd name="T27" fmla="*/ 93 h 413"/>
                <a:gd name="T28" fmla="*/ 0 w 440"/>
                <a:gd name="T29" fmla="*/ 85 h 413"/>
                <a:gd name="T30" fmla="*/ 0 w 440"/>
                <a:gd name="T31" fmla="*/ 115 h 413"/>
                <a:gd name="T32" fmla="*/ 310 w 440"/>
                <a:gd name="T33" fmla="*/ 82 h 413"/>
                <a:gd name="T34" fmla="*/ 317 w 440"/>
                <a:gd name="T35" fmla="*/ 88 h 413"/>
                <a:gd name="T36" fmla="*/ 166 w 440"/>
                <a:gd name="T37" fmla="*/ 406 h 413"/>
                <a:gd name="T38" fmla="*/ 0 w 440"/>
                <a:gd name="T39" fmla="*/ 326 h 413"/>
                <a:gd name="T40" fmla="*/ 0 w 440"/>
                <a:gd name="T41" fmla="*/ 349 h 413"/>
                <a:gd name="T42" fmla="*/ 5 w 440"/>
                <a:gd name="T43" fmla="*/ 349 h 413"/>
                <a:gd name="T44" fmla="*/ 5 w 440"/>
                <a:gd name="T45" fmla="*/ 349 h 413"/>
                <a:gd name="T46" fmla="*/ 5 w 440"/>
                <a:gd name="T47" fmla="*/ 349 h 413"/>
                <a:gd name="T48" fmla="*/ 7 w 440"/>
                <a:gd name="T49" fmla="*/ 349 h 413"/>
                <a:gd name="T50" fmla="*/ 7 w 440"/>
                <a:gd name="T51" fmla="*/ 346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0" h="413">
                  <a:moveTo>
                    <a:pt x="7" y="346"/>
                  </a:moveTo>
                  <a:cubicBezTo>
                    <a:pt x="8" y="347"/>
                    <a:pt x="10" y="348"/>
                    <a:pt x="11" y="349"/>
                  </a:cubicBezTo>
                  <a:cubicBezTo>
                    <a:pt x="12" y="349"/>
                    <a:pt x="12" y="349"/>
                    <a:pt x="12" y="349"/>
                  </a:cubicBezTo>
                  <a:cubicBezTo>
                    <a:pt x="12" y="350"/>
                    <a:pt x="13" y="351"/>
                    <a:pt x="13" y="352"/>
                  </a:cubicBezTo>
                  <a:cubicBezTo>
                    <a:pt x="21" y="360"/>
                    <a:pt x="30" y="367"/>
                    <a:pt x="40" y="374"/>
                  </a:cubicBezTo>
                  <a:cubicBezTo>
                    <a:pt x="62" y="386"/>
                    <a:pt x="93" y="398"/>
                    <a:pt x="126" y="409"/>
                  </a:cubicBezTo>
                  <a:cubicBezTo>
                    <a:pt x="139" y="411"/>
                    <a:pt x="152" y="413"/>
                    <a:pt x="166" y="413"/>
                  </a:cubicBezTo>
                  <a:cubicBezTo>
                    <a:pt x="246" y="413"/>
                    <a:pt x="318" y="372"/>
                    <a:pt x="354" y="307"/>
                  </a:cubicBezTo>
                  <a:cubicBezTo>
                    <a:pt x="392" y="237"/>
                    <a:pt x="381" y="156"/>
                    <a:pt x="323" y="84"/>
                  </a:cubicBezTo>
                  <a:cubicBezTo>
                    <a:pt x="321" y="81"/>
                    <a:pt x="318" y="78"/>
                    <a:pt x="315" y="76"/>
                  </a:cubicBezTo>
                  <a:cubicBezTo>
                    <a:pt x="257" y="37"/>
                    <a:pt x="193" y="21"/>
                    <a:pt x="131" y="30"/>
                  </a:cubicBezTo>
                  <a:cubicBezTo>
                    <a:pt x="83" y="38"/>
                    <a:pt x="39" y="61"/>
                    <a:pt x="7" y="94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61" y="34"/>
                    <a:pt x="189" y="0"/>
                    <a:pt x="310" y="82"/>
                  </a:cubicBezTo>
                  <a:cubicBezTo>
                    <a:pt x="313" y="83"/>
                    <a:pt x="315" y="86"/>
                    <a:pt x="317" y="88"/>
                  </a:cubicBezTo>
                  <a:cubicBezTo>
                    <a:pt x="440" y="240"/>
                    <a:pt x="324" y="406"/>
                    <a:pt x="166" y="406"/>
                  </a:cubicBezTo>
                  <a:cubicBezTo>
                    <a:pt x="97" y="406"/>
                    <a:pt x="36" y="374"/>
                    <a:pt x="0" y="326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5" y="349"/>
                    <a:pt x="5" y="349"/>
                    <a:pt x="5" y="349"/>
                  </a:cubicBezTo>
                  <a:cubicBezTo>
                    <a:pt x="5" y="349"/>
                    <a:pt x="5" y="349"/>
                    <a:pt x="5" y="349"/>
                  </a:cubicBezTo>
                  <a:cubicBezTo>
                    <a:pt x="5" y="349"/>
                    <a:pt x="5" y="349"/>
                    <a:pt x="5" y="349"/>
                  </a:cubicBezTo>
                  <a:cubicBezTo>
                    <a:pt x="7" y="349"/>
                    <a:pt x="7" y="349"/>
                    <a:pt x="7" y="349"/>
                  </a:cubicBezTo>
                  <a:lnTo>
                    <a:pt x="7" y="3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26"/>
            <p:cNvSpPr/>
            <p:nvPr/>
          </p:nvSpPr>
          <p:spPr bwMode="auto">
            <a:xfrm>
              <a:off x="2614" y="1792"/>
              <a:ext cx="6" cy="204"/>
            </a:xfrm>
            <a:custGeom>
              <a:avLst/>
              <a:gdLst>
                <a:gd name="T0" fmla="*/ 8 w 10"/>
                <a:gd name="T1" fmla="*/ 0 h 377"/>
                <a:gd name="T2" fmla="*/ 9 w 10"/>
                <a:gd name="T3" fmla="*/ 377 h 377"/>
                <a:gd name="T4" fmla="*/ 10 w 10"/>
                <a:gd name="T5" fmla="*/ 375 h 377"/>
                <a:gd name="T6" fmla="*/ 10 w 10"/>
                <a:gd name="T7" fmla="*/ 0 h 377"/>
                <a:gd name="T8" fmla="*/ 9 w 10"/>
                <a:gd name="T9" fmla="*/ 0 h 377"/>
                <a:gd name="T10" fmla="*/ 8 w 10"/>
                <a:gd name="T11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77">
                  <a:moveTo>
                    <a:pt x="8" y="0"/>
                  </a:moveTo>
                  <a:cubicBezTo>
                    <a:pt x="7" y="125"/>
                    <a:pt x="0" y="253"/>
                    <a:pt x="9" y="377"/>
                  </a:cubicBezTo>
                  <a:cubicBezTo>
                    <a:pt x="10" y="377"/>
                    <a:pt x="10" y="376"/>
                    <a:pt x="10" y="37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27"/>
            <p:cNvSpPr/>
            <p:nvPr/>
          </p:nvSpPr>
          <p:spPr bwMode="auto">
            <a:xfrm>
              <a:off x="2616" y="2147"/>
              <a:ext cx="6" cy="218"/>
            </a:xfrm>
            <a:custGeom>
              <a:avLst/>
              <a:gdLst>
                <a:gd name="T0" fmla="*/ 12 w 12"/>
                <a:gd name="T1" fmla="*/ 397 h 404"/>
                <a:gd name="T2" fmla="*/ 7 w 12"/>
                <a:gd name="T3" fmla="*/ 397 h 404"/>
                <a:gd name="T4" fmla="*/ 7 w 12"/>
                <a:gd name="T5" fmla="*/ 8 h 404"/>
                <a:gd name="T6" fmla="*/ 5 w 12"/>
                <a:gd name="T7" fmla="*/ 0 h 404"/>
                <a:gd name="T8" fmla="*/ 5 w 12"/>
                <a:gd name="T9" fmla="*/ 397 h 404"/>
                <a:gd name="T10" fmla="*/ 0 w 12"/>
                <a:gd name="T11" fmla="*/ 397 h 404"/>
                <a:gd name="T12" fmla="*/ 0 w 12"/>
                <a:gd name="T13" fmla="*/ 404 h 404"/>
                <a:gd name="T14" fmla="*/ 12 w 12"/>
                <a:gd name="T15" fmla="*/ 404 h 404"/>
                <a:gd name="T16" fmla="*/ 12 w 12"/>
                <a:gd name="T17" fmla="*/ 39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04">
                  <a:moveTo>
                    <a:pt x="12" y="397"/>
                  </a:moveTo>
                  <a:cubicBezTo>
                    <a:pt x="7" y="397"/>
                    <a:pt x="7" y="397"/>
                    <a:pt x="7" y="39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5" y="397"/>
                    <a:pt x="5" y="397"/>
                    <a:pt x="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12" y="404"/>
                    <a:pt x="12" y="404"/>
                    <a:pt x="12" y="404"/>
                  </a:cubicBezTo>
                  <a:lnTo>
                    <a:pt x="12" y="3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28"/>
            <p:cNvSpPr/>
            <p:nvPr/>
          </p:nvSpPr>
          <p:spPr bwMode="auto">
            <a:xfrm>
              <a:off x="2614" y="1792"/>
              <a:ext cx="6" cy="217"/>
            </a:xfrm>
            <a:custGeom>
              <a:avLst/>
              <a:gdLst>
                <a:gd name="T0" fmla="*/ 8 w 10"/>
                <a:gd name="T1" fmla="*/ 0 h 401"/>
                <a:gd name="T2" fmla="*/ 3 w 10"/>
                <a:gd name="T3" fmla="*/ 0 h 401"/>
                <a:gd name="T4" fmla="*/ 3 w 10"/>
                <a:gd name="T5" fmla="*/ 393 h 401"/>
                <a:gd name="T6" fmla="*/ 3 w 10"/>
                <a:gd name="T7" fmla="*/ 401 h 401"/>
                <a:gd name="T8" fmla="*/ 10 w 10"/>
                <a:gd name="T9" fmla="*/ 389 h 401"/>
                <a:gd name="T10" fmla="*/ 10 w 10"/>
                <a:gd name="T11" fmla="*/ 375 h 401"/>
                <a:gd name="T12" fmla="*/ 9 w 10"/>
                <a:gd name="T13" fmla="*/ 377 h 401"/>
                <a:gd name="T14" fmla="*/ 8 w 10"/>
                <a:gd name="T1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01">
                  <a:moveTo>
                    <a:pt x="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393"/>
                    <a:pt x="3" y="393"/>
                    <a:pt x="3" y="393"/>
                  </a:cubicBezTo>
                  <a:cubicBezTo>
                    <a:pt x="3" y="401"/>
                    <a:pt x="3" y="401"/>
                    <a:pt x="3" y="401"/>
                  </a:cubicBezTo>
                  <a:cubicBezTo>
                    <a:pt x="10" y="389"/>
                    <a:pt x="10" y="389"/>
                    <a:pt x="10" y="389"/>
                  </a:cubicBezTo>
                  <a:cubicBezTo>
                    <a:pt x="10" y="375"/>
                    <a:pt x="10" y="375"/>
                    <a:pt x="10" y="375"/>
                  </a:cubicBezTo>
                  <a:cubicBezTo>
                    <a:pt x="10" y="376"/>
                    <a:pt x="10" y="377"/>
                    <a:pt x="9" y="377"/>
                  </a:cubicBezTo>
                  <a:cubicBezTo>
                    <a:pt x="0" y="253"/>
                    <a:pt x="7" y="125"/>
                    <a:pt x="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Rectangle 329"/>
            <p:cNvSpPr>
              <a:spLocks noChangeArrowheads="1"/>
            </p:cNvSpPr>
            <p:nvPr/>
          </p:nvSpPr>
          <p:spPr bwMode="auto">
            <a:xfrm>
              <a:off x="2616" y="2147"/>
              <a:ext cx="3" cy="2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30"/>
            <p:cNvSpPr/>
            <p:nvPr/>
          </p:nvSpPr>
          <p:spPr bwMode="auto">
            <a:xfrm>
              <a:off x="2637" y="2160"/>
              <a:ext cx="47" cy="19"/>
            </a:xfrm>
            <a:custGeom>
              <a:avLst/>
              <a:gdLst>
                <a:gd name="T0" fmla="*/ 86 w 86"/>
                <a:gd name="T1" fmla="*/ 35 h 35"/>
                <a:gd name="T2" fmla="*/ 0 w 86"/>
                <a:gd name="T3" fmla="*/ 0 h 35"/>
                <a:gd name="T4" fmla="*/ 86 w 86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35">
                  <a:moveTo>
                    <a:pt x="86" y="35"/>
                  </a:moveTo>
                  <a:cubicBezTo>
                    <a:pt x="53" y="24"/>
                    <a:pt x="22" y="12"/>
                    <a:pt x="0" y="0"/>
                  </a:cubicBezTo>
                  <a:cubicBezTo>
                    <a:pt x="25" y="17"/>
                    <a:pt x="55" y="29"/>
                    <a:pt x="86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31"/>
            <p:cNvSpPr/>
            <p:nvPr/>
          </p:nvSpPr>
          <p:spPr bwMode="auto">
            <a:xfrm>
              <a:off x="2619" y="2147"/>
              <a:ext cx="1" cy="4"/>
            </a:xfrm>
            <a:custGeom>
              <a:avLst/>
              <a:gdLst>
                <a:gd name="T0" fmla="*/ 0 w 2"/>
                <a:gd name="T1" fmla="*/ 0 h 8"/>
                <a:gd name="T2" fmla="*/ 2 w 2"/>
                <a:gd name="T3" fmla="*/ 8 h 8"/>
                <a:gd name="T4" fmla="*/ 2 w 2"/>
                <a:gd name="T5" fmla="*/ 0 h 8"/>
                <a:gd name="T6" fmla="*/ 0 w 2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8">
                  <a:moveTo>
                    <a:pt x="0" y="0"/>
                  </a:moveTo>
                  <a:cubicBezTo>
                    <a:pt x="0" y="3"/>
                    <a:pt x="1" y="5"/>
                    <a:pt x="2" y="8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32"/>
            <p:cNvSpPr/>
            <p:nvPr/>
          </p:nvSpPr>
          <p:spPr bwMode="auto">
            <a:xfrm>
              <a:off x="2622" y="2147"/>
              <a:ext cx="1" cy="1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1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2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33"/>
            <p:cNvSpPr/>
            <p:nvPr/>
          </p:nvSpPr>
          <p:spPr bwMode="auto">
            <a:xfrm>
              <a:off x="2823" y="1584"/>
              <a:ext cx="231" cy="202"/>
            </a:xfrm>
            <a:custGeom>
              <a:avLst/>
              <a:gdLst>
                <a:gd name="T0" fmla="*/ 8 w 429"/>
                <a:gd name="T1" fmla="*/ 252 h 373"/>
                <a:gd name="T2" fmla="*/ 115 w 429"/>
                <a:gd name="T3" fmla="*/ 92 h 373"/>
                <a:gd name="T4" fmla="*/ 344 w 429"/>
                <a:gd name="T5" fmla="*/ 120 h 373"/>
                <a:gd name="T6" fmla="*/ 346 w 429"/>
                <a:gd name="T7" fmla="*/ 122 h 373"/>
                <a:gd name="T8" fmla="*/ 350 w 429"/>
                <a:gd name="T9" fmla="*/ 369 h 373"/>
                <a:gd name="T10" fmla="*/ 347 w 429"/>
                <a:gd name="T11" fmla="*/ 372 h 373"/>
                <a:gd name="T12" fmla="*/ 355 w 429"/>
                <a:gd name="T13" fmla="*/ 373 h 373"/>
                <a:gd name="T14" fmla="*/ 352 w 429"/>
                <a:gd name="T15" fmla="*/ 117 h 373"/>
                <a:gd name="T16" fmla="*/ 349 w 429"/>
                <a:gd name="T17" fmla="*/ 114 h 373"/>
                <a:gd name="T18" fmla="*/ 0 w 429"/>
                <a:gd name="T19" fmla="*/ 252 h 373"/>
                <a:gd name="T20" fmla="*/ 43 w 429"/>
                <a:gd name="T21" fmla="*/ 366 h 373"/>
                <a:gd name="T22" fmla="*/ 53 w 429"/>
                <a:gd name="T23" fmla="*/ 366 h 373"/>
                <a:gd name="T24" fmla="*/ 8 w 429"/>
                <a:gd name="T25" fmla="*/ 25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9" h="373">
                  <a:moveTo>
                    <a:pt x="8" y="252"/>
                  </a:moveTo>
                  <a:cubicBezTo>
                    <a:pt x="8" y="184"/>
                    <a:pt x="49" y="123"/>
                    <a:pt x="115" y="92"/>
                  </a:cubicBezTo>
                  <a:cubicBezTo>
                    <a:pt x="187" y="59"/>
                    <a:pt x="270" y="70"/>
                    <a:pt x="344" y="120"/>
                  </a:cubicBezTo>
                  <a:cubicBezTo>
                    <a:pt x="345" y="120"/>
                    <a:pt x="345" y="121"/>
                    <a:pt x="346" y="122"/>
                  </a:cubicBezTo>
                  <a:cubicBezTo>
                    <a:pt x="427" y="221"/>
                    <a:pt x="399" y="317"/>
                    <a:pt x="350" y="369"/>
                  </a:cubicBezTo>
                  <a:cubicBezTo>
                    <a:pt x="347" y="372"/>
                    <a:pt x="347" y="372"/>
                    <a:pt x="347" y="372"/>
                  </a:cubicBezTo>
                  <a:cubicBezTo>
                    <a:pt x="349" y="372"/>
                    <a:pt x="352" y="373"/>
                    <a:pt x="355" y="373"/>
                  </a:cubicBezTo>
                  <a:cubicBezTo>
                    <a:pt x="415" y="310"/>
                    <a:pt x="429" y="212"/>
                    <a:pt x="352" y="117"/>
                  </a:cubicBezTo>
                  <a:cubicBezTo>
                    <a:pt x="351" y="116"/>
                    <a:pt x="350" y="115"/>
                    <a:pt x="349" y="114"/>
                  </a:cubicBezTo>
                  <a:cubicBezTo>
                    <a:pt x="182" y="0"/>
                    <a:pt x="0" y="107"/>
                    <a:pt x="0" y="252"/>
                  </a:cubicBezTo>
                  <a:cubicBezTo>
                    <a:pt x="0" y="295"/>
                    <a:pt x="16" y="334"/>
                    <a:pt x="43" y="366"/>
                  </a:cubicBezTo>
                  <a:cubicBezTo>
                    <a:pt x="46" y="366"/>
                    <a:pt x="50" y="366"/>
                    <a:pt x="53" y="366"/>
                  </a:cubicBezTo>
                  <a:cubicBezTo>
                    <a:pt x="24" y="334"/>
                    <a:pt x="8" y="293"/>
                    <a:pt x="8" y="2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334"/>
            <p:cNvSpPr/>
            <p:nvPr/>
          </p:nvSpPr>
          <p:spPr bwMode="auto">
            <a:xfrm>
              <a:off x="3015" y="1786"/>
              <a:ext cx="126" cy="3"/>
            </a:xfrm>
            <a:custGeom>
              <a:avLst/>
              <a:gdLst>
                <a:gd name="T0" fmla="*/ 232 w 232"/>
                <a:gd name="T1" fmla="*/ 0 h 7"/>
                <a:gd name="T2" fmla="*/ 0 w 232"/>
                <a:gd name="T3" fmla="*/ 0 h 7"/>
                <a:gd name="T4" fmla="*/ 232 w 23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2" h="7">
                  <a:moveTo>
                    <a:pt x="2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0" y="7"/>
                    <a:pt x="153" y="4"/>
                    <a:pt x="23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335"/>
            <p:cNvSpPr/>
            <p:nvPr/>
          </p:nvSpPr>
          <p:spPr bwMode="auto">
            <a:xfrm>
              <a:off x="2623" y="1785"/>
              <a:ext cx="235" cy="4"/>
            </a:xfrm>
            <a:custGeom>
              <a:avLst/>
              <a:gdLst>
                <a:gd name="T0" fmla="*/ 420 w 435"/>
                <a:gd name="T1" fmla="*/ 1 h 8"/>
                <a:gd name="T2" fmla="*/ 402 w 435"/>
                <a:gd name="T3" fmla="*/ 1 h 8"/>
                <a:gd name="T4" fmla="*/ 0 w 435"/>
                <a:gd name="T5" fmla="*/ 6 h 8"/>
                <a:gd name="T6" fmla="*/ 0 w 435"/>
                <a:gd name="T7" fmla="*/ 8 h 8"/>
                <a:gd name="T8" fmla="*/ 402 w 435"/>
                <a:gd name="T9" fmla="*/ 8 h 8"/>
                <a:gd name="T10" fmla="*/ 435 w 435"/>
                <a:gd name="T11" fmla="*/ 7 h 8"/>
                <a:gd name="T12" fmla="*/ 429 w 435"/>
                <a:gd name="T13" fmla="*/ 0 h 8"/>
                <a:gd name="T14" fmla="*/ 419 w 435"/>
                <a:gd name="T15" fmla="*/ 1 h 8"/>
                <a:gd name="T16" fmla="*/ 420 w 43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5" h="8">
                  <a:moveTo>
                    <a:pt x="420" y="1"/>
                  </a:moveTo>
                  <a:cubicBezTo>
                    <a:pt x="402" y="1"/>
                    <a:pt x="402" y="1"/>
                    <a:pt x="402" y="1"/>
                  </a:cubicBezTo>
                  <a:cubicBezTo>
                    <a:pt x="268" y="5"/>
                    <a:pt x="134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02" y="8"/>
                    <a:pt x="402" y="8"/>
                    <a:pt x="402" y="8"/>
                  </a:cubicBezTo>
                  <a:cubicBezTo>
                    <a:pt x="413" y="8"/>
                    <a:pt x="424" y="8"/>
                    <a:pt x="435" y="7"/>
                  </a:cubicBezTo>
                  <a:cubicBezTo>
                    <a:pt x="429" y="0"/>
                    <a:pt x="429" y="0"/>
                    <a:pt x="429" y="0"/>
                  </a:cubicBezTo>
                  <a:cubicBezTo>
                    <a:pt x="426" y="0"/>
                    <a:pt x="422" y="1"/>
                    <a:pt x="419" y="1"/>
                  </a:cubicBezTo>
                  <a:cubicBezTo>
                    <a:pt x="420" y="1"/>
                    <a:pt x="420" y="1"/>
                    <a:pt x="420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336"/>
            <p:cNvSpPr/>
            <p:nvPr/>
          </p:nvSpPr>
          <p:spPr bwMode="auto">
            <a:xfrm>
              <a:off x="3141" y="1785"/>
              <a:ext cx="107" cy="5"/>
            </a:xfrm>
            <a:custGeom>
              <a:avLst/>
              <a:gdLst>
                <a:gd name="T0" fmla="*/ 0 w 199"/>
                <a:gd name="T1" fmla="*/ 9 h 11"/>
                <a:gd name="T2" fmla="*/ 192 w 199"/>
                <a:gd name="T3" fmla="*/ 9 h 11"/>
                <a:gd name="T4" fmla="*/ 192 w 199"/>
                <a:gd name="T5" fmla="*/ 10 h 11"/>
                <a:gd name="T6" fmla="*/ 199 w 199"/>
                <a:gd name="T7" fmla="*/ 11 h 11"/>
                <a:gd name="T8" fmla="*/ 199 w 199"/>
                <a:gd name="T9" fmla="*/ 10 h 11"/>
                <a:gd name="T10" fmla="*/ 197 w 199"/>
                <a:gd name="T11" fmla="*/ 7 h 11"/>
                <a:gd name="T12" fmla="*/ 199 w 199"/>
                <a:gd name="T13" fmla="*/ 7 h 11"/>
                <a:gd name="T14" fmla="*/ 199 w 199"/>
                <a:gd name="T15" fmla="*/ 4 h 11"/>
                <a:gd name="T16" fmla="*/ 0 w 199"/>
                <a:gd name="T1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1">
                  <a:moveTo>
                    <a:pt x="0" y="9"/>
                  </a:moveTo>
                  <a:cubicBezTo>
                    <a:pt x="192" y="9"/>
                    <a:pt x="192" y="9"/>
                    <a:pt x="192" y="9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5" y="10"/>
                    <a:pt x="198" y="11"/>
                    <a:pt x="199" y="11"/>
                  </a:cubicBezTo>
                  <a:cubicBezTo>
                    <a:pt x="199" y="10"/>
                    <a:pt x="199" y="10"/>
                    <a:pt x="199" y="10"/>
                  </a:cubicBezTo>
                  <a:cubicBezTo>
                    <a:pt x="198" y="10"/>
                    <a:pt x="197" y="9"/>
                    <a:pt x="197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77" y="0"/>
                    <a:pt x="92" y="5"/>
                    <a:pt x="0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337"/>
            <p:cNvSpPr/>
            <p:nvPr/>
          </p:nvSpPr>
          <p:spPr bwMode="auto">
            <a:xfrm>
              <a:off x="3006" y="1788"/>
              <a:ext cx="12" cy="1"/>
            </a:xfrm>
            <a:custGeom>
              <a:avLst/>
              <a:gdLst>
                <a:gd name="T0" fmla="*/ 22 w 22"/>
                <a:gd name="T1" fmla="*/ 3 h 3"/>
                <a:gd name="T2" fmla="*/ 3 w 22"/>
                <a:gd name="T3" fmla="*/ 0 h 3"/>
                <a:gd name="T4" fmla="*/ 0 w 22"/>
                <a:gd name="T5" fmla="*/ 3 h 3"/>
                <a:gd name="T6" fmla="*/ 22 w 2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">
                  <a:moveTo>
                    <a:pt x="22" y="3"/>
                  </a:moveTo>
                  <a:cubicBezTo>
                    <a:pt x="15" y="2"/>
                    <a:pt x="8" y="1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338"/>
            <p:cNvSpPr/>
            <p:nvPr/>
          </p:nvSpPr>
          <p:spPr bwMode="auto">
            <a:xfrm>
              <a:off x="2623" y="1786"/>
              <a:ext cx="217" cy="2"/>
            </a:xfrm>
            <a:custGeom>
              <a:avLst/>
              <a:gdLst>
                <a:gd name="T0" fmla="*/ 402 w 402"/>
                <a:gd name="T1" fmla="*/ 0 h 5"/>
                <a:gd name="T2" fmla="*/ 0 w 402"/>
                <a:gd name="T3" fmla="*/ 0 h 5"/>
                <a:gd name="T4" fmla="*/ 0 w 402"/>
                <a:gd name="T5" fmla="*/ 5 h 5"/>
                <a:gd name="T6" fmla="*/ 402 w 40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5">
                  <a:moveTo>
                    <a:pt x="40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4" y="5"/>
                    <a:pt x="268" y="4"/>
                    <a:pt x="40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339"/>
            <p:cNvSpPr/>
            <p:nvPr/>
          </p:nvSpPr>
          <p:spPr bwMode="auto">
            <a:xfrm>
              <a:off x="2846" y="1782"/>
              <a:ext cx="8" cy="4"/>
            </a:xfrm>
            <a:custGeom>
              <a:avLst/>
              <a:gdLst>
                <a:gd name="T0" fmla="*/ 16 w 16"/>
                <a:gd name="T1" fmla="*/ 6 h 7"/>
                <a:gd name="T2" fmla="*/ 12 w 16"/>
                <a:gd name="T3" fmla="*/ 3 h 7"/>
                <a:gd name="T4" fmla="*/ 10 w 16"/>
                <a:gd name="T5" fmla="*/ 0 h 7"/>
                <a:gd name="T6" fmla="*/ 0 w 16"/>
                <a:gd name="T7" fmla="*/ 0 h 7"/>
                <a:gd name="T8" fmla="*/ 6 w 16"/>
                <a:gd name="T9" fmla="*/ 7 h 7"/>
                <a:gd name="T10" fmla="*/ 16 w 16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7">
                  <a:moveTo>
                    <a:pt x="16" y="6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1"/>
                    <a:pt x="10" y="0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2" y="2"/>
                    <a:pt x="4" y="4"/>
                    <a:pt x="6" y="7"/>
                  </a:cubicBezTo>
                  <a:cubicBezTo>
                    <a:pt x="9" y="7"/>
                    <a:pt x="13" y="6"/>
                    <a:pt x="1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340"/>
            <p:cNvSpPr/>
            <p:nvPr/>
          </p:nvSpPr>
          <p:spPr bwMode="auto">
            <a:xfrm>
              <a:off x="3007" y="1785"/>
              <a:ext cx="241" cy="4"/>
            </a:xfrm>
            <a:custGeom>
              <a:avLst/>
              <a:gdLst>
                <a:gd name="T0" fmla="*/ 15 w 446"/>
                <a:gd name="T1" fmla="*/ 2 h 9"/>
                <a:gd name="T2" fmla="*/ 13 w 446"/>
                <a:gd name="T3" fmla="*/ 2 h 9"/>
                <a:gd name="T4" fmla="*/ 13 w 446"/>
                <a:gd name="T5" fmla="*/ 2 h 9"/>
                <a:gd name="T6" fmla="*/ 5 w 446"/>
                <a:gd name="T7" fmla="*/ 1 h 9"/>
                <a:gd name="T8" fmla="*/ 0 w 446"/>
                <a:gd name="T9" fmla="*/ 6 h 9"/>
                <a:gd name="T10" fmla="*/ 19 w 446"/>
                <a:gd name="T11" fmla="*/ 9 h 9"/>
                <a:gd name="T12" fmla="*/ 247 w 446"/>
                <a:gd name="T13" fmla="*/ 9 h 9"/>
                <a:gd name="T14" fmla="*/ 446 w 446"/>
                <a:gd name="T15" fmla="*/ 4 h 9"/>
                <a:gd name="T16" fmla="*/ 446 w 446"/>
                <a:gd name="T17" fmla="*/ 2 h 9"/>
                <a:gd name="T18" fmla="*/ 247 w 446"/>
                <a:gd name="T19" fmla="*/ 2 h 9"/>
                <a:gd name="T20" fmla="*/ 15 w 446"/>
                <a:gd name="T2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9">
                  <a:moveTo>
                    <a:pt x="15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2"/>
                    <a:pt x="7" y="1"/>
                    <a:pt x="5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7"/>
                    <a:pt x="12" y="8"/>
                    <a:pt x="19" y="9"/>
                  </a:cubicBezTo>
                  <a:cubicBezTo>
                    <a:pt x="247" y="9"/>
                    <a:pt x="247" y="9"/>
                    <a:pt x="247" y="9"/>
                  </a:cubicBezTo>
                  <a:cubicBezTo>
                    <a:pt x="339" y="5"/>
                    <a:pt x="424" y="0"/>
                    <a:pt x="446" y="4"/>
                  </a:cubicBezTo>
                  <a:cubicBezTo>
                    <a:pt x="446" y="2"/>
                    <a:pt x="446" y="2"/>
                    <a:pt x="446" y="2"/>
                  </a:cubicBezTo>
                  <a:cubicBezTo>
                    <a:pt x="247" y="2"/>
                    <a:pt x="247" y="2"/>
                    <a:pt x="247" y="2"/>
                  </a:cubicBezTo>
                  <a:cubicBezTo>
                    <a:pt x="168" y="6"/>
                    <a:pt x="65" y="9"/>
                    <a:pt x="15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341"/>
            <p:cNvSpPr/>
            <p:nvPr/>
          </p:nvSpPr>
          <p:spPr bwMode="auto">
            <a:xfrm>
              <a:off x="1767" y="1205"/>
              <a:ext cx="219" cy="573"/>
            </a:xfrm>
            <a:custGeom>
              <a:avLst/>
              <a:gdLst>
                <a:gd name="T0" fmla="*/ 407 w 407"/>
                <a:gd name="T1" fmla="*/ 1061 h 1061"/>
                <a:gd name="T2" fmla="*/ 407 w 407"/>
                <a:gd name="T3" fmla="*/ 683 h 1061"/>
                <a:gd name="T4" fmla="*/ 128 w 407"/>
                <a:gd name="T5" fmla="*/ 680 h 1061"/>
                <a:gd name="T6" fmla="*/ 125 w 407"/>
                <a:gd name="T7" fmla="*/ 677 h 1061"/>
                <a:gd name="T8" fmla="*/ 275 w 407"/>
                <a:gd name="T9" fmla="*/ 358 h 1061"/>
                <a:gd name="T10" fmla="*/ 407 w 407"/>
                <a:gd name="T11" fmla="*/ 403 h 1061"/>
                <a:gd name="T12" fmla="*/ 407 w 407"/>
                <a:gd name="T13" fmla="*/ 18 h 1061"/>
                <a:gd name="T14" fmla="*/ 404 w 407"/>
                <a:gd name="T15" fmla="*/ 18 h 1061"/>
                <a:gd name="T16" fmla="*/ 404 w 407"/>
                <a:gd name="T17" fmla="*/ 0 h 1061"/>
                <a:gd name="T18" fmla="*/ 399 w 407"/>
                <a:gd name="T19" fmla="*/ 0 h 1061"/>
                <a:gd name="T20" fmla="*/ 399 w 407"/>
                <a:gd name="T21" fmla="*/ 388 h 1061"/>
                <a:gd name="T22" fmla="*/ 275 w 407"/>
                <a:gd name="T23" fmla="*/ 351 h 1061"/>
                <a:gd name="T24" fmla="*/ 87 w 407"/>
                <a:gd name="T25" fmla="*/ 457 h 1061"/>
                <a:gd name="T26" fmla="*/ 118 w 407"/>
                <a:gd name="T27" fmla="*/ 681 h 1061"/>
                <a:gd name="T28" fmla="*/ 123 w 407"/>
                <a:gd name="T29" fmla="*/ 685 h 1061"/>
                <a:gd name="T30" fmla="*/ 399 w 407"/>
                <a:gd name="T31" fmla="*/ 698 h 1061"/>
                <a:gd name="T32" fmla="*/ 399 w 407"/>
                <a:gd name="T33" fmla="*/ 1061 h 1061"/>
                <a:gd name="T34" fmla="*/ 406 w 407"/>
                <a:gd name="T35" fmla="*/ 1061 h 1061"/>
                <a:gd name="T36" fmla="*/ 407 w 407"/>
                <a:gd name="T37" fmla="*/ 1061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7" h="1061">
                  <a:moveTo>
                    <a:pt x="407" y="1061"/>
                  </a:moveTo>
                  <a:cubicBezTo>
                    <a:pt x="407" y="683"/>
                    <a:pt x="407" y="683"/>
                    <a:pt x="407" y="683"/>
                  </a:cubicBezTo>
                  <a:cubicBezTo>
                    <a:pt x="339" y="737"/>
                    <a:pt x="231" y="751"/>
                    <a:pt x="128" y="680"/>
                  </a:cubicBezTo>
                  <a:cubicBezTo>
                    <a:pt x="127" y="679"/>
                    <a:pt x="125" y="678"/>
                    <a:pt x="125" y="677"/>
                  </a:cubicBezTo>
                  <a:cubicBezTo>
                    <a:pt x="0" y="525"/>
                    <a:pt x="116" y="358"/>
                    <a:pt x="275" y="358"/>
                  </a:cubicBezTo>
                  <a:cubicBezTo>
                    <a:pt x="325" y="358"/>
                    <a:pt x="371" y="375"/>
                    <a:pt x="407" y="403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04" y="18"/>
                    <a:pt x="404" y="18"/>
                    <a:pt x="404" y="18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99" y="0"/>
                    <a:pt x="399" y="0"/>
                    <a:pt x="399" y="0"/>
                  </a:cubicBezTo>
                  <a:cubicBezTo>
                    <a:pt x="399" y="388"/>
                    <a:pt x="399" y="388"/>
                    <a:pt x="399" y="388"/>
                  </a:cubicBezTo>
                  <a:cubicBezTo>
                    <a:pt x="363" y="364"/>
                    <a:pt x="320" y="351"/>
                    <a:pt x="275" y="351"/>
                  </a:cubicBezTo>
                  <a:cubicBezTo>
                    <a:pt x="194" y="351"/>
                    <a:pt x="122" y="391"/>
                    <a:pt x="87" y="457"/>
                  </a:cubicBezTo>
                  <a:cubicBezTo>
                    <a:pt x="48" y="527"/>
                    <a:pt x="60" y="609"/>
                    <a:pt x="118" y="681"/>
                  </a:cubicBezTo>
                  <a:cubicBezTo>
                    <a:pt x="120" y="683"/>
                    <a:pt x="121" y="684"/>
                    <a:pt x="123" y="685"/>
                  </a:cubicBezTo>
                  <a:cubicBezTo>
                    <a:pt x="231" y="760"/>
                    <a:pt x="336" y="740"/>
                    <a:pt x="399" y="698"/>
                  </a:cubicBezTo>
                  <a:cubicBezTo>
                    <a:pt x="399" y="1061"/>
                    <a:pt x="399" y="1061"/>
                    <a:pt x="399" y="1061"/>
                  </a:cubicBezTo>
                  <a:cubicBezTo>
                    <a:pt x="406" y="1061"/>
                    <a:pt x="406" y="1061"/>
                    <a:pt x="406" y="1061"/>
                  </a:cubicBezTo>
                  <a:cubicBezTo>
                    <a:pt x="407" y="1061"/>
                    <a:pt x="407" y="1061"/>
                    <a:pt x="407" y="106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342"/>
            <p:cNvSpPr/>
            <p:nvPr/>
          </p:nvSpPr>
          <p:spPr bwMode="auto">
            <a:xfrm>
              <a:off x="1990" y="1788"/>
              <a:ext cx="622" cy="194"/>
            </a:xfrm>
            <a:custGeom>
              <a:avLst/>
              <a:gdLst>
                <a:gd name="T0" fmla="*/ 373 w 1151"/>
                <a:gd name="T1" fmla="*/ 109 h 359"/>
                <a:gd name="T2" fmla="*/ 488 w 1151"/>
                <a:gd name="T3" fmla="*/ 281 h 359"/>
                <a:gd name="T4" fmla="*/ 583 w 1151"/>
                <a:gd name="T5" fmla="*/ 302 h 359"/>
                <a:gd name="T6" fmla="*/ 731 w 1151"/>
                <a:gd name="T7" fmla="*/ 254 h 359"/>
                <a:gd name="T8" fmla="*/ 739 w 1151"/>
                <a:gd name="T9" fmla="*/ 246 h 359"/>
                <a:gd name="T10" fmla="*/ 760 w 1151"/>
                <a:gd name="T11" fmla="*/ 7 h 359"/>
                <a:gd name="T12" fmla="*/ 1151 w 1151"/>
                <a:gd name="T13" fmla="*/ 7 h 359"/>
                <a:gd name="T14" fmla="*/ 1151 w 1151"/>
                <a:gd name="T15" fmla="*/ 0 h 359"/>
                <a:gd name="T16" fmla="*/ 807 w 1151"/>
                <a:gd name="T17" fmla="*/ 0 h 359"/>
                <a:gd name="T18" fmla="*/ 748 w 1151"/>
                <a:gd name="T19" fmla="*/ 3 h 359"/>
                <a:gd name="T20" fmla="*/ 733 w 1151"/>
                <a:gd name="T21" fmla="*/ 242 h 359"/>
                <a:gd name="T22" fmla="*/ 726 w 1151"/>
                <a:gd name="T23" fmla="*/ 248 h 359"/>
                <a:gd name="T24" fmla="*/ 380 w 1151"/>
                <a:gd name="T25" fmla="*/ 109 h 359"/>
                <a:gd name="T26" fmla="*/ 420 w 1151"/>
                <a:gd name="T27" fmla="*/ 0 h 359"/>
                <a:gd name="T28" fmla="*/ 0 w 1151"/>
                <a:gd name="T29" fmla="*/ 0 h 359"/>
                <a:gd name="T30" fmla="*/ 0 w 1151"/>
                <a:gd name="T31" fmla="*/ 7 h 359"/>
                <a:gd name="T32" fmla="*/ 405 w 1151"/>
                <a:gd name="T33" fmla="*/ 7 h 359"/>
                <a:gd name="T34" fmla="*/ 373 w 1151"/>
                <a:gd name="T35" fmla="*/ 10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1" h="359">
                  <a:moveTo>
                    <a:pt x="373" y="109"/>
                  </a:moveTo>
                  <a:cubicBezTo>
                    <a:pt x="373" y="182"/>
                    <a:pt x="417" y="248"/>
                    <a:pt x="488" y="281"/>
                  </a:cubicBezTo>
                  <a:cubicBezTo>
                    <a:pt x="518" y="295"/>
                    <a:pt x="550" y="302"/>
                    <a:pt x="583" y="302"/>
                  </a:cubicBezTo>
                  <a:cubicBezTo>
                    <a:pt x="632" y="302"/>
                    <a:pt x="683" y="286"/>
                    <a:pt x="731" y="254"/>
                  </a:cubicBezTo>
                  <a:cubicBezTo>
                    <a:pt x="734" y="252"/>
                    <a:pt x="737" y="249"/>
                    <a:pt x="739" y="246"/>
                  </a:cubicBezTo>
                  <a:cubicBezTo>
                    <a:pt x="814" y="155"/>
                    <a:pt x="800" y="65"/>
                    <a:pt x="760" y="7"/>
                  </a:cubicBezTo>
                  <a:cubicBezTo>
                    <a:pt x="1151" y="7"/>
                    <a:pt x="1151" y="7"/>
                    <a:pt x="1151" y="7"/>
                  </a:cubicBezTo>
                  <a:cubicBezTo>
                    <a:pt x="1151" y="0"/>
                    <a:pt x="1151" y="0"/>
                    <a:pt x="1151" y="0"/>
                  </a:cubicBezTo>
                  <a:cubicBezTo>
                    <a:pt x="807" y="0"/>
                    <a:pt x="807" y="0"/>
                    <a:pt x="807" y="0"/>
                  </a:cubicBezTo>
                  <a:cubicBezTo>
                    <a:pt x="785" y="1"/>
                    <a:pt x="765" y="2"/>
                    <a:pt x="748" y="3"/>
                  </a:cubicBezTo>
                  <a:cubicBezTo>
                    <a:pt x="796" y="65"/>
                    <a:pt x="804" y="155"/>
                    <a:pt x="733" y="242"/>
                  </a:cubicBezTo>
                  <a:cubicBezTo>
                    <a:pt x="731" y="244"/>
                    <a:pt x="729" y="247"/>
                    <a:pt x="726" y="248"/>
                  </a:cubicBezTo>
                  <a:cubicBezTo>
                    <a:pt x="560" y="359"/>
                    <a:pt x="380" y="254"/>
                    <a:pt x="380" y="109"/>
                  </a:cubicBezTo>
                  <a:cubicBezTo>
                    <a:pt x="380" y="68"/>
                    <a:pt x="395" y="30"/>
                    <a:pt x="4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05" y="7"/>
                    <a:pt x="405" y="7"/>
                    <a:pt x="405" y="7"/>
                  </a:cubicBezTo>
                  <a:cubicBezTo>
                    <a:pt x="384" y="37"/>
                    <a:pt x="373" y="73"/>
                    <a:pt x="373" y="10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343"/>
            <p:cNvSpPr/>
            <p:nvPr/>
          </p:nvSpPr>
          <p:spPr bwMode="auto">
            <a:xfrm>
              <a:off x="1982" y="1778"/>
              <a:ext cx="4" cy="14"/>
            </a:xfrm>
            <a:custGeom>
              <a:avLst/>
              <a:gdLst>
                <a:gd name="T0" fmla="*/ 4 w 4"/>
                <a:gd name="T1" fmla="*/ 14 h 14"/>
                <a:gd name="T2" fmla="*/ 4 w 4"/>
                <a:gd name="T3" fmla="*/ 4 h 14"/>
                <a:gd name="T4" fmla="*/ 4 w 4"/>
                <a:gd name="T5" fmla="*/ 4 h 14"/>
                <a:gd name="T6" fmla="*/ 4 w 4"/>
                <a:gd name="T7" fmla="*/ 0 h 14"/>
                <a:gd name="T8" fmla="*/ 4 w 4"/>
                <a:gd name="T9" fmla="*/ 0 h 14"/>
                <a:gd name="T10" fmla="*/ 0 w 4"/>
                <a:gd name="T11" fmla="*/ 0 h 14"/>
                <a:gd name="T12" fmla="*/ 0 w 4"/>
                <a:gd name="T13" fmla="*/ 14 h 14"/>
                <a:gd name="T14" fmla="*/ 4 w 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4">
                  <a:moveTo>
                    <a:pt x="4" y="14"/>
                  </a:move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344"/>
            <p:cNvSpPr/>
            <p:nvPr/>
          </p:nvSpPr>
          <p:spPr bwMode="auto">
            <a:xfrm>
              <a:off x="1986" y="1782"/>
              <a:ext cx="4" cy="10"/>
            </a:xfrm>
            <a:custGeom>
              <a:avLst/>
              <a:gdLst>
                <a:gd name="T0" fmla="*/ 4 w 4"/>
                <a:gd name="T1" fmla="*/ 6 h 10"/>
                <a:gd name="T2" fmla="*/ 0 w 4"/>
                <a:gd name="T3" fmla="*/ 6 h 10"/>
                <a:gd name="T4" fmla="*/ 0 w 4"/>
                <a:gd name="T5" fmla="*/ 0 h 10"/>
                <a:gd name="T6" fmla="*/ 0 w 4"/>
                <a:gd name="T7" fmla="*/ 0 h 10"/>
                <a:gd name="T8" fmla="*/ 0 w 4"/>
                <a:gd name="T9" fmla="*/ 10 h 10"/>
                <a:gd name="T10" fmla="*/ 4 w 4"/>
                <a:gd name="T11" fmla="*/ 10 h 10"/>
                <a:gd name="T12" fmla="*/ 4 w 4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4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345"/>
            <p:cNvSpPr/>
            <p:nvPr/>
          </p:nvSpPr>
          <p:spPr bwMode="auto">
            <a:xfrm>
              <a:off x="2393" y="1788"/>
              <a:ext cx="33" cy="2"/>
            </a:xfrm>
            <a:custGeom>
              <a:avLst/>
              <a:gdLst>
                <a:gd name="T0" fmla="*/ 2 w 61"/>
                <a:gd name="T1" fmla="*/ 3 h 3"/>
                <a:gd name="T2" fmla="*/ 61 w 61"/>
                <a:gd name="T3" fmla="*/ 0 h 3"/>
                <a:gd name="T4" fmla="*/ 0 w 61"/>
                <a:gd name="T5" fmla="*/ 0 h 3"/>
                <a:gd name="T6" fmla="*/ 2 w 6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3">
                  <a:moveTo>
                    <a:pt x="2" y="3"/>
                  </a:moveTo>
                  <a:cubicBezTo>
                    <a:pt x="19" y="2"/>
                    <a:pt x="39" y="1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346"/>
            <p:cNvSpPr/>
            <p:nvPr/>
          </p:nvSpPr>
          <p:spPr bwMode="auto">
            <a:xfrm>
              <a:off x="1993" y="1205"/>
              <a:ext cx="622" cy="222"/>
            </a:xfrm>
            <a:custGeom>
              <a:avLst/>
              <a:gdLst>
                <a:gd name="T0" fmla="*/ 426 w 1152"/>
                <a:gd name="T1" fmla="*/ 291 h 410"/>
                <a:gd name="T2" fmla="*/ 433 w 1152"/>
                <a:gd name="T3" fmla="*/ 297 h 410"/>
                <a:gd name="T4" fmla="*/ 780 w 1152"/>
                <a:gd name="T5" fmla="*/ 159 h 410"/>
                <a:gd name="T6" fmla="*/ 693 w 1152"/>
                <a:gd name="T7" fmla="*/ 7 h 410"/>
                <a:gd name="T8" fmla="*/ 1152 w 1152"/>
                <a:gd name="T9" fmla="*/ 7 h 410"/>
                <a:gd name="T10" fmla="*/ 1152 w 1152"/>
                <a:gd name="T11" fmla="*/ 0 h 410"/>
                <a:gd name="T12" fmla="*/ 669 w 1152"/>
                <a:gd name="T13" fmla="*/ 0 h 410"/>
                <a:gd name="T14" fmla="*/ 689 w 1152"/>
                <a:gd name="T15" fmla="*/ 12 h 410"/>
                <a:gd name="T16" fmla="*/ 772 w 1152"/>
                <a:gd name="T17" fmla="*/ 159 h 410"/>
                <a:gd name="T18" fmla="*/ 665 w 1152"/>
                <a:gd name="T19" fmla="*/ 318 h 410"/>
                <a:gd name="T20" fmla="*/ 438 w 1152"/>
                <a:gd name="T21" fmla="*/ 292 h 410"/>
                <a:gd name="T22" fmla="*/ 433 w 1152"/>
                <a:gd name="T23" fmla="*/ 287 h 410"/>
                <a:gd name="T24" fmla="*/ 385 w 1152"/>
                <a:gd name="T25" fmla="*/ 130 h 410"/>
                <a:gd name="T26" fmla="*/ 467 w 1152"/>
                <a:gd name="T27" fmla="*/ 12 h 410"/>
                <a:gd name="T28" fmla="*/ 487 w 1152"/>
                <a:gd name="T29" fmla="*/ 0 h 410"/>
                <a:gd name="T30" fmla="*/ 0 w 1152"/>
                <a:gd name="T31" fmla="*/ 0 h 410"/>
                <a:gd name="T32" fmla="*/ 0 w 1152"/>
                <a:gd name="T33" fmla="*/ 7 h 410"/>
                <a:gd name="T34" fmla="*/ 462 w 1152"/>
                <a:gd name="T35" fmla="*/ 7 h 410"/>
                <a:gd name="T36" fmla="*/ 426 w 1152"/>
                <a:gd name="T37" fmla="*/ 291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2" h="410">
                  <a:moveTo>
                    <a:pt x="426" y="291"/>
                  </a:moveTo>
                  <a:cubicBezTo>
                    <a:pt x="428" y="294"/>
                    <a:pt x="431" y="296"/>
                    <a:pt x="433" y="297"/>
                  </a:cubicBezTo>
                  <a:cubicBezTo>
                    <a:pt x="599" y="410"/>
                    <a:pt x="780" y="304"/>
                    <a:pt x="780" y="159"/>
                  </a:cubicBezTo>
                  <a:cubicBezTo>
                    <a:pt x="780" y="96"/>
                    <a:pt x="746" y="40"/>
                    <a:pt x="693" y="7"/>
                  </a:cubicBezTo>
                  <a:cubicBezTo>
                    <a:pt x="1152" y="7"/>
                    <a:pt x="1152" y="7"/>
                    <a:pt x="1152" y="7"/>
                  </a:cubicBezTo>
                  <a:cubicBezTo>
                    <a:pt x="1152" y="0"/>
                    <a:pt x="1152" y="0"/>
                    <a:pt x="1152" y="0"/>
                  </a:cubicBezTo>
                  <a:cubicBezTo>
                    <a:pt x="669" y="0"/>
                    <a:pt x="669" y="0"/>
                    <a:pt x="669" y="0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741" y="46"/>
                    <a:pt x="772" y="101"/>
                    <a:pt x="772" y="159"/>
                  </a:cubicBezTo>
                  <a:cubicBezTo>
                    <a:pt x="772" y="227"/>
                    <a:pt x="731" y="288"/>
                    <a:pt x="665" y="318"/>
                  </a:cubicBezTo>
                  <a:cubicBezTo>
                    <a:pt x="594" y="351"/>
                    <a:pt x="511" y="342"/>
                    <a:pt x="438" y="292"/>
                  </a:cubicBezTo>
                  <a:cubicBezTo>
                    <a:pt x="436" y="290"/>
                    <a:pt x="434" y="289"/>
                    <a:pt x="433" y="287"/>
                  </a:cubicBezTo>
                  <a:cubicBezTo>
                    <a:pt x="392" y="237"/>
                    <a:pt x="376" y="182"/>
                    <a:pt x="385" y="130"/>
                  </a:cubicBezTo>
                  <a:cubicBezTo>
                    <a:pt x="394" y="82"/>
                    <a:pt x="424" y="40"/>
                    <a:pt x="467" y="12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62" y="7"/>
                    <a:pt x="462" y="7"/>
                    <a:pt x="462" y="7"/>
                  </a:cubicBezTo>
                  <a:cubicBezTo>
                    <a:pt x="374" y="62"/>
                    <a:pt x="337" y="180"/>
                    <a:pt x="426" y="2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347"/>
            <p:cNvSpPr/>
            <p:nvPr/>
          </p:nvSpPr>
          <p:spPr bwMode="auto">
            <a:xfrm>
              <a:off x="1985" y="1205"/>
              <a:ext cx="4" cy="10"/>
            </a:xfrm>
            <a:custGeom>
              <a:avLst/>
              <a:gdLst>
                <a:gd name="T0" fmla="*/ 1 w 4"/>
                <a:gd name="T1" fmla="*/ 10 h 10"/>
                <a:gd name="T2" fmla="*/ 1 w 4"/>
                <a:gd name="T3" fmla="*/ 4 h 10"/>
                <a:gd name="T4" fmla="*/ 4 w 4"/>
                <a:gd name="T5" fmla="*/ 4 h 10"/>
                <a:gd name="T6" fmla="*/ 4 w 4"/>
                <a:gd name="T7" fmla="*/ 0 h 10"/>
                <a:gd name="T8" fmla="*/ 0 w 4"/>
                <a:gd name="T9" fmla="*/ 0 h 10"/>
                <a:gd name="T10" fmla="*/ 0 w 4"/>
                <a:gd name="T11" fmla="*/ 10 h 10"/>
                <a:gd name="T12" fmla="*/ 1 w 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1" y="10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Rectangle 348"/>
            <p:cNvSpPr>
              <a:spLocks noChangeArrowheads="1"/>
            </p:cNvSpPr>
            <p:nvPr/>
          </p:nvSpPr>
          <p:spPr bwMode="auto">
            <a:xfrm>
              <a:off x="1989" y="1205"/>
              <a:ext cx="4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349"/>
            <p:cNvSpPr/>
            <p:nvPr/>
          </p:nvSpPr>
          <p:spPr bwMode="auto">
            <a:xfrm>
              <a:off x="2623" y="1573"/>
              <a:ext cx="142" cy="39"/>
            </a:xfrm>
            <a:custGeom>
              <a:avLst/>
              <a:gdLst>
                <a:gd name="T0" fmla="*/ 0 w 264"/>
                <a:gd name="T1" fmla="*/ 27 h 72"/>
                <a:gd name="T2" fmla="*/ 258 w 264"/>
                <a:gd name="T3" fmla="*/ 6 h 72"/>
                <a:gd name="T4" fmla="*/ 259 w 264"/>
                <a:gd name="T5" fmla="*/ 6 h 72"/>
                <a:gd name="T6" fmla="*/ 264 w 264"/>
                <a:gd name="T7" fmla="*/ 0 h 72"/>
                <a:gd name="T8" fmla="*/ 258 w 264"/>
                <a:gd name="T9" fmla="*/ 6 h 72"/>
                <a:gd name="T10" fmla="*/ 0 w 264"/>
                <a:gd name="T11" fmla="*/ 2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72">
                  <a:moveTo>
                    <a:pt x="0" y="27"/>
                  </a:moveTo>
                  <a:cubicBezTo>
                    <a:pt x="63" y="61"/>
                    <a:pt x="160" y="72"/>
                    <a:pt x="258" y="6"/>
                  </a:cubicBezTo>
                  <a:cubicBezTo>
                    <a:pt x="259" y="6"/>
                    <a:pt x="259" y="6"/>
                    <a:pt x="259" y="6"/>
                  </a:cubicBezTo>
                  <a:cubicBezTo>
                    <a:pt x="261" y="4"/>
                    <a:pt x="262" y="2"/>
                    <a:pt x="264" y="0"/>
                  </a:cubicBezTo>
                  <a:cubicBezTo>
                    <a:pt x="262" y="2"/>
                    <a:pt x="261" y="4"/>
                    <a:pt x="258" y="6"/>
                  </a:cubicBezTo>
                  <a:cubicBezTo>
                    <a:pt x="160" y="72"/>
                    <a:pt x="63" y="61"/>
                    <a:pt x="0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350"/>
            <p:cNvSpPr/>
            <p:nvPr/>
          </p:nvSpPr>
          <p:spPr bwMode="auto">
            <a:xfrm>
              <a:off x="2739" y="1414"/>
              <a:ext cx="12" cy="8"/>
            </a:xfrm>
            <a:custGeom>
              <a:avLst/>
              <a:gdLst>
                <a:gd name="T0" fmla="*/ 0 w 22"/>
                <a:gd name="T1" fmla="*/ 0 h 15"/>
                <a:gd name="T2" fmla="*/ 22 w 22"/>
                <a:gd name="T3" fmla="*/ 15 h 15"/>
                <a:gd name="T4" fmla="*/ 0 w 22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5">
                  <a:moveTo>
                    <a:pt x="0" y="0"/>
                  </a:moveTo>
                  <a:cubicBezTo>
                    <a:pt x="8" y="4"/>
                    <a:pt x="15" y="9"/>
                    <a:pt x="22" y="15"/>
                  </a:cubicBezTo>
                  <a:cubicBezTo>
                    <a:pt x="15" y="9"/>
                    <a:pt x="8" y="4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351"/>
            <p:cNvSpPr/>
            <p:nvPr/>
          </p:nvSpPr>
          <p:spPr bwMode="auto">
            <a:xfrm>
              <a:off x="2750" y="15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352"/>
            <p:cNvSpPr/>
            <p:nvPr/>
          </p:nvSpPr>
          <p:spPr bwMode="auto">
            <a:xfrm>
              <a:off x="2760" y="1562"/>
              <a:ext cx="9" cy="11"/>
            </a:xfrm>
            <a:custGeom>
              <a:avLst/>
              <a:gdLst>
                <a:gd name="T0" fmla="*/ 0 w 17"/>
                <a:gd name="T1" fmla="*/ 20 h 20"/>
                <a:gd name="T2" fmla="*/ 0 w 17"/>
                <a:gd name="T3" fmla="*/ 20 h 20"/>
                <a:gd name="T4" fmla="*/ 7 w 17"/>
                <a:gd name="T5" fmla="*/ 14 h 20"/>
                <a:gd name="T6" fmla="*/ 17 w 17"/>
                <a:gd name="T7" fmla="*/ 0 h 20"/>
                <a:gd name="T8" fmla="*/ 7 w 17"/>
                <a:gd name="T9" fmla="*/ 14 h 20"/>
                <a:gd name="T10" fmla="*/ 0 w 17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18"/>
                    <a:pt x="5" y="16"/>
                    <a:pt x="7" y="14"/>
                  </a:cubicBezTo>
                  <a:cubicBezTo>
                    <a:pt x="10" y="9"/>
                    <a:pt x="13" y="5"/>
                    <a:pt x="17" y="0"/>
                  </a:cubicBezTo>
                  <a:cubicBezTo>
                    <a:pt x="13" y="5"/>
                    <a:pt x="10" y="9"/>
                    <a:pt x="7" y="14"/>
                  </a:cubicBezTo>
                  <a:cubicBezTo>
                    <a:pt x="5" y="16"/>
                    <a:pt x="2" y="18"/>
                    <a:pt x="0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353"/>
            <p:cNvSpPr/>
            <p:nvPr/>
          </p:nvSpPr>
          <p:spPr bwMode="auto">
            <a:xfrm>
              <a:off x="2768" y="1437"/>
              <a:ext cx="34" cy="125"/>
            </a:xfrm>
            <a:custGeom>
              <a:avLst/>
              <a:gdLst>
                <a:gd name="T0" fmla="*/ 2 w 62"/>
                <a:gd name="T1" fmla="*/ 231 h 231"/>
                <a:gd name="T2" fmla="*/ 0 w 62"/>
                <a:gd name="T3" fmla="*/ 0 h 231"/>
                <a:gd name="T4" fmla="*/ 2 w 62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231">
                  <a:moveTo>
                    <a:pt x="2" y="231"/>
                  </a:moveTo>
                  <a:cubicBezTo>
                    <a:pt x="62" y="146"/>
                    <a:pt x="50" y="59"/>
                    <a:pt x="0" y="0"/>
                  </a:cubicBezTo>
                  <a:cubicBezTo>
                    <a:pt x="50" y="59"/>
                    <a:pt x="62" y="146"/>
                    <a:pt x="2" y="2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354"/>
            <p:cNvSpPr/>
            <p:nvPr/>
          </p:nvSpPr>
          <p:spPr bwMode="auto">
            <a:xfrm>
              <a:off x="2729" y="1586"/>
              <a:ext cx="7" cy="3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5 h 5"/>
                <a:gd name="T4" fmla="*/ 12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8" y="2"/>
                    <a:pt x="4" y="4"/>
                    <a:pt x="0" y="5"/>
                  </a:cubicBezTo>
                  <a:cubicBezTo>
                    <a:pt x="4" y="4"/>
                    <a:pt x="8" y="2"/>
                    <a:pt x="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355"/>
            <p:cNvSpPr/>
            <p:nvPr/>
          </p:nvSpPr>
          <p:spPr bwMode="auto">
            <a:xfrm>
              <a:off x="2690" y="1398"/>
              <a:ext cx="15" cy="3"/>
            </a:xfrm>
            <a:custGeom>
              <a:avLst/>
              <a:gdLst>
                <a:gd name="T0" fmla="*/ 0 w 28"/>
                <a:gd name="T1" fmla="*/ 0 h 4"/>
                <a:gd name="T2" fmla="*/ 28 w 28"/>
                <a:gd name="T3" fmla="*/ 4 h 4"/>
                <a:gd name="T4" fmla="*/ 0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cubicBezTo>
                    <a:pt x="9" y="1"/>
                    <a:pt x="19" y="2"/>
                    <a:pt x="28" y="4"/>
                  </a:cubicBezTo>
                  <a:cubicBezTo>
                    <a:pt x="19" y="2"/>
                    <a:pt x="9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Rectangle 356"/>
            <p:cNvSpPr>
              <a:spLocks noChangeArrowheads="1"/>
            </p:cNvSpPr>
            <p:nvPr/>
          </p:nvSpPr>
          <p:spPr bwMode="auto">
            <a:xfrm>
              <a:off x="2615" y="1205"/>
              <a:ext cx="2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Rectangle 357"/>
            <p:cNvSpPr>
              <a:spLocks noChangeArrowheads="1"/>
            </p:cNvSpPr>
            <p:nvPr/>
          </p:nvSpPr>
          <p:spPr bwMode="auto">
            <a:xfrm>
              <a:off x="2621" y="1205"/>
              <a:ext cx="2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358"/>
            <p:cNvSpPr/>
            <p:nvPr/>
          </p:nvSpPr>
          <p:spPr bwMode="auto">
            <a:xfrm>
              <a:off x="2617" y="1205"/>
              <a:ext cx="4" cy="4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4 h 4"/>
                <a:gd name="T4" fmla="*/ 4 w 4"/>
                <a:gd name="T5" fmla="*/ 0 h 4"/>
                <a:gd name="T6" fmla="*/ 0 w 4"/>
                <a:gd name="T7" fmla="*/ 0 h 4"/>
                <a:gd name="T8" fmla="*/ 0 w 4"/>
                <a:gd name="T9" fmla="*/ 4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359"/>
            <p:cNvSpPr/>
            <p:nvPr/>
          </p:nvSpPr>
          <p:spPr bwMode="auto">
            <a:xfrm>
              <a:off x="2619" y="1219"/>
              <a:ext cx="185" cy="563"/>
            </a:xfrm>
            <a:custGeom>
              <a:avLst/>
              <a:gdLst>
                <a:gd name="T0" fmla="*/ 0 w 342"/>
                <a:gd name="T1" fmla="*/ 366 h 1043"/>
                <a:gd name="T2" fmla="*/ 116 w 342"/>
                <a:gd name="T3" fmla="*/ 333 h 1043"/>
                <a:gd name="T4" fmla="*/ 131 w 342"/>
                <a:gd name="T5" fmla="*/ 333 h 1043"/>
                <a:gd name="T6" fmla="*/ 159 w 342"/>
                <a:gd name="T7" fmla="*/ 337 h 1043"/>
                <a:gd name="T8" fmla="*/ 199 w 342"/>
                <a:gd name="T9" fmla="*/ 349 h 1043"/>
                <a:gd name="T10" fmla="*/ 223 w 342"/>
                <a:gd name="T11" fmla="*/ 361 h 1043"/>
                <a:gd name="T12" fmla="*/ 245 w 342"/>
                <a:gd name="T13" fmla="*/ 376 h 1043"/>
                <a:gd name="T14" fmla="*/ 256 w 342"/>
                <a:gd name="T15" fmla="*/ 384 h 1043"/>
                <a:gd name="T16" fmla="*/ 276 w 342"/>
                <a:gd name="T17" fmla="*/ 405 h 1043"/>
                <a:gd name="T18" fmla="*/ 278 w 342"/>
                <a:gd name="T19" fmla="*/ 636 h 1043"/>
                <a:gd name="T20" fmla="*/ 278 w 342"/>
                <a:gd name="T21" fmla="*/ 636 h 1043"/>
                <a:gd name="T22" fmla="*/ 268 w 342"/>
                <a:gd name="T23" fmla="*/ 650 h 1043"/>
                <a:gd name="T24" fmla="*/ 261 w 342"/>
                <a:gd name="T25" fmla="*/ 656 h 1043"/>
                <a:gd name="T26" fmla="*/ 261 w 342"/>
                <a:gd name="T27" fmla="*/ 656 h 1043"/>
                <a:gd name="T28" fmla="*/ 244 w 342"/>
                <a:gd name="T29" fmla="*/ 666 h 1043"/>
                <a:gd name="T30" fmla="*/ 243 w 342"/>
                <a:gd name="T31" fmla="*/ 667 h 1043"/>
                <a:gd name="T32" fmla="*/ 216 w 342"/>
                <a:gd name="T33" fmla="*/ 681 h 1043"/>
                <a:gd name="T34" fmla="*/ 204 w 342"/>
                <a:gd name="T35" fmla="*/ 686 h 1043"/>
                <a:gd name="T36" fmla="*/ 41 w 342"/>
                <a:gd name="T37" fmla="*/ 690 h 1043"/>
                <a:gd name="T38" fmla="*/ 13 w 342"/>
                <a:gd name="T39" fmla="*/ 678 h 1043"/>
                <a:gd name="T40" fmla="*/ 0 w 342"/>
                <a:gd name="T41" fmla="*/ 670 h 1043"/>
                <a:gd name="T42" fmla="*/ 0 w 342"/>
                <a:gd name="T43" fmla="*/ 1035 h 1043"/>
                <a:gd name="T44" fmla="*/ 1 w 342"/>
                <a:gd name="T45" fmla="*/ 1036 h 1043"/>
                <a:gd name="T46" fmla="*/ 6 w 342"/>
                <a:gd name="T47" fmla="*/ 1038 h 1043"/>
                <a:gd name="T48" fmla="*/ 6 w 342"/>
                <a:gd name="T49" fmla="*/ 1043 h 1043"/>
                <a:gd name="T50" fmla="*/ 6 w 342"/>
                <a:gd name="T51" fmla="*/ 1043 h 1043"/>
                <a:gd name="T52" fmla="*/ 7 w 342"/>
                <a:gd name="T53" fmla="*/ 1043 h 1043"/>
                <a:gd name="T54" fmla="*/ 7 w 342"/>
                <a:gd name="T55" fmla="*/ 683 h 1043"/>
                <a:gd name="T56" fmla="*/ 265 w 342"/>
                <a:gd name="T57" fmla="*/ 662 h 1043"/>
                <a:gd name="T58" fmla="*/ 271 w 342"/>
                <a:gd name="T59" fmla="*/ 656 h 1043"/>
                <a:gd name="T60" fmla="*/ 274 w 342"/>
                <a:gd name="T61" fmla="*/ 654 h 1043"/>
                <a:gd name="T62" fmla="*/ 303 w 342"/>
                <a:gd name="T63" fmla="*/ 431 h 1043"/>
                <a:gd name="T64" fmla="*/ 160 w 342"/>
                <a:gd name="T65" fmla="*/ 330 h 1043"/>
                <a:gd name="T66" fmla="*/ 116 w 342"/>
                <a:gd name="T67" fmla="*/ 326 h 1043"/>
                <a:gd name="T68" fmla="*/ 7 w 342"/>
                <a:gd name="T69" fmla="*/ 354 h 1043"/>
                <a:gd name="T70" fmla="*/ 7 w 342"/>
                <a:gd name="T71" fmla="*/ 0 h 1043"/>
                <a:gd name="T72" fmla="*/ 0 w 342"/>
                <a:gd name="T73" fmla="*/ 0 h 1043"/>
                <a:gd name="T74" fmla="*/ 0 w 342"/>
                <a:gd name="T75" fmla="*/ 366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2" h="1043">
                  <a:moveTo>
                    <a:pt x="0" y="366"/>
                  </a:moveTo>
                  <a:cubicBezTo>
                    <a:pt x="32" y="345"/>
                    <a:pt x="73" y="333"/>
                    <a:pt x="116" y="333"/>
                  </a:cubicBezTo>
                  <a:cubicBezTo>
                    <a:pt x="121" y="333"/>
                    <a:pt x="126" y="333"/>
                    <a:pt x="131" y="333"/>
                  </a:cubicBezTo>
                  <a:cubicBezTo>
                    <a:pt x="140" y="334"/>
                    <a:pt x="150" y="335"/>
                    <a:pt x="159" y="337"/>
                  </a:cubicBezTo>
                  <a:cubicBezTo>
                    <a:pt x="173" y="340"/>
                    <a:pt x="186" y="344"/>
                    <a:pt x="199" y="349"/>
                  </a:cubicBezTo>
                  <a:cubicBezTo>
                    <a:pt x="207" y="352"/>
                    <a:pt x="215" y="356"/>
                    <a:pt x="223" y="361"/>
                  </a:cubicBezTo>
                  <a:cubicBezTo>
                    <a:pt x="231" y="365"/>
                    <a:pt x="238" y="370"/>
                    <a:pt x="245" y="376"/>
                  </a:cubicBezTo>
                  <a:cubicBezTo>
                    <a:pt x="249" y="378"/>
                    <a:pt x="252" y="381"/>
                    <a:pt x="256" y="384"/>
                  </a:cubicBezTo>
                  <a:cubicBezTo>
                    <a:pt x="263" y="391"/>
                    <a:pt x="270" y="398"/>
                    <a:pt x="276" y="405"/>
                  </a:cubicBezTo>
                  <a:cubicBezTo>
                    <a:pt x="326" y="464"/>
                    <a:pt x="338" y="551"/>
                    <a:pt x="278" y="636"/>
                  </a:cubicBezTo>
                  <a:cubicBezTo>
                    <a:pt x="278" y="636"/>
                    <a:pt x="278" y="636"/>
                    <a:pt x="278" y="636"/>
                  </a:cubicBezTo>
                  <a:cubicBezTo>
                    <a:pt x="274" y="641"/>
                    <a:pt x="271" y="645"/>
                    <a:pt x="268" y="650"/>
                  </a:cubicBezTo>
                  <a:cubicBezTo>
                    <a:pt x="266" y="652"/>
                    <a:pt x="263" y="654"/>
                    <a:pt x="261" y="656"/>
                  </a:cubicBezTo>
                  <a:cubicBezTo>
                    <a:pt x="261" y="656"/>
                    <a:pt x="261" y="656"/>
                    <a:pt x="261" y="656"/>
                  </a:cubicBezTo>
                  <a:cubicBezTo>
                    <a:pt x="255" y="660"/>
                    <a:pt x="250" y="663"/>
                    <a:pt x="244" y="666"/>
                  </a:cubicBezTo>
                  <a:cubicBezTo>
                    <a:pt x="244" y="667"/>
                    <a:pt x="244" y="667"/>
                    <a:pt x="243" y="667"/>
                  </a:cubicBezTo>
                  <a:cubicBezTo>
                    <a:pt x="234" y="672"/>
                    <a:pt x="225" y="677"/>
                    <a:pt x="216" y="681"/>
                  </a:cubicBezTo>
                  <a:cubicBezTo>
                    <a:pt x="212" y="683"/>
                    <a:pt x="208" y="685"/>
                    <a:pt x="204" y="686"/>
                  </a:cubicBezTo>
                  <a:cubicBezTo>
                    <a:pt x="146" y="709"/>
                    <a:pt x="89" y="708"/>
                    <a:pt x="41" y="690"/>
                  </a:cubicBezTo>
                  <a:cubicBezTo>
                    <a:pt x="31" y="687"/>
                    <a:pt x="22" y="682"/>
                    <a:pt x="13" y="678"/>
                  </a:cubicBezTo>
                  <a:cubicBezTo>
                    <a:pt x="8" y="675"/>
                    <a:pt x="4" y="672"/>
                    <a:pt x="0" y="670"/>
                  </a:cubicBezTo>
                  <a:cubicBezTo>
                    <a:pt x="0" y="1035"/>
                    <a:pt x="0" y="1035"/>
                    <a:pt x="0" y="1035"/>
                  </a:cubicBezTo>
                  <a:cubicBezTo>
                    <a:pt x="0" y="1036"/>
                    <a:pt x="1" y="1036"/>
                    <a:pt x="1" y="1036"/>
                  </a:cubicBezTo>
                  <a:cubicBezTo>
                    <a:pt x="6" y="1038"/>
                    <a:pt x="6" y="1038"/>
                    <a:pt x="6" y="1038"/>
                  </a:cubicBezTo>
                  <a:cubicBezTo>
                    <a:pt x="6" y="1043"/>
                    <a:pt x="6" y="1043"/>
                    <a:pt x="6" y="1043"/>
                  </a:cubicBezTo>
                  <a:cubicBezTo>
                    <a:pt x="6" y="1043"/>
                    <a:pt x="6" y="1043"/>
                    <a:pt x="6" y="1043"/>
                  </a:cubicBezTo>
                  <a:cubicBezTo>
                    <a:pt x="7" y="1043"/>
                    <a:pt x="7" y="1043"/>
                    <a:pt x="7" y="1043"/>
                  </a:cubicBezTo>
                  <a:cubicBezTo>
                    <a:pt x="7" y="683"/>
                    <a:pt x="7" y="683"/>
                    <a:pt x="7" y="683"/>
                  </a:cubicBezTo>
                  <a:cubicBezTo>
                    <a:pt x="70" y="717"/>
                    <a:pt x="167" y="728"/>
                    <a:pt x="265" y="662"/>
                  </a:cubicBezTo>
                  <a:cubicBezTo>
                    <a:pt x="268" y="660"/>
                    <a:pt x="269" y="658"/>
                    <a:pt x="271" y="656"/>
                  </a:cubicBezTo>
                  <a:cubicBezTo>
                    <a:pt x="272" y="656"/>
                    <a:pt x="273" y="655"/>
                    <a:pt x="274" y="654"/>
                  </a:cubicBezTo>
                  <a:cubicBezTo>
                    <a:pt x="331" y="582"/>
                    <a:pt x="342" y="501"/>
                    <a:pt x="303" y="431"/>
                  </a:cubicBezTo>
                  <a:cubicBezTo>
                    <a:pt x="274" y="378"/>
                    <a:pt x="221" y="342"/>
                    <a:pt x="160" y="330"/>
                  </a:cubicBezTo>
                  <a:cubicBezTo>
                    <a:pt x="145" y="327"/>
                    <a:pt x="131" y="326"/>
                    <a:pt x="116" y="326"/>
                  </a:cubicBezTo>
                  <a:cubicBezTo>
                    <a:pt x="77" y="326"/>
                    <a:pt x="40" y="335"/>
                    <a:pt x="7" y="35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360"/>
            <p:cNvSpPr/>
            <p:nvPr/>
          </p:nvSpPr>
          <p:spPr bwMode="auto">
            <a:xfrm>
              <a:off x="2619" y="1777"/>
              <a:ext cx="3" cy="5"/>
            </a:xfrm>
            <a:custGeom>
              <a:avLst/>
              <a:gdLst>
                <a:gd name="T0" fmla="*/ 6 w 6"/>
                <a:gd name="T1" fmla="*/ 8 h 8"/>
                <a:gd name="T2" fmla="*/ 6 w 6"/>
                <a:gd name="T3" fmla="*/ 8 h 8"/>
                <a:gd name="T4" fmla="*/ 6 w 6"/>
                <a:gd name="T5" fmla="*/ 3 h 8"/>
                <a:gd name="T6" fmla="*/ 1 w 6"/>
                <a:gd name="T7" fmla="*/ 1 h 8"/>
                <a:gd name="T8" fmla="*/ 0 w 6"/>
                <a:gd name="T9" fmla="*/ 0 h 8"/>
                <a:gd name="T10" fmla="*/ 0 w 6"/>
                <a:gd name="T11" fmla="*/ 8 h 8"/>
                <a:gd name="T12" fmla="*/ 6 w 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361"/>
            <p:cNvSpPr/>
            <p:nvPr/>
          </p:nvSpPr>
          <p:spPr bwMode="auto">
            <a:xfrm>
              <a:off x="2619" y="1215"/>
              <a:ext cx="4" cy="4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362"/>
            <p:cNvSpPr/>
            <p:nvPr/>
          </p:nvSpPr>
          <p:spPr bwMode="auto">
            <a:xfrm>
              <a:off x="2621" y="1209"/>
              <a:ext cx="2" cy="6"/>
            </a:xfrm>
            <a:custGeom>
              <a:avLst/>
              <a:gdLst>
                <a:gd name="T0" fmla="*/ 2 w 2"/>
                <a:gd name="T1" fmla="*/ 6 h 6"/>
                <a:gd name="T2" fmla="*/ 2 w 2"/>
                <a:gd name="T3" fmla="*/ 4 h 6"/>
                <a:gd name="T4" fmla="*/ 2 w 2"/>
                <a:gd name="T5" fmla="*/ 0 h 6"/>
                <a:gd name="T6" fmla="*/ 0 w 2"/>
                <a:gd name="T7" fmla="*/ 0 h 6"/>
                <a:gd name="T8" fmla="*/ 0 w 2"/>
                <a:gd name="T9" fmla="*/ 6 h 6"/>
                <a:gd name="T10" fmla="*/ 2 w 2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Rectangle 363"/>
            <p:cNvSpPr>
              <a:spLocks noChangeArrowheads="1"/>
            </p:cNvSpPr>
            <p:nvPr/>
          </p:nvSpPr>
          <p:spPr bwMode="auto">
            <a:xfrm>
              <a:off x="2619" y="1209"/>
              <a:ext cx="2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Rectangle 364"/>
            <p:cNvSpPr>
              <a:spLocks noChangeArrowheads="1"/>
            </p:cNvSpPr>
            <p:nvPr/>
          </p:nvSpPr>
          <p:spPr bwMode="auto">
            <a:xfrm>
              <a:off x="2622" y="1792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365"/>
            <p:cNvSpPr/>
            <p:nvPr/>
          </p:nvSpPr>
          <p:spPr bwMode="auto">
            <a:xfrm>
              <a:off x="2620" y="1792"/>
              <a:ext cx="2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366"/>
            <p:cNvSpPr/>
            <p:nvPr/>
          </p:nvSpPr>
          <p:spPr bwMode="auto">
            <a:xfrm>
              <a:off x="2622" y="1789"/>
              <a:ext cx="1" cy="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367"/>
            <p:cNvSpPr/>
            <p:nvPr/>
          </p:nvSpPr>
          <p:spPr bwMode="auto">
            <a:xfrm>
              <a:off x="2620" y="1789"/>
              <a:ext cx="2" cy="3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5 h 5"/>
                <a:gd name="T4" fmla="*/ 5 w 5"/>
                <a:gd name="T5" fmla="*/ 0 h 5"/>
                <a:gd name="T6" fmla="*/ 0 w 5"/>
                <a:gd name="T7" fmla="*/ 0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5"/>
                    <a:pt x="4" y="5"/>
                    <a:pt x="5" y="5"/>
                  </a:cubicBezTo>
                  <a:cubicBezTo>
                    <a:pt x="5" y="3"/>
                    <a:pt x="5" y="2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368"/>
            <p:cNvSpPr/>
            <p:nvPr/>
          </p:nvSpPr>
          <p:spPr bwMode="auto">
            <a:xfrm>
              <a:off x="2612" y="1788"/>
              <a:ext cx="2" cy="4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7 h 7"/>
                <a:gd name="T4" fmla="*/ 5 w 5"/>
                <a:gd name="T5" fmla="*/ 7 h 7"/>
                <a:gd name="T6" fmla="*/ 5 w 5"/>
                <a:gd name="T7" fmla="*/ 0 h 7"/>
                <a:gd name="T8" fmla="*/ 0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4"/>
                    <a:pt x="5" y="2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369"/>
            <p:cNvSpPr/>
            <p:nvPr/>
          </p:nvSpPr>
          <p:spPr bwMode="auto">
            <a:xfrm>
              <a:off x="2614" y="1788"/>
              <a:ext cx="1" cy="4"/>
            </a:xfrm>
            <a:custGeom>
              <a:avLst/>
              <a:gdLst>
                <a:gd name="T0" fmla="*/ 1 w 1"/>
                <a:gd name="T1" fmla="*/ 0 h 7"/>
                <a:gd name="T2" fmla="*/ 0 w 1"/>
                <a:gd name="T3" fmla="*/ 0 h 7"/>
                <a:gd name="T4" fmla="*/ 0 w 1"/>
                <a:gd name="T5" fmla="*/ 7 h 7"/>
                <a:gd name="T6" fmla="*/ 1 w 1"/>
                <a:gd name="T7" fmla="*/ 7 h 7"/>
                <a:gd name="T8" fmla="*/ 1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Rectangle 370"/>
            <p:cNvSpPr>
              <a:spLocks noChangeArrowheads="1"/>
            </p:cNvSpPr>
            <p:nvPr/>
          </p:nvSpPr>
          <p:spPr bwMode="auto">
            <a:xfrm>
              <a:off x="2615" y="1788"/>
              <a:ext cx="1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371"/>
            <p:cNvSpPr/>
            <p:nvPr/>
          </p:nvSpPr>
          <p:spPr bwMode="auto">
            <a:xfrm>
              <a:off x="2622" y="1782"/>
              <a:ext cx="1" cy="4"/>
            </a:xfrm>
            <a:custGeom>
              <a:avLst/>
              <a:gdLst>
                <a:gd name="T0" fmla="*/ 0 w 1"/>
                <a:gd name="T1" fmla="*/ 7 h 7"/>
                <a:gd name="T2" fmla="*/ 1 w 1"/>
                <a:gd name="T3" fmla="*/ 7 h 7"/>
                <a:gd name="T4" fmla="*/ 1 w 1"/>
                <a:gd name="T5" fmla="*/ 5 h 7"/>
                <a:gd name="T6" fmla="*/ 1 w 1"/>
                <a:gd name="T7" fmla="*/ 0 h 7"/>
                <a:gd name="T8" fmla="*/ 0 w 1"/>
                <a:gd name="T9" fmla="*/ 0 h 7"/>
                <a:gd name="T10" fmla="*/ 0 w 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5"/>
                    <a:pt x="0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372"/>
            <p:cNvSpPr/>
            <p:nvPr/>
          </p:nvSpPr>
          <p:spPr bwMode="auto">
            <a:xfrm>
              <a:off x="2619" y="1782"/>
              <a:ext cx="3" cy="4"/>
            </a:xfrm>
            <a:custGeom>
              <a:avLst/>
              <a:gdLst>
                <a:gd name="T0" fmla="*/ 0 w 6"/>
                <a:gd name="T1" fmla="*/ 7 h 7"/>
                <a:gd name="T2" fmla="*/ 6 w 6"/>
                <a:gd name="T3" fmla="*/ 7 h 7"/>
                <a:gd name="T4" fmla="*/ 6 w 6"/>
                <a:gd name="T5" fmla="*/ 0 h 7"/>
                <a:gd name="T6" fmla="*/ 0 w 6"/>
                <a:gd name="T7" fmla="*/ 0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5"/>
                    <a:pt x="6" y="2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373"/>
            <p:cNvSpPr/>
            <p:nvPr/>
          </p:nvSpPr>
          <p:spPr bwMode="auto">
            <a:xfrm>
              <a:off x="2619" y="1792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374"/>
            <p:cNvSpPr/>
            <p:nvPr/>
          </p:nvSpPr>
          <p:spPr bwMode="auto">
            <a:xfrm>
              <a:off x="2622" y="1788"/>
              <a:ext cx="1" cy="1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375"/>
            <p:cNvSpPr/>
            <p:nvPr/>
          </p:nvSpPr>
          <p:spPr bwMode="auto">
            <a:xfrm>
              <a:off x="2619" y="1788"/>
              <a:ext cx="3" cy="4"/>
            </a:xfrm>
            <a:custGeom>
              <a:avLst/>
              <a:gdLst>
                <a:gd name="T0" fmla="*/ 1 w 7"/>
                <a:gd name="T1" fmla="*/ 0 h 7"/>
                <a:gd name="T2" fmla="*/ 0 w 7"/>
                <a:gd name="T3" fmla="*/ 0 h 7"/>
                <a:gd name="T4" fmla="*/ 0 w 7"/>
                <a:gd name="T5" fmla="*/ 7 h 7"/>
                <a:gd name="T6" fmla="*/ 1 w 7"/>
                <a:gd name="T7" fmla="*/ 7 h 7"/>
                <a:gd name="T8" fmla="*/ 2 w 7"/>
                <a:gd name="T9" fmla="*/ 7 h 7"/>
                <a:gd name="T10" fmla="*/ 2 w 7"/>
                <a:gd name="T11" fmla="*/ 2 h 7"/>
                <a:gd name="T12" fmla="*/ 7 w 7"/>
                <a:gd name="T13" fmla="*/ 2 h 7"/>
                <a:gd name="T14" fmla="*/ 7 w 7"/>
                <a:gd name="T15" fmla="*/ 0 h 7"/>
                <a:gd name="T16" fmla="*/ 1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376"/>
            <p:cNvSpPr/>
            <p:nvPr/>
          </p:nvSpPr>
          <p:spPr bwMode="auto">
            <a:xfrm>
              <a:off x="2616" y="1788"/>
              <a:ext cx="3" cy="4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7 h 7"/>
                <a:gd name="T4" fmla="*/ 5 w 5"/>
                <a:gd name="T5" fmla="*/ 7 h 7"/>
                <a:gd name="T6" fmla="*/ 5 w 5"/>
                <a:gd name="T7" fmla="*/ 0 h 7"/>
                <a:gd name="T8" fmla="*/ 0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4"/>
                    <a:pt x="5" y="2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377"/>
            <p:cNvSpPr/>
            <p:nvPr/>
          </p:nvSpPr>
          <p:spPr bwMode="auto">
            <a:xfrm>
              <a:off x="2622" y="1786"/>
              <a:ext cx="1" cy="2"/>
            </a:xfrm>
            <a:custGeom>
              <a:avLst/>
              <a:gdLst>
                <a:gd name="T0" fmla="*/ 1 w 1"/>
                <a:gd name="T1" fmla="*/ 5 h 5"/>
                <a:gd name="T2" fmla="*/ 1 w 1"/>
                <a:gd name="T3" fmla="*/ 0 h 5"/>
                <a:gd name="T4" fmla="*/ 0 w 1"/>
                <a:gd name="T5" fmla="*/ 0 h 5"/>
                <a:gd name="T6" fmla="*/ 0 w 1"/>
                <a:gd name="T7" fmla="*/ 5 h 5"/>
                <a:gd name="T8" fmla="*/ 1 w 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378"/>
            <p:cNvSpPr/>
            <p:nvPr/>
          </p:nvSpPr>
          <p:spPr bwMode="auto">
            <a:xfrm>
              <a:off x="2619" y="1786"/>
              <a:ext cx="3" cy="2"/>
            </a:xfrm>
            <a:custGeom>
              <a:avLst/>
              <a:gdLst>
                <a:gd name="T0" fmla="*/ 0 w 6"/>
                <a:gd name="T1" fmla="*/ 5 h 5"/>
                <a:gd name="T2" fmla="*/ 6 w 6"/>
                <a:gd name="T3" fmla="*/ 5 h 5"/>
                <a:gd name="T4" fmla="*/ 6 w 6"/>
                <a:gd name="T5" fmla="*/ 0 h 5"/>
                <a:gd name="T6" fmla="*/ 0 w 6"/>
                <a:gd name="T7" fmla="*/ 0 h 5"/>
                <a:gd name="T8" fmla="*/ 0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2" y="5"/>
                    <a:pt x="4" y="5"/>
                    <a:pt x="6" y="5"/>
                  </a:cubicBezTo>
                  <a:cubicBezTo>
                    <a:pt x="6" y="3"/>
                    <a:pt x="6" y="2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379"/>
            <p:cNvSpPr/>
            <p:nvPr/>
          </p:nvSpPr>
          <p:spPr bwMode="auto">
            <a:xfrm>
              <a:off x="2649" y="1585"/>
              <a:ext cx="81" cy="13"/>
            </a:xfrm>
            <a:custGeom>
              <a:avLst/>
              <a:gdLst>
                <a:gd name="T0" fmla="*/ 151 w 151"/>
                <a:gd name="T1" fmla="*/ 0 h 24"/>
                <a:gd name="T2" fmla="*/ 0 w 151"/>
                <a:gd name="T3" fmla="*/ 10 h 24"/>
                <a:gd name="T4" fmla="*/ 151 w 15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4">
                  <a:moveTo>
                    <a:pt x="151" y="0"/>
                  </a:moveTo>
                  <a:cubicBezTo>
                    <a:pt x="100" y="21"/>
                    <a:pt x="48" y="24"/>
                    <a:pt x="0" y="10"/>
                  </a:cubicBezTo>
                  <a:cubicBezTo>
                    <a:pt x="48" y="24"/>
                    <a:pt x="100" y="21"/>
                    <a:pt x="1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380"/>
            <p:cNvSpPr/>
            <p:nvPr/>
          </p:nvSpPr>
          <p:spPr bwMode="auto">
            <a:xfrm>
              <a:off x="2732" y="15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381"/>
            <p:cNvSpPr/>
            <p:nvPr/>
          </p:nvSpPr>
          <p:spPr bwMode="auto">
            <a:xfrm>
              <a:off x="2732" y="15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382"/>
            <p:cNvSpPr/>
            <p:nvPr/>
          </p:nvSpPr>
          <p:spPr bwMode="auto">
            <a:xfrm>
              <a:off x="2615" y="1404"/>
              <a:ext cx="42" cy="20"/>
            </a:xfrm>
            <a:custGeom>
              <a:avLst/>
              <a:gdLst>
                <a:gd name="T0" fmla="*/ 0 w 79"/>
                <a:gd name="T1" fmla="*/ 36 h 36"/>
                <a:gd name="T2" fmla="*/ 12 w 79"/>
                <a:gd name="T3" fmla="*/ 28 h 36"/>
                <a:gd name="T4" fmla="*/ 79 w 79"/>
                <a:gd name="T5" fmla="*/ 0 h 36"/>
                <a:gd name="T6" fmla="*/ 12 w 79"/>
                <a:gd name="T7" fmla="*/ 28 h 36"/>
                <a:gd name="T8" fmla="*/ 0 w 79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36">
                  <a:moveTo>
                    <a:pt x="0" y="36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33" y="15"/>
                    <a:pt x="55" y="5"/>
                    <a:pt x="79" y="0"/>
                  </a:cubicBezTo>
                  <a:cubicBezTo>
                    <a:pt x="55" y="5"/>
                    <a:pt x="33" y="15"/>
                    <a:pt x="12" y="28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383"/>
            <p:cNvSpPr/>
            <p:nvPr/>
          </p:nvSpPr>
          <p:spPr bwMode="auto">
            <a:xfrm>
              <a:off x="2724" y="1410"/>
              <a:ext cx="71" cy="157"/>
            </a:xfrm>
            <a:custGeom>
              <a:avLst/>
              <a:gdLst>
                <a:gd name="T0" fmla="*/ 95 w 131"/>
                <a:gd name="T1" fmla="*/ 83 h 291"/>
                <a:gd name="T2" fmla="*/ 0 w 131"/>
                <a:gd name="T3" fmla="*/ 0 h 291"/>
                <a:gd name="T4" fmla="*/ 95 w 131"/>
                <a:gd name="T5" fmla="*/ 83 h 291"/>
                <a:gd name="T6" fmla="*/ 66 w 131"/>
                <a:gd name="T7" fmla="*/ 291 h 291"/>
                <a:gd name="T8" fmla="*/ 66 w 131"/>
                <a:gd name="T9" fmla="*/ 291 h 291"/>
                <a:gd name="T10" fmla="*/ 66 w 131"/>
                <a:gd name="T11" fmla="*/ 291 h 291"/>
                <a:gd name="T12" fmla="*/ 95 w 131"/>
                <a:gd name="T13" fmla="*/ 8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91">
                  <a:moveTo>
                    <a:pt x="95" y="83"/>
                  </a:moveTo>
                  <a:cubicBezTo>
                    <a:pt x="74" y="45"/>
                    <a:pt x="40" y="16"/>
                    <a:pt x="0" y="0"/>
                  </a:cubicBezTo>
                  <a:cubicBezTo>
                    <a:pt x="40" y="16"/>
                    <a:pt x="74" y="45"/>
                    <a:pt x="95" y="83"/>
                  </a:cubicBezTo>
                  <a:cubicBezTo>
                    <a:pt x="131" y="148"/>
                    <a:pt x="120" y="223"/>
                    <a:pt x="66" y="291"/>
                  </a:cubicBezTo>
                  <a:cubicBezTo>
                    <a:pt x="66" y="291"/>
                    <a:pt x="66" y="291"/>
                    <a:pt x="66" y="291"/>
                  </a:cubicBezTo>
                  <a:cubicBezTo>
                    <a:pt x="66" y="291"/>
                    <a:pt x="66" y="291"/>
                    <a:pt x="66" y="291"/>
                  </a:cubicBezTo>
                  <a:cubicBezTo>
                    <a:pt x="120" y="223"/>
                    <a:pt x="131" y="148"/>
                    <a:pt x="95" y="8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384"/>
            <p:cNvSpPr/>
            <p:nvPr/>
          </p:nvSpPr>
          <p:spPr bwMode="auto">
            <a:xfrm>
              <a:off x="2615" y="1573"/>
              <a:ext cx="21" cy="12"/>
            </a:xfrm>
            <a:custGeom>
              <a:avLst/>
              <a:gdLst>
                <a:gd name="T0" fmla="*/ 40 w 40"/>
                <a:gd name="T1" fmla="*/ 23 h 23"/>
                <a:gd name="T2" fmla="*/ 12 w 40"/>
                <a:gd name="T3" fmla="*/ 8 h 23"/>
                <a:gd name="T4" fmla="*/ 0 w 40"/>
                <a:gd name="T5" fmla="*/ 0 h 23"/>
                <a:gd name="T6" fmla="*/ 12 w 40"/>
                <a:gd name="T7" fmla="*/ 8 h 23"/>
                <a:gd name="T8" fmla="*/ 40 w 4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40" y="23"/>
                  </a:moveTo>
                  <a:cubicBezTo>
                    <a:pt x="31" y="19"/>
                    <a:pt x="21" y="14"/>
                    <a:pt x="12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1" y="14"/>
                    <a:pt x="31" y="19"/>
                    <a:pt x="40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385"/>
            <p:cNvSpPr/>
            <p:nvPr/>
          </p:nvSpPr>
          <p:spPr bwMode="auto">
            <a:xfrm>
              <a:off x="1767" y="1215"/>
              <a:ext cx="224" cy="563"/>
            </a:xfrm>
            <a:custGeom>
              <a:avLst/>
              <a:gdLst>
                <a:gd name="T0" fmla="*/ 415 w 415"/>
                <a:gd name="T1" fmla="*/ 650 h 1043"/>
                <a:gd name="T2" fmla="*/ 402 w 415"/>
                <a:gd name="T3" fmla="*/ 660 h 1043"/>
                <a:gd name="T4" fmla="*/ 132 w 415"/>
                <a:gd name="T5" fmla="*/ 656 h 1043"/>
                <a:gd name="T6" fmla="*/ 131 w 415"/>
                <a:gd name="T7" fmla="*/ 655 h 1043"/>
                <a:gd name="T8" fmla="*/ 100 w 415"/>
                <a:gd name="T9" fmla="*/ 445 h 1043"/>
                <a:gd name="T10" fmla="*/ 275 w 415"/>
                <a:gd name="T11" fmla="*/ 347 h 1043"/>
                <a:gd name="T12" fmla="*/ 402 w 415"/>
                <a:gd name="T13" fmla="*/ 390 h 1043"/>
                <a:gd name="T14" fmla="*/ 415 w 415"/>
                <a:gd name="T15" fmla="*/ 400 h 1043"/>
                <a:gd name="T16" fmla="*/ 415 w 415"/>
                <a:gd name="T17" fmla="*/ 7 h 1043"/>
                <a:gd name="T18" fmla="*/ 412 w 415"/>
                <a:gd name="T19" fmla="*/ 7 h 1043"/>
                <a:gd name="T20" fmla="*/ 411 w 415"/>
                <a:gd name="T21" fmla="*/ 0 h 1043"/>
                <a:gd name="T22" fmla="*/ 411 w 415"/>
                <a:gd name="T23" fmla="*/ 0 h 1043"/>
                <a:gd name="T24" fmla="*/ 407 w 415"/>
                <a:gd name="T25" fmla="*/ 0 h 1043"/>
                <a:gd name="T26" fmla="*/ 407 w 415"/>
                <a:gd name="T27" fmla="*/ 385 h 1043"/>
                <a:gd name="T28" fmla="*/ 275 w 415"/>
                <a:gd name="T29" fmla="*/ 340 h 1043"/>
                <a:gd name="T30" fmla="*/ 125 w 415"/>
                <a:gd name="T31" fmla="*/ 659 h 1043"/>
                <a:gd name="T32" fmla="*/ 128 w 415"/>
                <a:gd name="T33" fmla="*/ 662 h 1043"/>
                <a:gd name="T34" fmla="*/ 407 w 415"/>
                <a:gd name="T35" fmla="*/ 665 h 1043"/>
                <a:gd name="T36" fmla="*/ 407 w 415"/>
                <a:gd name="T37" fmla="*/ 1043 h 1043"/>
                <a:gd name="T38" fmla="*/ 415 w 415"/>
                <a:gd name="T39" fmla="*/ 1043 h 1043"/>
                <a:gd name="T40" fmla="*/ 415 w 415"/>
                <a:gd name="T41" fmla="*/ 65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5" h="1043">
                  <a:moveTo>
                    <a:pt x="415" y="650"/>
                  </a:moveTo>
                  <a:cubicBezTo>
                    <a:pt x="402" y="660"/>
                    <a:pt x="402" y="660"/>
                    <a:pt x="402" y="660"/>
                  </a:cubicBezTo>
                  <a:cubicBezTo>
                    <a:pt x="345" y="705"/>
                    <a:pt x="241" y="731"/>
                    <a:pt x="132" y="656"/>
                  </a:cubicBezTo>
                  <a:cubicBezTo>
                    <a:pt x="132" y="656"/>
                    <a:pt x="131" y="655"/>
                    <a:pt x="131" y="655"/>
                  </a:cubicBezTo>
                  <a:cubicBezTo>
                    <a:pt x="75" y="587"/>
                    <a:pt x="64" y="511"/>
                    <a:pt x="100" y="445"/>
                  </a:cubicBezTo>
                  <a:cubicBezTo>
                    <a:pt x="133" y="384"/>
                    <a:pt x="200" y="347"/>
                    <a:pt x="275" y="347"/>
                  </a:cubicBezTo>
                  <a:cubicBezTo>
                    <a:pt x="321" y="347"/>
                    <a:pt x="367" y="362"/>
                    <a:pt x="402" y="390"/>
                  </a:cubicBezTo>
                  <a:cubicBezTo>
                    <a:pt x="415" y="400"/>
                    <a:pt x="415" y="400"/>
                    <a:pt x="415" y="400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3" y="7"/>
                    <a:pt x="412" y="7"/>
                    <a:pt x="412" y="7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407" y="385"/>
                    <a:pt x="407" y="385"/>
                    <a:pt x="407" y="385"/>
                  </a:cubicBezTo>
                  <a:cubicBezTo>
                    <a:pt x="371" y="357"/>
                    <a:pt x="325" y="340"/>
                    <a:pt x="275" y="340"/>
                  </a:cubicBezTo>
                  <a:cubicBezTo>
                    <a:pt x="116" y="340"/>
                    <a:pt x="0" y="507"/>
                    <a:pt x="125" y="659"/>
                  </a:cubicBezTo>
                  <a:cubicBezTo>
                    <a:pt x="125" y="660"/>
                    <a:pt x="127" y="661"/>
                    <a:pt x="128" y="662"/>
                  </a:cubicBezTo>
                  <a:cubicBezTo>
                    <a:pt x="231" y="733"/>
                    <a:pt x="339" y="719"/>
                    <a:pt x="407" y="665"/>
                  </a:cubicBezTo>
                  <a:cubicBezTo>
                    <a:pt x="407" y="1043"/>
                    <a:pt x="407" y="1043"/>
                    <a:pt x="407" y="1043"/>
                  </a:cubicBezTo>
                  <a:cubicBezTo>
                    <a:pt x="410" y="1043"/>
                    <a:pt x="412" y="1043"/>
                    <a:pt x="415" y="1043"/>
                  </a:cubicBezTo>
                  <a:lnTo>
                    <a:pt x="415" y="6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386"/>
            <p:cNvSpPr/>
            <p:nvPr/>
          </p:nvSpPr>
          <p:spPr bwMode="auto">
            <a:xfrm>
              <a:off x="2637" y="1586"/>
              <a:ext cx="1" cy="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387"/>
            <p:cNvSpPr/>
            <p:nvPr/>
          </p:nvSpPr>
          <p:spPr bwMode="auto">
            <a:xfrm>
              <a:off x="2703" y="1404"/>
              <a:ext cx="14" cy="4"/>
            </a:xfrm>
            <a:custGeom>
              <a:avLst/>
              <a:gdLst>
                <a:gd name="T0" fmla="*/ 26 w 26"/>
                <a:gd name="T1" fmla="*/ 7 h 7"/>
                <a:gd name="T2" fmla="*/ 0 w 26"/>
                <a:gd name="T3" fmla="*/ 0 h 7"/>
                <a:gd name="T4" fmla="*/ 26 w 26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7">
                  <a:moveTo>
                    <a:pt x="26" y="7"/>
                  </a:moveTo>
                  <a:cubicBezTo>
                    <a:pt x="18" y="4"/>
                    <a:pt x="9" y="2"/>
                    <a:pt x="0" y="0"/>
                  </a:cubicBezTo>
                  <a:cubicBezTo>
                    <a:pt x="9" y="2"/>
                    <a:pt x="18" y="4"/>
                    <a:pt x="26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388"/>
            <p:cNvSpPr/>
            <p:nvPr/>
          </p:nvSpPr>
          <p:spPr bwMode="auto">
            <a:xfrm>
              <a:off x="2426" y="1785"/>
              <a:ext cx="186" cy="3"/>
            </a:xfrm>
            <a:custGeom>
              <a:avLst/>
              <a:gdLst>
                <a:gd name="T0" fmla="*/ 339 w 344"/>
                <a:gd name="T1" fmla="*/ 0 h 7"/>
                <a:gd name="T2" fmla="*/ 227 w 344"/>
                <a:gd name="T3" fmla="*/ 0 h 7"/>
                <a:gd name="T4" fmla="*/ 0 w 344"/>
                <a:gd name="T5" fmla="*/ 7 h 7"/>
                <a:gd name="T6" fmla="*/ 344 w 344"/>
                <a:gd name="T7" fmla="*/ 7 h 7"/>
                <a:gd name="T8" fmla="*/ 344 w 344"/>
                <a:gd name="T9" fmla="*/ 0 h 7"/>
                <a:gd name="T10" fmla="*/ 339 w 34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4" h="7">
                  <a:moveTo>
                    <a:pt x="339" y="0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156" y="1"/>
                    <a:pt x="68" y="4"/>
                    <a:pt x="0" y="7"/>
                  </a:cubicBezTo>
                  <a:cubicBezTo>
                    <a:pt x="344" y="7"/>
                    <a:pt x="344" y="7"/>
                    <a:pt x="344" y="7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3" y="0"/>
                    <a:pt x="341" y="0"/>
                    <a:pt x="33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389"/>
            <p:cNvSpPr/>
            <p:nvPr/>
          </p:nvSpPr>
          <p:spPr bwMode="auto">
            <a:xfrm>
              <a:off x="1990" y="1786"/>
              <a:ext cx="434" cy="196"/>
            </a:xfrm>
            <a:custGeom>
              <a:avLst/>
              <a:gdLst>
                <a:gd name="T0" fmla="*/ 380 w 804"/>
                <a:gd name="T1" fmla="*/ 114 h 364"/>
                <a:gd name="T2" fmla="*/ 726 w 804"/>
                <a:gd name="T3" fmla="*/ 253 h 364"/>
                <a:gd name="T4" fmla="*/ 733 w 804"/>
                <a:gd name="T5" fmla="*/ 247 h 364"/>
                <a:gd name="T6" fmla="*/ 748 w 804"/>
                <a:gd name="T7" fmla="*/ 8 h 364"/>
                <a:gd name="T8" fmla="*/ 739 w 804"/>
                <a:gd name="T9" fmla="*/ 8 h 364"/>
                <a:gd name="T10" fmla="*/ 740 w 804"/>
                <a:gd name="T11" fmla="*/ 9 h 364"/>
                <a:gd name="T12" fmla="*/ 727 w 804"/>
                <a:gd name="T13" fmla="*/ 243 h 364"/>
                <a:gd name="T14" fmla="*/ 722 w 804"/>
                <a:gd name="T15" fmla="*/ 248 h 364"/>
                <a:gd name="T16" fmla="*/ 495 w 804"/>
                <a:gd name="T17" fmla="*/ 273 h 364"/>
                <a:gd name="T18" fmla="*/ 388 w 804"/>
                <a:gd name="T19" fmla="*/ 114 h 364"/>
                <a:gd name="T20" fmla="*/ 426 w 804"/>
                <a:gd name="T21" fmla="*/ 9 h 364"/>
                <a:gd name="T22" fmla="*/ 433 w 804"/>
                <a:gd name="T23" fmla="*/ 0 h 364"/>
                <a:gd name="T24" fmla="*/ 141 w 804"/>
                <a:gd name="T25" fmla="*/ 0 h 364"/>
                <a:gd name="T26" fmla="*/ 0 w 804"/>
                <a:gd name="T27" fmla="*/ 0 h 364"/>
                <a:gd name="T28" fmla="*/ 0 w 804"/>
                <a:gd name="T29" fmla="*/ 5 h 364"/>
                <a:gd name="T30" fmla="*/ 420 w 804"/>
                <a:gd name="T31" fmla="*/ 5 h 364"/>
                <a:gd name="T32" fmla="*/ 380 w 804"/>
                <a:gd name="T33" fmla="*/ 11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4" h="364">
                  <a:moveTo>
                    <a:pt x="380" y="114"/>
                  </a:moveTo>
                  <a:cubicBezTo>
                    <a:pt x="380" y="259"/>
                    <a:pt x="560" y="364"/>
                    <a:pt x="726" y="253"/>
                  </a:cubicBezTo>
                  <a:cubicBezTo>
                    <a:pt x="729" y="252"/>
                    <a:pt x="731" y="249"/>
                    <a:pt x="733" y="247"/>
                  </a:cubicBezTo>
                  <a:cubicBezTo>
                    <a:pt x="804" y="160"/>
                    <a:pt x="796" y="70"/>
                    <a:pt x="748" y="8"/>
                  </a:cubicBezTo>
                  <a:cubicBezTo>
                    <a:pt x="745" y="8"/>
                    <a:pt x="742" y="8"/>
                    <a:pt x="739" y="8"/>
                  </a:cubicBezTo>
                  <a:cubicBezTo>
                    <a:pt x="740" y="9"/>
                    <a:pt x="740" y="9"/>
                    <a:pt x="740" y="9"/>
                  </a:cubicBezTo>
                  <a:cubicBezTo>
                    <a:pt x="782" y="62"/>
                    <a:pt x="801" y="151"/>
                    <a:pt x="727" y="243"/>
                  </a:cubicBezTo>
                  <a:cubicBezTo>
                    <a:pt x="725" y="245"/>
                    <a:pt x="724" y="246"/>
                    <a:pt x="722" y="248"/>
                  </a:cubicBezTo>
                  <a:cubicBezTo>
                    <a:pt x="648" y="297"/>
                    <a:pt x="565" y="306"/>
                    <a:pt x="495" y="273"/>
                  </a:cubicBezTo>
                  <a:cubicBezTo>
                    <a:pt x="429" y="243"/>
                    <a:pt x="388" y="182"/>
                    <a:pt x="388" y="114"/>
                  </a:cubicBezTo>
                  <a:cubicBezTo>
                    <a:pt x="388" y="76"/>
                    <a:pt x="401" y="40"/>
                    <a:pt x="426" y="9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335" y="1"/>
                    <a:pt x="237" y="1"/>
                    <a:pt x="141" y="0"/>
                  </a:cubicBezTo>
                  <a:cubicBezTo>
                    <a:pt x="94" y="0"/>
                    <a:pt x="47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20" y="5"/>
                    <a:pt x="420" y="5"/>
                    <a:pt x="420" y="5"/>
                  </a:cubicBezTo>
                  <a:cubicBezTo>
                    <a:pt x="395" y="35"/>
                    <a:pt x="380" y="73"/>
                    <a:pt x="380" y="1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390"/>
            <p:cNvSpPr/>
            <p:nvPr/>
          </p:nvSpPr>
          <p:spPr bwMode="auto">
            <a:xfrm>
              <a:off x="2385" y="1785"/>
              <a:ext cx="38" cy="2"/>
            </a:xfrm>
            <a:custGeom>
              <a:avLst/>
              <a:gdLst>
                <a:gd name="T0" fmla="*/ 0 w 70"/>
                <a:gd name="T1" fmla="*/ 0 h 4"/>
                <a:gd name="T2" fmla="*/ 3 w 70"/>
                <a:gd name="T3" fmla="*/ 4 h 4"/>
                <a:gd name="T4" fmla="*/ 70 w 70"/>
                <a:gd name="T5" fmla="*/ 0 h 4"/>
                <a:gd name="T6" fmla="*/ 0 w 70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">
                  <a:moveTo>
                    <a:pt x="0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21" y="2"/>
                    <a:pt x="44" y="1"/>
                    <a:pt x="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391"/>
            <p:cNvSpPr/>
            <p:nvPr/>
          </p:nvSpPr>
          <p:spPr bwMode="auto">
            <a:xfrm>
              <a:off x="1986" y="1778"/>
              <a:ext cx="5" cy="4"/>
            </a:xfrm>
            <a:custGeom>
              <a:avLst/>
              <a:gdLst>
                <a:gd name="T0" fmla="*/ 8 w 8"/>
                <a:gd name="T1" fmla="*/ 0 h 7"/>
                <a:gd name="T2" fmla="*/ 0 w 8"/>
                <a:gd name="T3" fmla="*/ 0 h 7"/>
                <a:gd name="T4" fmla="*/ 0 w 8"/>
                <a:gd name="T5" fmla="*/ 7 h 7"/>
                <a:gd name="T6" fmla="*/ 8 w 8"/>
                <a:gd name="T7" fmla="*/ 7 h 7"/>
                <a:gd name="T8" fmla="*/ 8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5" y="7"/>
                    <a:pt x="8" y="7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392"/>
            <p:cNvSpPr/>
            <p:nvPr/>
          </p:nvSpPr>
          <p:spPr bwMode="auto">
            <a:xfrm>
              <a:off x="2386" y="1785"/>
              <a:ext cx="162" cy="5"/>
            </a:xfrm>
            <a:custGeom>
              <a:avLst/>
              <a:gdLst>
                <a:gd name="T0" fmla="*/ 67 w 300"/>
                <a:gd name="T1" fmla="*/ 0 h 10"/>
                <a:gd name="T2" fmla="*/ 0 w 300"/>
                <a:gd name="T3" fmla="*/ 4 h 10"/>
                <a:gd name="T4" fmla="*/ 5 w 300"/>
                <a:gd name="T5" fmla="*/ 10 h 10"/>
                <a:gd name="T6" fmla="*/ 14 w 300"/>
                <a:gd name="T7" fmla="*/ 10 h 10"/>
                <a:gd name="T8" fmla="*/ 12 w 300"/>
                <a:gd name="T9" fmla="*/ 7 h 10"/>
                <a:gd name="T10" fmla="*/ 73 w 300"/>
                <a:gd name="T11" fmla="*/ 7 h 10"/>
                <a:gd name="T12" fmla="*/ 300 w 300"/>
                <a:gd name="T13" fmla="*/ 0 h 10"/>
                <a:gd name="T14" fmla="*/ 67 w 300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10">
                  <a:moveTo>
                    <a:pt x="67" y="0"/>
                  </a:moveTo>
                  <a:cubicBezTo>
                    <a:pt x="41" y="1"/>
                    <a:pt x="18" y="2"/>
                    <a:pt x="0" y="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10"/>
                    <a:pt x="14" y="10"/>
                  </a:cubicBezTo>
                  <a:cubicBezTo>
                    <a:pt x="13" y="9"/>
                    <a:pt x="13" y="8"/>
                    <a:pt x="12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141" y="4"/>
                    <a:pt x="229" y="1"/>
                    <a:pt x="300" y="0"/>
                  </a:cubicBez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393"/>
            <p:cNvSpPr/>
            <p:nvPr/>
          </p:nvSpPr>
          <p:spPr bwMode="auto">
            <a:xfrm>
              <a:off x="2609" y="1785"/>
              <a:ext cx="3" cy="0"/>
            </a:xfrm>
            <a:custGeom>
              <a:avLst/>
              <a:gdLst>
                <a:gd name="T0" fmla="*/ 0 w 5"/>
                <a:gd name="T1" fmla="*/ 5 w 5"/>
                <a:gd name="T2" fmla="*/ 5 w 5"/>
                <a:gd name="T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394"/>
            <p:cNvSpPr/>
            <p:nvPr/>
          </p:nvSpPr>
          <p:spPr bwMode="auto">
            <a:xfrm>
              <a:off x="1986" y="1782"/>
              <a:ext cx="239" cy="6"/>
            </a:xfrm>
            <a:custGeom>
              <a:avLst/>
              <a:gdLst>
                <a:gd name="T0" fmla="*/ 7 w 442"/>
                <a:gd name="T1" fmla="*/ 12 h 12"/>
                <a:gd name="T2" fmla="*/ 7 w 442"/>
                <a:gd name="T3" fmla="*/ 7 h 12"/>
                <a:gd name="T4" fmla="*/ 148 w 442"/>
                <a:gd name="T5" fmla="*/ 7 h 12"/>
                <a:gd name="T6" fmla="*/ 440 w 442"/>
                <a:gd name="T7" fmla="*/ 7 h 12"/>
                <a:gd name="T8" fmla="*/ 442 w 442"/>
                <a:gd name="T9" fmla="*/ 5 h 12"/>
                <a:gd name="T10" fmla="*/ 8 w 442"/>
                <a:gd name="T11" fmla="*/ 5 h 12"/>
                <a:gd name="T12" fmla="*/ 8 w 442"/>
                <a:gd name="T13" fmla="*/ 0 h 12"/>
                <a:gd name="T14" fmla="*/ 0 w 442"/>
                <a:gd name="T15" fmla="*/ 0 h 12"/>
                <a:gd name="T16" fmla="*/ 0 w 442"/>
                <a:gd name="T17" fmla="*/ 12 h 12"/>
                <a:gd name="T18" fmla="*/ 7 w 442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2" h="12">
                  <a:moveTo>
                    <a:pt x="7" y="12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54" y="7"/>
                    <a:pt x="101" y="7"/>
                    <a:pt x="148" y="7"/>
                  </a:cubicBezTo>
                  <a:cubicBezTo>
                    <a:pt x="244" y="8"/>
                    <a:pt x="342" y="8"/>
                    <a:pt x="440" y="7"/>
                  </a:cubicBezTo>
                  <a:cubicBezTo>
                    <a:pt x="442" y="5"/>
                    <a:pt x="442" y="5"/>
                    <a:pt x="442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7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Rectangle 395"/>
            <p:cNvSpPr>
              <a:spLocks noChangeArrowheads="1"/>
            </p:cNvSpPr>
            <p:nvPr/>
          </p:nvSpPr>
          <p:spPr bwMode="auto">
            <a:xfrm>
              <a:off x="1989" y="1215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396"/>
            <p:cNvSpPr/>
            <p:nvPr/>
          </p:nvSpPr>
          <p:spPr bwMode="auto">
            <a:xfrm>
              <a:off x="1993" y="1209"/>
              <a:ext cx="622" cy="218"/>
            </a:xfrm>
            <a:custGeom>
              <a:avLst/>
              <a:gdLst>
                <a:gd name="T0" fmla="*/ 388 w 1152"/>
                <a:gd name="T1" fmla="*/ 70 h 403"/>
                <a:gd name="T2" fmla="*/ 368 w 1152"/>
                <a:gd name="T3" fmla="*/ 154 h 403"/>
                <a:gd name="T4" fmla="*/ 420 w 1152"/>
                <a:gd name="T5" fmla="*/ 288 h 403"/>
                <a:gd name="T6" fmla="*/ 429 w 1152"/>
                <a:gd name="T7" fmla="*/ 296 h 403"/>
                <a:gd name="T8" fmla="*/ 672 w 1152"/>
                <a:gd name="T9" fmla="*/ 324 h 403"/>
                <a:gd name="T10" fmla="*/ 787 w 1152"/>
                <a:gd name="T11" fmla="*/ 158 h 403"/>
                <a:gd name="T12" fmla="*/ 768 w 1152"/>
                <a:gd name="T13" fmla="*/ 71 h 403"/>
                <a:gd name="T14" fmla="*/ 715 w 1152"/>
                <a:gd name="T15" fmla="*/ 7 h 403"/>
                <a:gd name="T16" fmla="*/ 728 w 1152"/>
                <a:gd name="T17" fmla="*/ 7 h 403"/>
                <a:gd name="T18" fmla="*/ 726 w 1152"/>
                <a:gd name="T19" fmla="*/ 4 h 403"/>
                <a:gd name="T20" fmla="*/ 1152 w 1152"/>
                <a:gd name="T21" fmla="*/ 4 h 403"/>
                <a:gd name="T22" fmla="*/ 1152 w 1152"/>
                <a:gd name="T23" fmla="*/ 0 h 403"/>
                <a:gd name="T24" fmla="*/ 693 w 1152"/>
                <a:gd name="T25" fmla="*/ 0 h 403"/>
                <a:gd name="T26" fmla="*/ 780 w 1152"/>
                <a:gd name="T27" fmla="*/ 152 h 403"/>
                <a:gd name="T28" fmla="*/ 433 w 1152"/>
                <a:gd name="T29" fmla="*/ 290 h 403"/>
                <a:gd name="T30" fmla="*/ 426 w 1152"/>
                <a:gd name="T31" fmla="*/ 284 h 403"/>
                <a:gd name="T32" fmla="*/ 462 w 1152"/>
                <a:gd name="T33" fmla="*/ 0 h 403"/>
                <a:gd name="T34" fmla="*/ 0 w 1152"/>
                <a:gd name="T35" fmla="*/ 0 h 403"/>
                <a:gd name="T36" fmla="*/ 0 w 1152"/>
                <a:gd name="T37" fmla="*/ 5 h 403"/>
                <a:gd name="T38" fmla="*/ 67 w 1152"/>
                <a:gd name="T39" fmla="*/ 4 h 403"/>
                <a:gd name="T40" fmla="*/ 415 w 1152"/>
                <a:gd name="T41" fmla="*/ 4 h 403"/>
                <a:gd name="T42" fmla="*/ 432 w 1152"/>
                <a:gd name="T43" fmla="*/ 3 h 403"/>
                <a:gd name="T44" fmla="*/ 428 w 1152"/>
                <a:gd name="T45" fmla="*/ 7 h 403"/>
                <a:gd name="T46" fmla="*/ 440 w 1152"/>
                <a:gd name="T47" fmla="*/ 7 h 403"/>
                <a:gd name="T48" fmla="*/ 388 w 1152"/>
                <a:gd name="T49" fmla="*/ 7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2" h="403">
                  <a:moveTo>
                    <a:pt x="388" y="70"/>
                  </a:moveTo>
                  <a:cubicBezTo>
                    <a:pt x="377" y="96"/>
                    <a:pt x="370" y="125"/>
                    <a:pt x="368" y="154"/>
                  </a:cubicBezTo>
                  <a:cubicBezTo>
                    <a:pt x="368" y="200"/>
                    <a:pt x="386" y="246"/>
                    <a:pt x="420" y="288"/>
                  </a:cubicBezTo>
                  <a:cubicBezTo>
                    <a:pt x="423" y="291"/>
                    <a:pt x="426" y="294"/>
                    <a:pt x="429" y="296"/>
                  </a:cubicBezTo>
                  <a:cubicBezTo>
                    <a:pt x="507" y="349"/>
                    <a:pt x="596" y="359"/>
                    <a:pt x="672" y="324"/>
                  </a:cubicBezTo>
                  <a:cubicBezTo>
                    <a:pt x="741" y="292"/>
                    <a:pt x="785" y="229"/>
                    <a:pt x="787" y="158"/>
                  </a:cubicBezTo>
                  <a:cubicBezTo>
                    <a:pt x="787" y="129"/>
                    <a:pt x="780" y="99"/>
                    <a:pt x="768" y="71"/>
                  </a:cubicBezTo>
                  <a:cubicBezTo>
                    <a:pt x="756" y="46"/>
                    <a:pt x="738" y="24"/>
                    <a:pt x="715" y="7"/>
                  </a:cubicBezTo>
                  <a:cubicBezTo>
                    <a:pt x="728" y="7"/>
                    <a:pt x="728" y="7"/>
                    <a:pt x="728" y="7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1152" y="4"/>
                    <a:pt x="1152" y="4"/>
                    <a:pt x="1152" y="4"/>
                  </a:cubicBezTo>
                  <a:cubicBezTo>
                    <a:pt x="1152" y="0"/>
                    <a:pt x="1152" y="0"/>
                    <a:pt x="1152" y="0"/>
                  </a:cubicBezTo>
                  <a:cubicBezTo>
                    <a:pt x="693" y="0"/>
                    <a:pt x="693" y="0"/>
                    <a:pt x="693" y="0"/>
                  </a:cubicBezTo>
                  <a:cubicBezTo>
                    <a:pt x="746" y="33"/>
                    <a:pt x="780" y="89"/>
                    <a:pt x="780" y="152"/>
                  </a:cubicBezTo>
                  <a:cubicBezTo>
                    <a:pt x="780" y="297"/>
                    <a:pt x="599" y="403"/>
                    <a:pt x="433" y="290"/>
                  </a:cubicBezTo>
                  <a:cubicBezTo>
                    <a:pt x="431" y="289"/>
                    <a:pt x="428" y="287"/>
                    <a:pt x="426" y="284"/>
                  </a:cubicBezTo>
                  <a:cubicBezTo>
                    <a:pt x="337" y="173"/>
                    <a:pt x="374" y="55"/>
                    <a:pt x="4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" y="4"/>
                    <a:pt x="30" y="4"/>
                    <a:pt x="67" y="4"/>
                  </a:cubicBezTo>
                  <a:cubicBezTo>
                    <a:pt x="179" y="5"/>
                    <a:pt x="387" y="5"/>
                    <a:pt x="415" y="4"/>
                  </a:cubicBezTo>
                  <a:cubicBezTo>
                    <a:pt x="432" y="3"/>
                    <a:pt x="432" y="3"/>
                    <a:pt x="432" y="3"/>
                  </a:cubicBezTo>
                  <a:cubicBezTo>
                    <a:pt x="428" y="7"/>
                    <a:pt x="428" y="7"/>
                    <a:pt x="428" y="7"/>
                  </a:cubicBezTo>
                  <a:cubicBezTo>
                    <a:pt x="440" y="7"/>
                    <a:pt x="440" y="7"/>
                    <a:pt x="440" y="7"/>
                  </a:cubicBezTo>
                  <a:cubicBezTo>
                    <a:pt x="418" y="24"/>
                    <a:pt x="400" y="46"/>
                    <a:pt x="388" y="7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Rectangle 397"/>
            <p:cNvSpPr>
              <a:spLocks noChangeArrowheads="1"/>
            </p:cNvSpPr>
            <p:nvPr/>
          </p:nvSpPr>
          <p:spPr bwMode="auto">
            <a:xfrm>
              <a:off x="1986" y="1209"/>
              <a:ext cx="3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398"/>
            <p:cNvSpPr/>
            <p:nvPr/>
          </p:nvSpPr>
          <p:spPr bwMode="auto">
            <a:xfrm>
              <a:off x="1989" y="1215"/>
              <a:ext cx="2" cy="4"/>
            </a:xfrm>
            <a:custGeom>
              <a:avLst/>
              <a:gdLst>
                <a:gd name="T0" fmla="*/ 0 w 4"/>
                <a:gd name="T1" fmla="*/ 0 h 7"/>
                <a:gd name="T2" fmla="*/ 1 w 4"/>
                <a:gd name="T3" fmla="*/ 7 h 7"/>
                <a:gd name="T4" fmla="*/ 4 w 4"/>
                <a:gd name="T5" fmla="*/ 7 h 7"/>
                <a:gd name="T6" fmla="*/ 4 w 4"/>
                <a:gd name="T7" fmla="*/ 0 h 7"/>
                <a:gd name="T8" fmla="*/ 0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4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399"/>
            <p:cNvSpPr/>
            <p:nvPr/>
          </p:nvSpPr>
          <p:spPr bwMode="auto">
            <a:xfrm>
              <a:off x="1989" y="1209"/>
              <a:ext cx="237" cy="6"/>
            </a:xfrm>
            <a:custGeom>
              <a:avLst/>
              <a:gdLst>
                <a:gd name="T0" fmla="*/ 0 w 440"/>
                <a:gd name="T1" fmla="*/ 11 h 11"/>
                <a:gd name="T2" fmla="*/ 0 w 440"/>
                <a:gd name="T3" fmla="*/ 11 h 11"/>
                <a:gd name="T4" fmla="*/ 4 w 440"/>
                <a:gd name="T5" fmla="*/ 11 h 11"/>
                <a:gd name="T6" fmla="*/ 4 w 440"/>
                <a:gd name="T7" fmla="*/ 7 h 11"/>
                <a:gd name="T8" fmla="*/ 436 w 440"/>
                <a:gd name="T9" fmla="*/ 7 h 11"/>
                <a:gd name="T10" fmla="*/ 440 w 440"/>
                <a:gd name="T11" fmla="*/ 3 h 11"/>
                <a:gd name="T12" fmla="*/ 423 w 440"/>
                <a:gd name="T13" fmla="*/ 4 h 11"/>
                <a:gd name="T14" fmla="*/ 75 w 440"/>
                <a:gd name="T15" fmla="*/ 4 h 11"/>
                <a:gd name="T16" fmla="*/ 8 w 440"/>
                <a:gd name="T17" fmla="*/ 5 h 11"/>
                <a:gd name="T18" fmla="*/ 8 w 440"/>
                <a:gd name="T19" fmla="*/ 0 h 11"/>
                <a:gd name="T20" fmla="*/ 0 w 440"/>
                <a:gd name="T21" fmla="*/ 0 h 11"/>
                <a:gd name="T22" fmla="*/ 0 w 440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2" y="11"/>
                    <a:pt x="4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36" y="7"/>
                    <a:pt x="436" y="7"/>
                    <a:pt x="436" y="7"/>
                  </a:cubicBezTo>
                  <a:cubicBezTo>
                    <a:pt x="440" y="3"/>
                    <a:pt x="440" y="3"/>
                    <a:pt x="440" y="3"/>
                  </a:cubicBezTo>
                  <a:cubicBezTo>
                    <a:pt x="423" y="4"/>
                    <a:pt x="423" y="4"/>
                    <a:pt x="423" y="4"/>
                  </a:cubicBezTo>
                  <a:cubicBezTo>
                    <a:pt x="395" y="5"/>
                    <a:pt x="187" y="5"/>
                    <a:pt x="75" y="4"/>
                  </a:cubicBezTo>
                  <a:cubicBezTo>
                    <a:pt x="38" y="4"/>
                    <a:pt x="18" y="4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400"/>
            <p:cNvSpPr/>
            <p:nvPr/>
          </p:nvSpPr>
          <p:spPr bwMode="auto">
            <a:xfrm>
              <a:off x="2192" y="1247"/>
              <a:ext cx="10" cy="45"/>
            </a:xfrm>
            <a:custGeom>
              <a:avLst/>
              <a:gdLst>
                <a:gd name="T0" fmla="*/ 2 w 20"/>
                <a:gd name="T1" fmla="*/ 50 h 84"/>
                <a:gd name="T2" fmla="*/ 0 w 20"/>
                <a:gd name="T3" fmla="*/ 84 h 84"/>
                <a:gd name="T4" fmla="*/ 20 w 20"/>
                <a:gd name="T5" fmla="*/ 0 h 84"/>
                <a:gd name="T6" fmla="*/ 2 w 20"/>
                <a:gd name="T7" fmla="*/ 5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4">
                  <a:moveTo>
                    <a:pt x="2" y="50"/>
                  </a:moveTo>
                  <a:cubicBezTo>
                    <a:pt x="0" y="62"/>
                    <a:pt x="0" y="73"/>
                    <a:pt x="0" y="84"/>
                  </a:cubicBezTo>
                  <a:cubicBezTo>
                    <a:pt x="2" y="55"/>
                    <a:pt x="9" y="26"/>
                    <a:pt x="20" y="0"/>
                  </a:cubicBezTo>
                  <a:cubicBezTo>
                    <a:pt x="12" y="16"/>
                    <a:pt x="6" y="33"/>
                    <a:pt x="2" y="5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401"/>
            <p:cNvSpPr/>
            <p:nvPr/>
          </p:nvSpPr>
          <p:spPr bwMode="auto">
            <a:xfrm>
              <a:off x="2385" y="1211"/>
              <a:ext cx="230" cy="2"/>
            </a:xfrm>
            <a:custGeom>
              <a:avLst/>
              <a:gdLst>
                <a:gd name="T0" fmla="*/ 0 w 230"/>
                <a:gd name="T1" fmla="*/ 0 h 2"/>
                <a:gd name="T2" fmla="*/ 1 w 230"/>
                <a:gd name="T3" fmla="*/ 2 h 2"/>
                <a:gd name="T4" fmla="*/ 230 w 230"/>
                <a:gd name="T5" fmla="*/ 2 h 2"/>
                <a:gd name="T6" fmla="*/ 230 w 230"/>
                <a:gd name="T7" fmla="*/ 0 h 2"/>
                <a:gd name="T8" fmla="*/ 0 w 2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">
                  <a:moveTo>
                    <a:pt x="0" y="0"/>
                  </a:moveTo>
                  <a:lnTo>
                    <a:pt x="1" y="2"/>
                  </a:lnTo>
                  <a:lnTo>
                    <a:pt x="230" y="2"/>
                  </a:lnTo>
                  <a:lnTo>
                    <a:pt x="2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402"/>
            <p:cNvSpPr/>
            <p:nvPr/>
          </p:nvSpPr>
          <p:spPr bwMode="auto">
            <a:xfrm>
              <a:off x="2407" y="1247"/>
              <a:ext cx="11" cy="47"/>
            </a:xfrm>
            <a:custGeom>
              <a:avLst/>
              <a:gdLst>
                <a:gd name="T0" fmla="*/ 20 w 20"/>
                <a:gd name="T1" fmla="*/ 81 h 87"/>
                <a:gd name="T2" fmla="*/ 0 w 20"/>
                <a:gd name="T3" fmla="*/ 0 h 87"/>
                <a:gd name="T4" fmla="*/ 19 w 20"/>
                <a:gd name="T5" fmla="*/ 87 h 87"/>
                <a:gd name="T6" fmla="*/ 20 w 20"/>
                <a:gd name="T7" fmla="*/ 8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7">
                  <a:moveTo>
                    <a:pt x="20" y="81"/>
                  </a:moveTo>
                  <a:cubicBezTo>
                    <a:pt x="20" y="52"/>
                    <a:pt x="13" y="25"/>
                    <a:pt x="0" y="0"/>
                  </a:cubicBezTo>
                  <a:cubicBezTo>
                    <a:pt x="12" y="28"/>
                    <a:pt x="19" y="58"/>
                    <a:pt x="19" y="87"/>
                  </a:cubicBezTo>
                  <a:cubicBezTo>
                    <a:pt x="20" y="85"/>
                    <a:pt x="20" y="83"/>
                    <a:pt x="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403"/>
            <p:cNvSpPr/>
            <p:nvPr/>
          </p:nvSpPr>
          <p:spPr bwMode="auto">
            <a:xfrm>
              <a:off x="2615" y="1219"/>
              <a:ext cx="187" cy="558"/>
            </a:xfrm>
            <a:custGeom>
              <a:avLst/>
              <a:gdLst>
                <a:gd name="T0" fmla="*/ 8 w 346"/>
                <a:gd name="T1" fmla="*/ 670 h 1035"/>
                <a:gd name="T2" fmla="*/ 21 w 346"/>
                <a:gd name="T3" fmla="*/ 678 h 1035"/>
                <a:gd name="T4" fmla="*/ 49 w 346"/>
                <a:gd name="T5" fmla="*/ 690 h 1035"/>
                <a:gd name="T6" fmla="*/ 212 w 346"/>
                <a:gd name="T7" fmla="*/ 686 h 1035"/>
                <a:gd name="T8" fmla="*/ 224 w 346"/>
                <a:gd name="T9" fmla="*/ 681 h 1035"/>
                <a:gd name="T10" fmla="*/ 251 w 346"/>
                <a:gd name="T11" fmla="*/ 667 h 1035"/>
                <a:gd name="T12" fmla="*/ 252 w 346"/>
                <a:gd name="T13" fmla="*/ 666 h 1035"/>
                <a:gd name="T14" fmla="*/ 269 w 346"/>
                <a:gd name="T15" fmla="*/ 656 h 1035"/>
                <a:gd name="T16" fmla="*/ 276 w 346"/>
                <a:gd name="T17" fmla="*/ 650 h 1035"/>
                <a:gd name="T18" fmla="*/ 286 w 346"/>
                <a:gd name="T19" fmla="*/ 636 h 1035"/>
                <a:gd name="T20" fmla="*/ 286 w 346"/>
                <a:gd name="T21" fmla="*/ 636 h 1035"/>
                <a:gd name="T22" fmla="*/ 284 w 346"/>
                <a:gd name="T23" fmla="*/ 405 h 1035"/>
                <a:gd name="T24" fmla="*/ 264 w 346"/>
                <a:gd name="T25" fmla="*/ 384 h 1035"/>
                <a:gd name="T26" fmla="*/ 253 w 346"/>
                <a:gd name="T27" fmla="*/ 376 h 1035"/>
                <a:gd name="T28" fmla="*/ 231 w 346"/>
                <a:gd name="T29" fmla="*/ 361 h 1035"/>
                <a:gd name="T30" fmla="*/ 207 w 346"/>
                <a:gd name="T31" fmla="*/ 349 h 1035"/>
                <a:gd name="T32" fmla="*/ 167 w 346"/>
                <a:gd name="T33" fmla="*/ 337 h 1035"/>
                <a:gd name="T34" fmla="*/ 139 w 346"/>
                <a:gd name="T35" fmla="*/ 333 h 1035"/>
                <a:gd name="T36" fmla="*/ 124 w 346"/>
                <a:gd name="T37" fmla="*/ 333 h 1035"/>
                <a:gd name="T38" fmla="*/ 8 w 346"/>
                <a:gd name="T39" fmla="*/ 366 h 1035"/>
                <a:gd name="T40" fmla="*/ 8 w 346"/>
                <a:gd name="T41" fmla="*/ 0 h 1035"/>
                <a:gd name="T42" fmla="*/ 4 w 346"/>
                <a:gd name="T43" fmla="*/ 0 h 1035"/>
                <a:gd name="T44" fmla="*/ 0 w 346"/>
                <a:gd name="T45" fmla="*/ 0 h 1035"/>
                <a:gd name="T46" fmla="*/ 0 w 346"/>
                <a:gd name="T47" fmla="*/ 380 h 1035"/>
                <a:gd name="T48" fmla="*/ 12 w 346"/>
                <a:gd name="T49" fmla="*/ 372 h 1035"/>
                <a:gd name="T50" fmla="*/ 79 w 346"/>
                <a:gd name="T51" fmla="*/ 344 h 1035"/>
                <a:gd name="T52" fmla="*/ 124 w 346"/>
                <a:gd name="T53" fmla="*/ 340 h 1035"/>
                <a:gd name="T54" fmla="*/ 164 w 346"/>
                <a:gd name="T55" fmla="*/ 343 h 1035"/>
                <a:gd name="T56" fmla="*/ 190 w 346"/>
                <a:gd name="T57" fmla="*/ 350 h 1035"/>
                <a:gd name="T58" fmla="*/ 203 w 346"/>
                <a:gd name="T59" fmla="*/ 355 h 1035"/>
                <a:gd name="T60" fmla="*/ 298 w 346"/>
                <a:gd name="T61" fmla="*/ 438 h 1035"/>
                <a:gd name="T62" fmla="*/ 269 w 346"/>
                <a:gd name="T63" fmla="*/ 646 h 1035"/>
                <a:gd name="T64" fmla="*/ 269 w 346"/>
                <a:gd name="T65" fmla="*/ 646 h 1035"/>
                <a:gd name="T66" fmla="*/ 264 w 346"/>
                <a:gd name="T67" fmla="*/ 650 h 1035"/>
                <a:gd name="T68" fmla="*/ 217 w 346"/>
                <a:gd name="T69" fmla="*/ 677 h 1035"/>
                <a:gd name="T70" fmla="*/ 217 w 346"/>
                <a:gd name="T71" fmla="*/ 677 h 1035"/>
                <a:gd name="T72" fmla="*/ 214 w 346"/>
                <a:gd name="T73" fmla="*/ 678 h 1035"/>
                <a:gd name="T74" fmla="*/ 63 w 346"/>
                <a:gd name="T75" fmla="*/ 688 h 1035"/>
                <a:gd name="T76" fmla="*/ 43 w 346"/>
                <a:gd name="T77" fmla="*/ 681 h 1035"/>
                <a:gd name="T78" fmla="*/ 41 w 346"/>
                <a:gd name="T79" fmla="*/ 680 h 1035"/>
                <a:gd name="T80" fmla="*/ 40 w 346"/>
                <a:gd name="T81" fmla="*/ 679 h 1035"/>
                <a:gd name="T82" fmla="*/ 12 w 346"/>
                <a:gd name="T83" fmla="*/ 664 h 1035"/>
                <a:gd name="T84" fmla="*/ 0 w 346"/>
                <a:gd name="T85" fmla="*/ 656 h 1035"/>
                <a:gd name="T86" fmla="*/ 0 w 346"/>
                <a:gd name="T87" fmla="*/ 1035 h 1035"/>
                <a:gd name="T88" fmla="*/ 8 w 346"/>
                <a:gd name="T89" fmla="*/ 1035 h 1035"/>
                <a:gd name="T90" fmla="*/ 8 w 346"/>
                <a:gd name="T91" fmla="*/ 67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6" h="1035">
                  <a:moveTo>
                    <a:pt x="8" y="670"/>
                  </a:moveTo>
                  <a:cubicBezTo>
                    <a:pt x="12" y="672"/>
                    <a:pt x="16" y="675"/>
                    <a:pt x="21" y="678"/>
                  </a:cubicBezTo>
                  <a:cubicBezTo>
                    <a:pt x="30" y="682"/>
                    <a:pt x="39" y="687"/>
                    <a:pt x="49" y="690"/>
                  </a:cubicBezTo>
                  <a:cubicBezTo>
                    <a:pt x="97" y="708"/>
                    <a:pt x="154" y="709"/>
                    <a:pt x="212" y="686"/>
                  </a:cubicBezTo>
                  <a:cubicBezTo>
                    <a:pt x="216" y="685"/>
                    <a:pt x="220" y="683"/>
                    <a:pt x="224" y="681"/>
                  </a:cubicBezTo>
                  <a:cubicBezTo>
                    <a:pt x="233" y="677"/>
                    <a:pt x="242" y="672"/>
                    <a:pt x="251" y="667"/>
                  </a:cubicBezTo>
                  <a:cubicBezTo>
                    <a:pt x="252" y="667"/>
                    <a:pt x="252" y="667"/>
                    <a:pt x="252" y="666"/>
                  </a:cubicBezTo>
                  <a:cubicBezTo>
                    <a:pt x="258" y="663"/>
                    <a:pt x="263" y="660"/>
                    <a:pt x="269" y="656"/>
                  </a:cubicBezTo>
                  <a:cubicBezTo>
                    <a:pt x="271" y="654"/>
                    <a:pt x="274" y="652"/>
                    <a:pt x="276" y="650"/>
                  </a:cubicBezTo>
                  <a:cubicBezTo>
                    <a:pt x="279" y="645"/>
                    <a:pt x="282" y="641"/>
                    <a:pt x="286" y="636"/>
                  </a:cubicBezTo>
                  <a:cubicBezTo>
                    <a:pt x="286" y="636"/>
                    <a:pt x="286" y="636"/>
                    <a:pt x="286" y="636"/>
                  </a:cubicBezTo>
                  <a:cubicBezTo>
                    <a:pt x="346" y="551"/>
                    <a:pt x="334" y="464"/>
                    <a:pt x="284" y="405"/>
                  </a:cubicBezTo>
                  <a:cubicBezTo>
                    <a:pt x="278" y="398"/>
                    <a:pt x="271" y="391"/>
                    <a:pt x="264" y="384"/>
                  </a:cubicBezTo>
                  <a:cubicBezTo>
                    <a:pt x="260" y="381"/>
                    <a:pt x="257" y="378"/>
                    <a:pt x="253" y="376"/>
                  </a:cubicBezTo>
                  <a:cubicBezTo>
                    <a:pt x="246" y="370"/>
                    <a:pt x="239" y="365"/>
                    <a:pt x="231" y="361"/>
                  </a:cubicBezTo>
                  <a:cubicBezTo>
                    <a:pt x="223" y="356"/>
                    <a:pt x="215" y="352"/>
                    <a:pt x="207" y="349"/>
                  </a:cubicBezTo>
                  <a:cubicBezTo>
                    <a:pt x="194" y="344"/>
                    <a:pt x="181" y="340"/>
                    <a:pt x="167" y="337"/>
                  </a:cubicBezTo>
                  <a:cubicBezTo>
                    <a:pt x="158" y="335"/>
                    <a:pt x="148" y="334"/>
                    <a:pt x="139" y="333"/>
                  </a:cubicBezTo>
                  <a:cubicBezTo>
                    <a:pt x="134" y="333"/>
                    <a:pt x="129" y="333"/>
                    <a:pt x="124" y="333"/>
                  </a:cubicBezTo>
                  <a:cubicBezTo>
                    <a:pt x="81" y="333"/>
                    <a:pt x="40" y="345"/>
                    <a:pt x="8" y="36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12" y="372"/>
                    <a:pt x="12" y="372"/>
                    <a:pt x="12" y="372"/>
                  </a:cubicBezTo>
                  <a:cubicBezTo>
                    <a:pt x="33" y="359"/>
                    <a:pt x="55" y="349"/>
                    <a:pt x="79" y="344"/>
                  </a:cubicBezTo>
                  <a:cubicBezTo>
                    <a:pt x="94" y="341"/>
                    <a:pt x="109" y="340"/>
                    <a:pt x="124" y="340"/>
                  </a:cubicBezTo>
                  <a:cubicBezTo>
                    <a:pt x="138" y="340"/>
                    <a:pt x="151" y="341"/>
                    <a:pt x="164" y="343"/>
                  </a:cubicBezTo>
                  <a:cubicBezTo>
                    <a:pt x="173" y="345"/>
                    <a:pt x="182" y="347"/>
                    <a:pt x="190" y="350"/>
                  </a:cubicBezTo>
                  <a:cubicBezTo>
                    <a:pt x="194" y="352"/>
                    <a:pt x="199" y="353"/>
                    <a:pt x="203" y="355"/>
                  </a:cubicBezTo>
                  <a:cubicBezTo>
                    <a:pt x="243" y="371"/>
                    <a:pt x="277" y="400"/>
                    <a:pt x="298" y="438"/>
                  </a:cubicBezTo>
                  <a:cubicBezTo>
                    <a:pt x="334" y="503"/>
                    <a:pt x="323" y="578"/>
                    <a:pt x="269" y="646"/>
                  </a:cubicBezTo>
                  <a:cubicBezTo>
                    <a:pt x="269" y="646"/>
                    <a:pt x="269" y="646"/>
                    <a:pt x="269" y="646"/>
                  </a:cubicBezTo>
                  <a:cubicBezTo>
                    <a:pt x="268" y="647"/>
                    <a:pt x="266" y="649"/>
                    <a:pt x="264" y="650"/>
                  </a:cubicBezTo>
                  <a:cubicBezTo>
                    <a:pt x="249" y="661"/>
                    <a:pt x="233" y="670"/>
                    <a:pt x="217" y="677"/>
                  </a:cubicBezTo>
                  <a:cubicBezTo>
                    <a:pt x="217" y="677"/>
                    <a:pt x="217" y="677"/>
                    <a:pt x="217" y="677"/>
                  </a:cubicBezTo>
                  <a:cubicBezTo>
                    <a:pt x="216" y="677"/>
                    <a:pt x="215" y="678"/>
                    <a:pt x="214" y="678"/>
                  </a:cubicBezTo>
                  <a:cubicBezTo>
                    <a:pt x="163" y="699"/>
                    <a:pt x="111" y="702"/>
                    <a:pt x="63" y="688"/>
                  </a:cubicBezTo>
                  <a:cubicBezTo>
                    <a:pt x="57" y="686"/>
                    <a:pt x="50" y="683"/>
                    <a:pt x="43" y="681"/>
                  </a:cubicBezTo>
                  <a:cubicBezTo>
                    <a:pt x="42" y="680"/>
                    <a:pt x="42" y="680"/>
                    <a:pt x="41" y="680"/>
                  </a:cubicBezTo>
                  <a:cubicBezTo>
                    <a:pt x="40" y="679"/>
                    <a:pt x="40" y="679"/>
                    <a:pt x="40" y="679"/>
                  </a:cubicBezTo>
                  <a:cubicBezTo>
                    <a:pt x="31" y="675"/>
                    <a:pt x="21" y="670"/>
                    <a:pt x="12" y="664"/>
                  </a:cubicBezTo>
                  <a:cubicBezTo>
                    <a:pt x="0" y="656"/>
                    <a:pt x="0" y="656"/>
                    <a:pt x="0" y="656"/>
                  </a:cubicBezTo>
                  <a:cubicBezTo>
                    <a:pt x="0" y="1035"/>
                    <a:pt x="0" y="1035"/>
                    <a:pt x="0" y="1035"/>
                  </a:cubicBezTo>
                  <a:cubicBezTo>
                    <a:pt x="3" y="1035"/>
                    <a:pt x="6" y="1035"/>
                    <a:pt x="8" y="1035"/>
                  </a:cubicBezTo>
                  <a:lnTo>
                    <a:pt x="8" y="6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404"/>
            <p:cNvSpPr/>
            <p:nvPr/>
          </p:nvSpPr>
          <p:spPr bwMode="auto">
            <a:xfrm>
              <a:off x="2615" y="1777"/>
              <a:ext cx="4" cy="5"/>
            </a:xfrm>
            <a:custGeom>
              <a:avLst/>
              <a:gdLst>
                <a:gd name="T0" fmla="*/ 7 w 8"/>
                <a:gd name="T1" fmla="*/ 8 h 8"/>
                <a:gd name="T2" fmla="*/ 8 w 8"/>
                <a:gd name="T3" fmla="*/ 8 h 8"/>
                <a:gd name="T4" fmla="*/ 8 w 8"/>
                <a:gd name="T5" fmla="*/ 0 h 8"/>
                <a:gd name="T6" fmla="*/ 0 w 8"/>
                <a:gd name="T7" fmla="*/ 0 h 8"/>
                <a:gd name="T8" fmla="*/ 0 w 8"/>
                <a:gd name="T9" fmla="*/ 6 h 8"/>
                <a:gd name="T10" fmla="*/ 7 w 8"/>
                <a:gd name="T11" fmla="*/ 8 h 8"/>
                <a:gd name="T12" fmla="*/ 7 w 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7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7"/>
                    <a:pt x="7" y="7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405"/>
            <p:cNvSpPr/>
            <p:nvPr/>
          </p:nvSpPr>
          <p:spPr bwMode="auto">
            <a:xfrm>
              <a:off x="2615" y="1781"/>
              <a:ext cx="4" cy="1"/>
            </a:xfrm>
            <a:custGeom>
              <a:avLst/>
              <a:gdLst>
                <a:gd name="T0" fmla="*/ 7 w 7"/>
                <a:gd name="T1" fmla="*/ 2 h 2"/>
                <a:gd name="T2" fmla="*/ 7 w 7"/>
                <a:gd name="T3" fmla="*/ 2 h 2"/>
                <a:gd name="T4" fmla="*/ 0 w 7"/>
                <a:gd name="T5" fmla="*/ 0 h 2"/>
                <a:gd name="T6" fmla="*/ 0 w 7"/>
                <a:gd name="T7" fmla="*/ 2 h 2"/>
                <a:gd name="T8" fmla="*/ 7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4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7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" name="Rectangle 407"/>
          <p:cNvSpPr>
            <a:spLocks noChangeArrowheads="1"/>
          </p:cNvSpPr>
          <p:nvPr/>
        </p:nvSpPr>
        <p:spPr bwMode="auto">
          <a:xfrm>
            <a:off x="9113218" y="2024434"/>
            <a:ext cx="2635" cy="26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408"/>
          <p:cNvSpPr>
            <a:spLocks noChangeArrowheads="1"/>
          </p:cNvSpPr>
          <p:nvPr/>
        </p:nvSpPr>
        <p:spPr bwMode="auto">
          <a:xfrm>
            <a:off x="9113218" y="2032338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Rectangle 409"/>
          <p:cNvSpPr>
            <a:spLocks noChangeArrowheads="1"/>
          </p:cNvSpPr>
          <p:nvPr/>
        </p:nvSpPr>
        <p:spPr bwMode="auto">
          <a:xfrm>
            <a:off x="9115853" y="2032338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410"/>
          <p:cNvSpPr/>
          <p:nvPr/>
        </p:nvSpPr>
        <p:spPr bwMode="auto">
          <a:xfrm>
            <a:off x="9113218" y="2027069"/>
            <a:ext cx="2635" cy="5270"/>
          </a:xfrm>
          <a:custGeom>
            <a:avLst/>
            <a:gdLst>
              <a:gd name="T0" fmla="*/ 2 w 2"/>
              <a:gd name="T1" fmla="*/ 0 h 4"/>
              <a:gd name="T2" fmla="*/ 0 w 2"/>
              <a:gd name="T3" fmla="*/ 0 h 4"/>
              <a:gd name="T4" fmla="*/ 0 w 2"/>
              <a:gd name="T5" fmla="*/ 2 h 4"/>
              <a:gd name="T6" fmla="*/ 0 w 2"/>
              <a:gd name="T7" fmla="*/ 4 h 4"/>
              <a:gd name="T8" fmla="*/ 2 w 2"/>
              <a:gd name="T9" fmla="*/ 4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2" y="4"/>
                </a:lnTo>
                <a:lnTo>
                  <a:pt x="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411"/>
          <p:cNvSpPr/>
          <p:nvPr/>
        </p:nvSpPr>
        <p:spPr bwMode="auto">
          <a:xfrm>
            <a:off x="9115853" y="2024434"/>
            <a:ext cx="2635" cy="7904"/>
          </a:xfrm>
          <a:custGeom>
            <a:avLst/>
            <a:gdLst>
              <a:gd name="T0" fmla="*/ 0 w 2"/>
              <a:gd name="T1" fmla="*/ 6 h 6"/>
              <a:gd name="T2" fmla="*/ 2 w 2"/>
              <a:gd name="T3" fmla="*/ 6 h 6"/>
              <a:gd name="T4" fmla="*/ 2 w 2"/>
              <a:gd name="T5" fmla="*/ 0 h 6"/>
              <a:gd name="T6" fmla="*/ 0 w 2"/>
              <a:gd name="T7" fmla="*/ 0 h 6"/>
              <a:gd name="T8" fmla="*/ 0 w 2"/>
              <a:gd name="T9" fmla="*/ 2 h 6"/>
              <a:gd name="T10" fmla="*/ 0 w 2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0" y="6"/>
                </a:moveTo>
                <a:lnTo>
                  <a:pt x="2" y="6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412"/>
          <p:cNvSpPr/>
          <p:nvPr/>
        </p:nvSpPr>
        <p:spPr bwMode="auto">
          <a:xfrm>
            <a:off x="9127710" y="2519781"/>
            <a:ext cx="19762" cy="7904"/>
          </a:xfrm>
          <a:custGeom>
            <a:avLst/>
            <a:gdLst>
              <a:gd name="T0" fmla="*/ 28 w 28"/>
              <a:gd name="T1" fmla="*/ 12 h 12"/>
              <a:gd name="T2" fmla="*/ 0 w 28"/>
              <a:gd name="T3" fmla="*/ 0 h 12"/>
              <a:gd name="T4" fmla="*/ 28 w 28"/>
              <a:gd name="T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" h="12">
                <a:moveTo>
                  <a:pt x="28" y="12"/>
                </a:moveTo>
                <a:cubicBezTo>
                  <a:pt x="18" y="9"/>
                  <a:pt x="9" y="4"/>
                  <a:pt x="0" y="0"/>
                </a:cubicBezTo>
                <a:cubicBezTo>
                  <a:pt x="9" y="4"/>
                  <a:pt x="18" y="9"/>
                  <a:pt x="28" y="1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413"/>
          <p:cNvSpPr/>
          <p:nvPr/>
        </p:nvSpPr>
        <p:spPr bwMode="auto">
          <a:xfrm>
            <a:off x="9300291" y="2310312"/>
            <a:ext cx="14492" cy="14492"/>
          </a:xfrm>
          <a:custGeom>
            <a:avLst/>
            <a:gdLst>
              <a:gd name="T0" fmla="*/ 0 w 20"/>
              <a:gd name="T1" fmla="*/ 0 h 21"/>
              <a:gd name="T2" fmla="*/ 20 w 20"/>
              <a:gd name="T3" fmla="*/ 21 h 21"/>
              <a:gd name="T4" fmla="*/ 0 w 20"/>
              <a:gd name="T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21">
                <a:moveTo>
                  <a:pt x="0" y="0"/>
                </a:moveTo>
                <a:cubicBezTo>
                  <a:pt x="7" y="7"/>
                  <a:pt x="14" y="14"/>
                  <a:pt x="20" y="21"/>
                </a:cubicBezTo>
                <a:cubicBezTo>
                  <a:pt x="14" y="14"/>
                  <a:pt x="7" y="7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414"/>
          <p:cNvSpPr/>
          <p:nvPr/>
        </p:nvSpPr>
        <p:spPr bwMode="auto">
          <a:xfrm>
            <a:off x="9316100" y="248948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415"/>
          <p:cNvSpPr/>
          <p:nvPr/>
        </p:nvSpPr>
        <p:spPr bwMode="auto">
          <a:xfrm>
            <a:off x="9316100" y="248948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416"/>
          <p:cNvSpPr/>
          <p:nvPr/>
        </p:nvSpPr>
        <p:spPr bwMode="auto">
          <a:xfrm>
            <a:off x="9292386" y="2503972"/>
            <a:ext cx="11857" cy="6587"/>
          </a:xfrm>
          <a:custGeom>
            <a:avLst/>
            <a:gdLst>
              <a:gd name="T0" fmla="*/ 17 w 17"/>
              <a:gd name="T1" fmla="*/ 0 h 10"/>
              <a:gd name="T2" fmla="*/ 17 w 17"/>
              <a:gd name="T3" fmla="*/ 0 h 10"/>
              <a:gd name="T4" fmla="*/ 0 w 17"/>
              <a:gd name="T5" fmla="*/ 10 h 10"/>
              <a:gd name="T6" fmla="*/ 17 w 17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0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1" y="4"/>
                  <a:pt x="6" y="7"/>
                  <a:pt x="0" y="10"/>
                </a:cubicBezTo>
                <a:cubicBezTo>
                  <a:pt x="6" y="7"/>
                  <a:pt x="11" y="4"/>
                  <a:pt x="17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418"/>
          <p:cNvSpPr/>
          <p:nvPr/>
        </p:nvSpPr>
        <p:spPr bwMode="auto">
          <a:xfrm>
            <a:off x="9272626" y="2511876"/>
            <a:ext cx="18444" cy="9222"/>
          </a:xfrm>
          <a:custGeom>
            <a:avLst/>
            <a:gdLst>
              <a:gd name="T0" fmla="*/ 27 w 27"/>
              <a:gd name="T1" fmla="*/ 0 h 14"/>
              <a:gd name="T2" fmla="*/ 0 w 27"/>
              <a:gd name="T3" fmla="*/ 14 h 14"/>
              <a:gd name="T4" fmla="*/ 27 w 27"/>
              <a:gd name="T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" h="14">
                <a:moveTo>
                  <a:pt x="27" y="0"/>
                </a:moveTo>
                <a:cubicBezTo>
                  <a:pt x="18" y="5"/>
                  <a:pt x="9" y="10"/>
                  <a:pt x="0" y="14"/>
                </a:cubicBezTo>
                <a:cubicBezTo>
                  <a:pt x="9" y="10"/>
                  <a:pt x="18" y="5"/>
                  <a:pt x="27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419"/>
          <p:cNvSpPr/>
          <p:nvPr/>
        </p:nvSpPr>
        <p:spPr bwMode="auto">
          <a:xfrm>
            <a:off x="9260769" y="2285281"/>
            <a:ext cx="15809" cy="9222"/>
          </a:xfrm>
          <a:custGeom>
            <a:avLst/>
            <a:gdLst>
              <a:gd name="T0" fmla="*/ 0 w 24"/>
              <a:gd name="T1" fmla="*/ 0 h 12"/>
              <a:gd name="T2" fmla="*/ 24 w 24"/>
              <a:gd name="T3" fmla="*/ 12 h 12"/>
              <a:gd name="T4" fmla="*/ 0 w 24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" h="12">
                <a:moveTo>
                  <a:pt x="0" y="0"/>
                </a:moveTo>
                <a:cubicBezTo>
                  <a:pt x="8" y="3"/>
                  <a:pt x="16" y="7"/>
                  <a:pt x="24" y="12"/>
                </a:cubicBezTo>
                <a:cubicBezTo>
                  <a:pt x="16" y="7"/>
                  <a:pt x="8" y="3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20"/>
          <p:cNvSpPr/>
          <p:nvPr/>
        </p:nvSpPr>
        <p:spPr bwMode="auto">
          <a:xfrm>
            <a:off x="9109266" y="2783263"/>
            <a:ext cx="2635" cy="3953"/>
          </a:xfrm>
          <a:custGeom>
            <a:avLst/>
            <a:gdLst>
              <a:gd name="T0" fmla="*/ 5 w 5"/>
              <a:gd name="T1" fmla="*/ 0 h 7"/>
              <a:gd name="T2" fmla="*/ 0 w 5"/>
              <a:gd name="T3" fmla="*/ 0 h 7"/>
              <a:gd name="T4" fmla="*/ 0 w 5"/>
              <a:gd name="T5" fmla="*/ 7 h 7"/>
              <a:gd name="T6" fmla="*/ 5 w 5"/>
              <a:gd name="T7" fmla="*/ 7 h 7"/>
              <a:gd name="T8" fmla="*/ 5 w 5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5" y="0"/>
                </a:moveTo>
                <a:cubicBezTo>
                  <a:pt x="4" y="0"/>
                  <a:pt x="2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4"/>
                  <a:pt x="5" y="2"/>
                  <a:pt x="5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421"/>
          <p:cNvSpPr/>
          <p:nvPr/>
        </p:nvSpPr>
        <p:spPr bwMode="auto">
          <a:xfrm>
            <a:off x="9109266" y="2783263"/>
            <a:ext cx="3953" cy="3953"/>
          </a:xfrm>
          <a:custGeom>
            <a:avLst/>
            <a:gdLst>
              <a:gd name="T0" fmla="*/ 0 w 6"/>
              <a:gd name="T1" fmla="*/ 0 h 7"/>
              <a:gd name="T2" fmla="*/ 0 w 6"/>
              <a:gd name="T3" fmla="*/ 0 h 7"/>
              <a:gd name="T4" fmla="*/ 5 w 6"/>
              <a:gd name="T5" fmla="*/ 0 h 7"/>
              <a:gd name="T6" fmla="*/ 5 w 6"/>
              <a:gd name="T7" fmla="*/ 7 h 7"/>
              <a:gd name="T8" fmla="*/ 6 w 6"/>
              <a:gd name="T9" fmla="*/ 7 h 7"/>
              <a:gd name="T10" fmla="*/ 6 w 6"/>
              <a:gd name="T11" fmla="*/ 0 h 7"/>
              <a:gd name="T12" fmla="*/ 0 w 6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5" y="0"/>
                </a:cubicBezTo>
                <a:cubicBezTo>
                  <a:pt x="5" y="2"/>
                  <a:pt x="5" y="4"/>
                  <a:pt x="5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0"/>
                  <a:pt x="6" y="0"/>
                  <a:pt x="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422"/>
          <p:cNvSpPr/>
          <p:nvPr/>
        </p:nvSpPr>
        <p:spPr bwMode="auto">
          <a:xfrm>
            <a:off x="9118488" y="2779311"/>
            <a:ext cx="0" cy="5270"/>
          </a:xfrm>
          <a:custGeom>
            <a:avLst/>
            <a:gdLst>
              <a:gd name="T0" fmla="*/ 1 w 1"/>
              <a:gd name="T1" fmla="*/ 7 h 7"/>
              <a:gd name="T2" fmla="*/ 1 w 1"/>
              <a:gd name="T3" fmla="*/ 0 h 7"/>
              <a:gd name="T4" fmla="*/ 0 w 1"/>
              <a:gd name="T5" fmla="*/ 0 h 7"/>
              <a:gd name="T6" fmla="*/ 0 w 1"/>
              <a:gd name="T7" fmla="*/ 7 h 7"/>
              <a:gd name="T8" fmla="*/ 1 w 1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7">
                <a:moveTo>
                  <a:pt x="1" y="7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5"/>
                  <a:pt x="0" y="7"/>
                </a:cubicBezTo>
                <a:lnTo>
                  <a:pt x="1" y="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423"/>
          <p:cNvSpPr/>
          <p:nvPr/>
        </p:nvSpPr>
        <p:spPr bwMode="auto">
          <a:xfrm>
            <a:off x="9113218" y="2779311"/>
            <a:ext cx="5270" cy="7904"/>
          </a:xfrm>
          <a:custGeom>
            <a:avLst/>
            <a:gdLst>
              <a:gd name="T0" fmla="*/ 2 w 7"/>
              <a:gd name="T1" fmla="*/ 7 h 12"/>
              <a:gd name="T2" fmla="*/ 7 w 7"/>
              <a:gd name="T3" fmla="*/ 7 h 12"/>
              <a:gd name="T4" fmla="*/ 7 w 7"/>
              <a:gd name="T5" fmla="*/ 0 h 12"/>
              <a:gd name="T6" fmla="*/ 0 w 7"/>
              <a:gd name="T7" fmla="*/ 0 h 12"/>
              <a:gd name="T8" fmla="*/ 0 w 7"/>
              <a:gd name="T9" fmla="*/ 5 h 12"/>
              <a:gd name="T10" fmla="*/ 0 w 7"/>
              <a:gd name="T11" fmla="*/ 12 h 12"/>
              <a:gd name="T12" fmla="*/ 2 w 7"/>
              <a:gd name="T13" fmla="*/ 12 h 12"/>
              <a:gd name="T14" fmla="*/ 2 w 7"/>
              <a:gd name="T15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12">
                <a:moveTo>
                  <a:pt x="2" y="7"/>
                </a:moveTo>
                <a:cubicBezTo>
                  <a:pt x="7" y="7"/>
                  <a:pt x="7" y="7"/>
                  <a:pt x="7" y="7"/>
                </a:cubicBezTo>
                <a:cubicBezTo>
                  <a:pt x="7" y="5"/>
                  <a:pt x="7" y="2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2"/>
                  <a:pt x="2" y="12"/>
                  <a:pt x="2" y="12"/>
                </a:cubicBezTo>
                <a:lnTo>
                  <a:pt x="2" y="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424"/>
          <p:cNvSpPr/>
          <p:nvPr/>
        </p:nvSpPr>
        <p:spPr bwMode="auto">
          <a:xfrm>
            <a:off x="9118488" y="2784580"/>
            <a:ext cx="0" cy="2635"/>
          </a:xfrm>
          <a:custGeom>
            <a:avLst/>
            <a:gdLst>
              <a:gd name="T0" fmla="*/ 0 w 1"/>
              <a:gd name="T1" fmla="*/ 5 h 5"/>
              <a:gd name="T2" fmla="*/ 1 w 1"/>
              <a:gd name="T3" fmla="*/ 5 h 5"/>
              <a:gd name="T4" fmla="*/ 1 w 1"/>
              <a:gd name="T5" fmla="*/ 0 h 5"/>
              <a:gd name="T6" fmla="*/ 0 w 1"/>
              <a:gd name="T7" fmla="*/ 0 h 5"/>
              <a:gd name="T8" fmla="*/ 0 w 1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5">
                <a:moveTo>
                  <a:pt x="0" y="5"/>
                </a:moveTo>
                <a:cubicBezTo>
                  <a:pt x="1" y="5"/>
                  <a:pt x="1" y="5"/>
                  <a:pt x="1" y="5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3"/>
                  <a:pt x="0" y="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425"/>
          <p:cNvSpPr/>
          <p:nvPr/>
        </p:nvSpPr>
        <p:spPr bwMode="auto">
          <a:xfrm>
            <a:off x="9114536" y="2784580"/>
            <a:ext cx="3953" cy="2635"/>
          </a:xfrm>
          <a:custGeom>
            <a:avLst/>
            <a:gdLst>
              <a:gd name="T0" fmla="*/ 0 w 5"/>
              <a:gd name="T1" fmla="*/ 0 h 5"/>
              <a:gd name="T2" fmla="*/ 0 w 5"/>
              <a:gd name="T3" fmla="*/ 5 h 5"/>
              <a:gd name="T4" fmla="*/ 5 w 5"/>
              <a:gd name="T5" fmla="*/ 5 h 5"/>
              <a:gd name="T6" fmla="*/ 5 w 5"/>
              <a:gd name="T7" fmla="*/ 0 h 5"/>
              <a:gd name="T8" fmla="*/ 0 w 5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3"/>
                  <a:pt x="5" y="2"/>
                  <a:pt x="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3" name="组合 492"/>
          <p:cNvGrpSpPr/>
          <p:nvPr/>
        </p:nvGrpSpPr>
        <p:grpSpPr>
          <a:xfrm>
            <a:off x="9962811" y="1536991"/>
            <a:ext cx="1542698" cy="1244955"/>
            <a:chOff x="9506390" y="1150665"/>
            <a:chExt cx="1542698" cy="1244955"/>
          </a:xfrm>
        </p:grpSpPr>
        <p:sp>
          <p:nvSpPr>
            <p:cNvPr id="26" name="Freeform 427"/>
            <p:cNvSpPr/>
            <p:nvPr/>
          </p:nvSpPr>
          <p:spPr bwMode="auto">
            <a:xfrm>
              <a:off x="9531428" y="1157252"/>
              <a:ext cx="1517660" cy="1238368"/>
            </a:xfrm>
            <a:custGeom>
              <a:avLst/>
              <a:gdLst>
                <a:gd name="T0" fmla="*/ 201 w 2133"/>
                <a:gd name="T1" fmla="*/ 534 h 1741"/>
                <a:gd name="T2" fmla="*/ 490 w 2133"/>
                <a:gd name="T3" fmla="*/ 606 h 1741"/>
                <a:gd name="T4" fmla="*/ 642 w 2133"/>
                <a:gd name="T5" fmla="*/ 189 h 1741"/>
                <a:gd name="T6" fmla="*/ 1096 w 2133"/>
                <a:gd name="T7" fmla="*/ 328 h 1741"/>
                <a:gd name="T8" fmla="*/ 1206 w 2133"/>
                <a:gd name="T9" fmla="*/ 70 h 1741"/>
                <a:gd name="T10" fmla="*/ 1216 w 2133"/>
                <a:gd name="T11" fmla="*/ 65 h 1741"/>
                <a:gd name="T12" fmla="*/ 1536 w 2133"/>
                <a:gd name="T13" fmla="*/ 331 h 1741"/>
                <a:gd name="T14" fmla="*/ 1450 w 2133"/>
                <a:gd name="T15" fmla="*/ 437 h 1741"/>
                <a:gd name="T16" fmla="*/ 1912 w 2133"/>
                <a:gd name="T17" fmla="*/ 578 h 1741"/>
                <a:gd name="T18" fmla="*/ 1755 w 2133"/>
                <a:gd name="T19" fmla="*/ 1008 h 1741"/>
                <a:gd name="T20" fmla="*/ 2056 w 2133"/>
                <a:gd name="T21" fmla="*/ 1104 h 1741"/>
                <a:gd name="T22" fmla="*/ 2058 w 2133"/>
                <a:gd name="T23" fmla="*/ 1108 h 1741"/>
                <a:gd name="T24" fmla="*/ 1769 w 2133"/>
                <a:gd name="T25" fmla="*/ 1404 h 1741"/>
                <a:gd name="T26" fmla="*/ 1644 w 2133"/>
                <a:gd name="T27" fmla="*/ 1311 h 1741"/>
                <a:gd name="T28" fmla="*/ 1487 w 2133"/>
                <a:gd name="T29" fmla="*/ 1741 h 1741"/>
                <a:gd name="T30" fmla="*/ 973 w 2133"/>
                <a:gd name="T31" fmla="*/ 1583 h 1741"/>
                <a:gd name="T32" fmla="*/ 1125 w 2133"/>
                <a:gd name="T33" fmla="*/ 1287 h 1741"/>
                <a:gd name="T34" fmla="*/ 1120 w 2133"/>
                <a:gd name="T35" fmla="*/ 1278 h 1741"/>
                <a:gd name="T36" fmla="*/ 689 w 2133"/>
                <a:gd name="T37" fmla="*/ 1313 h 1741"/>
                <a:gd name="T38" fmla="*/ 723 w 2133"/>
                <a:gd name="T39" fmla="*/ 1507 h 1741"/>
                <a:gd name="T40" fmla="*/ 218 w 2133"/>
                <a:gd name="T41" fmla="*/ 1352 h 1741"/>
                <a:gd name="T42" fmla="*/ 370 w 2133"/>
                <a:gd name="T43" fmla="*/ 935 h 1741"/>
                <a:gd name="T44" fmla="*/ 231 w 2133"/>
                <a:gd name="T45" fmla="*/ 933 h 1741"/>
                <a:gd name="T46" fmla="*/ 192 w 2133"/>
                <a:gd name="T47" fmla="*/ 539 h 1741"/>
                <a:gd name="T48" fmla="*/ 201 w 2133"/>
                <a:gd name="T49" fmla="*/ 534 h 1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33" h="1741">
                  <a:moveTo>
                    <a:pt x="201" y="534"/>
                  </a:moveTo>
                  <a:cubicBezTo>
                    <a:pt x="330" y="496"/>
                    <a:pt x="434" y="536"/>
                    <a:pt x="490" y="606"/>
                  </a:cubicBezTo>
                  <a:cubicBezTo>
                    <a:pt x="642" y="189"/>
                    <a:pt x="642" y="189"/>
                    <a:pt x="642" y="189"/>
                  </a:cubicBezTo>
                  <a:cubicBezTo>
                    <a:pt x="1096" y="328"/>
                    <a:pt x="1096" y="328"/>
                    <a:pt x="1096" y="328"/>
                  </a:cubicBezTo>
                  <a:cubicBezTo>
                    <a:pt x="1067" y="244"/>
                    <a:pt x="1093" y="142"/>
                    <a:pt x="1206" y="70"/>
                  </a:cubicBezTo>
                  <a:cubicBezTo>
                    <a:pt x="1209" y="68"/>
                    <a:pt x="1212" y="66"/>
                    <a:pt x="1216" y="65"/>
                  </a:cubicBezTo>
                  <a:cubicBezTo>
                    <a:pt x="1439" y="0"/>
                    <a:pt x="1593" y="174"/>
                    <a:pt x="1536" y="331"/>
                  </a:cubicBezTo>
                  <a:cubicBezTo>
                    <a:pt x="1519" y="375"/>
                    <a:pt x="1488" y="411"/>
                    <a:pt x="1450" y="437"/>
                  </a:cubicBezTo>
                  <a:cubicBezTo>
                    <a:pt x="1912" y="578"/>
                    <a:pt x="1912" y="578"/>
                    <a:pt x="1912" y="578"/>
                  </a:cubicBezTo>
                  <a:cubicBezTo>
                    <a:pt x="1755" y="1008"/>
                    <a:pt x="1755" y="1008"/>
                    <a:pt x="1755" y="1008"/>
                  </a:cubicBezTo>
                  <a:cubicBezTo>
                    <a:pt x="1850" y="972"/>
                    <a:pt x="1972" y="993"/>
                    <a:pt x="2056" y="1104"/>
                  </a:cubicBezTo>
                  <a:cubicBezTo>
                    <a:pt x="2057" y="1105"/>
                    <a:pt x="2058" y="1107"/>
                    <a:pt x="2058" y="1108"/>
                  </a:cubicBezTo>
                  <a:cubicBezTo>
                    <a:pt x="2133" y="1315"/>
                    <a:pt x="1941" y="1457"/>
                    <a:pt x="1769" y="1404"/>
                  </a:cubicBezTo>
                  <a:cubicBezTo>
                    <a:pt x="1714" y="1388"/>
                    <a:pt x="1671" y="1354"/>
                    <a:pt x="1644" y="1311"/>
                  </a:cubicBezTo>
                  <a:cubicBezTo>
                    <a:pt x="1487" y="1741"/>
                    <a:pt x="1487" y="1741"/>
                    <a:pt x="1487" y="1741"/>
                  </a:cubicBezTo>
                  <a:cubicBezTo>
                    <a:pt x="973" y="1583"/>
                    <a:pt x="973" y="1583"/>
                    <a:pt x="973" y="1583"/>
                  </a:cubicBezTo>
                  <a:cubicBezTo>
                    <a:pt x="1090" y="1552"/>
                    <a:pt x="1177" y="1437"/>
                    <a:pt x="1125" y="1287"/>
                  </a:cubicBezTo>
                  <a:cubicBezTo>
                    <a:pt x="1123" y="1284"/>
                    <a:pt x="1122" y="1281"/>
                    <a:pt x="1120" y="1278"/>
                  </a:cubicBezTo>
                  <a:cubicBezTo>
                    <a:pt x="984" y="1101"/>
                    <a:pt x="746" y="1156"/>
                    <a:pt x="689" y="1313"/>
                  </a:cubicBezTo>
                  <a:cubicBezTo>
                    <a:pt x="664" y="1381"/>
                    <a:pt x="679" y="1453"/>
                    <a:pt x="723" y="1507"/>
                  </a:cubicBezTo>
                  <a:cubicBezTo>
                    <a:pt x="218" y="1352"/>
                    <a:pt x="218" y="1352"/>
                    <a:pt x="218" y="1352"/>
                  </a:cubicBezTo>
                  <a:cubicBezTo>
                    <a:pt x="370" y="935"/>
                    <a:pt x="370" y="935"/>
                    <a:pt x="370" y="935"/>
                  </a:cubicBezTo>
                  <a:cubicBezTo>
                    <a:pt x="326" y="947"/>
                    <a:pt x="277" y="947"/>
                    <a:pt x="231" y="933"/>
                  </a:cubicBezTo>
                  <a:cubicBezTo>
                    <a:pt x="60" y="880"/>
                    <a:pt x="0" y="663"/>
                    <a:pt x="192" y="539"/>
                  </a:cubicBezTo>
                  <a:cubicBezTo>
                    <a:pt x="195" y="537"/>
                    <a:pt x="198" y="535"/>
                    <a:pt x="201" y="534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28"/>
            <p:cNvSpPr/>
            <p:nvPr/>
          </p:nvSpPr>
          <p:spPr bwMode="auto">
            <a:xfrm>
              <a:off x="9506390" y="1150665"/>
              <a:ext cx="1516343" cy="1238368"/>
            </a:xfrm>
            <a:custGeom>
              <a:avLst/>
              <a:gdLst>
                <a:gd name="T0" fmla="*/ 202 w 2133"/>
                <a:gd name="T1" fmla="*/ 534 h 1741"/>
                <a:gd name="T2" fmla="*/ 490 w 2133"/>
                <a:gd name="T3" fmla="*/ 606 h 1741"/>
                <a:gd name="T4" fmla="*/ 643 w 2133"/>
                <a:gd name="T5" fmla="*/ 189 h 1741"/>
                <a:gd name="T6" fmla="*/ 1097 w 2133"/>
                <a:gd name="T7" fmla="*/ 328 h 1741"/>
                <a:gd name="T8" fmla="*/ 1207 w 2133"/>
                <a:gd name="T9" fmla="*/ 70 h 1741"/>
                <a:gd name="T10" fmla="*/ 1216 w 2133"/>
                <a:gd name="T11" fmla="*/ 65 h 1741"/>
                <a:gd name="T12" fmla="*/ 1536 w 2133"/>
                <a:gd name="T13" fmla="*/ 331 h 1741"/>
                <a:gd name="T14" fmla="*/ 1450 w 2133"/>
                <a:gd name="T15" fmla="*/ 437 h 1741"/>
                <a:gd name="T16" fmla="*/ 1912 w 2133"/>
                <a:gd name="T17" fmla="*/ 578 h 1741"/>
                <a:gd name="T18" fmla="*/ 1755 w 2133"/>
                <a:gd name="T19" fmla="*/ 1008 h 1741"/>
                <a:gd name="T20" fmla="*/ 2057 w 2133"/>
                <a:gd name="T21" fmla="*/ 1104 h 1741"/>
                <a:gd name="T22" fmla="*/ 2059 w 2133"/>
                <a:gd name="T23" fmla="*/ 1108 h 1741"/>
                <a:gd name="T24" fmla="*/ 1770 w 2133"/>
                <a:gd name="T25" fmla="*/ 1404 h 1741"/>
                <a:gd name="T26" fmla="*/ 1644 w 2133"/>
                <a:gd name="T27" fmla="*/ 1311 h 1741"/>
                <a:gd name="T28" fmla="*/ 1487 w 2133"/>
                <a:gd name="T29" fmla="*/ 1741 h 1741"/>
                <a:gd name="T30" fmla="*/ 974 w 2133"/>
                <a:gd name="T31" fmla="*/ 1583 h 1741"/>
                <a:gd name="T32" fmla="*/ 1125 w 2133"/>
                <a:gd name="T33" fmla="*/ 1287 h 1741"/>
                <a:gd name="T34" fmla="*/ 1120 w 2133"/>
                <a:gd name="T35" fmla="*/ 1278 h 1741"/>
                <a:gd name="T36" fmla="*/ 689 w 2133"/>
                <a:gd name="T37" fmla="*/ 1313 h 1741"/>
                <a:gd name="T38" fmla="*/ 724 w 2133"/>
                <a:gd name="T39" fmla="*/ 1507 h 1741"/>
                <a:gd name="T40" fmla="*/ 218 w 2133"/>
                <a:gd name="T41" fmla="*/ 1352 h 1741"/>
                <a:gd name="T42" fmla="*/ 370 w 2133"/>
                <a:gd name="T43" fmla="*/ 935 h 1741"/>
                <a:gd name="T44" fmla="*/ 231 w 2133"/>
                <a:gd name="T45" fmla="*/ 933 h 1741"/>
                <a:gd name="T46" fmla="*/ 192 w 2133"/>
                <a:gd name="T47" fmla="*/ 539 h 1741"/>
                <a:gd name="T48" fmla="*/ 202 w 2133"/>
                <a:gd name="T49" fmla="*/ 534 h 1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33" h="1741">
                  <a:moveTo>
                    <a:pt x="202" y="534"/>
                  </a:moveTo>
                  <a:cubicBezTo>
                    <a:pt x="330" y="496"/>
                    <a:pt x="434" y="536"/>
                    <a:pt x="490" y="606"/>
                  </a:cubicBezTo>
                  <a:cubicBezTo>
                    <a:pt x="643" y="189"/>
                    <a:pt x="643" y="189"/>
                    <a:pt x="643" y="189"/>
                  </a:cubicBezTo>
                  <a:cubicBezTo>
                    <a:pt x="1097" y="328"/>
                    <a:pt x="1097" y="328"/>
                    <a:pt x="1097" y="328"/>
                  </a:cubicBezTo>
                  <a:cubicBezTo>
                    <a:pt x="1067" y="244"/>
                    <a:pt x="1093" y="142"/>
                    <a:pt x="1207" y="70"/>
                  </a:cubicBezTo>
                  <a:cubicBezTo>
                    <a:pt x="1209" y="68"/>
                    <a:pt x="1213" y="66"/>
                    <a:pt x="1216" y="65"/>
                  </a:cubicBezTo>
                  <a:cubicBezTo>
                    <a:pt x="1440" y="0"/>
                    <a:pt x="1593" y="174"/>
                    <a:pt x="1536" y="331"/>
                  </a:cubicBezTo>
                  <a:cubicBezTo>
                    <a:pt x="1520" y="375"/>
                    <a:pt x="1489" y="411"/>
                    <a:pt x="1450" y="437"/>
                  </a:cubicBezTo>
                  <a:cubicBezTo>
                    <a:pt x="1912" y="578"/>
                    <a:pt x="1912" y="578"/>
                    <a:pt x="1912" y="578"/>
                  </a:cubicBezTo>
                  <a:cubicBezTo>
                    <a:pt x="1755" y="1008"/>
                    <a:pt x="1755" y="1008"/>
                    <a:pt x="1755" y="1008"/>
                  </a:cubicBezTo>
                  <a:cubicBezTo>
                    <a:pt x="1851" y="972"/>
                    <a:pt x="1973" y="993"/>
                    <a:pt x="2057" y="1104"/>
                  </a:cubicBezTo>
                  <a:cubicBezTo>
                    <a:pt x="2057" y="1105"/>
                    <a:pt x="2058" y="1107"/>
                    <a:pt x="2059" y="1108"/>
                  </a:cubicBezTo>
                  <a:cubicBezTo>
                    <a:pt x="2133" y="1315"/>
                    <a:pt x="1942" y="1457"/>
                    <a:pt x="1770" y="1404"/>
                  </a:cubicBezTo>
                  <a:cubicBezTo>
                    <a:pt x="1715" y="1388"/>
                    <a:pt x="1672" y="1354"/>
                    <a:pt x="1644" y="1311"/>
                  </a:cubicBezTo>
                  <a:cubicBezTo>
                    <a:pt x="1487" y="1741"/>
                    <a:pt x="1487" y="1741"/>
                    <a:pt x="1487" y="1741"/>
                  </a:cubicBezTo>
                  <a:cubicBezTo>
                    <a:pt x="974" y="1583"/>
                    <a:pt x="974" y="1583"/>
                    <a:pt x="974" y="1583"/>
                  </a:cubicBezTo>
                  <a:cubicBezTo>
                    <a:pt x="1091" y="1552"/>
                    <a:pt x="1178" y="1437"/>
                    <a:pt x="1125" y="1287"/>
                  </a:cubicBezTo>
                  <a:cubicBezTo>
                    <a:pt x="1124" y="1284"/>
                    <a:pt x="1122" y="1281"/>
                    <a:pt x="1120" y="1278"/>
                  </a:cubicBezTo>
                  <a:cubicBezTo>
                    <a:pt x="985" y="1101"/>
                    <a:pt x="747" y="1156"/>
                    <a:pt x="689" y="1313"/>
                  </a:cubicBezTo>
                  <a:cubicBezTo>
                    <a:pt x="664" y="1381"/>
                    <a:pt x="680" y="1453"/>
                    <a:pt x="724" y="1507"/>
                  </a:cubicBezTo>
                  <a:cubicBezTo>
                    <a:pt x="218" y="1352"/>
                    <a:pt x="218" y="1352"/>
                    <a:pt x="218" y="1352"/>
                  </a:cubicBezTo>
                  <a:cubicBezTo>
                    <a:pt x="370" y="935"/>
                    <a:pt x="370" y="935"/>
                    <a:pt x="370" y="935"/>
                  </a:cubicBezTo>
                  <a:cubicBezTo>
                    <a:pt x="326" y="947"/>
                    <a:pt x="278" y="947"/>
                    <a:pt x="231" y="933"/>
                  </a:cubicBezTo>
                  <a:cubicBezTo>
                    <a:pt x="60" y="880"/>
                    <a:pt x="0" y="663"/>
                    <a:pt x="192" y="539"/>
                  </a:cubicBezTo>
                  <a:cubicBezTo>
                    <a:pt x="195" y="537"/>
                    <a:pt x="198" y="535"/>
                    <a:pt x="202" y="534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29"/>
            <p:cNvSpPr/>
            <p:nvPr/>
          </p:nvSpPr>
          <p:spPr bwMode="auto">
            <a:xfrm>
              <a:off x="9506390" y="1150665"/>
              <a:ext cx="1516343" cy="1238368"/>
            </a:xfrm>
            <a:custGeom>
              <a:avLst/>
              <a:gdLst>
                <a:gd name="T0" fmla="*/ 202 w 2133"/>
                <a:gd name="T1" fmla="*/ 534 h 1741"/>
                <a:gd name="T2" fmla="*/ 490 w 2133"/>
                <a:gd name="T3" fmla="*/ 606 h 1741"/>
                <a:gd name="T4" fmla="*/ 643 w 2133"/>
                <a:gd name="T5" fmla="*/ 189 h 1741"/>
                <a:gd name="T6" fmla="*/ 1097 w 2133"/>
                <a:gd name="T7" fmla="*/ 328 h 1741"/>
                <a:gd name="T8" fmla="*/ 1207 w 2133"/>
                <a:gd name="T9" fmla="*/ 70 h 1741"/>
                <a:gd name="T10" fmla="*/ 1216 w 2133"/>
                <a:gd name="T11" fmla="*/ 65 h 1741"/>
                <a:gd name="T12" fmla="*/ 1536 w 2133"/>
                <a:gd name="T13" fmla="*/ 331 h 1741"/>
                <a:gd name="T14" fmla="*/ 1450 w 2133"/>
                <a:gd name="T15" fmla="*/ 437 h 1741"/>
                <a:gd name="T16" fmla="*/ 1912 w 2133"/>
                <a:gd name="T17" fmla="*/ 578 h 1741"/>
                <a:gd name="T18" fmla="*/ 1755 w 2133"/>
                <a:gd name="T19" fmla="*/ 1008 h 1741"/>
                <a:gd name="T20" fmla="*/ 2057 w 2133"/>
                <a:gd name="T21" fmla="*/ 1104 h 1741"/>
                <a:gd name="T22" fmla="*/ 2059 w 2133"/>
                <a:gd name="T23" fmla="*/ 1108 h 1741"/>
                <a:gd name="T24" fmla="*/ 1770 w 2133"/>
                <a:gd name="T25" fmla="*/ 1404 h 1741"/>
                <a:gd name="T26" fmla="*/ 1644 w 2133"/>
                <a:gd name="T27" fmla="*/ 1311 h 1741"/>
                <a:gd name="T28" fmla="*/ 1487 w 2133"/>
                <a:gd name="T29" fmla="*/ 1741 h 1741"/>
                <a:gd name="T30" fmla="*/ 974 w 2133"/>
                <a:gd name="T31" fmla="*/ 1583 h 1741"/>
                <a:gd name="T32" fmla="*/ 1125 w 2133"/>
                <a:gd name="T33" fmla="*/ 1287 h 1741"/>
                <a:gd name="T34" fmla="*/ 1120 w 2133"/>
                <a:gd name="T35" fmla="*/ 1278 h 1741"/>
                <a:gd name="T36" fmla="*/ 689 w 2133"/>
                <a:gd name="T37" fmla="*/ 1313 h 1741"/>
                <a:gd name="T38" fmla="*/ 724 w 2133"/>
                <a:gd name="T39" fmla="*/ 1507 h 1741"/>
                <a:gd name="T40" fmla="*/ 218 w 2133"/>
                <a:gd name="T41" fmla="*/ 1352 h 1741"/>
                <a:gd name="T42" fmla="*/ 370 w 2133"/>
                <a:gd name="T43" fmla="*/ 935 h 1741"/>
                <a:gd name="T44" fmla="*/ 231 w 2133"/>
                <a:gd name="T45" fmla="*/ 933 h 1741"/>
                <a:gd name="T46" fmla="*/ 192 w 2133"/>
                <a:gd name="T47" fmla="*/ 539 h 1741"/>
                <a:gd name="T48" fmla="*/ 202 w 2133"/>
                <a:gd name="T49" fmla="*/ 534 h 1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33" h="1741">
                  <a:moveTo>
                    <a:pt x="202" y="534"/>
                  </a:moveTo>
                  <a:cubicBezTo>
                    <a:pt x="330" y="496"/>
                    <a:pt x="434" y="536"/>
                    <a:pt x="490" y="606"/>
                  </a:cubicBezTo>
                  <a:cubicBezTo>
                    <a:pt x="643" y="189"/>
                    <a:pt x="643" y="189"/>
                    <a:pt x="643" y="189"/>
                  </a:cubicBezTo>
                  <a:cubicBezTo>
                    <a:pt x="1097" y="328"/>
                    <a:pt x="1097" y="328"/>
                    <a:pt x="1097" y="328"/>
                  </a:cubicBezTo>
                  <a:cubicBezTo>
                    <a:pt x="1067" y="244"/>
                    <a:pt x="1093" y="142"/>
                    <a:pt x="1207" y="70"/>
                  </a:cubicBezTo>
                  <a:cubicBezTo>
                    <a:pt x="1209" y="68"/>
                    <a:pt x="1213" y="66"/>
                    <a:pt x="1216" y="65"/>
                  </a:cubicBezTo>
                  <a:cubicBezTo>
                    <a:pt x="1440" y="0"/>
                    <a:pt x="1593" y="174"/>
                    <a:pt x="1536" y="331"/>
                  </a:cubicBezTo>
                  <a:cubicBezTo>
                    <a:pt x="1520" y="375"/>
                    <a:pt x="1489" y="411"/>
                    <a:pt x="1450" y="437"/>
                  </a:cubicBezTo>
                  <a:cubicBezTo>
                    <a:pt x="1912" y="578"/>
                    <a:pt x="1912" y="578"/>
                    <a:pt x="1912" y="578"/>
                  </a:cubicBezTo>
                  <a:cubicBezTo>
                    <a:pt x="1755" y="1008"/>
                    <a:pt x="1755" y="1008"/>
                    <a:pt x="1755" y="1008"/>
                  </a:cubicBezTo>
                  <a:cubicBezTo>
                    <a:pt x="1851" y="972"/>
                    <a:pt x="1973" y="993"/>
                    <a:pt x="2057" y="1104"/>
                  </a:cubicBezTo>
                  <a:cubicBezTo>
                    <a:pt x="2057" y="1105"/>
                    <a:pt x="2058" y="1107"/>
                    <a:pt x="2059" y="1108"/>
                  </a:cubicBezTo>
                  <a:cubicBezTo>
                    <a:pt x="2133" y="1315"/>
                    <a:pt x="1942" y="1457"/>
                    <a:pt x="1770" y="1404"/>
                  </a:cubicBezTo>
                  <a:cubicBezTo>
                    <a:pt x="1715" y="1388"/>
                    <a:pt x="1672" y="1354"/>
                    <a:pt x="1644" y="1311"/>
                  </a:cubicBezTo>
                  <a:cubicBezTo>
                    <a:pt x="1487" y="1741"/>
                    <a:pt x="1487" y="1741"/>
                    <a:pt x="1487" y="1741"/>
                  </a:cubicBezTo>
                  <a:cubicBezTo>
                    <a:pt x="974" y="1583"/>
                    <a:pt x="974" y="1583"/>
                    <a:pt x="974" y="1583"/>
                  </a:cubicBezTo>
                  <a:cubicBezTo>
                    <a:pt x="1091" y="1552"/>
                    <a:pt x="1178" y="1437"/>
                    <a:pt x="1125" y="1287"/>
                  </a:cubicBezTo>
                  <a:cubicBezTo>
                    <a:pt x="1124" y="1284"/>
                    <a:pt x="1122" y="1281"/>
                    <a:pt x="1120" y="1278"/>
                  </a:cubicBezTo>
                  <a:cubicBezTo>
                    <a:pt x="985" y="1101"/>
                    <a:pt x="747" y="1156"/>
                    <a:pt x="689" y="1313"/>
                  </a:cubicBezTo>
                  <a:cubicBezTo>
                    <a:pt x="664" y="1381"/>
                    <a:pt x="680" y="1453"/>
                    <a:pt x="724" y="1507"/>
                  </a:cubicBezTo>
                  <a:cubicBezTo>
                    <a:pt x="218" y="1352"/>
                    <a:pt x="218" y="1352"/>
                    <a:pt x="218" y="1352"/>
                  </a:cubicBezTo>
                  <a:cubicBezTo>
                    <a:pt x="370" y="935"/>
                    <a:pt x="370" y="935"/>
                    <a:pt x="370" y="935"/>
                  </a:cubicBezTo>
                  <a:cubicBezTo>
                    <a:pt x="326" y="947"/>
                    <a:pt x="278" y="947"/>
                    <a:pt x="231" y="933"/>
                  </a:cubicBezTo>
                  <a:cubicBezTo>
                    <a:pt x="60" y="880"/>
                    <a:pt x="0" y="663"/>
                    <a:pt x="192" y="539"/>
                  </a:cubicBezTo>
                  <a:cubicBezTo>
                    <a:pt x="195" y="537"/>
                    <a:pt x="198" y="535"/>
                    <a:pt x="202" y="534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7483829" y="3824165"/>
            <a:ext cx="1924919" cy="1757429"/>
            <a:chOff x="6351006" y="3665606"/>
            <a:chExt cx="1924919" cy="1757429"/>
          </a:xfrm>
        </p:grpSpPr>
        <p:sp>
          <p:nvSpPr>
            <p:cNvPr id="29" name="Freeform 434"/>
            <p:cNvSpPr/>
            <p:nvPr/>
          </p:nvSpPr>
          <p:spPr bwMode="auto">
            <a:xfrm>
              <a:off x="6584367" y="5315007"/>
              <a:ext cx="479538" cy="108028"/>
            </a:xfrm>
            <a:custGeom>
              <a:avLst/>
              <a:gdLst>
                <a:gd name="T0" fmla="*/ 337 w 674"/>
                <a:gd name="T1" fmla="*/ 0 h 153"/>
                <a:gd name="T2" fmla="*/ 337 w 674"/>
                <a:gd name="T3" fmla="*/ 0 h 153"/>
                <a:gd name="T4" fmla="*/ 0 w 674"/>
                <a:gd name="T5" fmla="*/ 77 h 153"/>
                <a:gd name="T6" fmla="*/ 337 w 674"/>
                <a:gd name="T7" fmla="*/ 153 h 153"/>
                <a:gd name="T8" fmla="*/ 674 w 674"/>
                <a:gd name="T9" fmla="*/ 77 h 153"/>
                <a:gd name="T10" fmla="*/ 674 w 674"/>
                <a:gd name="T11" fmla="*/ 77 h 153"/>
                <a:gd name="T12" fmla="*/ 337 w 674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4" h="153">
                  <a:moveTo>
                    <a:pt x="337" y="0"/>
                  </a:move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34"/>
                    <a:pt x="0" y="77"/>
                  </a:cubicBezTo>
                  <a:cubicBezTo>
                    <a:pt x="0" y="119"/>
                    <a:pt x="151" y="153"/>
                    <a:pt x="337" y="153"/>
                  </a:cubicBezTo>
                  <a:cubicBezTo>
                    <a:pt x="523" y="153"/>
                    <a:pt x="674" y="119"/>
                    <a:pt x="674" y="77"/>
                  </a:cubicBezTo>
                  <a:cubicBezTo>
                    <a:pt x="674" y="77"/>
                    <a:pt x="674" y="77"/>
                    <a:pt x="674" y="77"/>
                  </a:cubicBezTo>
                  <a:cubicBezTo>
                    <a:pt x="674" y="34"/>
                    <a:pt x="523" y="0"/>
                    <a:pt x="337" y="0"/>
                  </a:cubicBezTo>
                </a:path>
              </a:pathLst>
            </a:custGeom>
            <a:solidFill>
              <a:srgbClr val="D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35"/>
            <p:cNvSpPr/>
            <p:nvPr/>
          </p:nvSpPr>
          <p:spPr bwMode="auto">
            <a:xfrm>
              <a:off x="7796387" y="4853913"/>
              <a:ext cx="479538" cy="108028"/>
            </a:xfrm>
            <a:custGeom>
              <a:avLst/>
              <a:gdLst>
                <a:gd name="T0" fmla="*/ 337 w 674"/>
                <a:gd name="T1" fmla="*/ 0 h 153"/>
                <a:gd name="T2" fmla="*/ 337 w 674"/>
                <a:gd name="T3" fmla="*/ 0 h 153"/>
                <a:gd name="T4" fmla="*/ 0 w 674"/>
                <a:gd name="T5" fmla="*/ 76 h 153"/>
                <a:gd name="T6" fmla="*/ 0 w 674"/>
                <a:gd name="T7" fmla="*/ 77 h 153"/>
                <a:gd name="T8" fmla="*/ 337 w 674"/>
                <a:gd name="T9" fmla="*/ 153 h 153"/>
                <a:gd name="T10" fmla="*/ 674 w 674"/>
                <a:gd name="T11" fmla="*/ 76 h 153"/>
                <a:gd name="T12" fmla="*/ 674 w 674"/>
                <a:gd name="T13" fmla="*/ 76 h 153"/>
                <a:gd name="T14" fmla="*/ 337 w 674"/>
                <a:gd name="T1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4" h="153">
                  <a:moveTo>
                    <a:pt x="337" y="0"/>
                  </a:moveTo>
                  <a:cubicBezTo>
                    <a:pt x="337" y="0"/>
                    <a:pt x="337" y="0"/>
                    <a:pt x="337" y="0"/>
                  </a:cubicBezTo>
                  <a:cubicBezTo>
                    <a:pt x="152" y="0"/>
                    <a:pt x="1" y="34"/>
                    <a:pt x="0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" y="119"/>
                    <a:pt x="152" y="153"/>
                    <a:pt x="337" y="153"/>
                  </a:cubicBezTo>
                  <a:cubicBezTo>
                    <a:pt x="523" y="153"/>
                    <a:pt x="674" y="119"/>
                    <a:pt x="674" y="76"/>
                  </a:cubicBezTo>
                  <a:cubicBezTo>
                    <a:pt x="674" y="76"/>
                    <a:pt x="674" y="76"/>
                    <a:pt x="674" y="76"/>
                  </a:cubicBezTo>
                  <a:cubicBezTo>
                    <a:pt x="674" y="34"/>
                    <a:pt x="523" y="0"/>
                    <a:pt x="337" y="0"/>
                  </a:cubicBezTo>
                </a:path>
              </a:pathLst>
            </a:custGeom>
            <a:solidFill>
              <a:srgbClr val="D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36"/>
            <p:cNvSpPr/>
            <p:nvPr/>
          </p:nvSpPr>
          <p:spPr bwMode="auto">
            <a:xfrm>
              <a:off x="6395977" y="3685368"/>
              <a:ext cx="1547961" cy="1117166"/>
            </a:xfrm>
            <a:custGeom>
              <a:avLst/>
              <a:gdLst>
                <a:gd name="T0" fmla="*/ 1153 w 2176"/>
                <a:gd name="T1" fmla="*/ 1168 h 1571"/>
                <a:gd name="T2" fmla="*/ 1195 w 2176"/>
                <a:gd name="T3" fmla="*/ 1523 h 1571"/>
                <a:gd name="T4" fmla="*/ 601 w 2176"/>
                <a:gd name="T5" fmla="*/ 1571 h 1571"/>
                <a:gd name="T6" fmla="*/ 551 w 2176"/>
                <a:gd name="T7" fmla="*/ 1051 h 1571"/>
                <a:gd name="T8" fmla="*/ 193 w 2176"/>
                <a:gd name="T9" fmla="*/ 1064 h 1571"/>
                <a:gd name="T10" fmla="*/ 183 w 2176"/>
                <a:gd name="T11" fmla="*/ 1056 h 1571"/>
                <a:gd name="T12" fmla="*/ 346 w 2176"/>
                <a:gd name="T13" fmla="*/ 614 h 1571"/>
                <a:gd name="T14" fmla="*/ 512 w 2176"/>
                <a:gd name="T15" fmla="*/ 649 h 1571"/>
                <a:gd name="T16" fmla="*/ 461 w 2176"/>
                <a:gd name="T17" fmla="*/ 129 h 1571"/>
                <a:gd name="T18" fmla="*/ 1043 w 2176"/>
                <a:gd name="T19" fmla="*/ 81 h 1571"/>
                <a:gd name="T20" fmla="*/ 1081 w 2176"/>
                <a:gd name="T21" fmla="*/ 425 h 1571"/>
                <a:gd name="T22" fmla="*/ 1086 w 2176"/>
                <a:gd name="T23" fmla="*/ 428 h 1571"/>
                <a:gd name="T24" fmla="*/ 1537 w 2176"/>
                <a:gd name="T25" fmla="*/ 205 h 1571"/>
                <a:gd name="T26" fmla="*/ 1454 w 2176"/>
                <a:gd name="T27" fmla="*/ 48 h 1571"/>
                <a:gd name="T28" fmla="*/ 2036 w 2176"/>
                <a:gd name="T29" fmla="*/ 0 h 1571"/>
                <a:gd name="T30" fmla="*/ 2176 w 2176"/>
                <a:gd name="T31" fmla="*/ 1443 h 1571"/>
                <a:gd name="T32" fmla="*/ 1582 w 2176"/>
                <a:gd name="T33" fmla="*/ 1491 h 1571"/>
                <a:gd name="T34" fmla="*/ 1644 w 2176"/>
                <a:gd name="T35" fmla="*/ 1310 h 1571"/>
                <a:gd name="T36" fmla="*/ 1157 w 2176"/>
                <a:gd name="T37" fmla="*/ 1163 h 1571"/>
                <a:gd name="T38" fmla="*/ 1153 w 2176"/>
                <a:gd name="T39" fmla="*/ 1168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76" h="1571">
                  <a:moveTo>
                    <a:pt x="1153" y="1168"/>
                  </a:moveTo>
                  <a:cubicBezTo>
                    <a:pt x="1057" y="1309"/>
                    <a:pt x="1097" y="1447"/>
                    <a:pt x="1195" y="1523"/>
                  </a:cubicBezTo>
                  <a:cubicBezTo>
                    <a:pt x="601" y="1571"/>
                    <a:pt x="601" y="1571"/>
                    <a:pt x="601" y="1571"/>
                  </a:cubicBezTo>
                  <a:cubicBezTo>
                    <a:pt x="551" y="1051"/>
                    <a:pt x="551" y="1051"/>
                    <a:pt x="551" y="1051"/>
                  </a:cubicBezTo>
                  <a:cubicBezTo>
                    <a:pt x="465" y="1120"/>
                    <a:pt x="332" y="1142"/>
                    <a:pt x="193" y="1064"/>
                  </a:cubicBezTo>
                  <a:cubicBezTo>
                    <a:pt x="189" y="1062"/>
                    <a:pt x="186" y="1059"/>
                    <a:pt x="183" y="1056"/>
                  </a:cubicBezTo>
                  <a:cubicBezTo>
                    <a:pt x="0" y="866"/>
                    <a:pt x="134" y="631"/>
                    <a:pt x="346" y="614"/>
                  </a:cubicBezTo>
                  <a:cubicBezTo>
                    <a:pt x="406" y="609"/>
                    <a:pt x="464" y="622"/>
                    <a:pt x="512" y="649"/>
                  </a:cubicBezTo>
                  <a:cubicBezTo>
                    <a:pt x="461" y="129"/>
                    <a:pt x="461" y="129"/>
                    <a:pt x="461" y="129"/>
                  </a:cubicBezTo>
                  <a:cubicBezTo>
                    <a:pt x="1043" y="81"/>
                    <a:pt x="1043" y="81"/>
                    <a:pt x="1043" y="81"/>
                  </a:cubicBezTo>
                  <a:cubicBezTo>
                    <a:pt x="972" y="172"/>
                    <a:pt x="965" y="306"/>
                    <a:pt x="1081" y="425"/>
                  </a:cubicBezTo>
                  <a:cubicBezTo>
                    <a:pt x="1083" y="426"/>
                    <a:pt x="1084" y="427"/>
                    <a:pt x="1086" y="428"/>
                  </a:cubicBezTo>
                  <a:cubicBezTo>
                    <a:pt x="1325" y="563"/>
                    <a:pt x="1556" y="401"/>
                    <a:pt x="1537" y="205"/>
                  </a:cubicBezTo>
                  <a:cubicBezTo>
                    <a:pt x="1531" y="143"/>
                    <a:pt x="1500" y="88"/>
                    <a:pt x="1454" y="48"/>
                  </a:cubicBezTo>
                  <a:cubicBezTo>
                    <a:pt x="2036" y="0"/>
                    <a:pt x="2036" y="0"/>
                    <a:pt x="2036" y="0"/>
                  </a:cubicBezTo>
                  <a:cubicBezTo>
                    <a:pt x="2176" y="1443"/>
                    <a:pt x="2176" y="1443"/>
                    <a:pt x="2176" y="1443"/>
                  </a:cubicBezTo>
                  <a:cubicBezTo>
                    <a:pt x="1582" y="1491"/>
                    <a:pt x="1582" y="1491"/>
                    <a:pt x="1582" y="1491"/>
                  </a:cubicBezTo>
                  <a:cubicBezTo>
                    <a:pt x="1626" y="1442"/>
                    <a:pt x="1650" y="1378"/>
                    <a:pt x="1644" y="1310"/>
                  </a:cubicBezTo>
                  <a:cubicBezTo>
                    <a:pt x="1625" y="1114"/>
                    <a:pt x="1366" y="991"/>
                    <a:pt x="1157" y="1163"/>
                  </a:cubicBezTo>
                  <a:cubicBezTo>
                    <a:pt x="1155" y="1165"/>
                    <a:pt x="1154" y="1166"/>
                    <a:pt x="1153" y="1168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37"/>
            <p:cNvSpPr/>
            <p:nvPr/>
          </p:nvSpPr>
          <p:spPr bwMode="auto">
            <a:xfrm>
              <a:off x="6351006" y="3682777"/>
              <a:ext cx="1547961" cy="1117166"/>
            </a:xfrm>
            <a:custGeom>
              <a:avLst/>
              <a:gdLst>
                <a:gd name="T0" fmla="*/ 1153 w 2176"/>
                <a:gd name="T1" fmla="*/ 1168 h 1571"/>
                <a:gd name="T2" fmla="*/ 1195 w 2176"/>
                <a:gd name="T3" fmla="*/ 1523 h 1571"/>
                <a:gd name="T4" fmla="*/ 601 w 2176"/>
                <a:gd name="T5" fmla="*/ 1571 h 1571"/>
                <a:gd name="T6" fmla="*/ 551 w 2176"/>
                <a:gd name="T7" fmla="*/ 1051 h 1571"/>
                <a:gd name="T8" fmla="*/ 193 w 2176"/>
                <a:gd name="T9" fmla="*/ 1064 h 1571"/>
                <a:gd name="T10" fmla="*/ 183 w 2176"/>
                <a:gd name="T11" fmla="*/ 1056 h 1571"/>
                <a:gd name="T12" fmla="*/ 346 w 2176"/>
                <a:gd name="T13" fmla="*/ 614 h 1571"/>
                <a:gd name="T14" fmla="*/ 512 w 2176"/>
                <a:gd name="T15" fmla="*/ 649 h 1571"/>
                <a:gd name="T16" fmla="*/ 461 w 2176"/>
                <a:gd name="T17" fmla="*/ 129 h 1571"/>
                <a:gd name="T18" fmla="*/ 1043 w 2176"/>
                <a:gd name="T19" fmla="*/ 81 h 1571"/>
                <a:gd name="T20" fmla="*/ 1081 w 2176"/>
                <a:gd name="T21" fmla="*/ 425 h 1571"/>
                <a:gd name="T22" fmla="*/ 1086 w 2176"/>
                <a:gd name="T23" fmla="*/ 428 h 1571"/>
                <a:gd name="T24" fmla="*/ 1537 w 2176"/>
                <a:gd name="T25" fmla="*/ 206 h 1571"/>
                <a:gd name="T26" fmla="*/ 1454 w 2176"/>
                <a:gd name="T27" fmla="*/ 48 h 1571"/>
                <a:gd name="T28" fmla="*/ 2036 w 2176"/>
                <a:gd name="T29" fmla="*/ 0 h 1571"/>
                <a:gd name="T30" fmla="*/ 2176 w 2176"/>
                <a:gd name="T31" fmla="*/ 1443 h 1571"/>
                <a:gd name="T32" fmla="*/ 1582 w 2176"/>
                <a:gd name="T33" fmla="*/ 1492 h 1571"/>
                <a:gd name="T34" fmla="*/ 1644 w 2176"/>
                <a:gd name="T35" fmla="*/ 1310 h 1571"/>
                <a:gd name="T36" fmla="*/ 1157 w 2176"/>
                <a:gd name="T37" fmla="*/ 1164 h 1571"/>
                <a:gd name="T38" fmla="*/ 1153 w 2176"/>
                <a:gd name="T39" fmla="*/ 1168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76" h="1571">
                  <a:moveTo>
                    <a:pt x="1153" y="1168"/>
                  </a:moveTo>
                  <a:cubicBezTo>
                    <a:pt x="1057" y="1309"/>
                    <a:pt x="1097" y="1447"/>
                    <a:pt x="1195" y="1523"/>
                  </a:cubicBezTo>
                  <a:cubicBezTo>
                    <a:pt x="601" y="1571"/>
                    <a:pt x="601" y="1571"/>
                    <a:pt x="601" y="1571"/>
                  </a:cubicBezTo>
                  <a:cubicBezTo>
                    <a:pt x="551" y="1051"/>
                    <a:pt x="551" y="1051"/>
                    <a:pt x="551" y="1051"/>
                  </a:cubicBezTo>
                  <a:cubicBezTo>
                    <a:pt x="465" y="1120"/>
                    <a:pt x="332" y="1142"/>
                    <a:pt x="193" y="1064"/>
                  </a:cubicBezTo>
                  <a:cubicBezTo>
                    <a:pt x="189" y="1062"/>
                    <a:pt x="186" y="1059"/>
                    <a:pt x="183" y="1056"/>
                  </a:cubicBezTo>
                  <a:cubicBezTo>
                    <a:pt x="0" y="866"/>
                    <a:pt x="134" y="631"/>
                    <a:pt x="346" y="614"/>
                  </a:cubicBezTo>
                  <a:cubicBezTo>
                    <a:pt x="406" y="609"/>
                    <a:pt x="464" y="622"/>
                    <a:pt x="512" y="649"/>
                  </a:cubicBezTo>
                  <a:cubicBezTo>
                    <a:pt x="461" y="129"/>
                    <a:pt x="461" y="129"/>
                    <a:pt x="461" y="129"/>
                  </a:cubicBezTo>
                  <a:cubicBezTo>
                    <a:pt x="1043" y="81"/>
                    <a:pt x="1043" y="81"/>
                    <a:pt x="1043" y="81"/>
                  </a:cubicBezTo>
                  <a:cubicBezTo>
                    <a:pt x="972" y="172"/>
                    <a:pt x="965" y="306"/>
                    <a:pt x="1081" y="425"/>
                  </a:cubicBezTo>
                  <a:cubicBezTo>
                    <a:pt x="1083" y="426"/>
                    <a:pt x="1084" y="427"/>
                    <a:pt x="1086" y="428"/>
                  </a:cubicBezTo>
                  <a:cubicBezTo>
                    <a:pt x="1325" y="564"/>
                    <a:pt x="1556" y="401"/>
                    <a:pt x="1537" y="206"/>
                  </a:cubicBezTo>
                  <a:cubicBezTo>
                    <a:pt x="1531" y="143"/>
                    <a:pt x="1500" y="88"/>
                    <a:pt x="1454" y="48"/>
                  </a:cubicBezTo>
                  <a:cubicBezTo>
                    <a:pt x="2036" y="0"/>
                    <a:pt x="2036" y="0"/>
                    <a:pt x="2036" y="0"/>
                  </a:cubicBezTo>
                  <a:cubicBezTo>
                    <a:pt x="2176" y="1443"/>
                    <a:pt x="2176" y="1443"/>
                    <a:pt x="2176" y="1443"/>
                  </a:cubicBezTo>
                  <a:cubicBezTo>
                    <a:pt x="1582" y="1492"/>
                    <a:pt x="1582" y="1492"/>
                    <a:pt x="1582" y="1492"/>
                  </a:cubicBezTo>
                  <a:cubicBezTo>
                    <a:pt x="1626" y="1443"/>
                    <a:pt x="1650" y="1378"/>
                    <a:pt x="1644" y="1310"/>
                  </a:cubicBezTo>
                  <a:cubicBezTo>
                    <a:pt x="1625" y="1114"/>
                    <a:pt x="1366" y="992"/>
                    <a:pt x="1157" y="1164"/>
                  </a:cubicBezTo>
                  <a:cubicBezTo>
                    <a:pt x="1155" y="1165"/>
                    <a:pt x="1154" y="1166"/>
                    <a:pt x="1153" y="1168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38"/>
            <p:cNvSpPr/>
            <p:nvPr/>
          </p:nvSpPr>
          <p:spPr bwMode="auto">
            <a:xfrm>
              <a:off x="6352503" y="3665606"/>
              <a:ext cx="1547961" cy="1117166"/>
            </a:xfrm>
            <a:custGeom>
              <a:avLst/>
              <a:gdLst>
                <a:gd name="T0" fmla="*/ 1153 w 2176"/>
                <a:gd name="T1" fmla="*/ 1168 h 1571"/>
                <a:gd name="T2" fmla="*/ 1195 w 2176"/>
                <a:gd name="T3" fmla="*/ 1523 h 1571"/>
                <a:gd name="T4" fmla="*/ 601 w 2176"/>
                <a:gd name="T5" fmla="*/ 1571 h 1571"/>
                <a:gd name="T6" fmla="*/ 551 w 2176"/>
                <a:gd name="T7" fmla="*/ 1051 h 1571"/>
                <a:gd name="T8" fmla="*/ 193 w 2176"/>
                <a:gd name="T9" fmla="*/ 1064 h 1571"/>
                <a:gd name="T10" fmla="*/ 183 w 2176"/>
                <a:gd name="T11" fmla="*/ 1056 h 1571"/>
                <a:gd name="T12" fmla="*/ 346 w 2176"/>
                <a:gd name="T13" fmla="*/ 614 h 1571"/>
                <a:gd name="T14" fmla="*/ 512 w 2176"/>
                <a:gd name="T15" fmla="*/ 649 h 1571"/>
                <a:gd name="T16" fmla="*/ 461 w 2176"/>
                <a:gd name="T17" fmla="*/ 129 h 1571"/>
                <a:gd name="T18" fmla="*/ 1043 w 2176"/>
                <a:gd name="T19" fmla="*/ 81 h 1571"/>
                <a:gd name="T20" fmla="*/ 1081 w 2176"/>
                <a:gd name="T21" fmla="*/ 425 h 1571"/>
                <a:gd name="T22" fmla="*/ 1086 w 2176"/>
                <a:gd name="T23" fmla="*/ 428 h 1571"/>
                <a:gd name="T24" fmla="*/ 1537 w 2176"/>
                <a:gd name="T25" fmla="*/ 206 h 1571"/>
                <a:gd name="T26" fmla="*/ 1454 w 2176"/>
                <a:gd name="T27" fmla="*/ 48 h 1571"/>
                <a:gd name="T28" fmla="*/ 2036 w 2176"/>
                <a:gd name="T29" fmla="*/ 0 h 1571"/>
                <a:gd name="T30" fmla="*/ 2176 w 2176"/>
                <a:gd name="T31" fmla="*/ 1443 h 1571"/>
                <a:gd name="T32" fmla="*/ 1582 w 2176"/>
                <a:gd name="T33" fmla="*/ 1492 h 1571"/>
                <a:gd name="T34" fmla="*/ 1644 w 2176"/>
                <a:gd name="T35" fmla="*/ 1310 h 1571"/>
                <a:gd name="T36" fmla="*/ 1157 w 2176"/>
                <a:gd name="T37" fmla="*/ 1164 h 1571"/>
                <a:gd name="T38" fmla="*/ 1153 w 2176"/>
                <a:gd name="T39" fmla="*/ 1168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76" h="1571">
                  <a:moveTo>
                    <a:pt x="1153" y="1168"/>
                  </a:moveTo>
                  <a:cubicBezTo>
                    <a:pt x="1057" y="1309"/>
                    <a:pt x="1097" y="1447"/>
                    <a:pt x="1195" y="1523"/>
                  </a:cubicBezTo>
                  <a:cubicBezTo>
                    <a:pt x="601" y="1571"/>
                    <a:pt x="601" y="1571"/>
                    <a:pt x="601" y="1571"/>
                  </a:cubicBezTo>
                  <a:cubicBezTo>
                    <a:pt x="551" y="1051"/>
                    <a:pt x="551" y="1051"/>
                    <a:pt x="551" y="1051"/>
                  </a:cubicBezTo>
                  <a:cubicBezTo>
                    <a:pt x="465" y="1120"/>
                    <a:pt x="332" y="1142"/>
                    <a:pt x="193" y="1064"/>
                  </a:cubicBezTo>
                  <a:cubicBezTo>
                    <a:pt x="189" y="1062"/>
                    <a:pt x="186" y="1059"/>
                    <a:pt x="183" y="1056"/>
                  </a:cubicBezTo>
                  <a:cubicBezTo>
                    <a:pt x="0" y="866"/>
                    <a:pt x="134" y="631"/>
                    <a:pt x="346" y="614"/>
                  </a:cubicBezTo>
                  <a:cubicBezTo>
                    <a:pt x="406" y="609"/>
                    <a:pt x="464" y="622"/>
                    <a:pt x="512" y="649"/>
                  </a:cubicBezTo>
                  <a:cubicBezTo>
                    <a:pt x="461" y="129"/>
                    <a:pt x="461" y="129"/>
                    <a:pt x="461" y="129"/>
                  </a:cubicBezTo>
                  <a:cubicBezTo>
                    <a:pt x="1043" y="81"/>
                    <a:pt x="1043" y="81"/>
                    <a:pt x="1043" y="81"/>
                  </a:cubicBezTo>
                  <a:cubicBezTo>
                    <a:pt x="972" y="172"/>
                    <a:pt x="965" y="306"/>
                    <a:pt x="1081" y="425"/>
                  </a:cubicBezTo>
                  <a:cubicBezTo>
                    <a:pt x="1083" y="426"/>
                    <a:pt x="1084" y="427"/>
                    <a:pt x="1086" y="428"/>
                  </a:cubicBezTo>
                  <a:cubicBezTo>
                    <a:pt x="1325" y="564"/>
                    <a:pt x="1556" y="401"/>
                    <a:pt x="1537" y="206"/>
                  </a:cubicBezTo>
                  <a:cubicBezTo>
                    <a:pt x="1531" y="143"/>
                    <a:pt x="1500" y="88"/>
                    <a:pt x="1454" y="48"/>
                  </a:cubicBezTo>
                  <a:cubicBezTo>
                    <a:pt x="2036" y="0"/>
                    <a:pt x="2036" y="0"/>
                    <a:pt x="2036" y="0"/>
                  </a:cubicBezTo>
                  <a:cubicBezTo>
                    <a:pt x="2176" y="1443"/>
                    <a:pt x="2176" y="1443"/>
                    <a:pt x="2176" y="1443"/>
                  </a:cubicBezTo>
                  <a:cubicBezTo>
                    <a:pt x="1582" y="1492"/>
                    <a:pt x="1582" y="1492"/>
                    <a:pt x="1582" y="1492"/>
                  </a:cubicBezTo>
                  <a:cubicBezTo>
                    <a:pt x="1626" y="1443"/>
                    <a:pt x="1650" y="1378"/>
                    <a:pt x="1644" y="1310"/>
                  </a:cubicBezTo>
                  <a:cubicBezTo>
                    <a:pt x="1625" y="1114"/>
                    <a:pt x="1366" y="992"/>
                    <a:pt x="1157" y="1164"/>
                  </a:cubicBezTo>
                  <a:cubicBezTo>
                    <a:pt x="1155" y="1165"/>
                    <a:pt x="1154" y="1166"/>
                    <a:pt x="1153" y="1168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39"/>
            <p:cNvSpPr/>
            <p:nvPr/>
          </p:nvSpPr>
          <p:spPr bwMode="auto">
            <a:xfrm>
              <a:off x="6605446" y="4425754"/>
              <a:ext cx="76410" cy="101441"/>
            </a:xfrm>
            <a:custGeom>
              <a:avLst/>
              <a:gdLst>
                <a:gd name="T0" fmla="*/ 43 w 106"/>
                <a:gd name="T1" fmla="*/ 134 h 143"/>
                <a:gd name="T2" fmla="*/ 14 w 106"/>
                <a:gd name="T3" fmla="*/ 82 h 143"/>
                <a:gd name="T4" fmla="*/ 13 w 106"/>
                <a:gd name="T5" fmla="*/ 77 h 143"/>
                <a:gd name="T6" fmla="*/ 1 w 106"/>
                <a:gd name="T7" fmla="*/ 23 h 143"/>
                <a:gd name="T8" fmla="*/ 7 w 106"/>
                <a:gd name="T9" fmla="*/ 7 h 143"/>
                <a:gd name="T10" fmla="*/ 34 w 106"/>
                <a:gd name="T11" fmla="*/ 11 h 143"/>
                <a:gd name="T12" fmla="*/ 71 w 106"/>
                <a:gd name="T13" fmla="*/ 69 h 143"/>
                <a:gd name="T14" fmla="*/ 71 w 106"/>
                <a:gd name="T15" fmla="*/ 48 h 143"/>
                <a:gd name="T16" fmla="*/ 89 w 106"/>
                <a:gd name="T17" fmla="*/ 41 h 143"/>
                <a:gd name="T18" fmla="*/ 98 w 106"/>
                <a:gd name="T19" fmla="*/ 54 h 143"/>
                <a:gd name="T20" fmla="*/ 105 w 106"/>
                <a:gd name="T21" fmla="*/ 126 h 143"/>
                <a:gd name="T22" fmla="*/ 87 w 106"/>
                <a:gd name="T23" fmla="*/ 143 h 143"/>
                <a:gd name="T24" fmla="*/ 59 w 106"/>
                <a:gd name="T25" fmla="*/ 143 h 143"/>
                <a:gd name="T26" fmla="*/ 43 w 106"/>
                <a:gd name="T27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43">
                  <a:moveTo>
                    <a:pt x="43" y="134"/>
                  </a:moveTo>
                  <a:cubicBezTo>
                    <a:pt x="14" y="82"/>
                    <a:pt x="14" y="82"/>
                    <a:pt x="14" y="82"/>
                  </a:cubicBezTo>
                  <a:cubicBezTo>
                    <a:pt x="14" y="80"/>
                    <a:pt x="13" y="79"/>
                    <a:pt x="13" y="7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7"/>
                    <a:pt x="2" y="11"/>
                    <a:pt x="7" y="7"/>
                  </a:cubicBezTo>
                  <a:cubicBezTo>
                    <a:pt x="16" y="0"/>
                    <a:pt x="29" y="2"/>
                    <a:pt x="34" y="11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94" y="43"/>
                    <a:pt x="98" y="48"/>
                    <a:pt x="98" y="54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06" y="135"/>
                    <a:pt x="97" y="143"/>
                    <a:pt x="87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3" y="143"/>
                    <a:pt x="46" y="140"/>
                    <a:pt x="43" y="134"/>
                  </a:cubicBezTo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40"/>
            <p:cNvSpPr/>
            <p:nvPr/>
          </p:nvSpPr>
          <p:spPr bwMode="auto">
            <a:xfrm>
              <a:off x="6863659" y="4716902"/>
              <a:ext cx="214739" cy="93537"/>
            </a:xfrm>
            <a:custGeom>
              <a:avLst/>
              <a:gdLst>
                <a:gd name="T0" fmla="*/ 0 w 302"/>
                <a:gd name="T1" fmla="*/ 0 h 133"/>
                <a:gd name="T2" fmla="*/ 302 w 302"/>
                <a:gd name="T3" fmla="*/ 93 h 133"/>
                <a:gd name="T4" fmla="*/ 274 w 302"/>
                <a:gd name="T5" fmla="*/ 114 h 133"/>
                <a:gd name="T6" fmla="*/ 178 w 302"/>
                <a:gd name="T7" fmla="*/ 123 h 133"/>
                <a:gd name="T8" fmla="*/ 54 w 302"/>
                <a:gd name="T9" fmla="*/ 89 h 133"/>
                <a:gd name="T10" fmla="*/ 0 w 302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2" h="133">
                  <a:moveTo>
                    <a:pt x="0" y="0"/>
                  </a:moveTo>
                  <a:cubicBezTo>
                    <a:pt x="302" y="93"/>
                    <a:pt x="302" y="93"/>
                    <a:pt x="302" y="93"/>
                  </a:cubicBezTo>
                  <a:cubicBezTo>
                    <a:pt x="274" y="114"/>
                    <a:pt x="274" y="114"/>
                    <a:pt x="274" y="114"/>
                  </a:cubicBezTo>
                  <a:cubicBezTo>
                    <a:pt x="250" y="133"/>
                    <a:pt x="208" y="132"/>
                    <a:pt x="178" y="123"/>
                  </a:cubicBezTo>
                  <a:cubicBezTo>
                    <a:pt x="54" y="89"/>
                    <a:pt x="54" y="89"/>
                    <a:pt x="54" y="8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41"/>
            <p:cNvSpPr/>
            <p:nvPr/>
          </p:nvSpPr>
          <p:spPr bwMode="auto">
            <a:xfrm>
              <a:off x="6745092" y="4720854"/>
              <a:ext cx="208151" cy="339893"/>
            </a:xfrm>
            <a:custGeom>
              <a:avLst/>
              <a:gdLst>
                <a:gd name="T0" fmla="*/ 0 w 293"/>
                <a:gd name="T1" fmla="*/ 2 h 477"/>
                <a:gd name="T2" fmla="*/ 208 w 293"/>
                <a:gd name="T3" fmla="*/ 2 h 477"/>
                <a:gd name="T4" fmla="*/ 252 w 293"/>
                <a:gd name="T5" fmla="*/ 27 h 477"/>
                <a:gd name="T6" fmla="*/ 252 w 293"/>
                <a:gd name="T7" fmla="*/ 70 h 477"/>
                <a:gd name="T8" fmla="*/ 266 w 293"/>
                <a:gd name="T9" fmla="*/ 100 h 477"/>
                <a:gd name="T10" fmla="*/ 253 w 293"/>
                <a:gd name="T11" fmla="*/ 191 h 477"/>
                <a:gd name="T12" fmla="*/ 214 w 293"/>
                <a:gd name="T13" fmla="*/ 331 h 477"/>
                <a:gd name="T14" fmla="*/ 202 w 293"/>
                <a:gd name="T15" fmla="*/ 477 h 477"/>
                <a:gd name="T16" fmla="*/ 81 w 293"/>
                <a:gd name="T17" fmla="*/ 477 h 477"/>
                <a:gd name="T18" fmla="*/ 0 w 293"/>
                <a:gd name="T19" fmla="*/ 2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3" h="477">
                  <a:moveTo>
                    <a:pt x="0" y="2"/>
                  </a:moveTo>
                  <a:cubicBezTo>
                    <a:pt x="9" y="0"/>
                    <a:pt x="130" y="1"/>
                    <a:pt x="208" y="2"/>
                  </a:cubicBezTo>
                  <a:cubicBezTo>
                    <a:pt x="225" y="2"/>
                    <a:pt x="247" y="5"/>
                    <a:pt x="252" y="27"/>
                  </a:cubicBezTo>
                  <a:cubicBezTo>
                    <a:pt x="256" y="41"/>
                    <a:pt x="249" y="56"/>
                    <a:pt x="252" y="70"/>
                  </a:cubicBezTo>
                  <a:cubicBezTo>
                    <a:pt x="253" y="81"/>
                    <a:pt x="260" y="91"/>
                    <a:pt x="266" y="100"/>
                  </a:cubicBezTo>
                  <a:cubicBezTo>
                    <a:pt x="293" y="138"/>
                    <a:pt x="272" y="158"/>
                    <a:pt x="253" y="191"/>
                  </a:cubicBezTo>
                  <a:cubicBezTo>
                    <a:pt x="229" y="233"/>
                    <a:pt x="219" y="283"/>
                    <a:pt x="214" y="331"/>
                  </a:cubicBezTo>
                  <a:cubicBezTo>
                    <a:pt x="212" y="343"/>
                    <a:pt x="208" y="477"/>
                    <a:pt x="202" y="477"/>
                  </a:cubicBezTo>
                  <a:cubicBezTo>
                    <a:pt x="81" y="477"/>
                    <a:pt x="81" y="477"/>
                    <a:pt x="81" y="47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42"/>
            <p:cNvSpPr/>
            <p:nvPr/>
          </p:nvSpPr>
          <p:spPr bwMode="auto">
            <a:xfrm>
              <a:off x="6639699" y="4517973"/>
              <a:ext cx="164677" cy="300370"/>
            </a:xfrm>
            <a:custGeom>
              <a:avLst/>
              <a:gdLst>
                <a:gd name="T0" fmla="*/ 111 w 125"/>
                <a:gd name="T1" fmla="*/ 155 h 228"/>
                <a:gd name="T2" fmla="*/ 47 w 125"/>
                <a:gd name="T3" fmla="*/ 107 h 228"/>
                <a:gd name="T4" fmla="*/ 32 w 125"/>
                <a:gd name="T5" fmla="*/ 0 h 228"/>
                <a:gd name="T6" fmla="*/ 0 w 125"/>
                <a:gd name="T7" fmla="*/ 0 h 228"/>
                <a:gd name="T8" fmla="*/ 0 w 125"/>
                <a:gd name="T9" fmla="*/ 118 h 228"/>
                <a:gd name="T10" fmla="*/ 125 w 125"/>
                <a:gd name="T11" fmla="*/ 228 h 228"/>
                <a:gd name="T12" fmla="*/ 111 w 125"/>
                <a:gd name="T13" fmla="*/ 15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28">
                  <a:moveTo>
                    <a:pt x="111" y="155"/>
                  </a:moveTo>
                  <a:lnTo>
                    <a:pt x="47" y="107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18"/>
                  </a:lnTo>
                  <a:lnTo>
                    <a:pt x="125" y="228"/>
                  </a:lnTo>
                  <a:lnTo>
                    <a:pt x="111" y="155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43"/>
            <p:cNvSpPr/>
            <p:nvPr/>
          </p:nvSpPr>
          <p:spPr bwMode="auto">
            <a:xfrm>
              <a:off x="6742457" y="4976432"/>
              <a:ext cx="212104" cy="367559"/>
            </a:xfrm>
            <a:custGeom>
              <a:avLst/>
              <a:gdLst>
                <a:gd name="T0" fmla="*/ 123 w 161"/>
                <a:gd name="T1" fmla="*/ 0 h 279"/>
                <a:gd name="T2" fmla="*/ 30 w 161"/>
                <a:gd name="T3" fmla="*/ 0 h 279"/>
                <a:gd name="T4" fmla="*/ 38 w 161"/>
                <a:gd name="T5" fmla="*/ 156 h 279"/>
                <a:gd name="T6" fmla="*/ 0 w 161"/>
                <a:gd name="T7" fmla="*/ 274 h 279"/>
                <a:gd name="T8" fmla="*/ 19 w 161"/>
                <a:gd name="T9" fmla="*/ 274 h 279"/>
                <a:gd name="T10" fmla="*/ 79 w 161"/>
                <a:gd name="T11" fmla="*/ 153 h 279"/>
                <a:gd name="T12" fmla="*/ 79 w 161"/>
                <a:gd name="T13" fmla="*/ 64 h 279"/>
                <a:gd name="T14" fmla="*/ 123 w 161"/>
                <a:gd name="T15" fmla="*/ 164 h 279"/>
                <a:gd name="T16" fmla="*/ 117 w 161"/>
                <a:gd name="T17" fmla="*/ 279 h 279"/>
                <a:gd name="T18" fmla="*/ 130 w 161"/>
                <a:gd name="T19" fmla="*/ 279 h 279"/>
                <a:gd name="T20" fmla="*/ 161 w 161"/>
                <a:gd name="T21" fmla="*/ 164 h 279"/>
                <a:gd name="T22" fmla="*/ 123 w 161"/>
                <a:gd name="T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279">
                  <a:moveTo>
                    <a:pt x="123" y="0"/>
                  </a:moveTo>
                  <a:lnTo>
                    <a:pt x="30" y="0"/>
                  </a:lnTo>
                  <a:lnTo>
                    <a:pt x="38" y="156"/>
                  </a:lnTo>
                  <a:lnTo>
                    <a:pt x="0" y="274"/>
                  </a:lnTo>
                  <a:lnTo>
                    <a:pt x="19" y="274"/>
                  </a:lnTo>
                  <a:lnTo>
                    <a:pt x="79" y="153"/>
                  </a:lnTo>
                  <a:lnTo>
                    <a:pt x="79" y="64"/>
                  </a:lnTo>
                  <a:lnTo>
                    <a:pt x="123" y="164"/>
                  </a:lnTo>
                  <a:lnTo>
                    <a:pt x="117" y="279"/>
                  </a:lnTo>
                  <a:lnTo>
                    <a:pt x="130" y="279"/>
                  </a:lnTo>
                  <a:lnTo>
                    <a:pt x="161" y="164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44"/>
            <p:cNvSpPr/>
            <p:nvPr/>
          </p:nvSpPr>
          <p:spPr bwMode="auto">
            <a:xfrm>
              <a:off x="6886054" y="5333451"/>
              <a:ext cx="71140" cy="39522"/>
            </a:xfrm>
            <a:custGeom>
              <a:avLst/>
              <a:gdLst>
                <a:gd name="T0" fmla="*/ 54 w 54"/>
                <a:gd name="T1" fmla="*/ 28 h 30"/>
                <a:gd name="T2" fmla="*/ 27 w 54"/>
                <a:gd name="T3" fmla="*/ 30 h 30"/>
                <a:gd name="T4" fmla="*/ 0 w 54"/>
                <a:gd name="T5" fmla="*/ 20 h 30"/>
                <a:gd name="T6" fmla="*/ 8 w 54"/>
                <a:gd name="T7" fmla="*/ 0 h 30"/>
                <a:gd name="T8" fmla="*/ 21 w 54"/>
                <a:gd name="T9" fmla="*/ 8 h 30"/>
                <a:gd name="T10" fmla="*/ 54 w 54"/>
                <a:gd name="T11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0">
                  <a:moveTo>
                    <a:pt x="54" y="28"/>
                  </a:moveTo>
                  <a:lnTo>
                    <a:pt x="27" y="30"/>
                  </a:lnTo>
                  <a:lnTo>
                    <a:pt x="0" y="20"/>
                  </a:lnTo>
                  <a:lnTo>
                    <a:pt x="8" y="0"/>
                  </a:lnTo>
                  <a:lnTo>
                    <a:pt x="21" y="8"/>
                  </a:lnTo>
                  <a:lnTo>
                    <a:pt x="54" y="28"/>
                  </a:lnTo>
                  <a:close/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45"/>
            <p:cNvSpPr/>
            <p:nvPr/>
          </p:nvSpPr>
          <p:spPr bwMode="auto">
            <a:xfrm>
              <a:off x="6826771" y="4662888"/>
              <a:ext cx="43475" cy="59284"/>
            </a:xfrm>
            <a:custGeom>
              <a:avLst/>
              <a:gdLst>
                <a:gd name="T0" fmla="*/ 0 w 33"/>
                <a:gd name="T1" fmla="*/ 0 h 45"/>
                <a:gd name="T2" fmla="*/ 0 w 33"/>
                <a:gd name="T3" fmla="*/ 45 h 45"/>
                <a:gd name="T4" fmla="*/ 33 w 33"/>
                <a:gd name="T5" fmla="*/ 45 h 45"/>
                <a:gd name="T6" fmla="*/ 31 w 33"/>
                <a:gd name="T7" fmla="*/ 4 h 45"/>
                <a:gd name="T8" fmla="*/ 0 w 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0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46"/>
            <p:cNvSpPr/>
            <p:nvPr/>
          </p:nvSpPr>
          <p:spPr bwMode="auto">
            <a:xfrm>
              <a:off x="6788566" y="4511385"/>
              <a:ext cx="133059" cy="191025"/>
            </a:xfrm>
            <a:custGeom>
              <a:avLst/>
              <a:gdLst>
                <a:gd name="T0" fmla="*/ 92 w 188"/>
                <a:gd name="T1" fmla="*/ 7 h 268"/>
                <a:gd name="T2" fmla="*/ 79 w 188"/>
                <a:gd name="T3" fmla="*/ 8 h 268"/>
                <a:gd name="T4" fmla="*/ 11 w 188"/>
                <a:gd name="T5" fmla="*/ 101 h 268"/>
                <a:gd name="T6" fmla="*/ 54 w 188"/>
                <a:gd name="T7" fmla="*/ 268 h 268"/>
                <a:gd name="T8" fmla="*/ 92 w 188"/>
                <a:gd name="T9" fmla="*/ 264 h 268"/>
                <a:gd name="T10" fmla="*/ 188 w 188"/>
                <a:gd name="T11" fmla="*/ 163 h 268"/>
                <a:gd name="T12" fmla="*/ 188 w 188"/>
                <a:gd name="T13" fmla="*/ 82 h 268"/>
                <a:gd name="T14" fmla="*/ 92 w 188"/>
                <a:gd name="T15" fmla="*/ 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268">
                  <a:moveTo>
                    <a:pt x="92" y="7"/>
                  </a:moveTo>
                  <a:cubicBezTo>
                    <a:pt x="79" y="8"/>
                    <a:pt x="79" y="8"/>
                    <a:pt x="79" y="8"/>
                  </a:cubicBezTo>
                  <a:cubicBezTo>
                    <a:pt x="31" y="15"/>
                    <a:pt x="0" y="58"/>
                    <a:pt x="11" y="101"/>
                  </a:cubicBezTo>
                  <a:cubicBezTo>
                    <a:pt x="54" y="268"/>
                    <a:pt x="54" y="268"/>
                    <a:pt x="54" y="268"/>
                  </a:cubicBezTo>
                  <a:cubicBezTo>
                    <a:pt x="92" y="264"/>
                    <a:pt x="92" y="264"/>
                    <a:pt x="92" y="264"/>
                  </a:cubicBezTo>
                  <a:cubicBezTo>
                    <a:pt x="147" y="257"/>
                    <a:pt x="188" y="214"/>
                    <a:pt x="188" y="163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88" y="35"/>
                    <a:pt x="142" y="0"/>
                    <a:pt x="92" y="7"/>
                  </a:cubicBezTo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47"/>
            <p:cNvSpPr/>
            <p:nvPr/>
          </p:nvSpPr>
          <p:spPr bwMode="auto">
            <a:xfrm>
              <a:off x="6700300" y="4483720"/>
              <a:ext cx="254261" cy="393907"/>
            </a:xfrm>
            <a:custGeom>
              <a:avLst/>
              <a:gdLst>
                <a:gd name="T0" fmla="*/ 222 w 357"/>
                <a:gd name="T1" fmla="*/ 221 h 554"/>
                <a:gd name="T2" fmla="*/ 276 w 357"/>
                <a:gd name="T3" fmla="*/ 369 h 554"/>
                <a:gd name="T4" fmla="*/ 234 w 357"/>
                <a:gd name="T5" fmla="*/ 394 h 554"/>
                <a:gd name="T6" fmla="*/ 272 w 357"/>
                <a:gd name="T7" fmla="*/ 491 h 554"/>
                <a:gd name="T8" fmla="*/ 182 w 357"/>
                <a:gd name="T9" fmla="*/ 554 h 554"/>
                <a:gd name="T10" fmla="*/ 101 w 357"/>
                <a:gd name="T11" fmla="*/ 497 h 554"/>
                <a:gd name="T12" fmla="*/ 19 w 357"/>
                <a:gd name="T13" fmla="*/ 422 h 554"/>
                <a:gd name="T14" fmla="*/ 11 w 357"/>
                <a:gd name="T15" fmla="*/ 294 h 554"/>
                <a:gd name="T16" fmla="*/ 93 w 357"/>
                <a:gd name="T17" fmla="*/ 190 h 554"/>
                <a:gd name="T18" fmla="*/ 152 w 357"/>
                <a:gd name="T19" fmla="*/ 67 h 554"/>
                <a:gd name="T20" fmla="*/ 187 w 357"/>
                <a:gd name="T21" fmla="*/ 14 h 554"/>
                <a:gd name="T22" fmla="*/ 284 w 357"/>
                <a:gd name="T23" fmla="*/ 31 h 554"/>
                <a:gd name="T24" fmla="*/ 357 w 357"/>
                <a:gd name="T25" fmla="*/ 41 h 554"/>
                <a:gd name="T26" fmla="*/ 308 w 357"/>
                <a:gd name="T27" fmla="*/ 112 h 554"/>
                <a:gd name="T28" fmla="*/ 230 w 357"/>
                <a:gd name="T29" fmla="*/ 139 h 554"/>
                <a:gd name="T30" fmla="*/ 222 w 357"/>
                <a:gd name="T31" fmla="*/ 22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554">
                  <a:moveTo>
                    <a:pt x="222" y="221"/>
                  </a:moveTo>
                  <a:cubicBezTo>
                    <a:pt x="279" y="246"/>
                    <a:pt x="305" y="318"/>
                    <a:pt x="276" y="369"/>
                  </a:cubicBezTo>
                  <a:cubicBezTo>
                    <a:pt x="268" y="384"/>
                    <a:pt x="251" y="399"/>
                    <a:pt x="234" y="394"/>
                  </a:cubicBezTo>
                  <a:cubicBezTo>
                    <a:pt x="301" y="436"/>
                    <a:pt x="290" y="435"/>
                    <a:pt x="272" y="491"/>
                  </a:cubicBezTo>
                  <a:cubicBezTo>
                    <a:pt x="260" y="527"/>
                    <a:pt x="222" y="553"/>
                    <a:pt x="182" y="554"/>
                  </a:cubicBezTo>
                  <a:cubicBezTo>
                    <a:pt x="145" y="554"/>
                    <a:pt x="107" y="530"/>
                    <a:pt x="101" y="497"/>
                  </a:cubicBezTo>
                  <a:cubicBezTo>
                    <a:pt x="61" y="491"/>
                    <a:pt x="33" y="457"/>
                    <a:pt x="19" y="422"/>
                  </a:cubicBezTo>
                  <a:cubicBezTo>
                    <a:pt x="3" y="381"/>
                    <a:pt x="0" y="336"/>
                    <a:pt x="11" y="294"/>
                  </a:cubicBezTo>
                  <a:cubicBezTo>
                    <a:pt x="22" y="251"/>
                    <a:pt x="50" y="210"/>
                    <a:pt x="93" y="190"/>
                  </a:cubicBezTo>
                  <a:cubicBezTo>
                    <a:pt x="59" y="147"/>
                    <a:pt x="84" y="59"/>
                    <a:pt x="152" y="67"/>
                  </a:cubicBezTo>
                  <a:cubicBezTo>
                    <a:pt x="151" y="45"/>
                    <a:pt x="164" y="23"/>
                    <a:pt x="187" y="14"/>
                  </a:cubicBezTo>
                  <a:cubicBezTo>
                    <a:pt x="219" y="0"/>
                    <a:pt x="256" y="14"/>
                    <a:pt x="284" y="31"/>
                  </a:cubicBezTo>
                  <a:cubicBezTo>
                    <a:pt x="305" y="43"/>
                    <a:pt x="333" y="47"/>
                    <a:pt x="357" y="41"/>
                  </a:cubicBezTo>
                  <a:cubicBezTo>
                    <a:pt x="353" y="69"/>
                    <a:pt x="334" y="96"/>
                    <a:pt x="308" y="112"/>
                  </a:cubicBezTo>
                  <a:cubicBezTo>
                    <a:pt x="300" y="117"/>
                    <a:pt x="230" y="140"/>
                    <a:pt x="230" y="139"/>
                  </a:cubicBezTo>
                  <a:cubicBezTo>
                    <a:pt x="230" y="168"/>
                    <a:pt x="234" y="193"/>
                    <a:pt x="222" y="221"/>
                  </a:cubicBezTo>
                </a:path>
              </a:pathLst>
            </a:custGeom>
            <a:solidFill>
              <a:srgbClr val="F79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48"/>
            <p:cNvSpPr/>
            <p:nvPr/>
          </p:nvSpPr>
          <p:spPr bwMode="auto">
            <a:xfrm>
              <a:off x="6760901" y="4907927"/>
              <a:ext cx="140964" cy="32936"/>
            </a:xfrm>
            <a:custGeom>
              <a:avLst/>
              <a:gdLst>
                <a:gd name="T0" fmla="*/ 105 w 107"/>
                <a:gd name="T1" fmla="*/ 25 h 25"/>
                <a:gd name="T2" fmla="*/ 0 w 107"/>
                <a:gd name="T3" fmla="*/ 25 h 25"/>
                <a:gd name="T4" fmla="*/ 8 w 107"/>
                <a:gd name="T5" fmla="*/ 4 h 25"/>
                <a:gd name="T6" fmla="*/ 107 w 107"/>
                <a:gd name="T7" fmla="*/ 0 h 25"/>
                <a:gd name="T8" fmla="*/ 105 w 10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5">
                  <a:moveTo>
                    <a:pt x="105" y="25"/>
                  </a:moveTo>
                  <a:lnTo>
                    <a:pt x="0" y="25"/>
                  </a:lnTo>
                  <a:lnTo>
                    <a:pt x="8" y="4"/>
                  </a:lnTo>
                  <a:lnTo>
                    <a:pt x="107" y="0"/>
                  </a:lnTo>
                  <a:lnTo>
                    <a:pt x="105" y="25"/>
                  </a:lnTo>
                  <a:close/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9"/>
            <p:cNvSpPr/>
            <p:nvPr/>
          </p:nvSpPr>
          <p:spPr bwMode="auto">
            <a:xfrm>
              <a:off x="6720060" y="4940862"/>
              <a:ext cx="234500" cy="217374"/>
            </a:xfrm>
            <a:custGeom>
              <a:avLst/>
              <a:gdLst>
                <a:gd name="T0" fmla="*/ 56 w 329"/>
                <a:gd name="T1" fmla="*/ 0 h 307"/>
                <a:gd name="T2" fmla="*/ 99 w 329"/>
                <a:gd name="T3" fmla="*/ 307 h 307"/>
                <a:gd name="T4" fmla="*/ 313 w 329"/>
                <a:gd name="T5" fmla="*/ 307 h 307"/>
                <a:gd name="T6" fmla="*/ 328 w 329"/>
                <a:gd name="T7" fmla="*/ 291 h 307"/>
                <a:gd name="T8" fmla="*/ 252 w 329"/>
                <a:gd name="T9" fmla="*/ 0 h 307"/>
                <a:gd name="T10" fmla="*/ 56 w 329"/>
                <a:gd name="T1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9" h="307">
                  <a:moveTo>
                    <a:pt x="56" y="0"/>
                  </a:moveTo>
                  <a:cubicBezTo>
                    <a:pt x="0" y="58"/>
                    <a:pt x="36" y="256"/>
                    <a:pt x="99" y="307"/>
                  </a:cubicBezTo>
                  <a:cubicBezTo>
                    <a:pt x="313" y="307"/>
                    <a:pt x="313" y="307"/>
                    <a:pt x="313" y="307"/>
                  </a:cubicBezTo>
                  <a:cubicBezTo>
                    <a:pt x="322" y="307"/>
                    <a:pt x="329" y="299"/>
                    <a:pt x="328" y="291"/>
                  </a:cubicBezTo>
                  <a:cubicBezTo>
                    <a:pt x="252" y="0"/>
                    <a:pt x="252" y="0"/>
                    <a:pt x="252" y="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0"/>
            <p:cNvSpPr/>
            <p:nvPr/>
          </p:nvSpPr>
          <p:spPr bwMode="auto">
            <a:xfrm>
              <a:off x="6886054" y="5355847"/>
              <a:ext cx="6587" cy="17127"/>
            </a:xfrm>
            <a:custGeom>
              <a:avLst/>
              <a:gdLst>
                <a:gd name="T0" fmla="*/ 0 w 5"/>
                <a:gd name="T1" fmla="*/ 3 h 13"/>
                <a:gd name="T2" fmla="*/ 0 w 5"/>
                <a:gd name="T3" fmla="*/ 13 h 13"/>
                <a:gd name="T4" fmla="*/ 5 w 5"/>
                <a:gd name="T5" fmla="*/ 13 h 13"/>
                <a:gd name="T6" fmla="*/ 5 w 5"/>
                <a:gd name="T7" fmla="*/ 0 h 13"/>
                <a:gd name="T8" fmla="*/ 0 w 5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3"/>
                  </a:move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51"/>
            <p:cNvSpPr/>
            <p:nvPr/>
          </p:nvSpPr>
          <p:spPr bwMode="auto">
            <a:xfrm>
              <a:off x="6737187" y="5317642"/>
              <a:ext cx="71140" cy="38205"/>
            </a:xfrm>
            <a:custGeom>
              <a:avLst/>
              <a:gdLst>
                <a:gd name="T0" fmla="*/ 54 w 54"/>
                <a:gd name="T1" fmla="*/ 28 h 29"/>
                <a:gd name="T2" fmla="*/ 27 w 54"/>
                <a:gd name="T3" fmla="*/ 29 h 29"/>
                <a:gd name="T4" fmla="*/ 0 w 54"/>
                <a:gd name="T5" fmla="*/ 19 h 29"/>
                <a:gd name="T6" fmla="*/ 8 w 54"/>
                <a:gd name="T7" fmla="*/ 0 h 29"/>
                <a:gd name="T8" fmla="*/ 21 w 54"/>
                <a:gd name="T9" fmla="*/ 8 h 29"/>
                <a:gd name="T10" fmla="*/ 54 w 54"/>
                <a:gd name="T11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9">
                  <a:moveTo>
                    <a:pt x="54" y="28"/>
                  </a:moveTo>
                  <a:lnTo>
                    <a:pt x="27" y="29"/>
                  </a:lnTo>
                  <a:lnTo>
                    <a:pt x="0" y="19"/>
                  </a:lnTo>
                  <a:lnTo>
                    <a:pt x="8" y="0"/>
                  </a:lnTo>
                  <a:lnTo>
                    <a:pt x="21" y="8"/>
                  </a:lnTo>
                  <a:lnTo>
                    <a:pt x="54" y="28"/>
                  </a:lnTo>
                  <a:close/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52"/>
            <p:cNvSpPr/>
            <p:nvPr/>
          </p:nvSpPr>
          <p:spPr bwMode="auto">
            <a:xfrm>
              <a:off x="6737187" y="5340038"/>
              <a:ext cx="6587" cy="15809"/>
            </a:xfrm>
            <a:custGeom>
              <a:avLst/>
              <a:gdLst>
                <a:gd name="T0" fmla="*/ 0 w 5"/>
                <a:gd name="T1" fmla="*/ 2 h 12"/>
                <a:gd name="T2" fmla="*/ 0 w 5"/>
                <a:gd name="T3" fmla="*/ 12 h 12"/>
                <a:gd name="T4" fmla="*/ 5 w 5"/>
                <a:gd name="T5" fmla="*/ 12 h 12"/>
                <a:gd name="T6" fmla="*/ 5 w 5"/>
                <a:gd name="T7" fmla="*/ 0 h 12"/>
                <a:gd name="T8" fmla="*/ 0 w 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2"/>
                  </a:moveTo>
                  <a:lnTo>
                    <a:pt x="0" y="12"/>
                  </a:lnTo>
                  <a:lnTo>
                    <a:pt x="5" y="12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3"/>
            <p:cNvSpPr/>
            <p:nvPr/>
          </p:nvSpPr>
          <p:spPr bwMode="auto">
            <a:xfrm>
              <a:off x="7671233" y="4185985"/>
              <a:ext cx="105393" cy="86949"/>
            </a:xfrm>
            <a:custGeom>
              <a:avLst/>
              <a:gdLst>
                <a:gd name="T0" fmla="*/ 91 w 149"/>
                <a:gd name="T1" fmla="*/ 116 h 122"/>
                <a:gd name="T2" fmla="*/ 42 w 149"/>
                <a:gd name="T3" fmla="*/ 78 h 122"/>
                <a:gd name="T4" fmla="*/ 38 w 149"/>
                <a:gd name="T5" fmla="*/ 75 h 122"/>
                <a:gd name="T6" fmla="*/ 4 w 149"/>
                <a:gd name="T7" fmla="*/ 29 h 122"/>
                <a:gd name="T8" fmla="*/ 3 w 149"/>
                <a:gd name="T9" fmla="*/ 12 h 122"/>
                <a:gd name="T10" fmla="*/ 3 w 149"/>
                <a:gd name="T11" fmla="*/ 12 h 122"/>
                <a:gd name="T12" fmla="*/ 30 w 149"/>
                <a:gd name="T13" fmla="*/ 6 h 122"/>
                <a:gd name="T14" fmla="*/ 89 w 149"/>
                <a:gd name="T15" fmla="*/ 46 h 122"/>
                <a:gd name="T16" fmla="*/ 80 w 149"/>
                <a:gd name="T17" fmla="*/ 27 h 122"/>
                <a:gd name="T18" fmla="*/ 93 w 149"/>
                <a:gd name="T19" fmla="*/ 14 h 122"/>
                <a:gd name="T20" fmla="*/ 107 w 149"/>
                <a:gd name="T21" fmla="*/ 23 h 122"/>
                <a:gd name="T22" fmla="*/ 144 w 149"/>
                <a:gd name="T23" fmla="*/ 86 h 122"/>
                <a:gd name="T24" fmla="*/ 135 w 149"/>
                <a:gd name="T25" fmla="*/ 109 h 122"/>
                <a:gd name="T26" fmla="*/ 110 w 149"/>
                <a:gd name="T27" fmla="*/ 119 h 122"/>
                <a:gd name="T28" fmla="*/ 91 w 149"/>
                <a:gd name="T2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22">
                  <a:moveTo>
                    <a:pt x="91" y="116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0" y="77"/>
                    <a:pt x="39" y="76"/>
                    <a:pt x="38" y="7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0" y="24"/>
                    <a:pt x="0" y="17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3"/>
                    <a:pt x="21" y="0"/>
                    <a:pt x="30" y="6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9" y="14"/>
                    <a:pt x="104" y="18"/>
                    <a:pt x="107" y="23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49" y="95"/>
                    <a:pt x="144" y="106"/>
                    <a:pt x="135" y="109"/>
                  </a:cubicBezTo>
                  <a:cubicBezTo>
                    <a:pt x="110" y="119"/>
                    <a:pt x="110" y="119"/>
                    <a:pt x="110" y="119"/>
                  </a:cubicBezTo>
                  <a:cubicBezTo>
                    <a:pt x="103" y="122"/>
                    <a:pt x="96" y="121"/>
                    <a:pt x="91" y="116"/>
                  </a:cubicBezTo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54"/>
            <p:cNvSpPr/>
            <p:nvPr/>
          </p:nvSpPr>
          <p:spPr bwMode="auto">
            <a:xfrm>
              <a:off x="7911002" y="4334852"/>
              <a:ext cx="133059" cy="101441"/>
            </a:xfrm>
            <a:custGeom>
              <a:avLst/>
              <a:gdLst>
                <a:gd name="T0" fmla="*/ 97 w 101"/>
                <a:gd name="T1" fmla="*/ 0 h 77"/>
                <a:gd name="T2" fmla="*/ 0 w 101"/>
                <a:gd name="T3" fmla="*/ 44 h 77"/>
                <a:gd name="T4" fmla="*/ 5 w 101"/>
                <a:gd name="T5" fmla="*/ 77 h 77"/>
                <a:gd name="T6" fmla="*/ 101 w 101"/>
                <a:gd name="T7" fmla="*/ 46 h 77"/>
                <a:gd name="T8" fmla="*/ 97 w 101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77">
                  <a:moveTo>
                    <a:pt x="97" y="0"/>
                  </a:moveTo>
                  <a:lnTo>
                    <a:pt x="0" y="44"/>
                  </a:lnTo>
                  <a:lnTo>
                    <a:pt x="5" y="77"/>
                  </a:lnTo>
                  <a:lnTo>
                    <a:pt x="101" y="46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55"/>
            <p:cNvSpPr/>
            <p:nvPr/>
          </p:nvSpPr>
          <p:spPr bwMode="auto">
            <a:xfrm>
              <a:off x="7966333" y="4258442"/>
              <a:ext cx="187073" cy="338576"/>
            </a:xfrm>
            <a:custGeom>
              <a:avLst/>
              <a:gdLst>
                <a:gd name="T0" fmla="*/ 0 w 263"/>
                <a:gd name="T1" fmla="*/ 2 h 476"/>
                <a:gd name="T2" fmla="*/ 185 w 263"/>
                <a:gd name="T3" fmla="*/ 1 h 476"/>
                <a:gd name="T4" fmla="*/ 257 w 263"/>
                <a:gd name="T5" fmla="*/ 77 h 476"/>
                <a:gd name="T6" fmla="*/ 199 w 263"/>
                <a:gd name="T7" fmla="*/ 476 h 476"/>
                <a:gd name="T8" fmla="*/ 80 w 263"/>
                <a:gd name="T9" fmla="*/ 476 h 476"/>
                <a:gd name="T10" fmla="*/ 0 w 263"/>
                <a:gd name="T11" fmla="*/ 2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476">
                  <a:moveTo>
                    <a:pt x="0" y="2"/>
                  </a:moveTo>
                  <a:cubicBezTo>
                    <a:pt x="8" y="0"/>
                    <a:pt x="109" y="1"/>
                    <a:pt x="185" y="1"/>
                  </a:cubicBezTo>
                  <a:cubicBezTo>
                    <a:pt x="229" y="2"/>
                    <a:pt x="263" y="37"/>
                    <a:pt x="257" y="77"/>
                  </a:cubicBezTo>
                  <a:cubicBezTo>
                    <a:pt x="199" y="476"/>
                    <a:pt x="199" y="476"/>
                    <a:pt x="199" y="476"/>
                  </a:cubicBezTo>
                  <a:cubicBezTo>
                    <a:pt x="80" y="476"/>
                    <a:pt x="80" y="476"/>
                    <a:pt x="80" y="476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56"/>
            <p:cNvSpPr/>
            <p:nvPr/>
          </p:nvSpPr>
          <p:spPr bwMode="auto">
            <a:xfrm>
              <a:off x="7743691" y="4242633"/>
              <a:ext cx="234500" cy="104076"/>
            </a:xfrm>
            <a:custGeom>
              <a:avLst/>
              <a:gdLst>
                <a:gd name="T0" fmla="*/ 169 w 178"/>
                <a:gd name="T1" fmla="*/ 13 h 79"/>
                <a:gd name="T2" fmla="*/ 106 w 178"/>
                <a:gd name="T3" fmla="*/ 38 h 79"/>
                <a:gd name="T4" fmla="*/ 18 w 178"/>
                <a:gd name="T5" fmla="*/ 0 h 79"/>
                <a:gd name="T6" fmla="*/ 0 w 178"/>
                <a:gd name="T7" fmla="*/ 24 h 79"/>
                <a:gd name="T8" fmla="*/ 88 w 178"/>
                <a:gd name="T9" fmla="*/ 79 h 79"/>
                <a:gd name="T10" fmla="*/ 178 w 178"/>
                <a:gd name="T11" fmla="*/ 66 h 79"/>
                <a:gd name="T12" fmla="*/ 169 w 178"/>
                <a:gd name="T1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79">
                  <a:moveTo>
                    <a:pt x="169" y="13"/>
                  </a:moveTo>
                  <a:lnTo>
                    <a:pt x="106" y="38"/>
                  </a:lnTo>
                  <a:lnTo>
                    <a:pt x="18" y="0"/>
                  </a:lnTo>
                  <a:lnTo>
                    <a:pt x="0" y="24"/>
                  </a:lnTo>
                  <a:lnTo>
                    <a:pt x="88" y="79"/>
                  </a:lnTo>
                  <a:lnTo>
                    <a:pt x="178" y="66"/>
                  </a:lnTo>
                  <a:lnTo>
                    <a:pt x="169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57"/>
            <p:cNvSpPr/>
            <p:nvPr/>
          </p:nvSpPr>
          <p:spPr bwMode="auto">
            <a:xfrm>
              <a:off x="7941303" y="4512703"/>
              <a:ext cx="227913" cy="368876"/>
            </a:xfrm>
            <a:custGeom>
              <a:avLst/>
              <a:gdLst>
                <a:gd name="T0" fmla="*/ 41 w 173"/>
                <a:gd name="T1" fmla="*/ 0 h 280"/>
                <a:gd name="T2" fmla="*/ 140 w 173"/>
                <a:gd name="T3" fmla="*/ 0 h 280"/>
                <a:gd name="T4" fmla="*/ 132 w 173"/>
                <a:gd name="T5" fmla="*/ 156 h 280"/>
                <a:gd name="T6" fmla="*/ 173 w 173"/>
                <a:gd name="T7" fmla="*/ 274 h 280"/>
                <a:gd name="T8" fmla="*/ 126 w 173"/>
                <a:gd name="T9" fmla="*/ 274 h 280"/>
                <a:gd name="T10" fmla="*/ 88 w 173"/>
                <a:gd name="T11" fmla="*/ 153 h 280"/>
                <a:gd name="T12" fmla="*/ 88 w 173"/>
                <a:gd name="T13" fmla="*/ 64 h 280"/>
                <a:gd name="T14" fmla="*/ 51 w 173"/>
                <a:gd name="T15" fmla="*/ 165 h 280"/>
                <a:gd name="T16" fmla="*/ 79 w 173"/>
                <a:gd name="T17" fmla="*/ 280 h 280"/>
                <a:gd name="T18" fmla="*/ 28 w 173"/>
                <a:gd name="T19" fmla="*/ 280 h 280"/>
                <a:gd name="T20" fmla="*/ 0 w 173"/>
                <a:gd name="T21" fmla="*/ 165 h 280"/>
                <a:gd name="T22" fmla="*/ 41 w 173"/>
                <a:gd name="T2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3" h="280">
                  <a:moveTo>
                    <a:pt x="41" y="0"/>
                  </a:moveTo>
                  <a:lnTo>
                    <a:pt x="140" y="0"/>
                  </a:lnTo>
                  <a:lnTo>
                    <a:pt x="132" y="156"/>
                  </a:lnTo>
                  <a:lnTo>
                    <a:pt x="173" y="274"/>
                  </a:lnTo>
                  <a:lnTo>
                    <a:pt x="126" y="274"/>
                  </a:lnTo>
                  <a:lnTo>
                    <a:pt x="88" y="153"/>
                  </a:lnTo>
                  <a:lnTo>
                    <a:pt x="88" y="64"/>
                  </a:lnTo>
                  <a:lnTo>
                    <a:pt x="51" y="165"/>
                  </a:lnTo>
                  <a:lnTo>
                    <a:pt x="79" y="280"/>
                  </a:lnTo>
                  <a:lnTo>
                    <a:pt x="28" y="280"/>
                  </a:lnTo>
                  <a:lnTo>
                    <a:pt x="0" y="16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58"/>
            <p:cNvSpPr/>
            <p:nvPr/>
          </p:nvSpPr>
          <p:spPr bwMode="auto">
            <a:xfrm>
              <a:off x="7932080" y="4881579"/>
              <a:ext cx="113298" cy="26348"/>
            </a:xfrm>
            <a:custGeom>
              <a:avLst/>
              <a:gdLst>
                <a:gd name="T0" fmla="*/ 0 w 86"/>
                <a:gd name="T1" fmla="*/ 20 h 20"/>
                <a:gd name="T2" fmla="*/ 86 w 86"/>
                <a:gd name="T3" fmla="*/ 19 h 20"/>
                <a:gd name="T4" fmla="*/ 86 w 86"/>
                <a:gd name="T5" fmla="*/ 0 h 20"/>
                <a:gd name="T6" fmla="*/ 35 w 86"/>
                <a:gd name="T7" fmla="*/ 0 h 20"/>
                <a:gd name="T8" fmla="*/ 0 w 86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20">
                  <a:moveTo>
                    <a:pt x="0" y="20"/>
                  </a:moveTo>
                  <a:lnTo>
                    <a:pt x="86" y="19"/>
                  </a:lnTo>
                  <a:lnTo>
                    <a:pt x="86" y="0"/>
                  </a:lnTo>
                  <a:lnTo>
                    <a:pt x="3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A2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59"/>
            <p:cNvSpPr/>
            <p:nvPr/>
          </p:nvSpPr>
          <p:spPr bwMode="auto">
            <a:xfrm>
              <a:off x="8057235" y="4871039"/>
              <a:ext cx="113298" cy="30301"/>
            </a:xfrm>
            <a:custGeom>
              <a:avLst/>
              <a:gdLst>
                <a:gd name="T0" fmla="*/ 37 w 86"/>
                <a:gd name="T1" fmla="*/ 2 h 23"/>
                <a:gd name="T2" fmla="*/ 0 w 86"/>
                <a:gd name="T3" fmla="*/ 19 h 23"/>
                <a:gd name="T4" fmla="*/ 86 w 86"/>
                <a:gd name="T5" fmla="*/ 23 h 23"/>
                <a:gd name="T6" fmla="*/ 84 w 86"/>
                <a:gd name="T7" fmla="*/ 0 h 23"/>
                <a:gd name="T8" fmla="*/ 37 w 86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23">
                  <a:moveTo>
                    <a:pt x="37" y="2"/>
                  </a:moveTo>
                  <a:lnTo>
                    <a:pt x="0" y="19"/>
                  </a:lnTo>
                  <a:lnTo>
                    <a:pt x="86" y="23"/>
                  </a:lnTo>
                  <a:lnTo>
                    <a:pt x="84" y="0"/>
                  </a:lnTo>
                  <a:lnTo>
                    <a:pt x="37" y="2"/>
                  </a:lnTo>
                  <a:close/>
                </a:path>
              </a:pathLst>
            </a:custGeom>
            <a:solidFill>
              <a:srgbClr val="A2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60"/>
            <p:cNvSpPr/>
            <p:nvPr/>
          </p:nvSpPr>
          <p:spPr bwMode="auto">
            <a:xfrm>
              <a:off x="8057235" y="4871039"/>
              <a:ext cx="113298" cy="30301"/>
            </a:xfrm>
            <a:custGeom>
              <a:avLst/>
              <a:gdLst>
                <a:gd name="T0" fmla="*/ 37 w 86"/>
                <a:gd name="T1" fmla="*/ 2 h 23"/>
                <a:gd name="T2" fmla="*/ 0 w 86"/>
                <a:gd name="T3" fmla="*/ 19 h 23"/>
                <a:gd name="T4" fmla="*/ 86 w 86"/>
                <a:gd name="T5" fmla="*/ 23 h 23"/>
                <a:gd name="T6" fmla="*/ 84 w 8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23">
                  <a:moveTo>
                    <a:pt x="37" y="2"/>
                  </a:moveTo>
                  <a:lnTo>
                    <a:pt x="0" y="19"/>
                  </a:lnTo>
                  <a:lnTo>
                    <a:pt x="86" y="23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61"/>
            <p:cNvSpPr/>
            <p:nvPr/>
          </p:nvSpPr>
          <p:spPr bwMode="auto">
            <a:xfrm>
              <a:off x="8036157" y="4200476"/>
              <a:ext cx="43475" cy="57966"/>
            </a:xfrm>
            <a:custGeom>
              <a:avLst/>
              <a:gdLst>
                <a:gd name="T0" fmla="*/ 0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31 w 33"/>
                <a:gd name="T7" fmla="*/ 3 h 44"/>
                <a:gd name="T8" fmla="*/ 0 w 33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62"/>
            <p:cNvSpPr/>
            <p:nvPr/>
          </p:nvSpPr>
          <p:spPr bwMode="auto">
            <a:xfrm>
              <a:off x="7983460" y="4048974"/>
              <a:ext cx="133059" cy="189707"/>
            </a:xfrm>
            <a:custGeom>
              <a:avLst/>
              <a:gdLst>
                <a:gd name="T0" fmla="*/ 95 w 188"/>
                <a:gd name="T1" fmla="*/ 7 h 268"/>
                <a:gd name="T2" fmla="*/ 108 w 188"/>
                <a:gd name="T3" fmla="*/ 8 h 268"/>
                <a:gd name="T4" fmla="*/ 177 w 188"/>
                <a:gd name="T5" fmla="*/ 101 h 268"/>
                <a:gd name="T6" fmla="*/ 133 w 188"/>
                <a:gd name="T7" fmla="*/ 268 h 268"/>
                <a:gd name="T8" fmla="*/ 96 w 188"/>
                <a:gd name="T9" fmla="*/ 263 h 268"/>
                <a:gd name="T10" fmla="*/ 0 w 188"/>
                <a:gd name="T11" fmla="*/ 163 h 268"/>
                <a:gd name="T12" fmla="*/ 0 w 188"/>
                <a:gd name="T13" fmla="*/ 82 h 268"/>
                <a:gd name="T14" fmla="*/ 95 w 188"/>
                <a:gd name="T15" fmla="*/ 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268">
                  <a:moveTo>
                    <a:pt x="95" y="7"/>
                  </a:moveTo>
                  <a:cubicBezTo>
                    <a:pt x="108" y="8"/>
                    <a:pt x="108" y="8"/>
                    <a:pt x="108" y="8"/>
                  </a:cubicBezTo>
                  <a:cubicBezTo>
                    <a:pt x="156" y="15"/>
                    <a:pt x="188" y="58"/>
                    <a:pt x="177" y="101"/>
                  </a:cubicBezTo>
                  <a:cubicBezTo>
                    <a:pt x="133" y="268"/>
                    <a:pt x="133" y="268"/>
                    <a:pt x="133" y="268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41" y="257"/>
                    <a:pt x="0" y="214"/>
                    <a:pt x="0" y="16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5"/>
                    <a:pt x="45" y="0"/>
                    <a:pt x="95" y="7"/>
                  </a:cubicBezTo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63"/>
            <p:cNvSpPr/>
            <p:nvPr/>
          </p:nvSpPr>
          <p:spPr bwMode="auto">
            <a:xfrm>
              <a:off x="7951842" y="4014721"/>
              <a:ext cx="202882" cy="194977"/>
            </a:xfrm>
            <a:custGeom>
              <a:avLst/>
              <a:gdLst>
                <a:gd name="T0" fmla="*/ 196 w 285"/>
                <a:gd name="T1" fmla="*/ 273 h 274"/>
                <a:gd name="T2" fmla="*/ 224 w 285"/>
                <a:gd name="T3" fmla="*/ 253 h 274"/>
                <a:gd name="T4" fmla="*/ 280 w 285"/>
                <a:gd name="T5" fmla="*/ 216 h 274"/>
                <a:gd name="T6" fmla="*/ 242 w 285"/>
                <a:gd name="T7" fmla="*/ 162 h 274"/>
                <a:gd name="T8" fmla="*/ 268 w 285"/>
                <a:gd name="T9" fmla="*/ 111 h 274"/>
                <a:gd name="T10" fmla="*/ 217 w 285"/>
                <a:gd name="T11" fmla="*/ 79 h 274"/>
                <a:gd name="T12" fmla="*/ 223 w 285"/>
                <a:gd name="T13" fmla="*/ 53 h 274"/>
                <a:gd name="T14" fmla="*/ 206 w 285"/>
                <a:gd name="T15" fmla="*/ 30 h 274"/>
                <a:gd name="T16" fmla="*/ 175 w 285"/>
                <a:gd name="T17" fmla="*/ 12 h 274"/>
                <a:gd name="T18" fmla="*/ 144 w 285"/>
                <a:gd name="T19" fmla="*/ 27 h 274"/>
                <a:gd name="T20" fmla="*/ 103 w 285"/>
                <a:gd name="T21" fmla="*/ 1 h 274"/>
                <a:gd name="T22" fmla="*/ 61 w 285"/>
                <a:gd name="T23" fmla="*/ 39 h 274"/>
                <a:gd name="T24" fmla="*/ 12 w 285"/>
                <a:gd name="T25" fmla="*/ 41 h 274"/>
                <a:gd name="T26" fmla="*/ 10 w 285"/>
                <a:gd name="T27" fmla="*/ 87 h 274"/>
                <a:gd name="T28" fmla="*/ 59 w 285"/>
                <a:gd name="T29" fmla="*/ 105 h 274"/>
                <a:gd name="T30" fmla="*/ 47 w 285"/>
                <a:gd name="T31" fmla="*/ 143 h 274"/>
                <a:gd name="T32" fmla="*/ 85 w 285"/>
                <a:gd name="T33" fmla="*/ 164 h 274"/>
                <a:gd name="T34" fmla="*/ 126 w 285"/>
                <a:gd name="T35" fmla="*/ 145 h 274"/>
                <a:gd name="T36" fmla="*/ 117 w 285"/>
                <a:gd name="T37" fmla="*/ 180 h 274"/>
                <a:gd name="T38" fmla="*/ 156 w 285"/>
                <a:gd name="T39" fmla="*/ 217 h 274"/>
                <a:gd name="T40" fmla="*/ 172 w 285"/>
                <a:gd name="T41" fmla="*/ 268 h 274"/>
                <a:gd name="T42" fmla="*/ 196 w 285"/>
                <a:gd name="T43" fmla="*/ 273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5" h="274">
                  <a:moveTo>
                    <a:pt x="196" y="273"/>
                  </a:moveTo>
                  <a:cubicBezTo>
                    <a:pt x="209" y="271"/>
                    <a:pt x="220" y="264"/>
                    <a:pt x="224" y="253"/>
                  </a:cubicBezTo>
                  <a:cubicBezTo>
                    <a:pt x="249" y="256"/>
                    <a:pt x="276" y="239"/>
                    <a:pt x="280" y="216"/>
                  </a:cubicBezTo>
                  <a:cubicBezTo>
                    <a:pt x="285" y="193"/>
                    <a:pt x="267" y="168"/>
                    <a:pt x="242" y="162"/>
                  </a:cubicBezTo>
                  <a:cubicBezTo>
                    <a:pt x="262" y="154"/>
                    <a:pt x="274" y="131"/>
                    <a:pt x="268" y="111"/>
                  </a:cubicBezTo>
                  <a:cubicBezTo>
                    <a:pt x="262" y="91"/>
                    <a:pt x="240" y="77"/>
                    <a:pt x="217" y="79"/>
                  </a:cubicBezTo>
                  <a:cubicBezTo>
                    <a:pt x="224" y="73"/>
                    <a:pt x="225" y="62"/>
                    <a:pt x="223" y="53"/>
                  </a:cubicBezTo>
                  <a:cubicBezTo>
                    <a:pt x="220" y="44"/>
                    <a:pt x="213" y="36"/>
                    <a:pt x="206" y="30"/>
                  </a:cubicBezTo>
                  <a:cubicBezTo>
                    <a:pt x="197" y="21"/>
                    <a:pt x="187" y="14"/>
                    <a:pt x="175" y="12"/>
                  </a:cubicBezTo>
                  <a:cubicBezTo>
                    <a:pt x="162" y="11"/>
                    <a:pt x="148" y="16"/>
                    <a:pt x="144" y="27"/>
                  </a:cubicBezTo>
                  <a:cubicBezTo>
                    <a:pt x="138" y="12"/>
                    <a:pt x="121" y="1"/>
                    <a:pt x="103" y="1"/>
                  </a:cubicBezTo>
                  <a:cubicBezTo>
                    <a:pt x="79" y="0"/>
                    <a:pt x="64" y="18"/>
                    <a:pt x="61" y="39"/>
                  </a:cubicBezTo>
                  <a:cubicBezTo>
                    <a:pt x="48" y="27"/>
                    <a:pt x="24" y="29"/>
                    <a:pt x="12" y="41"/>
                  </a:cubicBezTo>
                  <a:cubicBezTo>
                    <a:pt x="0" y="54"/>
                    <a:pt x="0" y="74"/>
                    <a:pt x="10" y="87"/>
                  </a:cubicBezTo>
                  <a:cubicBezTo>
                    <a:pt x="21" y="101"/>
                    <a:pt x="41" y="108"/>
                    <a:pt x="59" y="105"/>
                  </a:cubicBezTo>
                  <a:cubicBezTo>
                    <a:pt x="45" y="112"/>
                    <a:pt x="40" y="130"/>
                    <a:pt x="47" y="143"/>
                  </a:cubicBezTo>
                  <a:cubicBezTo>
                    <a:pt x="53" y="156"/>
                    <a:pt x="69" y="164"/>
                    <a:pt x="85" y="164"/>
                  </a:cubicBezTo>
                  <a:cubicBezTo>
                    <a:pt x="100" y="164"/>
                    <a:pt x="115" y="156"/>
                    <a:pt x="126" y="145"/>
                  </a:cubicBezTo>
                  <a:cubicBezTo>
                    <a:pt x="121" y="157"/>
                    <a:pt x="117" y="168"/>
                    <a:pt x="117" y="180"/>
                  </a:cubicBezTo>
                  <a:cubicBezTo>
                    <a:pt x="117" y="200"/>
                    <a:pt x="132" y="220"/>
                    <a:pt x="156" y="217"/>
                  </a:cubicBezTo>
                  <a:cubicBezTo>
                    <a:pt x="149" y="235"/>
                    <a:pt x="155" y="258"/>
                    <a:pt x="172" y="268"/>
                  </a:cubicBezTo>
                  <a:cubicBezTo>
                    <a:pt x="179" y="272"/>
                    <a:pt x="188" y="274"/>
                    <a:pt x="196" y="273"/>
                  </a:cubicBezTo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464"/>
            <p:cNvSpPr>
              <a:spLocks noChangeArrowheads="1"/>
            </p:cNvSpPr>
            <p:nvPr/>
          </p:nvSpPr>
          <p:spPr bwMode="auto">
            <a:xfrm>
              <a:off x="7992681" y="4496894"/>
              <a:ext cx="133059" cy="15809"/>
            </a:xfrm>
            <a:prstGeom prst="rect">
              <a:avLst/>
            </a:prstGeom>
            <a:solidFill>
              <a:srgbClr val="A2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Freeform 465"/>
          <p:cNvSpPr/>
          <p:nvPr/>
        </p:nvSpPr>
        <p:spPr bwMode="auto">
          <a:xfrm>
            <a:off x="9344313" y="4527666"/>
            <a:ext cx="1024947" cy="256896"/>
          </a:xfrm>
          <a:custGeom>
            <a:avLst/>
            <a:gdLst>
              <a:gd name="T0" fmla="*/ 966 w 1441"/>
              <a:gd name="T1" fmla="*/ 0 h 362"/>
              <a:gd name="T2" fmla="*/ 962 w 1441"/>
              <a:gd name="T3" fmla="*/ 0 h 362"/>
              <a:gd name="T4" fmla="*/ 758 w 1441"/>
              <a:gd name="T5" fmla="*/ 7 h 362"/>
              <a:gd name="T6" fmla="*/ 7 w 1441"/>
              <a:gd name="T7" fmla="*/ 230 h 362"/>
              <a:gd name="T8" fmla="*/ 575 w 1441"/>
              <a:gd name="T9" fmla="*/ 362 h 362"/>
              <a:gd name="T10" fmla="*/ 580 w 1441"/>
              <a:gd name="T11" fmla="*/ 362 h 362"/>
              <a:gd name="T12" fmla="*/ 784 w 1441"/>
              <a:gd name="T13" fmla="*/ 355 h 362"/>
              <a:gd name="T14" fmla="*/ 1441 w 1441"/>
              <a:gd name="T15" fmla="*/ 225 h 362"/>
              <a:gd name="T16" fmla="*/ 1332 w 1441"/>
              <a:gd name="T17" fmla="*/ 56 h 362"/>
              <a:gd name="T18" fmla="*/ 1359 w 1441"/>
              <a:gd name="T19" fmla="*/ 57 h 362"/>
              <a:gd name="T20" fmla="*/ 1424 w 1441"/>
              <a:gd name="T21" fmla="*/ 51 h 362"/>
              <a:gd name="T22" fmla="*/ 966 w 1441"/>
              <a:gd name="T23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1" h="362">
                <a:moveTo>
                  <a:pt x="966" y="0"/>
                </a:moveTo>
                <a:cubicBezTo>
                  <a:pt x="962" y="0"/>
                  <a:pt x="962" y="0"/>
                  <a:pt x="962" y="0"/>
                </a:cubicBezTo>
                <a:cubicBezTo>
                  <a:pt x="897" y="0"/>
                  <a:pt x="828" y="3"/>
                  <a:pt x="758" y="7"/>
                </a:cubicBezTo>
                <a:cubicBezTo>
                  <a:pt x="336" y="34"/>
                  <a:pt x="0" y="134"/>
                  <a:pt x="7" y="230"/>
                </a:cubicBezTo>
                <a:cubicBezTo>
                  <a:pt x="13" y="309"/>
                  <a:pt x="253" y="362"/>
                  <a:pt x="575" y="362"/>
                </a:cubicBezTo>
                <a:cubicBezTo>
                  <a:pt x="580" y="362"/>
                  <a:pt x="580" y="362"/>
                  <a:pt x="580" y="362"/>
                </a:cubicBezTo>
                <a:cubicBezTo>
                  <a:pt x="645" y="362"/>
                  <a:pt x="714" y="360"/>
                  <a:pt x="784" y="355"/>
                </a:cubicBezTo>
                <a:cubicBezTo>
                  <a:pt x="1068" y="337"/>
                  <a:pt x="1314" y="286"/>
                  <a:pt x="1441" y="225"/>
                </a:cubicBezTo>
                <a:cubicBezTo>
                  <a:pt x="1332" y="56"/>
                  <a:pt x="1332" y="56"/>
                  <a:pt x="1332" y="56"/>
                </a:cubicBezTo>
                <a:cubicBezTo>
                  <a:pt x="1341" y="57"/>
                  <a:pt x="1350" y="57"/>
                  <a:pt x="1359" y="57"/>
                </a:cubicBezTo>
                <a:cubicBezTo>
                  <a:pt x="1381" y="57"/>
                  <a:pt x="1403" y="55"/>
                  <a:pt x="1424" y="51"/>
                </a:cubicBezTo>
                <a:cubicBezTo>
                  <a:pt x="1323" y="19"/>
                  <a:pt x="1159" y="0"/>
                  <a:pt x="966" y="0"/>
                </a:cubicBezTo>
              </a:path>
            </a:pathLst>
          </a:custGeom>
          <a:solidFill>
            <a:srgbClr val="DFDE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466"/>
          <p:cNvSpPr/>
          <p:nvPr/>
        </p:nvSpPr>
        <p:spPr bwMode="auto">
          <a:xfrm>
            <a:off x="9387788" y="2129974"/>
            <a:ext cx="351750" cy="2562368"/>
          </a:xfrm>
          <a:custGeom>
            <a:avLst/>
            <a:gdLst>
              <a:gd name="T0" fmla="*/ 466 w 495"/>
              <a:gd name="T1" fmla="*/ 3601 h 3602"/>
              <a:gd name="T2" fmla="*/ 466 w 495"/>
              <a:gd name="T3" fmla="*/ 3601 h 3602"/>
              <a:gd name="T4" fmla="*/ 433 w 495"/>
              <a:gd name="T5" fmla="*/ 3576 h 3602"/>
              <a:gd name="T6" fmla="*/ 1 w 495"/>
              <a:gd name="T7" fmla="*/ 32 h 3602"/>
              <a:gd name="T8" fmla="*/ 28 w 495"/>
              <a:gd name="T9" fmla="*/ 1 h 3602"/>
              <a:gd name="T10" fmla="*/ 61 w 495"/>
              <a:gd name="T11" fmla="*/ 26 h 3602"/>
              <a:gd name="T12" fmla="*/ 493 w 495"/>
              <a:gd name="T13" fmla="*/ 3570 h 3602"/>
              <a:gd name="T14" fmla="*/ 466 w 495"/>
              <a:gd name="T15" fmla="*/ 3601 h 3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5" h="3602">
                <a:moveTo>
                  <a:pt x="466" y="3601"/>
                </a:moveTo>
                <a:cubicBezTo>
                  <a:pt x="466" y="3601"/>
                  <a:pt x="466" y="3601"/>
                  <a:pt x="466" y="3601"/>
                </a:cubicBezTo>
                <a:cubicBezTo>
                  <a:pt x="450" y="3602"/>
                  <a:pt x="435" y="3591"/>
                  <a:pt x="433" y="3576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17"/>
                  <a:pt x="11" y="3"/>
                  <a:pt x="28" y="1"/>
                </a:cubicBezTo>
                <a:cubicBezTo>
                  <a:pt x="44" y="0"/>
                  <a:pt x="59" y="11"/>
                  <a:pt x="61" y="26"/>
                </a:cubicBezTo>
                <a:cubicBezTo>
                  <a:pt x="493" y="3570"/>
                  <a:pt x="493" y="3570"/>
                  <a:pt x="493" y="3570"/>
                </a:cubicBezTo>
                <a:cubicBezTo>
                  <a:pt x="495" y="3585"/>
                  <a:pt x="483" y="3599"/>
                  <a:pt x="466" y="3601"/>
                </a:cubicBezTo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467"/>
          <p:cNvSpPr/>
          <p:nvPr/>
        </p:nvSpPr>
        <p:spPr bwMode="auto">
          <a:xfrm>
            <a:off x="9837026" y="2083864"/>
            <a:ext cx="351750" cy="2562368"/>
          </a:xfrm>
          <a:custGeom>
            <a:avLst/>
            <a:gdLst>
              <a:gd name="T0" fmla="*/ 467 w 495"/>
              <a:gd name="T1" fmla="*/ 3601 h 3603"/>
              <a:gd name="T2" fmla="*/ 467 w 495"/>
              <a:gd name="T3" fmla="*/ 3601 h 3603"/>
              <a:gd name="T4" fmla="*/ 433 w 495"/>
              <a:gd name="T5" fmla="*/ 3577 h 3603"/>
              <a:gd name="T6" fmla="*/ 2 w 495"/>
              <a:gd name="T7" fmla="*/ 32 h 3603"/>
              <a:gd name="T8" fmla="*/ 28 w 495"/>
              <a:gd name="T9" fmla="*/ 2 h 3603"/>
              <a:gd name="T10" fmla="*/ 61 w 495"/>
              <a:gd name="T11" fmla="*/ 26 h 3603"/>
              <a:gd name="T12" fmla="*/ 493 w 495"/>
              <a:gd name="T13" fmla="*/ 3571 h 3603"/>
              <a:gd name="T14" fmla="*/ 467 w 495"/>
              <a:gd name="T15" fmla="*/ 3601 h 3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5" h="3603">
                <a:moveTo>
                  <a:pt x="467" y="3601"/>
                </a:moveTo>
                <a:cubicBezTo>
                  <a:pt x="467" y="3601"/>
                  <a:pt x="467" y="3601"/>
                  <a:pt x="467" y="3601"/>
                </a:cubicBezTo>
                <a:cubicBezTo>
                  <a:pt x="450" y="3603"/>
                  <a:pt x="435" y="3592"/>
                  <a:pt x="433" y="3577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17"/>
                  <a:pt x="12" y="4"/>
                  <a:pt x="28" y="2"/>
                </a:cubicBezTo>
                <a:cubicBezTo>
                  <a:pt x="45" y="0"/>
                  <a:pt x="60" y="11"/>
                  <a:pt x="61" y="26"/>
                </a:cubicBezTo>
                <a:cubicBezTo>
                  <a:pt x="493" y="3571"/>
                  <a:pt x="493" y="3571"/>
                  <a:pt x="493" y="3571"/>
                </a:cubicBezTo>
                <a:cubicBezTo>
                  <a:pt x="495" y="3586"/>
                  <a:pt x="483" y="3599"/>
                  <a:pt x="467" y="3601"/>
                </a:cubicBezTo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468"/>
          <p:cNvSpPr/>
          <p:nvPr/>
        </p:nvSpPr>
        <p:spPr bwMode="auto">
          <a:xfrm>
            <a:off x="9460246" y="2342077"/>
            <a:ext cx="417620" cy="137011"/>
          </a:xfrm>
          <a:custGeom>
            <a:avLst/>
            <a:gdLst>
              <a:gd name="T0" fmla="*/ 317 w 317"/>
              <a:gd name="T1" fmla="*/ 72 h 104"/>
              <a:gd name="T2" fmla="*/ 9 w 317"/>
              <a:gd name="T3" fmla="*/ 104 h 104"/>
              <a:gd name="T4" fmla="*/ 0 w 317"/>
              <a:gd name="T5" fmla="*/ 32 h 104"/>
              <a:gd name="T6" fmla="*/ 308 w 317"/>
              <a:gd name="T7" fmla="*/ 0 h 104"/>
              <a:gd name="T8" fmla="*/ 317 w 317"/>
              <a:gd name="T9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104">
                <a:moveTo>
                  <a:pt x="317" y="72"/>
                </a:moveTo>
                <a:lnTo>
                  <a:pt x="9" y="104"/>
                </a:lnTo>
                <a:lnTo>
                  <a:pt x="0" y="32"/>
                </a:lnTo>
                <a:lnTo>
                  <a:pt x="308" y="0"/>
                </a:lnTo>
                <a:lnTo>
                  <a:pt x="317" y="72"/>
                </a:lnTo>
                <a:close/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469"/>
          <p:cNvSpPr/>
          <p:nvPr/>
        </p:nvSpPr>
        <p:spPr bwMode="auto">
          <a:xfrm>
            <a:off x="9507673" y="2728080"/>
            <a:ext cx="417620" cy="135694"/>
          </a:xfrm>
          <a:custGeom>
            <a:avLst/>
            <a:gdLst>
              <a:gd name="T0" fmla="*/ 317 w 317"/>
              <a:gd name="T1" fmla="*/ 72 h 103"/>
              <a:gd name="T2" fmla="*/ 8 w 317"/>
              <a:gd name="T3" fmla="*/ 103 h 103"/>
              <a:gd name="T4" fmla="*/ 0 w 317"/>
              <a:gd name="T5" fmla="*/ 31 h 103"/>
              <a:gd name="T6" fmla="*/ 308 w 317"/>
              <a:gd name="T7" fmla="*/ 0 h 103"/>
              <a:gd name="T8" fmla="*/ 317 w 317"/>
              <a:gd name="T9" fmla="*/ 7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103">
                <a:moveTo>
                  <a:pt x="317" y="72"/>
                </a:moveTo>
                <a:lnTo>
                  <a:pt x="8" y="103"/>
                </a:lnTo>
                <a:lnTo>
                  <a:pt x="0" y="31"/>
                </a:lnTo>
                <a:lnTo>
                  <a:pt x="308" y="0"/>
                </a:lnTo>
                <a:lnTo>
                  <a:pt x="317" y="72"/>
                </a:lnTo>
                <a:close/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470"/>
          <p:cNvSpPr/>
          <p:nvPr/>
        </p:nvSpPr>
        <p:spPr bwMode="auto">
          <a:xfrm>
            <a:off x="9557734" y="3141747"/>
            <a:ext cx="417620" cy="137011"/>
          </a:xfrm>
          <a:custGeom>
            <a:avLst/>
            <a:gdLst>
              <a:gd name="T0" fmla="*/ 317 w 317"/>
              <a:gd name="T1" fmla="*/ 72 h 104"/>
              <a:gd name="T2" fmla="*/ 9 w 317"/>
              <a:gd name="T3" fmla="*/ 104 h 104"/>
              <a:gd name="T4" fmla="*/ 0 w 317"/>
              <a:gd name="T5" fmla="*/ 31 h 104"/>
              <a:gd name="T6" fmla="*/ 308 w 317"/>
              <a:gd name="T7" fmla="*/ 0 h 104"/>
              <a:gd name="T8" fmla="*/ 317 w 317"/>
              <a:gd name="T9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104">
                <a:moveTo>
                  <a:pt x="317" y="72"/>
                </a:moveTo>
                <a:lnTo>
                  <a:pt x="9" y="104"/>
                </a:lnTo>
                <a:lnTo>
                  <a:pt x="0" y="31"/>
                </a:lnTo>
                <a:lnTo>
                  <a:pt x="308" y="0"/>
                </a:lnTo>
                <a:lnTo>
                  <a:pt x="317" y="72"/>
                </a:lnTo>
                <a:close/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471"/>
          <p:cNvSpPr/>
          <p:nvPr/>
        </p:nvSpPr>
        <p:spPr bwMode="auto">
          <a:xfrm>
            <a:off x="9602526" y="3514575"/>
            <a:ext cx="418937" cy="138329"/>
          </a:xfrm>
          <a:custGeom>
            <a:avLst/>
            <a:gdLst>
              <a:gd name="T0" fmla="*/ 318 w 318"/>
              <a:gd name="T1" fmla="*/ 73 h 105"/>
              <a:gd name="T2" fmla="*/ 9 w 318"/>
              <a:gd name="T3" fmla="*/ 105 h 105"/>
              <a:gd name="T4" fmla="*/ 0 w 318"/>
              <a:gd name="T5" fmla="*/ 32 h 105"/>
              <a:gd name="T6" fmla="*/ 309 w 318"/>
              <a:gd name="T7" fmla="*/ 0 h 105"/>
              <a:gd name="T8" fmla="*/ 318 w 318"/>
              <a:gd name="T9" fmla="*/ 7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05">
                <a:moveTo>
                  <a:pt x="318" y="73"/>
                </a:moveTo>
                <a:lnTo>
                  <a:pt x="9" y="105"/>
                </a:lnTo>
                <a:lnTo>
                  <a:pt x="0" y="32"/>
                </a:lnTo>
                <a:lnTo>
                  <a:pt x="309" y="0"/>
                </a:lnTo>
                <a:lnTo>
                  <a:pt x="318" y="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472"/>
          <p:cNvSpPr/>
          <p:nvPr/>
        </p:nvSpPr>
        <p:spPr bwMode="auto">
          <a:xfrm>
            <a:off x="9648636" y="3888720"/>
            <a:ext cx="417620" cy="137011"/>
          </a:xfrm>
          <a:custGeom>
            <a:avLst/>
            <a:gdLst>
              <a:gd name="T0" fmla="*/ 317 w 317"/>
              <a:gd name="T1" fmla="*/ 73 h 104"/>
              <a:gd name="T2" fmla="*/ 9 w 317"/>
              <a:gd name="T3" fmla="*/ 104 h 104"/>
              <a:gd name="T4" fmla="*/ 0 w 317"/>
              <a:gd name="T5" fmla="*/ 32 h 104"/>
              <a:gd name="T6" fmla="*/ 309 w 317"/>
              <a:gd name="T7" fmla="*/ 0 h 104"/>
              <a:gd name="T8" fmla="*/ 317 w 317"/>
              <a:gd name="T9" fmla="*/ 7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104">
                <a:moveTo>
                  <a:pt x="317" y="73"/>
                </a:moveTo>
                <a:lnTo>
                  <a:pt x="9" y="104"/>
                </a:lnTo>
                <a:lnTo>
                  <a:pt x="0" y="32"/>
                </a:lnTo>
                <a:lnTo>
                  <a:pt x="309" y="0"/>
                </a:lnTo>
                <a:lnTo>
                  <a:pt x="317" y="73"/>
                </a:lnTo>
                <a:close/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474"/>
          <p:cNvSpPr/>
          <p:nvPr/>
        </p:nvSpPr>
        <p:spPr bwMode="auto">
          <a:xfrm>
            <a:off x="9365392" y="2119435"/>
            <a:ext cx="353067" cy="2562368"/>
          </a:xfrm>
          <a:custGeom>
            <a:avLst/>
            <a:gdLst>
              <a:gd name="T0" fmla="*/ 467 w 495"/>
              <a:gd name="T1" fmla="*/ 3601 h 3602"/>
              <a:gd name="T2" fmla="*/ 467 w 495"/>
              <a:gd name="T3" fmla="*/ 3601 h 3602"/>
              <a:gd name="T4" fmla="*/ 434 w 495"/>
              <a:gd name="T5" fmla="*/ 3576 h 3602"/>
              <a:gd name="T6" fmla="*/ 2 w 495"/>
              <a:gd name="T7" fmla="*/ 32 h 3602"/>
              <a:gd name="T8" fmla="*/ 28 w 495"/>
              <a:gd name="T9" fmla="*/ 1 h 3602"/>
              <a:gd name="T10" fmla="*/ 62 w 495"/>
              <a:gd name="T11" fmla="*/ 26 h 3602"/>
              <a:gd name="T12" fmla="*/ 493 w 495"/>
              <a:gd name="T13" fmla="*/ 3570 h 3602"/>
              <a:gd name="T14" fmla="*/ 467 w 495"/>
              <a:gd name="T15" fmla="*/ 3601 h 3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5" h="3602">
                <a:moveTo>
                  <a:pt x="467" y="3601"/>
                </a:moveTo>
                <a:cubicBezTo>
                  <a:pt x="467" y="3601"/>
                  <a:pt x="467" y="3601"/>
                  <a:pt x="467" y="3601"/>
                </a:cubicBezTo>
                <a:cubicBezTo>
                  <a:pt x="450" y="3602"/>
                  <a:pt x="435" y="3592"/>
                  <a:pt x="434" y="3576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17"/>
                  <a:pt x="12" y="3"/>
                  <a:pt x="28" y="1"/>
                </a:cubicBezTo>
                <a:cubicBezTo>
                  <a:pt x="45" y="0"/>
                  <a:pt x="60" y="11"/>
                  <a:pt x="62" y="26"/>
                </a:cubicBezTo>
                <a:cubicBezTo>
                  <a:pt x="493" y="3570"/>
                  <a:pt x="493" y="3570"/>
                  <a:pt x="493" y="3570"/>
                </a:cubicBezTo>
                <a:cubicBezTo>
                  <a:pt x="495" y="3585"/>
                  <a:pt x="483" y="3599"/>
                  <a:pt x="467" y="360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475"/>
          <p:cNvSpPr/>
          <p:nvPr/>
        </p:nvSpPr>
        <p:spPr bwMode="auto">
          <a:xfrm>
            <a:off x="9814630" y="2073325"/>
            <a:ext cx="351750" cy="2562368"/>
          </a:xfrm>
          <a:custGeom>
            <a:avLst/>
            <a:gdLst>
              <a:gd name="T0" fmla="*/ 467 w 495"/>
              <a:gd name="T1" fmla="*/ 3601 h 3603"/>
              <a:gd name="T2" fmla="*/ 467 w 495"/>
              <a:gd name="T3" fmla="*/ 3601 h 3603"/>
              <a:gd name="T4" fmla="*/ 434 w 495"/>
              <a:gd name="T5" fmla="*/ 3577 h 3603"/>
              <a:gd name="T6" fmla="*/ 2 w 495"/>
              <a:gd name="T7" fmla="*/ 32 h 3603"/>
              <a:gd name="T8" fmla="*/ 29 w 495"/>
              <a:gd name="T9" fmla="*/ 2 h 3603"/>
              <a:gd name="T10" fmla="*/ 62 w 495"/>
              <a:gd name="T11" fmla="*/ 26 h 3603"/>
              <a:gd name="T12" fmla="*/ 494 w 495"/>
              <a:gd name="T13" fmla="*/ 3571 h 3603"/>
              <a:gd name="T14" fmla="*/ 467 w 495"/>
              <a:gd name="T15" fmla="*/ 3601 h 3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5" h="3603">
                <a:moveTo>
                  <a:pt x="467" y="3601"/>
                </a:moveTo>
                <a:cubicBezTo>
                  <a:pt x="467" y="3601"/>
                  <a:pt x="467" y="3601"/>
                  <a:pt x="467" y="3601"/>
                </a:cubicBezTo>
                <a:cubicBezTo>
                  <a:pt x="451" y="3603"/>
                  <a:pt x="436" y="3592"/>
                  <a:pt x="434" y="3577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17"/>
                  <a:pt x="12" y="4"/>
                  <a:pt x="29" y="2"/>
                </a:cubicBezTo>
                <a:cubicBezTo>
                  <a:pt x="45" y="0"/>
                  <a:pt x="60" y="11"/>
                  <a:pt x="62" y="26"/>
                </a:cubicBezTo>
                <a:cubicBezTo>
                  <a:pt x="494" y="3571"/>
                  <a:pt x="494" y="3571"/>
                  <a:pt x="494" y="3571"/>
                </a:cubicBezTo>
                <a:cubicBezTo>
                  <a:pt x="495" y="3586"/>
                  <a:pt x="484" y="3600"/>
                  <a:pt x="467" y="360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476"/>
          <p:cNvSpPr/>
          <p:nvPr/>
        </p:nvSpPr>
        <p:spPr bwMode="auto">
          <a:xfrm>
            <a:off x="9437850" y="2332856"/>
            <a:ext cx="418937" cy="137011"/>
          </a:xfrm>
          <a:custGeom>
            <a:avLst/>
            <a:gdLst>
              <a:gd name="T0" fmla="*/ 318 w 318"/>
              <a:gd name="T1" fmla="*/ 72 h 104"/>
              <a:gd name="T2" fmla="*/ 9 w 318"/>
              <a:gd name="T3" fmla="*/ 104 h 104"/>
              <a:gd name="T4" fmla="*/ 0 w 318"/>
              <a:gd name="T5" fmla="*/ 31 h 104"/>
              <a:gd name="T6" fmla="*/ 309 w 318"/>
              <a:gd name="T7" fmla="*/ 0 h 104"/>
              <a:gd name="T8" fmla="*/ 318 w 318"/>
              <a:gd name="T9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04">
                <a:moveTo>
                  <a:pt x="318" y="72"/>
                </a:moveTo>
                <a:lnTo>
                  <a:pt x="9" y="104"/>
                </a:lnTo>
                <a:lnTo>
                  <a:pt x="0" y="31"/>
                </a:lnTo>
                <a:lnTo>
                  <a:pt x="309" y="0"/>
                </a:lnTo>
                <a:lnTo>
                  <a:pt x="318" y="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477"/>
          <p:cNvSpPr/>
          <p:nvPr/>
        </p:nvSpPr>
        <p:spPr bwMode="auto">
          <a:xfrm>
            <a:off x="9485277" y="2717540"/>
            <a:ext cx="418937" cy="137011"/>
          </a:xfrm>
          <a:custGeom>
            <a:avLst/>
            <a:gdLst>
              <a:gd name="T0" fmla="*/ 318 w 318"/>
              <a:gd name="T1" fmla="*/ 73 h 104"/>
              <a:gd name="T2" fmla="*/ 9 w 318"/>
              <a:gd name="T3" fmla="*/ 104 h 104"/>
              <a:gd name="T4" fmla="*/ 0 w 318"/>
              <a:gd name="T5" fmla="*/ 32 h 104"/>
              <a:gd name="T6" fmla="*/ 309 w 318"/>
              <a:gd name="T7" fmla="*/ 0 h 104"/>
              <a:gd name="T8" fmla="*/ 318 w 318"/>
              <a:gd name="T9" fmla="*/ 7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04">
                <a:moveTo>
                  <a:pt x="318" y="73"/>
                </a:moveTo>
                <a:lnTo>
                  <a:pt x="9" y="104"/>
                </a:lnTo>
                <a:lnTo>
                  <a:pt x="0" y="32"/>
                </a:lnTo>
                <a:lnTo>
                  <a:pt x="309" y="0"/>
                </a:lnTo>
                <a:lnTo>
                  <a:pt x="318" y="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478"/>
          <p:cNvSpPr/>
          <p:nvPr/>
        </p:nvSpPr>
        <p:spPr bwMode="auto">
          <a:xfrm>
            <a:off x="9535339" y="3131208"/>
            <a:ext cx="418937" cy="137011"/>
          </a:xfrm>
          <a:custGeom>
            <a:avLst/>
            <a:gdLst>
              <a:gd name="T0" fmla="*/ 318 w 318"/>
              <a:gd name="T1" fmla="*/ 73 h 104"/>
              <a:gd name="T2" fmla="*/ 9 w 318"/>
              <a:gd name="T3" fmla="*/ 104 h 104"/>
              <a:gd name="T4" fmla="*/ 0 w 318"/>
              <a:gd name="T5" fmla="*/ 32 h 104"/>
              <a:gd name="T6" fmla="*/ 309 w 318"/>
              <a:gd name="T7" fmla="*/ 0 h 104"/>
              <a:gd name="T8" fmla="*/ 318 w 318"/>
              <a:gd name="T9" fmla="*/ 7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04">
                <a:moveTo>
                  <a:pt x="318" y="73"/>
                </a:moveTo>
                <a:lnTo>
                  <a:pt x="9" y="104"/>
                </a:lnTo>
                <a:lnTo>
                  <a:pt x="0" y="32"/>
                </a:lnTo>
                <a:lnTo>
                  <a:pt x="309" y="0"/>
                </a:lnTo>
                <a:lnTo>
                  <a:pt x="318" y="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479"/>
          <p:cNvSpPr/>
          <p:nvPr/>
        </p:nvSpPr>
        <p:spPr bwMode="auto">
          <a:xfrm>
            <a:off x="9581448" y="3505353"/>
            <a:ext cx="417620" cy="137011"/>
          </a:xfrm>
          <a:custGeom>
            <a:avLst/>
            <a:gdLst>
              <a:gd name="T0" fmla="*/ 317 w 317"/>
              <a:gd name="T1" fmla="*/ 72 h 104"/>
              <a:gd name="T2" fmla="*/ 9 w 317"/>
              <a:gd name="T3" fmla="*/ 104 h 104"/>
              <a:gd name="T4" fmla="*/ 0 w 317"/>
              <a:gd name="T5" fmla="*/ 32 h 104"/>
              <a:gd name="T6" fmla="*/ 308 w 317"/>
              <a:gd name="T7" fmla="*/ 0 h 104"/>
              <a:gd name="T8" fmla="*/ 317 w 317"/>
              <a:gd name="T9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104">
                <a:moveTo>
                  <a:pt x="317" y="72"/>
                </a:moveTo>
                <a:lnTo>
                  <a:pt x="9" y="104"/>
                </a:lnTo>
                <a:lnTo>
                  <a:pt x="0" y="32"/>
                </a:lnTo>
                <a:lnTo>
                  <a:pt x="308" y="0"/>
                </a:lnTo>
                <a:lnTo>
                  <a:pt x="317" y="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480"/>
          <p:cNvSpPr/>
          <p:nvPr/>
        </p:nvSpPr>
        <p:spPr bwMode="auto">
          <a:xfrm>
            <a:off x="9627558" y="3879499"/>
            <a:ext cx="417620" cy="137011"/>
          </a:xfrm>
          <a:custGeom>
            <a:avLst/>
            <a:gdLst>
              <a:gd name="T0" fmla="*/ 317 w 317"/>
              <a:gd name="T1" fmla="*/ 72 h 104"/>
              <a:gd name="T2" fmla="*/ 8 w 317"/>
              <a:gd name="T3" fmla="*/ 104 h 104"/>
              <a:gd name="T4" fmla="*/ 0 w 317"/>
              <a:gd name="T5" fmla="*/ 31 h 104"/>
              <a:gd name="T6" fmla="*/ 308 w 317"/>
              <a:gd name="T7" fmla="*/ 0 h 104"/>
              <a:gd name="T8" fmla="*/ 317 w 317"/>
              <a:gd name="T9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104">
                <a:moveTo>
                  <a:pt x="317" y="72"/>
                </a:moveTo>
                <a:lnTo>
                  <a:pt x="8" y="104"/>
                </a:lnTo>
                <a:lnTo>
                  <a:pt x="0" y="31"/>
                </a:lnTo>
                <a:lnTo>
                  <a:pt x="308" y="0"/>
                </a:lnTo>
                <a:lnTo>
                  <a:pt x="317" y="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473"/>
          <p:cNvSpPr/>
          <p:nvPr/>
        </p:nvSpPr>
        <p:spPr bwMode="auto">
          <a:xfrm>
            <a:off x="9715823" y="4297287"/>
            <a:ext cx="418937" cy="137011"/>
          </a:xfrm>
          <a:custGeom>
            <a:avLst/>
            <a:gdLst>
              <a:gd name="T0" fmla="*/ 318 w 318"/>
              <a:gd name="T1" fmla="*/ 72 h 104"/>
              <a:gd name="T2" fmla="*/ 9 w 318"/>
              <a:gd name="T3" fmla="*/ 104 h 104"/>
              <a:gd name="T4" fmla="*/ 0 w 318"/>
              <a:gd name="T5" fmla="*/ 31 h 104"/>
              <a:gd name="T6" fmla="*/ 309 w 318"/>
              <a:gd name="T7" fmla="*/ 0 h 104"/>
              <a:gd name="T8" fmla="*/ 318 w 318"/>
              <a:gd name="T9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04">
                <a:moveTo>
                  <a:pt x="318" y="72"/>
                </a:moveTo>
                <a:lnTo>
                  <a:pt x="9" y="104"/>
                </a:lnTo>
                <a:lnTo>
                  <a:pt x="0" y="31"/>
                </a:lnTo>
                <a:lnTo>
                  <a:pt x="309" y="0"/>
                </a:lnTo>
                <a:lnTo>
                  <a:pt x="318" y="72"/>
                </a:lnTo>
                <a:close/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481"/>
          <p:cNvSpPr/>
          <p:nvPr/>
        </p:nvSpPr>
        <p:spPr bwMode="auto">
          <a:xfrm>
            <a:off x="9694745" y="4286748"/>
            <a:ext cx="418937" cy="137011"/>
          </a:xfrm>
          <a:custGeom>
            <a:avLst/>
            <a:gdLst>
              <a:gd name="T0" fmla="*/ 318 w 318"/>
              <a:gd name="T1" fmla="*/ 73 h 104"/>
              <a:gd name="T2" fmla="*/ 9 w 318"/>
              <a:gd name="T3" fmla="*/ 104 h 104"/>
              <a:gd name="T4" fmla="*/ 0 w 318"/>
              <a:gd name="T5" fmla="*/ 32 h 104"/>
              <a:gd name="T6" fmla="*/ 308 w 318"/>
              <a:gd name="T7" fmla="*/ 0 h 104"/>
              <a:gd name="T8" fmla="*/ 318 w 318"/>
              <a:gd name="T9" fmla="*/ 7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04">
                <a:moveTo>
                  <a:pt x="318" y="73"/>
                </a:moveTo>
                <a:lnTo>
                  <a:pt x="9" y="104"/>
                </a:lnTo>
                <a:lnTo>
                  <a:pt x="0" y="32"/>
                </a:lnTo>
                <a:lnTo>
                  <a:pt x="308" y="0"/>
                </a:lnTo>
                <a:lnTo>
                  <a:pt x="318" y="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7" name="组合 496"/>
          <p:cNvGrpSpPr/>
          <p:nvPr/>
        </p:nvGrpSpPr>
        <p:grpSpPr>
          <a:xfrm>
            <a:off x="9829700" y="3162679"/>
            <a:ext cx="2038696" cy="2574226"/>
            <a:chOff x="9306040" y="2959574"/>
            <a:chExt cx="2038696" cy="2574226"/>
          </a:xfrm>
        </p:grpSpPr>
        <p:sp>
          <p:nvSpPr>
            <p:cNvPr id="77" name="Freeform 482"/>
            <p:cNvSpPr/>
            <p:nvPr/>
          </p:nvSpPr>
          <p:spPr bwMode="auto">
            <a:xfrm>
              <a:off x="10014808" y="5395471"/>
              <a:ext cx="602058" cy="138329"/>
            </a:xfrm>
            <a:custGeom>
              <a:avLst/>
              <a:gdLst>
                <a:gd name="T0" fmla="*/ 423 w 846"/>
                <a:gd name="T1" fmla="*/ 0 h 193"/>
                <a:gd name="T2" fmla="*/ 0 w 846"/>
                <a:gd name="T3" fmla="*/ 96 h 193"/>
                <a:gd name="T4" fmla="*/ 0 w 846"/>
                <a:gd name="T5" fmla="*/ 97 h 193"/>
                <a:gd name="T6" fmla="*/ 423 w 846"/>
                <a:gd name="T7" fmla="*/ 193 h 193"/>
                <a:gd name="T8" fmla="*/ 846 w 846"/>
                <a:gd name="T9" fmla="*/ 96 h 193"/>
                <a:gd name="T10" fmla="*/ 423 w 846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6" h="193">
                  <a:moveTo>
                    <a:pt x="423" y="0"/>
                  </a:moveTo>
                  <a:cubicBezTo>
                    <a:pt x="190" y="0"/>
                    <a:pt x="1" y="43"/>
                    <a:pt x="0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150"/>
                    <a:pt x="190" y="193"/>
                    <a:pt x="423" y="193"/>
                  </a:cubicBezTo>
                  <a:cubicBezTo>
                    <a:pt x="656" y="193"/>
                    <a:pt x="846" y="150"/>
                    <a:pt x="846" y="96"/>
                  </a:cubicBezTo>
                  <a:cubicBezTo>
                    <a:pt x="846" y="43"/>
                    <a:pt x="656" y="0"/>
                    <a:pt x="423" y="0"/>
                  </a:cubicBezTo>
                </a:path>
              </a:pathLst>
            </a:custGeom>
            <a:solidFill>
              <a:srgbClr val="D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83"/>
            <p:cNvSpPr/>
            <p:nvPr/>
          </p:nvSpPr>
          <p:spPr bwMode="auto">
            <a:xfrm>
              <a:off x="9330411" y="2987240"/>
              <a:ext cx="2014325" cy="1845696"/>
            </a:xfrm>
            <a:custGeom>
              <a:avLst/>
              <a:gdLst>
                <a:gd name="T0" fmla="*/ 2302 w 2833"/>
                <a:gd name="T1" fmla="*/ 1196 h 2595"/>
                <a:gd name="T2" fmla="*/ 1759 w 2833"/>
                <a:gd name="T3" fmla="*/ 841 h 2595"/>
                <a:gd name="T4" fmla="*/ 1763 w 2833"/>
                <a:gd name="T5" fmla="*/ 826 h 2595"/>
                <a:gd name="T6" fmla="*/ 2160 w 2833"/>
                <a:gd name="T7" fmla="*/ 590 h 2595"/>
                <a:gd name="T8" fmla="*/ 1777 w 2833"/>
                <a:gd name="T9" fmla="*/ 0 h 2595"/>
                <a:gd name="T10" fmla="*/ 1088 w 2833"/>
                <a:gd name="T11" fmla="*/ 375 h 2595"/>
                <a:gd name="T12" fmla="*/ 1386 w 2833"/>
                <a:gd name="T13" fmla="*/ 773 h 2595"/>
                <a:gd name="T14" fmla="*/ 1382 w 2833"/>
                <a:gd name="T15" fmla="*/ 788 h 2595"/>
                <a:gd name="T16" fmla="*/ 720 w 2833"/>
                <a:gd name="T17" fmla="*/ 864 h 2595"/>
                <a:gd name="T18" fmla="*/ 688 w 2833"/>
                <a:gd name="T19" fmla="*/ 592 h 2595"/>
                <a:gd name="T20" fmla="*/ 0 w 2833"/>
                <a:gd name="T21" fmla="*/ 967 h 2595"/>
                <a:gd name="T22" fmla="*/ 379 w 2833"/>
                <a:gd name="T23" fmla="*/ 1551 h 2595"/>
                <a:gd name="T24" fmla="*/ 789 w 2833"/>
                <a:gd name="T25" fmla="*/ 1356 h 2595"/>
                <a:gd name="T26" fmla="*/ 805 w 2833"/>
                <a:gd name="T27" fmla="*/ 1360 h 2595"/>
                <a:gd name="T28" fmla="*/ 887 w 2833"/>
                <a:gd name="T29" fmla="*/ 1966 h 2595"/>
                <a:gd name="T30" fmla="*/ 677 w 2833"/>
                <a:gd name="T31" fmla="*/ 2011 h 2595"/>
                <a:gd name="T32" fmla="*/ 1056 w 2833"/>
                <a:gd name="T33" fmla="*/ 2595 h 2595"/>
                <a:gd name="T34" fmla="*/ 2833 w 2833"/>
                <a:gd name="T35" fmla="*/ 1627 h 2595"/>
                <a:gd name="T36" fmla="*/ 2450 w 2833"/>
                <a:gd name="T37" fmla="*/ 1037 h 2595"/>
                <a:gd name="T38" fmla="*/ 2302 w 2833"/>
                <a:gd name="T39" fmla="*/ 1196 h 2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3" h="2595">
                  <a:moveTo>
                    <a:pt x="2302" y="1196"/>
                  </a:moveTo>
                  <a:cubicBezTo>
                    <a:pt x="2062" y="1326"/>
                    <a:pt x="1724" y="1171"/>
                    <a:pt x="1759" y="841"/>
                  </a:cubicBezTo>
                  <a:cubicBezTo>
                    <a:pt x="1760" y="836"/>
                    <a:pt x="1761" y="830"/>
                    <a:pt x="1763" y="826"/>
                  </a:cubicBezTo>
                  <a:cubicBezTo>
                    <a:pt x="1846" y="643"/>
                    <a:pt x="2010" y="574"/>
                    <a:pt x="2160" y="590"/>
                  </a:cubicBezTo>
                  <a:cubicBezTo>
                    <a:pt x="1777" y="0"/>
                    <a:pt x="1777" y="0"/>
                    <a:pt x="1777" y="0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262" y="403"/>
                    <a:pt x="1411" y="546"/>
                    <a:pt x="1386" y="773"/>
                  </a:cubicBezTo>
                  <a:cubicBezTo>
                    <a:pt x="1386" y="778"/>
                    <a:pt x="1384" y="783"/>
                    <a:pt x="1382" y="788"/>
                  </a:cubicBezTo>
                  <a:cubicBezTo>
                    <a:pt x="1241" y="1095"/>
                    <a:pt x="862" y="1083"/>
                    <a:pt x="720" y="864"/>
                  </a:cubicBezTo>
                  <a:cubicBezTo>
                    <a:pt x="664" y="779"/>
                    <a:pt x="656" y="680"/>
                    <a:pt x="688" y="592"/>
                  </a:cubicBezTo>
                  <a:cubicBezTo>
                    <a:pt x="0" y="967"/>
                    <a:pt x="0" y="967"/>
                    <a:pt x="0" y="967"/>
                  </a:cubicBezTo>
                  <a:cubicBezTo>
                    <a:pt x="379" y="1551"/>
                    <a:pt x="379" y="1551"/>
                    <a:pt x="379" y="1551"/>
                  </a:cubicBezTo>
                  <a:cubicBezTo>
                    <a:pt x="439" y="1428"/>
                    <a:pt x="581" y="1336"/>
                    <a:pt x="789" y="1356"/>
                  </a:cubicBezTo>
                  <a:cubicBezTo>
                    <a:pt x="794" y="1357"/>
                    <a:pt x="800" y="1358"/>
                    <a:pt x="805" y="1360"/>
                  </a:cubicBezTo>
                  <a:cubicBezTo>
                    <a:pt x="1139" y="1490"/>
                    <a:pt x="1126" y="1836"/>
                    <a:pt x="887" y="1966"/>
                  </a:cubicBezTo>
                  <a:cubicBezTo>
                    <a:pt x="821" y="2002"/>
                    <a:pt x="748" y="2016"/>
                    <a:pt x="677" y="2011"/>
                  </a:cubicBezTo>
                  <a:cubicBezTo>
                    <a:pt x="1056" y="2595"/>
                    <a:pt x="1056" y="2595"/>
                    <a:pt x="1056" y="2595"/>
                  </a:cubicBezTo>
                  <a:cubicBezTo>
                    <a:pt x="2833" y="1627"/>
                    <a:pt x="2833" y="1627"/>
                    <a:pt x="2833" y="1627"/>
                  </a:cubicBezTo>
                  <a:cubicBezTo>
                    <a:pt x="2450" y="1037"/>
                    <a:pt x="2450" y="1037"/>
                    <a:pt x="2450" y="1037"/>
                  </a:cubicBezTo>
                  <a:cubicBezTo>
                    <a:pt x="2422" y="1101"/>
                    <a:pt x="2371" y="1158"/>
                    <a:pt x="2302" y="119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84"/>
            <p:cNvSpPr/>
            <p:nvPr/>
          </p:nvSpPr>
          <p:spPr bwMode="auto">
            <a:xfrm>
              <a:off x="9307358" y="2960892"/>
              <a:ext cx="2015642" cy="1845696"/>
            </a:xfrm>
            <a:custGeom>
              <a:avLst/>
              <a:gdLst>
                <a:gd name="T0" fmla="*/ 2302 w 2833"/>
                <a:gd name="T1" fmla="*/ 1196 h 2595"/>
                <a:gd name="T2" fmla="*/ 1760 w 2833"/>
                <a:gd name="T3" fmla="*/ 841 h 2595"/>
                <a:gd name="T4" fmla="*/ 1764 w 2833"/>
                <a:gd name="T5" fmla="*/ 826 h 2595"/>
                <a:gd name="T6" fmla="*/ 2160 w 2833"/>
                <a:gd name="T7" fmla="*/ 590 h 2595"/>
                <a:gd name="T8" fmla="*/ 1777 w 2833"/>
                <a:gd name="T9" fmla="*/ 0 h 2595"/>
                <a:gd name="T10" fmla="*/ 1089 w 2833"/>
                <a:gd name="T11" fmla="*/ 375 h 2595"/>
                <a:gd name="T12" fmla="*/ 1387 w 2833"/>
                <a:gd name="T13" fmla="*/ 773 h 2595"/>
                <a:gd name="T14" fmla="*/ 1382 w 2833"/>
                <a:gd name="T15" fmla="*/ 788 h 2595"/>
                <a:gd name="T16" fmla="*/ 720 w 2833"/>
                <a:gd name="T17" fmla="*/ 864 h 2595"/>
                <a:gd name="T18" fmla="*/ 689 w 2833"/>
                <a:gd name="T19" fmla="*/ 592 h 2595"/>
                <a:gd name="T20" fmla="*/ 0 w 2833"/>
                <a:gd name="T21" fmla="*/ 967 h 2595"/>
                <a:gd name="T22" fmla="*/ 379 w 2833"/>
                <a:gd name="T23" fmla="*/ 1551 h 2595"/>
                <a:gd name="T24" fmla="*/ 789 w 2833"/>
                <a:gd name="T25" fmla="*/ 1356 h 2595"/>
                <a:gd name="T26" fmla="*/ 805 w 2833"/>
                <a:gd name="T27" fmla="*/ 1360 h 2595"/>
                <a:gd name="T28" fmla="*/ 887 w 2833"/>
                <a:gd name="T29" fmla="*/ 1966 h 2595"/>
                <a:gd name="T30" fmla="*/ 678 w 2833"/>
                <a:gd name="T31" fmla="*/ 2011 h 2595"/>
                <a:gd name="T32" fmla="*/ 1056 w 2833"/>
                <a:gd name="T33" fmla="*/ 2595 h 2595"/>
                <a:gd name="T34" fmla="*/ 2833 w 2833"/>
                <a:gd name="T35" fmla="*/ 1627 h 2595"/>
                <a:gd name="T36" fmla="*/ 2450 w 2833"/>
                <a:gd name="T37" fmla="*/ 1037 h 2595"/>
                <a:gd name="T38" fmla="*/ 2302 w 2833"/>
                <a:gd name="T39" fmla="*/ 1196 h 2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3" h="2595">
                  <a:moveTo>
                    <a:pt x="2302" y="1196"/>
                  </a:moveTo>
                  <a:cubicBezTo>
                    <a:pt x="2063" y="1326"/>
                    <a:pt x="1725" y="1171"/>
                    <a:pt x="1760" y="841"/>
                  </a:cubicBezTo>
                  <a:cubicBezTo>
                    <a:pt x="1760" y="836"/>
                    <a:pt x="1762" y="830"/>
                    <a:pt x="1764" y="826"/>
                  </a:cubicBezTo>
                  <a:cubicBezTo>
                    <a:pt x="1847" y="643"/>
                    <a:pt x="2010" y="574"/>
                    <a:pt x="2160" y="590"/>
                  </a:cubicBezTo>
                  <a:cubicBezTo>
                    <a:pt x="1777" y="0"/>
                    <a:pt x="1777" y="0"/>
                    <a:pt x="1777" y="0"/>
                  </a:cubicBezTo>
                  <a:cubicBezTo>
                    <a:pt x="1089" y="375"/>
                    <a:pt x="1089" y="375"/>
                    <a:pt x="1089" y="375"/>
                  </a:cubicBezTo>
                  <a:cubicBezTo>
                    <a:pt x="1262" y="402"/>
                    <a:pt x="1411" y="546"/>
                    <a:pt x="1387" y="773"/>
                  </a:cubicBezTo>
                  <a:cubicBezTo>
                    <a:pt x="1386" y="778"/>
                    <a:pt x="1385" y="783"/>
                    <a:pt x="1382" y="788"/>
                  </a:cubicBezTo>
                  <a:cubicBezTo>
                    <a:pt x="1241" y="1095"/>
                    <a:pt x="862" y="1083"/>
                    <a:pt x="720" y="864"/>
                  </a:cubicBezTo>
                  <a:cubicBezTo>
                    <a:pt x="665" y="778"/>
                    <a:pt x="657" y="680"/>
                    <a:pt x="689" y="592"/>
                  </a:cubicBezTo>
                  <a:cubicBezTo>
                    <a:pt x="0" y="967"/>
                    <a:pt x="0" y="967"/>
                    <a:pt x="0" y="967"/>
                  </a:cubicBezTo>
                  <a:cubicBezTo>
                    <a:pt x="379" y="1551"/>
                    <a:pt x="379" y="1551"/>
                    <a:pt x="379" y="1551"/>
                  </a:cubicBezTo>
                  <a:cubicBezTo>
                    <a:pt x="439" y="1428"/>
                    <a:pt x="582" y="1336"/>
                    <a:pt x="789" y="1356"/>
                  </a:cubicBezTo>
                  <a:cubicBezTo>
                    <a:pt x="795" y="1357"/>
                    <a:pt x="800" y="1358"/>
                    <a:pt x="805" y="1360"/>
                  </a:cubicBezTo>
                  <a:cubicBezTo>
                    <a:pt x="1139" y="1490"/>
                    <a:pt x="1127" y="1836"/>
                    <a:pt x="887" y="1966"/>
                  </a:cubicBezTo>
                  <a:cubicBezTo>
                    <a:pt x="822" y="2002"/>
                    <a:pt x="748" y="2016"/>
                    <a:pt x="678" y="2011"/>
                  </a:cubicBezTo>
                  <a:cubicBezTo>
                    <a:pt x="1056" y="2595"/>
                    <a:pt x="1056" y="2595"/>
                    <a:pt x="1056" y="2595"/>
                  </a:cubicBezTo>
                  <a:cubicBezTo>
                    <a:pt x="2833" y="1627"/>
                    <a:pt x="2833" y="1627"/>
                    <a:pt x="2833" y="1627"/>
                  </a:cubicBezTo>
                  <a:cubicBezTo>
                    <a:pt x="2450" y="1037"/>
                    <a:pt x="2450" y="1037"/>
                    <a:pt x="2450" y="1037"/>
                  </a:cubicBezTo>
                  <a:cubicBezTo>
                    <a:pt x="2422" y="1101"/>
                    <a:pt x="2372" y="1158"/>
                    <a:pt x="2302" y="1196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85"/>
            <p:cNvSpPr/>
            <p:nvPr/>
          </p:nvSpPr>
          <p:spPr bwMode="auto">
            <a:xfrm>
              <a:off x="9306040" y="2959574"/>
              <a:ext cx="2018277" cy="1848331"/>
            </a:xfrm>
            <a:custGeom>
              <a:avLst/>
              <a:gdLst>
                <a:gd name="T0" fmla="*/ 2304 w 2839"/>
                <a:gd name="T1" fmla="*/ 1197 h 2600"/>
                <a:gd name="T2" fmla="*/ 1873 w 2839"/>
                <a:gd name="T3" fmla="*/ 1150 h 2600"/>
                <a:gd name="T4" fmla="*/ 1765 w 2839"/>
                <a:gd name="T5" fmla="*/ 844 h 2600"/>
                <a:gd name="T6" fmla="*/ 2122 w 2839"/>
                <a:gd name="T7" fmla="*/ 593 h 2600"/>
                <a:gd name="T8" fmla="*/ 2167 w 2839"/>
                <a:gd name="T9" fmla="*/ 595 h 2600"/>
                <a:gd name="T10" fmla="*/ 1086 w 2839"/>
                <a:gd name="T11" fmla="*/ 379 h 2600"/>
                <a:gd name="T12" fmla="*/ 1301 w 2839"/>
                <a:gd name="T13" fmla="*/ 489 h 2600"/>
                <a:gd name="T14" fmla="*/ 1388 w 2839"/>
                <a:gd name="T15" fmla="*/ 776 h 2600"/>
                <a:gd name="T16" fmla="*/ 1030 w 2839"/>
                <a:gd name="T17" fmla="*/ 1025 h 2600"/>
                <a:gd name="T18" fmla="*/ 675 w 2839"/>
                <a:gd name="T19" fmla="*/ 700 h 2600"/>
                <a:gd name="T20" fmla="*/ 695 w 2839"/>
                <a:gd name="T21" fmla="*/ 591 h 2600"/>
                <a:gd name="T22" fmla="*/ 382 w 2839"/>
                <a:gd name="T23" fmla="*/ 1558 h 2600"/>
                <a:gd name="T24" fmla="*/ 737 w 2839"/>
                <a:gd name="T25" fmla="*/ 1358 h 2600"/>
                <a:gd name="T26" fmla="*/ 807 w 2839"/>
                <a:gd name="T27" fmla="*/ 1365 h 2600"/>
                <a:gd name="T28" fmla="*/ 889 w 2839"/>
                <a:gd name="T29" fmla="*/ 1967 h 2600"/>
                <a:gd name="T30" fmla="*/ 681 w 2839"/>
                <a:gd name="T31" fmla="*/ 2012 h 2600"/>
                <a:gd name="T32" fmla="*/ 1059 w 2839"/>
                <a:gd name="T33" fmla="*/ 2600 h 2600"/>
                <a:gd name="T34" fmla="*/ 2453 w 2839"/>
                <a:gd name="T35" fmla="*/ 1036 h 2600"/>
                <a:gd name="T36" fmla="*/ 2304 w 2839"/>
                <a:gd name="T37" fmla="*/ 1197 h 2600"/>
                <a:gd name="T38" fmla="*/ 2306 w 2839"/>
                <a:gd name="T39" fmla="*/ 1201 h 2600"/>
                <a:gd name="T40" fmla="*/ 2453 w 2839"/>
                <a:gd name="T41" fmla="*/ 1040 h 2600"/>
                <a:gd name="T42" fmla="*/ 2833 w 2839"/>
                <a:gd name="T43" fmla="*/ 1630 h 2600"/>
                <a:gd name="T44" fmla="*/ 682 w 2839"/>
                <a:gd name="T45" fmla="*/ 2013 h 2600"/>
                <a:gd name="T46" fmla="*/ 680 w 2839"/>
                <a:gd name="T47" fmla="*/ 2016 h 2600"/>
                <a:gd name="T48" fmla="*/ 891 w 2839"/>
                <a:gd name="T49" fmla="*/ 1971 h 2600"/>
                <a:gd name="T50" fmla="*/ 809 w 2839"/>
                <a:gd name="T51" fmla="*/ 1361 h 2600"/>
                <a:gd name="T52" fmla="*/ 737 w 2839"/>
                <a:gd name="T53" fmla="*/ 1354 h 2600"/>
                <a:gd name="T54" fmla="*/ 382 w 2839"/>
                <a:gd name="T55" fmla="*/ 1554 h 2600"/>
                <a:gd name="T56" fmla="*/ 6 w 2839"/>
                <a:gd name="T57" fmla="*/ 971 h 2600"/>
                <a:gd name="T58" fmla="*/ 692 w 2839"/>
                <a:gd name="T59" fmla="*/ 595 h 2600"/>
                <a:gd name="T60" fmla="*/ 671 w 2839"/>
                <a:gd name="T61" fmla="*/ 700 h 2600"/>
                <a:gd name="T62" fmla="*/ 1030 w 2839"/>
                <a:gd name="T63" fmla="*/ 1029 h 2600"/>
                <a:gd name="T64" fmla="*/ 1392 w 2839"/>
                <a:gd name="T65" fmla="*/ 776 h 2600"/>
                <a:gd name="T66" fmla="*/ 1304 w 2839"/>
                <a:gd name="T67" fmla="*/ 486 h 2600"/>
                <a:gd name="T68" fmla="*/ 1092 w 2839"/>
                <a:gd name="T69" fmla="*/ 378 h 2600"/>
                <a:gd name="T70" fmla="*/ 1780 w 2839"/>
                <a:gd name="T71" fmla="*/ 5 h 2600"/>
                <a:gd name="T72" fmla="*/ 2163 w 2839"/>
                <a:gd name="T73" fmla="*/ 593 h 2600"/>
                <a:gd name="T74" fmla="*/ 2122 w 2839"/>
                <a:gd name="T75" fmla="*/ 589 h 2600"/>
                <a:gd name="T76" fmla="*/ 1761 w 2839"/>
                <a:gd name="T77" fmla="*/ 843 h 2600"/>
                <a:gd name="T78" fmla="*/ 1871 w 2839"/>
                <a:gd name="T79" fmla="*/ 1153 h 2600"/>
                <a:gd name="T80" fmla="*/ 2306 w 2839"/>
                <a:gd name="T81" fmla="*/ 1201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39" h="2600">
                  <a:moveTo>
                    <a:pt x="2305" y="1199"/>
                  </a:moveTo>
                  <a:cubicBezTo>
                    <a:pt x="2304" y="1197"/>
                    <a:pt x="2304" y="1197"/>
                    <a:pt x="2304" y="1197"/>
                  </a:cubicBezTo>
                  <a:cubicBezTo>
                    <a:pt x="2247" y="1228"/>
                    <a:pt x="2185" y="1243"/>
                    <a:pt x="2123" y="1243"/>
                  </a:cubicBezTo>
                  <a:cubicBezTo>
                    <a:pt x="2031" y="1243"/>
                    <a:pt x="1941" y="1210"/>
                    <a:pt x="1873" y="1150"/>
                  </a:cubicBezTo>
                  <a:cubicBezTo>
                    <a:pt x="1806" y="1089"/>
                    <a:pt x="1762" y="1001"/>
                    <a:pt x="1762" y="890"/>
                  </a:cubicBezTo>
                  <a:cubicBezTo>
                    <a:pt x="1762" y="875"/>
                    <a:pt x="1763" y="860"/>
                    <a:pt x="1765" y="844"/>
                  </a:cubicBezTo>
                  <a:cubicBezTo>
                    <a:pt x="1765" y="839"/>
                    <a:pt x="1767" y="834"/>
                    <a:pt x="1769" y="830"/>
                  </a:cubicBezTo>
                  <a:cubicBezTo>
                    <a:pt x="1844" y="665"/>
                    <a:pt x="1984" y="593"/>
                    <a:pt x="2122" y="593"/>
                  </a:cubicBezTo>
                  <a:cubicBezTo>
                    <a:pt x="2135" y="593"/>
                    <a:pt x="2149" y="594"/>
                    <a:pt x="2163" y="595"/>
                  </a:cubicBezTo>
                  <a:cubicBezTo>
                    <a:pt x="2167" y="595"/>
                    <a:pt x="2167" y="595"/>
                    <a:pt x="2167" y="595"/>
                  </a:cubicBezTo>
                  <a:cubicBezTo>
                    <a:pt x="1781" y="0"/>
                    <a:pt x="1781" y="0"/>
                    <a:pt x="1781" y="0"/>
                  </a:cubicBezTo>
                  <a:cubicBezTo>
                    <a:pt x="1086" y="379"/>
                    <a:pt x="1086" y="379"/>
                    <a:pt x="1086" y="379"/>
                  </a:cubicBezTo>
                  <a:cubicBezTo>
                    <a:pt x="1091" y="380"/>
                    <a:pt x="1091" y="380"/>
                    <a:pt x="1091" y="380"/>
                  </a:cubicBezTo>
                  <a:cubicBezTo>
                    <a:pt x="1171" y="392"/>
                    <a:pt x="1246" y="430"/>
                    <a:pt x="1301" y="489"/>
                  </a:cubicBezTo>
                  <a:cubicBezTo>
                    <a:pt x="1355" y="548"/>
                    <a:pt x="1390" y="628"/>
                    <a:pt x="1390" y="727"/>
                  </a:cubicBezTo>
                  <a:cubicBezTo>
                    <a:pt x="1390" y="743"/>
                    <a:pt x="1389" y="759"/>
                    <a:pt x="1388" y="776"/>
                  </a:cubicBezTo>
                  <a:cubicBezTo>
                    <a:pt x="1387" y="780"/>
                    <a:pt x="1386" y="785"/>
                    <a:pt x="1384" y="790"/>
                  </a:cubicBezTo>
                  <a:cubicBezTo>
                    <a:pt x="1309" y="952"/>
                    <a:pt x="1168" y="1025"/>
                    <a:pt x="1030" y="1025"/>
                  </a:cubicBezTo>
                  <a:cubicBezTo>
                    <a:pt x="909" y="1025"/>
                    <a:pt x="791" y="968"/>
                    <a:pt x="725" y="866"/>
                  </a:cubicBezTo>
                  <a:cubicBezTo>
                    <a:pt x="691" y="814"/>
                    <a:pt x="675" y="757"/>
                    <a:pt x="675" y="700"/>
                  </a:cubicBezTo>
                  <a:cubicBezTo>
                    <a:pt x="675" y="665"/>
                    <a:pt x="681" y="630"/>
                    <a:pt x="694" y="596"/>
                  </a:cubicBezTo>
                  <a:cubicBezTo>
                    <a:pt x="695" y="591"/>
                    <a:pt x="695" y="591"/>
                    <a:pt x="695" y="591"/>
                  </a:cubicBezTo>
                  <a:cubicBezTo>
                    <a:pt x="0" y="969"/>
                    <a:pt x="0" y="969"/>
                    <a:pt x="0" y="969"/>
                  </a:cubicBezTo>
                  <a:cubicBezTo>
                    <a:pt x="382" y="1558"/>
                    <a:pt x="382" y="1558"/>
                    <a:pt x="382" y="1558"/>
                  </a:cubicBezTo>
                  <a:cubicBezTo>
                    <a:pt x="384" y="1555"/>
                    <a:pt x="384" y="1555"/>
                    <a:pt x="384" y="1555"/>
                  </a:cubicBezTo>
                  <a:cubicBezTo>
                    <a:pt x="438" y="1444"/>
                    <a:pt x="560" y="1358"/>
                    <a:pt x="737" y="1358"/>
                  </a:cubicBezTo>
                  <a:cubicBezTo>
                    <a:pt x="755" y="1358"/>
                    <a:pt x="773" y="1359"/>
                    <a:pt x="792" y="1361"/>
                  </a:cubicBezTo>
                  <a:cubicBezTo>
                    <a:pt x="797" y="1361"/>
                    <a:pt x="803" y="1363"/>
                    <a:pt x="807" y="1365"/>
                  </a:cubicBezTo>
                  <a:cubicBezTo>
                    <a:pt x="984" y="1433"/>
                    <a:pt x="1063" y="1562"/>
                    <a:pt x="1063" y="1688"/>
                  </a:cubicBezTo>
                  <a:cubicBezTo>
                    <a:pt x="1063" y="1798"/>
                    <a:pt x="1001" y="1907"/>
                    <a:pt x="889" y="1967"/>
                  </a:cubicBezTo>
                  <a:cubicBezTo>
                    <a:pt x="832" y="1998"/>
                    <a:pt x="770" y="2013"/>
                    <a:pt x="708" y="2013"/>
                  </a:cubicBezTo>
                  <a:cubicBezTo>
                    <a:pt x="699" y="2013"/>
                    <a:pt x="690" y="2013"/>
                    <a:pt x="681" y="2012"/>
                  </a:cubicBezTo>
                  <a:cubicBezTo>
                    <a:pt x="677" y="2012"/>
                    <a:pt x="677" y="2012"/>
                    <a:pt x="677" y="2012"/>
                  </a:cubicBezTo>
                  <a:cubicBezTo>
                    <a:pt x="1059" y="2600"/>
                    <a:pt x="1059" y="2600"/>
                    <a:pt x="1059" y="2600"/>
                  </a:cubicBezTo>
                  <a:cubicBezTo>
                    <a:pt x="2839" y="1631"/>
                    <a:pt x="2839" y="1631"/>
                    <a:pt x="2839" y="1631"/>
                  </a:cubicBezTo>
                  <a:cubicBezTo>
                    <a:pt x="2453" y="1036"/>
                    <a:pt x="2453" y="1036"/>
                    <a:pt x="2453" y="1036"/>
                  </a:cubicBezTo>
                  <a:cubicBezTo>
                    <a:pt x="2452" y="1039"/>
                    <a:pt x="2452" y="1039"/>
                    <a:pt x="2452" y="1039"/>
                  </a:cubicBezTo>
                  <a:cubicBezTo>
                    <a:pt x="2423" y="1103"/>
                    <a:pt x="2374" y="1159"/>
                    <a:pt x="2304" y="1197"/>
                  </a:cubicBezTo>
                  <a:cubicBezTo>
                    <a:pt x="2305" y="1199"/>
                    <a:pt x="2305" y="1199"/>
                    <a:pt x="2305" y="1199"/>
                  </a:cubicBezTo>
                  <a:cubicBezTo>
                    <a:pt x="2306" y="1201"/>
                    <a:pt x="2306" y="1201"/>
                    <a:pt x="2306" y="1201"/>
                  </a:cubicBezTo>
                  <a:cubicBezTo>
                    <a:pt x="2376" y="1163"/>
                    <a:pt x="2427" y="1106"/>
                    <a:pt x="2455" y="1041"/>
                  </a:cubicBezTo>
                  <a:cubicBezTo>
                    <a:pt x="2453" y="1040"/>
                    <a:pt x="2453" y="1040"/>
                    <a:pt x="2453" y="1040"/>
                  </a:cubicBezTo>
                  <a:cubicBezTo>
                    <a:pt x="2452" y="1041"/>
                    <a:pt x="2452" y="1041"/>
                    <a:pt x="2452" y="1041"/>
                  </a:cubicBezTo>
                  <a:cubicBezTo>
                    <a:pt x="2833" y="1630"/>
                    <a:pt x="2833" y="1630"/>
                    <a:pt x="2833" y="1630"/>
                  </a:cubicBezTo>
                  <a:cubicBezTo>
                    <a:pt x="1060" y="2595"/>
                    <a:pt x="1060" y="2595"/>
                    <a:pt x="1060" y="2595"/>
                  </a:cubicBezTo>
                  <a:cubicBezTo>
                    <a:pt x="682" y="2013"/>
                    <a:pt x="682" y="2013"/>
                    <a:pt x="682" y="2013"/>
                  </a:cubicBezTo>
                  <a:cubicBezTo>
                    <a:pt x="681" y="2014"/>
                    <a:pt x="681" y="2014"/>
                    <a:pt x="681" y="2014"/>
                  </a:cubicBezTo>
                  <a:cubicBezTo>
                    <a:pt x="680" y="2016"/>
                    <a:pt x="680" y="2016"/>
                    <a:pt x="680" y="2016"/>
                  </a:cubicBezTo>
                  <a:cubicBezTo>
                    <a:pt x="690" y="2017"/>
                    <a:pt x="699" y="2017"/>
                    <a:pt x="708" y="2017"/>
                  </a:cubicBezTo>
                  <a:cubicBezTo>
                    <a:pt x="771" y="2017"/>
                    <a:pt x="834" y="2002"/>
                    <a:pt x="891" y="1971"/>
                  </a:cubicBezTo>
                  <a:cubicBezTo>
                    <a:pt x="1004" y="1909"/>
                    <a:pt x="1067" y="1800"/>
                    <a:pt x="1067" y="1688"/>
                  </a:cubicBezTo>
                  <a:cubicBezTo>
                    <a:pt x="1067" y="1561"/>
                    <a:pt x="987" y="1430"/>
                    <a:pt x="809" y="1361"/>
                  </a:cubicBezTo>
                  <a:cubicBezTo>
                    <a:pt x="804" y="1359"/>
                    <a:pt x="798" y="1358"/>
                    <a:pt x="792" y="1357"/>
                  </a:cubicBezTo>
                  <a:cubicBezTo>
                    <a:pt x="773" y="1355"/>
                    <a:pt x="755" y="1354"/>
                    <a:pt x="737" y="1354"/>
                  </a:cubicBezTo>
                  <a:cubicBezTo>
                    <a:pt x="559" y="1354"/>
                    <a:pt x="435" y="1441"/>
                    <a:pt x="380" y="1553"/>
                  </a:cubicBezTo>
                  <a:cubicBezTo>
                    <a:pt x="382" y="1554"/>
                    <a:pt x="382" y="1554"/>
                    <a:pt x="382" y="1554"/>
                  </a:cubicBezTo>
                  <a:cubicBezTo>
                    <a:pt x="384" y="1553"/>
                    <a:pt x="384" y="1553"/>
                    <a:pt x="384" y="1553"/>
                  </a:cubicBezTo>
                  <a:cubicBezTo>
                    <a:pt x="6" y="971"/>
                    <a:pt x="6" y="971"/>
                    <a:pt x="6" y="971"/>
                  </a:cubicBezTo>
                  <a:cubicBezTo>
                    <a:pt x="693" y="597"/>
                    <a:pt x="693" y="597"/>
                    <a:pt x="693" y="597"/>
                  </a:cubicBezTo>
                  <a:cubicBezTo>
                    <a:pt x="692" y="595"/>
                    <a:pt x="692" y="595"/>
                    <a:pt x="692" y="595"/>
                  </a:cubicBezTo>
                  <a:cubicBezTo>
                    <a:pt x="690" y="595"/>
                    <a:pt x="690" y="595"/>
                    <a:pt x="690" y="595"/>
                  </a:cubicBezTo>
                  <a:cubicBezTo>
                    <a:pt x="677" y="629"/>
                    <a:pt x="671" y="664"/>
                    <a:pt x="671" y="700"/>
                  </a:cubicBezTo>
                  <a:cubicBezTo>
                    <a:pt x="671" y="757"/>
                    <a:pt x="687" y="815"/>
                    <a:pt x="721" y="868"/>
                  </a:cubicBezTo>
                  <a:cubicBezTo>
                    <a:pt x="789" y="971"/>
                    <a:pt x="908" y="1029"/>
                    <a:pt x="1030" y="1029"/>
                  </a:cubicBezTo>
                  <a:cubicBezTo>
                    <a:pt x="1169" y="1029"/>
                    <a:pt x="1312" y="955"/>
                    <a:pt x="1387" y="791"/>
                  </a:cubicBezTo>
                  <a:cubicBezTo>
                    <a:pt x="1389" y="787"/>
                    <a:pt x="1391" y="781"/>
                    <a:pt x="1392" y="776"/>
                  </a:cubicBezTo>
                  <a:cubicBezTo>
                    <a:pt x="1393" y="759"/>
                    <a:pt x="1394" y="743"/>
                    <a:pt x="1394" y="727"/>
                  </a:cubicBezTo>
                  <a:cubicBezTo>
                    <a:pt x="1394" y="627"/>
                    <a:pt x="1359" y="546"/>
                    <a:pt x="1304" y="486"/>
                  </a:cubicBezTo>
                  <a:cubicBezTo>
                    <a:pt x="1248" y="427"/>
                    <a:pt x="1173" y="389"/>
                    <a:pt x="1092" y="376"/>
                  </a:cubicBezTo>
                  <a:cubicBezTo>
                    <a:pt x="1092" y="378"/>
                    <a:pt x="1092" y="378"/>
                    <a:pt x="1092" y="378"/>
                  </a:cubicBezTo>
                  <a:cubicBezTo>
                    <a:pt x="1093" y="379"/>
                    <a:pt x="1093" y="379"/>
                    <a:pt x="1093" y="379"/>
                  </a:cubicBezTo>
                  <a:cubicBezTo>
                    <a:pt x="1780" y="5"/>
                    <a:pt x="1780" y="5"/>
                    <a:pt x="1780" y="5"/>
                  </a:cubicBezTo>
                  <a:cubicBezTo>
                    <a:pt x="2161" y="594"/>
                    <a:pt x="2161" y="594"/>
                    <a:pt x="2161" y="594"/>
                  </a:cubicBezTo>
                  <a:cubicBezTo>
                    <a:pt x="2163" y="593"/>
                    <a:pt x="2163" y="593"/>
                    <a:pt x="2163" y="593"/>
                  </a:cubicBezTo>
                  <a:cubicBezTo>
                    <a:pt x="2163" y="591"/>
                    <a:pt x="2163" y="591"/>
                    <a:pt x="2163" y="591"/>
                  </a:cubicBezTo>
                  <a:cubicBezTo>
                    <a:pt x="2150" y="590"/>
                    <a:pt x="2136" y="589"/>
                    <a:pt x="2122" y="589"/>
                  </a:cubicBezTo>
                  <a:cubicBezTo>
                    <a:pt x="1983" y="589"/>
                    <a:pt x="1841" y="662"/>
                    <a:pt x="1765" y="828"/>
                  </a:cubicBezTo>
                  <a:cubicBezTo>
                    <a:pt x="1763" y="833"/>
                    <a:pt x="1761" y="838"/>
                    <a:pt x="1761" y="843"/>
                  </a:cubicBezTo>
                  <a:cubicBezTo>
                    <a:pt x="1759" y="859"/>
                    <a:pt x="1758" y="875"/>
                    <a:pt x="1758" y="890"/>
                  </a:cubicBezTo>
                  <a:cubicBezTo>
                    <a:pt x="1758" y="1002"/>
                    <a:pt x="1803" y="1092"/>
                    <a:pt x="1871" y="1153"/>
                  </a:cubicBezTo>
                  <a:cubicBezTo>
                    <a:pt x="1939" y="1214"/>
                    <a:pt x="2030" y="1247"/>
                    <a:pt x="2123" y="1247"/>
                  </a:cubicBezTo>
                  <a:cubicBezTo>
                    <a:pt x="2185" y="1247"/>
                    <a:pt x="2248" y="1232"/>
                    <a:pt x="2306" y="1201"/>
                  </a:cubicBezTo>
                  <a:cubicBezTo>
                    <a:pt x="2305" y="1199"/>
                    <a:pt x="2305" y="1199"/>
                    <a:pt x="2305" y="119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86"/>
            <p:cNvSpPr/>
            <p:nvPr/>
          </p:nvSpPr>
          <p:spPr bwMode="auto">
            <a:xfrm>
              <a:off x="10299369" y="3259944"/>
              <a:ext cx="1020996" cy="1355618"/>
            </a:xfrm>
            <a:custGeom>
              <a:avLst/>
              <a:gdLst>
                <a:gd name="T0" fmla="*/ 653 w 1435"/>
                <a:gd name="T1" fmla="*/ 0 h 1906"/>
                <a:gd name="T2" fmla="*/ 0 w 1435"/>
                <a:gd name="T3" fmla="*/ 1212 h 1906"/>
                <a:gd name="T4" fmla="*/ 0 w 1435"/>
                <a:gd name="T5" fmla="*/ 1219 h 1906"/>
                <a:gd name="T6" fmla="*/ 115 w 1435"/>
                <a:gd name="T7" fmla="*/ 1830 h 1906"/>
                <a:gd name="T8" fmla="*/ 151 w 1435"/>
                <a:gd name="T9" fmla="*/ 1906 h 1906"/>
                <a:gd name="T10" fmla="*/ 1435 w 1435"/>
                <a:gd name="T11" fmla="*/ 1207 h 1906"/>
                <a:gd name="T12" fmla="*/ 1056 w 1435"/>
                <a:gd name="T13" fmla="*/ 621 h 1906"/>
                <a:gd name="T14" fmla="*/ 908 w 1435"/>
                <a:gd name="T15" fmla="*/ 778 h 1906"/>
                <a:gd name="T16" fmla="*/ 908 w 1435"/>
                <a:gd name="T17" fmla="*/ 778 h 1906"/>
                <a:gd name="T18" fmla="*/ 725 w 1435"/>
                <a:gd name="T19" fmla="*/ 824 h 1906"/>
                <a:gd name="T20" fmla="*/ 473 w 1435"/>
                <a:gd name="T21" fmla="*/ 730 h 1906"/>
                <a:gd name="T22" fmla="*/ 360 w 1435"/>
                <a:gd name="T23" fmla="*/ 467 h 1906"/>
                <a:gd name="T24" fmla="*/ 363 w 1435"/>
                <a:gd name="T25" fmla="*/ 420 h 1906"/>
                <a:gd name="T26" fmla="*/ 367 w 1435"/>
                <a:gd name="T27" fmla="*/ 405 h 1906"/>
                <a:gd name="T28" fmla="*/ 723 w 1435"/>
                <a:gd name="T29" fmla="*/ 166 h 1906"/>
                <a:gd name="T30" fmla="*/ 724 w 1435"/>
                <a:gd name="T31" fmla="*/ 166 h 1906"/>
                <a:gd name="T32" fmla="*/ 761 w 1435"/>
                <a:gd name="T33" fmla="*/ 168 h 1906"/>
                <a:gd name="T34" fmla="*/ 653 w 1435"/>
                <a:gd name="T35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5" h="1906">
                  <a:moveTo>
                    <a:pt x="653" y="0"/>
                  </a:moveTo>
                  <a:cubicBezTo>
                    <a:pt x="265" y="264"/>
                    <a:pt x="2" y="691"/>
                    <a:pt x="0" y="1212"/>
                  </a:cubicBezTo>
                  <a:cubicBezTo>
                    <a:pt x="0" y="1219"/>
                    <a:pt x="0" y="1219"/>
                    <a:pt x="0" y="1219"/>
                  </a:cubicBezTo>
                  <a:cubicBezTo>
                    <a:pt x="1" y="1411"/>
                    <a:pt x="37" y="1616"/>
                    <a:pt x="115" y="1830"/>
                  </a:cubicBezTo>
                  <a:cubicBezTo>
                    <a:pt x="125" y="1857"/>
                    <a:pt x="137" y="1882"/>
                    <a:pt x="151" y="1906"/>
                  </a:cubicBezTo>
                  <a:cubicBezTo>
                    <a:pt x="1435" y="1207"/>
                    <a:pt x="1435" y="1207"/>
                    <a:pt x="1435" y="1207"/>
                  </a:cubicBezTo>
                  <a:cubicBezTo>
                    <a:pt x="1056" y="621"/>
                    <a:pt x="1056" y="621"/>
                    <a:pt x="1056" y="621"/>
                  </a:cubicBezTo>
                  <a:cubicBezTo>
                    <a:pt x="1027" y="685"/>
                    <a:pt x="977" y="740"/>
                    <a:pt x="908" y="778"/>
                  </a:cubicBezTo>
                  <a:cubicBezTo>
                    <a:pt x="908" y="778"/>
                    <a:pt x="908" y="778"/>
                    <a:pt x="908" y="778"/>
                  </a:cubicBezTo>
                  <a:cubicBezTo>
                    <a:pt x="850" y="809"/>
                    <a:pt x="787" y="824"/>
                    <a:pt x="725" y="824"/>
                  </a:cubicBezTo>
                  <a:cubicBezTo>
                    <a:pt x="632" y="824"/>
                    <a:pt x="541" y="791"/>
                    <a:pt x="473" y="730"/>
                  </a:cubicBezTo>
                  <a:cubicBezTo>
                    <a:pt x="405" y="669"/>
                    <a:pt x="360" y="579"/>
                    <a:pt x="360" y="467"/>
                  </a:cubicBezTo>
                  <a:cubicBezTo>
                    <a:pt x="360" y="452"/>
                    <a:pt x="361" y="436"/>
                    <a:pt x="363" y="420"/>
                  </a:cubicBezTo>
                  <a:cubicBezTo>
                    <a:pt x="363" y="415"/>
                    <a:pt x="365" y="410"/>
                    <a:pt x="367" y="405"/>
                  </a:cubicBezTo>
                  <a:cubicBezTo>
                    <a:pt x="443" y="239"/>
                    <a:pt x="585" y="166"/>
                    <a:pt x="723" y="166"/>
                  </a:cubicBezTo>
                  <a:cubicBezTo>
                    <a:pt x="723" y="166"/>
                    <a:pt x="723" y="166"/>
                    <a:pt x="724" y="166"/>
                  </a:cubicBezTo>
                  <a:cubicBezTo>
                    <a:pt x="736" y="166"/>
                    <a:pt x="749" y="166"/>
                    <a:pt x="761" y="168"/>
                  </a:cubicBezTo>
                  <a:cubicBezTo>
                    <a:pt x="653" y="0"/>
                    <a:pt x="653" y="0"/>
                    <a:pt x="653" y="0"/>
                  </a:cubicBezTo>
                </a:path>
              </a:pathLst>
            </a:custGeom>
            <a:solidFill>
              <a:srgbClr val="D3381C"/>
            </a:solidFill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87"/>
            <p:cNvSpPr/>
            <p:nvPr/>
          </p:nvSpPr>
          <p:spPr bwMode="auto">
            <a:xfrm>
              <a:off x="10407397" y="3258627"/>
              <a:ext cx="915603" cy="1358253"/>
            </a:xfrm>
            <a:custGeom>
              <a:avLst/>
              <a:gdLst>
                <a:gd name="T0" fmla="*/ 503 w 1287"/>
                <a:gd name="T1" fmla="*/ 0 h 1908"/>
                <a:gd name="T2" fmla="*/ 502 w 1287"/>
                <a:gd name="T3" fmla="*/ 1 h 1908"/>
                <a:gd name="T4" fmla="*/ 610 w 1287"/>
                <a:gd name="T5" fmla="*/ 169 h 1908"/>
                <a:gd name="T6" fmla="*/ 573 w 1287"/>
                <a:gd name="T7" fmla="*/ 167 h 1908"/>
                <a:gd name="T8" fmla="*/ 572 w 1287"/>
                <a:gd name="T9" fmla="*/ 167 h 1908"/>
                <a:gd name="T10" fmla="*/ 216 w 1287"/>
                <a:gd name="T11" fmla="*/ 406 h 1908"/>
                <a:gd name="T12" fmla="*/ 212 w 1287"/>
                <a:gd name="T13" fmla="*/ 421 h 1908"/>
                <a:gd name="T14" fmla="*/ 209 w 1287"/>
                <a:gd name="T15" fmla="*/ 468 h 1908"/>
                <a:gd name="T16" fmla="*/ 322 w 1287"/>
                <a:gd name="T17" fmla="*/ 731 h 1908"/>
                <a:gd name="T18" fmla="*/ 574 w 1287"/>
                <a:gd name="T19" fmla="*/ 825 h 1908"/>
                <a:gd name="T20" fmla="*/ 757 w 1287"/>
                <a:gd name="T21" fmla="*/ 779 h 1908"/>
                <a:gd name="T22" fmla="*/ 757 w 1287"/>
                <a:gd name="T23" fmla="*/ 779 h 1908"/>
                <a:gd name="T24" fmla="*/ 905 w 1287"/>
                <a:gd name="T25" fmla="*/ 622 h 1908"/>
                <a:gd name="T26" fmla="*/ 1284 w 1287"/>
                <a:gd name="T27" fmla="*/ 1208 h 1908"/>
                <a:gd name="T28" fmla="*/ 0 w 1287"/>
                <a:gd name="T29" fmla="*/ 1907 h 1908"/>
                <a:gd name="T30" fmla="*/ 1 w 1287"/>
                <a:gd name="T31" fmla="*/ 1908 h 1908"/>
                <a:gd name="T32" fmla="*/ 1287 w 1287"/>
                <a:gd name="T33" fmla="*/ 1208 h 1908"/>
                <a:gd name="T34" fmla="*/ 956 w 1287"/>
                <a:gd name="T35" fmla="*/ 699 h 1908"/>
                <a:gd name="T36" fmla="*/ 904 w 1287"/>
                <a:gd name="T37" fmla="*/ 618 h 1908"/>
                <a:gd name="T38" fmla="*/ 756 w 1287"/>
                <a:gd name="T39" fmla="*/ 777 h 1908"/>
                <a:gd name="T40" fmla="*/ 574 w 1287"/>
                <a:gd name="T41" fmla="*/ 823 h 1908"/>
                <a:gd name="T42" fmla="*/ 453 w 1287"/>
                <a:gd name="T43" fmla="*/ 804 h 1908"/>
                <a:gd name="T44" fmla="*/ 214 w 1287"/>
                <a:gd name="T45" fmla="*/ 422 h 1908"/>
                <a:gd name="T46" fmla="*/ 218 w 1287"/>
                <a:gd name="T47" fmla="*/ 407 h 1908"/>
                <a:gd name="T48" fmla="*/ 573 w 1287"/>
                <a:gd name="T49" fmla="*/ 169 h 1908"/>
                <a:gd name="T50" fmla="*/ 614 w 1287"/>
                <a:gd name="T51" fmla="*/ 171 h 1908"/>
                <a:gd name="T52" fmla="*/ 503 w 1287"/>
                <a:gd name="T53" fmla="*/ 0 h 1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7" h="1908">
                  <a:moveTo>
                    <a:pt x="503" y="0"/>
                  </a:moveTo>
                  <a:cubicBezTo>
                    <a:pt x="503" y="1"/>
                    <a:pt x="502" y="1"/>
                    <a:pt x="502" y="1"/>
                  </a:cubicBezTo>
                  <a:cubicBezTo>
                    <a:pt x="610" y="169"/>
                    <a:pt x="610" y="169"/>
                    <a:pt x="610" y="169"/>
                  </a:cubicBezTo>
                  <a:cubicBezTo>
                    <a:pt x="598" y="167"/>
                    <a:pt x="585" y="167"/>
                    <a:pt x="573" y="167"/>
                  </a:cubicBezTo>
                  <a:cubicBezTo>
                    <a:pt x="572" y="167"/>
                    <a:pt x="572" y="167"/>
                    <a:pt x="572" y="167"/>
                  </a:cubicBezTo>
                  <a:cubicBezTo>
                    <a:pt x="434" y="167"/>
                    <a:pt x="292" y="240"/>
                    <a:pt x="216" y="406"/>
                  </a:cubicBezTo>
                  <a:cubicBezTo>
                    <a:pt x="214" y="411"/>
                    <a:pt x="212" y="416"/>
                    <a:pt x="212" y="421"/>
                  </a:cubicBezTo>
                  <a:cubicBezTo>
                    <a:pt x="210" y="437"/>
                    <a:pt x="209" y="453"/>
                    <a:pt x="209" y="468"/>
                  </a:cubicBezTo>
                  <a:cubicBezTo>
                    <a:pt x="209" y="580"/>
                    <a:pt x="254" y="670"/>
                    <a:pt x="322" y="731"/>
                  </a:cubicBezTo>
                  <a:cubicBezTo>
                    <a:pt x="390" y="792"/>
                    <a:pt x="481" y="825"/>
                    <a:pt x="574" y="825"/>
                  </a:cubicBezTo>
                  <a:cubicBezTo>
                    <a:pt x="636" y="825"/>
                    <a:pt x="699" y="810"/>
                    <a:pt x="757" y="779"/>
                  </a:cubicBezTo>
                  <a:cubicBezTo>
                    <a:pt x="757" y="779"/>
                    <a:pt x="757" y="779"/>
                    <a:pt x="757" y="779"/>
                  </a:cubicBezTo>
                  <a:cubicBezTo>
                    <a:pt x="826" y="741"/>
                    <a:pt x="876" y="686"/>
                    <a:pt x="905" y="622"/>
                  </a:cubicBezTo>
                  <a:cubicBezTo>
                    <a:pt x="1284" y="1208"/>
                    <a:pt x="1284" y="1208"/>
                    <a:pt x="1284" y="1208"/>
                  </a:cubicBezTo>
                  <a:cubicBezTo>
                    <a:pt x="0" y="1907"/>
                    <a:pt x="0" y="1907"/>
                    <a:pt x="0" y="1907"/>
                  </a:cubicBezTo>
                  <a:cubicBezTo>
                    <a:pt x="1" y="1907"/>
                    <a:pt x="1" y="1908"/>
                    <a:pt x="1" y="1908"/>
                  </a:cubicBezTo>
                  <a:cubicBezTo>
                    <a:pt x="1287" y="1208"/>
                    <a:pt x="1287" y="1208"/>
                    <a:pt x="1287" y="1208"/>
                  </a:cubicBezTo>
                  <a:cubicBezTo>
                    <a:pt x="956" y="699"/>
                    <a:pt x="956" y="699"/>
                    <a:pt x="956" y="699"/>
                  </a:cubicBezTo>
                  <a:cubicBezTo>
                    <a:pt x="904" y="618"/>
                    <a:pt x="904" y="618"/>
                    <a:pt x="904" y="618"/>
                  </a:cubicBezTo>
                  <a:cubicBezTo>
                    <a:pt x="876" y="682"/>
                    <a:pt x="826" y="739"/>
                    <a:pt x="756" y="777"/>
                  </a:cubicBezTo>
                  <a:cubicBezTo>
                    <a:pt x="699" y="808"/>
                    <a:pt x="636" y="823"/>
                    <a:pt x="574" y="823"/>
                  </a:cubicBezTo>
                  <a:cubicBezTo>
                    <a:pt x="532" y="823"/>
                    <a:pt x="492" y="816"/>
                    <a:pt x="453" y="804"/>
                  </a:cubicBezTo>
                  <a:cubicBezTo>
                    <a:pt x="307" y="756"/>
                    <a:pt x="193" y="620"/>
                    <a:pt x="214" y="422"/>
                  </a:cubicBezTo>
                  <a:cubicBezTo>
                    <a:pt x="214" y="417"/>
                    <a:pt x="216" y="411"/>
                    <a:pt x="218" y="407"/>
                  </a:cubicBezTo>
                  <a:cubicBezTo>
                    <a:pt x="293" y="241"/>
                    <a:pt x="435" y="169"/>
                    <a:pt x="573" y="169"/>
                  </a:cubicBezTo>
                  <a:cubicBezTo>
                    <a:pt x="586" y="169"/>
                    <a:pt x="600" y="170"/>
                    <a:pt x="614" y="171"/>
                  </a:cubicBezTo>
                  <a:cubicBezTo>
                    <a:pt x="503" y="0"/>
                    <a:pt x="503" y="0"/>
                    <a:pt x="503" y="0"/>
                  </a:cubicBezTo>
                </a:path>
              </a:pathLst>
            </a:custGeom>
            <a:solidFill>
              <a:srgbClr val="FDF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92"/>
            <p:cNvSpPr/>
            <p:nvPr/>
          </p:nvSpPr>
          <p:spPr bwMode="auto">
            <a:xfrm>
              <a:off x="10174215" y="4727542"/>
              <a:ext cx="143598" cy="204199"/>
            </a:xfrm>
            <a:custGeom>
              <a:avLst/>
              <a:gdLst>
                <a:gd name="T0" fmla="*/ 0 w 201"/>
                <a:gd name="T1" fmla="*/ 230 h 288"/>
                <a:gd name="T2" fmla="*/ 27 w 201"/>
                <a:gd name="T3" fmla="*/ 288 h 288"/>
                <a:gd name="T4" fmla="*/ 135 w 201"/>
                <a:gd name="T5" fmla="*/ 172 h 288"/>
                <a:gd name="T6" fmla="*/ 124 w 201"/>
                <a:gd name="T7" fmla="*/ 62 h 288"/>
                <a:gd name="T8" fmla="*/ 80 w 201"/>
                <a:gd name="T9" fmla="*/ 145 h 288"/>
                <a:gd name="T10" fmla="*/ 0 w 201"/>
                <a:gd name="T11" fmla="*/ 23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288">
                  <a:moveTo>
                    <a:pt x="0" y="230"/>
                  </a:moveTo>
                  <a:cubicBezTo>
                    <a:pt x="9" y="249"/>
                    <a:pt x="18" y="269"/>
                    <a:pt x="27" y="288"/>
                  </a:cubicBezTo>
                  <a:cubicBezTo>
                    <a:pt x="78" y="265"/>
                    <a:pt x="114" y="220"/>
                    <a:pt x="135" y="172"/>
                  </a:cubicBezTo>
                  <a:cubicBezTo>
                    <a:pt x="148" y="144"/>
                    <a:pt x="201" y="0"/>
                    <a:pt x="124" y="62"/>
                  </a:cubicBezTo>
                  <a:cubicBezTo>
                    <a:pt x="99" y="82"/>
                    <a:pt x="96" y="119"/>
                    <a:pt x="80" y="145"/>
                  </a:cubicBezTo>
                  <a:cubicBezTo>
                    <a:pt x="61" y="178"/>
                    <a:pt x="34" y="208"/>
                    <a:pt x="0" y="230"/>
                  </a:cubicBezTo>
                </a:path>
              </a:pathLst>
            </a:custGeom>
            <a:solidFill>
              <a:srgbClr val="E34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93"/>
            <p:cNvSpPr/>
            <p:nvPr/>
          </p:nvSpPr>
          <p:spPr bwMode="auto">
            <a:xfrm>
              <a:off x="10049061" y="4473282"/>
              <a:ext cx="226595" cy="359654"/>
            </a:xfrm>
            <a:custGeom>
              <a:avLst/>
              <a:gdLst>
                <a:gd name="T0" fmla="*/ 172 w 172"/>
                <a:gd name="T1" fmla="*/ 187 h 273"/>
                <a:gd name="T2" fmla="*/ 55 w 172"/>
                <a:gd name="T3" fmla="*/ 124 h 273"/>
                <a:gd name="T4" fmla="*/ 37 w 172"/>
                <a:gd name="T5" fmla="*/ 0 h 273"/>
                <a:gd name="T6" fmla="*/ 0 w 172"/>
                <a:gd name="T7" fmla="*/ 0 h 273"/>
                <a:gd name="T8" fmla="*/ 0 w 172"/>
                <a:gd name="T9" fmla="*/ 137 h 273"/>
                <a:gd name="T10" fmla="*/ 146 w 172"/>
                <a:gd name="T11" fmla="*/ 273 h 273"/>
                <a:gd name="T12" fmla="*/ 172 w 172"/>
                <a:gd name="T13" fmla="*/ 18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73">
                  <a:moveTo>
                    <a:pt x="172" y="187"/>
                  </a:moveTo>
                  <a:lnTo>
                    <a:pt x="55" y="12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137"/>
                  </a:lnTo>
                  <a:lnTo>
                    <a:pt x="146" y="273"/>
                  </a:lnTo>
                  <a:lnTo>
                    <a:pt x="172" y="187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94"/>
            <p:cNvSpPr/>
            <p:nvPr/>
          </p:nvSpPr>
          <p:spPr bwMode="auto">
            <a:xfrm>
              <a:off x="10199246" y="4969946"/>
              <a:ext cx="277975" cy="476903"/>
            </a:xfrm>
            <a:custGeom>
              <a:avLst/>
              <a:gdLst>
                <a:gd name="T0" fmla="*/ 58 w 211"/>
                <a:gd name="T1" fmla="*/ 0 h 362"/>
                <a:gd name="T2" fmla="*/ 173 w 211"/>
                <a:gd name="T3" fmla="*/ 0 h 362"/>
                <a:gd name="T4" fmla="*/ 164 w 211"/>
                <a:gd name="T5" fmla="*/ 196 h 362"/>
                <a:gd name="T6" fmla="*/ 211 w 211"/>
                <a:gd name="T7" fmla="*/ 344 h 362"/>
                <a:gd name="T8" fmla="*/ 157 w 211"/>
                <a:gd name="T9" fmla="*/ 344 h 362"/>
                <a:gd name="T10" fmla="*/ 113 w 211"/>
                <a:gd name="T11" fmla="*/ 192 h 362"/>
                <a:gd name="T12" fmla="*/ 113 w 211"/>
                <a:gd name="T13" fmla="*/ 80 h 362"/>
                <a:gd name="T14" fmla="*/ 58 w 211"/>
                <a:gd name="T15" fmla="*/ 207 h 362"/>
                <a:gd name="T16" fmla="*/ 58 w 211"/>
                <a:gd name="T17" fmla="*/ 362 h 362"/>
                <a:gd name="T18" fmla="*/ 0 w 211"/>
                <a:gd name="T19" fmla="*/ 362 h 362"/>
                <a:gd name="T20" fmla="*/ 0 w 211"/>
                <a:gd name="T21" fmla="*/ 207 h 362"/>
                <a:gd name="T22" fmla="*/ 58 w 211"/>
                <a:gd name="T23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362">
                  <a:moveTo>
                    <a:pt x="58" y="0"/>
                  </a:moveTo>
                  <a:lnTo>
                    <a:pt x="173" y="0"/>
                  </a:lnTo>
                  <a:lnTo>
                    <a:pt x="164" y="196"/>
                  </a:lnTo>
                  <a:lnTo>
                    <a:pt x="211" y="344"/>
                  </a:lnTo>
                  <a:lnTo>
                    <a:pt x="157" y="344"/>
                  </a:lnTo>
                  <a:lnTo>
                    <a:pt x="113" y="192"/>
                  </a:lnTo>
                  <a:lnTo>
                    <a:pt x="113" y="80"/>
                  </a:lnTo>
                  <a:lnTo>
                    <a:pt x="58" y="207"/>
                  </a:lnTo>
                  <a:lnTo>
                    <a:pt x="58" y="362"/>
                  </a:lnTo>
                  <a:lnTo>
                    <a:pt x="0" y="362"/>
                  </a:lnTo>
                  <a:lnTo>
                    <a:pt x="0" y="20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495"/>
            <p:cNvSpPr/>
            <p:nvPr/>
          </p:nvSpPr>
          <p:spPr bwMode="auto">
            <a:xfrm>
              <a:off x="10145232" y="5433675"/>
              <a:ext cx="130424" cy="30301"/>
            </a:xfrm>
            <a:custGeom>
              <a:avLst/>
              <a:gdLst>
                <a:gd name="T0" fmla="*/ 0 w 99"/>
                <a:gd name="T1" fmla="*/ 23 h 23"/>
                <a:gd name="T2" fmla="*/ 99 w 99"/>
                <a:gd name="T3" fmla="*/ 22 h 23"/>
                <a:gd name="T4" fmla="*/ 99 w 99"/>
                <a:gd name="T5" fmla="*/ 0 h 23"/>
                <a:gd name="T6" fmla="*/ 41 w 99"/>
                <a:gd name="T7" fmla="*/ 0 h 23"/>
                <a:gd name="T8" fmla="*/ 0 w 99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3">
                  <a:moveTo>
                    <a:pt x="0" y="23"/>
                  </a:moveTo>
                  <a:lnTo>
                    <a:pt x="99" y="22"/>
                  </a:lnTo>
                  <a:lnTo>
                    <a:pt x="99" y="0"/>
                  </a:lnTo>
                  <a:lnTo>
                    <a:pt x="41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496"/>
            <p:cNvSpPr/>
            <p:nvPr/>
          </p:nvSpPr>
          <p:spPr bwMode="auto">
            <a:xfrm>
              <a:off x="10348114" y="5421819"/>
              <a:ext cx="130424" cy="35571"/>
            </a:xfrm>
            <a:custGeom>
              <a:avLst/>
              <a:gdLst>
                <a:gd name="T0" fmla="*/ 43 w 99"/>
                <a:gd name="T1" fmla="*/ 3 h 27"/>
                <a:gd name="T2" fmla="*/ 0 w 99"/>
                <a:gd name="T3" fmla="*/ 22 h 27"/>
                <a:gd name="T4" fmla="*/ 99 w 99"/>
                <a:gd name="T5" fmla="*/ 27 h 27"/>
                <a:gd name="T6" fmla="*/ 97 w 99"/>
                <a:gd name="T7" fmla="*/ 0 h 27"/>
                <a:gd name="T8" fmla="*/ 43 w 99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7">
                  <a:moveTo>
                    <a:pt x="43" y="3"/>
                  </a:moveTo>
                  <a:lnTo>
                    <a:pt x="0" y="22"/>
                  </a:lnTo>
                  <a:lnTo>
                    <a:pt x="99" y="27"/>
                  </a:lnTo>
                  <a:lnTo>
                    <a:pt x="97" y="0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497"/>
            <p:cNvSpPr/>
            <p:nvPr/>
          </p:nvSpPr>
          <p:spPr bwMode="auto">
            <a:xfrm>
              <a:off x="10348114" y="5421819"/>
              <a:ext cx="130424" cy="35571"/>
            </a:xfrm>
            <a:custGeom>
              <a:avLst/>
              <a:gdLst>
                <a:gd name="T0" fmla="*/ 43 w 99"/>
                <a:gd name="T1" fmla="*/ 3 h 27"/>
                <a:gd name="T2" fmla="*/ 0 w 99"/>
                <a:gd name="T3" fmla="*/ 22 h 27"/>
                <a:gd name="T4" fmla="*/ 99 w 99"/>
                <a:gd name="T5" fmla="*/ 27 h 27"/>
                <a:gd name="T6" fmla="*/ 97 w 99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27">
                  <a:moveTo>
                    <a:pt x="43" y="3"/>
                  </a:moveTo>
                  <a:lnTo>
                    <a:pt x="0" y="22"/>
                  </a:lnTo>
                  <a:lnTo>
                    <a:pt x="99" y="27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498"/>
            <p:cNvSpPr/>
            <p:nvPr/>
          </p:nvSpPr>
          <p:spPr bwMode="auto">
            <a:xfrm>
              <a:off x="10338892" y="4653767"/>
              <a:ext cx="50062" cy="69823"/>
            </a:xfrm>
            <a:custGeom>
              <a:avLst/>
              <a:gdLst>
                <a:gd name="T0" fmla="*/ 0 w 38"/>
                <a:gd name="T1" fmla="*/ 0 h 53"/>
                <a:gd name="T2" fmla="*/ 0 w 38"/>
                <a:gd name="T3" fmla="*/ 53 h 53"/>
                <a:gd name="T4" fmla="*/ 38 w 38"/>
                <a:gd name="T5" fmla="*/ 53 h 53"/>
                <a:gd name="T6" fmla="*/ 36 w 38"/>
                <a:gd name="T7" fmla="*/ 5 h 53"/>
                <a:gd name="T8" fmla="*/ 0 w 38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0" y="0"/>
                  </a:moveTo>
                  <a:lnTo>
                    <a:pt x="0" y="53"/>
                  </a:lnTo>
                  <a:lnTo>
                    <a:pt x="38" y="53"/>
                  </a:lnTo>
                  <a:lnTo>
                    <a:pt x="3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499"/>
            <p:cNvSpPr/>
            <p:nvPr/>
          </p:nvSpPr>
          <p:spPr bwMode="auto">
            <a:xfrm>
              <a:off x="10009538" y="4354715"/>
              <a:ext cx="88267" cy="118567"/>
            </a:xfrm>
            <a:custGeom>
              <a:avLst/>
              <a:gdLst>
                <a:gd name="T0" fmla="*/ 50 w 123"/>
                <a:gd name="T1" fmla="*/ 156 h 167"/>
                <a:gd name="T2" fmla="*/ 17 w 123"/>
                <a:gd name="T3" fmla="*/ 95 h 167"/>
                <a:gd name="T4" fmla="*/ 15 w 123"/>
                <a:gd name="T5" fmla="*/ 90 h 167"/>
                <a:gd name="T6" fmla="*/ 1 w 123"/>
                <a:gd name="T7" fmla="*/ 26 h 167"/>
                <a:gd name="T8" fmla="*/ 8 w 123"/>
                <a:gd name="T9" fmla="*/ 8 h 167"/>
                <a:gd name="T10" fmla="*/ 40 w 123"/>
                <a:gd name="T11" fmla="*/ 13 h 167"/>
                <a:gd name="T12" fmla="*/ 83 w 123"/>
                <a:gd name="T13" fmla="*/ 80 h 167"/>
                <a:gd name="T14" fmla="*/ 83 w 123"/>
                <a:gd name="T15" fmla="*/ 55 h 167"/>
                <a:gd name="T16" fmla="*/ 104 w 123"/>
                <a:gd name="T17" fmla="*/ 47 h 167"/>
                <a:gd name="T18" fmla="*/ 115 w 123"/>
                <a:gd name="T19" fmla="*/ 63 h 167"/>
                <a:gd name="T20" fmla="*/ 122 w 123"/>
                <a:gd name="T21" fmla="*/ 146 h 167"/>
                <a:gd name="T22" fmla="*/ 101 w 123"/>
                <a:gd name="T23" fmla="*/ 167 h 167"/>
                <a:gd name="T24" fmla="*/ 69 w 123"/>
                <a:gd name="T25" fmla="*/ 167 h 167"/>
                <a:gd name="T26" fmla="*/ 50 w 123"/>
                <a:gd name="T27" fmla="*/ 15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67">
                  <a:moveTo>
                    <a:pt x="50" y="156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6" y="93"/>
                    <a:pt x="15" y="92"/>
                    <a:pt x="15" y="9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19"/>
                    <a:pt x="2" y="12"/>
                    <a:pt x="8" y="8"/>
                  </a:cubicBezTo>
                  <a:cubicBezTo>
                    <a:pt x="18" y="0"/>
                    <a:pt x="33" y="3"/>
                    <a:pt x="40" y="13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10" y="50"/>
                    <a:pt x="114" y="56"/>
                    <a:pt x="115" y="63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57"/>
                    <a:pt x="113" y="167"/>
                    <a:pt x="101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1" y="167"/>
                    <a:pt x="54" y="163"/>
                    <a:pt x="50" y="156"/>
                  </a:cubicBezTo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00"/>
            <p:cNvSpPr/>
            <p:nvPr/>
          </p:nvSpPr>
          <p:spPr bwMode="auto">
            <a:xfrm>
              <a:off x="10412667" y="4601070"/>
              <a:ext cx="125155" cy="185756"/>
            </a:xfrm>
            <a:custGeom>
              <a:avLst/>
              <a:gdLst>
                <a:gd name="T0" fmla="*/ 39 w 95"/>
                <a:gd name="T1" fmla="*/ 141 h 141"/>
                <a:gd name="T2" fmla="*/ 95 w 95"/>
                <a:gd name="T3" fmla="*/ 0 h 141"/>
                <a:gd name="T4" fmla="*/ 40 w 95"/>
                <a:gd name="T5" fmla="*/ 29 h 141"/>
                <a:gd name="T6" fmla="*/ 0 w 95"/>
                <a:gd name="T7" fmla="*/ 83 h 141"/>
                <a:gd name="T8" fmla="*/ 39 w 95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41">
                  <a:moveTo>
                    <a:pt x="39" y="141"/>
                  </a:moveTo>
                  <a:lnTo>
                    <a:pt x="95" y="0"/>
                  </a:lnTo>
                  <a:lnTo>
                    <a:pt x="40" y="29"/>
                  </a:lnTo>
                  <a:lnTo>
                    <a:pt x="0" y="83"/>
                  </a:lnTo>
                  <a:lnTo>
                    <a:pt x="39" y="141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01"/>
            <p:cNvSpPr/>
            <p:nvPr/>
          </p:nvSpPr>
          <p:spPr bwMode="auto">
            <a:xfrm>
              <a:off x="10275656" y="4477234"/>
              <a:ext cx="155455" cy="222643"/>
            </a:xfrm>
            <a:custGeom>
              <a:avLst/>
              <a:gdLst>
                <a:gd name="T0" fmla="*/ 111 w 219"/>
                <a:gd name="T1" fmla="*/ 8 h 312"/>
                <a:gd name="T2" fmla="*/ 126 w 219"/>
                <a:gd name="T3" fmla="*/ 10 h 312"/>
                <a:gd name="T4" fmla="*/ 206 w 219"/>
                <a:gd name="T5" fmla="*/ 118 h 312"/>
                <a:gd name="T6" fmla="*/ 156 w 219"/>
                <a:gd name="T7" fmla="*/ 312 h 312"/>
                <a:gd name="T8" fmla="*/ 112 w 219"/>
                <a:gd name="T9" fmla="*/ 307 h 312"/>
                <a:gd name="T10" fmla="*/ 0 w 219"/>
                <a:gd name="T11" fmla="*/ 190 h 312"/>
                <a:gd name="T12" fmla="*/ 0 w 219"/>
                <a:gd name="T13" fmla="*/ 96 h 312"/>
                <a:gd name="T14" fmla="*/ 111 w 219"/>
                <a:gd name="T15" fmla="*/ 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9" h="312">
                  <a:moveTo>
                    <a:pt x="111" y="8"/>
                  </a:moveTo>
                  <a:cubicBezTo>
                    <a:pt x="126" y="10"/>
                    <a:pt x="126" y="10"/>
                    <a:pt x="126" y="10"/>
                  </a:cubicBezTo>
                  <a:cubicBezTo>
                    <a:pt x="182" y="18"/>
                    <a:pt x="219" y="68"/>
                    <a:pt x="206" y="118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12" y="307"/>
                    <a:pt x="112" y="307"/>
                    <a:pt x="112" y="307"/>
                  </a:cubicBezTo>
                  <a:cubicBezTo>
                    <a:pt x="48" y="299"/>
                    <a:pt x="0" y="249"/>
                    <a:pt x="0" y="19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42"/>
                    <a:pt x="53" y="0"/>
                    <a:pt x="111" y="8"/>
                  </a:cubicBezTo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02"/>
            <p:cNvSpPr/>
            <p:nvPr/>
          </p:nvSpPr>
          <p:spPr bwMode="auto">
            <a:xfrm>
              <a:off x="10237451" y="4445616"/>
              <a:ext cx="210786" cy="235817"/>
            </a:xfrm>
            <a:custGeom>
              <a:avLst/>
              <a:gdLst>
                <a:gd name="T0" fmla="*/ 220 w 297"/>
                <a:gd name="T1" fmla="*/ 325 h 331"/>
                <a:gd name="T2" fmla="*/ 276 w 297"/>
                <a:gd name="T3" fmla="*/ 213 h 331"/>
                <a:gd name="T4" fmla="*/ 290 w 297"/>
                <a:gd name="T5" fmla="*/ 109 h 331"/>
                <a:gd name="T6" fmla="*/ 238 w 297"/>
                <a:gd name="T7" fmla="*/ 79 h 331"/>
                <a:gd name="T8" fmla="*/ 198 w 297"/>
                <a:gd name="T9" fmla="*/ 16 h 331"/>
                <a:gd name="T10" fmla="*/ 85 w 297"/>
                <a:gd name="T11" fmla="*/ 36 h 331"/>
                <a:gd name="T12" fmla="*/ 0 w 297"/>
                <a:gd name="T13" fmla="*/ 47 h 331"/>
                <a:gd name="T14" fmla="*/ 57 w 297"/>
                <a:gd name="T15" fmla="*/ 131 h 331"/>
                <a:gd name="T16" fmla="*/ 148 w 297"/>
                <a:gd name="T17" fmla="*/ 162 h 331"/>
                <a:gd name="T18" fmla="*/ 164 w 297"/>
                <a:gd name="T19" fmla="*/ 253 h 331"/>
                <a:gd name="T20" fmla="*/ 220 w 297"/>
                <a:gd name="T21" fmla="*/ 32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7" h="331">
                  <a:moveTo>
                    <a:pt x="220" y="325"/>
                  </a:moveTo>
                  <a:cubicBezTo>
                    <a:pt x="252" y="294"/>
                    <a:pt x="268" y="253"/>
                    <a:pt x="276" y="213"/>
                  </a:cubicBezTo>
                  <a:cubicBezTo>
                    <a:pt x="282" y="185"/>
                    <a:pt x="297" y="135"/>
                    <a:pt x="290" y="109"/>
                  </a:cubicBezTo>
                  <a:cubicBezTo>
                    <a:pt x="284" y="88"/>
                    <a:pt x="259" y="71"/>
                    <a:pt x="238" y="79"/>
                  </a:cubicBezTo>
                  <a:cubicBezTo>
                    <a:pt x="243" y="53"/>
                    <a:pt x="224" y="27"/>
                    <a:pt x="198" y="16"/>
                  </a:cubicBezTo>
                  <a:cubicBezTo>
                    <a:pt x="160" y="0"/>
                    <a:pt x="118" y="17"/>
                    <a:pt x="85" y="36"/>
                  </a:cubicBezTo>
                  <a:cubicBezTo>
                    <a:pt x="60" y="50"/>
                    <a:pt x="29" y="54"/>
                    <a:pt x="0" y="47"/>
                  </a:cubicBezTo>
                  <a:cubicBezTo>
                    <a:pt x="5" y="80"/>
                    <a:pt x="27" y="112"/>
                    <a:pt x="57" y="131"/>
                  </a:cubicBezTo>
                  <a:cubicBezTo>
                    <a:pt x="66" y="136"/>
                    <a:pt x="148" y="163"/>
                    <a:pt x="148" y="162"/>
                  </a:cubicBezTo>
                  <a:cubicBezTo>
                    <a:pt x="148" y="193"/>
                    <a:pt x="150" y="224"/>
                    <a:pt x="164" y="253"/>
                  </a:cubicBezTo>
                  <a:cubicBezTo>
                    <a:pt x="167" y="260"/>
                    <a:pt x="213" y="331"/>
                    <a:pt x="220" y="325"/>
                  </a:cubicBezTo>
                </a:path>
              </a:pathLst>
            </a:custGeom>
            <a:solidFill>
              <a:srgbClr val="A2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03"/>
            <p:cNvSpPr/>
            <p:nvPr/>
          </p:nvSpPr>
          <p:spPr bwMode="auto">
            <a:xfrm>
              <a:off x="10229547" y="4710416"/>
              <a:ext cx="242404" cy="341210"/>
            </a:xfrm>
            <a:custGeom>
              <a:avLst/>
              <a:gdLst>
                <a:gd name="T0" fmla="*/ 64 w 340"/>
                <a:gd name="T1" fmla="*/ 13 h 480"/>
                <a:gd name="T2" fmla="*/ 234 w 340"/>
                <a:gd name="T3" fmla="*/ 0 h 480"/>
                <a:gd name="T4" fmla="*/ 329 w 340"/>
                <a:gd name="T5" fmla="*/ 107 h 480"/>
                <a:gd name="T6" fmla="*/ 323 w 340"/>
                <a:gd name="T7" fmla="*/ 134 h 480"/>
                <a:gd name="T8" fmla="*/ 327 w 340"/>
                <a:gd name="T9" fmla="*/ 224 h 480"/>
                <a:gd name="T10" fmla="*/ 334 w 340"/>
                <a:gd name="T11" fmla="*/ 379 h 480"/>
                <a:gd name="T12" fmla="*/ 327 w 340"/>
                <a:gd name="T13" fmla="*/ 406 h 480"/>
                <a:gd name="T14" fmla="*/ 234 w 340"/>
                <a:gd name="T15" fmla="*/ 450 h 480"/>
                <a:gd name="T16" fmla="*/ 213 w 340"/>
                <a:gd name="T17" fmla="*/ 378 h 480"/>
                <a:gd name="T18" fmla="*/ 196 w 340"/>
                <a:gd name="T19" fmla="*/ 431 h 480"/>
                <a:gd name="T20" fmla="*/ 0 w 340"/>
                <a:gd name="T21" fmla="*/ 444 h 480"/>
                <a:gd name="T22" fmla="*/ 16 w 340"/>
                <a:gd name="T23" fmla="*/ 172 h 480"/>
                <a:gd name="T24" fmla="*/ 64 w 340"/>
                <a:gd name="T25" fmla="*/ 13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480">
                  <a:moveTo>
                    <a:pt x="64" y="13"/>
                  </a:moveTo>
                  <a:cubicBezTo>
                    <a:pt x="145" y="24"/>
                    <a:pt x="130" y="0"/>
                    <a:pt x="234" y="0"/>
                  </a:cubicBezTo>
                  <a:cubicBezTo>
                    <a:pt x="295" y="1"/>
                    <a:pt x="340" y="52"/>
                    <a:pt x="329" y="107"/>
                  </a:cubicBezTo>
                  <a:cubicBezTo>
                    <a:pt x="326" y="122"/>
                    <a:pt x="324" y="132"/>
                    <a:pt x="323" y="134"/>
                  </a:cubicBezTo>
                  <a:cubicBezTo>
                    <a:pt x="316" y="164"/>
                    <a:pt x="323" y="194"/>
                    <a:pt x="327" y="224"/>
                  </a:cubicBezTo>
                  <a:cubicBezTo>
                    <a:pt x="335" y="275"/>
                    <a:pt x="337" y="328"/>
                    <a:pt x="334" y="379"/>
                  </a:cubicBezTo>
                  <a:cubicBezTo>
                    <a:pt x="333" y="388"/>
                    <a:pt x="332" y="398"/>
                    <a:pt x="327" y="406"/>
                  </a:cubicBezTo>
                  <a:cubicBezTo>
                    <a:pt x="312" y="427"/>
                    <a:pt x="258" y="441"/>
                    <a:pt x="234" y="450"/>
                  </a:cubicBezTo>
                  <a:cubicBezTo>
                    <a:pt x="224" y="427"/>
                    <a:pt x="217" y="403"/>
                    <a:pt x="213" y="378"/>
                  </a:cubicBezTo>
                  <a:cubicBezTo>
                    <a:pt x="210" y="396"/>
                    <a:pt x="206" y="415"/>
                    <a:pt x="196" y="431"/>
                  </a:cubicBezTo>
                  <a:cubicBezTo>
                    <a:pt x="166" y="480"/>
                    <a:pt x="5" y="432"/>
                    <a:pt x="0" y="444"/>
                  </a:cubicBezTo>
                  <a:cubicBezTo>
                    <a:pt x="41" y="343"/>
                    <a:pt x="39" y="274"/>
                    <a:pt x="16" y="172"/>
                  </a:cubicBezTo>
                  <a:cubicBezTo>
                    <a:pt x="14" y="162"/>
                    <a:pt x="64" y="13"/>
                    <a:pt x="64" y="13"/>
                  </a:cubicBezTo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96" name="文本框 495"/>
          <p:cNvSpPr txBox="1"/>
          <p:nvPr/>
        </p:nvSpPr>
        <p:spPr>
          <a:xfrm rot="1221132">
            <a:off x="10261509" y="1970015"/>
            <a:ext cx="1242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8" name="组合 497"/>
          <p:cNvGrpSpPr/>
          <p:nvPr/>
        </p:nvGrpSpPr>
        <p:grpSpPr>
          <a:xfrm>
            <a:off x="932145" y="1525700"/>
            <a:ext cx="6913880" cy="3152140"/>
            <a:chOff x="1338" y="1547"/>
            <a:chExt cx="10888" cy="4964"/>
          </a:xfrm>
        </p:grpSpPr>
        <p:grpSp>
          <p:nvGrpSpPr>
            <p:cNvPr id="499" name="组合 498"/>
            <p:cNvGrpSpPr/>
            <p:nvPr/>
          </p:nvGrpSpPr>
          <p:grpSpPr>
            <a:xfrm>
              <a:off x="1386" y="1547"/>
              <a:ext cx="7082" cy="2378"/>
              <a:chOff x="1489" y="793"/>
              <a:chExt cx="7082" cy="2378"/>
            </a:xfrm>
          </p:grpSpPr>
          <p:cxnSp>
            <p:nvCxnSpPr>
              <p:cNvPr id="511" name="直接连接符 510"/>
              <p:cNvCxnSpPr/>
              <p:nvPr/>
            </p:nvCxnSpPr>
            <p:spPr>
              <a:xfrm>
                <a:off x="1673" y="823"/>
                <a:ext cx="1062" cy="0"/>
              </a:xfrm>
              <a:prstGeom prst="line">
                <a:avLst/>
              </a:prstGeom>
              <a:ln w="57150">
                <a:solidFill>
                  <a:srgbClr val="CC4A4A"/>
                </a:solidFill>
              </a:ln>
            </p:spPr>
            <p:style>
              <a:lnRef idx="1">
                <a:srgbClr val="354B5E"/>
              </a:lnRef>
              <a:fillRef idx="0">
                <a:srgbClr val="354B5E"/>
              </a:fillRef>
              <a:effectRef idx="0">
                <a:srgbClr val="354B5E"/>
              </a:effectRef>
              <a:fontRef idx="minor">
                <a:srgbClr val="000000"/>
              </a:fontRef>
            </p:style>
          </p:cxnSp>
          <p:sp>
            <p:nvSpPr>
              <p:cNvPr id="512" name="矩形 511"/>
              <p:cNvSpPr/>
              <p:nvPr/>
            </p:nvSpPr>
            <p:spPr>
              <a:xfrm>
                <a:off x="1489" y="793"/>
                <a:ext cx="3886" cy="2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r>
                  <a:rPr lang="en-US" altLang="zh-CN" sz="8000" b="1" dirty="0" smtClean="0">
                    <a:solidFill>
                      <a:srgbClr val="CC4A4A"/>
                    </a:solidFill>
                  </a:rPr>
                  <a:t>2021</a:t>
                </a:r>
                <a:endParaRPr lang="en-US" altLang="zh-CN" sz="8000" b="1" dirty="0">
                  <a:solidFill>
                    <a:srgbClr val="CC4A4A"/>
                  </a:solidFill>
                </a:endParaRPr>
              </a:p>
            </p:txBody>
          </p:sp>
          <p:sp>
            <p:nvSpPr>
              <p:cNvPr id="513" name="矩形 512"/>
              <p:cNvSpPr/>
              <p:nvPr/>
            </p:nvSpPr>
            <p:spPr>
              <a:xfrm>
                <a:off x="5224" y="1682"/>
                <a:ext cx="3347" cy="10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r>
                  <a:rPr lang="en-US" altLang="zh-CN" sz="3600" b="1" dirty="0" smtClean="0">
                    <a:solidFill>
                      <a:srgbClr val="CC4A4A"/>
                    </a:solidFill>
                    <a:latin typeface="微软雅黑" panose="020B0503020204020204" charset="-122"/>
                  </a:rPr>
                  <a:t>REPORT</a:t>
                </a:r>
                <a:endParaRPr lang="zh-CN" altLang="en-US" sz="3600" b="1" dirty="0">
                  <a:solidFill>
                    <a:srgbClr val="CC4A4A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514" name="矩形 513"/>
              <p:cNvSpPr/>
              <p:nvPr/>
            </p:nvSpPr>
            <p:spPr>
              <a:xfrm>
                <a:off x="1564" y="2589"/>
                <a:ext cx="6635" cy="582"/>
              </a:xfrm>
              <a:prstGeom prst="rect">
                <a:avLst/>
              </a:prstGeom>
              <a:solidFill>
                <a:srgbClr val="CC4A4A"/>
              </a:solidFill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r>
                  <a:rPr lang="en-US" altLang="zh-CN" dirty="0" smtClean="0">
                    <a:solidFill>
                      <a:srgbClr val="FFFFFF"/>
                    </a:solidFill>
                  </a:rPr>
                  <a:t>2021  </a:t>
                </a:r>
                <a:r>
                  <a:rPr lang="en-US" altLang="zh-CN" dirty="0" smtClean="0">
                    <a:solidFill>
                      <a:srgbClr val="FFFFFF"/>
                    </a:solidFill>
                  </a:rPr>
                  <a:t>Personal  Year-end  Work Report</a:t>
                </a:r>
                <a:endParaRPr lang="en-US" altLang="zh-CN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15" name="文本框 514"/>
              <p:cNvSpPr txBox="1"/>
              <p:nvPr/>
            </p:nvSpPr>
            <p:spPr>
              <a:xfrm>
                <a:off x="5254" y="1261"/>
                <a:ext cx="3167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r>
                  <a:rPr lang="zh-CN" altLang="en-US" sz="2000" dirty="0" smtClean="0"/>
                  <a:t>工作总结计划</a:t>
                </a:r>
                <a:endParaRPr lang="zh-CN" altLang="en-US" sz="2000" dirty="0"/>
              </a:p>
            </p:txBody>
          </p:sp>
        </p:grpSp>
        <p:sp>
          <p:nvSpPr>
            <p:cNvPr id="500" name="标题 3"/>
            <p:cNvSpPr>
              <a:spLocks noGrp="1"/>
            </p:cNvSpPr>
            <p:nvPr/>
          </p:nvSpPr>
          <p:spPr>
            <a:xfrm>
              <a:off x="1338" y="4405"/>
              <a:ext cx="10889" cy="1702"/>
            </a:xfrm>
          </p:spPr>
          <p:txBody>
            <a:bodyPr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zh-CN" altLang="en-US" sz="4400" b="1" dirty="0" smtClean="0">
                  <a:solidFill>
                    <a:srgbClr val="D3381C"/>
                  </a:solidFill>
                </a:rPr>
                <a:t>工作总结计划</a:t>
              </a:r>
              <a:r>
                <a:rPr lang="en-US" altLang="zh-CN" sz="4400" b="1" dirty="0" smtClean="0">
                  <a:solidFill>
                    <a:srgbClr val="D3381C"/>
                  </a:solidFill>
                </a:rPr>
                <a:t>PPT</a:t>
              </a:r>
              <a:r>
                <a:rPr lang="zh-CN" altLang="en-US" sz="4400" b="1" dirty="0" smtClean="0">
                  <a:solidFill>
                    <a:srgbClr val="D3381C"/>
                  </a:solidFill>
                </a:rPr>
                <a:t>模板</a:t>
              </a:r>
              <a:endParaRPr lang="zh-CN" altLang="en-US" sz="4400" b="1" dirty="0">
                <a:solidFill>
                  <a:srgbClr val="D3381C"/>
                </a:solidFill>
              </a:endParaRPr>
            </a:p>
          </p:txBody>
        </p:sp>
        <p:grpSp>
          <p:nvGrpSpPr>
            <p:cNvPr id="501" name="组合 500"/>
            <p:cNvGrpSpPr/>
            <p:nvPr/>
          </p:nvGrpSpPr>
          <p:grpSpPr>
            <a:xfrm>
              <a:off x="1599" y="5841"/>
              <a:ext cx="3509" cy="670"/>
              <a:chOff x="4654427" y="4718860"/>
              <a:chExt cx="1663809" cy="317821"/>
            </a:xfrm>
          </p:grpSpPr>
          <p:grpSp>
            <p:nvGrpSpPr>
              <p:cNvPr id="507" name="组合 506"/>
              <p:cNvGrpSpPr/>
              <p:nvPr/>
            </p:nvGrpSpPr>
            <p:grpSpPr>
              <a:xfrm>
                <a:off x="4654427" y="4718860"/>
                <a:ext cx="276971" cy="276971"/>
                <a:chOff x="3725237" y="4930504"/>
                <a:chExt cx="531780" cy="531780"/>
              </a:xfrm>
            </p:grpSpPr>
            <p:sp>
              <p:nvSpPr>
                <p:cNvPr id="509" name="圆角矩形 2"/>
                <p:cNvSpPr/>
                <p:nvPr/>
              </p:nvSpPr>
              <p:spPr>
                <a:xfrm>
                  <a:off x="3725237" y="4930504"/>
                  <a:ext cx="531780" cy="531780"/>
                </a:xfrm>
                <a:prstGeom prst="ellipse">
                  <a:avLst/>
                </a:prstGeom>
                <a:solidFill>
                  <a:srgbClr val="D3381C"/>
                </a:solidFill>
                <a:ln w="25400" cap="flat" cmpd="sng" algn="ctr">
                  <a:noFill/>
                  <a:prstDash val="solid"/>
                  <a:miter lim="800000"/>
                </a:ln>
                <a:effectLst>
                  <a:outerShdw blurRad="177800" dist="1016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0" name="student-graduation-cap-shape_52041"/>
                <p:cNvSpPr>
                  <a:spLocks noChangeAspect="1"/>
                </p:cNvSpPr>
                <p:nvPr/>
              </p:nvSpPr>
              <p:spPr bwMode="auto">
                <a:xfrm>
                  <a:off x="3875605" y="5054575"/>
                  <a:ext cx="219840" cy="264806"/>
                </a:xfrm>
                <a:custGeom>
                  <a:avLst/>
                  <a:gdLst>
                    <a:gd name="connsiteX0" fmla="*/ 56671 w 279400"/>
                    <a:gd name="connsiteY0" fmla="*/ 192087 h 336550"/>
                    <a:gd name="connsiteX1" fmla="*/ 224047 w 279400"/>
                    <a:gd name="connsiteY1" fmla="*/ 192087 h 336550"/>
                    <a:gd name="connsiteX2" fmla="*/ 279400 w 279400"/>
                    <a:gd name="connsiteY2" fmla="*/ 247752 h 336550"/>
                    <a:gd name="connsiteX3" fmla="*/ 279400 w 279400"/>
                    <a:gd name="connsiteY3" fmla="*/ 336550 h 336550"/>
                    <a:gd name="connsiteX4" fmla="*/ 176602 w 279400"/>
                    <a:gd name="connsiteY4" fmla="*/ 336550 h 336550"/>
                    <a:gd name="connsiteX5" fmla="*/ 158151 w 279400"/>
                    <a:gd name="connsiteY5" fmla="*/ 245101 h 336550"/>
                    <a:gd name="connsiteX6" fmla="*/ 151562 w 279400"/>
                    <a:gd name="connsiteY6" fmla="*/ 239800 h 336550"/>
                    <a:gd name="connsiteX7" fmla="*/ 167377 w 279400"/>
                    <a:gd name="connsiteY7" fmla="*/ 213293 h 336550"/>
                    <a:gd name="connsiteX8" fmla="*/ 167377 w 279400"/>
                    <a:gd name="connsiteY8" fmla="*/ 209317 h 336550"/>
                    <a:gd name="connsiteX9" fmla="*/ 163423 w 279400"/>
                    <a:gd name="connsiteY9" fmla="*/ 207991 h 336550"/>
                    <a:gd name="connsiteX10" fmla="*/ 121249 w 279400"/>
                    <a:gd name="connsiteY10" fmla="*/ 207991 h 336550"/>
                    <a:gd name="connsiteX11" fmla="*/ 118613 w 279400"/>
                    <a:gd name="connsiteY11" fmla="*/ 209317 h 336550"/>
                    <a:gd name="connsiteX12" fmla="*/ 118613 w 279400"/>
                    <a:gd name="connsiteY12" fmla="*/ 213293 h 336550"/>
                    <a:gd name="connsiteX13" fmla="*/ 134429 w 279400"/>
                    <a:gd name="connsiteY13" fmla="*/ 239800 h 336550"/>
                    <a:gd name="connsiteX14" fmla="*/ 126521 w 279400"/>
                    <a:gd name="connsiteY14" fmla="*/ 245101 h 336550"/>
                    <a:gd name="connsiteX15" fmla="*/ 110706 w 279400"/>
                    <a:gd name="connsiteY15" fmla="*/ 336550 h 336550"/>
                    <a:gd name="connsiteX16" fmla="*/ 0 w 279400"/>
                    <a:gd name="connsiteY16" fmla="*/ 336550 h 336550"/>
                    <a:gd name="connsiteX17" fmla="*/ 0 w 279400"/>
                    <a:gd name="connsiteY17" fmla="*/ 247752 h 336550"/>
                    <a:gd name="connsiteX18" fmla="*/ 56671 w 279400"/>
                    <a:gd name="connsiteY18" fmla="*/ 192087 h 336550"/>
                    <a:gd name="connsiteX19" fmla="*/ 138907 w 279400"/>
                    <a:gd name="connsiteY19" fmla="*/ 0 h 336550"/>
                    <a:gd name="connsiteX20" fmla="*/ 219076 w 279400"/>
                    <a:gd name="connsiteY20" fmla="*/ 80169 h 336550"/>
                    <a:gd name="connsiteX21" fmla="*/ 138907 w 279400"/>
                    <a:gd name="connsiteY21" fmla="*/ 160338 h 336550"/>
                    <a:gd name="connsiteX22" fmla="*/ 58738 w 279400"/>
                    <a:gd name="connsiteY22" fmla="*/ 80169 h 336550"/>
                    <a:gd name="connsiteX23" fmla="*/ 138907 w 279400"/>
                    <a:gd name="connsiteY23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79400" h="336550">
                      <a:moveTo>
                        <a:pt x="56671" y="192087"/>
                      </a:moveTo>
                      <a:cubicBezTo>
                        <a:pt x="56671" y="192087"/>
                        <a:pt x="56671" y="192087"/>
                        <a:pt x="224047" y="192087"/>
                      </a:cubicBezTo>
                      <a:cubicBezTo>
                        <a:pt x="254360" y="192087"/>
                        <a:pt x="279400" y="217269"/>
                        <a:pt x="279400" y="247752"/>
                      </a:cubicBezTo>
                      <a:cubicBezTo>
                        <a:pt x="279400" y="247752"/>
                        <a:pt x="279400" y="247752"/>
                        <a:pt x="279400" y="336550"/>
                      </a:cubicBezTo>
                      <a:cubicBezTo>
                        <a:pt x="279400" y="336550"/>
                        <a:pt x="279400" y="336550"/>
                        <a:pt x="176602" y="336550"/>
                      </a:cubicBezTo>
                      <a:cubicBezTo>
                        <a:pt x="176602" y="336550"/>
                        <a:pt x="176602" y="336550"/>
                        <a:pt x="158151" y="245101"/>
                      </a:cubicBezTo>
                      <a:cubicBezTo>
                        <a:pt x="158151" y="242450"/>
                        <a:pt x="154197" y="239800"/>
                        <a:pt x="151562" y="239800"/>
                      </a:cubicBezTo>
                      <a:cubicBezTo>
                        <a:pt x="151562" y="239800"/>
                        <a:pt x="151562" y="239800"/>
                        <a:pt x="167377" y="213293"/>
                      </a:cubicBezTo>
                      <a:cubicBezTo>
                        <a:pt x="167377" y="211967"/>
                        <a:pt x="167377" y="210642"/>
                        <a:pt x="167377" y="209317"/>
                      </a:cubicBezTo>
                      <a:cubicBezTo>
                        <a:pt x="166059" y="207991"/>
                        <a:pt x="164741" y="207991"/>
                        <a:pt x="163423" y="207991"/>
                      </a:cubicBezTo>
                      <a:cubicBezTo>
                        <a:pt x="163423" y="207991"/>
                        <a:pt x="163423" y="207991"/>
                        <a:pt x="121249" y="207991"/>
                      </a:cubicBezTo>
                      <a:cubicBezTo>
                        <a:pt x="119931" y="207991"/>
                        <a:pt x="118613" y="207991"/>
                        <a:pt x="118613" y="209317"/>
                      </a:cubicBezTo>
                      <a:cubicBezTo>
                        <a:pt x="117296" y="210642"/>
                        <a:pt x="117296" y="211967"/>
                        <a:pt x="118613" y="213293"/>
                      </a:cubicBezTo>
                      <a:cubicBezTo>
                        <a:pt x="118613" y="213293"/>
                        <a:pt x="118613" y="213293"/>
                        <a:pt x="134429" y="239800"/>
                      </a:cubicBezTo>
                      <a:cubicBezTo>
                        <a:pt x="130475" y="239800"/>
                        <a:pt x="127839" y="242450"/>
                        <a:pt x="126521" y="245101"/>
                      </a:cubicBezTo>
                      <a:cubicBezTo>
                        <a:pt x="126521" y="245101"/>
                        <a:pt x="126521" y="245101"/>
                        <a:pt x="110706" y="336550"/>
                      </a:cubicBezTo>
                      <a:cubicBezTo>
                        <a:pt x="110706" y="336550"/>
                        <a:pt x="110706" y="336550"/>
                        <a:pt x="0" y="336550"/>
                      </a:cubicBezTo>
                      <a:cubicBezTo>
                        <a:pt x="0" y="336550"/>
                        <a:pt x="0" y="336550"/>
                        <a:pt x="0" y="247752"/>
                      </a:cubicBezTo>
                      <a:cubicBezTo>
                        <a:pt x="0" y="217269"/>
                        <a:pt x="25040" y="192087"/>
                        <a:pt x="56671" y="192087"/>
                      </a:cubicBezTo>
                      <a:close/>
                      <a:moveTo>
                        <a:pt x="138907" y="0"/>
                      </a:moveTo>
                      <a:cubicBezTo>
                        <a:pt x="183183" y="0"/>
                        <a:pt x="219076" y="35893"/>
                        <a:pt x="219076" y="80169"/>
                      </a:cubicBezTo>
                      <a:cubicBezTo>
                        <a:pt x="219076" y="124445"/>
                        <a:pt x="183183" y="160338"/>
                        <a:pt x="138907" y="160338"/>
                      </a:cubicBezTo>
                      <a:cubicBezTo>
                        <a:pt x="94631" y="160338"/>
                        <a:pt x="58738" y="124445"/>
                        <a:pt x="58738" y="80169"/>
                      </a:cubicBezTo>
                      <a:cubicBezTo>
                        <a:pt x="58738" y="35893"/>
                        <a:pt x="94631" y="0"/>
                        <a:pt x="138907" y="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08" name="文本框 22"/>
              <p:cNvSpPr txBox="1"/>
              <p:nvPr/>
            </p:nvSpPr>
            <p:spPr>
              <a:xfrm>
                <a:off x="4925563" y="4806871"/>
                <a:ext cx="1392673" cy="229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rPr>
                  <a:t>汇报人：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2" name="组合 501"/>
            <p:cNvGrpSpPr/>
            <p:nvPr/>
          </p:nvGrpSpPr>
          <p:grpSpPr>
            <a:xfrm>
              <a:off x="4776" y="5899"/>
              <a:ext cx="4252" cy="612"/>
              <a:chOff x="6395842" y="4718860"/>
              <a:chExt cx="2016134" cy="290158"/>
            </a:xfrm>
          </p:grpSpPr>
          <p:grpSp>
            <p:nvGrpSpPr>
              <p:cNvPr id="503" name="组合 502"/>
              <p:cNvGrpSpPr/>
              <p:nvPr/>
            </p:nvGrpSpPr>
            <p:grpSpPr>
              <a:xfrm>
                <a:off x="6395842" y="4718860"/>
                <a:ext cx="276971" cy="276971"/>
                <a:chOff x="6392770" y="4930504"/>
                <a:chExt cx="531780" cy="531780"/>
              </a:xfrm>
            </p:grpSpPr>
            <p:sp>
              <p:nvSpPr>
                <p:cNvPr id="505" name="圆角矩形 2"/>
                <p:cNvSpPr/>
                <p:nvPr/>
              </p:nvSpPr>
              <p:spPr>
                <a:xfrm>
                  <a:off x="6392770" y="4930504"/>
                  <a:ext cx="531780" cy="531780"/>
                </a:xfrm>
                <a:prstGeom prst="ellipse">
                  <a:avLst/>
                </a:prstGeom>
                <a:solidFill>
                  <a:srgbClr val="D3381C"/>
                </a:solidFill>
                <a:ln w="25400" cap="flat" cmpd="sng" algn="ctr">
                  <a:noFill/>
                  <a:prstDash val="solid"/>
                  <a:miter lim="800000"/>
                </a:ln>
                <a:effectLst>
                  <a:outerShdw blurRad="177800" dist="1016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6" name="student-graduation-cap-shape_52041"/>
                <p:cNvSpPr>
                  <a:spLocks noChangeAspect="1"/>
                </p:cNvSpPr>
                <p:nvPr/>
              </p:nvSpPr>
              <p:spPr bwMode="auto">
                <a:xfrm>
                  <a:off x="6527005" y="5064598"/>
                  <a:ext cx="256066" cy="264808"/>
                </a:xfrm>
                <a:custGeom>
                  <a:avLst/>
                  <a:gdLst>
                    <a:gd name="connsiteX0" fmla="*/ 233363 w 325438"/>
                    <a:gd name="connsiteY0" fmla="*/ 249238 h 336550"/>
                    <a:gd name="connsiteX1" fmla="*/ 279401 w 325438"/>
                    <a:gd name="connsiteY1" fmla="*/ 249238 h 336550"/>
                    <a:gd name="connsiteX2" fmla="*/ 279401 w 325438"/>
                    <a:gd name="connsiteY2" fmla="*/ 290513 h 336550"/>
                    <a:gd name="connsiteX3" fmla="*/ 233363 w 325438"/>
                    <a:gd name="connsiteY3" fmla="*/ 290513 h 336550"/>
                    <a:gd name="connsiteX4" fmla="*/ 171450 w 325438"/>
                    <a:gd name="connsiteY4" fmla="*/ 249238 h 336550"/>
                    <a:gd name="connsiteX5" fmla="*/ 217488 w 325438"/>
                    <a:gd name="connsiteY5" fmla="*/ 249238 h 336550"/>
                    <a:gd name="connsiteX6" fmla="*/ 217488 w 325438"/>
                    <a:gd name="connsiteY6" fmla="*/ 290513 h 336550"/>
                    <a:gd name="connsiteX7" fmla="*/ 171450 w 325438"/>
                    <a:gd name="connsiteY7" fmla="*/ 290513 h 336550"/>
                    <a:gd name="connsiteX8" fmla="*/ 107950 w 325438"/>
                    <a:gd name="connsiteY8" fmla="*/ 249238 h 336550"/>
                    <a:gd name="connsiteX9" fmla="*/ 155575 w 325438"/>
                    <a:gd name="connsiteY9" fmla="*/ 249238 h 336550"/>
                    <a:gd name="connsiteX10" fmla="*/ 155575 w 325438"/>
                    <a:gd name="connsiteY10" fmla="*/ 290513 h 336550"/>
                    <a:gd name="connsiteX11" fmla="*/ 107950 w 325438"/>
                    <a:gd name="connsiteY11" fmla="*/ 290513 h 336550"/>
                    <a:gd name="connsiteX12" fmla="*/ 46038 w 325438"/>
                    <a:gd name="connsiteY12" fmla="*/ 249238 h 336550"/>
                    <a:gd name="connsiteX13" fmla="*/ 93663 w 325438"/>
                    <a:gd name="connsiteY13" fmla="*/ 249238 h 336550"/>
                    <a:gd name="connsiteX14" fmla="*/ 93663 w 325438"/>
                    <a:gd name="connsiteY14" fmla="*/ 290513 h 336550"/>
                    <a:gd name="connsiteX15" fmla="*/ 46038 w 325438"/>
                    <a:gd name="connsiteY15" fmla="*/ 290513 h 336550"/>
                    <a:gd name="connsiteX16" fmla="*/ 233363 w 325438"/>
                    <a:gd name="connsiteY16" fmla="*/ 195263 h 336550"/>
                    <a:gd name="connsiteX17" fmla="*/ 279401 w 325438"/>
                    <a:gd name="connsiteY17" fmla="*/ 195263 h 336550"/>
                    <a:gd name="connsiteX18" fmla="*/ 279401 w 325438"/>
                    <a:gd name="connsiteY18" fmla="*/ 234951 h 336550"/>
                    <a:gd name="connsiteX19" fmla="*/ 233363 w 325438"/>
                    <a:gd name="connsiteY19" fmla="*/ 234951 h 336550"/>
                    <a:gd name="connsiteX20" fmla="*/ 171450 w 325438"/>
                    <a:gd name="connsiteY20" fmla="*/ 195263 h 336550"/>
                    <a:gd name="connsiteX21" fmla="*/ 217488 w 325438"/>
                    <a:gd name="connsiteY21" fmla="*/ 195263 h 336550"/>
                    <a:gd name="connsiteX22" fmla="*/ 217488 w 325438"/>
                    <a:gd name="connsiteY22" fmla="*/ 234951 h 336550"/>
                    <a:gd name="connsiteX23" fmla="*/ 171450 w 325438"/>
                    <a:gd name="connsiteY23" fmla="*/ 234951 h 336550"/>
                    <a:gd name="connsiteX24" fmla="*/ 107950 w 325438"/>
                    <a:gd name="connsiteY24" fmla="*/ 195263 h 336550"/>
                    <a:gd name="connsiteX25" fmla="*/ 155575 w 325438"/>
                    <a:gd name="connsiteY25" fmla="*/ 195263 h 336550"/>
                    <a:gd name="connsiteX26" fmla="*/ 155575 w 325438"/>
                    <a:gd name="connsiteY26" fmla="*/ 234951 h 336550"/>
                    <a:gd name="connsiteX27" fmla="*/ 107950 w 325438"/>
                    <a:gd name="connsiteY27" fmla="*/ 234951 h 336550"/>
                    <a:gd name="connsiteX28" fmla="*/ 46038 w 325438"/>
                    <a:gd name="connsiteY28" fmla="*/ 195263 h 336550"/>
                    <a:gd name="connsiteX29" fmla="*/ 93663 w 325438"/>
                    <a:gd name="connsiteY29" fmla="*/ 195263 h 336550"/>
                    <a:gd name="connsiteX30" fmla="*/ 93663 w 325438"/>
                    <a:gd name="connsiteY30" fmla="*/ 234951 h 336550"/>
                    <a:gd name="connsiteX31" fmla="*/ 46038 w 325438"/>
                    <a:gd name="connsiteY31" fmla="*/ 234951 h 336550"/>
                    <a:gd name="connsiteX32" fmla="*/ 233363 w 325438"/>
                    <a:gd name="connsiteY32" fmla="*/ 139700 h 336550"/>
                    <a:gd name="connsiteX33" fmla="*/ 279401 w 325438"/>
                    <a:gd name="connsiteY33" fmla="*/ 139700 h 336550"/>
                    <a:gd name="connsiteX34" fmla="*/ 279401 w 325438"/>
                    <a:gd name="connsiteY34" fmla="*/ 180975 h 336550"/>
                    <a:gd name="connsiteX35" fmla="*/ 233363 w 325438"/>
                    <a:gd name="connsiteY35" fmla="*/ 180975 h 336550"/>
                    <a:gd name="connsiteX36" fmla="*/ 171450 w 325438"/>
                    <a:gd name="connsiteY36" fmla="*/ 139700 h 336550"/>
                    <a:gd name="connsiteX37" fmla="*/ 217488 w 325438"/>
                    <a:gd name="connsiteY37" fmla="*/ 139700 h 336550"/>
                    <a:gd name="connsiteX38" fmla="*/ 217488 w 325438"/>
                    <a:gd name="connsiteY38" fmla="*/ 180975 h 336550"/>
                    <a:gd name="connsiteX39" fmla="*/ 171450 w 325438"/>
                    <a:gd name="connsiteY39" fmla="*/ 180975 h 336550"/>
                    <a:gd name="connsiteX40" fmla="*/ 107950 w 325438"/>
                    <a:gd name="connsiteY40" fmla="*/ 139700 h 336550"/>
                    <a:gd name="connsiteX41" fmla="*/ 155575 w 325438"/>
                    <a:gd name="connsiteY41" fmla="*/ 139700 h 336550"/>
                    <a:gd name="connsiteX42" fmla="*/ 155575 w 325438"/>
                    <a:gd name="connsiteY42" fmla="*/ 180975 h 336550"/>
                    <a:gd name="connsiteX43" fmla="*/ 107950 w 325438"/>
                    <a:gd name="connsiteY43" fmla="*/ 180975 h 336550"/>
                    <a:gd name="connsiteX44" fmla="*/ 49167 w 325438"/>
                    <a:gd name="connsiteY44" fmla="*/ 38100 h 336550"/>
                    <a:gd name="connsiteX45" fmla="*/ 25400 w 325438"/>
                    <a:gd name="connsiteY45" fmla="*/ 61753 h 336550"/>
                    <a:gd name="connsiteX46" fmla="*/ 25400 w 325438"/>
                    <a:gd name="connsiteY46" fmla="*/ 289085 h 336550"/>
                    <a:gd name="connsiteX47" fmla="*/ 49167 w 325438"/>
                    <a:gd name="connsiteY47" fmla="*/ 312738 h 336550"/>
                    <a:gd name="connsiteX48" fmla="*/ 276271 w 325438"/>
                    <a:gd name="connsiteY48" fmla="*/ 312738 h 336550"/>
                    <a:gd name="connsiteX49" fmla="*/ 300038 w 325438"/>
                    <a:gd name="connsiteY49" fmla="*/ 289085 h 336550"/>
                    <a:gd name="connsiteX50" fmla="*/ 300038 w 325438"/>
                    <a:gd name="connsiteY50" fmla="*/ 61753 h 336550"/>
                    <a:gd name="connsiteX51" fmla="*/ 276271 w 325438"/>
                    <a:gd name="connsiteY51" fmla="*/ 38100 h 336550"/>
                    <a:gd name="connsiteX52" fmla="*/ 269669 w 325438"/>
                    <a:gd name="connsiteY52" fmla="*/ 38100 h 336550"/>
                    <a:gd name="connsiteX53" fmla="*/ 269669 w 325438"/>
                    <a:gd name="connsiteY53" fmla="*/ 63067 h 336550"/>
                    <a:gd name="connsiteX54" fmla="*/ 276271 w 325438"/>
                    <a:gd name="connsiteY54" fmla="*/ 74894 h 336550"/>
                    <a:gd name="connsiteX55" fmla="*/ 260427 w 325438"/>
                    <a:gd name="connsiteY55" fmla="*/ 90662 h 336550"/>
                    <a:gd name="connsiteX56" fmla="*/ 244582 w 325438"/>
                    <a:gd name="connsiteY56" fmla="*/ 74894 h 336550"/>
                    <a:gd name="connsiteX57" fmla="*/ 249864 w 325438"/>
                    <a:gd name="connsiteY57" fmla="*/ 63067 h 336550"/>
                    <a:gd name="connsiteX58" fmla="*/ 249864 w 325438"/>
                    <a:gd name="connsiteY58" fmla="*/ 38100 h 336550"/>
                    <a:gd name="connsiteX59" fmla="*/ 231379 w 325438"/>
                    <a:gd name="connsiteY59" fmla="*/ 38100 h 336550"/>
                    <a:gd name="connsiteX60" fmla="*/ 231379 w 325438"/>
                    <a:gd name="connsiteY60" fmla="*/ 63067 h 336550"/>
                    <a:gd name="connsiteX61" fmla="*/ 236660 w 325438"/>
                    <a:gd name="connsiteY61" fmla="*/ 74894 h 336550"/>
                    <a:gd name="connsiteX62" fmla="*/ 220816 w 325438"/>
                    <a:gd name="connsiteY62" fmla="*/ 90662 h 336550"/>
                    <a:gd name="connsiteX63" fmla="*/ 204971 w 325438"/>
                    <a:gd name="connsiteY63" fmla="*/ 74894 h 336550"/>
                    <a:gd name="connsiteX64" fmla="*/ 210253 w 325438"/>
                    <a:gd name="connsiteY64" fmla="*/ 63067 h 336550"/>
                    <a:gd name="connsiteX65" fmla="*/ 210253 w 325438"/>
                    <a:gd name="connsiteY65" fmla="*/ 38100 h 336550"/>
                    <a:gd name="connsiteX66" fmla="*/ 191767 w 325438"/>
                    <a:gd name="connsiteY66" fmla="*/ 38100 h 336550"/>
                    <a:gd name="connsiteX67" fmla="*/ 191767 w 325438"/>
                    <a:gd name="connsiteY67" fmla="*/ 63067 h 336550"/>
                    <a:gd name="connsiteX68" fmla="*/ 198369 w 325438"/>
                    <a:gd name="connsiteY68" fmla="*/ 74894 h 336550"/>
                    <a:gd name="connsiteX69" fmla="*/ 182525 w 325438"/>
                    <a:gd name="connsiteY69" fmla="*/ 90662 h 336550"/>
                    <a:gd name="connsiteX70" fmla="*/ 166680 w 325438"/>
                    <a:gd name="connsiteY70" fmla="*/ 74894 h 336550"/>
                    <a:gd name="connsiteX71" fmla="*/ 171962 w 325438"/>
                    <a:gd name="connsiteY71" fmla="*/ 63067 h 336550"/>
                    <a:gd name="connsiteX72" fmla="*/ 171962 w 325438"/>
                    <a:gd name="connsiteY72" fmla="*/ 38100 h 336550"/>
                    <a:gd name="connsiteX73" fmla="*/ 153476 w 325438"/>
                    <a:gd name="connsiteY73" fmla="*/ 38100 h 336550"/>
                    <a:gd name="connsiteX74" fmla="*/ 153476 w 325438"/>
                    <a:gd name="connsiteY74" fmla="*/ 63067 h 336550"/>
                    <a:gd name="connsiteX75" fmla="*/ 158758 w 325438"/>
                    <a:gd name="connsiteY75" fmla="*/ 74894 h 336550"/>
                    <a:gd name="connsiteX76" fmla="*/ 142913 w 325438"/>
                    <a:gd name="connsiteY76" fmla="*/ 90662 h 336550"/>
                    <a:gd name="connsiteX77" fmla="*/ 127069 w 325438"/>
                    <a:gd name="connsiteY77" fmla="*/ 74894 h 336550"/>
                    <a:gd name="connsiteX78" fmla="*/ 133671 w 325438"/>
                    <a:gd name="connsiteY78" fmla="*/ 63067 h 336550"/>
                    <a:gd name="connsiteX79" fmla="*/ 133671 w 325438"/>
                    <a:gd name="connsiteY79" fmla="*/ 38100 h 336550"/>
                    <a:gd name="connsiteX80" fmla="*/ 115186 w 325438"/>
                    <a:gd name="connsiteY80" fmla="*/ 38100 h 336550"/>
                    <a:gd name="connsiteX81" fmla="*/ 115186 w 325438"/>
                    <a:gd name="connsiteY81" fmla="*/ 63067 h 336550"/>
                    <a:gd name="connsiteX82" fmla="*/ 120467 w 325438"/>
                    <a:gd name="connsiteY82" fmla="*/ 74894 h 336550"/>
                    <a:gd name="connsiteX83" fmla="*/ 104623 w 325438"/>
                    <a:gd name="connsiteY83" fmla="*/ 90662 h 336550"/>
                    <a:gd name="connsiteX84" fmla="*/ 88778 w 325438"/>
                    <a:gd name="connsiteY84" fmla="*/ 74894 h 336550"/>
                    <a:gd name="connsiteX85" fmla="*/ 94060 w 325438"/>
                    <a:gd name="connsiteY85" fmla="*/ 63067 h 336550"/>
                    <a:gd name="connsiteX86" fmla="*/ 94060 w 325438"/>
                    <a:gd name="connsiteY86" fmla="*/ 38100 h 336550"/>
                    <a:gd name="connsiteX87" fmla="*/ 75574 w 325438"/>
                    <a:gd name="connsiteY87" fmla="*/ 38100 h 336550"/>
                    <a:gd name="connsiteX88" fmla="*/ 75574 w 325438"/>
                    <a:gd name="connsiteY88" fmla="*/ 63067 h 336550"/>
                    <a:gd name="connsiteX89" fmla="*/ 80856 w 325438"/>
                    <a:gd name="connsiteY89" fmla="*/ 74894 h 336550"/>
                    <a:gd name="connsiteX90" fmla="*/ 65011 w 325438"/>
                    <a:gd name="connsiteY90" fmla="*/ 90662 h 336550"/>
                    <a:gd name="connsiteX91" fmla="*/ 49167 w 325438"/>
                    <a:gd name="connsiteY91" fmla="*/ 74894 h 336550"/>
                    <a:gd name="connsiteX92" fmla="*/ 55769 w 325438"/>
                    <a:gd name="connsiteY92" fmla="*/ 63067 h 336550"/>
                    <a:gd name="connsiteX93" fmla="*/ 55769 w 325438"/>
                    <a:gd name="connsiteY93" fmla="*/ 38100 h 336550"/>
                    <a:gd name="connsiteX94" fmla="*/ 49167 w 325438"/>
                    <a:gd name="connsiteY94" fmla="*/ 38100 h 336550"/>
                    <a:gd name="connsiteX95" fmla="*/ 65315 w 325438"/>
                    <a:gd name="connsiteY95" fmla="*/ 4763 h 336550"/>
                    <a:gd name="connsiteX96" fmla="*/ 61913 w 325438"/>
                    <a:gd name="connsiteY96" fmla="*/ 10110 h 336550"/>
                    <a:gd name="connsiteX97" fmla="*/ 61913 w 325438"/>
                    <a:gd name="connsiteY97" fmla="*/ 75616 h 336550"/>
                    <a:gd name="connsiteX98" fmla="*/ 65315 w 325438"/>
                    <a:gd name="connsiteY98" fmla="*/ 80963 h 336550"/>
                    <a:gd name="connsiteX99" fmla="*/ 69851 w 325438"/>
                    <a:gd name="connsiteY99" fmla="*/ 75616 h 336550"/>
                    <a:gd name="connsiteX100" fmla="*/ 69851 w 325438"/>
                    <a:gd name="connsiteY100" fmla="*/ 10110 h 336550"/>
                    <a:gd name="connsiteX101" fmla="*/ 65315 w 325438"/>
                    <a:gd name="connsiteY101" fmla="*/ 4763 h 336550"/>
                    <a:gd name="connsiteX102" fmla="*/ 104776 w 325438"/>
                    <a:gd name="connsiteY102" fmla="*/ 4763 h 336550"/>
                    <a:gd name="connsiteX103" fmla="*/ 100013 w 325438"/>
                    <a:gd name="connsiteY103" fmla="*/ 10110 h 336550"/>
                    <a:gd name="connsiteX104" fmla="*/ 100013 w 325438"/>
                    <a:gd name="connsiteY104" fmla="*/ 75616 h 336550"/>
                    <a:gd name="connsiteX105" fmla="*/ 104776 w 325438"/>
                    <a:gd name="connsiteY105" fmla="*/ 80963 h 336550"/>
                    <a:gd name="connsiteX106" fmla="*/ 109538 w 325438"/>
                    <a:gd name="connsiteY106" fmla="*/ 75616 h 336550"/>
                    <a:gd name="connsiteX107" fmla="*/ 109538 w 325438"/>
                    <a:gd name="connsiteY107" fmla="*/ 10110 h 336550"/>
                    <a:gd name="connsiteX108" fmla="*/ 104776 w 325438"/>
                    <a:gd name="connsiteY108" fmla="*/ 4763 h 336550"/>
                    <a:gd name="connsiteX109" fmla="*/ 142876 w 325438"/>
                    <a:gd name="connsiteY109" fmla="*/ 4763 h 336550"/>
                    <a:gd name="connsiteX110" fmla="*/ 138113 w 325438"/>
                    <a:gd name="connsiteY110" fmla="*/ 10110 h 336550"/>
                    <a:gd name="connsiteX111" fmla="*/ 138113 w 325438"/>
                    <a:gd name="connsiteY111" fmla="*/ 75616 h 336550"/>
                    <a:gd name="connsiteX112" fmla="*/ 142876 w 325438"/>
                    <a:gd name="connsiteY112" fmla="*/ 80963 h 336550"/>
                    <a:gd name="connsiteX113" fmla="*/ 147638 w 325438"/>
                    <a:gd name="connsiteY113" fmla="*/ 75616 h 336550"/>
                    <a:gd name="connsiteX114" fmla="*/ 147638 w 325438"/>
                    <a:gd name="connsiteY114" fmla="*/ 10110 h 336550"/>
                    <a:gd name="connsiteX115" fmla="*/ 142876 w 325438"/>
                    <a:gd name="connsiteY115" fmla="*/ 4763 h 336550"/>
                    <a:gd name="connsiteX116" fmla="*/ 182563 w 325438"/>
                    <a:gd name="connsiteY116" fmla="*/ 4763 h 336550"/>
                    <a:gd name="connsiteX117" fmla="*/ 177800 w 325438"/>
                    <a:gd name="connsiteY117" fmla="*/ 10110 h 336550"/>
                    <a:gd name="connsiteX118" fmla="*/ 177800 w 325438"/>
                    <a:gd name="connsiteY118" fmla="*/ 75616 h 336550"/>
                    <a:gd name="connsiteX119" fmla="*/ 182563 w 325438"/>
                    <a:gd name="connsiteY119" fmla="*/ 80963 h 336550"/>
                    <a:gd name="connsiteX120" fmla="*/ 187325 w 325438"/>
                    <a:gd name="connsiteY120" fmla="*/ 75616 h 336550"/>
                    <a:gd name="connsiteX121" fmla="*/ 187325 w 325438"/>
                    <a:gd name="connsiteY121" fmla="*/ 10110 h 336550"/>
                    <a:gd name="connsiteX122" fmla="*/ 182563 w 325438"/>
                    <a:gd name="connsiteY122" fmla="*/ 4763 h 336550"/>
                    <a:gd name="connsiteX123" fmla="*/ 220663 w 325438"/>
                    <a:gd name="connsiteY123" fmla="*/ 4763 h 336550"/>
                    <a:gd name="connsiteX124" fmla="*/ 215900 w 325438"/>
                    <a:gd name="connsiteY124" fmla="*/ 10110 h 336550"/>
                    <a:gd name="connsiteX125" fmla="*/ 215900 w 325438"/>
                    <a:gd name="connsiteY125" fmla="*/ 75616 h 336550"/>
                    <a:gd name="connsiteX126" fmla="*/ 220663 w 325438"/>
                    <a:gd name="connsiteY126" fmla="*/ 80963 h 336550"/>
                    <a:gd name="connsiteX127" fmla="*/ 225425 w 325438"/>
                    <a:gd name="connsiteY127" fmla="*/ 75616 h 336550"/>
                    <a:gd name="connsiteX128" fmla="*/ 225425 w 325438"/>
                    <a:gd name="connsiteY128" fmla="*/ 10110 h 336550"/>
                    <a:gd name="connsiteX129" fmla="*/ 220663 w 325438"/>
                    <a:gd name="connsiteY129" fmla="*/ 4763 h 336550"/>
                    <a:gd name="connsiteX130" fmla="*/ 260124 w 325438"/>
                    <a:gd name="connsiteY130" fmla="*/ 4763 h 336550"/>
                    <a:gd name="connsiteX131" fmla="*/ 255588 w 325438"/>
                    <a:gd name="connsiteY131" fmla="*/ 10110 h 336550"/>
                    <a:gd name="connsiteX132" fmla="*/ 255588 w 325438"/>
                    <a:gd name="connsiteY132" fmla="*/ 75616 h 336550"/>
                    <a:gd name="connsiteX133" fmla="*/ 260124 w 325438"/>
                    <a:gd name="connsiteY133" fmla="*/ 80963 h 336550"/>
                    <a:gd name="connsiteX134" fmla="*/ 263526 w 325438"/>
                    <a:gd name="connsiteY134" fmla="*/ 75616 h 336550"/>
                    <a:gd name="connsiteX135" fmla="*/ 263526 w 325438"/>
                    <a:gd name="connsiteY135" fmla="*/ 10110 h 336550"/>
                    <a:gd name="connsiteX136" fmla="*/ 260124 w 325438"/>
                    <a:gd name="connsiteY136" fmla="*/ 4763 h 336550"/>
                    <a:gd name="connsiteX137" fmla="*/ 64823 w 325438"/>
                    <a:gd name="connsiteY137" fmla="*/ 0 h 336550"/>
                    <a:gd name="connsiteX138" fmla="*/ 75406 w 325438"/>
                    <a:gd name="connsiteY138" fmla="*/ 10517 h 336550"/>
                    <a:gd name="connsiteX139" fmla="*/ 75406 w 325438"/>
                    <a:gd name="connsiteY139" fmla="*/ 14461 h 336550"/>
                    <a:gd name="connsiteX140" fmla="*/ 93927 w 325438"/>
                    <a:gd name="connsiteY140" fmla="*/ 14461 h 336550"/>
                    <a:gd name="connsiteX141" fmla="*/ 93927 w 325438"/>
                    <a:gd name="connsiteY141" fmla="*/ 10517 h 336550"/>
                    <a:gd name="connsiteX142" fmla="*/ 104511 w 325438"/>
                    <a:gd name="connsiteY142" fmla="*/ 0 h 336550"/>
                    <a:gd name="connsiteX143" fmla="*/ 115094 w 325438"/>
                    <a:gd name="connsiteY143" fmla="*/ 10517 h 336550"/>
                    <a:gd name="connsiteX144" fmla="*/ 115094 w 325438"/>
                    <a:gd name="connsiteY144" fmla="*/ 14461 h 336550"/>
                    <a:gd name="connsiteX145" fmla="*/ 133615 w 325438"/>
                    <a:gd name="connsiteY145" fmla="*/ 14461 h 336550"/>
                    <a:gd name="connsiteX146" fmla="*/ 133615 w 325438"/>
                    <a:gd name="connsiteY146" fmla="*/ 10517 h 336550"/>
                    <a:gd name="connsiteX147" fmla="*/ 142875 w 325438"/>
                    <a:gd name="connsiteY147" fmla="*/ 0 h 336550"/>
                    <a:gd name="connsiteX148" fmla="*/ 153459 w 325438"/>
                    <a:gd name="connsiteY148" fmla="*/ 10517 h 336550"/>
                    <a:gd name="connsiteX149" fmla="*/ 153459 w 325438"/>
                    <a:gd name="connsiteY149" fmla="*/ 14461 h 336550"/>
                    <a:gd name="connsiteX150" fmla="*/ 171980 w 325438"/>
                    <a:gd name="connsiteY150" fmla="*/ 14461 h 336550"/>
                    <a:gd name="connsiteX151" fmla="*/ 171980 w 325438"/>
                    <a:gd name="connsiteY151" fmla="*/ 10517 h 336550"/>
                    <a:gd name="connsiteX152" fmla="*/ 182563 w 325438"/>
                    <a:gd name="connsiteY152" fmla="*/ 0 h 336550"/>
                    <a:gd name="connsiteX153" fmla="*/ 191823 w 325438"/>
                    <a:gd name="connsiteY153" fmla="*/ 10517 h 336550"/>
                    <a:gd name="connsiteX154" fmla="*/ 191823 w 325438"/>
                    <a:gd name="connsiteY154" fmla="*/ 14461 h 336550"/>
                    <a:gd name="connsiteX155" fmla="*/ 210344 w 325438"/>
                    <a:gd name="connsiteY155" fmla="*/ 14461 h 336550"/>
                    <a:gd name="connsiteX156" fmla="*/ 210344 w 325438"/>
                    <a:gd name="connsiteY156" fmla="*/ 10517 h 336550"/>
                    <a:gd name="connsiteX157" fmla="*/ 220927 w 325438"/>
                    <a:gd name="connsiteY157" fmla="*/ 0 h 336550"/>
                    <a:gd name="connsiteX158" fmla="*/ 231511 w 325438"/>
                    <a:gd name="connsiteY158" fmla="*/ 10517 h 336550"/>
                    <a:gd name="connsiteX159" fmla="*/ 231511 w 325438"/>
                    <a:gd name="connsiteY159" fmla="*/ 14461 h 336550"/>
                    <a:gd name="connsiteX160" fmla="*/ 250032 w 325438"/>
                    <a:gd name="connsiteY160" fmla="*/ 14461 h 336550"/>
                    <a:gd name="connsiteX161" fmla="*/ 250032 w 325438"/>
                    <a:gd name="connsiteY161" fmla="*/ 10517 h 336550"/>
                    <a:gd name="connsiteX162" fmla="*/ 260615 w 325438"/>
                    <a:gd name="connsiteY162" fmla="*/ 0 h 336550"/>
                    <a:gd name="connsiteX163" fmla="*/ 269875 w 325438"/>
                    <a:gd name="connsiteY163" fmla="*/ 10517 h 336550"/>
                    <a:gd name="connsiteX164" fmla="*/ 269875 w 325438"/>
                    <a:gd name="connsiteY164" fmla="*/ 14461 h 336550"/>
                    <a:gd name="connsiteX165" fmla="*/ 276490 w 325438"/>
                    <a:gd name="connsiteY165" fmla="*/ 14461 h 336550"/>
                    <a:gd name="connsiteX166" fmla="*/ 325438 w 325438"/>
                    <a:gd name="connsiteY166" fmla="*/ 61789 h 336550"/>
                    <a:gd name="connsiteX167" fmla="*/ 325438 w 325438"/>
                    <a:gd name="connsiteY167" fmla="*/ 289223 h 336550"/>
                    <a:gd name="connsiteX168" fmla="*/ 276490 w 325438"/>
                    <a:gd name="connsiteY168" fmla="*/ 336550 h 336550"/>
                    <a:gd name="connsiteX169" fmla="*/ 48948 w 325438"/>
                    <a:gd name="connsiteY169" fmla="*/ 336550 h 336550"/>
                    <a:gd name="connsiteX170" fmla="*/ 0 w 325438"/>
                    <a:gd name="connsiteY170" fmla="*/ 289223 h 336550"/>
                    <a:gd name="connsiteX171" fmla="*/ 0 w 325438"/>
                    <a:gd name="connsiteY171" fmla="*/ 61789 h 336550"/>
                    <a:gd name="connsiteX172" fmla="*/ 48948 w 325438"/>
                    <a:gd name="connsiteY172" fmla="*/ 14461 h 336550"/>
                    <a:gd name="connsiteX173" fmla="*/ 55563 w 325438"/>
                    <a:gd name="connsiteY173" fmla="*/ 14461 h 336550"/>
                    <a:gd name="connsiteX174" fmla="*/ 55563 w 325438"/>
                    <a:gd name="connsiteY174" fmla="*/ 10517 h 336550"/>
                    <a:gd name="connsiteX175" fmla="*/ 64823 w 325438"/>
                    <a:gd name="connsiteY175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</a:cxnLst>
                  <a:rect l="l" t="t" r="r" b="b"/>
                  <a:pathLst>
                    <a:path w="325438" h="336550">
                      <a:moveTo>
                        <a:pt x="233363" y="249238"/>
                      </a:moveTo>
                      <a:lnTo>
                        <a:pt x="279401" y="249238"/>
                      </a:lnTo>
                      <a:lnTo>
                        <a:pt x="279401" y="290513"/>
                      </a:lnTo>
                      <a:lnTo>
                        <a:pt x="233363" y="290513"/>
                      </a:lnTo>
                      <a:close/>
                      <a:moveTo>
                        <a:pt x="171450" y="249238"/>
                      </a:moveTo>
                      <a:lnTo>
                        <a:pt x="217488" y="249238"/>
                      </a:lnTo>
                      <a:lnTo>
                        <a:pt x="217488" y="290513"/>
                      </a:lnTo>
                      <a:lnTo>
                        <a:pt x="171450" y="290513"/>
                      </a:lnTo>
                      <a:close/>
                      <a:moveTo>
                        <a:pt x="107950" y="249238"/>
                      </a:moveTo>
                      <a:lnTo>
                        <a:pt x="155575" y="249238"/>
                      </a:lnTo>
                      <a:lnTo>
                        <a:pt x="155575" y="290513"/>
                      </a:lnTo>
                      <a:lnTo>
                        <a:pt x="107950" y="290513"/>
                      </a:lnTo>
                      <a:close/>
                      <a:moveTo>
                        <a:pt x="46038" y="249238"/>
                      </a:moveTo>
                      <a:lnTo>
                        <a:pt x="93663" y="249238"/>
                      </a:lnTo>
                      <a:lnTo>
                        <a:pt x="93663" y="290513"/>
                      </a:lnTo>
                      <a:lnTo>
                        <a:pt x="46038" y="290513"/>
                      </a:lnTo>
                      <a:close/>
                      <a:moveTo>
                        <a:pt x="233363" y="195263"/>
                      </a:moveTo>
                      <a:lnTo>
                        <a:pt x="279401" y="195263"/>
                      </a:lnTo>
                      <a:lnTo>
                        <a:pt x="279401" y="234951"/>
                      </a:lnTo>
                      <a:lnTo>
                        <a:pt x="233363" y="234951"/>
                      </a:lnTo>
                      <a:close/>
                      <a:moveTo>
                        <a:pt x="171450" y="195263"/>
                      </a:moveTo>
                      <a:lnTo>
                        <a:pt x="217488" y="195263"/>
                      </a:lnTo>
                      <a:lnTo>
                        <a:pt x="217488" y="234951"/>
                      </a:lnTo>
                      <a:lnTo>
                        <a:pt x="171450" y="234951"/>
                      </a:lnTo>
                      <a:close/>
                      <a:moveTo>
                        <a:pt x="107950" y="195263"/>
                      </a:moveTo>
                      <a:lnTo>
                        <a:pt x="155575" y="195263"/>
                      </a:lnTo>
                      <a:lnTo>
                        <a:pt x="155575" y="234951"/>
                      </a:lnTo>
                      <a:lnTo>
                        <a:pt x="107950" y="234951"/>
                      </a:lnTo>
                      <a:close/>
                      <a:moveTo>
                        <a:pt x="46038" y="195263"/>
                      </a:moveTo>
                      <a:lnTo>
                        <a:pt x="93663" y="195263"/>
                      </a:lnTo>
                      <a:lnTo>
                        <a:pt x="93663" y="234951"/>
                      </a:lnTo>
                      <a:lnTo>
                        <a:pt x="46038" y="234951"/>
                      </a:lnTo>
                      <a:close/>
                      <a:moveTo>
                        <a:pt x="233363" y="139700"/>
                      </a:moveTo>
                      <a:lnTo>
                        <a:pt x="279401" y="139700"/>
                      </a:lnTo>
                      <a:lnTo>
                        <a:pt x="279401" y="180975"/>
                      </a:lnTo>
                      <a:lnTo>
                        <a:pt x="233363" y="180975"/>
                      </a:lnTo>
                      <a:close/>
                      <a:moveTo>
                        <a:pt x="171450" y="139700"/>
                      </a:moveTo>
                      <a:lnTo>
                        <a:pt x="217488" y="139700"/>
                      </a:lnTo>
                      <a:lnTo>
                        <a:pt x="217488" y="180975"/>
                      </a:lnTo>
                      <a:lnTo>
                        <a:pt x="171450" y="180975"/>
                      </a:lnTo>
                      <a:close/>
                      <a:moveTo>
                        <a:pt x="107950" y="139700"/>
                      </a:moveTo>
                      <a:lnTo>
                        <a:pt x="155575" y="139700"/>
                      </a:lnTo>
                      <a:lnTo>
                        <a:pt x="155575" y="180975"/>
                      </a:lnTo>
                      <a:lnTo>
                        <a:pt x="107950" y="180975"/>
                      </a:lnTo>
                      <a:close/>
                      <a:moveTo>
                        <a:pt x="49167" y="38100"/>
                      </a:moveTo>
                      <a:cubicBezTo>
                        <a:pt x="35963" y="38100"/>
                        <a:pt x="25400" y="48613"/>
                        <a:pt x="25400" y="61753"/>
                      </a:cubicBezTo>
                      <a:cubicBezTo>
                        <a:pt x="25400" y="61753"/>
                        <a:pt x="25400" y="61753"/>
                        <a:pt x="25400" y="289085"/>
                      </a:cubicBezTo>
                      <a:cubicBezTo>
                        <a:pt x="25400" y="302226"/>
                        <a:pt x="35963" y="312738"/>
                        <a:pt x="49167" y="312738"/>
                      </a:cubicBezTo>
                      <a:cubicBezTo>
                        <a:pt x="49167" y="312738"/>
                        <a:pt x="49167" y="312738"/>
                        <a:pt x="276271" y="312738"/>
                      </a:cubicBezTo>
                      <a:cubicBezTo>
                        <a:pt x="289475" y="312738"/>
                        <a:pt x="300038" y="302226"/>
                        <a:pt x="300038" y="289085"/>
                      </a:cubicBezTo>
                      <a:cubicBezTo>
                        <a:pt x="300038" y="289085"/>
                        <a:pt x="300038" y="289085"/>
                        <a:pt x="300038" y="61753"/>
                      </a:cubicBezTo>
                      <a:cubicBezTo>
                        <a:pt x="300038" y="48613"/>
                        <a:pt x="289475" y="38100"/>
                        <a:pt x="276271" y="38100"/>
                      </a:cubicBezTo>
                      <a:cubicBezTo>
                        <a:pt x="276271" y="38100"/>
                        <a:pt x="276271" y="38100"/>
                        <a:pt x="269669" y="38100"/>
                      </a:cubicBezTo>
                      <a:cubicBezTo>
                        <a:pt x="269669" y="38100"/>
                        <a:pt x="269669" y="38100"/>
                        <a:pt x="269669" y="63067"/>
                      </a:cubicBezTo>
                      <a:cubicBezTo>
                        <a:pt x="273631" y="65695"/>
                        <a:pt x="276271" y="70951"/>
                        <a:pt x="276271" y="74894"/>
                      </a:cubicBezTo>
                      <a:cubicBezTo>
                        <a:pt x="276271" y="84092"/>
                        <a:pt x="268349" y="90662"/>
                        <a:pt x="260427" y="90662"/>
                      </a:cubicBezTo>
                      <a:cubicBezTo>
                        <a:pt x="251184" y="90662"/>
                        <a:pt x="244582" y="84092"/>
                        <a:pt x="244582" y="74894"/>
                      </a:cubicBezTo>
                      <a:cubicBezTo>
                        <a:pt x="244582" y="70951"/>
                        <a:pt x="245903" y="65695"/>
                        <a:pt x="249864" y="63067"/>
                      </a:cubicBezTo>
                      <a:cubicBezTo>
                        <a:pt x="249864" y="63067"/>
                        <a:pt x="249864" y="63067"/>
                        <a:pt x="249864" y="38100"/>
                      </a:cubicBezTo>
                      <a:cubicBezTo>
                        <a:pt x="249864" y="38100"/>
                        <a:pt x="249864" y="38100"/>
                        <a:pt x="231379" y="38100"/>
                      </a:cubicBezTo>
                      <a:cubicBezTo>
                        <a:pt x="231379" y="38100"/>
                        <a:pt x="231379" y="38100"/>
                        <a:pt x="231379" y="63067"/>
                      </a:cubicBezTo>
                      <a:cubicBezTo>
                        <a:pt x="234019" y="65695"/>
                        <a:pt x="236660" y="70951"/>
                        <a:pt x="236660" y="74894"/>
                      </a:cubicBezTo>
                      <a:cubicBezTo>
                        <a:pt x="236660" y="84092"/>
                        <a:pt x="230058" y="90662"/>
                        <a:pt x="220816" y="90662"/>
                      </a:cubicBezTo>
                      <a:cubicBezTo>
                        <a:pt x="212893" y="90662"/>
                        <a:pt x="204971" y="84092"/>
                        <a:pt x="204971" y="74894"/>
                      </a:cubicBezTo>
                      <a:cubicBezTo>
                        <a:pt x="204971" y="70951"/>
                        <a:pt x="207612" y="65695"/>
                        <a:pt x="210253" y="63067"/>
                      </a:cubicBezTo>
                      <a:cubicBezTo>
                        <a:pt x="210253" y="63067"/>
                        <a:pt x="210253" y="63067"/>
                        <a:pt x="210253" y="38100"/>
                      </a:cubicBezTo>
                      <a:cubicBezTo>
                        <a:pt x="210253" y="38100"/>
                        <a:pt x="210253" y="38100"/>
                        <a:pt x="191767" y="38100"/>
                      </a:cubicBezTo>
                      <a:cubicBezTo>
                        <a:pt x="191767" y="38100"/>
                        <a:pt x="191767" y="38100"/>
                        <a:pt x="191767" y="63067"/>
                      </a:cubicBezTo>
                      <a:cubicBezTo>
                        <a:pt x="195728" y="65695"/>
                        <a:pt x="198369" y="70951"/>
                        <a:pt x="198369" y="74894"/>
                      </a:cubicBezTo>
                      <a:cubicBezTo>
                        <a:pt x="198369" y="84092"/>
                        <a:pt x="190447" y="90662"/>
                        <a:pt x="182525" y="90662"/>
                      </a:cubicBezTo>
                      <a:cubicBezTo>
                        <a:pt x="173282" y="90662"/>
                        <a:pt x="166680" y="84092"/>
                        <a:pt x="166680" y="74894"/>
                      </a:cubicBezTo>
                      <a:cubicBezTo>
                        <a:pt x="166680" y="70951"/>
                        <a:pt x="168001" y="65695"/>
                        <a:pt x="171962" y="63067"/>
                      </a:cubicBezTo>
                      <a:cubicBezTo>
                        <a:pt x="171962" y="63067"/>
                        <a:pt x="171962" y="63067"/>
                        <a:pt x="171962" y="38100"/>
                      </a:cubicBezTo>
                      <a:cubicBezTo>
                        <a:pt x="171962" y="38100"/>
                        <a:pt x="171962" y="38100"/>
                        <a:pt x="153476" y="38100"/>
                      </a:cubicBezTo>
                      <a:cubicBezTo>
                        <a:pt x="153476" y="38100"/>
                        <a:pt x="153476" y="38100"/>
                        <a:pt x="153476" y="63067"/>
                      </a:cubicBezTo>
                      <a:cubicBezTo>
                        <a:pt x="157438" y="65695"/>
                        <a:pt x="158758" y="70951"/>
                        <a:pt x="158758" y="74894"/>
                      </a:cubicBezTo>
                      <a:cubicBezTo>
                        <a:pt x="158758" y="84092"/>
                        <a:pt x="152156" y="90662"/>
                        <a:pt x="142913" y="90662"/>
                      </a:cubicBezTo>
                      <a:cubicBezTo>
                        <a:pt x="134991" y="90662"/>
                        <a:pt x="127069" y="84092"/>
                        <a:pt x="127069" y="74894"/>
                      </a:cubicBezTo>
                      <a:cubicBezTo>
                        <a:pt x="127069" y="70951"/>
                        <a:pt x="129710" y="65695"/>
                        <a:pt x="133671" y="63067"/>
                      </a:cubicBezTo>
                      <a:cubicBezTo>
                        <a:pt x="133671" y="63067"/>
                        <a:pt x="133671" y="63067"/>
                        <a:pt x="133671" y="38100"/>
                      </a:cubicBezTo>
                      <a:cubicBezTo>
                        <a:pt x="133671" y="38100"/>
                        <a:pt x="133671" y="38100"/>
                        <a:pt x="115186" y="38100"/>
                      </a:cubicBezTo>
                      <a:cubicBezTo>
                        <a:pt x="115186" y="38100"/>
                        <a:pt x="115186" y="38100"/>
                        <a:pt x="115186" y="63067"/>
                      </a:cubicBezTo>
                      <a:cubicBezTo>
                        <a:pt x="117826" y="65695"/>
                        <a:pt x="120467" y="70951"/>
                        <a:pt x="120467" y="74894"/>
                      </a:cubicBezTo>
                      <a:cubicBezTo>
                        <a:pt x="120467" y="84092"/>
                        <a:pt x="112545" y="90662"/>
                        <a:pt x="104623" y="90662"/>
                      </a:cubicBezTo>
                      <a:cubicBezTo>
                        <a:pt x="95380" y="90662"/>
                        <a:pt x="88778" y="84092"/>
                        <a:pt x="88778" y="74894"/>
                      </a:cubicBezTo>
                      <a:cubicBezTo>
                        <a:pt x="88778" y="70951"/>
                        <a:pt x="91419" y="65695"/>
                        <a:pt x="94060" y="63067"/>
                      </a:cubicBezTo>
                      <a:cubicBezTo>
                        <a:pt x="94060" y="63067"/>
                        <a:pt x="94060" y="63067"/>
                        <a:pt x="94060" y="38100"/>
                      </a:cubicBezTo>
                      <a:cubicBezTo>
                        <a:pt x="94060" y="38100"/>
                        <a:pt x="94060" y="38100"/>
                        <a:pt x="75574" y="38100"/>
                      </a:cubicBezTo>
                      <a:cubicBezTo>
                        <a:pt x="75574" y="38100"/>
                        <a:pt x="75574" y="38100"/>
                        <a:pt x="75574" y="63067"/>
                      </a:cubicBezTo>
                      <a:cubicBezTo>
                        <a:pt x="79535" y="65695"/>
                        <a:pt x="80856" y="70951"/>
                        <a:pt x="80856" y="74894"/>
                      </a:cubicBezTo>
                      <a:cubicBezTo>
                        <a:pt x="80856" y="84092"/>
                        <a:pt x="74254" y="90662"/>
                        <a:pt x="65011" y="90662"/>
                      </a:cubicBezTo>
                      <a:cubicBezTo>
                        <a:pt x="57089" y="90662"/>
                        <a:pt x="49167" y="84092"/>
                        <a:pt x="49167" y="74894"/>
                      </a:cubicBezTo>
                      <a:cubicBezTo>
                        <a:pt x="49167" y="70951"/>
                        <a:pt x="51808" y="65695"/>
                        <a:pt x="55769" y="63067"/>
                      </a:cubicBezTo>
                      <a:cubicBezTo>
                        <a:pt x="55769" y="63067"/>
                        <a:pt x="55769" y="63067"/>
                        <a:pt x="55769" y="38100"/>
                      </a:cubicBezTo>
                      <a:cubicBezTo>
                        <a:pt x="55769" y="38100"/>
                        <a:pt x="55769" y="38100"/>
                        <a:pt x="49167" y="38100"/>
                      </a:cubicBezTo>
                      <a:close/>
                      <a:moveTo>
                        <a:pt x="65315" y="4763"/>
                      </a:moveTo>
                      <a:cubicBezTo>
                        <a:pt x="63047" y="4763"/>
                        <a:pt x="61913" y="7437"/>
                        <a:pt x="61913" y="10110"/>
                      </a:cubicBezTo>
                      <a:lnTo>
                        <a:pt x="61913" y="75616"/>
                      </a:lnTo>
                      <a:cubicBezTo>
                        <a:pt x="61913" y="79626"/>
                        <a:pt x="63047" y="80963"/>
                        <a:pt x="65315" y="80963"/>
                      </a:cubicBezTo>
                      <a:cubicBezTo>
                        <a:pt x="68717" y="80963"/>
                        <a:pt x="69851" y="79626"/>
                        <a:pt x="69851" y="75616"/>
                      </a:cubicBezTo>
                      <a:cubicBezTo>
                        <a:pt x="69851" y="75616"/>
                        <a:pt x="69851" y="75616"/>
                        <a:pt x="69851" y="10110"/>
                      </a:cubicBezTo>
                      <a:cubicBezTo>
                        <a:pt x="69851" y="7437"/>
                        <a:pt x="68717" y="4763"/>
                        <a:pt x="65315" y="4763"/>
                      </a:cubicBezTo>
                      <a:close/>
                      <a:moveTo>
                        <a:pt x="104776" y="4763"/>
                      </a:moveTo>
                      <a:cubicBezTo>
                        <a:pt x="102394" y="4763"/>
                        <a:pt x="100013" y="7437"/>
                        <a:pt x="100013" y="10110"/>
                      </a:cubicBezTo>
                      <a:lnTo>
                        <a:pt x="100013" y="75616"/>
                      </a:lnTo>
                      <a:cubicBezTo>
                        <a:pt x="100013" y="79626"/>
                        <a:pt x="102394" y="80963"/>
                        <a:pt x="104776" y="80963"/>
                      </a:cubicBezTo>
                      <a:cubicBezTo>
                        <a:pt x="107157" y="80963"/>
                        <a:pt x="109538" y="79626"/>
                        <a:pt x="109538" y="75616"/>
                      </a:cubicBezTo>
                      <a:cubicBezTo>
                        <a:pt x="109538" y="75616"/>
                        <a:pt x="109538" y="75616"/>
                        <a:pt x="109538" y="10110"/>
                      </a:cubicBezTo>
                      <a:cubicBezTo>
                        <a:pt x="109538" y="7437"/>
                        <a:pt x="107157" y="4763"/>
                        <a:pt x="104776" y="4763"/>
                      </a:cubicBezTo>
                      <a:close/>
                      <a:moveTo>
                        <a:pt x="142876" y="4763"/>
                      </a:moveTo>
                      <a:cubicBezTo>
                        <a:pt x="140494" y="4763"/>
                        <a:pt x="138113" y="7437"/>
                        <a:pt x="138113" y="10110"/>
                      </a:cubicBezTo>
                      <a:lnTo>
                        <a:pt x="138113" y="75616"/>
                      </a:lnTo>
                      <a:cubicBezTo>
                        <a:pt x="138113" y="79626"/>
                        <a:pt x="140494" y="80963"/>
                        <a:pt x="142876" y="80963"/>
                      </a:cubicBezTo>
                      <a:cubicBezTo>
                        <a:pt x="145257" y="80963"/>
                        <a:pt x="147638" y="79626"/>
                        <a:pt x="147638" y="75616"/>
                      </a:cubicBezTo>
                      <a:cubicBezTo>
                        <a:pt x="147638" y="75616"/>
                        <a:pt x="147638" y="75616"/>
                        <a:pt x="147638" y="10110"/>
                      </a:cubicBezTo>
                      <a:cubicBezTo>
                        <a:pt x="147638" y="7437"/>
                        <a:pt x="145257" y="4763"/>
                        <a:pt x="142876" y="4763"/>
                      </a:cubicBezTo>
                      <a:close/>
                      <a:moveTo>
                        <a:pt x="182563" y="4763"/>
                      </a:moveTo>
                      <a:cubicBezTo>
                        <a:pt x="180181" y="4763"/>
                        <a:pt x="177800" y="7437"/>
                        <a:pt x="177800" y="10110"/>
                      </a:cubicBezTo>
                      <a:lnTo>
                        <a:pt x="177800" y="75616"/>
                      </a:lnTo>
                      <a:cubicBezTo>
                        <a:pt x="177800" y="79626"/>
                        <a:pt x="180181" y="80963"/>
                        <a:pt x="182563" y="80963"/>
                      </a:cubicBezTo>
                      <a:cubicBezTo>
                        <a:pt x="184944" y="80963"/>
                        <a:pt x="187325" y="79626"/>
                        <a:pt x="187325" y="75616"/>
                      </a:cubicBezTo>
                      <a:cubicBezTo>
                        <a:pt x="187325" y="75616"/>
                        <a:pt x="187325" y="75616"/>
                        <a:pt x="187325" y="10110"/>
                      </a:cubicBezTo>
                      <a:cubicBezTo>
                        <a:pt x="187325" y="7437"/>
                        <a:pt x="184944" y="4763"/>
                        <a:pt x="182563" y="4763"/>
                      </a:cubicBezTo>
                      <a:close/>
                      <a:moveTo>
                        <a:pt x="220663" y="4763"/>
                      </a:moveTo>
                      <a:cubicBezTo>
                        <a:pt x="218281" y="4763"/>
                        <a:pt x="215900" y="7437"/>
                        <a:pt x="215900" y="10110"/>
                      </a:cubicBezTo>
                      <a:lnTo>
                        <a:pt x="215900" y="75616"/>
                      </a:lnTo>
                      <a:cubicBezTo>
                        <a:pt x="215900" y="79626"/>
                        <a:pt x="218281" y="80963"/>
                        <a:pt x="220663" y="80963"/>
                      </a:cubicBezTo>
                      <a:cubicBezTo>
                        <a:pt x="223044" y="80963"/>
                        <a:pt x="225425" y="79626"/>
                        <a:pt x="225425" y="75616"/>
                      </a:cubicBezTo>
                      <a:cubicBezTo>
                        <a:pt x="225425" y="75616"/>
                        <a:pt x="225425" y="75616"/>
                        <a:pt x="225425" y="10110"/>
                      </a:cubicBezTo>
                      <a:cubicBezTo>
                        <a:pt x="225425" y="7437"/>
                        <a:pt x="223044" y="4763"/>
                        <a:pt x="220663" y="4763"/>
                      </a:cubicBezTo>
                      <a:close/>
                      <a:moveTo>
                        <a:pt x="260124" y="4763"/>
                      </a:moveTo>
                      <a:cubicBezTo>
                        <a:pt x="256722" y="4763"/>
                        <a:pt x="255588" y="7437"/>
                        <a:pt x="255588" y="10110"/>
                      </a:cubicBezTo>
                      <a:lnTo>
                        <a:pt x="255588" y="75616"/>
                      </a:lnTo>
                      <a:cubicBezTo>
                        <a:pt x="255588" y="79626"/>
                        <a:pt x="256722" y="80963"/>
                        <a:pt x="260124" y="80963"/>
                      </a:cubicBezTo>
                      <a:cubicBezTo>
                        <a:pt x="262392" y="80963"/>
                        <a:pt x="263526" y="79626"/>
                        <a:pt x="263526" y="75616"/>
                      </a:cubicBezTo>
                      <a:cubicBezTo>
                        <a:pt x="263526" y="75616"/>
                        <a:pt x="263526" y="75616"/>
                        <a:pt x="263526" y="10110"/>
                      </a:cubicBezTo>
                      <a:cubicBezTo>
                        <a:pt x="263526" y="7437"/>
                        <a:pt x="262392" y="4763"/>
                        <a:pt x="260124" y="4763"/>
                      </a:cubicBezTo>
                      <a:close/>
                      <a:moveTo>
                        <a:pt x="64823" y="0"/>
                      </a:moveTo>
                      <a:cubicBezTo>
                        <a:pt x="71438" y="0"/>
                        <a:pt x="75406" y="3944"/>
                        <a:pt x="75406" y="10517"/>
                      </a:cubicBezTo>
                      <a:cubicBezTo>
                        <a:pt x="75406" y="10517"/>
                        <a:pt x="75406" y="10517"/>
                        <a:pt x="75406" y="14461"/>
                      </a:cubicBezTo>
                      <a:cubicBezTo>
                        <a:pt x="75406" y="14461"/>
                        <a:pt x="75406" y="14461"/>
                        <a:pt x="93927" y="14461"/>
                      </a:cubicBezTo>
                      <a:cubicBezTo>
                        <a:pt x="93927" y="14461"/>
                        <a:pt x="93927" y="14461"/>
                        <a:pt x="93927" y="10517"/>
                      </a:cubicBezTo>
                      <a:cubicBezTo>
                        <a:pt x="93927" y="3944"/>
                        <a:pt x="99219" y="0"/>
                        <a:pt x="104511" y="0"/>
                      </a:cubicBezTo>
                      <a:cubicBezTo>
                        <a:pt x="109802" y="0"/>
                        <a:pt x="115094" y="3944"/>
                        <a:pt x="115094" y="10517"/>
                      </a:cubicBezTo>
                      <a:cubicBezTo>
                        <a:pt x="115094" y="10517"/>
                        <a:pt x="115094" y="10517"/>
                        <a:pt x="115094" y="14461"/>
                      </a:cubicBezTo>
                      <a:cubicBezTo>
                        <a:pt x="115094" y="14461"/>
                        <a:pt x="115094" y="14461"/>
                        <a:pt x="133615" y="14461"/>
                      </a:cubicBezTo>
                      <a:cubicBezTo>
                        <a:pt x="133615" y="14461"/>
                        <a:pt x="133615" y="14461"/>
                        <a:pt x="133615" y="10517"/>
                      </a:cubicBezTo>
                      <a:cubicBezTo>
                        <a:pt x="133615" y="3944"/>
                        <a:pt x="137584" y="0"/>
                        <a:pt x="142875" y="0"/>
                      </a:cubicBezTo>
                      <a:cubicBezTo>
                        <a:pt x="149490" y="0"/>
                        <a:pt x="153459" y="3944"/>
                        <a:pt x="153459" y="10517"/>
                      </a:cubicBezTo>
                      <a:cubicBezTo>
                        <a:pt x="153459" y="10517"/>
                        <a:pt x="153459" y="10517"/>
                        <a:pt x="153459" y="14461"/>
                      </a:cubicBezTo>
                      <a:cubicBezTo>
                        <a:pt x="153459" y="14461"/>
                        <a:pt x="153459" y="14461"/>
                        <a:pt x="171980" y="14461"/>
                      </a:cubicBezTo>
                      <a:cubicBezTo>
                        <a:pt x="171980" y="14461"/>
                        <a:pt x="171980" y="14461"/>
                        <a:pt x="171980" y="10517"/>
                      </a:cubicBezTo>
                      <a:cubicBezTo>
                        <a:pt x="171980" y="3944"/>
                        <a:pt x="175948" y="0"/>
                        <a:pt x="182563" y="0"/>
                      </a:cubicBezTo>
                      <a:cubicBezTo>
                        <a:pt x="187855" y="0"/>
                        <a:pt x="191823" y="3944"/>
                        <a:pt x="191823" y="10517"/>
                      </a:cubicBezTo>
                      <a:cubicBezTo>
                        <a:pt x="191823" y="10517"/>
                        <a:pt x="191823" y="10517"/>
                        <a:pt x="191823" y="14461"/>
                      </a:cubicBezTo>
                      <a:cubicBezTo>
                        <a:pt x="191823" y="14461"/>
                        <a:pt x="191823" y="14461"/>
                        <a:pt x="210344" y="14461"/>
                      </a:cubicBezTo>
                      <a:cubicBezTo>
                        <a:pt x="210344" y="14461"/>
                        <a:pt x="210344" y="14461"/>
                        <a:pt x="210344" y="10517"/>
                      </a:cubicBezTo>
                      <a:cubicBezTo>
                        <a:pt x="210344" y="3944"/>
                        <a:pt x="215636" y="0"/>
                        <a:pt x="220927" y="0"/>
                      </a:cubicBezTo>
                      <a:cubicBezTo>
                        <a:pt x="226219" y="0"/>
                        <a:pt x="231511" y="3944"/>
                        <a:pt x="231511" y="10517"/>
                      </a:cubicBezTo>
                      <a:cubicBezTo>
                        <a:pt x="231511" y="10517"/>
                        <a:pt x="231511" y="10517"/>
                        <a:pt x="231511" y="14461"/>
                      </a:cubicBezTo>
                      <a:cubicBezTo>
                        <a:pt x="231511" y="14461"/>
                        <a:pt x="231511" y="14461"/>
                        <a:pt x="250032" y="14461"/>
                      </a:cubicBezTo>
                      <a:cubicBezTo>
                        <a:pt x="250032" y="14461"/>
                        <a:pt x="250032" y="14461"/>
                        <a:pt x="250032" y="10517"/>
                      </a:cubicBezTo>
                      <a:cubicBezTo>
                        <a:pt x="250032" y="3944"/>
                        <a:pt x="254000" y="0"/>
                        <a:pt x="260615" y="0"/>
                      </a:cubicBezTo>
                      <a:cubicBezTo>
                        <a:pt x="265907" y="0"/>
                        <a:pt x="269875" y="3944"/>
                        <a:pt x="269875" y="10517"/>
                      </a:cubicBezTo>
                      <a:cubicBezTo>
                        <a:pt x="269875" y="10517"/>
                        <a:pt x="269875" y="10517"/>
                        <a:pt x="269875" y="14461"/>
                      </a:cubicBezTo>
                      <a:cubicBezTo>
                        <a:pt x="269875" y="14461"/>
                        <a:pt x="269875" y="14461"/>
                        <a:pt x="276490" y="14461"/>
                      </a:cubicBezTo>
                      <a:cubicBezTo>
                        <a:pt x="302948" y="14461"/>
                        <a:pt x="325438" y="35496"/>
                        <a:pt x="325438" y="61789"/>
                      </a:cubicBezTo>
                      <a:cubicBezTo>
                        <a:pt x="325438" y="61789"/>
                        <a:pt x="325438" y="61789"/>
                        <a:pt x="325438" y="289223"/>
                      </a:cubicBezTo>
                      <a:cubicBezTo>
                        <a:pt x="325438" y="315516"/>
                        <a:pt x="302948" y="336550"/>
                        <a:pt x="276490" y="336550"/>
                      </a:cubicBezTo>
                      <a:cubicBezTo>
                        <a:pt x="276490" y="336550"/>
                        <a:pt x="276490" y="336550"/>
                        <a:pt x="48948" y="336550"/>
                      </a:cubicBezTo>
                      <a:cubicBezTo>
                        <a:pt x="22490" y="336550"/>
                        <a:pt x="0" y="315516"/>
                        <a:pt x="0" y="289223"/>
                      </a:cubicBezTo>
                      <a:cubicBezTo>
                        <a:pt x="0" y="289223"/>
                        <a:pt x="0" y="289223"/>
                        <a:pt x="0" y="61789"/>
                      </a:cubicBezTo>
                      <a:cubicBezTo>
                        <a:pt x="0" y="35496"/>
                        <a:pt x="22490" y="14461"/>
                        <a:pt x="48948" y="14461"/>
                      </a:cubicBezTo>
                      <a:cubicBezTo>
                        <a:pt x="48948" y="14461"/>
                        <a:pt x="48948" y="14461"/>
                        <a:pt x="55563" y="14461"/>
                      </a:cubicBezTo>
                      <a:cubicBezTo>
                        <a:pt x="55563" y="14461"/>
                        <a:pt x="55563" y="14461"/>
                        <a:pt x="55563" y="10517"/>
                      </a:cubicBezTo>
                      <a:cubicBezTo>
                        <a:pt x="55563" y="3944"/>
                        <a:pt x="59531" y="0"/>
                        <a:pt x="64823" y="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00000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+mn-ea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04" name="文本框 27"/>
              <p:cNvSpPr txBox="1"/>
              <p:nvPr/>
            </p:nvSpPr>
            <p:spPr>
              <a:xfrm>
                <a:off x="6669040" y="4779208"/>
                <a:ext cx="1742936" cy="229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微软雅黑" panose="020B0503020204020204" charset="-122"/>
                    <a:sym typeface="Arial" panose="020B0604020202020204" pitchFamily="34" charset="0"/>
                  </a:rPr>
                  <a:t>时间：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8277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056"/>
          <p:cNvSpPr/>
          <p:nvPr/>
        </p:nvSpPr>
        <p:spPr>
          <a:xfrm>
            <a:off x="1837291" y="1574278"/>
            <a:ext cx="6987558" cy="33753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rgbClr val="C8001C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800" b="1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" name="Shape 2057"/>
          <p:cNvSpPr/>
          <p:nvPr/>
        </p:nvSpPr>
        <p:spPr>
          <a:xfrm>
            <a:off x="2199618" y="4166091"/>
            <a:ext cx="427347" cy="427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8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" name="Shape 2060"/>
          <p:cNvSpPr/>
          <p:nvPr/>
        </p:nvSpPr>
        <p:spPr>
          <a:xfrm>
            <a:off x="4287987" y="2806560"/>
            <a:ext cx="427347" cy="427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8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5" name="Shape 2063"/>
          <p:cNvSpPr/>
          <p:nvPr/>
        </p:nvSpPr>
        <p:spPr>
          <a:xfrm>
            <a:off x="5538738" y="3208898"/>
            <a:ext cx="427347" cy="427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8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6" name="Shape 2066"/>
          <p:cNvSpPr/>
          <p:nvPr/>
        </p:nvSpPr>
        <p:spPr>
          <a:xfrm>
            <a:off x="7871015" y="1705341"/>
            <a:ext cx="427347" cy="427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28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7" name="Text Placeholder 2"/>
          <p:cNvSpPr txBox="1"/>
          <p:nvPr/>
        </p:nvSpPr>
        <p:spPr>
          <a:xfrm>
            <a:off x="2199618" y="4166091"/>
            <a:ext cx="427347" cy="427346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GB" sz="1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Placeholder 2"/>
          <p:cNvSpPr txBox="1"/>
          <p:nvPr/>
        </p:nvSpPr>
        <p:spPr>
          <a:xfrm>
            <a:off x="4285451" y="2805281"/>
            <a:ext cx="427347" cy="427346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2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GB" sz="1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Placeholder 2"/>
          <p:cNvSpPr txBox="1"/>
          <p:nvPr/>
        </p:nvSpPr>
        <p:spPr>
          <a:xfrm>
            <a:off x="5539162" y="3208345"/>
            <a:ext cx="427347" cy="427346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2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GB" sz="1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7871099" y="1705341"/>
            <a:ext cx="427347" cy="427346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2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GB" sz="1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ïŝľíďe"/>
          <p:cNvSpPr/>
          <p:nvPr/>
        </p:nvSpPr>
        <p:spPr bwMode="auto">
          <a:xfrm>
            <a:off x="2422940" y="5232921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2" name="ï$ḻídê"/>
          <p:cNvSpPr txBox="1"/>
          <p:nvPr/>
        </p:nvSpPr>
        <p:spPr bwMode="auto">
          <a:xfrm>
            <a:off x="2422940" y="4881782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3" name="ïŝľíďe"/>
          <p:cNvSpPr/>
          <p:nvPr/>
        </p:nvSpPr>
        <p:spPr bwMode="auto">
          <a:xfrm>
            <a:off x="5684376" y="4122875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4" name="ï$ḻídê"/>
          <p:cNvSpPr txBox="1"/>
          <p:nvPr/>
        </p:nvSpPr>
        <p:spPr bwMode="auto">
          <a:xfrm>
            <a:off x="5684376" y="3771736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5" name="ïŝľíďe"/>
          <p:cNvSpPr/>
          <p:nvPr/>
        </p:nvSpPr>
        <p:spPr bwMode="auto">
          <a:xfrm>
            <a:off x="3556945" y="1843049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6" name="ï$ḻídê"/>
          <p:cNvSpPr txBox="1"/>
          <p:nvPr/>
        </p:nvSpPr>
        <p:spPr bwMode="auto">
          <a:xfrm>
            <a:off x="3556945" y="1491910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7" name="ïŝľíďe"/>
          <p:cNvSpPr/>
          <p:nvPr/>
        </p:nvSpPr>
        <p:spPr bwMode="auto">
          <a:xfrm>
            <a:off x="8984078" y="1843049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8" name="ï$ḻídê"/>
          <p:cNvSpPr txBox="1"/>
          <p:nvPr/>
        </p:nvSpPr>
        <p:spPr bwMode="auto">
          <a:xfrm>
            <a:off x="8984078" y="1491910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52891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/>
          <p:cNvSpPr/>
          <p:nvPr/>
        </p:nvSpPr>
        <p:spPr bwMode="auto">
          <a:xfrm>
            <a:off x="5245871" y="3971067"/>
            <a:ext cx="1691877" cy="1254422"/>
          </a:xfrm>
          <a:custGeom>
            <a:avLst/>
            <a:gdLst>
              <a:gd name="T0" fmla="*/ 257 w 310"/>
              <a:gd name="T1" fmla="*/ 225 h 230"/>
              <a:gd name="T2" fmla="*/ 185 w 310"/>
              <a:gd name="T3" fmla="*/ 171 h 230"/>
              <a:gd name="T4" fmla="*/ 155 w 310"/>
              <a:gd name="T5" fmla="*/ 137 h 230"/>
              <a:gd name="T6" fmla="*/ 124 w 310"/>
              <a:gd name="T7" fmla="*/ 172 h 230"/>
              <a:gd name="T8" fmla="*/ 77 w 310"/>
              <a:gd name="T9" fmla="*/ 225 h 230"/>
              <a:gd name="T10" fmla="*/ 13 w 310"/>
              <a:gd name="T11" fmla="*/ 195 h 230"/>
              <a:gd name="T12" fmla="*/ 23 w 310"/>
              <a:gd name="T13" fmla="*/ 125 h 230"/>
              <a:gd name="T14" fmla="*/ 131 w 310"/>
              <a:gd name="T15" fmla="*/ 16 h 230"/>
              <a:gd name="T16" fmla="*/ 179 w 310"/>
              <a:gd name="T17" fmla="*/ 15 h 230"/>
              <a:gd name="T18" fmla="*/ 289 w 310"/>
              <a:gd name="T19" fmla="*/ 125 h 230"/>
              <a:gd name="T20" fmla="*/ 300 w 310"/>
              <a:gd name="T21" fmla="*/ 190 h 230"/>
              <a:gd name="T22" fmla="*/ 257 w 310"/>
              <a:gd name="T23" fmla="*/ 225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0" h="230">
                <a:moveTo>
                  <a:pt x="257" y="225"/>
                </a:moveTo>
                <a:cubicBezTo>
                  <a:pt x="214" y="226"/>
                  <a:pt x="191" y="204"/>
                  <a:pt x="185" y="171"/>
                </a:cubicBezTo>
                <a:cubicBezTo>
                  <a:pt x="181" y="146"/>
                  <a:pt x="173" y="137"/>
                  <a:pt x="155" y="137"/>
                </a:cubicBezTo>
                <a:cubicBezTo>
                  <a:pt x="137" y="137"/>
                  <a:pt x="128" y="148"/>
                  <a:pt x="124" y="172"/>
                </a:cubicBezTo>
                <a:cubicBezTo>
                  <a:pt x="121" y="200"/>
                  <a:pt x="102" y="220"/>
                  <a:pt x="77" y="225"/>
                </a:cubicBezTo>
                <a:cubicBezTo>
                  <a:pt x="51" y="230"/>
                  <a:pt x="25" y="217"/>
                  <a:pt x="13" y="195"/>
                </a:cubicBezTo>
                <a:cubicBezTo>
                  <a:pt x="0" y="171"/>
                  <a:pt x="3" y="145"/>
                  <a:pt x="23" y="125"/>
                </a:cubicBezTo>
                <a:cubicBezTo>
                  <a:pt x="58" y="88"/>
                  <a:pt x="95" y="52"/>
                  <a:pt x="131" y="16"/>
                </a:cubicBezTo>
                <a:cubicBezTo>
                  <a:pt x="147" y="0"/>
                  <a:pt x="163" y="0"/>
                  <a:pt x="179" y="15"/>
                </a:cubicBezTo>
                <a:cubicBezTo>
                  <a:pt x="216" y="51"/>
                  <a:pt x="252" y="88"/>
                  <a:pt x="289" y="125"/>
                </a:cubicBezTo>
                <a:cubicBezTo>
                  <a:pt x="306" y="144"/>
                  <a:pt x="310" y="167"/>
                  <a:pt x="300" y="190"/>
                </a:cubicBezTo>
                <a:cubicBezTo>
                  <a:pt x="290" y="213"/>
                  <a:pt x="271" y="225"/>
                  <a:pt x="257" y="225"/>
                </a:cubicBezTo>
                <a:close/>
              </a:path>
            </a:pathLst>
          </a:custGeom>
          <a:solidFill>
            <a:srgbClr val="C8001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Freeform 11"/>
          <p:cNvSpPr/>
          <p:nvPr/>
        </p:nvSpPr>
        <p:spPr bwMode="auto">
          <a:xfrm>
            <a:off x="5770236" y="5205209"/>
            <a:ext cx="654733" cy="648939"/>
          </a:xfrm>
          <a:custGeom>
            <a:avLst/>
            <a:gdLst>
              <a:gd name="T0" fmla="*/ 0 w 120"/>
              <a:gd name="T1" fmla="*/ 60 h 119"/>
              <a:gd name="T2" fmla="*/ 60 w 120"/>
              <a:gd name="T3" fmla="*/ 0 h 119"/>
              <a:gd name="T4" fmla="*/ 119 w 120"/>
              <a:gd name="T5" fmla="*/ 61 h 119"/>
              <a:gd name="T6" fmla="*/ 59 w 120"/>
              <a:gd name="T7" fmla="*/ 119 h 119"/>
              <a:gd name="T8" fmla="*/ 0 w 120"/>
              <a:gd name="T9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119">
                <a:moveTo>
                  <a:pt x="0" y="60"/>
                </a:moveTo>
                <a:cubicBezTo>
                  <a:pt x="1" y="26"/>
                  <a:pt x="27" y="0"/>
                  <a:pt x="60" y="0"/>
                </a:cubicBezTo>
                <a:cubicBezTo>
                  <a:pt x="92" y="1"/>
                  <a:pt x="120" y="29"/>
                  <a:pt x="119" y="61"/>
                </a:cubicBezTo>
                <a:cubicBezTo>
                  <a:pt x="118" y="93"/>
                  <a:pt x="91" y="119"/>
                  <a:pt x="59" y="119"/>
                </a:cubicBezTo>
                <a:cubicBezTo>
                  <a:pt x="26" y="119"/>
                  <a:pt x="0" y="94"/>
                  <a:pt x="0" y="60"/>
                </a:cubicBezTo>
                <a:close/>
              </a:path>
            </a:pathLst>
          </a:custGeom>
          <a:solidFill>
            <a:srgbClr val="C8001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Freeform 157"/>
          <p:cNvSpPr>
            <a:spLocks noChangeAspect="1" noEditPoints="1"/>
          </p:cNvSpPr>
          <p:nvPr/>
        </p:nvSpPr>
        <p:spPr bwMode="auto">
          <a:xfrm>
            <a:off x="5976241" y="4162759"/>
            <a:ext cx="219550" cy="242226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4605622" y="3017938"/>
            <a:ext cx="1251526" cy="1662906"/>
          </a:xfrm>
          <a:custGeom>
            <a:avLst/>
            <a:gdLst>
              <a:gd name="T0" fmla="*/ 59 w 229"/>
              <a:gd name="T1" fmla="*/ 305 h 305"/>
              <a:gd name="T2" fmla="*/ 4 w 229"/>
              <a:gd name="T3" fmla="*/ 252 h 305"/>
              <a:gd name="T4" fmla="*/ 49 w 229"/>
              <a:gd name="T5" fmla="*/ 186 h 305"/>
              <a:gd name="T6" fmla="*/ 63 w 229"/>
              <a:gd name="T7" fmla="*/ 184 h 305"/>
              <a:gd name="T8" fmla="*/ 92 w 229"/>
              <a:gd name="T9" fmla="*/ 152 h 305"/>
              <a:gd name="T10" fmla="*/ 62 w 229"/>
              <a:gd name="T11" fmla="*/ 123 h 305"/>
              <a:gd name="T12" fmla="*/ 3 w 229"/>
              <a:gd name="T13" fmla="*/ 62 h 305"/>
              <a:gd name="T14" fmla="*/ 37 w 229"/>
              <a:gd name="T15" fmla="*/ 10 h 305"/>
              <a:gd name="T16" fmla="*/ 97 w 229"/>
              <a:gd name="T17" fmla="*/ 16 h 305"/>
              <a:gd name="T18" fmla="*/ 216 w 229"/>
              <a:gd name="T19" fmla="*/ 135 h 305"/>
              <a:gd name="T20" fmla="*/ 214 w 229"/>
              <a:gd name="T21" fmla="*/ 176 h 305"/>
              <a:gd name="T22" fmla="*/ 94 w 229"/>
              <a:gd name="T23" fmla="*/ 294 h 305"/>
              <a:gd name="T24" fmla="*/ 59 w 229"/>
              <a:gd name="T25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" h="305">
                <a:moveTo>
                  <a:pt x="59" y="305"/>
                </a:moveTo>
                <a:cubicBezTo>
                  <a:pt x="33" y="303"/>
                  <a:pt x="7" y="279"/>
                  <a:pt x="4" y="252"/>
                </a:cubicBezTo>
                <a:cubicBezTo>
                  <a:pt x="0" y="221"/>
                  <a:pt x="19" y="193"/>
                  <a:pt x="49" y="186"/>
                </a:cubicBezTo>
                <a:cubicBezTo>
                  <a:pt x="53" y="185"/>
                  <a:pt x="58" y="185"/>
                  <a:pt x="63" y="184"/>
                </a:cubicBezTo>
                <a:cubicBezTo>
                  <a:pt x="82" y="181"/>
                  <a:pt x="93" y="169"/>
                  <a:pt x="92" y="152"/>
                </a:cubicBezTo>
                <a:cubicBezTo>
                  <a:pt x="90" y="134"/>
                  <a:pt x="80" y="126"/>
                  <a:pt x="62" y="123"/>
                </a:cubicBezTo>
                <a:cubicBezTo>
                  <a:pt x="24" y="118"/>
                  <a:pt x="3" y="96"/>
                  <a:pt x="3" y="62"/>
                </a:cubicBezTo>
                <a:cubicBezTo>
                  <a:pt x="3" y="38"/>
                  <a:pt x="16" y="21"/>
                  <a:pt x="37" y="10"/>
                </a:cubicBezTo>
                <a:cubicBezTo>
                  <a:pt x="58" y="0"/>
                  <a:pt x="80" y="1"/>
                  <a:pt x="97" y="16"/>
                </a:cubicBezTo>
                <a:cubicBezTo>
                  <a:pt x="138" y="55"/>
                  <a:pt x="177" y="94"/>
                  <a:pt x="216" y="135"/>
                </a:cubicBezTo>
                <a:cubicBezTo>
                  <a:pt x="229" y="148"/>
                  <a:pt x="226" y="163"/>
                  <a:pt x="214" y="176"/>
                </a:cubicBezTo>
                <a:cubicBezTo>
                  <a:pt x="174" y="216"/>
                  <a:pt x="135" y="256"/>
                  <a:pt x="94" y="294"/>
                </a:cubicBezTo>
                <a:cubicBezTo>
                  <a:pt x="86" y="302"/>
                  <a:pt x="71" y="302"/>
                  <a:pt x="59" y="305"/>
                </a:cubicBezTo>
                <a:close/>
              </a:path>
            </a:pathLst>
          </a:custGeom>
          <a:solidFill>
            <a:srgbClr val="C8001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12"/>
          <p:cNvSpPr/>
          <p:nvPr/>
        </p:nvSpPr>
        <p:spPr bwMode="auto">
          <a:xfrm>
            <a:off x="3968272" y="3533611"/>
            <a:ext cx="648940" cy="640249"/>
          </a:xfrm>
          <a:custGeom>
            <a:avLst/>
            <a:gdLst>
              <a:gd name="T0" fmla="*/ 60 w 119"/>
              <a:gd name="T1" fmla="*/ 117 h 117"/>
              <a:gd name="T2" fmla="*/ 1 w 119"/>
              <a:gd name="T3" fmla="*/ 60 h 117"/>
              <a:gd name="T4" fmla="*/ 59 w 119"/>
              <a:gd name="T5" fmla="*/ 0 h 117"/>
              <a:gd name="T6" fmla="*/ 118 w 119"/>
              <a:gd name="T7" fmla="*/ 58 h 117"/>
              <a:gd name="T8" fmla="*/ 60 w 119"/>
              <a:gd name="T9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117">
                <a:moveTo>
                  <a:pt x="60" y="117"/>
                </a:moveTo>
                <a:cubicBezTo>
                  <a:pt x="27" y="117"/>
                  <a:pt x="1" y="92"/>
                  <a:pt x="1" y="60"/>
                </a:cubicBezTo>
                <a:cubicBezTo>
                  <a:pt x="0" y="26"/>
                  <a:pt x="25" y="0"/>
                  <a:pt x="59" y="0"/>
                </a:cubicBezTo>
                <a:cubicBezTo>
                  <a:pt x="92" y="0"/>
                  <a:pt x="118" y="26"/>
                  <a:pt x="118" y="58"/>
                </a:cubicBezTo>
                <a:cubicBezTo>
                  <a:pt x="119" y="90"/>
                  <a:pt x="92" y="117"/>
                  <a:pt x="60" y="117"/>
                </a:cubicBezTo>
                <a:close/>
              </a:path>
            </a:pathLst>
          </a:custGeom>
          <a:solidFill>
            <a:srgbClr val="C8001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5345914" y="3684459"/>
            <a:ext cx="195069" cy="262946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32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Freeform 5"/>
          <p:cNvSpPr/>
          <p:nvPr/>
        </p:nvSpPr>
        <p:spPr bwMode="auto">
          <a:xfrm>
            <a:off x="6309086" y="3012143"/>
            <a:ext cx="1271806" cy="1694775"/>
          </a:xfrm>
          <a:custGeom>
            <a:avLst/>
            <a:gdLst>
              <a:gd name="T0" fmla="*/ 166 w 233"/>
              <a:gd name="T1" fmla="*/ 0 h 311"/>
              <a:gd name="T2" fmla="*/ 227 w 233"/>
              <a:gd name="T3" fmla="*/ 54 h 311"/>
              <a:gd name="T4" fmla="*/ 182 w 233"/>
              <a:gd name="T5" fmla="*/ 123 h 311"/>
              <a:gd name="T6" fmla="*/ 164 w 233"/>
              <a:gd name="T7" fmla="*/ 126 h 311"/>
              <a:gd name="T8" fmla="*/ 139 w 233"/>
              <a:gd name="T9" fmla="*/ 153 h 311"/>
              <a:gd name="T10" fmla="*/ 162 w 233"/>
              <a:gd name="T11" fmla="*/ 183 h 311"/>
              <a:gd name="T12" fmla="*/ 178 w 233"/>
              <a:gd name="T13" fmla="*/ 185 h 311"/>
              <a:gd name="T14" fmla="*/ 228 w 233"/>
              <a:gd name="T15" fmla="*/ 231 h 311"/>
              <a:gd name="T16" fmla="*/ 197 w 233"/>
              <a:gd name="T17" fmla="*/ 297 h 311"/>
              <a:gd name="T18" fmla="*/ 128 w 233"/>
              <a:gd name="T19" fmla="*/ 289 h 311"/>
              <a:gd name="T20" fmla="*/ 20 w 233"/>
              <a:gd name="T21" fmla="*/ 182 h 311"/>
              <a:gd name="T22" fmla="*/ 21 w 233"/>
              <a:gd name="T23" fmla="*/ 126 h 311"/>
              <a:gd name="T24" fmla="*/ 121 w 233"/>
              <a:gd name="T25" fmla="*/ 26 h 311"/>
              <a:gd name="T26" fmla="*/ 166 w 233"/>
              <a:gd name="T27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3" h="311">
                <a:moveTo>
                  <a:pt x="166" y="0"/>
                </a:moveTo>
                <a:cubicBezTo>
                  <a:pt x="198" y="5"/>
                  <a:pt x="224" y="26"/>
                  <a:pt x="227" y="54"/>
                </a:cubicBezTo>
                <a:cubicBezTo>
                  <a:pt x="232" y="87"/>
                  <a:pt x="213" y="116"/>
                  <a:pt x="182" y="123"/>
                </a:cubicBezTo>
                <a:cubicBezTo>
                  <a:pt x="176" y="125"/>
                  <a:pt x="170" y="124"/>
                  <a:pt x="164" y="126"/>
                </a:cubicBezTo>
                <a:cubicBezTo>
                  <a:pt x="149" y="129"/>
                  <a:pt x="140" y="137"/>
                  <a:pt x="139" y="153"/>
                </a:cubicBezTo>
                <a:cubicBezTo>
                  <a:pt x="138" y="169"/>
                  <a:pt x="147" y="179"/>
                  <a:pt x="162" y="183"/>
                </a:cubicBezTo>
                <a:cubicBezTo>
                  <a:pt x="167" y="185"/>
                  <a:pt x="173" y="184"/>
                  <a:pt x="178" y="185"/>
                </a:cubicBezTo>
                <a:cubicBezTo>
                  <a:pt x="201" y="189"/>
                  <a:pt x="224" y="210"/>
                  <a:pt x="228" y="231"/>
                </a:cubicBezTo>
                <a:cubicBezTo>
                  <a:pt x="233" y="257"/>
                  <a:pt x="219" y="285"/>
                  <a:pt x="197" y="297"/>
                </a:cubicBezTo>
                <a:cubicBezTo>
                  <a:pt x="171" y="311"/>
                  <a:pt x="148" y="309"/>
                  <a:pt x="128" y="289"/>
                </a:cubicBezTo>
                <a:cubicBezTo>
                  <a:pt x="92" y="254"/>
                  <a:pt x="56" y="218"/>
                  <a:pt x="20" y="182"/>
                </a:cubicBezTo>
                <a:cubicBezTo>
                  <a:pt x="0" y="162"/>
                  <a:pt x="0" y="147"/>
                  <a:pt x="21" y="126"/>
                </a:cubicBezTo>
                <a:cubicBezTo>
                  <a:pt x="54" y="93"/>
                  <a:pt x="87" y="58"/>
                  <a:pt x="121" y="26"/>
                </a:cubicBezTo>
                <a:cubicBezTo>
                  <a:pt x="134" y="15"/>
                  <a:pt x="151" y="8"/>
                  <a:pt x="166" y="0"/>
                </a:cubicBezTo>
                <a:close/>
              </a:path>
            </a:pathLst>
          </a:custGeom>
          <a:solidFill>
            <a:srgbClr val="C8001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7549024" y="3519126"/>
            <a:ext cx="660529" cy="666322"/>
          </a:xfrm>
          <a:custGeom>
            <a:avLst/>
            <a:gdLst>
              <a:gd name="T0" fmla="*/ 121 w 121"/>
              <a:gd name="T1" fmla="*/ 61 h 122"/>
              <a:gd name="T2" fmla="*/ 62 w 121"/>
              <a:gd name="T3" fmla="*/ 121 h 122"/>
              <a:gd name="T4" fmla="*/ 0 w 121"/>
              <a:gd name="T5" fmla="*/ 62 h 122"/>
              <a:gd name="T6" fmla="*/ 59 w 121"/>
              <a:gd name="T7" fmla="*/ 1 h 122"/>
              <a:gd name="T8" fmla="*/ 121 w 121"/>
              <a:gd name="T9" fmla="*/ 6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122">
                <a:moveTo>
                  <a:pt x="121" y="61"/>
                </a:moveTo>
                <a:cubicBezTo>
                  <a:pt x="121" y="95"/>
                  <a:pt x="96" y="121"/>
                  <a:pt x="62" y="121"/>
                </a:cubicBezTo>
                <a:cubicBezTo>
                  <a:pt x="28" y="122"/>
                  <a:pt x="1" y="96"/>
                  <a:pt x="0" y="62"/>
                </a:cubicBezTo>
                <a:cubicBezTo>
                  <a:pt x="0" y="30"/>
                  <a:pt x="27" y="2"/>
                  <a:pt x="59" y="1"/>
                </a:cubicBezTo>
                <a:cubicBezTo>
                  <a:pt x="93" y="0"/>
                  <a:pt x="121" y="27"/>
                  <a:pt x="121" y="61"/>
                </a:cubicBezTo>
                <a:close/>
              </a:path>
            </a:pathLst>
          </a:custGeom>
          <a:solidFill>
            <a:srgbClr val="C8001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6562586" y="3742725"/>
            <a:ext cx="253710" cy="215877"/>
            <a:chOff x="7909299" y="3772690"/>
            <a:chExt cx="667095" cy="567616"/>
          </a:xfrm>
          <a:solidFill>
            <a:schemeClr val="bg1"/>
          </a:solidFill>
        </p:grpSpPr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7909299" y="3772690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7980982" y="3772690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Freeform 6"/>
          <p:cNvSpPr/>
          <p:nvPr/>
        </p:nvSpPr>
        <p:spPr bwMode="auto">
          <a:xfrm>
            <a:off x="5251665" y="2363204"/>
            <a:ext cx="1686083" cy="1254424"/>
          </a:xfrm>
          <a:custGeom>
            <a:avLst/>
            <a:gdLst>
              <a:gd name="T0" fmla="*/ 52 w 309"/>
              <a:gd name="T1" fmla="*/ 4 h 230"/>
              <a:gd name="T2" fmla="*/ 124 w 309"/>
              <a:gd name="T3" fmla="*/ 59 h 230"/>
              <a:gd name="T4" fmla="*/ 155 w 309"/>
              <a:gd name="T5" fmla="*/ 93 h 230"/>
              <a:gd name="T6" fmla="*/ 185 w 309"/>
              <a:gd name="T7" fmla="*/ 58 h 230"/>
              <a:gd name="T8" fmla="*/ 232 w 309"/>
              <a:gd name="T9" fmla="*/ 5 h 230"/>
              <a:gd name="T10" fmla="*/ 297 w 309"/>
              <a:gd name="T11" fmla="*/ 35 h 230"/>
              <a:gd name="T12" fmla="*/ 287 w 309"/>
              <a:gd name="T13" fmla="*/ 105 h 230"/>
              <a:gd name="T14" fmla="*/ 178 w 309"/>
              <a:gd name="T15" fmla="*/ 214 h 230"/>
              <a:gd name="T16" fmla="*/ 131 w 309"/>
              <a:gd name="T17" fmla="*/ 215 h 230"/>
              <a:gd name="T18" fmla="*/ 21 w 309"/>
              <a:gd name="T19" fmla="*/ 104 h 230"/>
              <a:gd name="T20" fmla="*/ 10 w 309"/>
              <a:gd name="T21" fmla="*/ 40 h 230"/>
              <a:gd name="T22" fmla="*/ 52 w 309"/>
              <a:gd name="T23" fmla="*/ 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9" h="230">
                <a:moveTo>
                  <a:pt x="52" y="4"/>
                </a:moveTo>
                <a:cubicBezTo>
                  <a:pt x="95" y="4"/>
                  <a:pt x="119" y="25"/>
                  <a:pt x="124" y="59"/>
                </a:cubicBezTo>
                <a:cubicBezTo>
                  <a:pt x="128" y="83"/>
                  <a:pt x="137" y="93"/>
                  <a:pt x="155" y="93"/>
                </a:cubicBezTo>
                <a:cubicBezTo>
                  <a:pt x="172" y="93"/>
                  <a:pt x="181" y="82"/>
                  <a:pt x="185" y="58"/>
                </a:cubicBezTo>
                <a:cubicBezTo>
                  <a:pt x="189" y="30"/>
                  <a:pt x="207" y="9"/>
                  <a:pt x="232" y="5"/>
                </a:cubicBezTo>
                <a:cubicBezTo>
                  <a:pt x="258" y="0"/>
                  <a:pt x="284" y="13"/>
                  <a:pt x="297" y="35"/>
                </a:cubicBezTo>
                <a:cubicBezTo>
                  <a:pt x="309" y="58"/>
                  <a:pt x="306" y="85"/>
                  <a:pt x="287" y="105"/>
                </a:cubicBezTo>
                <a:cubicBezTo>
                  <a:pt x="251" y="142"/>
                  <a:pt x="215" y="178"/>
                  <a:pt x="178" y="214"/>
                </a:cubicBezTo>
                <a:cubicBezTo>
                  <a:pt x="163" y="230"/>
                  <a:pt x="146" y="230"/>
                  <a:pt x="131" y="215"/>
                </a:cubicBezTo>
                <a:cubicBezTo>
                  <a:pt x="94" y="178"/>
                  <a:pt x="57" y="142"/>
                  <a:pt x="21" y="104"/>
                </a:cubicBezTo>
                <a:cubicBezTo>
                  <a:pt x="3" y="86"/>
                  <a:pt x="0" y="63"/>
                  <a:pt x="10" y="40"/>
                </a:cubicBezTo>
                <a:cubicBezTo>
                  <a:pt x="19" y="17"/>
                  <a:pt x="38" y="5"/>
                  <a:pt x="52" y="4"/>
                </a:cubicBezTo>
                <a:close/>
              </a:path>
            </a:pathLst>
          </a:custGeom>
          <a:solidFill>
            <a:srgbClr val="C8001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Freeform 9"/>
          <p:cNvSpPr/>
          <p:nvPr/>
        </p:nvSpPr>
        <p:spPr bwMode="auto">
          <a:xfrm>
            <a:off x="5758649" y="1728749"/>
            <a:ext cx="654733" cy="654733"/>
          </a:xfrm>
          <a:custGeom>
            <a:avLst/>
            <a:gdLst>
              <a:gd name="T0" fmla="*/ 120 w 120"/>
              <a:gd name="T1" fmla="*/ 60 h 120"/>
              <a:gd name="T2" fmla="*/ 60 w 120"/>
              <a:gd name="T3" fmla="*/ 119 h 120"/>
              <a:gd name="T4" fmla="*/ 1 w 120"/>
              <a:gd name="T5" fmla="*/ 58 h 120"/>
              <a:gd name="T6" fmla="*/ 61 w 120"/>
              <a:gd name="T7" fmla="*/ 0 h 120"/>
              <a:gd name="T8" fmla="*/ 120 w 120"/>
              <a:gd name="T9" fmla="*/ 6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120">
                <a:moveTo>
                  <a:pt x="120" y="60"/>
                </a:moveTo>
                <a:cubicBezTo>
                  <a:pt x="120" y="94"/>
                  <a:pt x="93" y="120"/>
                  <a:pt x="60" y="119"/>
                </a:cubicBezTo>
                <a:cubicBezTo>
                  <a:pt x="28" y="119"/>
                  <a:pt x="0" y="91"/>
                  <a:pt x="1" y="58"/>
                </a:cubicBezTo>
                <a:cubicBezTo>
                  <a:pt x="2" y="27"/>
                  <a:pt x="29" y="1"/>
                  <a:pt x="61" y="0"/>
                </a:cubicBezTo>
                <a:cubicBezTo>
                  <a:pt x="95" y="0"/>
                  <a:pt x="120" y="26"/>
                  <a:pt x="120" y="60"/>
                </a:cubicBezTo>
                <a:close/>
              </a:path>
            </a:pathLst>
          </a:custGeom>
          <a:solidFill>
            <a:srgbClr val="C8001C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010365" y="3084523"/>
            <a:ext cx="239713" cy="239948"/>
            <a:chOff x="5240338" y="2657475"/>
            <a:chExt cx="1630363" cy="1631951"/>
          </a:xfrm>
          <a:solidFill>
            <a:schemeClr val="bg1"/>
          </a:solidFill>
        </p:grpSpPr>
        <p:sp>
          <p:nvSpPr>
            <p:cNvPr id="26" name="Freeform 5"/>
            <p:cNvSpPr/>
            <p:nvPr/>
          </p:nvSpPr>
          <p:spPr bwMode="auto">
            <a:xfrm>
              <a:off x="5240338" y="2735263"/>
              <a:ext cx="1552575" cy="1554163"/>
            </a:xfrm>
            <a:custGeom>
              <a:avLst/>
              <a:gdLst>
                <a:gd name="T0" fmla="*/ 391 w 517"/>
                <a:gd name="T1" fmla="*/ 73 h 519"/>
                <a:gd name="T2" fmla="*/ 346 w 517"/>
                <a:gd name="T3" fmla="*/ 101 h 519"/>
                <a:gd name="T4" fmla="*/ 325 w 517"/>
                <a:gd name="T5" fmla="*/ 98 h 519"/>
                <a:gd name="T6" fmla="*/ 122 w 517"/>
                <a:gd name="T7" fmla="*/ 151 h 519"/>
                <a:gd name="T8" fmla="*/ 125 w 517"/>
                <a:gd name="T9" fmla="*/ 369 h 519"/>
                <a:gd name="T10" fmla="*/ 332 w 517"/>
                <a:gd name="T11" fmla="*/ 416 h 519"/>
                <a:gd name="T12" fmla="*/ 421 w 517"/>
                <a:gd name="T13" fmla="*/ 197 h 519"/>
                <a:gd name="T14" fmla="*/ 425 w 517"/>
                <a:gd name="T15" fmla="*/ 155 h 519"/>
                <a:gd name="T16" fmla="*/ 443 w 517"/>
                <a:gd name="T17" fmla="*/ 127 h 519"/>
                <a:gd name="T18" fmla="*/ 444 w 517"/>
                <a:gd name="T19" fmla="*/ 398 h 519"/>
                <a:gd name="T20" fmla="*/ 113 w 517"/>
                <a:gd name="T21" fmla="*/ 438 h 519"/>
                <a:gd name="T22" fmla="*/ 88 w 517"/>
                <a:gd name="T23" fmla="*/ 101 h 519"/>
                <a:gd name="T24" fmla="*/ 391 w 517"/>
                <a:gd name="T25" fmla="*/ 73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7" h="519">
                  <a:moveTo>
                    <a:pt x="391" y="73"/>
                  </a:moveTo>
                  <a:cubicBezTo>
                    <a:pt x="376" y="83"/>
                    <a:pt x="361" y="93"/>
                    <a:pt x="346" y="101"/>
                  </a:cubicBezTo>
                  <a:cubicBezTo>
                    <a:pt x="340" y="103"/>
                    <a:pt x="331" y="100"/>
                    <a:pt x="325" y="98"/>
                  </a:cubicBezTo>
                  <a:cubicBezTo>
                    <a:pt x="252" y="68"/>
                    <a:pt x="166" y="91"/>
                    <a:pt x="122" y="151"/>
                  </a:cubicBezTo>
                  <a:cubicBezTo>
                    <a:pt x="72" y="219"/>
                    <a:pt x="73" y="305"/>
                    <a:pt x="125" y="369"/>
                  </a:cubicBezTo>
                  <a:cubicBezTo>
                    <a:pt x="174" y="429"/>
                    <a:pt x="261" y="449"/>
                    <a:pt x="332" y="416"/>
                  </a:cubicBezTo>
                  <a:cubicBezTo>
                    <a:pt x="413" y="379"/>
                    <a:pt x="454" y="279"/>
                    <a:pt x="421" y="197"/>
                  </a:cubicBezTo>
                  <a:cubicBezTo>
                    <a:pt x="414" y="181"/>
                    <a:pt x="415" y="169"/>
                    <a:pt x="425" y="155"/>
                  </a:cubicBezTo>
                  <a:cubicBezTo>
                    <a:pt x="432" y="146"/>
                    <a:pt x="437" y="136"/>
                    <a:pt x="443" y="127"/>
                  </a:cubicBezTo>
                  <a:cubicBezTo>
                    <a:pt x="491" y="165"/>
                    <a:pt x="517" y="302"/>
                    <a:pt x="444" y="398"/>
                  </a:cubicBezTo>
                  <a:cubicBezTo>
                    <a:pt x="366" y="501"/>
                    <a:pt x="209" y="519"/>
                    <a:pt x="113" y="438"/>
                  </a:cubicBezTo>
                  <a:cubicBezTo>
                    <a:pt x="0" y="343"/>
                    <a:pt x="9" y="187"/>
                    <a:pt x="88" y="101"/>
                  </a:cubicBezTo>
                  <a:cubicBezTo>
                    <a:pt x="181" y="0"/>
                    <a:pt x="336" y="17"/>
                    <a:pt x="39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5618163" y="3103563"/>
              <a:ext cx="793750" cy="793750"/>
            </a:xfrm>
            <a:custGeom>
              <a:avLst/>
              <a:gdLst>
                <a:gd name="T0" fmla="*/ 132 w 264"/>
                <a:gd name="T1" fmla="*/ 265 h 265"/>
                <a:gd name="T2" fmla="*/ 3 w 264"/>
                <a:gd name="T3" fmla="*/ 128 h 265"/>
                <a:gd name="T4" fmla="*/ 141 w 264"/>
                <a:gd name="T5" fmla="*/ 5 h 265"/>
                <a:gd name="T6" fmla="*/ 161 w 264"/>
                <a:gd name="T7" fmla="*/ 8 h 265"/>
                <a:gd name="T8" fmla="*/ 168 w 264"/>
                <a:gd name="T9" fmla="*/ 27 h 265"/>
                <a:gd name="T10" fmla="*/ 156 w 264"/>
                <a:gd name="T11" fmla="*/ 50 h 265"/>
                <a:gd name="T12" fmla="*/ 135 w 264"/>
                <a:gd name="T13" fmla="*/ 63 h 265"/>
                <a:gd name="T14" fmla="*/ 60 w 264"/>
                <a:gd name="T15" fmla="*/ 131 h 265"/>
                <a:gd name="T16" fmla="*/ 124 w 264"/>
                <a:gd name="T17" fmla="*/ 207 h 265"/>
                <a:gd name="T18" fmla="*/ 205 w 264"/>
                <a:gd name="T19" fmla="*/ 136 h 265"/>
                <a:gd name="T20" fmla="*/ 224 w 264"/>
                <a:gd name="T21" fmla="*/ 110 h 265"/>
                <a:gd name="T22" fmla="*/ 226 w 264"/>
                <a:gd name="T23" fmla="*/ 109 h 265"/>
                <a:gd name="T24" fmla="*/ 254 w 264"/>
                <a:gd name="T25" fmla="*/ 97 h 265"/>
                <a:gd name="T26" fmla="*/ 263 w 264"/>
                <a:gd name="T27" fmla="*/ 135 h 265"/>
                <a:gd name="T28" fmla="*/ 132 w 264"/>
                <a:gd name="T2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4" h="265">
                  <a:moveTo>
                    <a:pt x="132" y="265"/>
                  </a:moveTo>
                  <a:cubicBezTo>
                    <a:pt x="57" y="265"/>
                    <a:pt x="0" y="205"/>
                    <a:pt x="3" y="128"/>
                  </a:cubicBezTo>
                  <a:cubicBezTo>
                    <a:pt x="5" y="58"/>
                    <a:pt x="70" y="0"/>
                    <a:pt x="141" y="5"/>
                  </a:cubicBezTo>
                  <a:cubicBezTo>
                    <a:pt x="148" y="6"/>
                    <a:pt x="155" y="7"/>
                    <a:pt x="161" y="8"/>
                  </a:cubicBezTo>
                  <a:cubicBezTo>
                    <a:pt x="173" y="11"/>
                    <a:pt x="175" y="17"/>
                    <a:pt x="168" y="27"/>
                  </a:cubicBezTo>
                  <a:cubicBezTo>
                    <a:pt x="164" y="34"/>
                    <a:pt x="159" y="42"/>
                    <a:pt x="156" y="50"/>
                  </a:cubicBezTo>
                  <a:cubicBezTo>
                    <a:pt x="152" y="60"/>
                    <a:pt x="147" y="63"/>
                    <a:pt x="135" y="63"/>
                  </a:cubicBezTo>
                  <a:cubicBezTo>
                    <a:pt x="94" y="63"/>
                    <a:pt x="63" y="92"/>
                    <a:pt x="60" y="131"/>
                  </a:cubicBezTo>
                  <a:cubicBezTo>
                    <a:pt x="57" y="167"/>
                    <a:pt x="85" y="200"/>
                    <a:pt x="124" y="207"/>
                  </a:cubicBezTo>
                  <a:cubicBezTo>
                    <a:pt x="164" y="214"/>
                    <a:pt x="204" y="180"/>
                    <a:pt x="205" y="136"/>
                  </a:cubicBezTo>
                  <a:cubicBezTo>
                    <a:pt x="205" y="120"/>
                    <a:pt x="209" y="113"/>
                    <a:pt x="224" y="110"/>
                  </a:cubicBezTo>
                  <a:cubicBezTo>
                    <a:pt x="225" y="110"/>
                    <a:pt x="225" y="109"/>
                    <a:pt x="226" y="109"/>
                  </a:cubicBezTo>
                  <a:cubicBezTo>
                    <a:pt x="235" y="105"/>
                    <a:pt x="244" y="101"/>
                    <a:pt x="254" y="97"/>
                  </a:cubicBezTo>
                  <a:cubicBezTo>
                    <a:pt x="257" y="109"/>
                    <a:pt x="263" y="122"/>
                    <a:pt x="263" y="135"/>
                  </a:cubicBezTo>
                  <a:cubicBezTo>
                    <a:pt x="264" y="207"/>
                    <a:pt x="205" y="265"/>
                    <a:pt x="132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6018213" y="2657475"/>
              <a:ext cx="852488" cy="850900"/>
            </a:xfrm>
            <a:custGeom>
              <a:avLst/>
              <a:gdLst>
                <a:gd name="T0" fmla="*/ 0 w 284"/>
                <a:gd name="T1" fmla="*/ 280 h 284"/>
                <a:gd name="T2" fmla="*/ 10 w 284"/>
                <a:gd name="T3" fmla="*/ 266 h 284"/>
                <a:gd name="T4" fmla="*/ 31 w 284"/>
                <a:gd name="T5" fmla="*/ 214 h 284"/>
                <a:gd name="T6" fmla="*/ 68 w 284"/>
                <a:gd name="T7" fmla="*/ 156 h 284"/>
                <a:gd name="T8" fmla="*/ 165 w 284"/>
                <a:gd name="T9" fmla="*/ 97 h 284"/>
                <a:gd name="T10" fmla="*/ 186 w 284"/>
                <a:gd name="T11" fmla="*/ 62 h 284"/>
                <a:gd name="T12" fmla="*/ 186 w 284"/>
                <a:gd name="T13" fmla="*/ 41 h 284"/>
                <a:gd name="T14" fmla="*/ 216 w 284"/>
                <a:gd name="T15" fmla="*/ 2 h 284"/>
                <a:gd name="T16" fmla="*/ 249 w 284"/>
                <a:gd name="T17" fmla="*/ 34 h 284"/>
                <a:gd name="T18" fmla="*/ 282 w 284"/>
                <a:gd name="T19" fmla="*/ 68 h 284"/>
                <a:gd name="T20" fmla="*/ 243 w 284"/>
                <a:gd name="T21" fmla="*/ 97 h 284"/>
                <a:gd name="T22" fmla="*/ 175 w 284"/>
                <a:gd name="T23" fmla="*/ 142 h 284"/>
                <a:gd name="T24" fmla="*/ 102 w 284"/>
                <a:gd name="T25" fmla="*/ 240 h 284"/>
                <a:gd name="T26" fmla="*/ 69 w 284"/>
                <a:gd name="T27" fmla="*/ 253 h 284"/>
                <a:gd name="T28" fmla="*/ 19 w 284"/>
                <a:gd name="T29" fmla="*/ 273 h 284"/>
                <a:gd name="T30" fmla="*/ 4 w 284"/>
                <a:gd name="T31" fmla="*/ 284 h 284"/>
                <a:gd name="T32" fmla="*/ 0 w 284"/>
                <a:gd name="T33" fmla="*/ 28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280"/>
                  </a:moveTo>
                  <a:cubicBezTo>
                    <a:pt x="4" y="275"/>
                    <a:pt x="6" y="270"/>
                    <a:pt x="10" y="266"/>
                  </a:cubicBezTo>
                  <a:cubicBezTo>
                    <a:pt x="23" y="251"/>
                    <a:pt x="31" y="236"/>
                    <a:pt x="31" y="214"/>
                  </a:cubicBezTo>
                  <a:cubicBezTo>
                    <a:pt x="31" y="189"/>
                    <a:pt x="48" y="169"/>
                    <a:pt x="68" y="156"/>
                  </a:cubicBezTo>
                  <a:cubicBezTo>
                    <a:pt x="100" y="134"/>
                    <a:pt x="132" y="115"/>
                    <a:pt x="165" y="97"/>
                  </a:cubicBezTo>
                  <a:cubicBezTo>
                    <a:pt x="180" y="89"/>
                    <a:pt x="188" y="79"/>
                    <a:pt x="186" y="62"/>
                  </a:cubicBezTo>
                  <a:cubicBezTo>
                    <a:pt x="185" y="55"/>
                    <a:pt x="185" y="48"/>
                    <a:pt x="186" y="41"/>
                  </a:cubicBezTo>
                  <a:cubicBezTo>
                    <a:pt x="187" y="17"/>
                    <a:pt x="198" y="4"/>
                    <a:pt x="216" y="2"/>
                  </a:cubicBezTo>
                  <a:cubicBezTo>
                    <a:pt x="234" y="0"/>
                    <a:pt x="243" y="9"/>
                    <a:pt x="249" y="34"/>
                  </a:cubicBezTo>
                  <a:cubicBezTo>
                    <a:pt x="274" y="40"/>
                    <a:pt x="284" y="50"/>
                    <a:pt x="282" y="68"/>
                  </a:cubicBezTo>
                  <a:cubicBezTo>
                    <a:pt x="280" y="86"/>
                    <a:pt x="266" y="100"/>
                    <a:pt x="243" y="97"/>
                  </a:cubicBezTo>
                  <a:cubicBezTo>
                    <a:pt x="205" y="92"/>
                    <a:pt x="189" y="111"/>
                    <a:pt x="175" y="142"/>
                  </a:cubicBezTo>
                  <a:cubicBezTo>
                    <a:pt x="159" y="181"/>
                    <a:pt x="137" y="215"/>
                    <a:pt x="102" y="240"/>
                  </a:cubicBezTo>
                  <a:cubicBezTo>
                    <a:pt x="92" y="246"/>
                    <a:pt x="80" y="253"/>
                    <a:pt x="69" y="253"/>
                  </a:cubicBezTo>
                  <a:cubicBezTo>
                    <a:pt x="49" y="252"/>
                    <a:pt x="33" y="259"/>
                    <a:pt x="19" y="273"/>
                  </a:cubicBezTo>
                  <a:cubicBezTo>
                    <a:pt x="15" y="277"/>
                    <a:pt x="9" y="280"/>
                    <a:pt x="4" y="284"/>
                  </a:cubicBezTo>
                  <a:cubicBezTo>
                    <a:pt x="3" y="283"/>
                    <a:pt x="1" y="281"/>
                    <a:pt x="0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8"/>
            <p:cNvSpPr/>
            <p:nvPr/>
          </p:nvSpPr>
          <p:spPr bwMode="auto">
            <a:xfrm>
              <a:off x="5907088" y="3403600"/>
              <a:ext cx="222250" cy="219075"/>
            </a:xfrm>
            <a:custGeom>
              <a:avLst/>
              <a:gdLst>
                <a:gd name="T0" fmla="*/ 39 w 74"/>
                <a:gd name="T1" fmla="*/ 3 h 73"/>
                <a:gd name="T2" fmla="*/ 30 w 74"/>
                <a:gd name="T3" fmla="*/ 43 h 73"/>
                <a:gd name="T4" fmla="*/ 69 w 74"/>
                <a:gd name="T5" fmla="*/ 35 h 73"/>
                <a:gd name="T6" fmla="*/ 58 w 74"/>
                <a:gd name="T7" fmla="*/ 62 h 73"/>
                <a:gd name="T8" fmla="*/ 15 w 74"/>
                <a:gd name="T9" fmla="*/ 63 h 73"/>
                <a:gd name="T10" fmla="*/ 6 w 74"/>
                <a:gd name="T11" fmla="*/ 21 h 73"/>
                <a:gd name="T12" fmla="*/ 39 w 74"/>
                <a:gd name="T1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39" y="3"/>
                  </a:moveTo>
                  <a:cubicBezTo>
                    <a:pt x="40" y="19"/>
                    <a:pt x="14" y="29"/>
                    <a:pt x="30" y="43"/>
                  </a:cubicBezTo>
                  <a:cubicBezTo>
                    <a:pt x="37" y="48"/>
                    <a:pt x="54" y="38"/>
                    <a:pt x="69" y="35"/>
                  </a:cubicBezTo>
                  <a:cubicBezTo>
                    <a:pt x="74" y="46"/>
                    <a:pt x="68" y="56"/>
                    <a:pt x="58" y="62"/>
                  </a:cubicBezTo>
                  <a:cubicBezTo>
                    <a:pt x="44" y="72"/>
                    <a:pt x="29" y="73"/>
                    <a:pt x="15" y="63"/>
                  </a:cubicBezTo>
                  <a:cubicBezTo>
                    <a:pt x="1" y="52"/>
                    <a:pt x="0" y="36"/>
                    <a:pt x="6" y="21"/>
                  </a:cubicBezTo>
                  <a:cubicBezTo>
                    <a:pt x="11" y="7"/>
                    <a:pt x="22" y="0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347303" y="4370214"/>
            <a:ext cx="2537786" cy="1149099"/>
            <a:chOff x="2531003" y="2227617"/>
            <a:chExt cx="2537786" cy="1149099"/>
          </a:xfrm>
        </p:grpSpPr>
        <p:sp>
          <p:nvSpPr>
            <p:cNvPr id="36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45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90904" y="1141481"/>
            <a:ext cx="2537786" cy="1149099"/>
            <a:chOff x="3444984" y="2244891"/>
            <a:chExt cx="2537786" cy="1149099"/>
          </a:xfrm>
        </p:grpSpPr>
        <p:sp>
          <p:nvSpPr>
            <p:cNvPr id="47" name="ïŝľíďe"/>
            <p:cNvSpPr/>
            <p:nvPr/>
          </p:nvSpPr>
          <p:spPr bwMode="auto">
            <a:xfrm>
              <a:off x="3444984" y="2596030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48" name="ï$ḻídê"/>
            <p:cNvSpPr txBox="1"/>
            <p:nvPr/>
          </p:nvSpPr>
          <p:spPr bwMode="auto">
            <a:xfrm>
              <a:off x="3444984" y="2244891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219740" y="1124207"/>
            <a:ext cx="2537786" cy="1149099"/>
            <a:chOff x="2531003" y="2227617"/>
            <a:chExt cx="2537786" cy="1149099"/>
          </a:xfrm>
        </p:grpSpPr>
        <p:sp>
          <p:nvSpPr>
            <p:cNvPr id="50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51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219740" y="3951247"/>
            <a:ext cx="2537786" cy="1149099"/>
            <a:chOff x="2531003" y="2227617"/>
            <a:chExt cx="2537786" cy="1149099"/>
          </a:xfrm>
        </p:grpSpPr>
        <p:sp>
          <p:nvSpPr>
            <p:cNvPr id="53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54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7924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2700000">
            <a:off x="5591846" y="1602367"/>
            <a:ext cx="1008048" cy="1008048"/>
          </a:xfrm>
          <a:custGeom>
            <a:avLst/>
            <a:gdLst>
              <a:gd name="connsiteX0" fmla="*/ 0 w 1970503"/>
              <a:gd name="connsiteY0" fmla="*/ 0 h 1970503"/>
              <a:gd name="connsiteX1" fmla="*/ 1970503 w 1970503"/>
              <a:gd name="connsiteY1" fmla="*/ 0 h 1970503"/>
              <a:gd name="connsiteX2" fmla="*/ 1970503 w 1970503"/>
              <a:gd name="connsiteY2" fmla="*/ 1265060 h 1970503"/>
              <a:gd name="connsiteX3" fmla="*/ 1241967 w 1970503"/>
              <a:gd name="connsiteY3" fmla="*/ 1265060 h 1970503"/>
              <a:gd name="connsiteX4" fmla="*/ 1241967 w 1970503"/>
              <a:gd name="connsiteY4" fmla="*/ 1970503 h 1970503"/>
              <a:gd name="connsiteX5" fmla="*/ 0 w 1970503"/>
              <a:gd name="connsiteY5" fmla="*/ 1970503 h 19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0503" h="1970503">
                <a:moveTo>
                  <a:pt x="0" y="0"/>
                </a:moveTo>
                <a:lnTo>
                  <a:pt x="1970503" y="0"/>
                </a:lnTo>
                <a:lnTo>
                  <a:pt x="1970503" y="1265060"/>
                </a:lnTo>
                <a:lnTo>
                  <a:pt x="1241967" y="1265060"/>
                </a:lnTo>
                <a:lnTo>
                  <a:pt x="1241967" y="1970503"/>
                </a:lnTo>
                <a:lnTo>
                  <a:pt x="0" y="1970503"/>
                </a:lnTo>
                <a:close/>
              </a:path>
            </a:pathLst>
          </a:custGeom>
          <a:solidFill>
            <a:srgbClr val="C800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任意多边形 2"/>
          <p:cNvSpPr/>
          <p:nvPr/>
        </p:nvSpPr>
        <p:spPr>
          <a:xfrm rot="8100000">
            <a:off x="6868932" y="2820163"/>
            <a:ext cx="1008048" cy="1008048"/>
          </a:xfrm>
          <a:custGeom>
            <a:avLst/>
            <a:gdLst>
              <a:gd name="connsiteX0" fmla="*/ 0 w 1970503"/>
              <a:gd name="connsiteY0" fmla="*/ 0 h 1970503"/>
              <a:gd name="connsiteX1" fmla="*/ 1970503 w 1970503"/>
              <a:gd name="connsiteY1" fmla="*/ 0 h 1970503"/>
              <a:gd name="connsiteX2" fmla="*/ 1970503 w 1970503"/>
              <a:gd name="connsiteY2" fmla="*/ 1265060 h 1970503"/>
              <a:gd name="connsiteX3" fmla="*/ 1241967 w 1970503"/>
              <a:gd name="connsiteY3" fmla="*/ 1265060 h 1970503"/>
              <a:gd name="connsiteX4" fmla="*/ 1241967 w 1970503"/>
              <a:gd name="connsiteY4" fmla="*/ 1970503 h 1970503"/>
              <a:gd name="connsiteX5" fmla="*/ 0 w 1970503"/>
              <a:gd name="connsiteY5" fmla="*/ 1970503 h 19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0503" h="1970503">
                <a:moveTo>
                  <a:pt x="0" y="0"/>
                </a:moveTo>
                <a:lnTo>
                  <a:pt x="1970503" y="0"/>
                </a:lnTo>
                <a:lnTo>
                  <a:pt x="1970503" y="1265060"/>
                </a:lnTo>
                <a:lnTo>
                  <a:pt x="1241967" y="1265060"/>
                </a:lnTo>
                <a:lnTo>
                  <a:pt x="1241967" y="1970503"/>
                </a:lnTo>
                <a:lnTo>
                  <a:pt x="0" y="1970503"/>
                </a:lnTo>
                <a:close/>
              </a:path>
            </a:pathLst>
          </a:custGeom>
          <a:solidFill>
            <a:srgbClr val="C800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 rot="18900000" flipV="1">
            <a:off x="5645572" y="4020503"/>
            <a:ext cx="1008048" cy="1008048"/>
          </a:xfrm>
          <a:custGeom>
            <a:avLst/>
            <a:gdLst>
              <a:gd name="connsiteX0" fmla="*/ 0 w 1970503"/>
              <a:gd name="connsiteY0" fmla="*/ 0 h 1970503"/>
              <a:gd name="connsiteX1" fmla="*/ 1970503 w 1970503"/>
              <a:gd name="connsiteY1" fmla="*/ 0 h 1970503"/>
              <a:gd name="connsiteX2" fmla="*/ 1970503 w 1970503"/>
              <a:gd name="connsiteY2" fmla="*/ 1265060 h 1970503"/>
              <a:gd name="connsiteX3" fmla="*/ 1241967 w 1970503"/>
              <a:gd name="connsiteY3" fmla="*/ 1265060 h 1970503"/>
              <a:gd name="connsiteX4" fmla="*/ 1241967 w 1970503"/>
              <a:gd name="connsiteY4" fmla="*/ 1970503 h 1970503"/>
              <a:gd name="connsiteX5" fmla="*/ 0 w 1970503"/>
              <a:gd name="connsiteY5" fmla="*/ 1970503 h 19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0503" h="1970503">
                <a:moveTo>
                  <a:pt x="0" y="0"/>
                </a:moveTo>
                <a:lnTo>
                  <a:pt x="1970503" y="0"/>
                </a:lnTo>
                <a:lnTo>
                  <a:pt x="1970503" y="1265060"/>
                </a:lnTo>
                <a:lnTo>
                  <a:pt x="1241967" y="1265060"/>
                </a:lnTo>
                <a:lnTo>
                  <a:pt x="1241967" y="1970503"/>
                </a:lnTo>
                <a:lnTo>
                  <a:pt x="0" y="1970503"/>
                </a:lnTo>
                <a:close/>
              </a:path>
            </a:pathLst>
          </a:custGeom>
          <a:solidFill>
            <a:srgbClr val="C800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任意多边形 4"/>
          <p:cNvSpPr/>
          <p:nvPr/>
        </p:nvSpPr>
        <p:spPr>
          <a:xfrm rot="13500000" flipH="1">
            <a:off x="4424474" y="2824722"/>
            <a:ext cx="1008048" cy="1008048"/>
          </a:xfrm>
          <a:custGeom>
            <a:avLst/>
            <a:gdLst>
              <a:gd name="connsiteX0" fmla="*/ 0 w 1970503"/>
              <a:gd name="connsiteY0" fmla="*/ 0 h 1970503"/>
              <a:gd name="connsiteX1" fmla="*/ 1970503 w 1970503"/>
              <a:gd name="connsiteY1" fmla="*/ 0 h 1970503"/>
              <a:gd name="connsiteX2" fmla="*/ 1970503 w 1970503"/>
              <a:gd name="connsiteY2" fmla="*/ 1265060 h 1970503"/>
              <a:gd name="connsiteX3" fmla="*/ 1241967 w 1970503"/>
              <a:gd name="connsiteY3" fmla="*/ 1265060 h 1970503"/>
              <a:gd name="connsiteX4" fmla="*/ 1241967 w 1970503"/>
              <a:gd name="connsiteY4" fmla="*/ 1970503 h 1970503"/>
              <a:gd name="connsiteX5" fmla="*/ 0 w 1970503"/>
              <a:gd name="connsiteY5" fmla="*/ 1970503 h 19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0503" h="1970503">
                <a:moveTo>
                  <a:pt x="0" y="0"/>
                </a:moveTo>
                <a:lnTo>
                  <a:pt x="1970503" y="0"/>
                </a:lnTo>
                <a:lnTo>
                  <a:pt x="1970503" y="1265060"/>
                </a:lnTo>
                <a:lnTo>
                  <a:pt x="1241967" y="1265060"/>
                </a:lnTo>
                <a:lnTo>
                  <a:pt x="1241967" y="1970503"/>
                </a:lnTo>
                <a:lnTo>
                  <a:pt x="0" y="1970503"/>
                </a:lnTo>
                <a:close/>
              </a:path>
            </a:pathLst>
          </a:custGeom>
          <a:solidFill>
            <a:srgbClr val="C800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 rot="8074992">
            <a:off x="6687224" y="1955748"/>
            <a:ext cx="652019" cy="1029483"/>
          </a:xfrm>
          <a:prstGeom prst="rect">
            <a:avLst/>
          </a:prstGeom>
          <a:gradFill>
            <a:gsLst>
              <a:gs pos="100000">
                <a:sysClr val="window" lastClr="FFFFFF"/>
              </a:gs>
              <a:gs pos="0">
                <a:sysClr val="window" lastClr="FFFFFF">
                  <a:lumMod val="95000"/>
                </a:sysClr>
              </a:gs>
            </a:gsLst>
            <a:lin ang="2700000" scaled="1"/>
          </a:gradFill>
          <a:ln w="317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  <a:softEdge rad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五边形 6"/>
          <p:cNvSpPr/>
          <p:nvPr/>
        </p:nvSpPr>
        <p:spPr>
          <a:xfrm rot="2700000">
            <a:off x="6614982" y="2101501"/>
            <a:ext cx="184690" cy="145448"/>
          </a:xfrm>
          <a:prstGeom prst="homePlate">
            <a:avLst/>
          </a:prstGeom>
          <a:solidFill>
            <a:srgbClr val="C800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直角三角形 7"/>
          <p:cNvSpPr>
            <a:spLocks noChangeAspect="1"/>
          </p:cNvSpPr>
          <p:nvPr/>
        </p:nvSpPr>
        <p:spPr>
          <a:xfrm rot="13460163">
            <a:off x="6340904" y="2369032"/>
            <a:ext cx="165748" cy="165748"/>
          </a:xfrm>
          <a:prstGeom prst="rtTriangle">
            <a:avLst/>
          </a:prstGeom>
          <a:solidFill>
            <a:srgbClr val="A6A6A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 rot="13525008" flipH="1">
            <a:off x="4987271" y="1947395"/>
            <a:ext cx="652019" cy="1029483"/>
          </a:xfrm>
          <a:prstGeom prst="rect">
            <a:avLst/>
          </a:prstGeom>
          <a:gradFill>
            <a:gsLst>
              <a:gs pos="100000">
                <a:sysClr val="window" lastClr="FFFFFF"/>
              </a:gs>
              <a:gs pos="0">
                <a:sysClr val="window" lastClr="FFFFFF">
                  <a:lumMod val="95000"/>
                </a:sysClr>
              </a:gs>
            </a:gsLst>
            <a:lin ang="2700000" scaled="1"/>
          </a:gradFill>
          <a:ln w="317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  <a:softEdge rad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五边形 9"/>
          <p:cNvSpPr/>
          <p:nvPr/>
        </p:nvSpPr>
        <p:spPr>
          <a:xfrm rot="18900000">
            <a:off x="4913998" y="2688217"/>
            <a:ext cx="184690" cy="145448"/>
          </a:xfrm>
          <a:prstGeom prst="homePlate">
            <a:avLst/>
          </a:prstGeom>
          <a:solidFill>
            <a:srgbClr val="C800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10"/>
          <p:cNvSpPr>
            <a:spLocks noChangeAspect="1"/>
          </p:cNvSpPr>
          <p:nvPr/>
        </p:nvSpPr>
        <p:spPr>
          <a:xfrm rot="8060163">
            <a:off x="6955157" y="2981129"/>
            <a:ext cx="165748" cy="165748"/>
          </a:xfrm>
          <a:prstGeom prst="rtTriangle">
            <a:avLst/>
          </a:prstGeom>
          <a:solidFill>
            <a:srgbClr val="A6A6A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 rot="13525008" flipV="1">
            <a:off x="6678870" y="3654788"/>
            <a:ext cx="652019" cy="1029483"/>
          </a:xfrm>
          <a:prstGeom prst="rect">
            <a:avLst/>
          </a:prstGeom>
          <a:gradFill>
            <a:gsLst>
              <a:gs pos="100000">
                <a:sysClr val="window" lastClr="FFFFFF"/>
              </a:gs>
              <a:gs pos="0">
                <a:sysClr val="window" lastClr="FFFFFF">
                  <a:lumMod val="95000"/>
                </a:sysClr>
              </a:gs>
            </a:gsLst>
            <a:lin ang="2700000" scaled="1"/>
          </a:gradFill>
          <a:ln w="317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  <a:softEdge rad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直角三角形 12"/>
          <p:cNvSpPr>
            <a:spLocks noChangeAspect="1"/>
          </p:cNvSpPr>
          <p:nvPr/>
        </p:nvSpPr>
        <p:spPr>
          <a:xfrm rot="13539837" flipV="1">
            <a:off x="6944700" y="3494341"/>
            <a:ext cx="165748" cy="165748"/>
          </a:xfrm>
          <a:prstGeom prst="rtTriangle">
            <a:avLst/>
          </a:prstGeom>
          <a:solidFill>
            <a:srgbClr val="A6A6A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五边形 13"/>
          <p:cNvSpPr/>
          <p:nvPr/>
        </p:nvSpPr>
        <p:spPr>
          <a:xfrm rot="8100000">
            <a:off x="7214791" y="3797170"/>
            <a:ext cx="184690" cy="145448"/>
          </a:xfrm>
          <a:prstGeom prst="homePlate">
            <a:avLst/>
          </a:prstGeom>
          <a:solidFill>
            <a:srgbClr val="C800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直角三角形 14"/>
          <p:cNvSpPr>
            <a:spLocks noChangeAspect="1"/>
          </p:cNvSpPr>
          <p:nvPr/>
        </p:nvSpPr>
        <p:spPr>
          <a:xfrm rot="8139837" flipV="1">
            <a:off x="6326550" y="4103363"/>
            <a:ext cx="165748" cy="165748"/>
          </a:xfrm>
          <a:prstGeom prst="rtTriangle">
            <a:avLst/>
          </a:prstGeom>
          <a:solidFill>
            <a:srgbClr val="A6A6A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直角三角形 15"/>
          <p:cNvSpPr>
            <a:spLocks noChangeAspect="1"/>
          </p:cNvSpPr>
          <p:nvPr/>
        </p:nvSpPr>
        <p:spPr>
          <a:xfrm rot="13460163" flipH="1" flipV="1">
            <a:off x="5798697" y="4111717"/>
            <a:ext cx="165748" cy="165748"/>
          </a:xfrm>
          <a:prstGeom prst="rtTriangle">
            <a:avLst/>
          </a:prstGeom>
          <a:solidFill>
            <a:srgbClr val="A6A6A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 rot="8074992" flipH="1" flipV="1">
            <a:off x="4968654" y="3666415"/>
            <a:ext cx="652019" cy="1029483"/>
          </a:xfrm>
          <a:prstGeom prst="rect">
            <a:avLst/>
          </a:prstGeom>
          <a:gradFill>
            <a:gsLst>
              <a:gs pos="100000">
                <a:sysClr val="window" lastClr="FFFFFF"/>
              </a:gs>
              <a:gs pos="0">
                <a:sysClr val="window" lastClr="FFFFFF">
                  <a:lumMod val="95000"/>
                </a:sysClr>
              </a:gs>
            </a:gsLst>
            <a:lin ang="2700000" scaled="1"/>
          </a:gradFill>
          <a:ln w="3175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0" sx="101000" sy="101000" algn="ctr" rotWithShape="0">
              <a:prstClr val="black">
                <a:alpha val="30000"/>
              </a:prstClr>
            </a:outerShdw>
            <a:softEdge rad="0"/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直角三角形 17"/>
          <p:cNvSpPr>
            <a:spLocks noChangeAspect="1"/>
          </p:cNvSpPr>
          <p:nvPr/>
        </p:nvSpPr>
        <p:spPr>
          <a:xfrm rot="8060163" flipH="1" flipV="1">
            <a:off x="5190799" y="3509849"/>
            <a:ext cx="165748" cy="165748"/>
          </a:xfrm>
          <a:prstGeom prst="rtTriangle">
            <a:avLst/>
          </a:prstGeom>
          <a:solidFill>
            <a:srgbClr val="A6A6A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五边形 18"/>
          <p:cNvSpPr/>
          <p:nvPr/>
        </p:nvSpPr>
        <p:spPr>
          <a:xfrm rot="13500000">
            <a:off x="5501976" y="4417171"/>
            <a:ext cx="184690" cy="145448"/>
          </a:xfrm>
          <a:prstGeom prst="homePlate">
            <a:avLst/>
          </a:prstGeom>
          <a:solidFill>
            <a:srgbClr val="C800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直角三角形 19"/>
          <p:cNvSpPr>
            <a:spLocks noChangeAspect="1"/>
          </p:cNvSpPr>
          <p:nvPr/>
        </p:nvSpPr>
        <p:spPr>
          <a:xfrm rot="13460163" flipH="1" flipV="1">
            <a:off x="5830136" y="2362373"/>
            <a:ext cx="165748" cy="165748"/>
          </a:xfrm>
          <a:prstGeom prst="rtTriangl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直角三角形 20"/>
          <p:cNvSpPr>
            <a:spLocks noChangeAspect="1"/>
          </p:cNvSpPr>
          <p:nvPr/>
        </p:nvSpPr>
        <p:spPr>
          <a:xfrm rot="13539837" flipH="1">
            <a:off x="5195081" y="2979319"/>
            <a:ext cx="165748" cy="165748"/>
          </a:xfrm>
          <a:prstGeom prst="rtTriangle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846632" y="4095800"/>
            <a:ext cx="256492" cy="211649"/>
            <a:chOff x="2778125" y="844550"/>
            <a:chExt cx="971550" cy="801688"/>
          </a:xfrm>
          <a:solidFill>
            <a:srgbClr val="C8001C"/>
          </a:solidFill>
        </p:grpSpPr>
        <p:sp>
          <p:nvSpPr>
            <p:cNvPr id="34" name="Freeform 32"/>
            <p:cNvSpPr/>
            <p:nvPr/>
          </p:nvSpPr>
          <p:spPr bwMode="auto">
            <a:xfrm>
              <a:off x="3081338" y="1498600"/>
              <a:ext cx="365125" cy="147638"/>
            </a:xfrm>
            <a:custGeom>
              <a:avLst/>
              <a:gdLst>
                <a:gd name="T0" fmla="*/ 88 w 96"/>
                <a:gd name="T1" fmla="*/ 23 h 39"/>
                <a:gd name="T2" fmla="*/ 56 w 96"/>
                <a:gd name="T3" fmla="*/ 23 h 39"/>
                <a:gd name="T4" fmla="*/ 56 w 96"/>
                <a:gd name="T5" fmla="*/ 8 h 39"/>
                <a:gd name="T6" fmla="*/ 48 w 96"/>
                <a:gd name="T7" fmla="*/ 0 h 39"/>
                <a:gd name="T8" fmla="*/ 40 w 96"/>
                <a:gd name="T9" fmla="*/ 8 h 39"/>
                <a:gd name="T10" fmla="*/ 40 w 96"/>
                <a:gd name="T11" fmla="*/ 23 h 39"/>
                <a:gd name="T12" fmla="*/ 8 w 96"/>
                <a:gd name="T13" fmla="*/ 23 h 39"/>
                <a:gd name="T14" fmla="*/ 0 w 96"/>
                <a:gd name="T15" fmla="*/ 31 h 39"/>
                <a:gd name="T16" fmla="*/ 8 w 96"/>
                <a:gd name="T17" fmla="*/ 39 h 39"/>
                <a:gd name="T18" fmla="*/ 88 w 96"/>
                <a:gd name="T19" fmla="*/ 39 h 39"/>
                <a:gd name="T20" fmla="*/ 96 w 96"/>
                <a:gd name="T21" fmla="*/ 31 h 39"/>
                <a:gd name="T22" fmla="*/ 88 w 96"/>
                <a:gd name="T23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39">
                  <a:moveTo>
                    <a:pt x="88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3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3"/>
                    <a:pt x="0" y="26"/>
                    <a:pt x="0" y="31"/>
                  </a:cubicBezTo>
                  <a:cubicBezTo>
                    <a:pt x="0" y="35"/>
                    <a:pt x="3" y="39"/>
                    <a:pt x="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3" y="39"/>
                    <a:pt x="96" y="35"/>
                    <a:pt x="96" y="31"/>
                  </a:cubicBezTo>
                  <a:cubicBezTo>
                    <a:pt x="96" y="26"/>
                    <a:pt x="93" y="23"/>
                    <a:pt x="88" y="2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2778125" y="844550"/>
              <a:ext cx="971550" cy="615950"/>
            </a:xfrm>
            <a:custGeom>
              <a:avLst/>
              <a:gdLst>
                <a:gd name="T0" fmla="*/ 240 w 256"/>
                <a:gd name="T1" fmla="*/ 0 h 162"/>
                <a:gd name="T2" fmla="*/ 16 w 256"/>
                <a:gd name="T3" fmla="*/ 0 h 162"/>
                <a:gd name="T4" fmla="*/ 0 w 256"/>
                <a:gd name="T5" fmla="*/ 16 h 162"/>
                <a:gd name="T6" fmla="*/ 0 w 256"/>
                <a:gd name="T7" fmla="*/ 146 h 162"/>
                <a:gd name="T8" fmla="*/ 16 w 256"/>
                <a:gd name="T9" fmla="*/ 162 h 162"/>
                <a:gd name="T10" fmla="*/ 240 w 256"/>
                <a:gd name="T11" fmla="*/ 162 h 162"/>
                <a:gd name="T12" fmla="*/ 256 w 256"/>
                <a:gd name="T13" fmla="*/ 146 h 162"/>
                <a:gd name="T14" fmla="*/ 256 w 256"/>
                <a:gd name="T15" fmla="*/ 16 h 162"/>
                <a:gd name="T16" fmla="*/ 240 w 256"/>
                <a:gd name="T17" fmla="*/ 0 h 162"/>
                <a:gd name="T18" fmla="*/ 16 w 256"/>
                <a:gd name="T19" fmla="*/ 146 h 162"/>
                <a:gd name="T20" fmla="*/ 16 w 256"/>
                <a:gd name="T21" fmla="*/ 134 h 162"/>
                <a:gd name="T22" fmla="*/ 169 w 256"/>
                <a:gd name="T23" fmla="*/ 134 h 162"/>
                <a:gd name="T24" fmla="*/ 175 w 256"/>
                <a:gd name="T25" fmla="*/ 129 h 162"/>
                <a:gd name="T26" fmla="*/ 169 w 256"/>
                <a:gd name="T27" fmla="*/ 123 h 162"/>
                <a:gd name="T28" fmla="*/ 16 w 256"/>
                <a:gd name="T29" fmla="*/ 123 h 162"/>
                <a:gd name="T30" fmla="*/ 16 w 256"/>
                <a:gd name="T31" fmla="*/ 16 h 162"/>
                <a:gd name="T32" fmla="*/ 240 w 256"/>
                <a:gd name="T33" fmla="*/ 16 h 162"/>
                <a:gd name="T34" fmla="*/ 240 w 256"/>
                <a:gd name="T35" fmla="*/ 123 h 162"/>
                <a:gd name="T36" fmla="*/ 202 w 256"/>
                <a:gd name="T37" fmla="*/ 123 h 162"/>
                <a:gd name="T38" fmla="*/ 197 w 256"/>
                <a:gd name="T39" fmla="*/ 129 h 162"/>
                <a:gd name="T40" fmla="*/ 202 w 256"/>
                <a:gd name="T41" fmla="*/ 134 h 162"/>
                <a:gd name="T42" fmla="*/ 240 w 256"/>
                <a:gd name="T43" fmla="*/ 134 h 162"/>
                <a:gd name="T44" fmla="*/ 240 w 256"/>
                <a:gd name="T45" fmla="*/ 146 h 162"/>
                <a:gd name="T46" fmla="*/ 16 w 256"/>
                <a:gd name="T47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6" h="162">
                  <a:moveTo>
                    <a:pt x="24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4"/>
                    <a:pt x="7" y="162"/>
                    <a:pt x="16" y="162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49" y="162"/>
                    <a:pt x="256" y="154"/>
                    <a:pt x="256" y="14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lose/>
                  <a:moveTo>
                    <a:pt x="16" y="146"/>
                  </a:moveTo>
                  <a:cubicBezTo>
                    <a:pt x="16" y="134"/>
                    <a:pt x="16" y="134"/>
                    <a:pt x="16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2" y="134"/>
                    <a:pt x="175" y="132"/>
                    <a:pt x="175" y="129"/>
                  </a:cubicBezTo>
                  <a:cubicBezTo>
                    <a:pt x="175" y="126"/>
                    <a:pt x="172" y="123"/>
                    <a:pt x="169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40" y="123"/>
                    <a:pt x="240" y="123"/>
                    <a:pt x="240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199" y="123"/>
                    <a:pt x="197" y="126"/>
                    <a:pt x="197" y="129"/>
                  </a:cubicBezTo>
                  <a:cubicBezTo>
                    <a:pt x="197" y="132"/>
                    <a:pt x="199" y="134"/>
                    <a:pt x="202" y="134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46"/>
                    <a:pt x="240" y="146"/>
                    <a:pt x="240" y="146"/>
                  </a:cubicBezTo>
                  <a:lnTo>
                    <a:pt x="16" y="14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3" name="Freeform 86"/>
          <p:cNvSpPr>
            <a:spLocks noEditPoints="1"/>
          </p:cNvSpPr>
          <p:nvPr/>
        </p:nvSpPr>
        <p:spPr bwMode="auto">
          <a:xfrm>
            <a:off x="6907019" y="2328053"/>
            <a:ext cx="262025" cy="294239"/>
          </a:xfrm>
          <a:custGeom>
            <a:avLst/>
            <a:gdLst>
              <a:gd name="T0" fmla="*/ 119 w 228"/>
              <a:gd name="T1" fmla="*/ 14 h 256"/>
              <a:gd name="T2" fmla="*/ 114 w 228"/>
              <a:gd name="T3" fmla="*/ 0 h 256"/>
              <a:gd name="T4" fmla="*/ 109 w 228"/>
              <a:gd name="T5" fmla="*/ 14 h 256"/>
              <a:gd name="T6" fmla="*/ 109 w 228"/>
              <a:gd name="T7" fmla="*/ 242 h 256"/>
              <a:gd name="T8" fmla="*/ 114 w 228"/>
              <a:gd name="T9" fmla="*/ 256 h 256"/>
              <a:gd name="T10" fmla="*/ 119 w 228"/>
              <a:gd name="T11" fmla="*/ 242 h 256"/>
              <a:gd name="T12" fmla="*/ 206 w 228"/>
              <a:gd name="T13" fmla="*/ 163 h 256"/>
              <a:gd name="T14" fmla="*/ 183 w 228"/>
              <a:gd name="T15" fmla="*/ 128 h 256"/>
              <a:gd name="T16" fmla="*/ 206 w 228"/>
              <a:gd name="T17" fmla="*/ 93 h 256"/>
              <a:gd name="T18" fmla="*/ 206 w 228"/>
              <a:gd name="T19" fmla="*/ 163 h 256"/>
              <a:gd name="T20" fmla="*/ 119 w 228"/>
              <a:gd name="T21" fmla="*/ 226 h 256"/>
              <a:gd name="T22" fmla="*/ 167 w 228"/>
              <a:gd name="T23" fmla="*/ 167 h 256"/>
              <a:gd name="T24" fmla="*/ 61 w 228"/>
              <a:gd name="T25" fmla="*/ 167 h 256"/>
              <a:gd name="T26" fmla="*/ 109 w 228"/>
              <a:gd name="T27" fmla="*/ 226 h 256"/>
              <a:gd name="T28" fmla="*/ 61 w 228"/>
              <a:gd name="T29" fmla="*/ 167 h 256"/>
              <a:gd name="T30" fmla="*/ 58 w 228"/>
              <a:gd name="T31" fmla="*/ 100 h 256"/>
              <a:gd name="T32" fmla="*/ 109 w 228"/>
              <a:gd name="T33" fmla="*/ 154 h 256"/>
              <a:gd name="T34" fmla="*/ 56 w 228"/>
              <a:gd name="T35" fmla="*/ 128 h 256"/>
              <a:gd name="T36" fmla="*/ 119 w 228"/>
              <a:gd name="T37" fmla="*/ 102 h 256"/>
              <a:gd name="T38" fmla="*/ 172 w 228"/>
              <a:gd name="T39" fmla="*/ 128 h 256"/>
              <a:gd name="T40" fmla="*/ 119 w 228"/>
              <a:gd name="T41" fmla="*/ 154 h 256"/>
              <a:gd name="T42" fmla="*/ 69 w 228"/>
              <a:gd name="T43" fmla="*/ 43 h 256"/>
              <a:gd name="T44" fmla="*/ 78 w 228"/>
              <a:gd name="T45" fmla="*/ 50 h 256"/>
              <a:gd name="T46" fmla="*/ 109 w 228"/>
              <a:gd name="T47" fmla="*/ 30 h 256"/>
              <a:gd name="T48" fmla="*/ 114 w 228"/>
              <a:gd name="T49" fmla="*/ 55 h 256"/>
              <a:gd name="T50" fmla="*/ 119 w 228"/>
              <a:gd name="T51" fmla="*/ 30 h 256"/>
              <a:gd name="T52" fmla="*/ 150 w 228"/>
              <a:gd name="T53" fmla="*/ 50 h 256"/>
              <a:gd name="T54" fmla="*/ 158 w 228"/>
              <a:gd name="T55" fmla="*/ 51 h 256"/>
              <a:gd name="T56" fmla="*/ 156 w 228"/>
              <a:gd name="T57" fmla="*/ 39 h 256"/>
              <a:gd name="T58" fmla="*/ 178 w 228"/>
              <a:gd name="T59" fmla="*/ 88 h 256"/>
              <a:gd name="T60" fmla="*/ 164 w 228"/>
              <a:gd name="T61" fmla="*/ 64 h 256"/>
              <a:gd name="T62" fmla="*/ 167 w 228"/>
              <a:gd name="T63" fmla="*/ 89 h 256"/>
              <a:gd name="T64" fmla="*/ 119 w 228"/>
              <a:gd name="T65" fmla="*/ 74 h 256"/>
              <a:gd name="T66" fmla="*/ 109 w 228"/>
              <a:gd name="T67" fmla="*/ 74 h 256"/>
              <a:gd name="T68" fmla="*/ 61 w 228"/>
              <a:gd name="T69" fmla="*/ 89 h 256"/>
              <a:gd name="T70" fmla="*/ 63 w 228"/>
              <a:gd name="T71" fmla="*/ 64 h 256"/>
              <a:gd name="T72" fmla="*/ 50 w 228"/>
              <a:gd name="T73" fmla="*/ 88 h 256"/>
              <a:gd name="T74" fmla="*/ 72 w 228"/>
              <a:gd name="T75" fmla="*/ 39 h 256"/>
              <a:gd name="T76" fmla="*/ 48 w 228"/>
              <a:gd name="T77" fmla="*/ 98 h 256"/>
              <a:gd name="T78" fmla="*/ 48 w 228"/>
              <a:gd name="T79" fmla="*/ 157 h 256"/>
              <a:gd name="T80" fmla="*/ 16 w 228"/>
              <a:gd name="T81" fmla="*/ 128 h 256"/>
              <a:gd name="T82" fmla="*/ 27 w 228"/>
              <a:gd name="T83" fmla="*/ 173 h 256"/>
              <a:gd name="T84" fmla="*/ 73 w 228"/>
              <a:gd name="T85" fmla="*/ 217 h 256"/>
              <a:gd name="T86" fmla="*/ 155 w 228"/>
              <a:gd name="T87" fmla="*/ 217 h 256"/>
              <a:gd name="T88" fmla="*/ 201 w 228"/>
              <a:gd name="T89" fmla="*/ 173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8" h="256">
                <a:moveTo>
                  <a:pt x="228" y="128"/>
                </a:moveTo>
                <a:cubicBezTo>
                  <a:pt x="228" y="67"/>
                  <a:pt x="180" y="17"/>
                  <a:pt x="119" y="14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3"/>
                  <a:pt x="117" y="0"/>
                  <a:pt x="114" y="0"/>
                </a:cubicBezTo>
                <a:cubicBezTo>
                  <a:pt x="111" y="0"/>
                  <a:pt x="109" y="3"/>
                  <a:pt x="109" y="6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48" y="17"/>
                  <a:pt x="0" y="67"/>
                  <a:pt x="0" y="128"/>
                </a:cubicBezTo>
                <a:cubicBezTo>
                  <a:pt x="0" y="189"/>
                  <a:pt x="48" y="239"/>
                  <a:pt x="109" y="242"/>
                </a:cubicBezTo>
                <a:cubicBezTo>
                  <a:pt x="109" y="251"/>
                  <a:pt x="109" y="251"/>
                  <a:pt x="109" y="251"/>
                </a:cubicBezTo>
                <a:cubicBezTo>
                  <a:pt x="109" y="254"/>
                  <a:pt x="111" y="256"/>
                  <a:pt x="114" y="256"/>
                </a:cubicBezTo>
                <a:cubicBezTo>
                  <a:pt x="117" y="256"/>
                  <a:pt x="119" y="254"/>
                  <a:pt x="119" y="251"/>
                </a:cubicBezTo>
                <a:cubicBezTo>
                  <a:pt x="119" y="242"/>
                  <a:pt x="119" y="242"/>
                  <a:pt x="119" y="242"/>
                </a:cubicBezTo>
                <a:cubicBezTo>
                  <a:pt x="180" y="239"/>
                  <a:pt x="228" y="189"/>
                  <a:pt x="228" y="128"/>
                </a:cubicBezTo>
                <a:close/>
                <a:moveTo>
                  <a:pt x="206" y="163"/>
                </a:moveTo>
                <a:cubicBezTo>
                  <a:pt x="201" y="161"/>
                  <a:pt x="193" y="159"/>
                  <a:pt x="180" y="157"/>
                </a:cubicBezTo>
                <a:cubicBezTo>
                  <a:pt x="182" y="148"/>
                  <a:pt x="183" y="138"/>
                  <a:pt x="183" y="128"/>
                </a:cubicBezTo>
                <a:cubicBezTo>
                  <a:pt x="183" y="118"/>
                  <a:pt x="182" y="108"/>
                  <a:pt x="180" y="98"/>
                </a:cubicBezTo>
                <a:cubicBezTo>
                  <a:pt x="193" y="97"/>
                  <a:pt x="201" y="95"/>
                  <a:pt x="206" y="93"/>
                </a:cubicBezTo>
                <a:cubicBezTo>
                  <a:pt x="210" y="104"/>
                  <a:pt x="212" y="116"/>
                  <a:pt x="212" y="128"/>
                </a:cubicBezTo>
                <a:cubicBezTo>
                  <a:pt x="212" y="140"/>
                  <a:pt x="210" y="152"/>
                  <a:pt x="206" y="163"/>
                </a:cubicBezTo>
                <a:close/>
                <a:moveTo>
                  <a:pt x="130" y="225"/>
                </a:moveTo>
                <a:cubicBezTo>
                  <a:pt x="127" y="225"/>
                  <a:pt x="123" y="226"/>
                  <a:pt x="119" y="226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38" y="165"/>
                  <a:pt x="154" y="166"/>
                  <a:pt x="167" y="167"/>
                </a:cubicBezTo>
                <a:cubicBezTo>
                  <a:pt x="161" y="195"/>
                  <a:pt x="147" y="216"/>
                  <a:pt x="130" y="225"/>
                </a:cubicBezTo>
                <a:close/>
                <a:moveTo>
                  <a:pt x="61" y="167"/>
                </a:moveTo>
                <a:cubicBezTo>
                  <a:pt x="74" y="166"/>
                  <a:pt x="90" y="165"/>
                  <a:pt x="109" y="165"/>
                </a:cubicBezTo>
                <a:cubicBezTo>
                  <a:pt x="109" y="226"/>
                  <a:pt x="109" y="226"/>
                  <a:pt x="109" y="226"/>
                </a:cubicBezTo>
                <a:cubicBezTo>
                  <a:pt x="105" y="226"/>
                  <a:pt x="101" y="225"/>
                  <a:pt x="98" y="225"/>
                </a:cubicBezTo>
                <a:cubicBezTo>
                  <a:pt x="81" y="216"/>
                  <a:pt x="67" y="195"/>
                  <a:pt x="61" y="167"/>
                </a:cubicBezTo>
                <a:close/>
                <a:moveTo>
                  <a:pt x="56" y="128"/>
                </a:moveTo>
                <a:cubicBezTo>
                  <a:pt x="56" y="118"/>
                  <a:pt x="57" y="109"/>
                  <a:pt x="58" y="100"/>
                </a:cubicBezTo>
                <a:cubicBezTo>
                  <a:pt x="73" y="101"/>
                  <a:pt x="90" y="102"/>
                  <a:pt x="109" y="102"/>
                </a:cubicBezTo>
                <a:cubicBezTo>
                  <a:pt x="109" y="154"/>
                  <a:pt x="109" y="154"/>
                  <a:pt x="109" y="154"/>
                </a:cubicBezTo>
                <a:cubicBezTo>
                  <a:pt x="90" y="154"/>
                  <a:pt x="73" y="155"/>
                  <a:pt x="58" y="156"/>
                </a:cubicBezTo>
                <a:cubicBezTo>
                  <a:pt x="57" y="147"/>
                  <a:pt x="56" y="138"/>
                  <a:pt x="56" y="128"/>
                </a:cubicBezTo>
                <a:close/>
                <a:moveTo>
                  <a:pt x="119" y="154"/>
                </a:moveTo>
                <a:cubicBezTo>
                  <a:pt x="119" y="102"/>
                  <a:pt x="119" y="102"/>
                  <a:pt x="119" y="102"/>
                </a:cubicBezTo>
                <a:cubicBezTo>
                  <a:pt x="138" y="102"/>
                  <a:pt x="155" y="101"/>
                  <a:pt x="169" y="100"/>
                </a:cubicBezTo>
                <a:cubicBezTo>
                  <a:pt x="171" y="109"/>
                  <a:pt x="172" y="118"/>
                  <a:pt x="172" y="128"/>
                </a:cubicBezTo>
                <a:cubicBezTo>
                  <a:pt x="172" y="138"/>
                  <a:pt x="171" y="147"/>
                  <a:pt x="170" y="156"/>
                </a:cubicBezTo>
                <a:cubicBezTo>
                  <a:pt x="155" y="155"/>
                  <a:pt x="138" y="154"/>
                  <a:pt x="119" y="154"/>
                </a:cubicBezTo>
                <a:close/>
                <a:moveTo>
                  <a:pt x="72" y="39"/>
                </a:moveTo>
                <a:cubicBezTo>
                  <a:pt x="71" y="40"/>
                  <a:pt x="70" y="42"/>
                  <a:pt x="69" y="43"/>
                </a:cubicBezTo>
                <a:cubicBezTo>
                  <a:pt x="67" y="46"/>
                  <a:pt x="68" y="49"/>
                  <a:pt x="70" y="51"/>
                </a:cubicBezTo>
                <a:cubicBezTo>
                  <a:pt x="73" y="52"/>
                  <a:pt x="76" y="52"/>
                  <a:pt x="78" y="50"/>
                </a:cubicBezTo>
                <a:cubicBezTo>
                  <a:pt x="84" y="41"/>
                  <a:pt x="91" y="35"/>
                  <a:pt x="98" y="31"/>
                </a:cubicBezTo>
                <a:cubicBezTo>
                  <a:pt x="102" y="30"/>
                  <a:pt x="105" y="30"/>
                  <a:pt x="109" y="3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3"/>
                  <a:pt x="111" y="55"/>
                  <a:pt x="114" y="55"/>
                </a:cubicBezTo>
                <a:cubicBezTo>
                  <a:pt x="117" y="55"/>
                  <a:pt x="119" y="53"/>
                  <a:pt x="119" y="5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23" y="30"/>
                  <a:pt x="126" y="30"/>
                  <a:pt x="130" y="31"/>
                </a:cubicBezTo>
                <a:cubicBezTo>
                  <a:pt x="137" y="35"/>
                  <a:pt x="144" y="41"/>
                  <a:pt x="150" y="50"/>
                </a:cubicBezTo>
                <a:cubicBezTo>
                  <a:pt x="151" y="51"/>
                  <a:pt x="153" y="52"/>
                  <a:pt x="155" y="52"/>
                </a:cubicBezTo>
                <a:cubicBezTo>
                  <a:pt x="156" y="52"/>
                  <a:pt x="157" y="51"/>
                  <a:pt x="158" y="51"/>
                </a:cubicBezTo>
                <a:cubicBezTo>
                  <a:pt x="160" y="49"/>
                  <a:pt x="161" y="46"/>
                  <a:pt x="159" y="43"/>
                </a:cubicBezTo>
                <a:cubicBezTo>
                  <a:pt x="158" y="42"/>
                  <a:pt x="157" y="40"/>
                  <a:pt x="156" y="39"/>
                </a:cubicBezTo>
                <a:cubicBezTo>
                  <a:pt x="175" y="48"/>
                  <a:pt x="191" y="64"/>
                  <a:pt x="201" y="83"/>
                </a:cubicBezTo>
                <a:cubicBezTo>
                  <a:pt x="199" y="85"/>
                  <a:pt x="190" y="86"/>
                  <a:pt x="178" y="88"/>
                </a:cubicBezTo>
                <a:cubicBezTo>
                  <a:pt x="176" y="81"/>
                  <a:pt x="174" y="73"/>
                  <a:pt x="171" y="67"/>
                </a:cubicBezTo>
                <a:cubicBezTo>
                  <a:pt x="170" y="64"/>
                  <a:pt x="167" y="63"/>
                  <a:pt x="164" y="64"/>
                </a:cubicBezTo>
                <a:cubicBezTo>
                  <a:pt x="162" y="65"/>
                  <a:pt x="160" y="68"/>
                  <a:pt x="162" y="71"/>
                </a:cubicBezTo>
                <a:cubicBezTo>
                  <a:pt x="164" y="76"/>
                  <a:pt x="166" y="83"/>
                  <a:pt x="167" y="89"/>
                </a:cubicBezTo>
                <a:cubicBezTo>
                  <a:pt x="154" y="90"/>
                  <a:pt x="138" y="91"/>
                  <a:pt x="119" y="91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1"/>
                  <a:pt x="117" y="68"/>
                  <a:pt x="114" y="68"/>
                </a:cubicBezTo>
                <a:cubicBezTo>
                  <a:pt x="111" y="68"/>
                  <a:pt x="109" y="71"/>
                  <a:pt x="109" y="74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90" y="91"/>
                  <a:pt x="74" y="90"/>
                  <a:pt x="61" y="89"/>
                </a:cubicBezTo>
                <a:cubicBezTo>
                  <a:pt x="62" y="83"/>
                  <a:pt x="64" y="76"/>
                  <a:pt x="66" y="71"/>
                </a:cubicBezTo>
                <a:cubicBezTo>
                  <a:pt x="68" y="68"/>
                  <a:pt x="66" y="65"/>
                  <a:pt x="63" y="64"/>
                </a:cubicBezTo>
                <a:cubicBezTo>
                  <a:pt x="61" y="63"/>
                  <a:pt x="58" y="64"/>
                  <a:pt x="57" y="67"/>
                </a:cubicBezTo>
                <a:cubicBezTo>
                  <a:pt x="54" y="73"/>
                  <a:pt x="52" y="81"/>
                  <a:pt x="50" y="88"/>
                </a:cubicBezTo>
                <a:cubicBezTo>
                  <a:pt x="37" y="86"/>
                  <a:pt x="29" y="85"/>
                  <a:pt x="27" y="83"/>
                </a:cubicBezTo>
                <a:cubicBezTo>
                  <a:pt x="36" y="64"/>
                  <a:pt x="53" y="48"/>
                  <a:pt x="72" y="39"/>
                </a:cubicBezTo>
                <a:close/>
                <a:moveTo>
                  <a:pt x="22" y="93"/>
                </a:moveTo>
                <a:cubicBezTo>
                  <a:pt x="27" y="95"/>
                  <a:pt x="35" y="97"/>
                  <a:pt x="48" y="98"/>
                </a:cubicBezTo>
                <a:cubicBezTo>
                  <a:pt x="46" y="108"/>
                  <a:pt x="45" y="118"/>
                  <a:pt x="45" y="128"/>
                </a:cubicBezTo>
                <a:cubicBezTo>
                  <a:pt x="45" y="138"/>
                  <a:pt x="46" y="148"/>
                  <a:pt x="48" y="157"/>
                </a:cubicBezTo>
                <a:cubicBezTo>
                  <a:pt x="35" y="159"/>
                  <a:pt x="27" y="161"/>
                  <a:pt x="22" y="163"/>
                </a:cubicBezTo>
                <a:cubicBezTo>
                  <a:pt x="18" y="152"/>
                  <a:pt x="16" y="140"/>
                  <a:pt x="16" y="128"/>
                </a:cubicBezTo>
                <a:cubicBezTo>
                  <a:pt x="16" y="116"/>
                  <a:pt x="18" y="104"/>
                  <a:pt x="22" y="93"/>
                </a:cubicBezTo>
                <a:close/>
                <a:moveTo>
                  <a:pt x="27" y="173"/>
                </a:moveTo>
                <a:cubicBezTo>
                  <a:pt x="29" y="171"/>
                  <a:pt x="37" y="169"/>
                  <a:pt x="50" y="168"/>
                </a:cubicBezTo>
                <a:cubicBezTo>
                  <a:pt x="55" y="188"/>
                  <a:pt x="63" y="205"/>
                  <a:pt x="73" y="217"/>
                </a:cubicBezTo>
                <a:cubicBezTo>
                  <a:pt x="53" y="208"/>
                  <a:pt x="37" y="192"/>
                  <a:pt x="27" y="173"/>
                </a:cubicBezTo>
                <a:close/>
                <a:moveTo>
                  <a:pt x="155" y="217"/>
                </a:moveTo>
                <a:cubicBezTo>
                  <a:pt x="165" y="205"/>
                  <a:pt x="173" y="188"/>
                  <a:pt x="178" y="168"/>
                </a:cubicBezTo>
                <a:cubicBezTo>
                  <a:pt x="190" y="169"/>
                  <a:pt x="199" y="171"/>
                  <a:pt x="201" y="173"/>
                </a:cubicBezTo>
                <a:cubicBezTo>
                  <a:pt x="191" y="192"/>
                  <a:pt x="175" y="208"/>
                  <a:pt x="155" y="217"/>
                </a:cubicBezTo>
                <a:close/>
              </a:path>
            </a:pathLst>
          </a:custGeom>
          <a:solidFill>
            <a:srgbClr val="C8001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130515" y="4022408"/>
            <a:ext cx="247603" cy="294237"/>
            <a:chOff x="3386138" y="1465263"/>
            <a:chExt cx="817563" cy="971551"/>
          </a:xfrm>
          <a:solidFill>
            <a:srgbClr val="C8001C"/>
          </a:solidFill>
        </p:grpSpPr>
        <p:sp>
          <p:nvSpPr>
            <p:cNvPr id="32" name="Freeform 94"/>
            <p:cNvSpPr>
              <a:spLocks noEditPoints="1"/>
            </p:cNvSpPr>
            <p:nvPr/>
          </p:nvSpPr>
          <p:spPr bwMode="auto">
            <a:xfrm>
              <a:off x="3560763" y="1465263"/>
              <a:ext cx="468313" cy="466725"/>
            </a:xfrm>
            <a:custGeom>
              <a:avLst/>
              <a:gdLst>
                <a:gd name="T0" fmla="*/ 62 w 123"/>
                <a:gd name="T1" fmla="*/ 123 h 123"/>
                <a:gd name="T2" fmla="*/ 123 w 123"/>
                <a:gd name="T3" fmla="*/ 62 h 123"/>
                <a:gd name="T4" fmla="*/ 62 w 123"/>
                <a:gd name="T5" fmla="*/ 0 h 123"/>
                <a:gd name="T6" fmla="*/ 0 w 123"/>
                <a:gd name="T7" fmla="*/ 62 h 123"/>
                <a:gd name="T8" fmla="*/ 62 w 123"/>
                <a:gd name="T9" fmla="*/ 123 h 123"/>
                <a:gd name="T10" fmla="*/ 62 w 123"/>
                <a:gd name="T11" fmla="*/ 16 h 123"/>
                <a:gd name="T12" fmla="*/ 107 w 123"/>
                <a:gd name="T13" fmla="*/ 62 h 123"/>
                <a:gd name="T14" fmla="*/ 62 w 123"/>
                <a:gd name="T15" fmla="*/ 107 h 123"/>
                <a:gd name="T16" fmla="*/ 16 w 123"/>
                <a:gd name="T17" fmla="*/ 62 h 123"/>
                <a:gd name="T18" fmla="*/ 62 w 123"/>
                <a:gd name="T19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96" y="123"/>
                    <a:pt x="123" y="96"/>
                    <a:pt x="123" y="62"/>
                  </a:cubicBezTo>
                  <a:cubicBezTo>
                    <a:pt x="123" y="28"/>
                    <a:pt x="96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3"/>
                    <a:pt x="62" y="123"/>
                  </a:cubicBezTo>
                  <a:close/>
                  <a:moveTo>
                    <a:pt x="62" y="16"/>
                  </a:moveTo>
                  <a:cubicBezTo>
                    <a:pt x="87" y="16"/>
                    <a:pt x="107" y="37"/>
                    <a:pt x="107" y="62"/>
                  </a:cubicBezTo>
                  <a:cubicBezTo>
                    <a:pt x="107" y="87"/>
                    <a:pt x="87" y="107"/>
                    <a:pt x="62" y="107"/>
                  </a:cubicBezTo>
                  <a:cubicBezTo>
                    <a:pt x="37" y="107"/>
                    <a:pt x="16" y="87"/>
                    <a:pt x="16" y="62"/>
                  </a:cubicBezTo>
                  <a:cubicBezTo>
                    <a:pt x="16" y="37"/>
                    <a:pt x="37" y="16"/>
                    <a:pt x="62" y="1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Freeform 95"/>
            <p:cNvSpPr>
              <a:spLocks noEditPoints="1"/>
            </p:cNvSpPr>
            <p:nvPr/>
          </p:nvSpPr>
          <p:spPr bwMode="auto">
            <a:xfrm>
              <a:off x="3386138" y="1958976"/>
              <a:ext cx="817563" cy="477838"/>
            </a:xfrm>
            <a:custGeom>
              <a:avLst/>
              <a:gdLst>
                <a:gd name="T0" fmla="*/ 214 w 215"/>
                <a:gd name="T1" fmla="*/ 57 h 126"/>
                <a:gd name="T2" fmla="*/ 144 w 215"/>
                <a:gd name="T3" fmla="*/ 1 h 126"/>
                <a:gd name="T4" fmla="*/ 135 w 215"/>
                <a:gd name="T5" fmla="*/ 6 h 126"/>
                <a:gd name="T6" fmla="*/ 108 w 215"/>
                <a:gd name="T7" fmla="*/ 37 h 126"/>
                <a:gd name="T8" fmla="*/ 81 w 215"/>
                <a:gd name="T9" fmla="*/ 6 h 126"/>
                <a:gd name="T10" fmla="*/ 71 w 215"/>
                <a:gd name="T11" fmla="*/ 1 h 126"/>
                <a:gd name="T12" fmla="*/ 2 w 215"/>
                <a:gd name="T13" fmla="*/ 57 h 126"/>
                <a:gd name="T14" fmla="*/ 2 w 215"/>
                <a:gd name="T15" fmla="*/ 65 h 126"/>
                <a:gd name="T16" fmla="*/ 108 w 215"/>
                <a:gd name="T17" fmla="*/ 126 h 126"/>
                <a:gd name="T18" fmla="*/ 214 w 215"/>
                <a:gd name="T19" fmla="*/ 65 h 126"/>
                <a:gd name="T20" fmla="*/ 214 w 215"/>
                <a:gd name="T21" fmla="*/ 57 h 126"/>
                <a:gd name="T22" fmla="*/ 146 w 215"/>
                <a:gd name="T23" fmla="*/ 19 h 126"/>
                <a:gd name="T24" fmla="*/ 159 w 215"/>
                <a:gd name="T25" fmla="*/ 25 h 126"/>
                <a:gd name="T26" fmla="*/ 131 w 215"/>
                <a:gd name="T27" fmla="*/ 60 h 126"/>
                <a:gd name="T28" fmla="*/ 127 w 215"/>
                <a:gd name="T29" fmla="*/ 56 h 126"/>
                <a:gd name="T30" fmla="*/ 118 w 215"/>
                <a:gd name="T31" fmla="*/ 49 h 126"/>
                <a:gd name="T32" fmla="*/ 146 w 215"/>
                <a:gd name="T33" fmla="*/ 19 h 126"/>
                <a:gd name="T34" fmla="*/ 97 w 215"/>
                <a:gd name="T35" fmla="*/ 49 h 126"/>
                <a:gd name="T36" fmla="*/ 88 w 215"/>
                <a:gd name="T37" fmla="*/ 56 h 126"/>
                <a:gd name="T38" fmla="*/ 84 w 215"/>
                <a:gd name="T39" fmla="*/ 60 h 126"/>
                <a:gd name="T40" fmla="*/ 57 w 215"/>
                <a:gd name="T41" fmla="*/ 25 h 126"/>
                <a:gd name="T42" fmla="*/ 70 w 215"/>
                <a:gd name="T43" fmla="*/ 19 h 126"/>
                <a:gd name="T44" fmla="*/ 97 w 215"/>
                <a:gd name="T45" fmla="*/ 49 h 126"/>
                <a:gd name="T46" fmla="*/ 113 w 215"/>
                <a:gd name="T47" fmla="*/ 110 h 126"/>
                <a:gd name="T48" fmla="*/ 113 w 215"/>
                <a:gd name="T49" fmla="*/ 74 h 126"/>
                <a:gd name="T50" fmla="*/ 108 w 215"/>
                <a:gd name="T51" fmla="*/ 69 h 126"/>
                <a:gd name="T52" fmla="*/ 102 w 215"/>
                <a:gd name="T53" fmla="*/ 74 h 126"/>
                <a:gd name="T54" fmla="*/ 102 w 215"/>
                <a:gd name="T55" fmla="*/ 110 h 126"/>
                <a:gd name="T56" fmla="*/ 18 w 215"/>
                <a:gd name="T57" fmla="*/ 61 h 126"/>
                <a:gd name="T58" fmla="*/ 48 w 215"/>
                <a:gd name="T59" fmla="*/ 30 h 126"/>
                <a:gd name="T60" fmla="*/ 81 w 215"/>
                <a:gd name="T61" fmla="*/ 71 h 126"/>
                <a:gd name="T62" fmla="*/ 87 w 215"/>
                <a:gd name="T63" fmla="*/ 71 h 126"/>
                <a:gd name="T64" fmla="*/ 95 w 215"/>
                <a:gd name="T65" fmla="*/ 64 h 126"/>
                <a:gd name="T66" fmla="*/ 108 w 215"/>
                <a:gd name="T67" fmla="*/ 54 h 126"/>
                <a:gd name="T68" fmla="*/ 120 w 215"/>
                <a:gd name="T69" fmla="*/ 64 h 126"/>
                <a:gd name="T70" fmla="*/ 128 w 215"/>
                <a:gd name="T71" fmla="*/ 71 h 126"/>
                <a:gd name="T72" fmla="*/ 131 w 215"/>
                <a:gd name="T73" fmla="*/ 72 h 126"/>
                <a:gd name="T74" fmla="*/ 135 w 215"/>
                <a:gd name="T75" fmla="*/ 71 h 126"/>
                <a:gd name="T76" fmla="*/ 168 w 215"/>
                <a:gd name="T77" fmla="*/ 30 h 126"/>
                <a:gd name="T78" fmla="*/ 197 w 215"/>
                <a:gd name="T79" fmla="*/ 61 h 126"/>
                <a:gd name="T80" fmla="*/ 113 w 215"/>
                <a:gd name="T81" fmla="*/ 11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26">
                  <a:moveTo>
                    <a:pt x="214" y="57"/>
                  </a:moveTo>
                  <a:cubicBezTo>
                    <a:pt x="198" y="30"/>
                    <a:pt x="174" y="11"/>
                    <a:pt x="144" y="1"/>
                  </a:cubicBezTo>
                  <a:cubicBezTo>
                    <a:pt x="141" y="0"/>
                    <a:pt x="137" y="2"/>
                    <a:pt x="135" y="6"/>
                  </a:cubicBezTo>
                  <a:cubicBezTo>
                    <a:pt x="129" y="18"/>
                    <a:pt x="119" y="29"/>
                    <a:pt x="108" y="37"/>
                  </a:cubicBezTo>
                  <a:cubicBezTo>
                    <a:pt x="96" y="29"/>
                    <a:pt x="87" y="18"/>
                    <a:pt x="81" y="6"/>
                  </a:cubicBezTo>
                  <a:cubicBezTo>
                    <a:pt x="79" y="2"/>
                    <a:pt x="75" y="0"/>
                    <a:pt x="71" y="1"/>
                  </a:cubicBezTo>
                  <a:cubicBezTo>
                    <a:pt x="42" y="11"/>
                    <a:pt x="17" y="30"/>
                    <a:pt x="2" y="57"/>
                  </a:cubicBezTo>
                  <a:cubicBezTo>
                    <a:pt x="0" y="59"/>
                    <a:pt x="0" y="62"/>
                    <a:pt x="2" y="65"/>
                  </a:cubicBezTo>
                  <a:cubicBezTo>
                    <a:pt x="24" y="103"/>
                    <a:pt x="64" y="126"/>
                    <a:pt x="108" y="126"/>
                  </a:cubicBezTo>
                  <a:cubicBezTo>
                    <a:pt x="151" y="126"/>
                    <a:pt x="192" y="103"/>
                    <a:pt x="214" y="65"/>
                  </a:cubicBezTo>
                  <a:cubicBezTo>
                    <a:pt x="215" y="62"/>
                    <a:pt x="215" y="59"/>
                    <a:pt x="214" y="57"/>
                  </a:cubicBezTo>
                  <a:close/>
                  <a:moveTo>
                    <a:pt x="146" y="19"/>
                  </a:moveTo>
                  <a:cubicBezTo>
                    <a:pt x="150" y="21"/>
                    <a:pt x="155" y="23"/>
                    <a:pt x="159" y="25"/>
                  </a:cubicBezTo>
                  <a:cubicBezTo>
                    <a:pt x="152" y="36"/>
                    <a:pt x="143" y="50"/>
                    <a:pt x="131" y="60"/>
                  </a:cubicBezTo>
                  <a:cubicBezTo>
                    <a:pt x="130" y="59"/>
                    <a:pt x="129" y="58"/>
                    <a:pt x="127" y="56"/>
                  </a:cubicBezTo>
                  <a:cubicBezTo>
                    <a:pt x="124" y="54"/>
                    <a:pt x="121" y="51"/>
                    <a:pt x="118" y="49"/>
                  </a:cubicBezTo>
                  <a:cubicBezTo>
                    <a:pt x="130" y="41"/>
                    <a:pt x="139" y="31"/>
                    <a:pt x="146" y="19"/>
                  </a:cubicBezTo>
                  <a:close/>
                  <a:moveTo>
                    <a:pt x="97" y="49"/>
                  </a:moveTo>
                  <a:cubicBezTo>
                    <a:pt x="94" y="51"/>
                    <a:pt x="91" y="54"/>
                    <a:pt x="88" y="56"/>
                  </a:cubicBezTo>
                  <a:cubicBezTo>
                    <a:pt x="87" y="58"/>
                    <a:pt x="85" y="59"/>
                    <a:pt x="84" y="60"/>
                  </a:cubicBezTo>
                  <a:cubicBezTo>
                    <a:pt x="72" y="50"/>
                    <a:pt x="63" y="36"/>
                    <a:pt x="57" y="25"/>
                  </a:cubicBezTo>
                  <a:cubicBezTo>
                    <a:pt x="61" y="23"/>
                    <a:pt x="65" y="21"/>
                    <a:pt x="70" y="19"/>
                  </a:cubicBezTo>
                  <a:cubicBezTo>
                    <a:pt x="76" y="31"/>
                    <a:pt x="86" y="41"/>
                    <a:pt x="97" y="49"/>
                  </a:cubicBezTo>
                  <a:close/>
                  <a:moveTo>
                    <a:pt x="113" y="110"/>
                  </a:moveTo>
                  <a:cubicBezTo>
                    <a:pt x="113" y="74"/>
                    <a:pt x="113" y="74"/>
                    <a:pt x="113" y="74"/>
                  </a:cubicBezTo>
                  <a:cubicBezTo>
                    <a:pt x="113" y="72"/>
                    <a:pt x="111" y="69"/>
                    <a:pt x="108" y="69"/>
                  </a:cubicBezTo>
                  <a:cubicBezTo>
                    <a:pt x="105" y="69"/>
                    <a:pt x="102" y="72"/>
                    <a:pt x="102" y="74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68" y="108"/>
                    <a:pt x="37" y="90"/>
                    <a:pt x="18" y="61"/>
                  </a:cubicBezTo>
                  <a:cubicBezTo>
                    <a:pt x="26" y="49"/>
                    <a:pt x="36" y="38"/>
                    <a:pt x="48" y="30"/>
                  </a:cubicBezTo>
                  <a:cubicBezTo>
                    <a:pt x="55" y="44"/>
                    <a:pt x="66" y="59"/>
                    <a:pt x="81" y="71"/>
                  </a:cubicBezTo>
                  <a:cubicBezTo>
                    <a:pt x="83" y="73"/>
                    <a:pt x="85" y="73"/>
                    <a:pt x="87" y="71"/>
                  </a:cubicBezTo>
                  <a:cubicBezTo>
                    <a:pt x="90" y="69"/>
                    <a:pt x="93" y="67"/>
                    <a:pt x="95" y="64"/>
                  </a:cubicBezTo>
                  <a:cubicBezTo>
                    <a:pt x="99" y="61"/>
                    <a:pt x="104" y="57"/>
                    <a:pt x="108" y="54"/>
                  </a:cubicBezTo>
                  <a:cubicBezTo>
                    <a:pt x="112" y="57"/>
                    <a:pt x="116" y="61"/>
                    <a:pt x="120" y="64"/>
                  </a:cubicBezTo>
                  <a:cubicBezTo>
                    <a:pt x="123" y="67"/>
                    <a:pt x="125" y="69"/>
                    <a:pt x="128" y="71"/>
                  </a:cubicBezTo>
                  <a:cubicBezTo>
                    <a:pt x="129" y="72"/>
                    <a:pt x="130" y="72"/>
                    <a:pt x="131" y="72"/>
                  </a:cubicBezTo>
                  <a:cubicBezTo>
                    <a:pt x="133" y="72"/>
                    <a:pt x="134" y="72"/>
                    <a:pt x="135" y="71"/>
                  </a:cubicBezTo>
                  <a:cubicBezTo>
                    <a:pt x="149" y="59"/>
                    <a:pt x="160" y="44"/>
                    <a:pt x="168" y="30"/>
                  </a:cubicBezTo>
                  <a:cubicBezTo>
                    <a:pt x="180" y="38"/>
                    <a:pt x="190" y="49"/>
                    <a:pt x="197" y="61"/>
                  </a:cubicBezTo>
                  <a:cubicBezTo>
                    <a:pt x="179" y="90"/>
                    <a:pt x="147" y="108"/>
                    <a:pt x="113" y="11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73528" y="2283367"/>
            <a:ext cx="256048" cy="323763"/>
            <a:chOff x="10891838" y="1392238"/>
            <a:chExt cx="768350" cy="971551"/>
          </a:xfrm>
          <a:solidFill>
            <a:srgbClr val="C8001C"/>
          </a:solidFill>
        </p:grpSpPr>
        <p:sp>
          <p:nvSpPr>
            <p:cNvPr id="30" name="Freeform 66"/>
            <p:cNvSpPr>
              <a:spLocks noEditPoints="1"/>
            </p:cNvSpPr>
            <p:nvPr/>
          </p:nvSpPr>
          <p:spPr bwMode="auto">
            <a:xfrm>
              <a:off x="11183938" y="1392238"/>
              <a:ext cx="182563" cy="182563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16 h 48"/>
                <a:gd name="T12" fmla="*/ 32 w 48"/>
                <a:gd name="T13" fmla="*/ 24 h 48"/>
                <a:gd name="T14" fmla="*/ 24 w 48"/>
                <a:gd name="T15" fmla="*/ 32 h 48"/>
                <a:gd name="T16" fmla="*/ 16 w 48"/>
                <a:gd name="T17" fmla="*/ 24 h 48"/>
                <a:gd name="T18" fmla="*/ 24 w 48"/>
                <a:gd name="T19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16"/>
                  </a:moveTo>
                  <a:cubicBezTo>
                    <a:pt x="28" y="16"/>
                    <a:pt x="32" y="20"/>
                    <a:pt x="32" y="24"/>
                  </a:cubicBezTo>
                  <a:cubicBezTo>
                    <a:pt x="32" y="28"/>
                    <a:pt x="28" y="32"/>
                    <a:pt x="24" y="32"/>
                  </a:cubicBezTo>
                  <a:cubicBezTo>
                    <a:pt x="20" y="32"/>
                    <a:pt x="16" y="28"/>
                    <a:pt x="16" y="24"/>
                  </a:cubicBezTo>
                  <a:cubicBezTo>
                    <a:pt x="16" y="20"/>
                    <a:pt x="20" y="16"/>
                    <a:pt x="24" y="16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67"/>
            <p:cNvSpPr>
              <a:spLocks noEditPoints="1"/>
            </p:cNvSpPr>
            <p:nvPr/>
          </p:nvSpPr>
          <p:spPr bwMode="auto">
            <a:xfrm>
              <a:off x="10891838" y="1616076"/>
              <a:ext cx="768350" cy="747713"/>
            </a:xfrm>
            <a:custGeom>
              <a:avLst/>
              <a:gdLst>
                <a:gd name="T0" fmla="*/ 193 w 202"/>
                <a:gd name="T1" fmla="*/ 154 h 197"/>
                <a:gd name="T2" fmla="*/ 186 w 202"/>
                <a:gd name="T3" fmla="*/ 154 h 197"/>
                <a:gd name="T4" fmla="*/ 186 w 202"/>
                <a:gd name="T5" fmla="*/ 85 h 197"/>
                <a:gd name="T6" fmla="*/ 101 w 202"/>
                <a:gd name="T7" fmla="*/ 0 h 197"/>
                <a:gd name="T8" fmla="*/ 16 w 202"/>
                <a:gd name="T9" fmla="*/ 85 h 197"/>
                <a:gd name="T10" fmla="*/ 16 w 202"/>
                <a:gd name="T11" fmla="*/ 154 h 197"/>
                <a:gd name="T12" fmla="*/ 8 w 202"/>
                <a:gd name="T13" fmla="*/ 154 h 197"/>
                <a:gd name="T14" fmla="*/ 0 w 202"/>
                <a:gd name="T15" fmla="*/ 162 h 197"/>
                <a:gd name="T16" fmla="*/ 8 w 202"/>
                <a:gd name="T17" fmla="*/ 170 h 197"/>
                <a:gd name="T18" fmla="*/ 24 w 202"/>
                <a:gd name="T19" fmla="*/ 170 h 197"/>
                <a:gd name="T20" fmla="*/ 66 w 202"/>
                <a:gd name="T21" fmla="*/ 170 h 197"/>
                <a:gd name="T22" fmla="*/ 101 w 202"/>
                <a:gd name="T23" fmla="*/ 197 h 197"/>
                <a:gd name="T24" fmla="*/ 136 w 202"/>
                <a:gd name="T25" fmla="*/ 170 h 197"/>
                <a:gd name="T26" fmla="*/ 177 w 202"/>
                <a:gd name="T27" fmla="*/ 170 h 197"/>
                <a:gd name="T28" fmla="*/ 193 w 202"/>
                <a:gd name="T29" fmla="*/ 170 h 197"/>
                <a:gd name="T30" fmla="*/ 202 w 202"/>
                <a:gd name="T31" fmla="*/ 162 h 197"/>
                <a:gd name="T32" fmla="*/ 193 w 202"/>
                <a:gd name="T33" fmla="*/ 154 h 197"/>
                <a:gd name="T34" fmla="*/ 101 w 202"/>
                <a:gd name="T35" fmla="*/ 181 h 197"/>
                <a:gd name="T36" fmla="*/ 83 w 202"/>
                <a:gd name="T37" fmla="*/ 170 h 197"/>
                <a:gd name="T38" fmla="*/ 119 w 202"/>
                <a:gd name="T39" fmla="*/ 170 h 197"/>
                <a:gd name="T40" fmla="*/ 101 w 202"/>
                <a:gd name="T41" fmla="*/ 181 h 197"/>
                <a:gd name="T42" fmla="*/ 32 w 202"/>
                <a:gd name="T43" fmla="*/ 142 h 197"/>
                <a:gd name="T44" fmla="*/ 117 w 202"/>
                <a:gd name="T45" fmla="*/ 142 h 197"/>
                <a:gd name="T46" fmla="*/ 122 w 202"/>
                <a:gd name="T47" fmla="*/ 136 h 197"/>
                <a:gd name="T48" fmla="*/ 117 w 202"/>
                <a:gd name="T49" fmla="*/ 131 h 197"/>
                <a:gd name="T50" fmla="*/ 32 w 202"/>
                <a:gd name="T51" fmla="*/ 131 h 197"/>
                <a:gd name="T52" fmla="*/ 32 w 202"/>
                <a:gd name="T53" fmla="*/ 85 h 197"/>
                <a:gd name="T54" fmla="*/ 101 w 202"/>
                <a:gd name="T55" fmla="*/ 17 h 197"/>
                <a:gd name="T56" fmla="*/ 169 w 202"/>
                <a:gd name="T57" fmla="*/ 85 h 197"/>
                <a:gd name="T58" fmla="*/ 169 w 202"/>
                <a:gd name="T59" fmla="*/ 131 h 197"/>
                <a:gd name="T60" fmla="*/ 149 w 202"/>
                <a:gd name="T61" fmla="*/ 131 h 197"/>
                <a:gd name="T62" fmla="*/ 143 w 202"/>
                <a:gd name="T63" fmla="*/ 136 h 197"/>
                <a:gd name="T64" fmla="*/ 149 w 202"/>
                <a:gd name="T65" fmla="*/ 142 h 197"/>
                <a:gd name="T66" fmla="*/ 169 w 202"/>
                <a:gd name="T67" fmla="*/ 142 h 197"/>
                <a:gd name="T68" fmla="*/ 169 w 202"/>
                <a:gd name="T69" fmla="*/ 154 h 197"/>
                <a:gd name="T70" fmla="*/ 32 w 202"/>
                <a:gd name="T71" fmla="*/ 154 h 197"/>
                <a:gd name="T72" fmla="*/ 32 w 202"/>
                <a:gd name="T73" fmla="*/ 14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2" h="197">
                  <a:moveTo>
                    <a:pt x="193" y="154"/>
                  </a:moveTo>
                  <a:cubicBezTo>
                    <a:pt x="186" y="154"/>
                    <a:pt x="186" y="154"/>
                    <a:pt x="186" y="154"/>
                  </a:cubicBezTo>
                  <a:cubicBezTo>
                    <a:pt x="186" y="85"/>
                    <a:pt x="186" y="85"/>
                    <a:pt x="186" y="85"/>
                  </a:cubicBezTo>
                  <a:cubicBezTo>
                    <a:pt x="186" y="38"/>
                    <a:pt x="148" y="0"/>
                    <a:pt x="101" y="0"/>
                  </a:cubicBezTo>
                  <a:cubicBezTo>
                    <a:pt x="54" y="0"/>
                    <a:pt x="16" y="38"/>
                    <a:pt x="16" y="85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8" y="154"/>
                    <a:pt x="8" y="154"/>
                    <a:pt x="8" y="154"/>
                  </a:cubicBezTo>
                  <a:cubicBezTo>
                    <a:pt x="4" y="154"/>
                    <a:pt x="0" y="157"/>
                    <a:pt x="0" y="162"/>
                  </a:cubicBezTo>
                  <a:cubicBezTo>
                    <a:pt x="0" y="166"/>
                    <a:pt x="4" y="170"/>
                    <a:pt x="8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70" y="185"/>
                    <a:pt x="84" y="197"/>
                    <a:pt x="101" y="197"/>
                  </a:cubicBezTo>
                  <a:cubicBezTo>
                    <a:pt x="118" y="197"/>
                    <a:pt x="132" y="185"/>
                    <a:pt x="136" y="170"/>
                  </a:cubicBezTo>
                  <a:cubicBezTo>
                    <a:pt x="177" y="170"/>
                    <a:pt x="177" y="170"/>
                    <a:pt x="177" y="170"/>
                  </a:cubicBezTo>
                  <a:cubicBezTo>
                    <a:pt x="193" y="170"/>
                    <a:pt x="193" y="170"/>
                    <a:pt x="193" y="170"/>
                  </a:cubicBezTo>
                  <a:cubicBezTo>
                    <a:pt x="198" y="170"/>
                    <a:pt x="202" y="166"/>
                    <a:pt x="202" y="162"/>
                  </a:cubicBezTo>
                  <a:cubicBezTo>
                    <a:pt x="202" y="157"/>
                    <a:pt x="198" y="154"/>
                    <a:pt x="193" y="154"/>
                  </a:cubicBezTo>
                  <a:close/>
                  <a:moveTo>
                    <a:pt x="101" y="181"/>
                  </a:moveTo>
                  <a:cubicBezTo>
                    <a:pt x="93" y="181"/>
                    <a:pt x="86" y="176"/>
                    <a:pt x="83" y="170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16" y="176"/>
                    <a:pt x="109" y="181"/>
                    <a:pt x="101" y="181"/>
                  </a:cubicBezTo>
                  <a:close/>
                  <a:moveTo>
                    <a:pt x="32" y="142"/>
                  </a:moveTo>
                  <a:cubicBezTo>
                    <a:pt x="117" y="142"/>
                    <a:pt x="117" y="142"/>
                    <a:pt x="117" y="142"/>
                  </a:cubicBezTo>
                  <a:cubicBezTo>
                    <a:pt x="120" y="142"/>
                    <a:pt x="122" y="139"/>
                    <a:pt x="122" y="136"/>
                  </a:cubicBezTo>
                  <a:cubicBezTo>
                    <a:pt x="122" y="134"/>
                    <a:pt x="120" y="131"/>
                    <a:pt x="117" y="131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47"/>
                    <a:pt x="63" y="17"/>
                    <a:pt x="101" y="17"/>
                  </a:cubicBezTo>
                  <a:cubicBezTo>
                    <a:pt x="139" y="17"/>
                    <a:pt x="169" y="47"/>
                    <a:pt x="169" y="85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6" y="131"/>
                    <a:pt x="143" y="134"/>
                    <a:pt x="143" y="136"/>
                  </a:cubicBezTo>
                  <a:cubicBezTo>
                    <a:pt x="143" y="139"/>
                    <a:pt x="146" y="142"/>
                    <a:pt x="149" y="142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32" y="154"/>
                    <a:pt x="32" y="154"/>
                    <a:pt x="32" y="154"/>
                  </a:cubicBezTo>
                  <a:lnTo>
                    <a:pt x="32" y="14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5778500" y="1662991"/>
            <a:ext cx="691215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84143" y="3072605"/>
            <a:ext cx="691215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04201" y="4445110"/>
            <a:ext cx="691215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288168" y="3047020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219740" y="1124207"/>
            <a:ext cx="8665349" cy="4395106"/>
            <a:chOff x="2219740" y="1124207"/>
            <a:chExt cx="8665349" cy="4395106"/>
          </a:xfrm>
        </p:grpSpPr>
        <p:grpSp>
          <p:nvGrpSpPr>
            <p:cNvPr id="46" name="组合 45"/>
            <p:cNvGrpSpPr/>
            <p:nvPr/>
          </p:nvGrpSpPr>
          <p:grpSpPr>
            <a:xfrm>
              <a:off x="8347303" y="4370214"/>
              <a:ext cx="2537786" cy="1149099"/>
              <a:chOff x="2531003" y="2227617"/>
              <a:chExt cx="2537786" cy="1149099"/>
            </a:xfrm>
          </p:grpSpPr>
          <p:sp>
            <p:nvSpPr>
              <p:cNvPr id="47" name="ïŝľíďe"/>
              <p:cNvSpPr/>
              <p:nvPr/>
            </p:nvSpPr>
            <p:spPr bwMode="auto">
              <a:xfrm>
                <a:off x="2531003" y="2578756"/>
                <a:ext cx="2537786" cy="797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48" name="ï$ḻídê"/>
              <p:cNvSpPr txBox="1"/>
              <p:nvPr/>
            </p:nvSpPr>
            <p:spPr bwMode="auto">
              <a:xfrm>
                <a:off x="2531003" y="2227617"/>
                <a:ext cx="253778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090904" y="1141481"/>
              <a:ext cx="2537786" cy="1149099"/>
              <a:chOff x="3444984" y="2244891"/>
              <a:chExt cx="2537786" cy="1149099"/>
            </a:xfrm>
          </p:grpSpPr>
          <p:sp>
            <p:nvSpPr>
              <p:cNvPr id="50" name="ïŝľíďe"/>
              <p:cNvSpPr/>
              <p:nvPr/>
            </p:nvSpPr>
            <p:spPr bwMode="auto">
              <a:xfrm>
                <a:off x="3444984" y="2596030"/>
                <a:ext cx="2537786" cy="797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51" name="ï$ḻídê"/>
              <p:cNvSpPr txBox="1"/>
              <p:nvPr/>
            </p:nvSpPr>
            <p:spPr bwMode="auto">
              <a:xfrm>
                <a:off x="3444984" y="2244891"/>
                <a:ext cx="253778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219740" y="1124207"/>
              <a:ext cx="2537786" cy="1149099"/>
              <a:chOff x="2531003" y="2227617"/>
              <a:chExt cx="2537786" cy="1149099"/>
            </a:xfrm>
          </p:grpSpPr>
          <p:sp>
            <p:nvSpPr>
              <p:cNvPr id="53" name="ïŝľíďe"/>
              <p:cNvSpPr/>
              <p:nvPr/>
            </p:nvSpPr>
            <p:spPr bwMode="auto">
              <a:xfrm>
                <a:off x="2531003" y="2578756"/>
                <a:ext cx="2537786" cy="797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54" name="ï$ḻídê"/>
              <p:cNvSpPr txBox="1"/>
              <p:nvPr/>
            </p:nvSpPr>
            <p:spPr bwMode="auto">
              <a:xfrm>
                <a:off x="2531003" y="2227617"/>
                <a:ext cx="253778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2219740" y="3951247"/>
              <a:ext cx="2537786" cy="1149099"/>
              <a:chOff x="2531003" y="2227617"/>
              <a:chExt cx="2537786" cy="1149099"/>
            </a:xfrm>
          </p:grpSpPr>
          <p:sp>
            <p:nvSpPr>
              <p:cNvPr id="56" name="ïŝľíďe"/>
              <p:cNvSpPr/>
              <p:nvPr/>
            </p:nvSpPr>
            <p:spPr bwMode="auto">
              <a:xfrm>
                <a:off x="2531003" y="2578756"/>
                <a:ext cx="2537786" cy="797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57" name="ï$ḻídê"/>
              <p:cNvSpPr txBox="1"/>
              <p:nvPr/>
            </p:nvSpPr>
            <p:spPr bwMode="auto">
              <a:xfrm>
                <a:off x="2531003" y="2227617"/>
                <a:ext cx="253778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93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稻壳儿小白白(http://dwz.cn/Wu2UP)"/>
          <p:cNvSpPr>
            <a:spLocks noChangeAspect="1"/>
          </p:cNvSpPr>
          <p:nvPr/>
        </p:nvSpPr>
        <p:spPr bwMode="auto">
          <a:xfrm>
            <a:off x="6300753" y="3233311"/>
            <a:ext cx="1538476" cy="1514536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1429597061 w 145"/>
              <a:gd name="T5" fmla="*/ 2147483646 h 143"/>
              <a:gd name="T6" fmla="*/ 357402607 w 145"/>
              <a:gd name="T7" fmla="*/ 2147483646 h 143"/>
              <a:gd name="T8" fmla="*/ 0 w 145"/>
              <a:gd name="T9" fmla="*/ 2147483646 h 143"/>
              <a:gd name="T10" fmla="*/ 1072194454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1424472653 h 143"/>
              <a:gd name="T18" fmla="*/ 2147483646 w 145"/>
              <a:gd name="T19" fmla="*/ 178060750 h 143"/>
              <a:gd name="T20" fmla="*/ 2147483646 w 145"/>
              <a:gd name="T21" fmla="*/ 53418224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69" name="稻壳儿小白白(http://dwz.cn/Wu2UP)"/>
          <p:cNvSpPr/>
          <p:nvPr/>
        </p:nvSpPr>
        <p:spPr bwMode="auto">
          <a:xfrm>
            <a:off x="5508203" y="3423573"/>
            <a:ext cx="1175594" cy="1157952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834728518 w 145"/>
              <a:gd name="T5" fmla="*/ 2147483646 h 143"/>
              <a:gd name="T6" fmla="*/ 208677022 w 145"/>
              <a:gd name="T7" fmla="*/ 2147483646 h 143"/>
              <a:gd name="T8" fmla="*/ 0 w 145"/>
              <a:gd name="T9" fmla="*/ 2147483646 h 143"/>
              <a:gd name="T10" fmla="*/ 626041281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832671473 h 143"/>
              <a:gd name="T18" fmla="*/ 2147483646 w 145"/>
              <a:gd name="T19" fmla="*/ 104082659 h 143"/>
              <a:gd name="T20" fmla="*/ 2147483646 w 145"/>
              <a:gd name="T21" fmla="*/ 31225817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0" name="稻壳儿小白白(http://dwz.cn/Wu2UP)"/>
          <p:cNvSpPr/>
          <p:nvPr/>
        </p:nvSpPr>
        <p:spPr bwMode="auto">
          <a:xfrm>
            <a:off x="4778656" y="3518073"/>
            <a:ext cx="1028171" cy="1004231"/>
          </a:xfrm>
          <a:custGeom>
            <a:avLst/>
            <a:gdLst>
              <a:gd name="T0" fmla="*/ 2147483646 w 127"/>
              <a:gd name="T1" fmla="*/ 2147483646 h 124"/>
              <a:gd name="T2" fmla="*/ 2147483646 w 127"/>
              <a:gd name="T3" fmla="*/ 2147483646 h 124"/>
              <a:gd name="T4" fmla="*/ 832320000 w 127"/>
              <a:gd name="T5" fmla="*/ 2147483646 h 124"/>
              <a:gd name="T6" fmla="*/ 208080000 w 127"/>
              <a:gd name="T7" fmla="*/ 2147483646 h 124"/>
              <a:gd name="T8" fmla="*/ 104040000 w 127"/>
              <a:gd name="T9" fmla="*/ 2147483646 h 124"/>
              <a:gd name="T10" fmla="*/ 624240000 w 127"/>
              <a:gd name="T11" fmla="*/ 2147483646 h 124"/>
              <a:gd name="T12" fmla="*/ 2147483646 w 127"/>
              <a:gd name="T13" fmla="*/ 2147483646 h 124"/>
              <a:gd name="T14" fmla="*/ 1976760000 w 127"/>
              <a:gd name="T15" fmla="*/ 2147483646 h 124"/>
              <a:gd name="T16" fmla="*/ 2147483646 w 127"/>
              <a:gd name="T17" fmla="*/ 624670448 h 124"/>
              <a:gd name="T18" fmla="*/ 2147483646 w 127"/>
              <a:gd name="T19" fmla="*/ 104116843 h 124"/>
              <a:gd name="T20" fmla="*/ 2147483646 w 127"/>
              <a:gd name="T21" fmla="*/ 208223483 h 124"/>
              <a:gd name="T22" fmla="*/ 2147483646 w 127"/>
              <a:gd name="T23" fmla="*/ 2147483646 h 124"/>
              <a:gd name="T24" fmla="*/ 2147483646 w 127"/>
              <a:gd name="T25" fmla="*/ 2147483646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1" name="稻壳儿小白白(http://dwz.cn/Wu2UP)"/>
          <p:cNvSpPr/>
          <p:nvPr/>
        </p:nvSpPr>
        <p:spPr bwMode="auto">
          <a:xfrm>
            <a:off x="4205350" y="3618874"/>
            <a:ext cx="816489" cy="826569"/>
          </a:xfrm>
          <a:custGeom>
            <a:avLst/>
            <a:gdLst>
              <a:gd name="T0" fmla="*/ 1556056435 w 101"/>
              <a:gd name="T1" fmla="*/ 2147483646 h 102"/>
              <a:gd name="T2" fmla="*/ 2147483646 w 101"/>
              <a:gd name="T3" fmla="*/ 521200280 h 102"/>
              <a:gd name="T4" fmla="*/ 2147483646 w 101"/>
              <a:gd name="T5" fmla="*/ 104242098 h 102"/>
              <a:gd name="T6" fmla="*/ 2147483646 w 101"/>
              <a:gd name="T7" fmla="*/ 208484196 h 102"/>
              <a:gd name="T8" fmla="*/ 2147483646 w 101"/>
              <a:gd name="T9" fmla="*/ 2147483646 h 102"/>
              <a:gd name="T10" fmla="*/ 2147483646 w 101"/>
              <a:gd name="T11" fmla="*/ 2147483646 h 102"/>
              <a:gd name="T12" fmla="*/ 2147483646 w 101"/>
              <a:gd name="T13" fmla="*/ 2147483646 h 102"/>
              <a:gd name="T14" fmla="*/ 622424611 w 101"/>
              <a:gd name="T15" fmla="*/ 2147483646 h 102"/>
              <a:gd name="T16" fmla="*/ 207471475 w 101"/>
              <a:gd name="T17" fmla="*/ 2147483646 h 102"/>
              <a:gd name="T18" fmla="*/ 0 w 101"/>
              <a:gd name="T19" fmla="*/ 2147483646 h 102"/>
              <a:gd name="T20" fmla="*/ 518688873 w 101"/>
              <a:gd name="T21" fmla="*/ 2147483646 h 102"/>
              <a:gd name="T22" fmla="*/ 1556056435 w 101"/>
              <a:gd name="T23" fmla="*/ 2147483646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C800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2" name="稻壳儿小白白(http://dwz.cn/Wu2UP)"/>
          <p:cNvSpPr/>
          <p:nvPr/>
        </p:nvSpPr>
        <p:spPr bwMode="auto">
          <a:xfrm>
            <a:off x="7360424" y="3553353"/>
            <a:ext cx="2023581" cy="228063"/>
          </a:xfrm>
          <a:custGeom>
            <a:avLst/>
            <a:gdLst>
              <a:gd name="T0" fmla="*/ 0 w 1600200"/>
              <a:gd name="T1" fmla="*/ 149449 h 552450"/>
              <a:gd name="T2" fmla="*/ 435218 w 1600200"/>
              <a:gd name="T3" fmla="*/ 0 h 552450"/>
              <a:gd name="T4" fmla="*/ 4062041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C8001C"/>
            </a:solidFill>
            <a:round/>
            <a:headEnd type="oval" w="med" len="med"/>
            <a:tailEnd type="stealth" w="med" len="med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稻壳儿小白白(http://dwz.cn/Wu2UP)"/>
          <p:cNvSpPr/>
          <p:nvPr/>
        </p:nvSpPr>
        <p:spPr bwMode="auto">
          <a:xfrm flipH="1">
            <a:off x="2402271" y="3797796"/>
            <a:ext cx="2024841" cy="228063"/>
          </a:xfrm>
          <a:custGeom>
            <a:avLst/>
            <a:gdLst>
              <a:gd name="T0" fmla="*/ 0 w 1600200"/>
              <a:gd name="T1" fmla="*/ 149449 h 552450"/>
              <a:gd name="T2" fmla="*/ 435760 w 1600200"/>
              <a:gd name="T3" fmla="*/ 0 h 552450"/>
              <a:gd name="T4" fmla="*/ 4067099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C8001C"/>
            </a:solidFill>
            <a:round/>
            <a:headEnd type="oval" w="med" len="med"/>
            <a:tailEnd type="stealth" w="med" len="med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4" name="稻壳儿小白白(http://dwz.cn/Wu2UP)"/>
          <p:cNvSpPr/>
          <p:nvPr/>
        </p:nvSpPr>
        <p:spPr bwMode="auto">
          <a:xfrm>
            <a:off x="6096631" y="2997688"/>
            <a:ext cx="534246" cy="795068"/>
          </a:xfrm>
          <a:custGeom>
            <a:avLst/>
            <a:gdLst>
              <a:gd name="T0" fmla="*/ 0 w 647700"/>
              <a:gd name="T1" fmla="*/ 1039605 h 965200"/>
              <a:gd name="T2" fmla="*/ 109725 w 647700"/>
              <a:gd name="T3" fmla="*/ 56083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C8001C"/>
            </a:solidFill>
            <a:round/>
            <a:headEnd type="oval" w="med" len="med"/>
            <a:tailEnd type="stealth" w="med" len="med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5" name="稻壳儿小白白(http://dwz.cn/Wu2UP)"/>
          <p:cNvSpPr/>
          <p:nvPr/>
        </p:nvSpPr>
        <p:spPr bwMode="auto">
          <a:xfrm flipH="1">
            <a:off x="4737076" y="2991388"/>
            <a:ext cx="534246" cy="796328"/>
          </a:xfrm>
          <a:custGeom>
            <a:avLst/>
            <a:gdLst>
              <a:gd name="T0" fmla="*/ 0 w 647700"/>
              <a:gd name="T1" fmla="*/ 1042904 h 965200"/>
              <a:gd name="T2" fmla="*/ 109725 w 647700"/>
              <a:gd name="T3" fmla="*/ 56261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C8001C"/>
            </a:solidFill>
            <a:round/>
            <a:headEnd type="oval" w="med" len="med"/>
            <a:tailEnd type="stealth" w="med" len="med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6" name="稻壳儿小白白(http://dwz.cn/Wu2UP)"/>
          <p:cNvSpPr>
            <a:spLocks noChangeAspect="1" noEditPoints="1"/>
          </p:cNvSpPr>
          <p:nvPr/>
        </p:nvSpPr>
        <p:spPr bwMode="auto">
          <a:xfrm>
            <a:off x="4558155" y="3922538"/>
            <a:ext cx="178922" cy="191522"/>
          </a:xfrm>
          <a:custGeom>
            <a:avLst/>
            <a:gdLst>
              <a:gd name="T0" fmla="*/ 24082704 w 376"/>
              <a:gd name="T1" fmla="*/ 1086151 h 401"/>
              <a:gd name="T2" fmla="*/ 22285300 w 376"/>
              <a:gd name="T3" fmla="*/ 1086151 h 401"/>
              <a:gd name="T4" fmla="*/ 0 w 376"/>
              <a:gd name="T5" fmla="*/ 57573819 h 401"/>
              <a:gd name="T6" fmla="*/ 23363862 w 376"/>
              <a:gd name="T7" fmla="*/ 80747645 h 401"/>
              <a:gd name="T8" fmla="*/ 46368004 w 376"/>
              <a:gd name="T9" fmla="*/ 57573819 h 401"/>
              <a:gd name="T10" fmla="*/ 24082704 w 376"/>
              <a:gd name="T11" fmla="*/ 1086151 h 401"/>
              <a:gd name="T12" fmla="*/ 112505061 w 376"/>
              <a:gd name="T13" fmla="*/ 1086151 h 401"/>
              <a:gd name="T14" fmla="*/ 111067377 w 376"/>
              <a:gd name="T15" fmla="*/ 1086151 h 401"/>
              <a:gd name="T16" fmla="*/ 88422956 w 376"/>
              <a:gd name="T17" fmla="*/ 57573819 h 401"/>
              <a:gd name="T18" fmla="*/ 111786219 w 376"/>
              <a:gd name="T19" fmla="*/ 80747645 h 401"/>
              <a:gd name="T20" fmla="*/ 135150081 w 376"/>
              <a:gd name="T21" fmla="*/ 57573819 h 401"/>
              <a:gd name="T22" fmla="*/ 112505061 w 376"/>
              <a:gd name="T23" fmla="*/ 1086151 h 401"/>
              <a:gd name="T24" fmla="*/ 66496778 w 376"/>
              <a:gd name="T25" fmla="*/ 65177477 h 401"/>
              <a:gd name="T26" fmla="*/ 44211478 w 376"/>
              <a:gd name="T27" fmla="*/ 122026794 h 401"/>
              <a:gd name="T28" fmla="*/ 67575340 w 376"/>
              <a:gd name="T29" fmla="*/ 145201222 h 401"/>
              <a:gd name="T30" fmla="*/ 90938603 w 376"/>
              <a:gd name="T31" fmla="*/ 122026794 h 401"/>
              <a:gd name="T32" fmla="*/ 68294182 w 376"/>
              <a:gd name="T33" fmla="*/ 65177477 h 401"/>
              <a:gd name="T34" fmla="*/ 66496778 w 376"/>
              <a:gd name="T35" fmla="*/ 65177477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7" name="稻壳儿小白白(http://dwz.cn/Wu2UP)"/>
          <p:cNvSpPr>
            <a:spLocks noChangeAspect="1"/>
          </p:cNvSpPr>
          <p:nvPr/>
        </p:nvSpPr>
        <p:spPr bwMode="auto">
          <a:xfrm>
            <a:off x="7092041" y="3923799"/>
            <a:ext cx="192782" cy="199082"/>
          </a:xfrm>
          <a:custGeom>
            <a:avLst/>
            <a:gdLst>
              <a:gd name="T0" fmla="*/ 80936331 w 274"/>
              <a:gd name="T1" fmla="*/ 221525284 h 284"/>
              <a:gd name="T2" fmla="*/ 62863411 w 274"/>
              <a:gd name="T3" fmla="*/ 212945126 h 284"/>
              <a:gd name="T4" fmla="*/ 7072089 w 274"/>
              <a:gd name="T5" fmla="*/ 138843119 h 284"/>
              <a:gd name="T6" fmla="*/ 11000831 w 274"/>
              <a:gd name="T7" fmla="*/ 108422639 h 284"/>
              <a:gd name="T8" fmla="*/ 41647142 w 274"/>
              <a:gd name="T9" fmla="*/ 113102645 h 284"/>
              <a:gd name="T10" fmla="*/ 78579263 w 274"/>
              <a:gd name="T11" fmla="*/ 161464178 h 284"/>
              <a:gd name="T12" fmla="*/ 172088099 w 274"/>
              <a:gd name="T13" fmla="*/ 13260164 h 284"/>
              <a:gd name="T14" fmla="*/ 201948130 w 274"/>
              <a:gd name="T15" fmla="*/ 6239713 h 284"/>
              <a:gd name="T16" fmla="*/ 209020220 w 274"/>
              <a:gd name="T17" fmla="*/ 36661077 h 284"/>
              <a:gd name="T18" fmla="*/ 99010138 w 274"/>
              <a:gd name="T19" fmla="*/ 211385418 h 284"/>
              <a:gd name="T20" fmla="*/ 81722611 w 274"/>
              <a:gd name="T21" fmla="*/ 221525284 h 284"/>
              <a:gd name="T22" fmla="*/ 80936331 w 274"/>
              <a:gd name="T23" fmla="*/ 221525284 h 2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78" name="稻壳儿小白白(http://dwz.cn/Wu2UP)"/>
          <p:cNvSpPr>
            <a:spLocks noEditPoints="1"/>
          </p:cNvSpPr>
          <p:nvPr/>
        </p:nvSpPr>
        <p:spPr bwMode="auto">
          <a:xfrm>
            <a:off x="5231001" y="3937658"/>
            <a:ext cx="205383" cy="176402"/>
          </a:xfrm>
          <a:custGeom>
            <a:avLst/>
            <a:gdLst>
              <a:gd name="T0" fmla="*/ 224421197 w 288"/>
              <a:gd name="T1" fmla="*/ 0 h 246"/>
              <a:gd name="T2" fmla="*/ 41978007 w 288"/>
              <a:gd name="T3" fmla="*/ 0 h 246"/>
              <a:gd name="T4" fmla="*/ 33905141 w 288"/>
              <a:gd name="T5" fmla="*/ 8162718 h 246"/>
              <a:gd name="T6" fmla="*/ 33905141 w 288"/>
              <a:gd name="T7" fmla="*/ 35098334 h 246"/>
              <a:gd name="T8" fmla="*/ 8072867 w 288"/>
              <a:gd name="T9" fmla="*/ 35098334 h 246"/>
              <a:gd name="T10" fmla="*/ 0 w 288"/>
              <a:gd name="T11" fmla="*/ 43260149 h 246"/>
              <a:gd name="T12" fmla="*/ 0 w 288"/>
              <a:gd name="T13" fmla="*/ 178754952 h 246"/>
              <a:gd name="T14" fmla="*/ 21796290 w 288"/>
              <a:gd name="T15" fmla="*/ 200792937 h 246"/>
              <a:gd name="T16" fmla="*/ 41978007 w 288"/>
              <a:gd name="T17" fmla="*/ 200792937 h 246"/>
              <a:gd name="T18" fmla="*/ 194552040 w 288"/>
              <a:gd name="T19" fmla="*/ 200792937 h 246"/>
              <a:gd name="T20" fmla="*/ 224421197 w 288"/>
              <a:gd name="T21" fmla="*/ 200792937 h 246"/>
              <a:gd name="T22" fmla="*/ 232494063 w 288"/>
              <a:gd name="T23" fmla="*/ 192630218 h 246"/>
              <a:gd name="T24" fmla="*/ 232494063 w 288"/>
              <a:gd name="T25" fmla="*/ 8162718 h 246"/>
              <a:gd name="T26" fmla="*/ 224421197 w 288"/>
              <a:gd name="T27" fmla="*/ 0 h 246"/>
              <a:gd name="T28" fmla="*/ 218770639 w 288"/>
              <a:gd name="T29" fmla="*/ 186916767 h 246"/>
              <a:gd name="T30" fmla="*/ 194552040 w 288"/>
              <a:gd name="T31" fmla="*/ 186916767 h 246"/>
              <a:gd name="T32" fmla="*/ 41978007 w 288"/>
              <a:gd name="T33" fmla="*/ 186916767 h 246"/>
              <a:gd name="T34" fmla="*/ 21796290 w 288"/>
              <a:gd name="T35" fmla="*/ 186916767 h 246"/>
              <a:gd name="T36" fmla="*/ 13723424 w 288"/>
              <a:gd name="T37" fmla="*/ 178754952 h 246"/>
              <a:gd name="T38" fmla="*/ 13723424 w 288"/>
              <a:gd name="T39" fmla="*/ 48973601 h 246"/>
              <a:gd name="T40" fmla="*/ 33905141 w 288"/>
              <a:gd name="T41" fmla="*/ 48973601 h 246"/>
              <a:gd name="T42" fmla="*/ 33905141 w 288"/>
              <a:gd name="T43" fmla="*/ 174673141 h 246"/>
              <a:gd name="T44" fmla="*/ 47628565 w 288"/>
              <a:gd name="T45" fmla="*/ 174673141 h 246"/>
              <a:gd name="T46" fmla="*/ 47628565 w 288"/>
              <a:gd name="T47" fmla="*/ 48973601 h 246"/>
              <a:gd name="T48" fmla="*/ 47628565 w 288"/>
              <a:gd name="T49" fmla="*/ 48973601 h 246"/>
              <a:gd name="T50" fmla="*/ 47628565 w 288"/>
              <a:gd name="T51" fmla="*/ 35098334 h 246"/>
              <a:gd name="T52" fmla="*/ 47628565 w 288"/>
              <a:gd name="T53" fmla="*/ 13876170 h 246"/>
              <a:gd name="T54" fmla="*/ 218770639 w 288"/>
              <a:gd name="T55" fmla="*/ 13876170 h 246"/>
              <a:gd name="T56" fmla="*/ 218770639 w 288"/>
              <a:gd name="T57" fmla="*/ 186916767 h 2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srgbClr val="445469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sp>
        <p:nvSpPr>
          <p:cNvPr id="79" name="稻壳儿小白白(http://dwz.cn/Wu2UP)"/>
          <p:cNvSpPr>
            <a:spLocks noChangeArrowheads="1"/>
          </p:cNvSpPr>
          <p:nvPr/>
        </p:nvSpPr>
        <p:spPr bwMode="auto">
          <a:xfrm>
            <a:off x="5288962" y="3966639"/>
            <a:ext cx="54181" cy="54181"/>
          </a:xfrm>
          <a:prstGeom prst="rect">
            <a:avLst/>
          </a:prstGeom>
          <a:solidFill>
            <a:schemeClr val="bg1"/>
          </a:solidFill>
          <a:ln>
            <a:solidFill>
              <a:srgbClr val="C8001C"/>
            </a:solidFill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稻壳儿小白白(http://dwz.cn/Wu2UP)"/>
          <p:cNvSpPr>
            <a:spLocks noChangeArrowheads="1"/>
          </p:cNvSpPr>
          <p:nvPr/>
        </p:nvSpPr>
        <p:spPr bwMode="auto">
          <a:xfrm>
            <a:off x="5360783" y="3974199"/>
            <a:ext cx="45361" cy="8820"/>
          </a:xfrm>
          <a:prstGeom prst="rect">
            <a:avLst/>
          </a:prstGeom>
          <a:solidFill>
            <a:schemeClr val="bg1"/>
          </a:solidFill>
          <a:ln>
            <a:solidFill>
              <a:srgbClr val="C8001C"/>
            </a:solidFill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稻壳儿小白白(http://dwz.cn/Wu2UP)"/>
          <p:cNvSpPr>
            <a:spLocks noChangeArrowheads="1"/>
          </p:cNvSpPr>
          <p:nvPr/>
        </p:nvSpPr>
        <p:spPr bwMode="auto">
          <a:xfrm>
            <a:off x="5360783" y="4001920"/>
            <a:ext cx="45361" cy="8820"/>
          </a:xfrm>
          <a:prstGeom prst="rect">
            <a:avLst/>
          </a:prstGeom>
          <a:solidFill>
            <a:schemeClr val="bg1"/>
          </a:solidFill>
          <a:ln>
            <a:solidFill>
              <a:srgbClr val="C8001C"/>
            </a:solidFill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稻壳儿小白白(http://dwz.cn/Wu2UP)"/>
          <p:cNvSpPr>
            <a:spLocks noChangeArrowheads="1"/>
          </p:cNvSpPr>
          <p:nvPr/>
        </p:nvSpPr>
        <p:spPr bwMode="auto">
          <a:xfrm>
            <a:off x="5288962" y="4039719"/>
            <a:ext cx="117182" cy="8820"/>
          </a:xfrm>
          <a:prstGeom prst="rect">
            <a:avLst/>
          </a:prstGeom>
          <a:solidFill>
            <a:schemeClr val="bg1"/>
          </a:solidFill>
          <a:ln>
            <a:solidFill>
              <a:srgbClr val="C8001C"/>
            </a:solidFill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稻壳儿小白白(http://dwz.cn/Wu2UP)"/>
          <p:cNvSpPr>
            <a:spLocks noChangeArrowheads="1"/>
          </p:cNvSpPr>
          <p:nvPr/>
        </p:nvSpPr>
        <p:spPr bwMode="auto">
          <a:xfrm>
            <a:off x="5288962" y="4068699"/>
            <a:ext cx="117182" cy="8820"/>
          </a:xfrm>
          <a:prstGeom prst="rect">
            <a:avLst/>
          </a:prstGeom>
          <a:solidFill>
            <a:schemeClr val="bg1"/>
          </a:solidFill>
          <a:ln>
            <a:solidFill>
              <a:srgbClr val="C8001C"/>
            </a:solidFill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3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稻壳儿小白白(http://dwz.cn/Wu2UP)"/>
          <p:cNvSpPr>
            <a:spLocks noChangeArrowheads="1"/>
          </p:cNvSpPr>
          <p:nvPr/>
        </p:nvSpPr>
        <p:spPr bwMode="auto">
          <a:xfrm>
            <a:off x="6096631" y="3906157"/>
            <a:ext cx="239403" cy="238143"/>
          </a:xfrm>
          <a:prstGeom prst="ellipse">
            <a:avLst/>
          </a:prstGeom>
          <a:solidFill>
            <a:schemeClr val="bg1"/>
          </a:solidFill>
          <a:ln w="30163" cap="rnd">
            <a:solidFill>
              <a:srgbClr val="FFFFFF"/>
            </a:solidFill>
            <a:round/>
          </a:ln>
        </p:spPr>
        <p:txBody>
          <a:bodyPr lIns="63731" tIns="31865" rIns="63731" bIns="31865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9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稻壳儿小白白(http://dwz.cn/Wu2UP)"/>
          <p:cNvSpPr/>
          <p:nvPr/>
        </p:nvSpPr>
        <p:spPr bwMode="auto">
          <a:xfrm>
            <a:off x="6133171" y="3937660"/>
            <a:ext cx="123481" cy="112141"/>
          </a:xfrm>
          <a:custGeom>
            <a:avLst/>
            <a:gdLst>
              <a:gd name="T0" fmla="*/ 21454611 w 95"/>
              <a:gd name="T1" fmla="*/ 87032792 h 87"/>
              <a:gd name="T2" fmla="*/ 77772761 w 95"/>
              <a:gd name="T3" fmla="*/ 195162819 h 87"/>
              <a:gd name="T4" fmla="*/ 152864720 w 95"/>
              <a:gd name="T5" fmla="*/ 224173749 h 87"/>
              <a:gd name="T6" fmla="*/ 144819036 w 95"/>
              <a:gd name="T7" fmla="*/ 213624320 h 87"/>
              <a:gd name="T8" fmla="*/ 128727668 w 95"/>
              <a:gd name="T9" fmla="*/ 200437533 h 87"/>
              <a:gd name="T10" fmla="*/ 120681984 w 95"/>
              <a:gd name="T11" fmla="*/ 176701317 h 87"/>
              <a:gd name="T12" fmla="*/ 96546570 w 95"/>
              <a:gd name="T13" fmla="*/ 168789245 h 87"/>
              <a:gd name="T14" fmla="*/ 120681984 w 95"/>
              <a:gd name="T15" fmla="*/ 137140957 h 87"/>
              <a:gd name="T16" fmla="*/ 190410699 w 95"/>
              <a:gd name="T17" fmla="*/ 87032792 h 87"/>
              <a:gd name="T18" fmla="*/ 115318741 w 95"/>
              <a:gd name="T19" fmla="*/ 7912072 h 87"/>
              <a:gd name="T20" fmla="*/ 16091368 w 95"/>
              <a:gd name="T21" fmla="*/ 36923003 h 87"/>
              <a:gd name="T22" fmla="*/ 21454611 w 95"/>
              <a:gd name="T23" fmla="*/ 87032792 h 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solidFill>
            <a:schemeClr val="bg1"/>
          </a:solidFill>
          <a:ln w="30163" cap="rnd" cmpd="sng">
            <a:solidFill>
              <a:srgbClr val="C8001C"/>
            </a:solidFill>
            <a:bevel/>
          </a:ln>
        </p:spPr>
        <p:txBody>
          <a:bodyPr lIns="63731" tIns="31865" rIns="63731" bIns="31865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86" name="稻壳儿小白白(http://dwz.cn/Wu2UP)"/>
          <p:cNvSpPr/>
          <p:nvPr/>
        </p:nvSpPr>
        <p:spPr bwMode="auto">
          <a:xfrm>
            <a:off x="6199952" y="4024600"/>
            <a:ext cx="93241" cy="109622"/>
          </a:xfrm>
          <a:custGeom>
            <a:avLst/>
            <a:gdLst>
              <a:gd name="T0" fmla="*/ 31076161 w 73"/>
              <a:gd name="T1" fmla="*/ 84484535 h 85"/>
              <a:gd name="T2" fmla="*/ 31076161 w 73"/>
              <a:gd name="T3" fmla="*/ 118808052 h 85"/>
              <a:gd name="T4" fmla="*/ 64741599 w 73"/>
              <a:gd name="T5" fmla="*/ 153129945 h 85"/>
              <a:gd name="T6" fmla="*/ 49204323 w 73"/>
              <a:gd name="T7" fmla="*/ 211213774 h 85"/>
              <a:gd name="T8" fmla="*/ 116535200 w 73"/>
              <a:gd name="T9" fmla="*/ 174251485 h 85"/>
              <a:gd name="T10" fmla="*/ 170918079 w 73"/>
              <a:gd name="T11" fmla="*/ 97686512 h 85"/>
              <a:gd name="T12" fmla="*/ 139841918 w 73"/>
              <a:gd name="T13" fmla="*/ 63364620 h 85"/>
              <a:gd name="T14" fmla="*/ 62152321 w 73"/>
              <a:gd name="T15" fmla="*/ 29041102 h 85"/>
              <a:gd name="T16" fmla="*/ 31076161 w 73"/>
              <a:gd name="T17" fmla="*/ 84484535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solidFill>
            <a:schemeClr val="bg1"/>
          </a:solidFill>
          <a:ln w="30163" cap="rnd" cmpd="sng">
            <a:solidFill>
              <a:srgbClr val="FFFFFF"/>
            </a:solidFill>
            <a:bevel/>
          </a:ln>
        </p:spPr>
        <p:txBody>
          <a:bodyPr lIns="63731" tIns="31865" rIns="63731" bIns="31865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sp>
        <p:nvSpPr>
          <p:cNvPr id="143" name="稻壳儿小白白(http://dwz.cn/Wu2UP)"/>
          <p:cNvSpPr/>
          <p:nvPr/>
        </p:nvSpPr>
        <p:spPr bwMode="auto">
          <a:xfrm>
            <a:off x="6250353" y="3911199"/>
            <a:ext cx="81900" cy="153722"/>
          </a:xfrm>
          <a:custGeom>
            <a:avLst/>
            <a:gdLst>
              <a:gd name="T0" fmla="*/ 0 w 63"/>
              <a:gd name="T1" fmla="*/ 0 h 119"/>
              <a:gd name="T2" fmla="*/ 29509844 w 63"/>
              <a:gd name="T3" fmla="*/ 79465341 h 119"/>
              <a:gd name="T4" fmla="*/ 123403463 w 63"/>
              <a:gd name="T5" fmla="*/ 143036311 h 119"/>
              <a:gd name="T6" fmla="*/ 144864721 w 63"/>
              <a:gd name="T7" fmla="*/ 214554467 h 119"/>
              <a:gd name="T8" fmla="*/ 139498997 w 63"/>
              <a:gd name="T9" fmla="*/ 294019808 h 119"/>
              <a:gd name="T10" fmla="*/ 169008841 w 63"/>
              <a:gd name="T11" fmla="*/ 299317389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solidFill>
            <a:schemeClr val="bg1"/>
          </a:solidFill>
          <a:ln w="30163" cap="rnd" cmpd="sng">
            <a:solidFill>
              <a:srgbClr val="C8001C"/>
            </a:solidFill>
            <a:bevel/>
          </a:ln>
        </p:spPr>
        <p:txBody>
          <a:bodyPr lIns="63731" tIns="31865" rIns="63731" bIns="31865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lang="zh-CN" altLang="en-US" sz="1430">
              <a:solidFill>
                <a:srgbClr val="445469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631779" y="3870893"/>
            <a:ext cx="2537786" cy="1149099"/>
            <a:chOff x="2531003" y="2227617"/>
            <a:chExt cx="2537786" cy="1149099"/>
          </a:xfrm>
        </p:grpSpPr>
        <p:sp>
          <p:nvSpPr>
            <p:cNvPr id="33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4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846219" y="1789813"/>
            <a:ext cx="2537786" cy="1149099"/>
            <a:chOff x="3444984" y="2244891"/>
            <a:chExt cx="2537786" cy="1149099"/>
          </a:xfrm>
        </p:grpSpPr>
        <p:sp>
          <p:nvSpPr>
            <p:cNvPr id="36" name="ïŝľíďe"/>
            <p:cNvSpPr/>
            <p:nvPr/>
          </p:nvSpPr>
          <p:spPr bwMode="auto">
            <a:xfrm>
              <a:off x="3444984" y="2596030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7" name="ï$ḻídê"/>
            <p:cNvSpPr txBox="1"/>
            <p:nvPr/>
          </p:nvSpPr>
          <p:spPr bwMode="auto">
            <a:xfrm>
              <a:off x="3444984" y="2244891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558407" y="1927436"/>
            <a:ext cx="2537786" cy="1149099"/>
            <a:chOff x="2869670" y="3030846"/>
            <a:chExt cx="2537786" cy="1149099"/>
          </a:xfrm>
        </p:grpSpPr>
        <p:sp>
          <p:nvSpPr>
            <p:cNvPr id="39" name="ïŝľíďe"/>
            <p:cNvSpPr/>
            <p:nvPr/>
          </p:nvSpPr>
          <p:spPr bwMode="auto">
            <a:xfrm>
              <a:off x="2869670" y="3381985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40" name="ï$ḻídê"/>
            <p:cNvSpPr txBox="1"/>
            <p:nvPr/>
          </p:nvSpPr>
          <p:spPr bwMode="auto">
            <a:xfrm>
              <a:off x="2869670" y="3030846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219740" y="3951247"/>
            <a:ext cx="2537786" cy="1149099"/>
            <a:chOff x="2531003" y="2227617"/>
            <a:chExt cx="2537786" cy="1149099"/>
          </a:xfrm>
        </p:grpSpPr>
        <p:sp>
          <p:nvSpPr>
            <p:cNvPr id="42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43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796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469007" y="2279149"/>
            <a:ext cx="1954834" cy="1732555"/>
            <a:chOff x="3295850" y="2263222"/>
            <a:chExt cx="2643765" cy="2343151"/>
          </a:xfrm>
        </p:grpSpPr>
        <p:sp>
          <p:nvSpPr>
            <p:cNvPr id="27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9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161D"/>
            </a:solidFill>
            <a:ln w="25400">
              <a:solidFill>
                <a:srgbClr val="C8161D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4529727" y="264094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C8161D"/>
          </a:solidFill>
          <a:ln w="25400">
            <a:solidFill>
              <a:srgbClr val="C8161D"/>
            </a:soli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355">
              <a:solidFill>
                <a:prstClr val="white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23445" y="3059419"/>
            <a:ext cx="158011" cy="158012"/>
            <a:chOff x="4486616" y="3001075"/>
            <a:chExt cx="274695" cy="274699"/>
          </a:xfrm>
        </p:grpSpPr>
        <p:sp>
          <p:nvSpPr>
            <p:cNvPr id="32" name="椭圆 3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24105" y="3059419"/>
            <a:ext cx="158011" cy="158012"/>
            <a:chOff x="4486616" y="3001075"/>
            <a:chExt cx="274695" cy="274699"/>
          </a:xfrm>
        </p:grpSpPr>
        <p:sp>
          <p:nvSpPr>
            <p:cNvPr id="35" name="椭圆 34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312851" y="3104302"/>
            <a:ext cx="384317" cy="61431"/>
            <a:chOff x="4312849" y="3104300"/>
            <a:chExt cx="384317" cy="61430"/>
          </a:xfrm>
        </p:grpSpPr>
        <p:sp>
          <p:nvSpPr>
            <p:cNvPr id="38" name="圆角矩形 37"/>
            <p:cNvSpPr/>
            <p:nvPr/>
          </p:nvSpPr>
          <p:spPr>
            <a:xfrm rot="16200000">
              <a:off x="4493802" y="296236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 rot="16200000">
              <a:off x="4493803" y="292334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30931" y="2884107"/>
            <a:ext cx="684356" cy="562742"/>
            <a:chOff x="5030931" y="2884106"/>
            <a:chExt cx="684356" cy="562742"/>
          </a:xfrm>
        </p:grpSpPr>
        <p:sp>
          <p:nvSpPr>
            <p:cNvPr id="41" name="椭圆 40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030931" y="2902999"/>
              <a:ext cx="6843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2800" dirty="0">
                  <a:solidFill>
                    <a:srgbClr val="C8161D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rgbClr val="C8161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047155" y="2784161"/>
            <a:ext cx="798535" cy="662688"/>
            <a:chOff x="9404083" y="1238855"/>
            <a:chExt cx="801342" cy="665020"/>
          </a:xfrm>
          <a:solidFill>
            <a:schemeClr val="bg1"/>
          </a:solidFill>
        </p:grpSpPr>
        <p:sp>
          <p:nvSpPr>
            <p:cNvPr id="44" name="Freeform 583"/>
            <p:cNvSpPr/>
            <p:nvPr/>
          </p:nvSpPr>
          <p:spPr bwMode="auto">
            <a:xfrm>
              <a:off x="9404083" y="1238855"/>
              <a:ext cx="801342" cy="308708"/>
            </a:xfrm>
            <a:custGeom>
              <a:avLst/>
              <a:gdLst>
                <a:gd name="T0" fmla="*/ 924 w 1111"/>
                <a:gd name="T1" fmla="*/ 0 h 428"/>
                <a:gd name="T2" fmla="*/ 958 w 1111"/>
                <a:gd name="T3" fmla="*/ 55 h 428"/>
                <a:gd name="T4" fmla="*/ 542 w 1111"/>
                <a:gd name="T5" fmla="*/ 281 h 428"/>
                <a:gd name="T6" fmla="*/ 0 w 1111"/>
                <a:gd name="T7" fmla="*/ 355 h 428"/>
                <a:gd name="T8" fmla="*/ 3 w 1111"/>
                <a:gd name="T9" fmla="*/ 428 h 428"/>
                <a:gd name="T10" fmla="*/ 570 w 1111"/>
                <a:gd name="T11" fmla="*/ 355 h 428"/>
                <a:gd name="T12" fmla="*/ 986 w 1111"/>
                <a:gd name="T13" fmla="*/ 121 h 428"/>
                <a:gd name="T14" fmla="*/ 1021 w 1111"/>
                <a:gd name="T15" fmla="*/ 184 h 428"/>
                <a:gd name="T16" fmla="*/ 1111 w 1111"/>
                <a:gd name="T17" fmla="*/ 0 h 428"/>
                <a:gd name="T18" fmla="*/ 924 w 1111"/>
                <a:gd name="T1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1" h="428">
                  <a:moveTo>
                    <a:pt x="924" y="0"/>
                  </a:moveTo>
                  <a:lnTo>
                    <a:pt x="958" y="55"/>
                  </a:lnTo>
                  <a:lnTo>
                    <a:pt x="542" y="281"/>
                  </a:lnTo>
                  <a:lnTo>
                    <a:pt x="0" y="355"/>
                  </a:lnTo>
                  <a:lnTo>
                    <a:pt x="3" y="428"/>
                  </a:lnTo>
                  <a:lnTo>
                    <a:pt x="570" y="355"/>
                  </a:lnTo>
                  <a:lnTo>
                    <a:pt x="986" y="121"/>
                  </a:lnTo>
                  <a:lnTo>
                    <a:pt x="1021" y="184"/>
                  </a:lnTo>
                  <a:lnTo>
                    <a:pt x="1111" y="0"/>
                  </a:lnTo>
                  <a:lnTo>
                    <a:pt x="9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5" name="Freeform 584"/>
            <p:cNvSpPr/>
            <p:nvPr/>
          </p:nvSpPr>
          <p:spPr bwMode="auto">
            <a:xfrm>
              <a:off x="9915470" y="1392487"/>
              <a:ext cx="208450" cy="511387"/>
            </a:xfrm>
            <a:custGeom>
              <a:avLst/>
              <a:gdLst>
                <a:gd name="T0" fmla="*/ 0 w 289"/>
                <a:gd name="T1" fmla="*/ 709 h 709"/>
                <a:gd name="T2" fmla="*/ 289 w 289"/>
                <a:gd name="T3" fmla="*/ 709 h 709"/>
                <a:gd name="T4" fmla="*/ 289 w 289"/>
                <a:gd name="T5" fmla="*/ 0 h 709"/>
                <a:gd name="T6" fmla="*/ 0 w 289"/>
                <a:gd name="T7" fmla="*/ 161 h 709"/>
                <a:gd name="T8" fmla="*/ 0 w 289"/>
                <a:gd name="T9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709">
                  <a:moveTo>
                    <a:pt x="0" y="709"/>
                  </a:moveTo>
                  <a:lnTo>
                    <a:pt x="289" y="709"/>
                  </a:lnTo>
                  <a:lnTo>
                    <a:pt x="289" y="0"/>
                  </a:lnTo>
                  <a:lnTo>
                    <a:pt x="0" y="161"/>
                  </a:lnTo>
                  <a:lnTo>
                    <a:pt x="0" y="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6" name="Freeform 585"/>
            <p:cNvSpPr/>
            <p:nvPr/>
          </p:nvSpPr>
          <p:spPr bwMode="auto">
            <a:xfrm>
              <a:off x="9663743" y="1528809"/>
              <a:ext cx="180320" cy="375065"/>
            </a:xfrm>
            <a:custGeom>
              <a:avLst/>
              <a:gdLst>
                <a:gd name="T0" fmla="*/ 0 w 250"/>
                <a:gd name="T1" fmla="*/ 520 h 520"/>
                <a:gd name="T2" fmla="*/ 250 w 250"/>
                <a:gd name="T3" fmla="*/ 520 h 520"/>
                <a:gd name="T4" fmla="*/ 250 w 250"/>
                <a:gd name="T5" fmla="*/ 0 h 520"/>
                <a:gd name="T6" fmla="*/ 0 w 250"/>
                <a:gd name="T7" fmla="*/ 42 h 520"/>
                <a:gd name="T8" fmla="*/ 0 w 250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520">
                  <a:moveTo>
                    <a:pt x="0" y="520"/>
                  </a:moveTo>
                  <a:lnTo>
                    <a:pt x="250" y="520"/>
                  </a:lnTo>
                  <a:lnTo>
                    <a:pt x="250" y="0"/>
                  </a:lnTo>
                  <a:lnTo>
                    <a:pt x="0" y="42"/>
                  </a:lnTo>
                  <a:lnTo>
                    <a:pt x="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47" name="Freeform 586"/>
            <p:cNvSpPr/>
            <p:nvPr/>
          </p:nvSpPr>
          <p:spPr bwMode="auto">
            <a:xfrm>
              <a:off x="9404083" y="1569922"/>
              <a:ext cx="189697" cy="333953"/>
            </a:xfrm>
            <a:custGeom>
              <a:avLst/>
              <a:gdLst>
                <a:gd name="T0" fmla="*/ 0 w 263"/>
                <a:gd name="T1" fmla="*/ 463 h 463"/>
                <a:gd name="T2" fmla="*/ 263 w 263"/>
                <a:gd name="T3" fmla="*/ 463 h 463"/>
                <a:gd name="T4" fmla="*/ 263 w 263"/>
                <a:gd name="T5" fmla="*/ 0 h 463"/>
                <a:gd name="T6" fmla="*/ 0 w 263"/>
                <a:gd name="T7" fmla="*/ 30 h 463"/>
                <a:gd name="T8" fmla="*/ 0 w 263"/>
                <a:gd name="T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463">
                  <a:moveTo>
                    <a:pt x="0" y="463"/>
                  </a:moveTo>
                  <a:lnTo>
                    <a:pt x="263" y="463"/>
                  </a:lnTo>
                  <a:lnTo>
                    <a:pt x="263" y="0"/>
                  </a:lnTo>
                  <a:lnTo>
                    <a:pt x="0" y="30"/>
                  </a:lnTo>
                  <a:lnTo>
                    <a:pt x="0" y="4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52" name="文本框 31"/>
          <p:cNvSpPr txBox="1"/>
          <p:nvPr/>
        </p:nvSpPr>
        <p:spPr>
          <a:xfrm>
            <a:off x="6216491" y="2884107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67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年终工作不足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701620"/>
      </p:ext>
    </p:extLst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2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20" fill="hold">
                                              <p:stCondLst>
                                                <p:cond delay="24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2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2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2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20" fill="hold">
                                              <p:stCondLst>
                                                <p:cond delay="24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2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2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bldLvl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Freeform 5"/>
          <p:cNvSpPr/>
          <p:nvPr/>
        </p:nvSpPr>
        <p:spPr bwMode="auto">
          <a:xfrm>
            <a:off x="3236643" y="1912608"/>
            <a:ext cx="2231471" cy="1773864"/>
          </a:xfrm>
          <a:custGeom>
            <a:avLst/>
            <a:gdLst>
              <a:gd name="T0" fmla="*/ 132 w 550"/>
              <a:gd name="T1" fmla="*/ 289 h 436"/>
              <a:gd name="T2" fmla="*/ 132 w 550"/>
              <a:gd name="T3" fmla="*/ 436 h 436"/>
              <a:gd name="T4" fmla="*/ 276 w 550"/>
              <a:gd name="T5" fmla="*/ 436 h 436"/>
              <a:gd name="T6" fmla="*/ 408 w 550"/>
              <a:gd name="T7" fmla="*/ 436 h 436"/>
              <a:gd name="T8" fmla="*/ 447 w 550"/>
              <a:gd name="T9" fmla="*/ 436 h 436"/>
              <a:gd name="T10" fmla="*/ 550 w 550"/>
              <a:gd name="T11" fmla="*/ 436 h 436"/>
              <a:gd name="T12" fmla="*/ 550 w 550"/>
              <a:gd name="T13" fmla="*/ 291 h 436"/>
              <a:gd name="T14" fmla="*/ 497 w 550"/>
              <a:gd name="T15" fmla="*/ 306 h 436"/>
              <a:gd name="T16" fmla="*/ 418 w 550"/>
              <a:gd name="T17" fmla="*/ 220 h 436"/>
              <a:gd name="T18" fmla="*/ 497 w 550"/>
              <a:gd name="T19" fmla="*/ 134 h 436"/>
              <a:gd name="T20" fmla="*/ 550 w 550"/>
              <a:gd name="T21" fmla="*/ 150 h 436"/>
              <a:gd name="T22" fmla="*/ 550 w 550"/>
              <a:gd name="T23" fmla="*/ 0 h 436"/>
              <a:gd name="T24" fmla="*/ 132 w 550"/>
              <a:gd name="T25" fmla="*/ 0 h 436"/>
              <a:gd name="T26" fmla="*/ 132 w 550"/>
              <a:gd name="T27" fmla="*/ 156 h 436"/>
              <a:gd name="T28" fmla="*/ 109 w 550"/>
              <a:gd name="T29" fmla="*/ 197 h 436"/>
              <a:gd name="T30" fmla="*/ 64 w 550"/>
              <a:gd name="T31" fmla="*/ 197 h 436"/>
              <a:gd name="T32" fmla="*/ 29 w 550"/>
              <a:gd name="T33" fmla="*/ 185 h 436"/>
              <a:gd name="T34" fmla="*/ 0 w 550"/>
              <a:gd name="T35" fmla="*/ 220 h 436"/>
              <a:gd name="T36" fmla="*/ 29 w 550"/>
              <a:gd name="T37" fmla="*/ 255 h 436"/>
              <a:gd name="T38" fmla="*/ 64 w 550"/>
              <a:gd name="T39" fmla="*/ 243 h 436"/>
              <a:gd name="T40" fmla="*/ 109 w 550"/>
              <a:gd name="T41" fmla="*/ 243 h 436"/>
              <a:gd name="T42" fmla="*/ 129 w 550"/>
              <a:gd name="T43" fmla="*/ 268 h 436"/>
              <a:gd name="T44" fmla="*/ 133 w 550"/>
              <a:gd name="T45" fmla="*/ 268 h 436"/>
              <a:gd name="T46" fmla="*/ 132 w 550"/>
              <a:gd name="T47" fmla="*/ 285 h 436"/>
              <a:gd name="T48" fmla="*/ 132 w 550"/>
              <a:gd name="T49" fmla="*/ 28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0" h="436">
                <a:moveTo>
                  <a:pt x="132" y="289"/>
                </a:moveTo>
                <a:cubicBezTo>
                  <a:pt x="132" y="436"/>
                  <a:pt x="132" y="436"/>
                  <a:pt x="132" y="436"/>
                </a:cubicBezTo>
                <a:cubicBezTo>
                  <a:pt x="276" y="436"/>
                  <a:pt x="276" y="436"/>
                  <a:pt x="276" y="436"/>
                </a:cubicBezTo>
                <a:cubicBezTo>
                  <a:pt x="276" y="436"/>
                  <a:pt x="408" y="436"/>
                  <a:pt x="408" y="436"/>
                </a:cubicBezTo>
                <a:cubicBezTo>
                  <a:pt x="410" y="436"/>
                  <a:pt x="416" y="436"/>
                  <a:pt x="447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  <a:cubicBezTo>
                  <a:pt x="550" y="0"/>
                  <a:pt x="550" y="0"/>
                  <a:pt x="55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5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5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</a:path>
            </a:pathLst>
          </a:custGeom>
          <a:solidFill>
            <a:srgbClr val="C8001C"/>
          </a:solidFill>
          <a:ln w="28575">
            <a:noFill/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6" name="Freeform 6"/>
          <p:cNvSpPr/>
          <p:nvPr/>
        </p:nvSpPr>
        <p:spPr bwMode="auto">
          <a:xfrm>
            <a:off x="5727297" y="1917750"/>
            <a:ext cx="2229757" cy="1773864"/>
          </a:xfrm>
          <a:custGeom>
            <a:avLst/>
            <a:gdLst>
              <a:gd name="T0" fmla="*/ 550 w 550"/>
              <a:gd name="T1" fmla="*/ 150 h 436"/>
              <a:gd name="T2" fmla="*/ 550 w 550"/>
              <a:gd name="T3" fmla="*/ 0 h 436"/>
              <a:gd name="T4" fmla="*/ 479 w 550"/>
              <a:gd name="T5" fmla="*/ 0 h 436"/>
              <a:gd name="T6" fmla="*/ 339 w 550"/>
              <a:gd name="T7" fmla="*/ 0 h 436"/>
              <a:gd name="T8" fmla="*/ 277 w 550"/>
              <a:gd name="T9" fmla="*/ 0 h 436"/>
              <a:gd name="T10" fmla="*/ 275 w 550"/>
              <a:gd name="T11" fmla="*/ 0 h 436"/>
              <a:gd name="T12" fmla="*/ 132 w 550"/>
              <a:gd name="T13" fmla="*/ 0 h 436"/>
              <a:gd name="T14" fmla="*/ 132 w 550"/>
              <a:gd name="T15" fmla="*/ 156 h 436"/>
              <a:gd name="T16" fmla="*/ 109 w 550"/>
              <a:gd name="T17" fmla="*/ 197 h 436"/>
              <a:gd name="T18" fmla="*/ 64 w 550"/>
              <a:gd name="T19" fmla="*/ 197 h 436"/>
              <a:gd name="T20" fmla="*/ 29 w 550"/>
              <a:gd name="T21" fmla="*/ 185 h 436"/>
              <a:gd name="T22" fmla="*/ 0 w 550"/>
              <a:gd name="T23" fmla="*/ 220 h 436"/>
              <a:gd name="T24" fmla="*/ 29 w 550"/>
              <a:gd name="T25" fmla="*/ 255 h 436"/>
              <a:gd name="T26" fmla="*/ 64 w 550"/>
              <a:gd name="T27" fmla="*/ 243 h 436"/>
              <a:gd name="T28" fmla="*/ 109 w 550"/>
              <a:gd name="T29" fmla="*/ 243 h 436"/>
              <a:gd name="T30" fmla="*/ 129 w 550"/>
              <a:gd name="T31" fmla="*/ 268 h 436"/>
              <a:gd name="T32" fmla="*/ 133 w 550"/>
              <a:gd name="T33" fmla="*/ 268 h 436"/>
              <a:gd name="T34" fmla="*/ 132 w 550"/>
              <a:gd name="T35" fmla="*/ 285 h 436"/>
              <a:gd name="T36" fmla="*/ 132 w 550"/>
              <a:gd name="T37" fmla="*/ 289 h 436"/>
              <a:gd name="T38" fmla="*/ 132 w 550"/>
              <a:gd name="T39" fmla="*/ 436 h 436"/>
              <a:gd name="T40" fmla="*/ 550 w 550"/>
              <a:gd name="T41" fmla="*/ 436 h 436"/>
              <a:gd name="T42" fmla="*/ 550 w 550"/>
              <a:gd name="T43" fmla="*/ 291 h 436"/>
              <a:gd name="T44" fmla="*/ 497 w 550"/>
              <a:gd name="T45" fmla="*/ 306 h 436"/>
              <a:gd name="T46" fmla="*/ 418 w 550"/>
              <a:gd name="T47" fmla="*/ 220 h 436"/>
              <a:gd name="T48" fmla="*/ 497 w 550"/>
              <a:gd name="T49" fmla="*/ 134 h 436"/>
              <a:gd name="T50" fmla="*/ 550 w 550"/>
              <a:gd name="T51" fmla="*/ 15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50" h="436">
                <a:moveTo>
                  <a:pt x="550" y="150"/>
                </a:moveTo>
                <a:cubicBezTo>
                  <a:pt x="550" y="0"/>
                  <a:pt x="550" y="0"/>
                  <a:pt x="550" y="0"/>
                </a:cubicBezTo>
                <a:cubicBezTo>
                  <a:pt x="479" y="0"/>
                  <a:pt x="479" y="0"/>
                  <a:pt x="479" y="0"/>
                </a:cubicBezTo>
                <a:cubicBezTo>
                  <a:pt x="479" y="0"/>
                  <a:pt x="398" y="0"/>
                  <a:pt x="339" y="0"/>
                </a:cubicBezTo>
                <a:cubicBezTo>
                  <a:pt x="286" y="0"/>
                  <a:pt x="279" y="0"/>
                  <a:pt x="27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6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6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  <a:cubicBezTo>
                  <a:pt x="132" y="436"/>
                  <a:pt x="132" y="436"/>
                  <a:pt x="132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</a:path>
            </a:pathLst>
          </a:custGeom>
          <a:solidFill>
            <a:srgbClr val="C8001C"/>
          </a:solidFill>
          <a:ln w="28575">
            <a:noFill/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7" name="Freeform 7"/>
          <p:cNvSpPr/>
          <p:nvPr/>
        </p:nvSpPr>
        <p:spPr bwMode="auto">
          <a:xfrm>
            <a:off x="8371925" y="1912608"/>
            <a:ext cx="2306881" cy="1779006"/>
          </a:xfrm>
          <a:custGeom>
            <a:avLst/>
            <a:gdLst>
              <a:gd name="T0" fmla="*/ 108 w 569"/>
              <a:gd name="T1" fmla="*/ 194 h 437"/>
              <a:gd name="T2" fmla="*/ 63 w 569"/>
              <a:gd name="T3" fmla="*/ 195 h 437"/>
              <a:gd name="T4" fmla="*/ 28 w 569"/>
              <a:gd name="T5" fmla="*/ 182 h 437"/>
              <a:gd name="T6" fmla="*/ 0 w 569"/>
              <a:gd name="T7" fmla="*/ 219 h 437"/>
              <a:gd name="T8" fmla="*/ 28 w 569"/>
              <a:gd name="T9" fmla="*/ 255 h 437"/>
              <a:gd name="T10" fmla="*/ 63 w 569"/>
              <a:gd name="T11" fmla="*/ 243 h 437"/>
              <a:gd name="T12" fmla="*/ 108 w 569"/>
              <a:gd name="T13" fmla="*/ 243 h 437"/>
              <a:gd name="T14" fmla="*/ 131 w 569"/>
              <a:gd name="T15" fmla="*/ 279 h 437"/>
              <a:gd name="T16" fmla="*/ 131 w 569"/>
              <a:gd name="T17" fmla="*/ 282 h 437"/>
              <a:gd name="T18" fmla="*/ 131 w 569"/>
              <a:gd name="T19" fmla="*/ 286 h 437"/>
              <a:gd name="T20" fmla="*/ 131 w 569"/>
              <a:gd name="T21" fmla="*/ 291 h 437"/>
              <a:gd name="T22" fmla="*/ 131 w 569"/>
              <a:gd name="T23" fmla="*/ 437 h 437"/>
              <a:gd name="T24" fmla="*/ 283 w 569"/>
              <a:gd name="T25" fmla="*/ 437 h 437"/>
              <a:gd name="T26" fmla="*/ 267 w 569"/>
              <a:gd name="T27" fmla="*/ 382 h 437"/>
              <a:gd name="T28" fmla="*/ 353 w 569"/>
              <a:gd name="T29" fmla="*/ 300 h 437"/>
              <a:gd name="T30" fmla="*/ 438 w 569"/>
              <a:gd name="T31" fmla="*/ 382 h 437"/>
              <a:gd name="T32" fmla="*/ 423 w 569"/>
              <a:gd name="T33" fmla="*/ 437 h 437"/>
              <a:gd name="T34" fmla="*/ 567 w 569"/>
              <a:gd name="T35" fmla="*/ 437 h 437"/>
              <a:gd name="T36" fmla="*/ 567 w 569"/>
              <a:gd name="T37" fmla="*/ 295 h 437"/>
              <a:gd name="T38" fmla="*/ 567 w 569"/>
              <a:gd name="T39" fmla="*/ 162 h 437"/>
              <a:gd name="T40" fmla="*/ 567 w 569"/>
              <a:gd name="T41" fmla="*/ 158 h 437"/>
              <a:gd name="T42" fmla="*/ 567 w 569"/>
              <a:gd name="T43" fmla="*/ 1 h 437"/>
              <a:gd name="T44" fmla="*/ 397 w 569"/>
              <a:gd name="T45" fmla="*/ 1 h 437"/>
              <a:gd name="T46" fmla="*/ 397 w 569"/>
              <a:gd name="T47" fmla="*/ 1 h 437"/>
              <a:gd name="T48" fmla="*/ 215 w 569"/>
              <a:gd name="T49" fmla="*/ 1 h 437"/>
              <a:gd name="T50" fmla="*/ 202 w 569"/>
              <a:gd name="T51" fmla="*/ 0 h 437"/>
              <a:gd name="T52" fmla="*/ 202 w 569"/>
              <a:gd name="T53" fmla="*/ 1 h 437"/>
              <a:gd name="T54" fmla="*/ 142 w 569"/>
              <a:gd name="T55" fmla="*/ 1 h 437"/>
              <a:gd name="T56" fmla="*/ 131 w 569"/>
              <a:gd name="T57" fmla="*/ 1 h 437"/>
              <a:gd name="T58" fmla="*/ 131 w 569"/>
              <a:gd name="T59" fmla="*/ 151 h 437"/>
              <a:gd name="T60" fmla="*/ 131 w 569"/>
              <a:gd name="T61" fmla="*/ 152 h 437"/>
              <a:gd name="T62" fmla="*/ 132 w 569"/>
              <a:gd name="T63" fmla="*/ 169 h 437"/>
              <a:gd name="T64" fmla="*/ 128 w 569"/>
              <a:gd name="T65" fmla="*/ 169 h 437"/>
              <a:gd name="T66" fmla="*/ 108 w 569"/>
              <a:gd name="T67" fmla="*/ 19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69" h="437">
                <a:moveTo>
                  <a:pt x="108" y="194"/>
                </a:moveTo>
                <a:cubicBezTo>
                  <a:pt x="95" y="202"/>
                  <a:pt x="79" y="203"/>
                  <a:pt x="63" y="195"/>
                </a:cubicBezTo>
                <a:cubicBezTo>
                  <a:pt x="50" y="188"/>
                  <a:pt x="33" y="182"/>
                  <a:pt x="28" y="182"/>
                </a:cubicBezTo>
                <a:cubicBezTo>
                  <a:pt x="13" y="182"/>
                  <a:pt x="0" y="199"/>
                  <a:pt x="0" y="219"/>
                </a:cubicBezTo>
                <a:cubicBezTo>
                  <a:pt x="0" y="239"/>
                  <a:pt x="13" y="255"/>
                  <a:pt x="28" y="255"/>
                </a:cubicBezTo>
                <a:cubicBezTo>
                  <a:pt x="33" y="255"/>
                  <a:pt x="50" y="249"/>
                  <a:pt x="63" y="243"/>
                </a:cubicBezTo>
                <a:cubicBezTo>
                  <a:pt x="79" y="235"/>
                  <a:pt x="95" y="235"/>
                  <a:pt x="108" y="243"/>
                </a:cubicBezTo>
                <a:cubicBezTo>
                  <a:pt x="121" y="250"/>
                  <a:pt x="129" y="263"/>
                  <a:pt x="131" y="279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6"/>
                  <a:pt x="131" y="286"/>
                  <a:pt x="131" y="286"/>
                </a:cubicBezTo>
                <a:cubicBezTo>
                  <a:pt x="131" y="291"/>
                  <a:pt x="131" y="291"/>
                  <a:pt x="131" y="291"/>
                </a:cubicBezTo>
                <a:cubicBezTo>
                  <a:pt x="131" y="437"/>
                  <a:pt x="131" y="437"/>
                  <a:pt x="131" y="437"/>
                </a:cubicBezTo>
                <a:cubicBezTo>
                  <a:pt x="283" y="437"/>
                  <a:pt x="283" y="437"/>
                  <a:pt x="283" y="437"/>
                </a:cubicBezTo>
                <a:cubicBezTo>
                  <a:pt x="277" y="424"/>
                  <a:pt x="267" y="400"/>
                  <a:pt x="267" y="382"/>
                </a:cubicBezTo>
                <a:cubicBezTo>
                  <a:pt x="267" y="337"/>
                  <a:pt x="306" y="300"/>
                  <a:pt x="353" y="300"/>
                </a:cubicBezTo>
                <a:cubicBezTo>
                  <a:pt x="400" y="300"/>
                  <a:pt x="438" y="337"/>
                  <a:pt x="438" y="382"/>
                </a:cubicBezTo>
                <a:cubicBezTo>
                  <a:pt x="438" y="400"/>
                  <a:pt x="429" y="424"/>
                  <a:pt x="423" y="437"/>
                </a:cubicBezTo>
                <a:cubicBezTo>
                  <a:pt x="567" y="437"/>
                  <a:pt x="567" y="437"/>
                  <a:pt x="567" y="437"/>
                </a:cubicBezTo>
                <a:cubicBezTo>
                  <a:pt x="567" y="295"/>
                  <a:pt x="567" y="295"/>
                  <a:pt x="567" y="295"/>
                </a:cubicBezTo>
                <a:cubicBezTo>
                  <a:pt x="567" y="294"/>
                  <a:pt x="569" y="184"/>
                  <a:pt x="567" y="162"/>
                </a:cubicBezTo>
                <a:cubicBezTo>
                  <a:pt x="567" y="160"/>
                  <a:pt x="567" y="159"/>
                  <a:pt x="567" y="158"/>
                </a:cubicBezTo>
                <a:cubicBezTo>
                  <a:pt x="567" y="1"/>
                  <a:pt x="567" y="1"/>
                  <a:pt x="56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215" y="1"/>
                  <a:pt x="215" y="1"/>
                  <a:pt x="215" y="1"/>
                </a:cubicBezTo>
                <a:cubicBezTo>
                  <a:pt x="210" y="1"/>
                  <a:pt x="206" y="1"/>
                  <a:pt x="202" y="0"/>
                </a:cubicBezTo>
                <a:cubicBezTo>
                  <a:pt x="202" y="1"/>
                  <a:pt x="202" y="1"/>
                  <a:pt x="202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1" y="1"/>
                  <a:pt x="137" y="1"/>
                  <a:pt x="131" y="1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28" y="169"/>
                  <a:pt x="128" y="169"/>
                  <a:pt x="128" y="169"/>
                </a:cubicBezTo>
                <a:cubicBezTo>
                  <a:pt x="125" y="180"/>
                  <a:pt x="118" y="189"/>
                  <a:pt x="108" y="194"/>
                </a:cubicBezTo>
              </a:path>
            </a:pathLst>
          </a:custGeom>
          <a:solidFill>
            <a:srgbClr val="C8001C"/>
          </a:solidFill>
          <a:ln w="28575">
            <a:noFill/>
            <a:round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8" name="Freeform 8"/>
          <p:cNvSpPr/>
          <p:nvPr/>
        </p:nvSpPr>
        <p:spPr bwMode="auto">
          <a:xfrm>
            <a:off x="1180323" y="1825622"/>
            <a:ext cx="1767009" cy="2312022"/>
          </a:xfrm>
          <a:custGeom>
            <a:avLst/>
            <a:gdLst>
              <a:gd name="T0" fmla="*/ 194 w 436"/>
              <a:gd name="T1" fmla="*/ 459 h 568"/>
              <a:gd name="T2" fmla="*/ 194 w 436"/>
              <a:gd name="T3" fmla="*/ 505 h 568"/>
              <a:gd name="T4" fmla="*/ 181 w 436"/>
              <a:gd name="T5" fmla="*/ 539 h 568"/>
              <a:gd name="T6" fmla="*/ 218 w 436"/>
              <a:gd name="T7" fmla="*/ 568 h 568"/>
              <a:gd name="T8" fmla="*/ 255 w 436"/>
              <a:gd name="T9" fmla="*/ 539 h 568"/>
              <a:gd name="T10" fmla="*/ 242 w 436"/>
              <a:gd name="T11" fmla="*/ 505 h 568"/>
              <a:gd name="T12" fmla="*/ 242 w 436"/>
              <a:gd name="T13" fmla="*/ 459 h 568"/>
              <a:gd name="T14" fmla="*/ 279 w 436"/>
              <a:gd name="T15" fmla="*/ 437 h 568"/>
              <a:gd name="T16" fmla="*/ 281 w 436"/>
              <a:gd name="T17" fmla="*/ 437 h 568"/>
              <a:gd name="T18" fmla="*/ 285 w 436"/>
              <a:gd name="T19" fmla="*/ 437 h 568"/>
              <a:gd name="T20" fmla="*/ 290 w 436"/>
              <a:gd name="T21" fmla="*/ 436 h 568"/>
              <a:gd name="T22" fmla="*/ 436 w 436"/>
              <a:gd name="T23" fmla="*/ 436 h 568"/>
              <a:gd name="T24" fmla="*/ 436 w 436"/>
              <a:gd name="T25" fmla="*/ 285 h 568"/>
              <a:gd name="T26" fmla="*/ 381 w 436"/>
              <a:gd name="T27" fmla="*/ 301 h 568"/>
              <a:gd name="T28" fmla="*/ 300 w 436"/>
              <a:gd name="T29" fmla="*/ 215 h 568"/>
              <a:gd name="T30" fmla="*/ 381 w 436"/>
              <a:gd name="T31" fmla="*/ 129 h 568"/>
              <a:gd name="T32" fmla="*/ 436 w 436"/>
              <a:gd name="T33" fmla="*/ 145 h 568"/>
              <a:gd name="T34" fmla="*/ 436 w 436"/>
              <a:gd name="T35" fmla="*/ 0 h 568"/>
              <a:gd name="T36" fmla="*/ 294 w 436"/>
              <a:gd name="T37" fmla="*/ 0 h 568"/>
              <a:gd name="T38" fmla="*/ 201 w 436"/>
              <a:gd name="T39" fmla="*/ 0 h 568"/>
              <a:gd name="T40" fmla="*/ 161 w 436"/>
              <a:gd name="T41" fmla="*/ 0 h 568"/>
              <a:gd name="T42" fmla="*/ 157 w 436"/>
              <a:gd name="T43" fmla="*/ 0 h 568"/>
              <a:gd name="T44" fmla="*/ 0 w 436"/>
              <a:gd name="T45" fmla="*/ 0 h 568"/>
              <a:gd name="T46" fmla="*/ 0 w 436"/>
              <a:gd name="T47" fmla="*/ 161 h 568"/>
              <a:gd name="T48" fmla="*/ 0 w 436"/>
              <a:gd name="T49" fmla="*/ 353 h 568"/>
              <a:gd name="T50" fmla="*/ 0 w 436"/>
              <a:gd name="T51" fmla="*/ 366 h 568"/>
              <a:gd name="T52" fmla="*/ 0 w 436"/>
              <a:gd name="T53" fmla="*/ 366 h 568"/>
              <a:gd name="T54" fmla="*/ 0 w 436"/>
              <a:gd name="T55" fmla="*/ 426 h 568"/>
              <a:gd name="T56" fmla="*/ 0 w 436"/>
              <a:gd name="T57" fmla="*/ 436 h 568"/>
              <a:gd name="T58" fmla="*/ 150 w 436"/>
              <a:gd name="T59" fmla="*/ 437 h 568"/>
              <a:gd name="T60" fmla="*/ 151 w 436"/>
              <a:gd name="T61" fmla="*/ 437 h 568"/>
              <a:gd name="T62" fmla="*/ 168 w 436"/>
              <a:gd name="T63" fmla="*/ 436 h 568"/>
              <a:gd name="T64" fmla="*/ 168 w 436"/>
              <a:gd name="T65" fmla="*/ 439 h 568"/>
              <a:gd name="T66" fmla="*/ 194 w 436"/>
              <a:gd name="T67" fmla="*/ 459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6" h="568">
                <a:moveTo>
                  <a:pt x="194" y="459"/>
                </a:moveTo>
                <a:cubicBezTo>
                  <a:pt x="202" y="473"/>
                  <a:pt x="202" y="489"/>
                  <a:pt x="194" y="505"/>
                </a:cubicBezTo>
                <a:cubicBezTo>
                  <a:pt x="187" y="518"/>
                  <a:pt x="181" y="534"/>
                  <a:pt x="181" y="539"/>
                </a:cubicBezTo>
                <a:cubicBezTo>
                  <a:pt x="181" y="555"/>
                  <a:pt x="198" y="568"/>
                  <a:pt x="218" y="568"/>
                </a:cubicBezTo>
                <a:cubicBezTo>
                  <a:pt x="238" y="568"/>
                  <a:pt x="255" y="555"/>
                  <a:pt x="255" y="539"/>
                </a:cubicBezTo>
                <a:cubicBezTo>
                  <a:pt x="255" y="534"/>
                  <a:pt x="249" y="518"/>
                  <a:pt x="242" y="505"/>
                </a:cubicBezTo>
                <a:cubicBezTo>
                  <a:pt x="234" y="489"/>
                  <a:pt x="234" y="473"/>
                  <a:pt x="242" y="459"/>
                </a:cubicBezTo>
                <a:cubicBezTo>
                  <a:pt x="249" y="447"/>
                  <a:pt x="262" y="439"/>
                  <a:pt x="279" y="437"/>
                </a:cubicBezTo>
                <a:cubicBezTo>
                  <a:pt x="281" y="437"/>
                  <a:pt x="281" y="437"/>
                  <a:pt x="281" y="437"/>
                </a:cubicBezTo>
                <a:cubicBezTo>
                  <a:pt x="285" y="437"/>
                  <a:pt x="285" y="437"/>
                  <a:pt x="285" y="43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436" y="436"/>
                  <a:pt x="436" y="436"/>
                  <a:pt x="436" y="436"/>
                </a:cubicBezTo>
                <a:cubicBezTo>
                  <a:pt x="436" y="285"/>
                  <a:pt x="436" y="285"/>
                  <a:pt x="436" y="285"/>
                </a:cubicBezTo>
                <a:cubicBezTo>
                  <a:pt x="423" y="291"/>
                  <a:pt x="399" y="301"/>
                  <a:pt x="381" y="301"/>
                </a:cubicBezTo>
                <a:cubicBezTo>
                  <a:pt x="336" y="301"/>
                  <a:pt x="300" y="262"/>
                  <a:pt x="300" y="215"/>
                </a:cubicBezTo>
                <a:cubicBezTo>
                  <a:pt x="300" y="168"/>
                  <a:pt x="336" y="129"/>
                  <a:pt x="381" y="129"/>
                </a:cubicBezTo>
                <a:cubicBezTo>
                  <a:pt x="399" y="129"/>
                  <a:pt x="423" y="139"/>
                  <a:pt x="436" y="145"/>
                </a:cubicBezTo>
                <a:cubicBezTo>
                  <a:pt x="436" y="0"/>
                  <a:pt x="436" y="0"/>
                  <a:pt x="436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0"/>
                  <a:pt x="242" y="0"/>
                  <a:pt x="201" y="0"/>
                </a:cubicBezTo>
                <a:cubicBezTo>
                  <a:pt x="176" y="0"/>
                  <a:pt x="165" y="0"/>
                  <a:pt x="161" y="0"/>
                </a:cubicBezTo>
                <a:cubicBezTo>
                  <a:pt x="160" y="0"/>
                  <a:pt x="159" y="0"/>
                  <a:pt x="15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58"/>
                  <a:pt x="0" y="362"/>
                  <a:pt x="0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7"/>
                  <a:pt x="0" y="431"/>
                  <a:pt x="0" y="436"/>
                </a:cubicBezTo>
                <a:cubicBezTo>
                  <a:pt x="150" y="437"/>
                  <a:pt x="150" y="437"/>
                  <a:pt x="150" y="437"/>
                </a:cubicBezTo>
                <a:cubicBezTo>
                  <a:pt x="151" y="437"/>
                  <a:pt x="151" y="437"/>
                  <a:pt x="151" y="437"/>
                </a:cubicBezTo>
                <a:cubicBezTo>
                  <a:pt x="168" y="436"/>
                  <a:pt x="168" y="436"/>
                  <a:pt x="168" y="436"/>
                </a:cubicBezTo>
                <a:cubicBezTo>
                  <a:pt x="168" y="439"/>
                  <a:pt x="168" y="439"/>
                  <a:pt x="168" y="439"/>
                </a:cubicBezTo>
                <a:cubicBezTo>
                  <a:pt x="179" y="443"/>
                  <a:pt x="188" y="450"/>
                  <a:pt x="194" y="45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9631647" y="2231385"/>
            <a:ext cx="377054" cy="541585"/>
            <a:chOff x="9410834" y="2025648"/>
            <a:chExt cx="475052" cy="682348"/>
          </a:xfrm>
        </p:grpSpPr>
        <p:sp>
          <p:nvSpPr>
            <p:cNvPr id="121" name="Freeform 9"/>
            <p:cNvSpPr/>
            <p:nvPr/>
          </p:nvSpPr>
          <p:spPr bwMode="auto">
            <a:xfrm>
              <a:off x="9503685" y="2081791"/>
              <a:ext cx="86373" cy="51824"/>
            </a:xfrm>
            <a:custGeom>
              <a:avLst/>
              <a:gdLst>
                <a:gd name="T0" fmla="*/ 15 w 17"/>
                <a:gd name="T1" fmla="*/ 0 h 10"/>
                <a:gd name="T2" fmla="*/ 15 w 17"/>
                <a:gd name="T3" fmla="*/ 0 h 10"/>
                <a:gd name="T4" fmla="*/ 14 w 17"/>
                <a:gd name="T5" fmla="*/ 0 h 10"/>
                <a:gd name="T6" fmla="*/ 14 w 17"/>
                <a:gd name="T7" fmla="*/ 0 h 10"/>
                <a:gd name="T8" fmla="*/ 1 w 17"/>
                <a:gd name="T9" fmla="*/ 6 h 10"/>
                <a:gd name="T10" fmla="*/ 1 w 17"/>
                <a:gd name="T11" fmla="*/ 6 h 10"/>
                <a:gd name="T12" fmla="*/ 1 w 17"/>
                <a:gd name="T13" fmla="*/ 7 h 10"/>
                <a:gd name="T14" fmla="*/ 0 w 17"/>
                <a:gd name="T15" fmla="*/ 8 h 10"/>
                <a:gd name="T16" fmla="*/ 1 w 17"/>
                <a:gd name="T17" fmla="*/ 9 h 10"/>
                <a:gd name="T18" fmla="*/ 2 w 17"/>
                <a:gd name="T19" fmla="*/ 10 h 10"/>
                <a:gd name="T20" fmla="*/ 2 w 17"/>
                <a:gd name="T21" fmla="*/ 10 h 10"/>
                <a:gd name="T22" fmla="*/ 3 w 17"/>
                <a:gd name="T23" fmla="*/ 10 h 10"/>
                <a:gd name="T24" fmla="*/ 3 w 17"/>
                <a:gd name="T25" fmla="*/ 10 h 10"/>
                <a:gd name="T26" fmla="*/ 16 w 17"/>
                <a:gd name="T27" fmla="*/ 4 h 10"/>
                <a:gd name="T28" fmla="*/ 16 w 17"/>
                <a:gd name="T29" fmla="*/ 4 h 10"/>
                <a:gd name="T30" fmla="*/ 16 w 17"/>
                <a:gd name="T31" fmla="*/ 3 h 10"/>
                <a:gd name="T32" fmla="*/ 17 w 17"/>
                <a:gd name="T33" fmla="*/ 2 h 10"/>
                <a:gd name="T34" fmla="*/ 16 w 17"/>
                <a:gd name="T35" fmla="*/ 1 h 10"/>
                <a:gd name="T36" fmla="*/ 15 w 17"/>
                <a:gd name="T3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2" name="Freeform 10"/>
            <p:cNvSpPr/>
            <p:nvPr/>
          </p:nvSpPr>
          <p:spPr bwMode="auto">
            <a:xfrm>
              <a:off x="9523119" y="2112021"/>
              <a:ext cx="77736" cy="51824"/>
            </a:xfrm>
            <a:custGeom>
              <a:avLst/>
              <a:gdLst>
                <a:gd name="T0" fmla="*/ 13 w 15"/>
                <a:gd name="T1" fmla="*/ 0 h 10"/>
                <a:gd name="T2" fmla="*/ 0 w 15"/>
                <a:gd name="T3" fmla="*/ 6 h 10"/>
                <a:gd name="T4" fmla="*/ 0 w 15"/>
                <a:gd name="T5" fmla="*/ 7 h 10"/>
                <a:gd name="T6" fmla="*/ 1 w 15"/>
                <a:gd name="T7" fmla="*/ 8 h 10"/>
                <a:gd name="T8" fmla="*/ 1 w 15"/>
                <a:gd name="T9" fmla="*/ 8 h 10"/>
                <a:gd name="T10" fmla="*/ 1 w 15"/>
                <a:gd name="T11" fmla="*/ 8 h 10"/>
                <a:gd name="T12" fmla="*/ 2 w 15"/>
                <a:gd name="T13" fmla="*/ 10 h 10"/>
                <a:gd name="T14" fmla="*/ 15 w 15"/>
                <a:gd name="T15" fmla="*/ 5 h 10"/>
                <a:gd name="T16" fmla="*/ 13 w 15"/>
                <a:gd name="T17" fmla="*/ 2 h 10"/>
                <a:gd name="T18" fmla="*/ 13 w 15"/>
                <a:gd name="T19" fmla="*/ 2 h 10"/>
                <a:gd name="T20" fmla="*/ 13 w 15"/>
                <a:gd name="T21" fmla="*/ 1 h 10"/>
                <a:gd name="T22" fmla="*/ 13 w 15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0">
                  <a:moveTo>
                    <a:pt x="13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3" name="Freeform 11"/>
            <p:cNvSpPr/>
            <p:nvPr/>
          </p:nvSpPr>
          <p:spPr bwMode="auto">
            <a:xfrm>
              <a:off x="9518801" y="2641057"/>
              <a:ext cx="328218" cy="30231"/>
            </a:xfrm>
            <a:custGeom>
              <a:avLst/>
              <a:gdLst>
                <a:gd name="T0" fmla="*/ 63 w 64"/>
                <a:gd name="T1" fmla="*/ 0 h 6"/>
                <a:gd name="T2" fmla="*/ 1 w 64"/>
                <a:gd name="T3" fmla="*/ 0 h 6"/>
                <a:gd name="T4" fmla="*/ 0 w 64"/>
                <a:gd name="T5" fmla="*/ 2 h 6"/>
                <a:gd name="T6" fmla="*/ 0 w 64"/>
                <a:gd name="T7" fmla="*/ 6 h 6"/>
                <a:gd name="T8" fmla="*/ 64 w 64"/>
                <a:gd name="T9" fmla="*/ 6 h 6"/>
                <a:gd name="T10" fmla="*/ 64 w 64"/>
                <a:gd name="T11" fmla="*/ 2 h 6"/>
                <a:gd name="T12" fmla="*/ 63 w 6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">
                  <a:moveTo>
                    <a:pt x="6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4" y="1"/>
                    <a:pt x="63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4" name="Freeform 12"/>
            <p:cNvSpPr/>
            <p:nvPr/>
          </p:nvSpPr>
          <p:spPr bwMode="auto">
            <a:xfrm>
              <a:off x="9484251" y="2025648"/>
              <a:ext cx="86373" cy="75576"/>
            </a:xfrm>
            <a:custGeom>
              <a:avLst/>
              <a:gdLst>
                <a:gd name="T0" fmla="*/ 12 w 17"/>
                <a:gd name="T1" fmla="*/ 0 h 15"/>
                <a:gd name="T2" fmla="*/ 12 w 17"/>
                <a:gd name="T3" fmla="*/ 0 h 15"/>
                <a:gd name="T4" fmla="*/ 0 w 17"/>
                <a:gd name="T5" fmla="*/ 5 h 15"/>
                <a:gd name="T6" fmla="*/ 0 w 17"/>
                <a:gd name="T7" fmla="*/ 6 h 15"/>
                <a:gd name="T8" fmla="*/ 4 w 17"/>
                <a:gd name="T9" fmla="*/ 15 h 15"/>
                <a:gd name="T10" fmla="*/ 17 w 17"/>
                <a:gd name="T11" fmla="*/ 9 h 15"/>
                <a:gd name="T12" fmla="*/ 13 w 17"/>
                <a:gd name="T13" fmla="*/ 0 h 15"/>
                <a:gd name="T14" fmla="*/ 12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5" name="Freeform 13"/>
            <p:cNvSpPr/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6" name="Freeform 14"/>
            <p:cNvSpPr/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7" name="Freeform 15"/>
            <p:cNvSpPr/>
            <p:nvPr/>
          </p:nvSpPr>
          <p:spPr bwMode="auto">
            <a:xfrm>
              <a:off x="9615970" y="2312839"/>
              <a:ext cx="71258" cy="41027"/>
            </a:xfrm>
            <a:custGeom>
              <a:avLst/>
              <a:gdLst>
                <a:gd name="T0" fmla="*/ 12 w 14"/>
                <a:gd name="T1" fmla="*/ 0 h 8"/>
                <a:gd name="T2" fmla="*/ 0 w 14"/>
                <a:gd name="T3" fmla="*/ 5 h 8"/>
                <a:gd name="T4" fmla="*/ 1 w 14"/>
                <a:gd name="T5" fmla="*/ 7 h 8"/>
                <a:gd name="T6" fmla="*/ 2 w 14"/>
                <a:gd name="T7" fmla="*/ 8 h 8"/>
                <a:gd name="T8" fmla="*/ 3 w 14"/>
                <a:gd name="T9" fmla="*/ 8 h 8"/>
                <a:gd name="T10" fmla="*/ 4 w 14"/>
                <a:gd name="T11" fmla="*/ 8 h 8"/>
                <a:gd name="T12" fmla="*/ 4 w 14"/>
                <a:gd name="T13" fmla="*/ 8 h 8"/>
                <a:gd name="T14" fmla="*/ 12 w 14"/>
                <a:gd name="T15" fmla="*/ 4 h 8"/>
                <a:gd name="T16" fmla="*/ 12 w 14"/>
                <a:gd name="T17" fmla="*/ 4 h 8"/>
                <a:gd name="T18" fmla="*/ 13 w 14"/>
                <a:gd name="T19" fmla="*/ 3 h 8"/>
                <a:gd name="T20" fmla="*/ 13 w 14"/>
                <a:gd name="T21" fmla="*/ 2 h 8"/>
                <a:gd name="T22" fmla="*/ 12 w 14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8">
                  <a:moveTo>
                    <a:pt x="1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8" name="Freeform 16"/>
            <p:cNvSpPr/>
            <p:nvPr/>
          </p:nvSpPr>
          <p:spPr bwMode="auto">
            <a:xfrm>
              <a:off x="9641882" y="2343069"/>
              <a:ext cx="60461" cy="60461"/>
            </a:xfrm>
            <a:custGeom>
              <a:avLst/>
              <a:gdLst>
                <a:gd name="T0" fmla="*/ 8 w 12"/>
                <a:gd name="T1" fmla="*/ 0 h 12"/>
                <a:gd name="T2" fmla="*/ 0 w 12"/>
                <a:gd name="T3" fmla="*/ 4 h 12"/>
                <a:gd name="T4" fmla="*/ 3 w 12"/>
                <a:gd name="T5" fmla="*/ 11 h 12"/>
                <a:gd name="T6" fmla="*/ 4 w 12"/>
                <a:gd name="T7" fmla="*/ 12 h 12"/>
                <a:gd name="T8" fmla="*/ 4 w 12"/>
                <a:gd name="T9" fmla="*/ 12 h 12"/>
                <a:gd name="T10" fmla="*/ 12 w 12"/>
                <a:gd name="T11" fmla="*/ 9 h 12"/>
                <a:gd name="T12" fmla="*/ 12 w 12"/>
                <a:gd name="T13" fmla="*/ 7 h 12"/>
                <a:gd name="T14" fmla="*/ 8 w 1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9" name="Freeform 17"/>
            <p:cNvSpPr>
              <a:spLocks noEditPoints="1"/>
            </p:cNvSpPr>
            <p:nvPr/>
          </p:nvSpPr>
          <p:spPr bwMode="auto">
            <a:xfrm>
              <a:off x="9410834" y="2142252"/>
              <a:ext cx="410272" cy="492327"/>
            </a:xfrm>
            <a:custGeom>
              <a:avLst/>
              <a:gdLst>
                <a:gd name="T0" fmla="*/ 23 w 80"/>
                <a:gd name="T1" fmla="*/ 25 h 96"/>
                <a:gd name="T2" fmla="*/ 28 w 80"/>
                <a:gd name="T3" fmla="*/ 18 h 96"/>
                <a:gd name="T4" fmla="*/ 30 w 80"/>
                <a:gd name="T5" fmla="*/ 27 h 96"/>
                <a:gd name="T6" fmla="*/ 40 w 80"/>
                <a:gd name="T7" fmla="*/ 0 h 96"/>
                <a:gd name="T8" fmla="*/ 37 w 80"/>
                <a:gd name="T9" fmla="*/ 1 h 96"/>
                <a:gd name="T10" fmla="*/ 25 w 80"/>
                <a:gd name="T11" fmla="*/ 6 h 96"/>
                <a:gd name="T12" fmla="*/ 24 w 80"/>
                <a:gd name="T13" fmla="*/ 7 h 96"/>
                <a:gd name="T14" fmla="*/ 26 w 80"/>
                <a:gd name="T15" fmla="*/ 15 h 96"/>
                <a:gd name="T16" fmla="*/ 20 w 80"/>
                <a:gd name="T17" fmla="*/ 23 h 96"/>
                <a:gd name="T18" fmla="*/ 29 w 80"/>
                <a:gd name="T19" fmla="*/ 88 h 96"/>
                <a:gd name="T20" fmla="*/ 43 w 80"/>
                <a:gd name="T21" fmla="*/ 96 h 96"/>
                <a:gd name="T22" fmla="*/ 53 w 80"/>
                <a:gd name="T23" fmla="*/ 88 h 96"/>
                <a:gd name="T24" fmla="*/ 56 w 80"/>
                <a:gd name="T25" fmla="*/ 78 h 96"/>
                <a:gd name="T26" fmla="*/ 61 w 80"/>
                <a:gd name="T27" fmla="*/ 77 h 96"/>
                <a:gd name="T28" fmla="*/ 76 w 80"/>
                <a:gd name="T29" fmla="*/ 70 h 96"/>
                <a:gd name="T30" fmla="*/ 75 w 80"/>
                <a:gd name="T31" fmla="*/ 66 h 96"/>
                <a:gd name="T32" fmla="*/ 73 w 80"/>
                <a:gd name="T33" fmla="*/ 64 h 96"/>
                <a:gd name="T34" fmla="*/ 58 w 80"/>
                <a:gd name="T35" fmla="*/ 73 h 96"/>
                <a:gd name="T36" fmla="*/ 53 w 80"/>
                <a:gd name="T37" fmla="*/ 71 h 96"/>
                <a:gd name="T38" fmla="*/ 60 w 80"/>
                <a:gd name="T39" fmla="*/ 65 h 96"/>
                <a:gd name="T40" fmla="*/ 80 w 80"/>
                <a:gd name="T41" fmla="*/ 55 h 96"/>
                <a:gd name="T42" fmla="*/ 79 w 80"/>
                <a:gd name="T43" fmla="*/ 52 h 96"/>
                <a:gd name="T44" fmla="*/ 78 w 80"/>
                <a:gd name="T45" fmla="*/ 51 h 96"/>
                <a:gd name="T46" fmla="*/ 41 w 80"/>
                <a:gd name="T47" fmla="*/ 70 h 96"/>
                <a:gd name="T48" fmla="*/ 43 w 80"/>
                <a:gd name="T49" fmla="*/ 72 h 96"/>
                <a:gd name="T50" fmla="*/ 44 w 80"/>
                <a:gd name="T51" fmla="*/ 71 h 96"/>
                <a:gd name="T52" fmla="*/ 46 w 80"/>
                <a:gd name="T53" fmla="*/ 74 h 96"/>
                <a:gd name="T54" fmla="*/ 50 w 80"/>
                <a:gd name="T55" fmla="*/ 72 h 96"/>
                <a:gd name="T56" fmla="*/ 41 w 80"/>
                <a:gd name="T57" fmla="*/ 81 h 96"/>
                <a:gd name="T58" fmla="*/ 23 w 80"/>
                <a:gd name="T59" fmla="*/ 33 h 96"/>
                <a:gd name="T60" fmla="*/ 36 w 80"/>
                <a:gd name="T61" fmla="*/ 37 h 96"/>
                <a:gd name="T62" fmla="*/ 54 w 80"/>
                <a:gd name="T63" fmla="*/ 29 h 96"/>
                <a:gd name="T64" fmla="*/ 40 w 80"/>
                <a:gd name="T6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96">
                  <a:moveTo>
                    <a:pt x="28" y="28"/>
                  </a:moveTo>
                  <a:cubicBezTo>
                    <a:pt x="26" y="28"/>
                    <a:pt x="24" y="27"/>
                    <a:pt x="23" y="25"/>
                  </a:cubicBezTo>
                  <a:cubicBezTo>
                    <a:pt x="22" y="22"/>
                    <a:pt x="23" y="19"/>
                    <a:pt x="26" y="18"/>
                  </a:cubicBezTo>
                  <a:cubicBezTo>
                    <a:pt x="27" y="18"/>
                    <a:pt x="27" y="18"/>
                    <a:pt x="28" y="18"/>
                  </a:cubicBezTo>
                  <a:cubicBezTo>
                    <a:pt x="30" y="18"/>
                    <a:pt x="32" y="19"/>
                    <a:pt x="33" y="21"/>
                  </a:cubicBezTo>
                  <a:cubicBezTo>
                    <a:pt x="34" y="23"/>
                    <a:pt x="33" y="26"/>
                    <a:pt x="30" y="27"/>
                  </a:cubicBezTo>
                  <a:cubicBezTo>
                    <a:pt x="30" y="28"/>
                    <a:pt x="29" y="28"/>
                    <a:pt x="28" y="28"/>
                  </a:cubicBezTo>
                  <a:moveTo>
                    <a:pt x="40" y="0"/>
                  </a:moveTo>
                  <a:cubicBezTo>
                    <a:pt x="40" y="0"/>
                    <a:pt x="39" y="0"/>
                    <a:pt x="39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2" y="17"/>
                    <a:pt x="20" y="20"/>
                    <a:pt x="20" y="23"/>
                  </a:cubicBezTo>
                  <a:cubicBezTo>
                    <a:pt x="6" y="32"/>
                    <a:pt x="0" y="51"/>
                    <a:pt x="8" y="69"/>
                  </a:cubicBezTo>
                  <a:cubicBezTo>
                    <a:pt x="13" y="78"/>
                    <a:pt x="21" y="85"/>
                    <a:pt x="29" y="88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6" y="90"/>
                    <a:pt x="49" y="89"/>
                    <a:pt x="53" y="88"/>
                  </a:cubicBezTo>
                  <a:cubicBezTo>
                    <a:pt x="55" y="87"/>
                    <a:pt x="57" y="85"/>
                    <a:pt x="59" y="84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6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0"/>
                    <a:pt x="76" y="68"/>
                    <a:pt x="76" y="67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4" y="65"/>
                    <a:pt x="74" y="64"/>
                    <a:pt x="73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8" y="71"/>
                    <a:pt x="58" y="72"/>
                    <a:pt x="58" y="73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1" y="67"/>
                    <a:pt x="61" y="66"/>
                    <a:pt x="60" y="65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4"/>
                    <a:pt x="80" y="54"/>
                    <a:pt x="80" y="53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51"/>
                    <a:pt x="79" y="51"/>
                    <a:pt x="78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0" y="69"/>
                    <a:pt x="41" y="70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2" y="71"/>
                    <a:pt x="42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5" y="73"/>
                    <a:pt x="45" y="74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9" y="76"/>
                    <a:pt x="47" y="79"/>
                    <a:pt x="45" y="80"/>
                  </a:cubicBezTo>
                  <a:cubicBezTo>
                    <a:pt x="44" y="81"/>
                    <a:pt x="42" y="81"/>
                    <a:pt x="41" y="81"/>
                  </a:cubicBezTo>
                  <a:cubicBezTo>
                    <a:pt x="34" y="81"/>
                    <a:pt x="26" y="74"/>
                    <a:pt x="21" y="63"/>
                  </a:cubicBezTo>
                  <a:cubicBezTo>
                    <a:pt x="15" y="50"/>
                    <a:pt x="16" y="37"/>
                    <a:pt x="23" y="33"/>
                  </a:cubicBezTo>
                  <a:cubicBezTo>
                    <a:pt x="24" y="33"/>
                    <a:pt x="25" y="33"/>
                    <a:pt x="26" y="33"/>
                  </a:cubicBezTo>
                  <a:cubicBezTo>
                    <a:pt x="29" y="33"/>
                    <a:pt x="33" y="34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0" name="Freeform 18"/>
            <p:cNvSpPr/>
            <p:nvPr/>
          </p:nvSpPr>
          <p:spPr bwMode="auto">
            <a:xfrm>
              <a:off x="9533916" y="2239422"/>
              <a:ext cx="41027" cy="36709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1 h 7"/>
                <a:gd name="T4" fmla="*/ 1 w 8"/>
                <a:gd name="T5" fmla="*/ 5 h 7"/>
                <a:gd name="T6" fmla="*/ 4 w 8"/>
                <a:gd name="T7" fmla="*/ 7 h 7"/>
                <a:gd name="T8" fmla="*/ 5 w 8"/>
                <a:gd name="T9" fmla="*/ 6 h 7"/>
                <a:gd name="T10" fmla="*/ 7 w 8"/>
                <a:gd name="T11" fmla="*/ 2 h 7"/>
                <a:gd name="T12" fmla="*/ 4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7" y="6"/>
                    <a:pt x="8" y="4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1750715" y="2265662"/>
            <a:ext cx="478174" cy="481598"/>
            <a:chOff x="1816476" y="2075313"/>
            <a:chExt cx="602453" cy="606771"/>
          </a:xfrm>
          <a:solidFill>
            <a:srgbClr val="C8001C"/>
          </a:solidFill>
        </p:grpSpPr>
        <p:sp>
          <p:nvSpPr>
            <p:cNvPr id="119" name="Oval 19"/>
            <p:cNvSpPr>
              <a:spLocks noChangeArrowheads="1"/>
            </p:cNvSpPr>
            <p:nvPr/>
          </p:nvSpPr>
          <p:spPr bwMode="auto">
            <a:xfrm>
              <a:off x="2060480" y="2321476"/>
              <a:ext cx="112285" cy="1187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0" name="Freeform 20"/>
            <p:cNvSpPr>
              <a:spLocks noEditPoints="1"/>
            </p:cNvSpPr>
            <p:nvPr/>
          </p:nvSpPr>
          <p:spPr bwMode="auto">
            <a:xfrm>
              <a:off x="1816476" y="2075313"/>
              <a:ext cx="602453" cy="606771"/>
            </a:xfrm>
            <a:custGeom>
              <a:avLst/>
              <a:gdLst>
                <a:gd name="T0" fmla="*/ 59 w 118"/>
                <a:gd name="T1" fmla="*/ 90 h 118"/>
                <a:gd name="T2" fmla="*/ 29 w 118"/>
                <a:gd name="T3" fmla="*/ 60 h 118"/>
                <a:gd name="T4" fmla="*/ 59 w 118"/>
                <a:gd name="T5" fmla="*/ 30 h 118"/>
                <a:gd name="T6" fmla="*/ 89 w 118"/>
                <a:gd name="T7" fmla="*/ 60 h 118"/>
                <a:gd name="T8" fmla="*/ 59 w 118"/>
                <a:gd name="T9" fmla="*/ 90 h 118"/>
                <a:gd name="T10" fmla="*/ 64 w 118"/>
                <a:gd name="T11" fmla="*/ 0 h 118"/>
                <a:gd name="T12" fmla="*/ 54 w 118"/>
                <a:gd name="T13" fmla="*/ 0 h 118"/>
                <a:gd name="T14" fmla="*/ 47 w 118"/>
                <a:gd name="T15" fmla="*/ 6 h 118"/>
                <a:gd name="T16" fmla="*/ 44 w 118"/>
                <a:gd name="T17" fmla="*/ 17 h 118"/>
                <a:gd name="T18" fmla="*/ 40 w 118"/>
                <a:gd name="T19" fmla="*/ 19 h 118"/>
                <a:gd name="T20" fmla="*/ 30 w 118"/>
                <a:gd name="T21" fmla="*/ 13 h 118"/>
                <a:gd name="T22" fmla="*/ 26 w 118"/>
                <a:gd name="T23" fmla="*/ 12 h 118"/>
                <a:gd name="T24" fmla="*/ 21 w 118"/>
                <a:gd name="T25" fmla="*/ 14 h 118"/>
                <a:gd name="T26" fmla="*/ 14 w 118"/>
                <a:gd name="T27" fmla="*/ 21 h 118"/>
                <a:gd name="T28" fmla="*/ 13 w 118"/>
                <a:gd name="T29" fmla="*/ 30 h 118"/>
                <a:gd name="T30" fmla="*/ 19 w 118"/>
                <a:gd name="T31" fmla="*/ 40 h 118"/>
                <a:gd name="T32" fmla="*/ 17 w 118"/>
                <a:gd name="T33" fmla="*/ 44 h 118"/>
                <a:gd name="T34" fmla="*/ 6 w 118"/>
                <a:gd name="T35" fmla="*/ 47 h 118"/>
                <a:gd name="T36" fmla="*/ 0 w 118"/>
                <a:gd name="T37" fmla="*/ 54 h 118"/>
                <a:gd name="T38" fmla="*/ 0 w 118"/>
                <a:gd name="T39" fmla="*/ 64 h 118"/>
                <a:gd name="T40" fmla="*/ 6 w 118"/>
                <a:gd name="T41" fmla="*/ 71 h 118"/>
                <a:gd name="T42" fmla="*/ 17 w 118"/>
                <a:gd name="T43" fmla="*/ 73 h 118"/>
                <a:gd name="T44" fmla="*/ 19 w 118"/>
                <a:gd name="T45" fmla="*/ 78 h 118"/>
                <a:gd name="T46" fmla="*/ 13 w 118"/>
                <a:gd name="T47" fmla="*/ 88 h 118"/>
                <a:gd name="T48" fmla="*/ 14 w 118"/>
                <a:gd name="T49" fmla="*/ 97 h 118"/>
                <a:gd name="T50" fmla="*/ 21 w 118"/>
                <a:gd name="T51" fmla="*/ 104 h 118"/>
                <a:gd name="T52" fmla="*/ 26 w 118"/>
                <a:gd name="T53" fmla="*/ 106 h 118"/>
                <a:gd name="T54" fmla="*/ 30 w 118"/>
                <a:gd name="T55" fmla="*/ 105 h 118"/>
                <a:gd name="T56" fmla="*/ 40 w 118"/>
                <a:gd name="T57" fmla="*/ 99 h 118"/>
                <a:gd name="T58" fmla="*/ 44 w 118"/>
                <a:gd name="T59" fmla="*/ 101 h 118"/>
                <a:gd name="T60" fmla="*/ 47 w 118"/>
                <a:gd name="T61" fmla="*/ 112 h 118"/>
                <a:gd name="T62" fmla="*/ 54 w 118"/>
                <a:gd name="T63" fmla="*/ 118 h 118"/>
                <a:gd name="T64" fmla="*/ 64 w 118"/>
                <a:gd name="T65" fmla="*/ 118 h 118"/>
                <a:gd name="T66" fmla="*/ 71 w 118"/>
                <a:gd name="T67" fmla="*/ 112 h 118"/>
                <a:gd name="T68" fmla="*/ 73 w 118"/>
                <a:gd name="T69" fmla="*/ 101 h 118"/>
                <a:gd name="T70" fmla="*/ 78 w 118"/>
                <a:gd name="T71" fmla="*/ 99 h 118"/>
                <a:gd name="T72" fmla="*/ 88 w 118"/>
                <a:gd name="T73" fmla="*/ 105 h 118"/>
                <a:gd name="T74" fmla="*/ 92 w 118"/>
                <a:gd name="T75" fmla="*/ 106 h 118"/>
                <a:gd name="T76" fmla="*/ 97 w 118"/>
                <a:gd name="T77" fmla="*/ 104 h 118"/>
                <a:gd name="T78" fmla="*/ 104 w 118"/>
                <a:gd name="T79" fmla="*/ 97 h 118"/>
                <a:gd name="T80" fmla="*/ 105 w 118"/>
                <a:gd name="T81" fmla="*/ 88 h 118"/>
                <a:gd name="T82" fmla="*/ 99 w 118"/>
                <a:gd name="T83" fmla="*/ 78 h 118"/>
                <a:gd name="T84" fmla="*/ 101 w 118"/>
                <a:gd name="T85" fmla="*/ 73 h 118"/>
                <a:gd name="T86" fmla="*/ 112 w 118"/>
                <a:gd name="T87" fmla="*/ 71 h 118"/>
                <a:gd name="T88" fmla="*/ 118 w 118"/>
                <a:gd name="T89" fmla="*/ 64 h 118"/>
                <a:gd name="T90" fmla="*/ 118 w 118"/>
                <a:gd name="T91" fmla="*/ 54 h 118"/>
                <a:gd name="T92" fmla="*/ 112 w 118"/>
                <a:gd name="T93" fmla="*/ 47 h 118"/>
                <a:gd name="T94" fmla="*/ 101 w 118"/>
                <a:gd name="T95" fmla="*/ 44 h 118"/>
                <a:gd name="T96" fmla="*/ 99 w 118"/>
                <a:gd name="T97" fmla="*/ 40 h 118"/>
                <a:gd name="T98" fmla="*/ 105 w 118"/>
                <a:gd name="T99" fmla="*/ 30 h 118"/>
                <a:gd name="T100" fmla="*/ 104 w 118"/>
                <a:gd name="T101" fmla="*/ 21 h 118"/>
                <a:gd name="T102" fmla="*/ 97 w 118"/>
                <a:gd name="T103" fmla="*/ 14 h 118"/>
                <a:gd name="T104" fmla="*/ 92 w 118"/>
                <a:gd name="T105" fmla="*/ 12 h 118"/>
                <a:gd name="T106" fmla="*/ 88 w 118"/>
                <a:gd name="T107" fmla="*/ 13 h 118"/>
                <a:gd name="T108" fmla="*/ 78 w 118"/>
                <a:gd name="T109" fmla="*/ 19 h 118"/>
                <a:gd name="T110" fmla="*/ 73 w 118"/>
                <a:gd name="T111" fmla="*/ 17 h 118"/>
                <a:gd name="T112" fmla="*/ 71 w 118"/>
                <a:gd name="T113" fmla="*/ 6 h 118"/>
                <a:gd name="T114" fmla="*/ 64 w 118"/>
                <a:gd name="T11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8" h="118">
                  <a:moveTo>
                    <a:pt x="59" y="90"/>
                  </a:moveTo>
                  <a:cubicBezTo>
                    <a:pt x="42" y="90"/>
                    <a:pt x="29" y="76"/>
                    <a:pt x="29" y="60"/>
                  </a:cubicBezTo>
                  <a:cubicBezTo>
                    <a:pt x="29" y="43"/>
                    <a:pt x="42" y="30"/>
                    <a:pt x="59" y="30"/>
                  </a:cubicBezTo>
                  <a:cubicBezTo>
                    <a:pt x="75" y="30"/>
                    <a:pt x="89" y="43"/>
                    <a:pt x="89" y="60"/>
                  </a:cubicBezTo>
                  <a:cubicBezTo>
                    <a:pt x="89" y="76"/>
                    <a:pt x="75" y="90"/>
                    <a:pt x="59" y="90"/>
                  </a:cubicBezTo>
                  <a:moveTo>
                    <a:pt x="6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8"/>
                    <a:pt x="41" y="18"/>
                    <a:pt x="40" y="19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2"/>
                    <a:pt x="28" y="12"/>
                    <a:pt x="26" y="12"/>
                  </a:cubicBezTo>
                  <a:cubicBezTo>
                    <a:pt x="24" y="12"/>
                    <a:pt x="22" y="12"/>
                    <a:pt x="21" y="1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1" y="23"/>
                    <a:pt x="11" y="27"/>
                    <a:pt x="13" y="3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8" y="43"/>
                    <a:pt x="17" y="44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7"/>
                    <a:pt x="0" y="50"/>
                    <a:pt x="0" y="5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1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8" y="75"/>
                    <a:pt x="19" y="77"/>
                    <a:pt x="19" y="7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1" y="91"/>
                    <a:pt x="11" y="95"/>
                    <a:pt x="14" y="97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2" y="105"/>
                    <a:pt x="24" y="106"/>
                    <a:pt x="26" y="106"/>
                  </a:cubicBezTo>
                  <a:cubicBezTo>
                    <a:pt x="28" y="106"/>
                    <a:pt x="29" y="106"/>
                    <a:pt x="30" y="105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1" y="99"/>
                    <a:pt x="43" y="100"/>
                    <a:pt x="44" y="101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7" y="115"/>
                    <a:pt x="50" y="118"/>
                    <a:pt x="54" y="118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7" y="118"/>
                    <a:pt x="70" y="115"/>
                    <a:pt x="71" y="112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5" y="100"/>
                    <a:pt x="77" y="99"/>
                    <a:pt x="78" y="99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6"/>
                    <a:pt x="90" y="106"/>
                    <a:pt x="92" y="106"/>
                  </a:cubicBezTo>
                  <a:cubicBezTo>
                    <a:pt x="94" y="106"/>
                    <a:pt x="96" y="105"/>
                    <a:pt x="97" y="104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7" y="95"/>
                    <a:pt x="107" y="91"/>
                    <a:pt x="105" y="8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7"/>
                    <a:pt x="100" y="75"/>
                    <a:pt x="101" y="73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5" y="70"/>
                    <a:pt x="118" y="67"/>
                    <a:pt x="118" y="6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0"/>
                    <a:pt x="115" y="47"/>
                    <a:pt x="112" y="47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9" y="41"/>
                    <a:pt x="99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7" y="27"/>
                    <a:pt x="107" y="23"/>
                    <a:pt x="104" y="21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6" y="12"/>
                    <a:pt x="94" y="12"/>
                    <a:pt x="92" y="12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8"/>
                    <a:pt x="75" y="18"/>
                    <a:pt x="73" y="17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3"/>
                    <a:pt x="67" y="0"/>
                    <a:pt x="64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3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11" name="Freeform 21"/>
          <p:cNvSpPr>
            <a:spLocks noEditPoints="1"/>
          </p:cNvSpPr>
          <p:nvPr/>
        </p:nvSpPr>
        <p:spPr bwMode="auto">
          <a:xfrm>
            <a:off x="6752195" y="2311941"/>
            <a:ext cx="433612" cy="363343"/>
          </a:xfrm>
          <a:custGeom>
            <a:avLst/>
            <a:gdLst>
              <a:gd name="T0" fmla="*/ 34 w 107"/>
              <a:gd name="T1" fmla="*/ 82 h 89"/>
              <a:gd name="T2" fmla="*/ 34 w 107"/>
              <a:gd name="T3" fmla="*/ 74 h 89"/>
              <a:gd name="T4" fmla="*/ 40 w 107"/>
              <a:gd name="T5" fmla="*/ 75 h 89"/>
              <a:gd name="T6" fmla="*/ 34 w 107"/>
              <a:gd name="T7" fmla="*/ 82 h 89"/>
              <a:gd name="T8" fmla="*/ 32 w 107"/>
              <a:gd name="T9" fmla="*/ 68 h 89"/>
              <a:gd name="T10" fmla="*/ 6 w 107"/>
              <a:gd name="T11" fmla="*/ 41 h 89"/>
              <a:gd name="T12" fmla="*/ 97 w 107"/>
              <a:gd name="T13" fmla="*/ 7 h 89"/>
              <a:gd name="T14" fmla="*/ 32 w 107"/>
              <a:gd name="T15" fmla="*/ 68 h 89"/>
              <a:gd name="T16" fmla="*/ 105 w 107"/>
              <a:gd name="T17" fmla="*/ 0 h 89"/>
              <a:gd name="T18" fmla="*/ 105 w 107"/>
              <a:gd name="T19" fmla="*/ 0 h 89"/>
              <a:gd name="T20" fmla="*/ 105 w 107"/>
              <a:gd name="T21" fmla="*/ 0 h 89"/>
              <a:gd name="T22" fmla="*/ 1 w 107"/>
              <a:gd name="T23" fmla="*/ 38 h 89"/>
              <a:gd name="T24" fmla="*/ 0 w 107"/>
              <a:gd name="T25" fmla="*/ 39 h 89"/>
              <a:gd name="T26" fmla="*/ 1 w 107"/>
              <a:gd name="T27" fmla="*/ 41 h 89"/>
              <a:gd name="T28" fmla="*/ 30 w 107"/>
              <a:gd name="T29" fmla="*/ 72 h 89"/>
              <a:gd name="T30" fmla="*/ 30 w 107"/>
              <a:gd name="T31" fmla="*/ 87 h 89"/>
              <a:gd name="T32" fmla="*/ 31 w 107"/>
              <a:gd name="T33" fmla="*/ 89 h 89"/>
              <a:gd name="T34" fmla="*/ 32 w 107"/>
              <a:gd name="T35" fmla="*/ 89 h 89"/>
              <a:gd name="T36" fmla="*/ 33 w 107"/>
              <a:gd name="T37" fmla="*/ 89 h 89"/>
              <a:gd name="T38" fmla="*/ 44 w 107"/>
              <a:gd name="T39" fmla="*/ 76 h 89"/>
              <a:gd name="T40" fmla="*/ 87 w 107"/>
              <a:gd name="T41" fmla="*/ 86 h 89"/>
              <a:gd name="T42" fmla="*/ 87 w 107"/>
              <a:gd name="T43" fmla="*/ 86 h 89"/>
              <a:gd name="T44" fmla="*/ 88 w 107"/>
              <a:gd name="T45" fmla="*/ 86 h 89"/>
              <a:gd name="T46" fmla="*/ 89 w 107"/>
              <a:gd name="T47" fmla="*/ 84 h 89"/>
              <a:gd name="T48" fmla="*/ 107 w 107"/>
              <a:gd name="T49" fmla="*/ 2 h 89"/>
              <a:gd name="T50" fmla="*/ 107 w 107"/>
              <a:gd name="T51" fmla="*/ 2 h 89"/>
              <a:gd name="T52" fmla="*/ 107 w 107"/>
              <a:gd name="T53" fmla="*/ 2 h 89"/>
              <a:gd name="T54" fmla="*/ 107 w 107"/>
              <a:gd name="T55" fmla="*/ 1 h 89"/>
              <a:gd name="T56" fmla="*/ 107 w 107"/>
              <a:gd name="T57" fmla="*/ 1 h 89"/>
              <a:gd name="T58" fmla="*/ 107 w 107"/>
              <a:gd name="T59" fmla="*/ 1 h 89"/>
              <a:gd name="T60" fmla="*/ 107 w 107"/>
              <a:gd name="T61" fmla="*/ 1 h 89"/>
              <a:gd name="T62" fmla="*/ 107 w 107"/>
              <a:gd name="T63" fmla="*/ 1 h 89"/>
              <a:gd name="T64" fmla="*/ 107 w 107"/>
              <a:gd name="T65" fmla="*/ 0 h 89"/>
              <a:gd name="T66" fmla="*/ 107 w 107"/>
              <a:gd name="T67" fmla="*/ 0 h 89"/>
              <a:gd name="T68" fmla="*/ 106 w 107"/>
              <a:gd name="T69" fmla="*/ 0 h 89"/>
              <a:gd name="T70" fmla="*/ 106 w 107"/>
              <a:gd name="T71" fmla="*/ 0 h 89"/>
              <a:gd name="T72" fmla="*/ 106 w 107"/>
              <a:gd name="T73" fmla="*/ 0 h 89"/>
              <a:gd name="T74" fmla="*/ 106 w 107"/>
              <a:gd name="T75" fmla="*/ 0 h 89"/>
              <a:gd name="T76" fmla="*/ 105 w 107"/>
              <a:gd name="T7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7" h="89">
                <a:moveTo>
                  <a:pt x="34" y="82"/>
                </a:moveTo>
                <a:cubicBezTo>
                  <a:pt x="34" y="74"/>
                  <a:pt x="34" y="74"/>
                  <a:pt x="34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34" y="82"/>
                  <a:pt x="34" y="82"/>
                  <a:pt x="34" y="82"/>
                </a:cubicBezTo>
                <a:moveTo>
                  <a:pt x="32" y="68"/>
                </a:moveTo>
                <a:cubicBezTo>
                  <a:pt x="6" y="41"/>
                  <a:pt x="6" y="41"/>
                  <a:pt x="6" y="41"/>
                </a:cubicBezTo>
                <a:cubicBezTo>
                  <a:pt x="97" y="7"/>
                  <a:pt x="97" y="7"/>
                  <a:pt x="97" y="7"/>
                </a:cubicBezTo>
                <a:cubicBezTo>
                  <a:pt x="32" y="68"/>
                  <a:pt x="32" y="68"/>
                  <a:pt x="32" y="68"/>
                </a:cubicBezTo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9"/>
                  <a:pt x="0" y="39"/>
                </a:cubicBezTo>
                <a:cubicBezTo>
                  <a:pt x="0" y="40"/>
                  <a:pt x="0" y="41"/>
                  <a:pt x="1" y="41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9"/>
                  <a:pt x="31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3" y="89"/>
                  <a:pt x="33" y="89"/>
                </a:cubicBezTo>
                <a:cubicBezTo>
                  <a:pt x="44" y="76"/>
                  <a:pt x="44" y="76"/>
                  <a:pt x="44" y="7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9" y="85"/>
                  <a:pt x="89" y="85"/>
                  <a:pt x="89" y="84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5" y="0"/>
                  <a:pt x="105" y="0"/>
                  <a:pt x="105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4246118" y="2318795"/>
            <a:ext cx="491883" cy="342776"/>
            <a:chOff x="4297544" y="2142252"/>
            <a:chExt cx="619727" cy="431866"/>
          </a:xfrm>
        </p:grpSpPr>
        <p:sp>
          <p:nvSpPr>
            <p:cNvPr id="117" name="Freeform 22"/>
            <p:cNvSpPr>
              <a:spLocks noEditPoints="1"/>
            </p:cNvSpPr>
            <p:nvPr/>
          </p:nvSpPr>
          <p:spPr bwMode="auto">
            <a:xfrm>
              <a:off x="4297544" y="2142252"/>
              <a:ext cx="619727" cy="431866"/>
            </a:xfrm>
            <a:custGeom>
              <a:avLst/>
              <a:gdLst>
                <a:gd name="T0" fmla="*/ 61 w 121"/>
                <a:gd name="T1" fmla="*/ 73 h 84"/>
                <a:gd name="T2" fmla="*/ 30 w 121"/>
                <a:gd name="T3" fmla="*/ 42 h 84"/>
                <a:gd name="T4" fmla="*/ 61 w 121"/>
                <a:gd name="T5" fmla="*/ 12 h 84"/>
                <a:gd name="T6" fmla="*/ 61 w 121"/>
                <a:gd name="T7" fmla="*/ 12 h 84"/>
                <a:gd name="T8" fmla="*/ 91 w 121"/>
                <a:gd name="T9" fmla="*/ 42 h 84"/>
                <a:gd name="T10" fmla="*/ 61 w 121"/>
                <a:gd name="T11" fmla="*/ 73 h 84"/>
                <a:gd name="T12" fmla="*/ 61 w 121"/>
                <a:gd name="T13" fmla="*/ 0 h 84"/>
                <a:gd name="T14" fmla="*/ 2 w 121"/>
                <a:gd name="T15" fmla="*/ 39 h 84"/>
                <a:gd name="T16" fmla="*/ 0 w 121"/>
                <a:gd name="T17" fmla="*/ 42 h 84"/>
                <a:gd name="T18" fmla="*/ 2 w 121"/>
                <a:gd name="T19" fmla="*/ 45 h 84"/>
                <a:gd name="T20" fmla="*/ 61 w 121"/>
                <a:gd name="T21" fmla="*/ 84 h 84"/>
                <a:gd name="T22" fmla="*/ 120 w 121"/>
                <a:gd name="T23" fmla="*/ 45 h 84"/>
                <a:gd name="T24" fmla="*/ 121 w 121"/>
                <a:gd name="T25" fmla="*/ 42 h 84"/>
                <a:gd name="T26" fmla="*/ 120 w 121"/>
                <a:gd name="T27" fmla="*/ 39 h 84"/>
                <a:gd name="T28" fmla="*/ 61 w 121"/>
                <a:gd name="T2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84">
                  <a:moveTo>
                    <a:pt x="61" y="73"/>
                  </a:moveTo>
                  <a:cubicBezTo>
                    <a:pt x="44" y="73"/>
                    <a:pt x="30" y="59"/>
                    <a:pt x="30" y="42"/>
                  </a:cubicBezTo>
                  <a:cubicBezTo>
                    <a:pt x="30" y="26"/>
                    <a:pt x="44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7" y="12"/>
                    <a:pt x="91" y="26"/>
                    <a:pt x="91" y="42"/>
                  </a:cubicBezTo>
                  <a:cubicBezTo>
                    <a:pt x="91" y="59"/>
                    <a:pt x="77" y="73"/>
                    <a:pt x="61" y="73"/>
                  </a:cubicBezTo>
                  <a:moveTo>
                    <a:pt x="61" y="0"/>
                  </a:moveTo>
                  <a:cubicBezTo>
                    <a:pt x="28" y="0"/>
                    <a:pt x="3" y="38"/>
                    <a:pt x="2" y="3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7"/>
                    <a:pt x="28" y="84"/>
                    <a:pt x="61" y="84"/>
                  </a:cubicBezTo>
                  <a:cubicBezTo>
                    <a:pt x="93" y="84"/>
                    <a:pt x="119" y="47"/>
                    <a:pt x="120" y="4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8"/>
                    <a:pt x="93" y="0"/>
                    <a:pt x="61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8" name="Freeform 23"/>
            <p:cNvSpPr/>
            <p:nvPr/>
          </p:nvSpPr>
          <p:spPr bwMode="auto">
            <a:xfrm>
              <a:off x="4517796" y="2261015"/>
              <a:ext cx="190021" cy="190021"/>
            </a:xfrm>
            <a:custGeom>
              <a:avLst/>
              <a:gdLst>
                <a:gd name="T0" fmla="*/ 18 w 37"/>
                <a:gd name="T1" fmla="*/ 0 h 37"/>
                <a:gd name="T2" fmla="*/ 17 w 37"/>
                <a:gd name="T3" fmla="*/ 1 h 37"/>
                <a:gd name="T4" fmla="*/ 19 w 37"/>
                <a:gd name="T5" fmla="*/ 20 h 37"/>
                <a:gd name="T6" fmla="*/ 1 w 37"/>
                <a:gd name="T7" fmla="*/ 14 h 37"/>
                <a:gd name="T8" fmla="*/ 0 w 37"/>
                <a:gd name="T9" fmla="*/ 19 h 37"/>
                <a:gd name="T10" fmla="*/ 18 w 37"/>
                <a:gd name="T11" fmla="*/ 37 h 37"/>
                <a:gd name="T12" fmla="*/ 37 w 37"/>
                <a:gd name="T13" fmla="*/ 19 h 37"/>
                <a:gd name="T14" fmla="*/ 18 w 37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18" y="0"/>
                    <a:pt x="17" y="0"/>
                    <a:pt x="17" y="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8" y="37"/>
                    <a:pt x="37" y="29"/>
                    <a:pt x="37" y="19"/>
                  </a:cubicBezTo>
                  <a:cubicBezTo>
                    <a:pt x="37" y="9"/>
                    <a:pt x="28" y="0"/>
                    <a:pt x="18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13" name="矩形 112"/>
          <p:cNvSpPr/>
          <p:nvPr/>
        </p:nvSpPr>
        <p:spPr>
          <a:xfrm>
            <a:off x="1824626" y="2970483"/>
            <a:ext cx="602243" cy="481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540" b="1" dirty="0">
                <a:solidFill>
                  <a:srgbClr val="C800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540" b="1" dirty="0">
              <a:solidFill>
                <a:srgbClr val="C800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4246117" y="2975056"/>
            <a:ext cx="602243" cy="481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54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54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6686846" y="2981633"/>
            <a:ext cx="602243" cy="481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54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54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8903748" y="2981633"/>
            <a:ext cx="602243" cy="481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54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54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ïŝľíďe"/>
          <p:cNvSpPr/>
          <p:nvPr/>
        </p:nvSpPr>
        <p:spPr bwMode="auto">
          <a:xfrm>
            <a:off x="1068273" y="4753253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9" name="ï$ḻídê"/>
          <p:cNvSpPr txBox="1"/>
          <p:nvPr/>
        </p:nvSpPr>
        <p:spPr bwMode="auto">
          <a:xfrm>
            <a:off x="1068273" y="4402114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0" name="ïŝľíďe"/>
          <p:cNvSpPr/>
          <p:nvPr/>
        </p:nvSpPr>
        <p:spPr bwMode="auto">
          <a:xfrm>
            <a:off x="3579467" y="4753253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1" name="ï$ḻídê"/>
          <p:cNvSpPr txBox="1"/>
          <p:nvPr/>
        </p:nvSpPr>
        <p:spPr bwMode="auto">
          <a:xfrm>
            <a:off x="3579467" y="4402114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2" name="ïŝľíďe"/>
          <p:cNvSpPr/>
          <p:nvPr/>
        </p:nvSpPr>
        <p:spPr bwMode="auto">
          <a:xfrm>
            <a:off x="6090661" y="4753253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3" name="ï$ḻídê"/>
          <p:cNvSpPr txBox="1"/>
          <p:nvPr/>
        </p:nvSpPr>
        <p:spPr bwMode="auto">
          <a:xfrm>
            <a:off x="6090661" y="4402114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4" name="ïŝľíďe"/>
          <p:cNvSpPr/>
          <p:nvPr/>
        </p:nvSpPr>
        <p:spPr bwMode="auto">
          <a:xfrm>
            <a:off x="8601855" y="4753253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5" name="ï$ḻídê"/>
          <p:cNvSpPr txBox="1"/>
          <p:nvPr/>
        </p:nvSpPr>
        <p:spPr bwMode="auto">
          <a:xfrm>
            <a:off x="8601855" y="4402114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8777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01774" y="1419007"/>
            <a:ext cx="2036407" cy="1421055"/>
            <a:chOff x="467623" y="1600608"/>
            <a:chExt cx="2257568" cy="1575385"/>
          </a:xfrm>
        </p:grpSpPr>
        <p:sp>
          <p:nvSpPr>
            <p:cNvPr id="28" name="圆角矩形 27"/>
            <p:cNvSpPr/>
            <p:nvPr/>
          </p:nvSpPr>
          <p:spPr>
            <a:xfrm rot="18900000">
              <a:off x="467623" y="1966844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flipH="1">
              <a:off x="767738" y="2550806"/>
              <a:ext cx="625187" cy="625187"/>
            </a:xfrm>
            <a:prstGeom prst="ellipse">
              <a:avLst/>
            </a:prstGeom>
            <a:solidFill>
              <a:srgbClr val="C8001C"/>
            </a:solidFill>
            <a:ln w="25400" cap="flat" cmpd="sng" algn="ctr">
              <a:gradFill>
                <a:gsLst>
                  <a:gs pos="0">
                    <a:srgbClr val="E94744"/>
                  </a:gs>
                  <a:gs pos="100000">
                    <a:srgbClr val="E94744">
                      <a:lumMod val="7500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28600" dist="228600" dir="5400000" algn="c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8900000">
              <a:off x="929989" y="2744389"/>
              <a:ext cx="300684" cy="29002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18900000">
              <a:off x="1211528" y="2133448"/>
              <a:ext cx="853440" cy="3674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一季度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1972314" y="1600608"/>
              <a:ext cx="364486" cy="350512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00526" y="2985857"/>
            <a:ext cx="2036407" cy="1425517"/>
            <a:chOff x="498658" y="3970152"/>
            <a:chExt cx="2257568" cy="1580335"/>
          </a:xfrm>
        </p:grpSpPr>
        <p:sp>
          <p:nvSpPr>
            <p:cNvPr id="22" name="圆角矩形 21"/>
            <p:cNvSpPr/>
            <p:nvPr/>
          </p:nvSpPr>
          <p:spPr>
            <a:xfrm rot="18900000">
              <a:off x="498658" y="4436314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841564" y="3970152"/>
              <a:ext cx="625187" cy="625187"/>
              <a:chOff x="798773" y="5020276"/>
              <a:chExt cx="625187" cy="625187"/>
            </a:xfrm>
          </p:grpSpPr>
          <p:sp>
            <p:nvSpPr>
              <p:cNvPr id="26" name="椭圆 25"/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rgbClr val="C8001C"/>
              </a:solidFill>
              <a:ln w="25400" cap="flat" cmpd="sng" algn="ctr">
                <a:solidFill>
                  <a:srgbClr val="C8001C"/>
                </a:solidFill>
                <a:prstDash val="solid"/>
                <a:miter lim="800000"/>
              </a:ln>
              <a:effectLst>
                <a:outerShdw blurRad="228600" dist="228600" dir="5400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 rot="18900000">
                <a:off x="961024" y="5213858"/>
                <a:ext cx="300684" cy="2900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2</a:t>
                </a:r>
                <a:endPara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 rot="18900000">
              <a:off x="1140237" y="4679836"/>
              <a:ext cx="853440" cy="3674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二季度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900862" y="5247065"/>
              <a:ext cx="373190" cy="303422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 rot="2250102">
            <a:off x="3605815" y="3008884"/>
            <a:ext cx="5320539" cy="1153652"/>
          </a:xfrm>
          <a:custGeom>
            <a:avLst/>
            <a:gdLst>
              <a:gd name="connsiteX0" fmla="*/ 0 w 5390588"/>
              <a:gd name="connsiteY0" fmla="*/ 203650 h 1278942"/>
              <a:gd name="connsiteX1" fmla="*/ 529391 w 5390588"/>
              <a:gd name="connsiteY1" fmla="*/ 203650 h 1278942"/>
              <a:gd name="connsiteX2" fmla="*/ 529391 w 5390588"/>
              <a:gd name="connsiteY2" fmla="*/ 206916 h 1278942"/>
              <a:gd name="connsiteX3" fmla="*/ 666642 w 5390588"/>
              <a:gd name="connsiteY3" fmla="*/ 207797 h 1278942"/>
              <a:gd name="connsiteX4" fmla="*/ 829333 w 5390588"/>
              <a:gd name="connsiteY4" fmla="*/ 372586 h 1278942"/>
              <a:gd name="connsiteX5" fmla="*/ 823477 w 5390588"/>
              <a:gd name="connsiteY5" fmla="*/ 529189 h 1278942"/>
              <a:gd name="connsiteX6" fmla="*/ 1039160 w 5390588"/>
              <a:gd name="connsiteY6" fmla="*/ 892787 h 1278942"/>
              <a:gd name="connsiteX7" fmla="*/ 1590345 w 5390588"/>
              <a:gd name="connsiteY7" fmla="*/ 935139 h 1278942"/>
              <a:gd name="connsiteX8" fmla="*/ 1874201 w 5390588"/>
              <a:gd name="connsiteY8" fmla="*/ 537589 h 1278942"/>
              <a:gd name="connsiteX9" fmla="*/ 1877625 w 5390588"/>
              <a:gd name="connsiteY9" fmla="*/ 489658 h 1278942"/>
              <a:gd name="connsiteX10" fmla="*/ 1876158 w 5390588"/>
              <a:gd name="connsiteY10" fmla="*/ 489476 h 1278942"/>
              <a:gd name="connsiteX11" fmla="*/ 1878497 w 5390588"/>
              <a:gd name="connsiteY11" fmla="*/ 477447 h 1278942"/>
              <a:gd name="connsiteX12" fmla="*/ 1879461 w 5390588"/>
              <a:gd name="connsiteY12" fmla="*/ 463957 h 1278942"/>
              <a:gd name="connsiteX13" fmla="*/ 1881121 w 5390588"/>
              <a:gd name="connsiteY13" fmla="*/ 463960 h 1278942"/>
              <a:gd name="connsiteX14" fmla="*/ 1890813 w 5390588"/>
              <a:gd name="connsiteY14" fmla="*/ 414129 h 1278942"/>
              <a:gd name="connsiteX15" fmla="*/ 2231559 w 5390588"/>
              <a:gd name="connsiteY15" fmla="*/ 36516 h 1278942"/>
              <a:gd name="connsiteX16" fmla="*/ 2798190 w 5390588"/>
              <a:gd name="connsiteY16" fmla="*/ 138559 h 1278942"/>
              <a:gd name="connsiteX17" fmla="*/ 2985795 w 5390588"/>
              <a:gd name="connsiteY17" fmla="*/ 611320 h 1278942"/>
              <a:gd name="connsiteX18" fmla="*/ 2973287 w 5390588"/>
              <a:gd name="connsiteY18" fmla="*/ 686789 h 1278942"/>
              <a:gd name="connsiteX19" fmla="*/ 2971841 w 5390588"/>
              <a:gd name="connsiteY19" fmla="*/ 743454 h 1278942"/>
              <a:gd name="connsiteX20" fmla="*/ 3206765 w 5390588"/>
              <a:gd name="connsiteY20" fmla="*/ 1161349 h 1278942"/>
              <a:gd name="connsiteX21" fmla="*/ 3748785 w 5390588"/>
              <a:gd name="connsiteY21" fmla="*/ 1189539 h 1278942"/>
              <a:gd name="connsiteX22" fmla="*/ 4025791 w 5390588"/>
              <a:gd name="connsiteY22" fmla="*/ 798268 h 1278942"/>
              <a:gd name="connsiteX23" fmla="*/ 4030339 w 5390588"/>
              <a:gd name="connsiteY23" fmla="*/ 740379 h 1278942"/>
              <a:gd name="connsiteX24" fmla="*/ 4025977 w 5390588"/>
              <a:gd name="connsiteY24" fmla="*/ 739554 h 1278942"/>
              <a:gd name="connsiteX25" fmla="*/ 4232166 w 5390588"/>
              <a:gd name="connsiteY25" fmla="*/ 402536 h 1278942"/>
              <a:gd name="connsiteX26" fmla="*/ 4609810 w 5390588"/>
              <a:gd name="connsiteY26" fmla="*/ 286427 h 1278942"/>
              <a:gd name="connsiteX27" fmla="*/ 5115824 w 5390588"/>
              <a:gd name="connsiteY27" fmla="*/ 707333 h 1278942"/>
              <a:gd name="connsiteX28" fmla="*/ 5131067 w 5390588"/>
              <a:gd name="connsiteY28" fmla="*/ 806333 h 1278942"/>
              <a:gd name="connsiteX29" fmla="*/ 5135113 w 5390588"/>
              <a:gd name="connsiteY29" fmla="*/ 806564 h 1278942"/>
              <a:gd name="connsiteX30" fmla="*/ 5126192 w 5390588"/>
              <a:gd name="connsiteY30" fmla="*/ 913040 h 1278942"/>
              <a:gd name="connsiteX31" fmla="*/ 5236410 w 5390588"/>
              <a:gd name="connsiteY31" fmla="*/ 1043417 h 1278942"/>
              <a:gd name="connsiteX32" fmla="*/ 5390588 w 5390588"/>
              <a:gd name="connsiteY32" fmla="*/ 1056335 h 1278942"/>
              <a:gd name="connsiteX33" fmla="*/ 5388416 w 5390588"/>
              <a:gd name="connsiteY33" fmla="*/ 1096439 h 1278942"/>
              <a:gd name="connsiteX34" fmla="*/ 5237261 w 5390588"/>
              <a:gd name="connsiteY34" fmla="*/ 1083708 h 1278942"/>
              <a:gd name="connsiteX35" fmla="*/ 5087837 w 5390588"/>
              <a:gd name="connsiteY35" fmla="*/ 906801 h 1278942"/>
              <a:gd name="connsiteX36" fmla="*/ 5096462 w 5390588"/>
              <a:gd name="connsiteY36" fmla="*/ 804356 h 1278942"/>
              <a:gd name="connsiteX37" fmla="*/ 5098635 w 5390588"/>
              <a:gd name="connsiteY37" fmla="*/ 804481 h 1278942"/>
              <a:gd name="connsiteX38" fmla="*/ 5084876 w 5390588"/>
              <a:gd name="connsiteY38" fmla="*/ 715118 h 1278942"/>
              <a:gd name="connsiteX39" fmla="*/ 4607786 w 5390588"/>
              <a:gd name="connsiteY39" fmla="*/ 318272 h 1278942"/>
              <a:gd name="connsiteX40" fmla="*/ 4084307 w 5390588"/>
              <a:gd name="connsiteY40" fmla="*/ 651549 h 1278942"/>
              <a:gd name="connsiteX41" fmla="*/ 4058397 w 5390588"/>
              <a:gd name="connsiteY41" fmla="*/ 741768 h 1278942"/>
              <a:gd name="connsiteX42" fmla="*/ 4053635 w 5390588"/>
              <a:gd name="connsiteY42" fmla="*/ 802385 h 1278942"/>
              <a:gd name="connsiteX43" fmla="*/ 3761921 w 5390588"/>
              <a:gd name="connsiteY43" fmla="*/ 1214432 h 1278942"/>
              <a:gd name="connsiteX44" fmla="*/ 3191121 w 5390588"/>
              <a:gd name="connsiteY44" fmla="*/ 1184745 h 1278942"/>
              <a:gd name="connsiteX45" fmla="*/ 2945665 w 5390588"/>
              <a:gd name="connsiteY45" fmla="*/ 668562 h 1278942"/>
              <a:gd name="connsiteX46" fmla="*/ 2947591 w 5390588"/>
              <a:gd name="connsiteY46" fmla="*/ 668744 h 1278942"/>
              <a:gd name="connsiteX47" fmla="*/ 2957555 w 5390588"/>
              <a:gd name="connsiteY47" fmla="*/ 608620 h 1278942"/>
              <a:gd name="connsiteX48" fmla="*/ 2779484 w 5390588"/>
              <a:gd name="connsiteY48" fmla="*/ 159884 h 1278942"/>
              <a:gd name="connsiteX49" fmla="*/ 2241650 w 5390588"/>
              <a:gd name="connsiteY49" fmla="*/ 63029 h 1278942"/>
              <a:gd name="connsiteX50" fmla="*/ 1918221 w 5390588"/>
              <a:gd name="connsiteY50" fmla="*/ 421451 h 1278942"/>
              <a:gd name="connsiteX51" fmla="*/ 1906250 w 5390588"/>
              <a:gd name="connsiteY51" fmla="*/ 482996 h 1278942"/>
              <a:gd name="connsiteX52" fmla="*/ 1902067 w 5390588"/>
              <a:gd name="connsiteY52" fmla="*/ 541550 h 1278942"/>
              <a:gd name="connsiteX53" fmla="*/ 1603140 w 5390588"/>
              <a:gd name="connsiteY53" fmla="*/ 960209 h 1278942"/>
              <a:gd name="connsiteX54" fmla="*/ 1022686 w 5390588"/>
              <a:gd name="connsiteY54" fmla="*/ 915607 h 1278942"/>
              <a:gd name="connsiteX55" fmla="*/ 795552 w 5390588"/>
              <a:gd name="connsiteY55" fmla="*/ 532703 h 1278942"/>
              <a:gd name="connsiteX56" fmla="*/ 792356 w 5390588"/>
              <a:gd name="connsiteY56" fmla="*/ 476139 h 1278942"/>
              <a:gd name="connsiteX57" fmla="*/ 789967 w 5390588"/>
              <a:gd name="connsiteY57" fmla="*/ 476188 h 1278942"/>
              <a:gd name="connsiteX58" fmla="*/ 790607 w 5390588"/>
              <a:gd name="connsiteY58" fmla="*/ 369340 h 1278942"/>
              <a:gd name="connsiteX59" fmla="*/ 670615 w 5390588"/>
              <a:gd name="connsiteY59" fmla="*/ 247901 h 1278942"/>
              <a:gd name="connsiteX60" fmla="*/ 529391 w 5390588"/>
              <a:gd name="connsiteY60" fmla="*/ 247056 h 1278942"/>
              <a:gd name="connsiteX61" fmla="*/ 529391 w 5390588"/>
              <a:gd name="connsiteY61" fmla="*/ 252293 h 1278942"/>
              <a:gd name="connsiteX62" fmla="*/ 0 w 5390588"/>
              <a:gd name="connsiteY62" fmla="*/ 252293 h 1278942"/>
              <a:gd name="connsiteX0-1" fmla="*/ 0 w 5390588"/>
              <a:gd name="connsiteY0-2" fmla="*/ 203650 h 1278942"/>
              <a:gd name="connsiteX1-3" fmla="*/ 529391 w 5390588"/>
              <a:gd name="connsiteY1-4" fmla="*/ 203650 h 1278942"/>
              <a:gd name="connsiteX2-5" fmla="*/ 529391 w 5390588"/>
              <a:gd name="connsiteY2-6" fmla="*/ 206916 h 1278942"/>
              <a:gd name="connsiteX3-7" fmla="*/ 666642 w 5390588"/>
              <a:gd name="connsiteY3-8" fmla="*/ 207797 h 1278942"/>
              <a:gd name="connsiteX4-9" fmla="*/ 829333 w 5390588"/>
              <a:gd name="connsiteY4-10" fmla="*/ 372586 h 1278942"/>
              <a:gd name="connsiteX5-11" fmla="*/ 823477 w 5390588"/>
              <a:gd name="connsiteY5-12" fmla="*/ 529189 h 1278942"/>
              <a:gd name="connsiteX6-13" fmla="*/ 1039160 w 5390588"/>
              <a:gd name="connsiteY6-14" fmla="*/ 892787 h 1278942"/>
              <a:gd name="connsiteX7-15" fmla="*/ 1590345 w 5390588"/>
              <a:gd name="connsiteY7-16" fmla="*/ 935139 h 1278942"/>
              <a:gd name="connsiteX8-17" fmla="*/ 1874201 w 5390588"/>
              <a:gd name="connsiteY8-18" fmla="*/ 537589 h 1278942"/>
              <a:gd name="connsiteX9-19" fmla="*/ 1877625 w 5390588"/>
              <a:gd name="connsiteY9-20" fmla="*/ 489658 h 1278942"/>
              <a:gd name="connsiteX10-21" fmla="*/ 1876158 w 5390588"/>
              <a:gd name="connsiteY10-22" fmla="*/ 489476 h 1278942"/>
              <a:gd name="connsiteX11-23" fmla="*/ 1878497 w 5390588"/>
              <a:gd name="connsiteY11-24" fmla="*/ 477447 h 1278942"/>
              <a:gd name="connsiteX12-25" fmla="*/ 1879461 w 5390588"/>
              <a:gd name="connsiteY12-26" fmla="*/ 463957 h 1278942"/>
              <a:gd name="connsiteX13-27" fmla="*/ 1881121 w 5390588"/>
              <a:gd name="connsiteY13-28" fmla="*/ 463960 h 1278942"/>
              <a:gd name="connsiteX14-29" fmla="*/ 1890813 w 5390588"/>
              <a:gd name="connsiteY14-30" fmla="*/ 414129 h 1278942"/>
              <a:gd name="connsiteX15-31" fmla="*/ 2231559 w 5390588"/>
              <a:gd name="connsiteY15-32" fmla="*/ 36516 h 1278942"/>
              <a:gd name="connsiteX16-33" fmla="*/ 2798190 w 5390588"/>
              <a:gd name="connsiteY16-34" fmla="*/ 138559 h 1278942"/>
              <a:gd name="connsiteX17-35" fmla="*/ 2985795 w 5390588"/>
              <a:gd name="connsiteY17-36" fmla="*/ 611320 h 1278942"/>
              <a:gd name="connsiteX18-37" fmla="*/ 2973287 w 5390588"/>
              <a:gd name="connsiteY18-38" fmla="*/ 686789 h 1278942"/>
              <a:gd name="connsiteX19-39" fmla="*/ 2971841 w 5390588"/>
              <a:gd name="connsiteY19-40" fmla="*/ 743454 h 1278942"/>
              <a:gd name="connsiteX20-41" fmla="*/ 3206765 w 5390588"/>
              <a:gd name="connsiteY20-42" fmla="*/ 1161349 h 1278942"/>
              <a:gd name="connsiteX21-43" fmla="*/ 3748785 w 5390588"/>
              <a:gd name="connsiteY21-44" fmla="*/ 1189539 h 1278942"/>
              <a:gd name="connsiteX22-45" fmla="*/ 4025791 w 5390588"/>
              <a:gd name="connsiteY22-46" fmla="*/ 798268 h 1278942"/>
              <a:gd name="connsiteX23-47" fmla="*/ 4030339 w 5390588"/>
              <a:gd name="connsiteY23-48" fmla="*/ 740379 h 1278942"/>
              <a:gd name="connsiteX24-49" fmla="*/ 4025977 w 5390588"/>
              <a:gd name="connsiteY24-50" fmla="*/ 739554 h 1278942"/>
              <a:gd name="connsiteX25-51" fmla="*/ 4232166 w 5390588"/>
              <a:gd name="connsiteY25-52" fmla="*/ 402536 h 1278942"/>
              <a:gd name="connsiteX26-53" fmla="*/ 4609810 w 5390588"/>
              <a:gd name="connsiteY26-54" fmla="*/ 286427 h 1278942"/>
              <a:gd name="connsiteX27-55" fmla="*/ 5115824 w 5390588"/>
              <a:gd name="connsiteY27-56" fmla="*/ 707333 h 1278942"/>
              <a:gd name="connsiteX28-57" fmla="*/ 5131067 w 5390588"/>
              <a:gd name="connsiteY28-58" fmla="*/ 806333 h 1278942"/>
              <a:gd name="connsiteX29-59" fmla="*/ 5135113 w 5390588"/>
              <a:gd name="connsiteY29-60" fmla="*/ 806564 h 1278942"/>
              <a:gd name="connsiteX30-61" fmla="*/ 5126192 w 5390588"/>
              <a:gd name="connsiteY30-62" fmla="*/ 913040 h 1278942"/>
              <a:gd name="connsiteX31-63" fmla="*/ 5236410 w 5390588"/>
              <a:gd name="connsiteY31-64" fmla="*/ 1043417 h 1278942"/>
              <a:gd name="connsiteX32-65" fmla="*/ 5390588 w 5390588"/>
              <a:gd name="connsiteY32-66" fmla="*/ 1056335 h 1278942"/>
              <a:gd name="connsiteX33-67" fmla="*/ 5388416 w 5390588"/>
              <a:gd name="connsiteY33-68" fmla="*/ 1096439 h 1278942"/>
              <a:gd name="connsiteX34-69" fmla="*/ 5237261 w 5390588"/>
              <a:gd name="connsiteY34-70" fmla="*/ 1083708 h 1278942"/>
              <a:gd name="connsiteX35-71" fmla="*/ 5087837 w 5390588"/>
              <a:gd name="connsiteY35-72" fmla="*/ 906801 h 1278942"/>
              <a:gd name="connsiteX36-73" fmla="*/ 5096462 w 5390588"/>
              <a:gd name="connsiteY36-74" fmla="*/ 804356 h 1278942"/>
              <a:gd name="connsiteX37-75" fmla="*/ 5098635 w 5390588"/>
              <a:gd name="connsiteY37-76" fmla="*/ 804481 h 1278942"/>
              <a:gd name="connsiteX38-77" fmla="*/ 5084876 w 5390588"/>
              <a:gd name="connsiteY38-78" fmla="*/ 715118 h 1278942"/>
              <a:gd name="connsiteX39-79" fmla="*/ 4607786 w 5390588"/>
              <a:gd name="connsiteY39-80" fmla="*/ 318272 h 1278942"/>
              <a:gd name="connsiteX40-81" fmla="*/ 4084307 w 5390588"/>
              <a:gd name="connsiteY40-82" fmla="*/ 651549 h 1278942"/>
              <a:gd name="connsiteX41-83" fmla="*/ 4058397 w 5390588"/>
              <a:gd name="connsiteY41-84" fmla="*/ 741768 h 1278942"/>
              <a:gd name="connsiteX42-85" fmla="*/ 4053635 w 5390588"/>
              <a:gd name="connsiteY42-86" fmla="*/ 802385 h 1278942"/>
              <a:gd name="connsiteX43-87" fmla="*/ 3761921 w 5390588"/>
              <a:gd name="connsiteY43-88" fmla="*/ 1214432 h 1278942"/>
              <a:gd name="connsiteX44-89" fmla="*/ 3191121 w 5390588"/>
              <a:gd name="connsiteY44-90" fmla="*/ 1184745 h 1278942"/>
              <a:gd name="connsiteX45-91" fmla="*/ 2945665 w 5390588"/>
              <a:gd name="connsiteY45-92" fmla="*/ 668562 h 1278942"/>
              <a:gd name="connsiteX46-93" fmla="*/ 2947591 w 5390588"/>
              <a:gd name="connsiteY46-94" fmla="*/ 668744 h 1278942"/>
              <a:gd name="connsiteX47-95" fmla="*/ 2957555 w 5390588"/>
              <a:gd name="connsiteY47-96" fmla="*/ 608620 h 1278942"/>
              <a:gd name="connsiteX48-97" fmla="*/ 2779484 w 5390588"/>
              <a:gd name="connsiteY48-98" fmla="*/ 159884 h 1278942"/>
              <a:gd name="connsiteX49-99" fmla="*/ 2241650 w 5390588"/>
              <a:gd name="connsiteY49-100" fmla="*/ 63029 h 1278942"/>
              <a:gd name="connsiteX50-101" fmla="*/ 1918221 w 5390588"/>
              <a:gd name="connsiteY50-102" fmla="*/ 421451 h 1278942"/>
              <a:gd name="connsiteX51-103" fmla="*/ 1906250 w 5390588"/>
              <a:gd name="connsiteY51-104" fmla="*/ 482996 h 1278942"/>
              <a:gd name="connsiteX52-105" fmla="*/ 1902067 w 5390588"/>
              <a:gd name="connsiteY52-106" fmla="*/ 541550 h 1278942"/>
              <a:gd name="connsiteX53-107" fmla="*/ 1603140 w 5390588"/>
              <a:gd name="connsiteY53-108" fmla="*/ 960209 h 1278942"/>
              <a:gd name="connsiteX54-109" fmla="*/ 1022686 w 5390588"/>
              <a:gd name="connsiteY54-110" fmla="*/ 915607 h 1278942"/>
              <a:gd name="connsiteX55-111" fmla="*/ 795552 w 5390588"/>
              <a:gd name="connsiteY55-112" fmla="*/ 532703 h 1278942"/>
              <a:gd name="connsiteX56-113" fmla="*/ 792356 w 5390588"/>
              <a:gd name="connsiteY56-114" fmla="*/ 476139 h 1278942"/>
              <a:gd name="connsiteX57-115" fmla="*/ 789967 w 5390588"/>
              <a:gd name="connsiteY57-116" fmla="*/ 476188 h 1278942"/>
              <a:gd name="connsiteX58-117" fmla="*/ 790607 w 5390588"/>
              <a:gd name="connsiteY58-118" fmla="*/ 369340 h 1278942"/>
              <a:gd name="connsiteX59-119" fmla="*/ 670615 w 5390588"/>
              <a:gd name="connsiteY59-120" fmla="*/ 247901 h 1278942"/>
              <a:gd name="connsiteX60-121" fmla="*/ 529391 w 5390588"/>
              <a:gd name="connsiteY60-122" fmla="*/ 247056 h 1278942"/>
              <a:gd name="connsiteX61-123" fmla="*/ 0 w 5390588"/>
              <a:gd name="connsiteY61-124" fmla="*/ 252293 h 1278942"/>
              <a:gd name="connsiteX62-125" fmla="*/ 0 w 5390588"/>
              <a:gd name="connsiteY62-126" fmla="*/ 203650 h 1278942"/>
              <a:gd name="connsiteX0-127" fmla="*/ 0 w 5390588"/>
              <a:gd name="connsiteY0-128" fmla="*/ 203650 h 1278942"/>
              <a:gd name="connsiteX1-129" fmla="*/ 529391 w 5390588"/>
              <a:gd name="connsiteY1-130" fmla="*/ 203650 h 1278942"/>
              <a:gd name="connsiteX2-131" fmla="*/ 529391 w 5390588"/>
              <a:gd name="connsiteY2-132" fmla="*/ 206916 h 1278942"/>
              <a:gd name="connsiteX3-133" fmla="*/ 666642 w 5390588"/>
              <a:gd name="connsiteY3-134" fmla="*/ 207797 h 1278942"/>
              <a:gd name="connsiteX4-135" fmla="*/ 829333 w 5390588"/>
              <a:gd name="connsiteY4-136" fmla="*/ 372586 h 1278942"/>
              <a:gd name="connsiteX5-137" fmla="*/ 823477 w 5390588"/>
              <a:gd name="connsiteY5-138" fmla="*/ 529189 h 1278942"/>
              <a:gd name="connsiteX6-139" fmla="*/ 1039160 w 5390588"/>
              <a:gd name="connsiteY6-140" fmla="*/ 892787 h 1278942"/>
              <a:gd name="connsiteX7-141" fmla="*/ 1590345 w 5390588"/>
              <a:gd name="connsiteY7-142" fmla="*/ 935139 h 1278942"/>
              <a:gd name="connsiteX8-143" fmla="*/ 1874201 w 5390588"/>
              <a:gd name="connsiteY8-144" fmla="*/ 537589 h 1278942"/>
              <a:gd name="connsiteX9-145" fmla="*/ 1877625 w 5390588"/>
              <a:gd name="connsiteY9-146" fmla="*/ 489658 h 1278942"/>
              <a:gd name="connsiteX10-147" fmla="*/ 1876158 w 5390588"/>
              <a:gd name="connsiteY10-148" fmla="*/ 489476 h 1278942"/>
              <a:gd name="connsiteX11-149" fmla="*/ 1878497 w 5390588"/>
              <a:gd name="connsiteY11-150" fmla="*/ 477447 h 1278942"/>
              <a:gd name="connsiteX12-151" fmla="*/ 1879461 w 5390588"/>
              <a:gd name="connsiteY12-152" fmla="*/ 463957 h 1278942"/>
              <a:gd name="connsiteX13-153" fmla="*/ 1881121 w 5390588"/>
              <a:gd name="connsiteY13-154" fmla="*/ 463960 h 1278942"/>
              <a:gd name="connsiteX14-155" fmla="*/ 1890813 w 5390588"/>
              <a:gd name="connsiteY14-156" fmla="*/ 414129 h 1278942"/>
              <a:gd name="connsiteX15-157" fmla="*/ 2231559 w 5390588"/>
              <a:gd name="connsiteY15-158" fmla="*/ 36516 h 1278942"/>
              <a:gd name="connsiteX16-159" fmla="*/ 2798190 w 5390588"/>
              <a:gd name="connsiteY16-160" fmla="*/ 138559 h 1278942"/>
              <a:gd name="connsiteX17-161" fmla="*/ 2985795 w 5390588"/>
              <a:gd name="connsiteY17-162" fmla="*/ 611320 h 1278942"/>
              <a:gd name="connsiteX18-163" fmla="*/ 2973287 w 5390588"/>
              <a:gd name="connsiteY18-164" fmla="*/ 686789 h 1278942"/>
              <a:gd name="connsiteX19-165" fmla="*/ 2971841 w 5390588"/>
              <a:gd name="connsiteY19-166" fmla="*/ 743454 h 1278942"/>
              <a:gd name="connsiteX20-167" fmla="*/ 3206765 w 5390588"/>
              <a:gd name="connsiteY20-168" fmla="*/ 1161349 h 1278942"/>
              <a:gd name="connsiteX21-169" fmla="*/ 3748785 w 5390588"/>
              <a:gd name="connsiteY21-170" fmla="*/ 1189539 h 1278942"/>
              <a:gd name="connsiteX22-171" fmla="*/ 4025791 w 5390588"/>
              <a:gd name="connsiteY22-172" fmla="*/ 798268 h 1278942"/>
              <a:gd name="connsiteX23-173" fmla="*/ 4030339 w 5390588"/>
              <a:gd name="connsiteY23-174" fmla="*/ 740379 h 1278942"/>
              <a:gd name="connsiteX24-175" fmla="*/ 4025977 w 5390588"/>
              <a:gd name="connsiteY24-176" fmla="*/ 739554 h 1278942"/>
              <a:gd name="connsiteX25-177" fmla="*/ 4232166 w 5390588"/>
              <a:gd name="connsiteY25-178" fmla="*/ 402536 h 1278942"/>
              <a:gd name="connsiteX26-179" fmla="*/ 4609810 w 5390588"/>
              <a:gd name="connsiteY26-180" fmla="*/ 286427 h 1278942"/>
              <a:gd name="connsiteX27-181" fmla="*/ 5115824 w 5390588"/>
              <a:gd name="connsiteY27-182" fmla="*/ 707333 h 1278942"/>
              <a:gd name="connsiteX28-183" fmla="*/ 5131067 w 5390588"/>
              <a:gd name="connsiteY28-184" fmla="*/ 806333 h 1278942"/>
              <a:gd name="connsiteX29-185" fmla="*/ 5135113 w 5390588"/>
              <a:gd name="connsiteY29-186" fmla="*/ 806564 h 1278942"/>
              <a:gd name="connsiteX30-187" fmla="*/ 5126192 w 5390588"/>
              <a:gd name="connsiteY30-188" fmla="*/ 913040 h 1278942"/>
              <a:gd name="connsiteX31-189" fmla="*/ 5236410 w 5390588"/>
              <a:gd name="connsiteY31-190" fmla="*/ 1043417 h 1278942"/>
              <a:gd name="connsiteX32-191" fmla="*/ 5390588 w 5390588"/>
              <a:gd name="connsiteY32-192" fmla="*/ 1056335 h 1278942"/>
              <a:gd name="connsiteX33-193" fmla="*/ 5388416 w 5390588"/>
              <a:gd name="connsiteY33-194" fmla="*/ 1096439 h 1278942"/>
              <a:gd name="connsiteX34-195" fmla="*/ 5237261 w 5390588"/>
              <a:gd name="connsiteY34-196" fmla="*/ 1083708 h 1278942"/>
              <a:gd name="connsiteX35-197" fmla="*/ 5087837 w 5390588"/>
              <a:gd name="connsiteY35-198" fmla="*/ 906801 h 1278942"/>
              <a:gd name="connsiteX36-199" fmla="*/ 5096462 w 5390588"/>
              <a:gd name="connsiteY36-200" fmla="*/ 804356 h 1278942"/>
              <a:gd name="connsiteX37-201" fmla="*/ 5098635 w 5390588"/>
              <a:gd name="connsiteY37-202" fmla="*/ 804481 h 1278942"/>
              <a:gd name="connsiteX38-203" fmla="*/ 5084876 w 5390588"/>
              <a:gd name="connsiteY38-204" fmla="*/ 715118 h 1278942"/>
              <a:gd name="connsiteX39-205" fmla="*/ 4607786 w 5390588"/>
              <a:gd name="connsiteY39-206" fmla="*/ 318272 h 1278942"/>
              <a:gd name="connsiteX40-207" fmla="*/ 4084307 w 5390588"/>
              <a:gd name="connsiteY40-208" fmla="*/ 651549 h 1278942"/>
              <a:gd name="connsiteX41-209" fmla="*/ 4058397 w 5390588"/>
              <a:gd name="connsiteY41-210" fmla="*/ 741768 h 1278942"/>
              <a:gd name="connsiteX42-211" fmla="*/ 4053635 w 5390588"/>
              <a:gd name="connsiteY42-212" fmla="*/ 802385 h 1278942"/>
              <a:gd name="connsiteX43-213" fmla="*/ 3761921 w 5390588"/>
              <a:gd name="connsiteY43-214" fmla="*/ 1214432 h 1278942"/>
              <a:gd name="connsiteX44-215" fmla="*/ 3191121 w 5390588"/>
              <a:gd name="connsiteY44-216" fmla="*/ 1184745 h 1278942"/>
              <a:gd name="connsiteX45-217" fmla="*/ 2945665 w 5390588"/>
              <a:gd name="connsiteY45-218" fmla="*/ 668562 h 1278942"/>
              <a:gd name="connsiteX46-219" fmla="*/ 2947591 w 5390588"/>
              <a:gd name="connsiteY46-220" fmla="*/ 668744 h 1278942"/>
              <a:gd name="connsiteX47-221" fmla="*/ 2957555 w 5390588"/>
              <a:gd name="connsiteY47-222" fmla="*/ 608620 h 1278942"/>
              <a:gd name="connsiteX48-223" fmla="*/ 2779484 w 5390588"/>
              <a:gd name="connsiteY48-224" fmla="*/ 159884 h 1278942"/>
              <a:gd name="connsiteX49-225" fmla="*/ 2241650 w 5390588"/>
              <a:gd name="connsiteY49-226" fmla="*/ 63029 h 1278942"/>
              <a:gd name="connsiteX50-227" fmla="*/ 1918221 w 5390588"/>
              <a:gd name="connsiteY50-228" fmla="*/ 421451 h 1278942"/>
              <a:gd name="connsiteX51-229" fmla="*/ 1906250 w 5390588"/>
              <a:gd name="connsiteY51-230" fmla="*/ 482996 h 1278942"/>
              <a:gd name="connsiteX52-231" fmla="*/ 1902067 w 5390588"/>
              <a:gd name="connsiteY52-232" fmla="*/ 541550 h 1278942"/>
              <a:gd name="connsiteX53-233" fmla="*/ 1603140 w 5390588"/>
              <a:gd name="connsiteY53-234" fmla="*/ 960209 h 1278942"/>
              <a:gd name="connsiteX54-235" fmla="*/ 1022686 w 5390588"/>
              <a:gd name="connsiteY54-236" fmla="*/ 915607 h 1278942"/>
              <a:gd name="connsiteX55-237" fmla="*/ 795552 w 5390588"/>
              <a:gd name="connsiteY55-238" fmla="*/ 532703 h 1278942"/>
              <a:gd name="connsiteX56-239" fmla="*/ 792356 w 5390588"/>
              <a:gd name="connsiteY56-240" fmla="*/ 476139 h 1278942"/>
              <a:gd name="connsiteX57-241" fmla="*/ 789967 w 5390588"/>
              <a:gd name="connsiteY57-242" fmla="*/ 476188 h 1278942"/>
              <a:gd name="connsiteX58-243" fmla="*/ 790607 w 5390588"/>
              <a:gd name="connsiteY58-244" fmla="*/ 369340 h 1278942"/>
              <a:gd name="connsiteX59-245" fmla="*/ 670615 w 5390588"/>
              <a:gd name="connsiteY59-246" fmla="*/ 247901 h 1278942"/>
              <a:gd name="connsiteX60-247" fmla="*/ 0 w 5390588"/>
              <a:gd name="connsiteY60-248" fmla="*/ 252293 h 1278942"/>
              <a:gd name="connsiteX61-249" fmla="*/ 0 w 5390588"/>
              <a:gd name="connsiteY61-250" fmla="*/ 203650 h 1278942"/>
              <a:gd name="connsiteX0-251" fmla="*/ 0 w 5390588"/>
              <a:gd name="connsiteY0-252" fmla="*/ 203650 h 1278942"/>
              <a:gd name="connsiteX1-253" fmla="*/ 529391 w 5390588"/>
              <a:gd name="connsiteY1-254" fmla="*/ 203650 h 1278942"/>
              <a:gd name="connsiteX2-255" fmla="*/ 666642 w 5390588"/>
              <a:gd name="connsiteY2-256" fmla="*/ 207797 h 1278942"/>
              <a:gd name="connsiteX3-257" fmla="*/ 829333 w 5390588"/>
              <a:gd name="connsiteY3-258" fmla="*/ 372586 h 1278942"/>
              <a:gd name="connsiteX4-259" fmla="*/ 823477 w 5390588"/>
              <a:gd name="connsiteY4-260" fmla="*/ 529189 h 1278942"/>
              <a:gd name="connsiteX5-261" fmla="*/ 1039160 w 5390588"/>
              <a:gd name="connsiteY5-262" fmla="*/ 892787 h 1278942"/>
              <a:gd name="connsiteX6-263" fmla="*/ 1590345 w 5390588"/>
              <a:gd name="connsiteY6-264" fmla="*/ 935139 h 1278942"/>
              <a:gd name="connsiteX7-265" fmla="*/ 1874201 w 5390588"/>
              <a:gd name="connsiteY7-266" fmla="*/ 537589 h 1278942"/>
              <a:gd name="connsiteX8-267" fmla="*/ 1877625 w 5390588"/>
              <a:gd name="connsiteY8-268" fmla="*/ 489658 h 1278942"/>
              <a:gd name="connsiteX9-269" fmla="*/ 1876158 w 5390588"/>
              <a:gd name="connsiteY9-270" fmla="*/ 489476 h 1278942"/>
              <a:gd name="connsiteX10-271" fmla="*/ 1878497 w 5390588"/>
              <a:gd name="connsiteY10-272" fmla="*/ 477447 h 1278942"/>
              <a:gd name="connsiteX11-273" fmla="*/ 1879461 w 5390588"/>
              <a:gd name="connsiteY11-274" fmla="*/ 463957 h 1278942"/>
              <a:gd name="connsiteX12-275" fmla="*/ 1881121 w 5390588"/>
              <a:gd name="connsiteY12-276" fmla="*/ 463960 h 1278942"/>
              <a:gd name="connsiteX13-277" fmla="*/ 1890813 w 5390588"/>
              <a:gd name="connsiteY13-278" fmla="*/ 414129 h 1278942"/>
              <a:gd name="connsiteX14-279" fmla="*/ 2231559 w 5390588"/>
              <a:gd name="connsiteY14-280" fmla="*/ 36516 h 1278942"/>
              <a:gd name="connsiteX15-281" fmla="*/ 2798190 w 5390588"/>
              <a:gd name="connsiteY15-282" fmla="*/ 138559 h 1278942"/>
              <a:gd name="connsiteX16-283" fmla="*/ 2985795 w 5390588"/>
              <a:gd name="connsiteY16-284" fmla="*/ 611320 h 1278942"/>
              <a:gd name="connsiteX17-285" fmla="*/ 2973287 w 5390588"/>
              <a:gd name="connsiteY17-286" fmla="*/ 686789 h 1278942"/>
              <a:gd name="connsiteX18-287" fmla="*/ 2971841 w 5390588"/>
              <a:gd name="connsiteY18-288" fmla="*/ 743454 h 1278942"/>
              <a:gd name="connsiteX19-289" fmla="*/ 3206765 w 5390588"/>
              <a:gd name="connsiteY19-290" fmla="*/ 1161349 h 1278942"/>
              <a:gd name="connsiteX20-291" fmla="*/ 3748785 w 5390588"/>
              <a:gd name="connsiteY20-292" fmla="*/ 1189539 h 1278942"/>
              <a:gd name="connsiteX21-293" fmla="*/ 4025791 w 5390588"/>
              <a:gd name="connsiteY21-294" fmla="*/ 798268 h 1278942"/>
              <a:gd name="connsiteX22-295" fmla="*/ 4030339 w 5390588"/>
              <a:gd name="connsiteY22-296" fmla="*/ 740379 h 1278942"/>
              <a:gd name="connsiteX23-297" fmla="*/ 4025977 w 5390588"/>
              <a:gd name="connsiteY23-298" fmla="*/ 739554 h 1278942"/>
              <a:gd name="connsiteX24-299" fmla="*/ 4232166 w 5390588"/>
              <a:gd name="connsiteY24-300" fmla="*/ 402536 h 1278942"/>
              <a:gd name="connsiteX25-301" fmla="*/ 4609810 w 5390588"/>
              <a:gd name="connsiteY25-302" fmla="*/ 286427 h 1278942"/>
              <a:gd name="connsiteX26-303" fmla="*/ 5115824 w 5390588"/>
              <a:gd name="connsiteY26-304" fmla="*/ 707333 h 1278942"/>
              <a:gd name="connsiteX27-305" fmla="*/ 5131067 w 5390588"/>
              <a:gd name="connsiteY27-306" fmla="*/ 806333 h 1278942"/>
              <a:gd name="connsiteX28-307" fmla="*/ 5135113 w 5390588"/>
              <a:gd name="connsiteY28-308" fmla="*/ 806564 h 1278942"/>
              <a:gd name="connsiteX29-309" fmla="*/ 5126192 w 5390588"/>
              <a:gd name="connsiteY29-310" fmla="*/ 913040 h 1278942"/>
              <a:gd name="connsiteX30-311" fmla="*/ 5236410 w 5390588"/>
              <a:gd name="connsiteY30-312" fmla="*/ 1043417 h 1278942"/>
              <a:gd name="connsiteX31-313" fmla="*/ 5390588 w 5390588"/>
              <a:gd name="connsiteY31-314" fmla="*/ 1056335 h 1278942"/>
              <a:gd name="connsiteX32-315" fmla="*/ 5388416 w 5390588"/>
              <a:gd name="connsiteY32-316" fmla="*/ 1096439 h 1278942"/>
              <a:gd name="connsiteX33-317" fmla="*/ 5237261 w 5390588"/>
              <a:gd name="connsiteY33-318" fmla="*/ 1083708 h 1278942"/>
              <a:gd name="connsiteX34-319" fmla="*/ 5087837 w 5390588"/>
              <a:gd name="connsiteY34-320" fmla="*/ 906801 h 1278942"/>
              <a:gd name="connsiteX35-321" fmla="*/ 5096462 w 5390588"/>
              <a:gd name="connsiteY35-322" fmla="*/ 804356 h 1278942"/>
              <a:gd name="connsiteX36-323" fmla="*/ 5098635 w 5390588"/>
              <a:gd name="connsiteY36-324" fmla="*/ 804481 h 1278942"/>
              <a:gd name="connsiteX37-325" fmla="*/ 5084876 w 5390588"/>
              <a:gd name="connsiteY37-326" fmla="*/ 715118 h 1278942"/>
              <a:gd name="connsiteX38-327" fmla="*/ 4607786 w 5390588"/>
              <a:gd name="connsiteY38-328" fmla="*/ 318272 h 1278942"/>
              <a:gd name="connsiteX39-329" fmla="*/ 4084307 w 5390588"/>
              <a:gd name="connsiteY39-330" fmla="*/ 651549 h 1278942"/>
              <a:gd name="connsiteX40-331" fmla="*/ 4058397 w 5390588"/>
              <a:gd name="connsiteY40-332" fmla="*/ 741768 h 1278942"/>
              <a:gd name="connsiteX41-333" fmla="*/ 4053635 w 5390588"/>
              <a:gd name="connsiteY41-334" fmla="*/ 802385 h 1278942"/>
              <a:gd name="connsiteX42-335" fmla="*/ 3761921 w 5390588"/>
              <a:gd name="connsiteY42-336" fmla="*/ 1214432 h 1278942"/>
              <a:gd name="connsiteX43-337" fmla="*/ 3191121 w 5390588"/>
              <a:gd name="connsiteY43-338" fmla="*/ 1184745 h 1278942"/>
              <a:gd name="connsiteX44-339" fmla="*/ 2945665 w 5390588"/>
              <a:gd name="connsiteY44-340" fmla="*/ 668562 h 1278942"/>
              <a:gd name="connsiteX45-341" fmla="*/ 2947591 w 5390588"/>
              <a:gd name="connsiteY45-342" fmla="*/ 668744 h 1278942"/>
              <a:gd name="connsiteX46-343" fmla="*/ 2957555 w 5390588"/>
              <a:gd name="connsiteY46-344" fmla="*/ 608620 h 1278942"/>
              <a:gd name="connsiteX47-345" fmla="*/ 2779484 w 5390588"/>
              <a:gd name="connsiteY47-346" fmla="*/ 159884 h 1278942"/>
              <a:gd name="connsiteX48-347" fmla="*/ 2241650 w 5390588"/>
              <a:gd name="connsiteY48-348" fmla="*/ 63029 h 1278942"/>
              <a:gd name="connsiteX49-349" fmla="*/ 1918221 w 5390588"/>
              <a:gd name="connsiteY49-350" fmla="*/ 421451 h 1278942"/>
              <a:gd name="connsiteX50-351" fmla="*/ 1906250 w 5390588"/>
              <a:gd name="connsiteY50-352" fmla="*/ 482996 h 1278942"/>
              <a:gd name="connsiteX51-353" fmla="*/ 1902067 w 5390588"/>
              <a:gd name="connsiteY51-354" fmla="*/ 541550 h 1278942"/>
              <a:gd name="connsiteX52-355" fmla="*/ 1603140 w 5390588"/>
              <a:gd name="connsiteY52-356" fmla="*/ 960209 h 1278942"/>
              <a:gd name="connsiteX53-357" fmla="*/ 1022686 w 5390588"/>
              <a:gd name="connsiteY53-358" fmla="*/ 915607 h 1278942"/>
              <a:gd name="connsiteX54-359" fmla="*/ 795552 w 5390588"/>
              <a:gd name="connsiteY54-360" fmla="*/ 532703 h 1278942"/>
              <a:gd name="connsiteX55-361" fmla="*/ 792356 w 5390588"/>
              <a:gd name="connsiteY55-362" fmla="*/ 476139 h 1278942"/>
              <a:gd name="connsiteX56-363" fmla="*/ 789967 w 5390588"/>
              <a:gd name="connsiteY56-364" fmla="*/ 476188 h 1278942"/>
              <a:gd name="connsiteX57-365" fmla="*/ 790607 w 5390588"/>
              <a:gd name="connsiteY57-366" fmla="*/ 369340 h 1278942"/>
              <a:gd name="connsiteX58-367" fmla="*/ 670615 w 5390588"/>
              <a:gd name="connsiteY58-368" fmla="*/ 247901 h 1278942"/>
              <a:gd name="connsiteX59-369" fmla="*/ 0 w 5390588"/>
              <a:gd name="connsiteY59-370" fmla="*/ 252293 h 1278942"/>
              <a:gd name="connsiteX60-371" fmla="*/ 0 w 5390588"/>
              <a:gd name="connsiteY60-372" fmla="*/ 203650 h 1278942"/>
              <a:gd name="connsiteX0-373" fmla="*/ 0 w 5390588"/>
              <a:gd name="connsiteY0-374" fmla="*/ 203650 h 1278942"/>
              <a:gd name="connsiteX1-375" fmla="*/ 666642 w 5390588"/>
              <a:gd name="connsiteY1-376" fmla="*/ 207797 h 1278942"/>
              <a:gd name="connsiteX2-377" fmla="*/ 829333 w 5390588"/>
              <a:gd name="connsiteY2-378" fmla="*/ 372586 h 1278942"/>
              <a:gd name="connsiteX3-379" fmla="*/ 823477 w 5390588"/>
              <a:gd name="connsiteY3-380" fmla="*/ 529189 h 1278942"/>
              <a:gd name="connsiteX4-381" fmla="*/ 1039160 w 5390588"/>
              <a:gd name="connsiteY4-382" fmla="*/ 892787 h 1278942"/>
              <a:gd name="connsiteX5-383" fmla="*/ 1590345 w 5390588"/>
              <a:gd name="connsiteY5-384" fmla="*/ 935139 h 1278942"/>
              <a:gd name="connsiteX6-385" fmla="*/ 1874201 w 5390588"/>
              <a:gd name="connsiteY6-386" fmla="*/ 537589 h 1278942"/>
              <a:gd name="connsiteX7-387" fmla="*/ 1877625 w 5390588"/>
              <a:gd name="connsiteY7-388" fmla="*/ 489658 h 1278942"/>
              <a:gd name="connsiteX8-389" fmla="*/ 1876158 w 5390588"/>
              <a:gd name="connsiteY8-390" fmla="*/ 489476 h 1278942"/>
              <a:gd name="connsiteX9-391" fmla="*/ 1878497 w 5390588"/>
              <a:gd name="connsiteY9-392" fmla="*/ 477447 h 1278942"/>
              <a:gd name="connsiteX10-393" fmla="*/ 1879461 w 5390588"/>
              <a:gd name="connsiteY10-394" fmla="*/ 463957 h 1278942"/>
              <a:gd name="connsiteX11-395" fmla="*/ 1881121 w 5390588"/>
              <a:gd name="connsiteY11-396" fmla="*/ 463960 h 1278942"/>
              <a:gd name="connsiteX12-397" fmla="*/ 1890813 w 5390588"/>
              <a:gd name="connsiteY12-398" fmla="*/ 414129 h 1278942"/>
              <a:gd name="connsiteX13-399" fmla="*/ 2231559 w 5390588"/>
              <a:gd name="connsiteY13-400" fmla="*/ 36516 h 1278942"/>
              <a:gd name="connsiteX14-401" fmla="*/ 2798190 w 5390588"/>
              <a:gd name="connsiteY14-402" fmla="*/ 138559 h 1278942"/>
              <a:gd name="connsiteX15-403" fmla="*/ 2985795 w 5390588"/>
              <a:gd name="connsiteY15-404" fmla="*/ 611320 h 1278942"/>
              <a:gd name="connsiteX16-405" fmla="*/ 2973287 w 5390588"/>
              <a:gd name="connsiteY16-406" fmla="*/ 686789 h 1278942"/>
              <a:gd name="connsiteX17-407" fmla="*/ 2971841 w 5390588"/>
              <a:gd name="connsiteY17-408" fmla="*/ 743454 h 1278942"/>
              <a:gd name="connsiteX18-409" fmla="*/ 3206765 w 5390588"/>
              <a:gd name="connsiteY18-410" fmla="*/ 1161349 h 1278942"/>
              <a:gd name="connsiteX19-411" fmla="*/ 3748785 w 5390588"/>
              <a:gd name="connsiteY19-412" fmla="*/ 1189539 h 1278942"/>
              <a:gd name="connsiteX20-413" fmla="*/ 4025791 w 5390588"/>
              <a:gd name="connsiteY20-414" fmla="*/ 798268 h 1278942"/>
              <a:gd name="connsiteX21-415" fmla="*/ 4030339 w 5390588"/>
              <a:gd name="connsiteY21-416" fmla="*/ 740379 h 1278942"/>
              <a:gd name="connsiteX22-417" fmla="*/ 4025977 w 5390588"/>
              <a:gd name="connsiteY22-418" fmla="*/ 739554 h 1278942"/>
              <a:gd name="connsiteX23-419" fmla="*/ 4232166 w 5390588"/>
              <a:gd name="connsiteY23-420" fmla="*/ 402536 h 1278942"/>
              <a:gd name="connsiteX24-421" fmla="*/ 4609810 w 5390588"/>
              <a:gd name="connsiteY24-422" fmla="*/ 286427 h 1278942"/>
              <a:gd name="connsiteX25-423" fmla="*/ 5115824 w 5390588"/>
              <a:gd name="connsiteY25-424" fmla="*/ 707333 h 1278942"/>
              <a:gd name="connsiteX26-425" fmla="*/ 5131067 w 5390588"/>
              <a:gd name="connsiteY26-426" fmla="*/ 806333 h 1278942"/>
              <a:gd name="connsiteX27-427" fmla="*/ 5135113 w 5390588"/>
              <a:gd name="connsiteY27-428" fmla="*/ 806564 h 1278942"/>
              <a:gd name="connsiteX28-429" fmla="*/ 5126192 w 5390588"/>
              <a:gd name="connsiteY28-430" fmla="*/ 913040 h 1278942"/>
              <a:gd name="connsiteX29-431" fmla="*/ 5236410 w 5390588"/>
              <a:gd name="connsiteY29-432" fmla="*/ 1043417 h 1278942"/>
              <a:gd name="connsiteX30-433" fmla="*/ 5390588 w 5390588"/>
              <a:gd name="connsiteY30-434" fmla="*/ 1056335 h 1278942"/>
              <a:gd name="connsiteX31-435" fmla="*/ 5388416 w 5390588"/>
              <a:gd name="connsiteY31-436" fmla="*/ 1096439 h 1278942"/>
              <a:gd name="connsiteX32-437" fmla="*/ 5237261 w 5390588"/>
              <a:gd name="connsiteY32-438" fmla="*/ 1083708 h 1278942"/>
              <a:gd name="connsiteX33-439" fmla="*/ 5087837 w 5390588"/>
              <a:gd name="connsiteY33-440" fmla="*/ 906801 h 1278942"/>
              <a:gd name="connsiteX34-441" fmla="*/ 5096462 w 5390588"/>
              <a:gd name="connsiteY34-442" fmla="*/ 804356 h 1278942"/>
              <a:gd name="connsiteX35-443" fmla="*/ 5098635 w 5390588"/>
              <a:gd name="connsiteY35-444" fmla="*/ 804481 h 1278942"/>
              <a:gd name="connsiteX36-445" fmla="*/ 5084876 w 5390588"/>
              <a:gd name="connsiteY36-446" fmla="*/ 715118 h 1278942"/>
              <a:gd name="connsiteX37-447" fmla="*/ 4607786 w 5390588"/>
              <a:gd name="connsiteY37-448" fmla="*/ 318272 h 1278942"/>
              <a:gd name="connsiteX38-449" fmla="*/ 4084307 w 5390588"/>
              <a:gd name="connsiteY38-450" fmla="*/ 651549 h 1278942"/>
              <a:gd name="connsiteX39-451" fmla="*/ 4058397 w 5390588"/>
              <a:gd name="connsiteY39-452" fmla="*/ 741768 h 1278942"/>
              <a:gd name="connsiteX40-453" fmla="*/ 4053635 w 5390588"/>
              <a:gd name="connsiteY40-454" fmla="*/ 802385 h 1278942"/>
              <a:gd name="connsiteX41-455" fmla="*/ 3761921 w 5390588"/>
              <a:gd name="connsiteY41-456" fmla="*/ 1214432 h 1278942"/>
              <a:gd name="connsiteX42-457" fmla="*/ 3191121 w 5390588"/>
              <a:gd name="connsiteY42-458" fmla="*/ 1184745 h 1278942"/>
              <a:gd name="connsiteX43-459" fmla="*/ 2945665 w 5390588"/>
              <a:gd name="connsiteY43-460" fmla="*/ 668562 h 1278942"/>
              <a:gd name="connsiteX44-461" fmla="*/ 2947591 w 5390588"/>
              <a:gd name="connsiteY44-462" fmla="*/ 668744 h 1278942"/>
              <a:gd name="connsiteX45-463" fmla="*/ 2957555 w 5390588"/>
              <a:gd name="connsiteY45-464" fmla="*/ 608620 h 1278942"/>
              <a:gd name="connsiteX46-465" fmla="*/ 2779484 w 5390588"/>
              <a:gd name="connsiteY46-466" fmla="*/ 159884 h 1278942"/>
              <a:gd name="connsiteX47-467" fmla="*/ 2241650 w 5390588"/>
              <a:gd name="connsiteY47-468" fmla="*/ 63029 h 1278942"/>
              <a:gd name="connsiteX48-469" fmla="*/ 1918221 w 5390588"/>
              <a:gd name="connsiteY48-470" fmla="*/ 421451 h 1278942"/>
              <a:gd name="connsiteX49-471" fmla="*/ 1906250 w 5390588"/>
              <a:gd name="connsiteY49-472" fmla="*/ 482996 h 1278942"/>
              <a:gd name="connsiteX50-473" fmla="*/ 1902067 w 5390588"/>
              <a:gd name="connsiteY50-474" fmla="*/ 541550 h 1278942"/>
              <a:gd name="connsiteX51-475" fmla="*/ 1603140 w 5390588"/>
              <a:gd name="connsiteY51-476" fmla="*/ 960209 h 1278942"/>
              <a:gd name="connsiteX52-477" fmla="*/ 1022686 w 5390588"/>
              <a:gd name="connsiteY52-478" fmla="*/ 915607 h 1278942"/>
              <a:gd name="connsiteX53-479" fmla="*/ 795552 w 5390588"/>
              <a:gd name="connsiteY53-480" fmla="*/ 532703 h 1278942"/>
              <a:gd name="connsiteX54-481" fmla="*/ 792356 w 5390588"/>
              <a:gd name="connsiteY54-482" fmla="*/ 476139 h 1278942"/>
              <a:gd name="connsiteX55-483" fmla="*/ 789967 w 5390588"/>
              <a:gd name="connsiteY55-484" fmla="*/ 476188 h 1278942"/>
              <a:gd name="connsiteX56-485" fmla="*/ 790607 w 5390588"/>
              <a:gd name="connsiteY56-486" fmla="*/ 369340 h 1278942"/>
              <a:gd name="connsiteX57-487" fmla="*/ 670615 w 5390588"/>
              <a:gd name="connsiteY57-488" fmla="*/ 247901 h 1278942"/>
              <a:gd name="connsiteX58-489" fmla="*/ 0 w 5390588"/>
              <a:gd name="connsiteY58-490" fmla="*/ 252293 h 1278942"/>
              <a:gd name="connsiteX59-491" fmla="*/ 0 w 5390588"/>
              <a:gd name="connsiteY59-492" fmla="*/ 203650 h 1278942"/>
              <a:gd name="connsiteX0-493" fmla="*/ 0 w 5898369"/>
              <a:gd name="connsiteY0-494" fmla="*/ 203650 h 1278942"/>
              <a:gd name="connsiteX1-495" fmla="*/ 666642 w 5898369"/>
              <a:gd name="connsiteY1-496" fmla="*/ 207797 h 1278942"/>
              <a:gd name="connsiteX2-497" fmla="*/ 829333 w 5898369"/>
              <a:gd name="connsiteY2-498" fmla="*/ 372586 h 1278942"/>
              <a:gd name="connsiteX3-499" fmla="*/ 823477 w 5898369"/>
              <a:gd name="connsiteY3-500" fmla="*/ 529189 h 1278942"/>
              <a:gd name="connsiteX4-501" fmla="*/ 1039160 w 5898369"/>
              <a:gd name="connsiteY4-502" fmla="*/ 892787 h 1278942"/>
              <a:gd name="connsiteX5-503" fmla="*/ 1590345 w 5898369"/>
              <a:gd name="connsiteY5-504" fmla="*/ 935139 h 1278942"/>
              <a:gd name="connsiteX6-505" fmla="*/ 1874201 w 5898369"/>
              <a:gd name="connsiteY6-506" fmla="*/ 537589 h 1278942"/>
              <a:gd name="connsiteX7-507" fmla="*/ 1877625 w 5898369"/>
              <a:gd name="connsiteY7-508" fmla="*/ 489658 h 1278942"/>
              <a:gd name="connsiteX8-509" fmla="*/ 1876158 w 5898369"/>
              <a:gd name="connsiteY8-510" fmla="*/ 489476 h 1278942"/>
              <a:gd name="connsiteX9-511" fmla="*/ 1878497 w 5898369"/>
              <a:gd name="connsiteY9-512" fmla="*/ 477447 h 1278942"/>
              <a:gd name="connsiteX10-513" fmla="*/ 1879461 w 5898369"/>
              <a:gd name="connsiteY10-514" fmla="*/ 463957 h 1278942"/>
              <a:gd name="connsiteX11-515" fmla="*/ 1881121 w 5898369"/>
              <a:gd name="connsiteY11-516" fmla="*/ 463960 h 1278942"/>
              <a:gd name="connsiteX12-517" fmla="*/ 1890813 w 5898369"/>
              <a:gd name="connsiteY12-518" fmla="*/ 414129 h 1278942"/>
              <a:gd name="connsiteX13-519" fmla="*/ 2231559 w 5898369"/>
              <a:gd name="connsiteY13-520" fmla="*/ 36516 h 1278942"/>
              <a:gd name="connsiteX14-521" fmla="*/ 2798190 w 5898369"/>
              <a:gd name="connsiteY14-522" fmla="*/ 138559 h 1278942"/>
              <a:gd name="connsiteX15-523" fmla="*/ 2985795 w 5898369"/>
              <a:gd name="connsiteY15-524" fmla="*/ 611320 h 1278942"/>
              <a:gd name="connsiteX16-525" fmla="*/ 2973287 w 5898369"/>
              <a:gd name="connsiteY16-526" fmla="*/ 686789 h 1278942"/>
              <a:gd name="connsiteX17-527" fmla="*/ 2971841 w 5898369"/>
              <a:gd name="connsiteY17-528" fmla="*/ 743454 h 1278942"/>
              <a:gd name="connsiteX18-529" fmla="*/ 3206765 w 5898369"/>
              <a:gd name="connsiteY18-530" fmla="*/ 1161349 h 1278942"/>
              <a:gd name="connsiteX19-531" fmla="*/ 3748785 w 5898369"/>
              <a:gd name="connsiteY19-532" fmla="*/ 1189539 h 1278942"/>
              <a:gd name="connsiteX20-533" fmla="*/ 4025791 w 5898369"/>
              <a:gd name="connsiteY20-534" fmla="*/ 798268 h 1278942"/>
              <a:gd name="connsiteX21-535" fmla="*/ 4030339 w 5898369"/>
              <a:gd name="connsiteY21-536" fmla="*/ 740379 h 1278942"/>
              <a:gd name="connsiteX22-537" fmla="*/ 4025977 w 5898369"/>
              <a:gd name="connsiteY22-538" fmla="*/ 739554 h 1278942"/>
              <a:gd name="connsiteX23-539" fmla="*/ 4232166 w 5898369"/>
              <a:gd name="connsiteY23-540" fmla="*/ 402536 h 1278942"/>
              <a:gd name="connsiteX24-541" fmla="*/ 4609810 w 5898369"/>
              <a:gd name="connsiteY24-542" fmla="*/ 286427 h 1278942"/>
              <a:gd name="connsiteX25-543" fmla="*/ 5115824 w 5898369"/>
              <a:gd name="connsiteY25-544" fmla="*/ 707333 h 1278942"/>
              <a:gd name="connsiteX26-545" fmla="*/ 5131067 w 5898369"/>
              <a:gd name="connsiteY26-546" fmla="*/ 806333 h 1278942"/>
              <a:gd name="connsiteX27-547" fmla="*/ 5135113 w 5898369"/>
              <a:gd name="connsiteY27-548" fmla="*/ 806564 h 1278942"/>
              <a:gd name="connsiteX28-549" fmla="*/ 5126192 w 5898369"/>
              <a:gd name="connsiteY28-550" fmla="*/ 913040 h 1278942"/>
              <a:gd name="connsiteX29-551" fmla="*/ 5236410 w 5898369"/>
              <a:gd name="connsiteY29-552" fmla="*/ 1043417 h 1278942"/>
              <a:gd name="connsiteX30-553" fmla="*/ 5898369 w 5898369"/>
              <a:gd name="connsiteY30-554" fmla="*/ 1079693 h 1278942"/>
              <a:gd name="connsiteX31-555" fmla="*/ 5388416 w 5898369"/>
              <a:gd name="connsiteY31-556" fmla="*/ 1096439 h 1278942"/>
              <a:gd name="connsiteX32-557" fmla="*/ 5237261 w 5898369"/>
              <a:gd name="connsiteY32-558" fmla="*/ 1083708 h 1278942"/>
              <a:gd name="connsiteX33-559" fmla="*/ 5087837 w 5898369"/>
              <a:gd name="connsiteY33-560" fmla="*/ 906801 h 1278942"/>
              <a:gd name="connsiteX34-561" fmla="*/ 5096462 w 5898369"/>
              <a:gd name="connsiteY34-562" fmla="*/ 804356 h 1278942"/>
              <a:gd name="connsiteX35-563" fmla="*/ 5098635 w 5898369"/>
              <a:gd name="connsiteY35-564" fmla="*/ 804481 h 1278942"/>
              <a:gd name="connsiteX36-565" fmla="*/ 5084876 w 5898369"/>
              <a:gd name="connsiteY36-566" fmla="*/ 715118 h 1278942"/>
              <a:gd name="connsiteX37-567" fmla="*/ 4607786 w 5898369"/>
              <a:gd name="connsiteY37-568" fmla="*/ 318272 h 1278942"/>
              <a:gd name="connsiteX38-569" fmla="*/ 4084307 w 5898369"/>
              <a:gd name="connsiteY38-570" fmla="*/ 651549 h 1278942"/>
              <a:gd name="connsiteX39-571" fmla="*/ 4058397 w 5898369"/>
              <a:gd name="connsiteY39-572" fmla="*/ 741768 h 1278942"/>
              <a:gd name="connsiteX40-573" fmla="*/ 4053635 w 5898369"/>
              <a:gd name="connsiteY40-574" fmla="*/ 802385 h 1278942"/>
              <a:gd name="connsiteX41-575" fmla="*/ 3761921 w 5898369"/>
              <a:gd name="connsiteY41-576" fmla="*/ 1214432 h 1278942"/>
              <a:gd name="connsiteX42-577" fmla="*/ 3191121 w 5898369"/>
              <a:gd name="connsiteY42-578" fmla="*/ 1184745 h 1278942"/>
              <a:gd name="connsiteX43-579" fmla="*/ 2945665 w 5898369"/>
              <a:gd name="connsiteY43-580" fmla="*/ 668562 h 1278942"/>
              <a:gd name="connsiteX44-581" fmla="*/ 2947591 w 5898369"/>
              <a:gd name="connsiteY44-582" fmla="*/ 668744 h 1278942"/>
              <a:gd name="connsiteX45-583" fmla="*/ 2957555 w 5898369"/>
              <a:gd name="connsiteY45-584" fmla="*/ 608620 h 1278942"/>
              <a:gd name="connsiteX46-585" fmla="*/ 2779484 w 5898369"/>
              <a:gd name="connsiteY46-586" fmla="*/ 159884 h 1278942"/>
              <a:gd name="connsiteX47-587" fmla="*/ 2241650 w 5898369"/>
              <a:gd name="connsiteY47-588" fmla="*/ 63029 h 1278942"/>
              <a:gd name="connsiteX48-589" fmla="*/ 1918221 w 5898369"/>
              <a:gd name="connsiteY48-590" fmla="*/ 421451 h 1278942"/>
              <a:gd name="connsiteX49-591" fmla="*/ 1906250 w 5898369"/>
              <a:gd name="connsiteY49-592" fmla="*/ 482996 h 1278942"/>
              <a:gd name="connsiteX50-593" fmla="*/ 1902067 w 5898369"/>
              <a:gd name="connsiteY50-594" fmla="*/ 541550 h 1278942"/>
              <a:gd name="connsiteX51-595" fmla="*/ 1603140 w 5898369"/>
              <a:gd name="connsiteY51-596" fmla="*/ 960209 h 1278942"/>
              <a:gd name="connsiteX52-597" fmla="*/ 1022686 w 5898369"/>
              <a:gd name="connsiteY52-598" fmla="*/ 915607 h 1278942"/>
              <a:gd name="connsiteX53-599" fmla="*/ 795552 w 5898369"/>
              <a:gd name="connsiteY53-600" fmla="*/ 532703 h 1278942"/>
              <a:gd name="connsiteX54-601" fmla="*/ 792356 w 5898369"/>
              <a:gd name="connsiteY54-602" fmla="*/ 476139 h 1278942"/>
              <a:gd name="connsiteX55-603" fmla="*/ 789967 w 5898369"/>
              <a:gd name="connsiteY55-604" fmla="*/ 476188 h 1278942"/>
              <a:gd name="connsiteX56-605" fmla="*/ 790607 w 5898369"/>
              <a:gd name="connsiteY56-606" fmla="*/ 369340 h 1278942"/>
              <a:gd name="connsiteX57-607" fmla="*/ 670615 w 5898369"/>
              <a:gd name="connsiteY57-608" fmla="*/ 247901 h 1278942"/>
              <a:gd name="connsiteX58-609" fmla="*/ 0 w 5898369"/>
              <a:gd name="connsiteY58-610" fmla="*/ 252293 h 1278942"/>
              <a:gd name="connsiteX59-611" fmla="*/ 0 w 5898369"/>
              <a:gd name="connsiteY59-612" fmla="*/ 203650 h 1278942"/>
              <a:gd name="connsiteX0-613" fmla="*/ 0 w 5898369"/>
              <a:gd name="connsiteY0-614" fmla="*/ 203650 h 1278942"/>
              <a:gd name="connsiteX1-615" fmla="*/ 666642 w 5898369"/>
              <a:gd name="connsiteY1-616" fmla="*/ 207797 h 1278942"/>
              <a:gd name="connsiteX2-617" fmla="*/ 829333 w 5898369"/>
              <a:gd name="connsiteY2-618" fmla="*/ 372586 h 1278942"/>
              <a:gd name="connsiteX3-619" fmla="*/ 823477 w 5898369"/>
              <a:gd name="connsiteY3-620" fmla="*/ 529189 h 1278942"/>
              <a:gd name="connsiteX4-621" fmla="*/ 1039160 w 5898369"/>
              <a:gd name="connsiteY4-622" fmla="*/ 892787 h 1278942"/>
              <a:gd name="connsiteX5-623" fmla="*/ 1590345 w 5898369"/>
              <a:gd name="connsiteY5-624" fmla="*/ 935139 h 1278942"/>
              <a:gd name="connsiteX6-625" fmla="*/ 1874201 w 5898369"/>
              <a:gd name="connsiteY6-626" fmla="*/ 537589 h 1278942"/>
              <a:gd name="connsiteX7-627" fmla="*/ 1877625 w 5898369"/>
              <a:gd name="connsiteY7-628" fmla="*/ 489658 h 1278942"/>
              <a:gd name="connsiteX8-629" fmla="*/ 1876158 w 5898369"/>
              <a:gd name="connsiteY8-630" fmla="*/ 489476 h 1278942"/>
              <a:gd name="connsiteX9-631" fmla="*/ 1878497 w 5898369"/>
              <a:gd name="connsiteY9-632" fmla="*/ 477447 h 1278942"/>
              <a:gd name="connsiteX10-633" fmla="*/ 1879461 w 5898369"/>
              <a:gd name="connsiteY10-634" fmla="*/ 463957 h 1278942"/>
              <a:gd name="connsiteX11-635" fmla="*/ 1881121 w 5898369"/>
              <a:gd name="connsiteY11-636" fmla="*/ 463960 h 1278942"/>
              <a:gd name="connsiteX12-637" fmla="*/ 1890813 w 5898369"/>
              <a:gd name="connsiteY12-638" fmla="*/ 414129 h 1278942"/>
              <a:gd name="connsiteX13-639" fmla="*/ 2231559 w 5898369"/>
              <a:gd name="connsiteY13-640" fmla="*/ 36516 h 1278942"/>
              <a:gd name="connsiteX14-641" fmla="*/ 2798190 w 5898369"/>
              <a:gd name="connsiteY14-642" fmla="*/ 138559 h 1278942"/>
              <a:gd name="connsiteX15-643" fmla="*/ 2985795 w 5898369"/>
              <a:gd name="connsiteY15-644" fmla="*/ 611320 h 1278942"/>
              <a:gd name="connsiteX16-645" fmla="*/ 2973287 w 5898369"/>
              <a:gd name="connsiteY16-646" fmla="*/ 686789 h 1278942"/>
              <a:gd name="connsiteX17-647" fmla="*/ 2971841 w 5898369"/>
              <a:gd name="connsiteY17-648" fmla="*/ 743454 h 1278942"/>
              <a:gd name="connsiteX18-649" fmla="*/ 3206765 w 5898369"/>
              <a:gd name="connsiteY18-650" fmla="*/ 1161349 h 1278942"/>
              <a:gd name="connsiteX19-651" fmla="*/ 3748785 w 5898369"/>
              <a:gd name="connsiteY19-652" fmla="*/ 1189539 h 1278942"/>
              <a:gd name="connsiteX20-653" fmla="*/ 4025791 w 5898369"/>
              <a:gd name="connsiteY20-654" fmla="*/ 798268 h 1278942"/>
              <a:gd name="connsiteX21-655" fmla="*/ 4030339 w 5898369"/>
              <a:gd name="connsiteY21-656" fmla="*/ 740379 h 1278942"/>
              <a:gd name="connsiteX22-657" fmla="*/ 4025977 w 5898369"/>
              <a:gd name="connsiteY22-658" fmla="*/ 739554 h 1278942"/>
              <a:gd name="connsiteX23-659" fmla="*/ 4232166 w 5898369"/>
              <a:gd name="connsiteY23-660" fmla="*/ 402536 h 1278942"/>
              <a:gd name="connsiteX24-661" fmla="*/ 4609810 w 5898369"/>
              <a:gd name="connsiteY24-662" fmla="*/ 286427 h 1278942"/>
              <a:gd name="connsiteX25-663" fmla="*/ 5115824 w 5898369"/>
              <a:gd name="connsiteY25-664" fmla="*/ 707333 h 1278942"/>
              <a:gd name="connsiteX26-665" fmla="*/ 5131067 w 5898369"/>
              <a:gd name="connsiteY26-666" fmla="*/ 806333 h 1278942"/>
              <a:gd name="connsiteX27-667" fmla="*/ 5135113 w 5898369"/>
              <a:gd name="connsiteY27-668" fmla="*/ 806564 h 1278942"/>
              <a:gd name="connsiteX28-669" fmla="*/ 5126192 w 5898369"/>
              <a:gd name="connsiteY28-670" fmla="*/ 913040 h 1278942"/>
              <a:gd name="connsiteX29-671" fmla="*/ 5236410 w 5898369"/>
              <a:gd name="connsiteY29-672" fmla="*/ 1043417 h 1278942"/>
              <a:gd name="connsiteX30-673" fmla="*/ 5898369 w 5898369"/>
              <a:gd name="connsiteY30-674" fmla="*/ 1079693 h 1278942"/>
              <a:gd name="connsiteX31-675" fmla="*/ 5891039 w 5898369"/>
              <a:gd name="connsiteY31-676" fmla="*/ 1109947 h 1278942"/>
              <a:gd name="connsiteX32-677" fmla="*/ 5237261 w 5898369"/>
              <a:gd name="connsiteY32-678" fmla="*/ 1083708 h 1278942"/>
              <a:gd name="connsiteX33-679" fmla="*/ 5087837 w 5898369"/>
              <a:gd name="connsiteY33-680" fmla="*/ 906801 h 1278942"/>
              <a:gd name="connsiteX34-681" fmla="*/ 5096462 w 5898369"/>
              <a:gd name="connsiteY34-682" fmla="*/ 804356 h 1278942"/>
              <a:gd name="connsiteX35-683" fmla="*/ 5098635 w 5898369"/>
              <a:gd name="connsiteY35-684" fmla="*/ 804481 h 1278942"/>
              <a:gd name="connsiteX36-685" fmla="*/ 5084876 w 5898369"/>
              <a:gd name="connsiteY36-686" fmla="*/ 715118 h 1278942"/>
              <a:gd name="connsiteX37-687" fmla="*/ 4607786 w 5898369"/>
              <a:gd name="connsiteY37-688" fmla="*/ 318272 h 1278942"/>
              <a:gd name="connsiteX38-689" fmla="*/ 4084307 w 5898369"/>
              <a:gd name="connsiteY38-690" fmla="*/ 651549 h 1278942"/>
              <a:gd name="connsiteX39-691" fmla="*/ 4058397 w 5898369"/>
              <a:gd name="connsiteY39-692" fmla="*/ 741768 h 1278942"/>
              <a:gd name="connsiteX40-693" fmla="*/ 4053635 w 5898369"/>
              <a:gd name="connsiteY40-694" fmla="*/ 802385 h 1278942"/>
              <a:gd name="connsiteX41-695" fmla="*/ 3761921 w 5898369"/>
              <a:gd name="connsiteY41-696" fmla="*/ 1214432 h 1278942"/>
              <a:gd name="connsiteX42-697" fmla="*/ 3191121 w 5898369"/>
              <a:gd name="connsiteY42-698" fmla="*/ 1184745 h 1278942"/>
              <a:gd name="connsiteX43-699" fmla="*/ 2945665 w 5898369"/>
              <a:gd name="connsiteY43-700" fmla="*/ 668562 h 1278942"/>
              <a:gd name="connsiteX44-701" fmla="*/ 2947591 w 5898369"/>
              <a:gd name="connsiteY44-702" fmla="*/ 668744 h 1278942"/>
              <a:gd name="connsiteX45-703" fmla="*/ 2957555 w 5898369"/>
              <a:gd name="connsiteY45-704" fmla="*/ 608620 h 1278942"/>
              <a:gd name="connsiteX46-705" fmla="*/ 2779484 w 5898369"/>
              <a:gd name="connsiteY46-706" fmla="*/ 159884 h 1278942"/>
              <a:gd name="connsiteX47-707" fmla="*/ 2241650 w 5898369"/>
              <a:gd name="connsiteY47-708" fmla="*/ 63029 h 1278942"/>
              <a:gd name="connsiteX48-709" fmla="*/ 1918221 w 5898369"/>
              <a:gd name="connsiteY48-710" fmla="*/ 421451 h 1278942"/>
              <a:gd name="connsiteX49-711" fmla="*/ 1906250 w 5898369"/>
              <a:gd name="connsiteY49-712" fmla="*/ 482996 h 1278942"/>
              <a:gd name="connsiteX50-713" fmla="*/ 1902067 w 5898369"/>
              <a:gd name="connsiteY50-714" fmla="*/ 541550 h 1278942"/>
              <a:gd name="connsiteX51-715" fmla="*/ 1603140 w 5898369"/>
              <a:gd name="connsiteY51-716" fmla="*/ 960209 h 1278942"/>
              <a:gd name="connsiteX52-717" fmla="*/ 1022686 w 5898369"/>
              <a:gd name="connsiteY52-718" fmla="*/ 915607 h 1278942"/>
              <a:gd name="connsiteX53-719" fmla="*/ 795552 w 5898369"/>
              <a:gd name="connsiteY53-720" fmla="*/ 532703 h 1278942"/>
              <a:gd name="connsiteX54-721" fmla="*/ 792356 w 5898369"/>
              <a:gd name="connsiteY54-722" fmla="*/ 476139 h 1278942"/>
              <a:gd name="connsiteX55-723" fmla="*/ 789967 w 5898369"/>
              <a:gd name="connsiteY55-724" fmla="*/ 476188 h 1278942"/>
              <a:gd name="connsiteX56-725" fmla="*/ 790607 w 5898369"/>
              <a:gd name="connsiteY56-726" fmla="*/ 369340 h 1278942"/>
              <a:gd name="connsiteX57-727" fmla="*/ 670615 w 5898369"/>
              <a:gd name="connsiteY57-728" fmla="*/ 247901 h 1278942"/>
              <a:gd name="connsiteX58-729" fmla="*/ 0 w 5898369"/>
              <a:gd name="connsiteY58-730" fmla="*/ 252293 h 1278942"/>
              <a:gd name="connsiteX59-731" fmla="*/ 0 w 5898369"/>
              <a:gd name="connsiteY59-732" fmla="*/ 203650 h 12789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</a:cxnLst>
            <a:rect l="l" t="t" r="r" b="b"/>
            <a:pathLst>
              <a:path w="5898369" h="1278942">
                <a:moveTo>
                  <a:pt x="0" y="203650"/>
                </a:moveTo>
                <a:lnTo>
                  <a:pt x="666642" y="207797"/>
                </a:lnTo>
                <a:cubicBezTo>
                  <a:pt x="757073" y="208376"/>
                  <a:pt x="829912" y="282156"/>
                  <a:pt x="829333" y="372586"/>
                </a:cubicBezTo>
                <a:lnTo>
                  <a:pt x="823477" y="529189"/>
                </a:lnTo>
                <a:cubicBezTo>
                  <a:pt x="841578" y="672941"/>
                  <a:pt x="918231" y="805492"/>
                  <a:pt x="1039160" y="892787"/>
                </a:cubicBezTo>
                <a:cubicBezTo>
                  <a:pt x="1200398" y="1009179"/>
                  <a:pt x="1413218" y="1025532"/>
                  <a:pt x="1590345" y="935139"/>
                </a:cubicBezTo>
                <a:cubicBezTo>
                  <a:pt x="1745332" y="856044"/>
                  <a:pt x="1850173" y="706867"/>
                  <a:pt x="1874201" y="537589"/>
                </a:cubicBezTo>
                <a:lnTo>
                  <a:pt x="1877625" y="489658"/>
                </a:lnTo>
                <a:lnTo>
                  <a:pt x="1876158" y="489476"/>
                </a:lnTo>
                <a:lnTo>
                  <a:pt x="1878497" y="477447"/>
                </a:lnTo>
                <a:cubicBezTo>
                  <a:pt x="1878818" y="472950"/>
                  <a:pt x="1879140" y="468454"/>
                  <a:pt x="1879461" y="463957"/>
                </a:cubicBezTo>
                <a:lnTo>
                  <a:pt x="1881121" y="463960"/>
                </a:lnTo>
                <a:lnTo>
                  <a:pt x="1890813" y="414129"/>
                </a:lnTo>
                <a:cubicBezTo>
                  <a:pt x="1936682" y="242333"/>
                  <a:pt x="2062509" y="100856"/>
                  <a:pt x="2231559" y="36516"/>
                </a:cubicBezTo>
                <a:cubicBezTo>
                  <a:pt x="2424760" y="-37015"/>
                  <a:pt x="2642778" y="2247"/>
                  <a:pt x="2798190" y="138559"/>
                </a:cubicBezTo>
                <a:cubicBezTo>
                  <a:pt x="2934174" y="257831"/>
                  <a:pt x="3002741" y="434314"/>
                  <a:pt x="2985795" y="611320"/>
                </a:cubicBezTo>
                <a:lnTo>
                  <a:pt x="2973287" y="686789"/>
                </a:lnTo>
                <a:lnTo>
                  <a:pt x="2971841" y="743454"/>
                </a:lnTo>
                <a:cubicBezTo>
                  <a:pt x="2978991" y="910773"/>
                  <a:pt x="3065197" y="1066676"/>
                  <a:pt x="3206765" y="1161349"/>
                </a:cubicBezTo>
                <a:cubicBezTo>
                  <a:pt x="3368559" y="1269550"/>
                  <a:pt x="3576639" y="1280372"/>
                  <a:pt x="3748785" y="1189539"/>
                </a:cubicBezTo>
                <a:cubicBezTo>
                  <a:pt x="3899411" y="1110062"/>
                  <a:pt x="4001322" y="963942"/>
                  <a:pt x="4025791" y="798268"/>
                </a:cubicBezTo>
                <a:lnTo>
                  <a:pt x="4030339" y="740379"/>
                </a:lnTo>
                <a:lnTo>
                  <a:pt x="4025977" y="739554"/>
                </a:lnTo>
                <a:cubicBezTo>
                  <a:pt x="4052200" y="601208"/>
                  <a:pt x="4127895" y="483462"/>
                  <a:pt x="4232166" y="402536"/>
                </a:cubicBezTo>
                <a:cubicBezTo>
                  <a:pt x="4336437" y="321608"/>
                  <a:pt x="4469284" y="277499"/>
                  <a:pt x="4609810" y="286427"/>
                </a:cubicBezTo>
                <a:cubicBezTo>
                  <a:pt x="4855728" y="302052"/>
                  <a:pt x="5057764" y="475820"/>
                  <a:pt x="5115824" y="707333"/>
                </a:cubicBezTo>
                <a:lnTo>
                  <a:pt x="5131067" y="806333"/>
                </a:lnTo>
                <a:lnTo>
                  <a:pt x="5135113" y="806564"/>
                </a:lnTo>
                <a:lnTo>
                  <a:pt x="5126192" y="913040"/>
                </a:lnTo>
                <a:cubicBezTo>
                  <a:pt x="5120625" y="979477"/>
                  <a:pt x="5169972" y="1037850"/>
                  <a:pt x="5236410" y="1043417"/>
                </a:cubicBezTo>
                <a:lnTo>
                  <a:pt x="5898369" y="1079693"/>
                </a:lnTo>
                <a:lnTo>
                  <a:pt x="5891039" y="1109947"/>
                </a:lnTo>
                <a:lnTo>
                  <a:pt x="5237261" y="1083708"/>
                </a:lnTo>
                <a:cubicBezTo>
                  <a:pt x="5147147" y="1076120"/>
                  <a:pt x="5080247" y="996917"/>
                  <a:pt x="5087837" y="906801"/>
                </a:cubicBezTo>
                <a:lnTo>
                  <a:pt x="5096462" y="804356"/>
                </a:lnTo>
                <a:lnTo>
                  <a:pt x="5098635" y="804481"/>
                </a:lnTo>
                <a:lnTo>
                  <a:pt x="5084876" y="715118"/>
                </a:lnTo>
                <a:cubicBezTo>
                  <a:pt x="5030135" y="496837"/>
                  <a:pt x="4839647" y="333001"/>
                  <a:pt x="4607786" y="318272"/>
                </a:cubicBezTo>
                <a:cubicBezTo>
                  <a:pt x="4375925" y="303539"/>
                  <a:pt x="4166234" y="441950"/>
                  <a:pt x="4084307" y="651549"/>
                </a:cubicBezTo>
                <a:lnTo>
                  <a:pt x="4058397" y="741768"/>
                </a:lnTo>
                <a:lnTo>
                  <a:pt x="4053635" y="802385"/>
                </a:lnTo>
                <a:cubicBezTo>
                  <a:pt x="4027867" y="976856"/>
                  <a:pt x="3920545" y="1130733"/>
                  <a:pt x="3761921" y="1214432"/>
                </a:cubicBezTo>
                <a:cubicBezTo>
                  <a:pt x="3580635" y="1310086"/>
                  <a:pt x="3361506" y="1298691"/>
                  <a:pt x="3191121" y="1184745"/>
                </a:cubicBezTo>
                <a:cubicBezTo>
                  <a:pt x="3020736" y="1070801"/>
                  <a:pt x="2926505" y="872639"/>
                  <a:pt x="2945665" y="668562"/>
                </a:cubicBezTo>
                <a:lnTo>
                  <a:pt x="2947591" y="668744"/>
                </a:lnTo>
                <a:lnTo>
                  <a:pt x="2957555" y="608620"/>
                </a:lnTo>
                <a:cubicBezTo>
                  <a:pt x="2973639" y="440610"/>
                  <a:pt x="2908558" y="273096"/>
                  <a:pt x="2779484" y="159884"/>
                </a:cubicBezTo>
                <a:cubicBezTo>
                  <a:pt x="2631971" y="30501"/>
                  <a:pt x="2425032" y="-6765"/>
                  <a:pt x="2241650" y="63029"/>
                </a:cubicBezTo>
                <a:cubicBezTo>
                  <a:pt x="2081191" y="124098"/>
                  <a:pt x="1961759" y="258385"/>
                  <a:pt x="1918221" y="421451"/>
                </a:cubicBezTo>
                <a:lnTo>
                  <a:pt x="1906250" y="482996"/>
                </a:lnTo>
                <a:lnTo>
                  <a:pt x="1902067" y="541550"/>
                </a:lnTo>
                <a:cubicBezTo>
                  <a:pt x="1876764" y="719818"/>
                  <a:pt x="1766355" y="876915"/>
                  <a:pt x="1603140" y="960209"/>
                </a:cubicBezTo>
                <a:cubicBezTo>
                  <a:pt x="1416607" y="1055401"/>
                  <a:pt x="1192485" y="1038180"/>
                  <a:pt x="1022686" y="915607"/>
                </a:cubicBezTo>
                <a:cubicBezTo>
                  <a:pt x="895336" y="823677"/>
                  <a:pt x="814613" y="684087"/>
                  <a:pt x="795552" y="532703"/>
                </a:cubicBezTo>
                <a:lnTo>
                  <a:pt x="792356" y="476139"/>
                </a:lnTo>
                <a:lnTo>
                  <a:pt x="789967" y="476188"/>
                </a:lnTo>
                <a:cubicBezTo>
                  <a:pt x="790180" y="440572"/>
                  <a:pt x="790394" y="404956"/>
                  <a:pt x="790607" y="369340"/>
                </a:cubicBezTo>
                <a:cubicBezTo>
                  <a:pt x="791008" y="302671"/>
                  <a:pt x="737284" y="248300"/>
                  <a:pt x="670615" y="247901"/>
                </a:cubicBezTo>
                <a:lnTo>
                  <a:pt x="0" y="252293"/>
                </a:lnTo>
                <a:lnTo>
                  <a:pt x="0" y="203650"/>
                </a:lnTo>
                <a:close/>
              </a:path>
            </a:pathLst>
          </a:custGeom>
          <a:solidFill>
            <a:srgbClr val="C8001C"/>
          </a:solidFill>
          <a:ln w="25400" cap="flat" cmpd="sng" algn="ctr">
            <a:solidFill>
              <a:srgbClr val="C8001C"/>
            </a:solidFill>
            <a:prstDash val="solid"/>
          </a:ln>
          <a:effectLst/>
        </p:spPr>
        <p:txBody>
          <a:bodyPr wrap="square" lIns="68580" tIns="34290" rIns="68580" bIns="3429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MH_Other_2"/>
          <p:cNvPicPr/>
          <p:nvPr/>
        </p:nvPicPr>
        <p:blipFill>
          <a:blip r:embed="rId2" cstate="screen">
            <a:duotone>
              <a:srgbClr val="E7E6E6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 rot="2337959">
            <a:off x="4348339" y="1191963"/>
            <a:ext cx="112231" cy="104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MH_Other_2"/>
          <p:cNvPicPr/>
          <p:nvPr/>
        </p:nvPicPr>
        <p:blipFill>
          <a:blip r:embed="rId2" cstate="screen">
            <a:duotone>
              <a:srgbClr val="E7E6E6">
                <a:shade val="45000"/>
                <a:satMod val="135000"/>
              </a:srgbClr>
              <a:prstClr val="white"/>
            </a:duotone>
          </a:blip>
          <a:srcRect/>
          <a:stretch>
            <a:fillRect/>
          </a:stretch>
        </p:blipFill>
        <p:spPr bwMode="auto">
          <a:xfrm rot="13386646" flipV="1">
            <a:off x="8023808" y="4979847"/>
            <a:ext cx="112231" cy="104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112572" y="2756312"/>
            <a:ext cx="2036407" cy="1449678"/>
            <a:chOff x="5796187" y="2936124"/>
            <a:chExt cx="2257568" cy="1607117"/>
          </a:xfrm>
        </p:grpSpPr>
        <p:sp>
          <p:nvSpPr>
            <p:cNvPr id="17" name="圆角矩形 16"/>
            <p:cNvSpPr/>
            <p:nvPr/>
          </p:nvSpPr>
          <p:spPr>
            <a:xfrm rot="18900000">
              <a:off x="5796187" y="3334092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6096302" y="3918054"/>
              <a:ext cx="625187" cy="625187"/>
            </a:xfrm>
            <a:prstGeom prst="ellipse">
              <a:avLst/>
            </a:prstGeom>
            <a:solidFill>
              <a:srgbClr val="C8001C"/>
            </a:solidFill>
            <a:ln w="25400" cap="flat" cmpd="sng" algn="ctr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228600" dist="228600" dir="5400000" algn="c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8900000">
              <a:off x="6258553" y="4111636"/>
              <a:ext cx="300684" cy="29002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  <a:endParaRPr kumimoji="0" lang="zh-CN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8900000">
              <a:off x="6540092" y="3500696"/>
              <a:ext cx="853440" cy="3674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三季度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7348819" y="2936124"/>
              <a:ext cx="298250" cy="378330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59186" y="4340526"/>
            <a:ext cx="2036407" cy="1394053"/>
            <a:chOff x="5515282" y="4692388"/>
            <a:chExt cx="2257568" cy="1545450"/>
          </a:xfrm>
        </p:grpSpPr>
        <p:sp>
          <p:nvSpPr>
            <p:cNvPr id="11" name="圆角矩形 10"/>
            <p:cNvSpPr/>
            <p:nvPr/>
          </p:nvSpPr>
          <p:spPr>
            <a:xfrm rot="18900000">
              <a:off x="5515282" y="5158550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858188" y="4692388"/>
              <a:ext cx="625187" cy="625187"/>
              <a:chOff x="798773" y="5020276"/>
              <a:chExt cx="625187" cy="625187"/>
            </a:xfrm>
          </p:grpSpPr>
          <p:sp>
            <p:nvSpPr>
              <p:cNvPr id="15" name="椭圆 14"/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rgbClr val="C8001C"/>
              </a:solidFill>
              <a:ln w="25400" cap="flat" cmpd="sng" algn="ctr">
                <a:solidFill>
                  <a:srgbClr val="C8001C"/>
                </a:solidFill>
                <a:prstDash val="solid"/>
                <a:miter lim="800000"/>
              </a:ln>
              <a:effectLst>
                <a:outerShdw blurRad="228600" dist="228600" dir="5400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18900000">
                <a:off x="961023" y="5213859"/>
                <a:ext cx="300684" cy="2900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4</a:t>
                </a:r>
                <a:endPara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 rot="18900000">
              <a:off x="6180045" y="5418476"/>
              <a:ext cx="853440" cy="3674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四季度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5913305" y="5835542"/>
              <a:ext cx="405678" cy="402296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rgbClr val="C8001C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2" name="ïŝľíďe"/>
          <p:cNvSpPr/>
          <p:nvPr/>
        </p:nvSpPr>
        <p:spPr bwMode="auto">
          <a:xfrm>
            <a:off x="6831418" y="1250780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3" name="ï$ḻídê"/>
          <p:cNvSpPr txBox="1"/>
          <p:nvPr/>
        </p:nvSpPr>
        <p:spPr bwMode="auto">
          <a:xfrm>
            <a:off x="6831418" y="899641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4" name="ïŝľíďe"/>
          <p:cNvSpPr/>
          <p:nvPr/>
        </p:nvSpPr>
        <p:spPr bwMode="auto">
          <a:xfrm>
            <a:off x="8136234" y="3203225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5" name="ï$ḻídê"/>
          <p:cNvSpPr txBox="1"/>
          <p:nvPr/>
        </p:nvSpPr>
        <p:spPr bwMode="auto">
          <a:xfrm>
            <a:off x="8136234" y="2852086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6" name="ïŝľíďe"/>
          <p:cNvSpPr/>
          <p:nvPr/>
        </p:nvSpPr>
        <p:spPr bwMode="auto">
          <a:xfrm>
            <a:off x="1642536" y="3685251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7" name="ï$ḻídê"/>
          <p:cNvSpPr txBox="1"/>
          <p:nvPr/>
        </p:nvSpPr>
        <p:spPr bwMode="auto">
          <a:xfrm>
            <a:off x="1642536" y="3334112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8" name="ïŝľíďe"/>
          <p:cNvSpPr/>
          <p:nvPr/>
        </p:nvSpPr>
        <p:spPr bwMode="auto">
          <a:xfrm>
            <a:off x="4063732" y="5604542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9" name="ï$ḻídê"/>
          <p:cNvSpPr txBox="1"/>
          <p:nvPr/>
        </p:nvSpPr>
        <p:spPr bwMode="auto">
          <a:xfrm>
            <a:off x="4063732" y="5253403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5761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157398" y="1892967"/>
            <a:ext cx="3487972" cy="3312695"/>
            <a:chOff x="4406051" y="1925053"/>
            <a:chExt cx="2973317" cy="2823902"/>
          </a:xfrm>
        </p:grpSpPr>
        <p:sp>
          <p:nvSpPr>
            <p:cNvPr id="3" name="Freeform 5"/>
            <p:cNvSpPr/>
            <p:nvPr/>
          </p:nvSpPr>
          <p:spPr bwMode="auto">
            <a:xfrm>
              <a:off x="5630667" y="1928512"/>
              <a:ext cx="1740621" cy="1411275"/>
            </a:xfrm>
            <a:custGeom>
              <a:avLst/>
              <a:gdLst>
                <a:gd name="T0" fmla="*/ 305 w 1888"/>
                <a:gd name="T1" fmla="*/ 1630 h 1630"/>
                <a:gd name="T2" fmla="*/ 901 w 1888"/>
                <a:gd name="T3" fmla="*/ 1344 h 1630"/>
                <a:gd name="T4" fmla="*/ 721 w 1888"/>
                <a:gd name="T5" fmla="*/ 1253 h 1630"/>
                <a:gd name="T6" fmla="*/ 1182 w 1888"/>
                <a:gd name="T7" fmla="*/ 772 h 1630"/>
                <a:gd name="T8" fmla="*/ 1834 w 1888"/>
                <a:gd name="T9" fmla="*/ 635 h 1630"/>
                <a:gd name="T10" fmla="*/ 1888 w 1888"/>
                <a:gd name="T11" fmla="*/ 32 h 1630"/>
                <a:gd name="T12" fmla="*/ 888 w 1888"/>
                <a:gd name="T13" fmla="*/ 244 h 1630"/>
                <a:gd name="T14" fmla="*/ 180 w 1888"/>
                <a:gd name="T15" fmla="*/ 982 h 1630"/>
                <a:gd name="T16" fmla="*/ 0 w 1888"/>
                <a:gd name="T17" fmla="*/ 892 h 1630"/>
                <a:gd name="T18" fmla="*/ 305 w 1888"/>
                <a:gd name="T19" fmla="*/ 1630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8" h="1630">
                  <a:moveTo>
                    <a:pt x="305" y="1630"/>
                  </a:moveTo>
                  <a:cubicBezTo>
                    <a:pt x="489" y="1467"/>
                    <a:pt x="699" y="1371"/>
                    <a:pt x="901" y="1344"/>
                  </a:cubicBezTo>
                  <a:cubicBezTo>
                    <a:pt x="721" y="1253"/>
                    <a:pt x="721" y="1253"/>
                    <a:pt x="721" y="1253"/>
                  </a:cubicBezTo>
                  <a:cubicBezTo>
                    <a:pt x="822" y="1052"/>
                    <a:pt x="985" y="882"/>
                    <a:pt x="1182" y="772"/>
                  </a:cubicBezTo>
                  <a:cubicBezTo>
                    <a:pt x="1379" y="662"/>
                    <a:pt x="1608" y="614"/>
                    <a:pt x="1834" y="635"/>
                  </a:cubicBezTo>
                  <a:cubicBezTo>
                    <a:pt x="1888" y="32"/>
                    <a:pt x="1888" y="32"/>
                    <a:pt x="1888" y="32"/>
                  </a:cubicBezTo>
                  <a:cubicBezTo>
                    <a:pt x="1545" y="0"/>
                    <a:pt x="1189" y="75"/>
                    <a:pt x="888" y="244"/>
                  </a:cubicBezTo>
                  <a:cubicBezTo>
                    <a:pt x="585" y="412"/>
                    <a:pt x="336" y="672"/>
                    <a:pt x="180" y="982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42" y="1184"/>
                    <a:pt x="154" y="1437"/>
                    <a:pt x="305" y="16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Text" lastClr="000000">
                    <a:alpha val="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127000"/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1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4406051" y="1938158"/>
              <a:ext cx="1503151" cy="1634230"/>
            </a:xfrm>
            <a:custGeom>
              <a:avLst/>
              <a:gdLst>
                <a:gd name="T0" fmla="*/ 1630 w 1630"/>
                <a:gd name="T1" fmla="*/ 1583 h 1888"/>
                <a:gd name="T2" fmla="*/ 1344 w 1630"/>
                <a:gd name="T3" fmla="*/ 987 h 1888"/>
                <a:gd name="T4" fmla="*/ 1253 w 1630"/>
                <a:gd name="T5" fmla="*/ 1167 h 1888"/>
                <a:gd name="T6" fmla="*/ 772 w 1630"/>
                <a:gd name="T7" fmla="*/ 706 h 1888"/>
                <a:gd name="T8" fmla="*/ 635 w 1630"/>
                <a:gd name="T9" fmla="*/ 55 h 1888"/>
                <a:gd name="T10" fmla="*/ 32 w 1630"/>
                <a:gd name="T11" fmla="*/ 0 h 1888"/>
                <a:gd name="T12" fmla="*/ 244 w 1630"/>
                <a:gd name="T13" fmla="*/ 1000 h 1888"/>
                <a:gd name="T14" fmla="*/ 982 w 1630"/>
                <a:gd name="T15" fmla="*/ 1708 h 1888"/>
                <a:gd name="T16" fmla="*/ 892 w 1630"/>
                <a:gd name="T17" fmla="*/ 1888 h 1888"/>
                <a:gd name="T18" fmla="*/ 1630 w 1630"/>
                <a:gd name="T19" fmla="*/ 1583 h 1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0" h="1888">
                  <a:moveTo>
                    <a:pt x="1630" y="1583"/>
                  </a:moveTo>
                  <a:cubicBezTo>
                    <a:pt x="1467" y="1399"/>
                    <a:pt x="1371" y="1189"/>
                    <a:pt x="1344" y="98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052" y="1067"/>
                    <a:pt x="882" y="903"/>
                    <a:pt x="772" y="706"/>
                  </a:cubicBezTo>
                  <a:cubicBezTo>
                    <a:pt x="662" y="509"/>
                    <a:pt x="614" y="280"/>
                    <a:pt x="635" y="55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343"/>
                    <a:pt x="75" y="699"/>
                    <a:pt x="244" y="1000"/>
                  </a:cubicBezTo>
                  <a:cubicBezTo>
                    <a:pt x="412" y="1303"/>
                    <a:pt x="672" y="1553"/>
                    <a:pt x="982" y="1708"/>
                  </a:cubicBezTo>
                  <a:cubicBezTo>
                    <a:pt x="892" y="1888"/>
                    <a:pt x="892" y="1888"/>
                    <a:pt x="892" y="1888"/>
                  </a:cubicBezTo>
                  <a:cubicBezTo>
                    <a:pt x="1184" y="1847"/>
                    <a:pt x="1437" y="1734"/>
                    <a:pt x="1630" y="158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Text" lastClr="000000">
                    <a:alpha val="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127000"/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1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4414130" y="3337680"/>
              <a:ext cx="1740621" cy="1411275"/>
            </a:xfrm>
            <a:custGeom>
              <a:avLst/>
              <a:gdLst>
                <a:gd name="T0" fmla="*/ 1583 w 1888"/>
                <a:gd name="T1" fmla="*/ 0 h 1630"/>
                <a:gd name="T2" fmla="*/ 987 w 1888"/>
                <a:gd name="T3" fmla="*/ 286 h 1630"/>
                <a:gd name="T4" fmla="*/ 1167 w 1888"/>
                <a:gd name="T5" fmla="*/ 377 h 1630"/>
                <a:gd name="T6" fmla="*/ 706 w 1888"/>
                <a:gd name="T7" fmla="*/ 858 h 1630"/>
                <a:gd name="T8" fmla="*/ 54 w 1888"/>
                <a:gd name="T9" fmla="*/ 995 h 1630"/>
                <a:gd name="T10" fmla="*/ 0 w 1888"/>
                <a:gd name="T11" fmla="*/ 1598 h 1630"/>
                <a:gd name="T12" fmla="*/ 1000 w 1888"/>
                <a:gd name="T13" fmla="*/ 1386 h 1630"/>
                <a:gd name="T14" fmla="*/ 1708 w 1888"/>
                <a:gd name="T15" fmla="*/ 648 h 1630"/>
                <a:gd name="T16" fmla="*/ 1888 w 1888"/>
                <a:gd name="T17" fmla="*/ 738 h 1630"/>
                <a:gd name="T18" fmla="*/ 1583 w 1888"/>
                <a:gd name="T19" fmla="*/ 0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8" h="1630">
                  <a:moveTo>
                    <a:pt x="1583" y="0"/>
                  </a:moveTo>
                  <a:cubicBezTo>
                    <a:pt x="1399" y="163"/>
                    <a:pt x="1189" y="259"/>
                    <a:pt x="987" y="286"/>
                  </a:cubicBezTo>
                  <a:cubicBezTo>
                    <a:pt x="1167" y="377"/>
                    <a:pt x="1167" y="377"/>
                    <a:pt x="1167" y="377"/>
                  </a:cubicBezTo>
                  <a:cubicBezTo>
                    <a:pt x="1066" y="578"/>
                    <a:pt x="903" y="748"/>
                    <a:pt x="706" y="858"/>
                  </a:cubicBezTo>
                  <a:cubicBezTo>
                    <a:pt x="509" y="968"/>
                    <a:pt x="280" y="1016"/>
                    <a:pt x="54" y="995"/>
                  </a:cubicBezTo>
                  <a:cubicBezTo>
                    <a:pt x="0" y="1598"/>
                    <a:pt x="0" y="1598"/>
                    <a:pt x="0" y="1598"/>
                  </a:cubicBezTo>
                  <a:cubicBezTo>
                    <a:pt x="343" y="1630"/>
                    <a:pt x="699" y="1556"/>
                    <a:pt x="1000" y="1386"/>
                  </a:cubicBezTo>
                  <a:cubicBezTo>
                    <a:pt x="1302" y="1218"/>
                    <a:pt x="1552" y="958"/>
                    <a:pt x="1708" y="648"/>
                  </a:cubicBezTo>
                  <a:cubicBezTo>
                    <a:pt x="1888" y="738"/>
                    <a:pt x="1888" y="738"/>
                    <a:pt x="1888" y="738"/>
                  </a:cubicBezTo>
                  <a:cubicBezTo>
                    <a:pt x="1846" y="446"/>
                    <a:pt x="1734" y="193"/>
                    <a:pt x="158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Text" lastClr="000000">
                    <a:alpha val="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127000"/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1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5876217" y="3105077"/>
              <a:ext cx="1503151" cy="1634230"/>
            </a:xfrm>
            <a:custGeom>
              <a:avLst/>
              <a:gdLst>
                <a:gd name="T0" fmla="*/ 0 w 1630"/>
                <a:gd name="T1" fmla="*/ 305 h 1888"/>
                <a:gd name="T2" fmla="*/ 286 w 1630"/>
                <a:gd name="T3" fmla="*/ 901 h 1888"/>
                <a:gd name="T4" fmla="*/ 377 w 1630"/>
                <a:gd name="T5" fmla="*/ 721 h 1888"/>
                <a:gd name="T6" fmla="*/ 858 w 1630"/>
                <a:gd name="T7" fmla="*/ 1182 h 1888"/>
                <a:gd name="T8" fmla="*/ 995 w 1630"/>
                <a:gd name="T9" fmla="*/ 1833 h 1888"/>
                <a:gd name="T10" fmla="*/ 1598 w 1630"/>
                <a:gd name="T11" fmla="*/ 1888 h 1888"/>
                <a:gd name="T12" fmla="*/ 1386 w 1630"/>
                <a:gd name="T13" fmla="*/ 888 h 1888"/>
                <a:gd name="T14" fmla="*/ 648 w 1630"/>
                <a:gd name="T15" fmla="*/ 180 h 1888"/>
                <a:gd name="T16" fmla="*/ 738 w 1630"/>
                <a:gd name="T17" fmla="*/ 0 h 1888"/>
                <a:gd name="T18" fmla="*/ 0 w 1630"/>
                <a:gd name="T19" fmla="*/ 305 h 1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0" h="1888">
                  <a:moveTo>
                    <a:pt x="0" y="305"/>
                  </a:moveTo>
                  <a:cubicBezTo>
                    <a:pt x="163" y="489"/>
                    <a:pt x="259" y="699"/>
                    <a:pt x="286" y="901"/>
                  </a:cubicBezTo>
                  <a:cubicBezTo>
                    <a:pt x="377" y="721"/>
                    <a:pt x="377" y="721"/>
                    <a:pt x="377" y="721"/>
                  </a:cubicBezTo>
                  <a:cubicBezTo>
                    <a:pt x="578" y="821"/>
                    <a:pt x="748" y="985"/>
                    <a:pt x="858" y="1182"/>
                  </a:cubicBezTo>
                  <a:cubicBezTo>
                    <a:pt x="968" y="1379"/>
                    <a:pt x="1016" y="1608"/>
                    <a:pt x="995" y="1833"/>
                  </a:cubicBezTo>
                  <a:cubicBezTo>
                    <a:pt x="1598" y="1888"/>
                    <a:pt x="1598" y="1888"/>
                    <a:pt x="1598" y="1888"/>
                  </a:cubicBezTo>
                  <a:cubicBezTo>
                    <a:pt x="1630" y="1545"/>
                    <a:pt x="1555" y="1189"/>
                    <a:pt x="1386" y="888"/>
                  </a:cubicBezTo>
                  <a:cubicBezTo>
                    <a:pt x="1218" y="585"/>
                    <a:pt x="958" y="335"/>
                    <a:pt x="648" y="18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446" y="42"/>
                    <a:pt x="193" y="154"/>
                    <a:pt x="0" y="30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Text" lastClr="000000">
                    <a:alpha val="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softEdge rad="127000"/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1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5709049" y="1925053"/>
              <a:ext cx="1537140" cy="1246295"/>
            </a:xfrm>
            <a:custGeom>
              <a:avLst/>
              <a:gdLst>
                <a:gd name="T0" fmla="*/ 305 w 1888"/>
                <a:gd name="T1" fmla="*/ 1630 h 1630"/>
                <a:gd name="T2" fmla="*/ 901 w 1888"/>
                <a:gd name="T3" fmla="*/ 1344 h 1630"/>
                <a:gd name="T4" fmla="*/ 721 w 1888"/>
                <a:gd name="T5" fmla="*/ 1253 h 1630"/>
                <a:gd name="T6" fmla="*/ 1182 w 1888"/>
                <a:gd name="T7" fmla="*/ 772 h 1630"/>
                <a:gd name="T8" fmla="*/ 1834 w 1888"/>
                <a:gd name="T9" fmla="*/ 635 h 1630"/>
                <a:gd name="T10" fmla="*/ 1888 w 1888"/>
                <a:gd name="T11" fmla="*/ 32 h 1630"/>
                <a:gd name="T12" fmla="*/ 888 w 1888"/>
                <a:gd name="T13" fmla="*/ 244 h 1630"/>
                <a:gd name="T14" fmla="*/ 180 w 1888"/>
                <a:gd name="T15" fmla="*/ 982 h 1630"/>
                <a:gd name="T16" fmla="*/ 0 w 1888"/>
                <a:gd name="T17" fmla="*/ 892 h 1630"/>
                <a:gd name="T18" fmla="*/ 305 w 1888"/>
                <a:gd name="T19" fmla="*/ 1630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8" h="1630">
                  <a:moveTo>
                    <a:pt x="305" y="1630"/>
                  </a:moveTo>
                  <a:cubicBezTo>
                    <a:pt x="489" y="1467"/>
                    <a:pt x="699" y="1371"/>
                    <a:pt x="901" y="1344"/>
                  </a:cubicBezTo>
                  <a:cubicBezTo>
                    <a:pt x="721" y="1253"/>
                    <a:pt x="721" y="1253"/>
                    <a:pt x="721" y="1253"/>
                  </a:cubicBezTo>
                  <a:cubicBezTo>
                    <a:pt x="822" y="1052"/>
                    <a:pt x="985" y="882"/>
                    <a:pt x="1182" y="772"/>
                  </a:cubicBezTo>
                  <a:cubicBezTo>
                    <a:pt x="1379" y="662"/>
                    <a:pt x="1608" y="614"/>
                    <a:pt x="1834" y="635"/>
                  </a:cubicBezTo>
                  <a:cubicBezTo>
                    <a:pt x="1888" y="32"/>
                    <a:pt x="1888" y="32"/>
                    <a:pt x="1888" y="32"/>
                  </a:cubicBezTo>
                  <a:cubicBezTo>
                    <a:pt x="1545" y="0"/>
                    <a:pt x="1189" y="75"/>
                    <a:pt x="888" y="244"/>
                  </a:cubicBezTo>
                  <a:cubicBezTo>
                    <a:pt x="585" y="412"/>
                    <a:pt x="336" y="672"/>
                    <a:pt x="180" y="982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42" y="1184"/>
                    <a:pt x="154" y="1437"/>
                    <a:pt x="305" y="1630"/>
                  </a:cubicBezTo>
                  <a:close/>
                </a:path>
              </a:pathLst>
            </a:custGeom>
            <a:solidFill>
              <a:srgbClr val="C8001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r="5400000" sx="90000" sy="-19000" rotWithShape="0">
                <a:prstClr val="black">
                  <a:alpha val="9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4470553" y="1947732"/>
              <a:ext cx="1327431" cy="1443187"/>
            </a:xfrm>
            <a:custGeom>
              <a:avLst/>
              <a:gdLst>
                <a:gd name="T0" fmla="*/ 1630 w 1630"/>
                <a:gd name="T1" fmla="*/ 1583 h 1888"/>
                <a:gd name="T2" fmla="*/ 1344 w 1630"/>
                <a:gd name="T3" fmla="*/ 987 h 1888"/>
                <a:gd name="T4" fmla="*/ 1253 w 1630"/>
                <a:gd name="T5" fmla="*/ 1167 h 1888"/>
                <a:gd name="T6" fmla="*/ 772 w 1630"/>
                <a:gd name="T7" fmla="*/ 706 h 1888"/>
                <a:gd name="T8" fmla="*/ 635 w 1630"/>
                <a:gd name="T9" fmla="*/ 55 h 1888"/>
                <a:gd name="T10" fmla="*/ 32 w 1630"/>
                <a:gd name="T11" fmla="*/ 0 h 1888"/>
                <a:gd name="T12" fmla="*/ 244 w 1630"/>
                <a:gd name="T13" fmla="*/ 1000 h 1888"/>
                <a:gd name="T14" fmla="*/ 982 w 1630"/>
                <a:gd name="T15" fmla="*/ 1708 h 1888"/>
                <a:gd name="T16" fmla="*/ 892 w 1630"/>
                <a:gd name="T17" fmla="*/ 1888 h 1888"/>
                <a:gd name="T18" fmla="*/ 1630 w 1630"/>
                <a:gd name="T19" fmla="*/ 1583 h 1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0" h="1888">
                  <a:moveTo>
                    <a:pt x="1630" y="1583"/>
                  </a:moveTo>
                  <a:cubicBezTo>
                    <a:pt x="1467" y="1399"/>
                    <a:pt x="1371" y="1189"/>
                    <a:pt x="1344" y="98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052" y="1067"/>
                    <a:pt x="882" y="903"/>
                    <a:pt x="772" y="706"/>
                  </a:cubicBezTo>
                  <a:cubicBezTo>
                    <a:pt x="662" y="509"/>
                    <a:pt x="614" y="280"/>
                    <a:pt x="635" y="55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343"/>
                    <a:pt x="75" y="699"/>
                    <a:pt x="244" y="1000"/>
                  </a:cubicBezTo>
                  <a:cubicBezTo>
                    <a:pt x="412" y="1303"/>
                    <a:pt x="672" y="1553"/>
                    <a:pt x="982" y="1708"/>
                  </a:cubicBezTo>
                  <a:cubicBezTo>
                    <a:pt x="892" y="1888"/>
                    <a:pt x="892" y="1888"/>
                    <a:pt x="892" y="1888"/>
                  </a:cubicBezTo>
                  <a:cubicBezTo>
                    <a:pt x="1184" y="1847"/>
                    <a:pt x="1437" y="1734"/>
                    <a:pt x="1630" y="1583"/>
                  </a:cubicBezTo>
                  <a:close/>
                </a:path>
              </a:pathLst>
            </a:custGeom>
            <a:solidFill>
              <a:srgbClr val="C8001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r="5400000" sx="90000" sy="-19000" rotWithShape="0">
                <a:prstClr val="black">
                  <a:alpha val="9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4492513" y="3334222"/>
              <a:ext cx="1537140" cy="1246295"/>
            </a:xfrm>
            <a:custGeom>
              <a:avLst/>
              <a:gdLst>
                <a:gd name="T0" fmla="*/ 1583 w 1888"/>
                <a:gd name="T1" fmla="*/ 0 h 1630"/>
                <a:gd name="T2" fmla="*/ 987 w 1888"/>
                <a:gd name="T3" fmla="*/ 286 h 1630"/>
                <a:gd name="T4" fmla="*/ 1167 w 1888"/>
                <a:gd name="T5" fmla="*/ 377 h 1630"/>
                <a:gd name="T6" fmla="*/ 706 w 1888"/>
                <a:gd name="T7" fmla="*/ 858 h 1630"/>
                <a:gd name="T8" fmla="*/ 54 w 1888"/>
                <a:gd name="T9" fmla="*/ 995 h 1630"/>
                <a:gd name="T10" fmla="*/ 0 w 1888"/>
                <a:gd name="T11" fmla="*/ 1598 h 1630"/>
                <a:gd name="T12" fmla="*/ 1000 w 1888"/>
                <a:gd name="T13" fmla="*/ 1386 h 1630"/>
                <a:gd name="T14" fmla="*/ 1708 w 1888"/>
                <a:gd name="T15" fmla="*/ 648 h 1630"/>
                <a:gd name="T16" fmla="*/ 1888 w 1888"/>
                <a:gd name="T17" fmla="*/ 738 h 1630"/>
                <a:gd name="T18" fmla="*/ 1583 w 1888"/>
                <a:gd name="T19" fmla="*/ 0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8" h="1630">
                  <a:moveTo>
                    <a:pt x="1583" y="0"/>
                  </a:moveTo>
                  <a:cubicBezTo>
                    <a:pt x="1399" y="163"/>
                    <a:pt x="1189" y="259"/>
                    <a:pt x="987" y="286"/>
                  </a:cubicBezTo>
                  <a:cubicBezTo>
                    <a:pt x="1167" y="377"/>
                    <a:pt x="1167" y="377"/>
                    <a:pt x="1167" y="377"/>
                  </a:cubicBezTo>
                  <a:cubicBezTo>
                    <a:pt x="1066" y="578"/>
                    <a:pt x="903" y="748"/>
                    <a:pt x="706" y="858"/>
                  </a:cubicBezTo>
                  <a:cubicBezTo>
                    <a:pt x="509" y="968"/>
                    <a:pt x="280" y="1016"/>
                    <a:pt x="54" y="995"/>
                  </a:cubicBezTo>
                  <a:cubicBezTo>
                    <a:pt x="0" y="1598"/>
                    <a:pt x="0" y="1598"/>
                    <a:pt x="0" y="1598"/>
                  </a:cubicBezTo>
                  <a:cubicBezTo>
                    <a:pt x="343" y="1630"/>
                    <a:pt x="699" y="1556"/>
                    <a:pt x="1000" y="1386"/>
                  </a:cubicBezTo>
                  <a:cubicBezTo>
                    <a:pt x="1302" y="1218"/>
                    <a:pt x="1552" y="958"/>
                    <a:pt x="1708" y="648"/>
                  </a:cubicBezTo>
                  <a:cubicBezTo>
                    <a:pt x="1888" y="738"/>
                    <a:pt x="1888" y="738"/>
                    <a:pt x="1888" y="738"/>
                  </a:cubicBezTo>
                  <a:cubicBezTo>
                    <a:pt x="1846" y="446"/>
                    <a:pt x="1734" y="193"/>
                    <a:pt x="1583" y="0"/>
                  </a:cubicBezTo>
                  <a:close/>
                </a:path>
              </a:pathLst>
            </a:custGeom>
            <a:solidFill>
              <a:srgbClr val="C8001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r="5400000" sx="90000" sy="-19000" rotWithShape="0">
                <a:prstClr val="black">
                  <a:alpha val="9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5940719" y="3114651"/>
              <a:ext cx="1327431" cy="1443187"/>
            </a:xfrm>
            <a:custGeom>
              <a:avLst/>
              <a:gdLst>
                <a:gd name="T0" fmla="*/ 0 w 1630"/>
                <a:gd name="T1" fmla="*/ 305 h 1888"/>
                <a:gd name="T2" fmla="*/ 286 w 1630"/>
                <a:gd name="T3" fmla="*/ 901 h 1888"/>
                <a:gd name="T4" fmla="*/ 377 w 1630"/>
                <a:gd name="T5" fmla="*/ 721 h 1888"/>
                <a:gd name="T6" fmla="*/ 858 w 1630"/>
                <a:gd name="T7" fmla="*/ 1182 h 1888"/>
                <a:gd name="T8" fmla="*/ 995 w 1630"/>
                <a:gd name="T9" fmla="*/ 1833 h 1888"/>
                <a:gd name="T10" fmla="*/ 1598 w 1630"/>
                <a:gd name="T11" fmla="*/ 1888 h 1888"/>
                <a:gd name="T12" fmla="*/ 1386 w 1630"/>
                <a:gd name="T13" fmla="*/ 888 h 1888"/>
                <a:gd name="T14" fmla="*/ 648 w 1630"/>
                <a:gd name="T15" fmla="*/ 180 h 1888"/>
                <a:gd name="T16" fmla="*/ 738 w 1630"/>
                <a:gd name="T17" fmla="*/ 0 h 1888"/>
                <a:gd name="T18" fmla="*/ 0 w 1630"/>
                <a:gd name="T19" fmla="*/ 305 h 1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0" h="1888">
                  <a:moveTo>
                    <a:pt x="0" y="305"/>
                  </a:moveTo>
                  <a:cubicBezTo>
                    <a:pt x="163" y="489"/>
                    <a:pt x="259" y="699"/>
                    <a:pt x="286" y="901"/>
                  </a:cubicBezTo>
                  <a:cubicBezTo>
                    <a:pt x="377" y="721"/>
                    <a:pt x="377" y="721"/>
                    <a:pt x="377" y="721"/>
                  </a:cubicBezTo>
                  <a:cubicBezTo>
                    <a:pt x="578" y="821"/>
                    <a:pt x="748" y="985"/>
                    <a:pt x="858" y="1182"/>
                  </a:cubicBezTo>
                  <a:cubicBezTo>
                    <a:pt x="968" y="1379"/>
                    <a:pt x="1016" y="1608"/>
                    <a:pt x="995" y="1833"/>
                  </a:cubicBezTo>
                  <a:cubicBezTo>
                    <a:pt x="1598" y="1888"/>
                    <a:pt x="1598" y="1888"/>
                    <a:pt x="1598" y="1888"/>
                  </a:cubicBezTo>
                  <a:cubicBezTo>
                    <a:pt x="1630" y="1545"/>
                    <a:pt x="1555" y="1189"/>
                    <a:pt x="1386" y="888"/>
                  </a:cubicBezTo>
                  <a:cubicBezTo>
                    <a:pt x="1218" y="585"/>
                    <a:pt x="958" y="335"/>
                    <a:pt x="648" y="18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446" y="42"/>
                    <a:pt x="193" y="154"/>
                    <a:pt x="0" y="305"/>
                  </a:cubicBezTo>
                  <a:close/>
                </a:path>
              </a:pathLst>
            </a:custGeom>
            <a:solidFill>
              <a:srgbClr val="C8001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r="5400000" sx="90000" sy="-19000" rotWithShape="0">
                <a:prstClr val="black">
                  <a:alpha val="9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261083" y="2885346"/>
              <a:ext cx="438197" cy="3608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8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01</a:t>
              </a:r>
              <a:endParaRPr kumimoji="0" lang="zh-CN" altLang="en-US" sz="158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522326" y="3514977"/>
              <a:ext cx="438197" cy="3608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8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02</a:t>
              </a:r>
              <a:endParaRPr kumimoji="0" lang="zh-CN" altLang="en-US" sz="158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182133" y="3282990"/>
              <a:ext cx="438197" cy="3608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8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03</a:t>
              </a:r>
              <a:endParaRPr kumimoji="0" lang="zh-CN" altLang="en-US" sz="158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869351" y="2663255"/>
              <a:ext cx="438197" cy="3608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85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04</a:t>
              </a:r>
              <a:endParaRPr kumimoji="0" lang="zh-CN" altLang="en-US" sz="158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3600000">
              <a:off x="4617034" y="2511622"/>
              <a:ext cx="708013" cy="29989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1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here</a:t>
              </a:r>
              <a:endParaRPr kumimoji="0" lang="zh-CN" altLang="en-US" sz="111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3600000">
              <a:off x="6488632" y="3695625"/>
              <a:ext cx="708013" cy="29989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1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here</a:t>
              </a:r>
              <a:endParaRPr kumimoji="0" lang="zh-CN" altLang="en-US" sz="111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9800000">
              <a:off x="4910810" y="4011085"/>
              <a:ext cx="754106" cy="2815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1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here</a:t>
              </a:r>
              <a:endParaRPr kumimoji="0" lang="zh-CN" altLang="en-US" sz="111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9800000">
              <a:off x="6141923" y="2241133"/>
              <a:ext cx="754106" cy="2815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1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here</a:t>
              </a:r>
              <a:endParaRPr kumimoji="0" lang="zh-CN" altLang="en-US" sz="111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 panose="02010600030101010101" pitchFamily="2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31" name="ïŝľíďe"/>
          <p:cNvSpPr/>
          <p:nvPr/>
        </p:nvSpPr>
        <p:spPr bwMode="auto">
          <a:xfrm>
            <a:off x="8347303" y="4721353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2" name="ï$ḻídê"/>
          <p:cNvSpPr txBox="1"/>
          <p:nvPr/>
        </p:nvSpPr>
        <p:spPr bwMode="auto">
          <a:xfrm>
            <a:off x="8347303" y="4370214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3" name="ïŝľíďe"/>
          <p:cNvSpPr/>
          <p:nvPr/>
        </p:nvSpPr>
        <p:spPr bwMode="auto">
          <a:xfrm>
            <a:off x="8090904" y="1492620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4" name="ï$ḻídê"/>
          <p:cNvSpPr txBox="1"/>
          <p:nvPr/>
        </p:nvSpPr>
        <p:spPr bwMode="auto">
          <a:xfrm>
            <a:off x="8090904" y="1141481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5" name="ïŝľíďe"/>
          <p:cNvSpPr/>
          <p:nvPr/>
        </p:nvSpPr>
        <p:spPr bwMode="auto">
          <a:xfrm>
            <a:off x="2219740" y="1475346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6" name="ï$ḻídê"/>
          <p:cNvSpPr txBox="1"/>
          <p:nvPr/>
        </p:nvSpPr>
        <p:spPr bwMode="auto">
          <a:xfrm>
            <a:off x="2219740" y="1124207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7" name="ïŝľíďe"/>
          <p:cNvSpPr/>
          <p:nvPr/>
        </p:nvSpPr>
        <p:spPr bwMode="auto">
          <a:xfrm>
            <a:off x="2219740" y="4302386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8" name="ï$ḻídê"/>
          <p:cNvSpPr txBox="1"/>
          <p:nvPr/>
        </p:nvSpPr>
        <p:spPr bwMode="auto">
          <a:xfrm>
            <a:off x="2219740" y="3951247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0825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713939" y="732934"/>
            <a:ext cx="2289984" cy="3977884"/>
            <a:chOff x="2752260" y="1267344"/>
            <a:chExt cx="2289984" cy="3977884"/>
          </a:xfrm>
          <a:solidFill>
            <a:srgbClr val="C8161D"/>
          </a:solidFill>
        </p:grpSpPr>
        <p:sp>
          <p:nvSpPr>
            <p:cNvPr id="39" name="Freeform 121"/>
            <p:cNvSpPr>
              <a:spLocks noEditPoints="1"/>
            </p:cNvSpPr>
            <p:nvPr/>
          </p:nvSpPr>
          <p:spPr bwMode="auto">
            <a:xfrm flipV="1">
              <a:off x="2752260" y="2467146"/>
              <a:ext cx="2289984" cy="2778082"/>
            </a:xfrm>
            <a:custGeom>
              <a:avLst/>
              <a:gdLst>
                <a:gd name="T0" fmla="*/ 880 w 2160"/>
                <a:gd name="T1" fmla="*/ 2621 h 2621"/>
                <a:gd name="T2" fmla="*/ 689 w 2160"/>
                <a:gd name="T3" fmla="*/ 2482 h 2621"/>
                <a:gd name="T4" fmla="*/ 692 w 2160"/>
                <a:gd name="T5" fmla="*/ 2442 h 2621"/>
                <a:gd name="T6" fmla="*/ 677 w 2160"/>
                <a:gd name="T7" fmla="*/ 2401 h 2621"/>
                <a:gd name="T8" fmla="*/ 436 w 2160"/>
                <a:gd name="T9" fmla="*/ 2014 h 2621"/>
                <a:gd name="T10" fmla="*/ 246 w 2160"/>
                <a:gd name="T11" fmla="*/ 1813 h 2621"/>
                <a:gd name="T12" fmla="*/ 3 w 2160"/>
                <a:gd name="T13" fmla="*/ 1196 h 2621"/>
                <a:gd name="T14" fmla="*/ 6 w 2160"/>
                <a:gd name="T15" fmla="*/ 1035 h 2621"/>
                <a:gd name="T16" fmla="*/ 338 w 2160"/>
                <a:gd name="T17" fmla="*/ 303 h 2621"/>
                <a:gd name="T18" fmla="*/ 1822 w 2160"/>
                <a:gd name="T19" fmla="*/ 303 h 2621"/>
                <a:gd name="T20" fmla="*/ 2155 w 2160"/>
                <a:gd name="T21" fmla="*/ 1035 h 2621"/>
                <a:gd name="T22" fmla="*/ 2157 w 2160"/>
                <a:gd name="T23" fmla="*/ 1196 h 2621"/>
                <a:gd name="T24" fmla="*/ 1914 w 2160"/>
                <a:gd name="T25" fmla="*/ 1813 h 2621"/>
                <a:gd name="T26" fmla="*/ 1724 w 2160"/>
                <a:gd name="T27" fmla="*/ 2014 h 2621"/>
                <a:gd name="T28" fmla="*/ 1483 w 2160"/>
                <a:gd name="T29" fmla="*/ 2401 h 2621"/>
                <a:gd name="T30" fmla="*/ 1469 w 2160"/>
                <a:gd name="T31" fmla="*/ 2442 h 2621"/>
                <a:gd name="T32" fmla="*/ 1472 w 2160"/>
                <a:gd name="T33" fmla="*/ 2482 h 2621"/>
                <a:gd name="T34" fmla="*/ 1280 w 2160"/>
                <a:gd name="T35" fmla="*/ 2621 h 2621"/>
                <a:gd name="T36" fmla="*/ 1280 w 2160"/>
                <a:gd name="T37" fmla="*/ 2466 h 2621"/>
                <a:gd name="T38" fmla="*/ 1332 w 2160"/>
                <a:gd name="T39" fmla="*/ 2364 h 2621"/>
                <a:gd name="T40" fmla="*/ 1455 w 2160"/>
                <a:gd name="T41" fmla="*/ 2088 h 2621"/>
                <a:gd name="T42" fmla="*/ 1670 w 2160"/>
                <a:gd name="T43" fmla="*/ 1852 h 2621"/>
                <a:gd name="T44" fmla="*/ 1981 w 2160"/>
                <a:gd name="T45" fmla="*/ 1319 h 2621"/>
                <a:gd name="T46" fmla="*/ 2003 w 2160"/>
                <a:gd name="T47" fmla="*/ 1183 h 2621"/>
                <a:gd name="T48" fmla="*/ 2000 w 2160"/>
                <a:gd name="T49" fmla="*/ 1046 h 2621"/>
                <a:gd name="T50" fmla="*/ 161 w 2160"/>
                <a:gd name="T51" fmla="*/ 1046 h 2621"/>
                <a:gd name="T52" fmla="*/ 156 w 2160"/>
                <a:gd name="T53" fmla="*/ 1127 h 2621"/>
                <a:gd name="T54" fmla="*/ 179 w 2160"/>
                <a:gd name="T55" fmla="*/ 1316 h 2621"/>
                <a:gd name="T56" fmla="*/ 367 w 2160"/>
                <a:gd name="T57" fmla="*/ 1716 h 2621"/>
                <a:gd name="T58" fmla="*/ 542 w 2160"/>
                <a:gd name="T59" fmla="*/ 1901 h 2621"/>
                <a:gd name="T60" fmla="*/ 824 w 2160"/>
                <a:gd name="T61" fmla="*/ 2350 h 2621"/>
                <a:gd name="T62" fmla="*/ 843 w 2160"/>
                <a:gd name="T63" fmla="*/ 2411 h 2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0" h="2621">
                  <a:moveTo>
                    <a:pt x="1280" y="2621"/>
                  </a:moveTo>
                  <a:cubicBezTo>
                    <a:pt x="880" y="2621"/>
                    <a:pt x="880" y="2621"/>
                    <a:pt x="880" y="2621"/>
                  </a:cubicBezTo>
                  <a:cubicBezTo>
                    <a:pt x="847" y="2621"/>
                    <a:pt x="808" y="2619"/>
                    <a:pt x="771" y="2602"/>
                  </a:cubicBezTo>
                  <a:cubicBezTo>
                    <a:pt x="720" y="2578"/>
                    <a:pt x="690" y="2533"/>
                    <a:pt x="689" y="2482"/>
                  </a:cubicBezTo>
                  <a:cubicBezTo>
                    <a:pt x="688" y="2469"/>
                    <a:pt x="690" y="2458"/>
                    <a:pt x="691" y="2450"/>
                  </a:cubicBezTo>
                  <a:cubicBezTo>
                    <a:pt x="691" y="2447"/>
                    <a:pt x="692" y="2444"/>
                    <a:pt x="692" y="2442"/>
                  </a:cubicBezTo>
                  <a:cubicBezTo>
                    <a:pt x="690" y="2436"/>
                    <a:pt x="687" y="2427"/>
                    <a:pt x="684" y="2419"/>
                  </a:cubicBezTo>
                  <a:cubicBezTo>
                    <a:pt x="682" y="2413"/>
                    <a:pt x="679" y="2407"/>
                    <a:pt x="677" y="2401"/>
                  </a:cubicBezTo>
                  <a:cubicBezTo>
                    <a:pt x="646" y="2309"/>
                    <a:pt x="611" y="2233"/>
                    <a:pt x="572" y="2168"/>
                  </a:cubicBezTo>
                  <a:cubicBezTo>
                    <a:pt x="536" y="2107"/>
                    <a:pt x="490" y="2064"/>
                    <a:pt x="436" y="2014"/>
                  </a:cubicBezTo>
                  <a:cubicBezTo>
                    <a:pt x="418" y="1997"/>
                    <a:pt x="400" y="1980"/>
                    <a:pt x="382" y="1962"/>
                  </a:cubicBezTo>
                  <a:cubicBezTo>
                    <a:pt x="328" y="1909"/>
                    <a:pt x="284" y="1860"/>
                    <a:pt x="246" y="1813"/>
                  </a:cubicBezTo>
                  <a:cubicBezTo>
                    <a:pt x="134" y="1674"/>
                    <a:pt x="60" y="1518"/>
                    <a:pt x="28" y="1349"/>
                  </a:cubicBezTo>
                  <a:cubicBezTo>
                    <a:pt x="16" y="1299"/>
                    <a:pt x="8" y="1247"/>
                    <a:pt x="3" y="1196"/>
                  </a:cubicBezTo>
                  <a:cubicBezTo>
                    <a:pt x="3" y="1193"/>
                    <a:pt x="3" y="1193"/>
                    <a:pt x="3" y="1193"/>
                  </a:cubicBezTo>
                  <a:cubicBezTo>
                    <a:pt x="0" y="1138"/>
                    <a:pt x="1" y="1085"/>
                    <a:pt x="6" y="1035"/>
                  </a:cubicBezTo>
                  <a:cubicBezTo>
                    <a:pt x="7" y="1025"/>
                    <a:pt x="7" y="1025"/>
                    <a:pt x="7" y="1025"/>
                  </a:cubicBezTo>
                  <a:cubicBezTo>
                    <a:pt x="24" y="750"/>
                    <a:pt x="141" y="494"/>
                    <a:pt x="338" y="303"/>
                  </a:cubicBezTo>
                  <a:cubicBezTo>
                    <a:pt x="539" y="107"/>
                    <a:pt x="803" y="0"/>
                    <a:pt x="1080" y="0"/>
                  </a:cubicBezTo>
                  <a:cubicBezTo>
                    <a:pt x="1358" y="0"/>
                    <a:pt x="1621" y="107"/>
                    <a:pt x="1822" y="303"/>
                  </a:cubicBezTo>
                  <a:cubicBezTo>
                    <a:pt x="2020" y="494"/>
                    <a:pt x="2137" y="751"/>
                    <a:pt x="2154" y="1027"/>
                  </a:cubicBezTo>
                  <a:cubicBezTo>
                    <a:pt x="2155" y="1035"/>
                    <a:pt x="2155" y="1035"/>
                    <a:pt x="2155" y="1035"/>
                  </a:cubicBezTo>
                  <a:cubicBezTo>
                    <a:pt x="2159" y="1085"/>
                    <a:pt x="2160" y="1138"/>
                    <a:pt x="2158" y="1193"/>
                  </a:cubicBezTo>
                  <a:cubicBezTo>
                    <a:pt x="2157" y="1196"/>
                    <a:pt x="2157" y="1196"/>
                    <a:pt x="2157" y="1196"/>
                  </a:cubicBezTo>
                  <a:cubicBezTo>
                    <a:pt x="2153" y="1247"/>
                    <a:pt x="2144" y="1299"/>
                    <a:pt x="2133" y="1349"/>
                  </a:cubicBezTo>
                  <a:cubicBezTo>
                    <a:pt x="2100" y="1518"/>
                    <a:pt x="2027" y="1674"/>
                    <a:pt x="1914" y="1813"/>
                  </a:cubicBezTo>
                  <a:cubicBezTo>
                    <a:pt x="1877" y="1860"/>
                    <a:pt x="1832" y="1909"/>
                    <a:pt x="1779" y="1962"/>
                  </a:cubicBezTo>
                  <a:cubicBezTo>
                    <a:pt x="1760" y="1980"/>
                    <a:pt x="1742" y="1997"/>
                    <a:pt x="1724" y="2014"/>
                  </a:cubicBezTo>
                  <a:cubicBezTo>
                    <a:pt x="1670" y="2064"/>
                    <a:pt x="1624" y="2107"/>
                    <a:pt x="1588" y="2168"/>
                  </a:cubicBezTo>
                  <a:cubicBezTo>
                    <a:pt x="1549" y="2233"/>
                    <a:pt x="1515" y="2309"/>
                    <a:pt x="1483" y="2401"/>
                  </a:cubicBezTo>
                  <a:cubicBezTo>
                    <a:pt x="1481" y="2407"/>
                    <a:pt x="1479" y="2413"/>
                    <a:pt x="1476" y="2419"/>
                  </a:cubicBezTo>
                  <a:cubicBezTo>
                    <a:pt x="1473" y="2427"/>
                    <a:pt x="1470" y="2436"/>
                    <a:pt x="1469" y="2442"/>
                  </a:cubicBezTo>
                  <a:cubicBezTo>
                    <a:pt x="1469" y="2444"/>
                    <a:pt x="1469" y="2447"/>
                    <a:pt x="1470" y="2450"/>
                  </a:cubicBezTo>
                  <a:cubicBezTo>
                    <a:pt x="1470" y="2458"/>
                    <a:pt x="1472" y="2469"/>
                    <a:pt x="1472" y="2482"/>
                  </a:cubicBezTo>
                  <a:cubicBezTo>
                    <a:pt x="1471" y="2533"/>
                    <a:pt x="1440" y="2578"/>
                    <a:pt x="1389" y="2602"/>
                  </a:cubicBezTo>
                  <a:cubicBezTo>
                    <a:pt x="1352" y="2619"/>
                    <a:pt x="1313" y="2621"/>
                    <a:pt x="1280" y="2621"/>
                  </a:cubicBezTo>
                  <a:close/>
                  <a:moveTo>
                    <a:pt x="880" y="2466"/>
                  </a:moveTo>
                  <a:cubicBezTo>
                    <a:pt x="1280" y="2466"/>
                    <a:pt x="1280" y="2466"/>
                    <a:pt x="1280" y="2466"/>
                  </a:cubicBezTo>
                  <a:cubicBezTo>
                    <a:pt x="1286" y="2466"/>
                    <a:pt x="1312" y="2432"/>
                    <a:pt x="1317" y="2411"/>
                  </a:cubicBezTo>
                  <a:cubicBezTo>
                    <a:pt x="1321" y="2392"/>
                    <a:pt x="1327" y="2376"/>
                    <a:pt x="1332" y="2364"/>
                  </a:cubicBezTo>
                  <a:cubicBezTo>
                    <a:pt x="1333" y="2359"/>
                    <a:pt x="1335" y="2355"/>
                    <a:pt x="1337" y="2350"/>
                  </a:cubicBezTo>
                  <a:cubicBezTo>
                    <a:pt x="1372" y="2249"/>
                    <a:pt x="1411" y="2163"/>
                    <a:pt x="1455" y="2088"/>
                  </a:cubicBezTo>
                  <a:cubicBezTo>
                    <a:pt x="1502" y="2009"/>
                    <a:pt x="1561" y="1954"/>
                    <a:pt x="1618" y="1901"/>
                  </a:cubicBezTo>
                  <a:cubicBezTo>
                    <a:pt x="1635" y="1885"/>
                    <a:pt x="1653" y="1868"/>
                    <a:pt x="1670" y="1852"/>
                  </a:cubicBezTo>
                  <a:cubicBezTo>
                    <a:pt x="1719" y="1803"/>
                    <a:pt x="1760" y="1758"/>
                    <a:pt x="1794" y="1716"/>
                  </a:cubicBezTo>
                  <a:cubicBezTo>
                    <a:pt x="1890" y="1596"/>
                    <a:pt x="1953" y="1463"/>
                    <a:pt x="1981" y="1319"/>
                  </a:cubicBezTo>
                  <a:cubicBezTo>
                    <a:pt x="1981" y="1316"/>
                    <a:pt x="1981" y="1316"/>
                    <a:pt x="1981" y="1316"/>
                  </a:cubicBezTo>
                  <a:cubicBezTo>
                    <a:pt x="1992" y="1272"/>
                    <a:pt x="1999" y="1228"/>
                    <a:pt x="2003" y="1183"/>
                  </a:cubicBezTo>
                  <a:cubicBezTo>
                    <a:pt x="2004" y="1164"/>
                    <a:pt x="2004" y="1145"/>
                    <a:pt x="2004" y="1127"/>
                  </a:cubicBezTo>
                  <a:cubicBezTo>
                    <a:pt x="2000" y="1046"/>
                    <a:pt x="2000" y="1046"/>
                    <a:pt x="2000" y="1046"/>
                  </a:cubicBezTo>
                  <a:cubicBezTo>
                    <a:pt x="1975" y="546"/>
                    <a:pt x="1571" y="155"/>
                    <a:pt x="1080" y="155"/>
                  </a:cubicBezTo>
                  <a:cubicBezTo>
                    <a:pt x="590" y="155"/>
                    <a:pt x="186" y="546"/>
                    <a:pt x="161" y="1046"/>
                  </a:cubicBezTo>
                  <a:cubicBezTo>
                    <a:pt x="157" y="1127"/>
                    <a:pt x="157" y="1127"/>
                    <a:pt x="157" y="1127"/>
                  </a:cubicBezTo>
                  <a:cubicBezTo>
                    <a:pt x="156" y="1127"/>
                    <a:pt x="156" y="1127"/>
                    <a:pt x="156" y="1127"/>
                  </a:cubicBezTo>
                  <a:cubicBezTo>
                    <a:pt x="156" y="1145"/>
                    <a:pt x="156" y="1164"/>
                    <a:pt x="157" y="1183"/>
                  </a:cubicBezTo>
                  <a:cubicBezTo>
                    <a:pt x="162" y="1228"/>
                    <a:pt x="169" y="1272"/>
                    <a:pt x="179" y="1316"/>
                  </a:cubicBezTo>
                  <a:cubicBezTo>
                    <a:pt x="179" y="1319"/>
                    <a:pt x="179" y="1319"/>
                    <a:pt x="179" y="1319"/>
                  </a:cubicBezTo>
                  <a:cubicBezTo>
                    <a:pt x="207" y="1463"/>
                    <a:pt x="270" y="1596"/>
                    <a:pt x="367" y="1716"/>
                  </a:cubicBezTo>
                  <a:cubicBezTo>
                    <a:pt x="401" y="1758"/>
                    <a:pt x="441" y="1803"/>
                    <a:pt x="491" y="1852"/>
                  </a:cubicBezTo>
                  <a:cubicBezTo>
                    <a:pt x="508" y="1868"/>
                    <a:pt x="525" y="1885"/>
                    <a:pt x="542" y="1901"/>
                  </a:cubicBezTo>
                  <a:cubicBezTo>
                    <a:pt x="599" y="1954"/>
                    <a:pt x="658" y="2009"/>
                    <a:pt x="705" y="2088"/>
                  </a:cubicBezTo>
                  <a:cubicBezTo>
                    <a:pt x="750" y="2163"/>
                    <a:pt x="788" y="2249"/>
                    <a:pt x="824" y="2350"/>
                  </a:cubicBezTo>
                  <a:cubicBezTo>
                    <a:pt x="825" y="2355"/>
                    <a:pt x="827" y="2359"/>
                    <a:pt x="829" y="2363"/>
                  </a:cubicBezTo>
                  <a:cubicBezTo>
                    <a:pt x="834" y="2376"/>
                    <a:pt x="840" y="2392"/>
                    <a:pt x="843" y="2411"/>
                  </a:cubicBezTo>
                  <a:cubicBezTo>
                    <a:pt x="848" y="2432"/>
                    <a:pt x="874" y="2466"/>
                    <a:pt x="880" y="246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12"/>
            <p:cNvSpPr/>
            <p:nvPr/>
          </p:nvSpPr>
          <p:spPr bwMode="auto">
            <a:xfrm flipV="1">
              <a:off x="3511214" y="2261147"/>
              <a:ext cx="771790" cy="154627"/>
            </a:xfrm>
            <a:custGeom>
              <a:avLst/>
              <a:gdLst>
                <a:gd name="T0" fmla="*/ 40 w 726"/>
                <a:gd name="T1" fmla="*/ 145 h 145"/>
                <a:gd name="T2" fmla="*/ 65 w 726"/>
                <a:gd name="T3" fmla="*/ 143 h 145"/>
                <a:gd name="T4" fmla="*/ 119 w 726"/>
                <a:gd name="T5" fmla="*/ 138 h 145"/>
                <a:gd name="T6" fmla="*/ 196 w 726"/>
                <a:gd name="T7" fmla="*/ 131 h 145"/>
                <a:gd name="T8" fmla="*/ 286 w 726"/>
                <a:gd name="T9" fmla="*/ 121 h 145"/>
                <a:gd name="T10" fmla="*/ 384 w 726"/>
                <a:gd name="T11" fmla="*/ 111 h 145"/>
                <a:gd name="T12" fmla="*/ 627 w 726"/>
                <a:gd name="T13" fmla="*/ 82 h 145"/>
                <a:gd name="T14" fmla="*/ 693 w 726"/>
                <a:gd name="T15" fmla="*/ 70 h 145"/>
                <a:gd name="T16" fmla="*/ 726 w 726"/>
                <a:gd name="T17" fmla="*/ 29 h 145"/>
                <a:gd name="T18" fmla="*/ 707 w 726"/>
                <a:gd name="T19" fmla="*/ 0 h 145"/>
                <a:gd name="T20" fmla="*/ 38 w 726"/>
                <a:gd name="T21" fmla="*/ 0 h 145"/>
                <a:gd name="T22" fmla="*/ 0 w 726"/>
                <a:gd name="T23" fmla="*/ 73 h 145"/>
                <a:gd name="T24" fmla="*/ 38 w 726"/>
                <a:gd name="T25" fmla="*/ 145 h 145"/>
                <a:gd name="T26" fmla="*/ 40 w 726"/>
                <a:gd name="T2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6" h="145">
                  <a:moveTo>
                    <a:pt x="40" y="145"/>
                  </a:moveTo>
                  <a:cubicBezTo>
                    <a:pt x="48" y="144"/>
                    <a:pt x="57" y="144"/>
                    <a:pt x="65" y="143"/>
                  </a:cubicBezTo>
                  <a:cubicBezTo>
                    <a:pt x="83" y="141"/>
                    <a:pt x="101" y="139"/>
                    <a:pt x="119" y="138"/>
                  </a:cubicBezTo>
                  <a:cubicBezTo>
                    <a:pt x="145" y="135"/>
                    <a:pt x="170" y="133"/>
                    <a:pt x="196" y="131"/>
                  </a:cubicBezTo>
                  <a:cubicBezTo>
                    <a:pt x="226" y="128"/>
                    <a:pt x="256" y="124"/>
                    <a:pt x="286" y="121"/>
                  </a:cubicBezTo>
                  <a:cubicBezTo>
                    <a:pt x="319" y="119"/>
                    <a:pt x="351" y="115"/>
                    <a:pt x="384" y="111"/>
                  </a:cubicBezTo>
                  <a:cubicBezTo>
                    <a:pt x="416" y="107"/>
                    <a:pt x="579" y="90"/>
                    <a:pt x="627" y="82"/>
                  </a:cubicBezTo>
                  <a:cubicBezTo>
                    <a:pt x="648" y="78"/>
                    <a:pt x="671" y="75"/>
                    <a:pt x="693" y="70"/>
                  </a:cubicBezTo>
                  <a:cubicBezTo>
                    <a:pt x="713" y="65"/>
                    <a:pt x="726" y="54"/>
                    <a:pt x="726" y="29"/>
                  </a:cubicBezTo>
                  <a:cubicBezTo>
                    <a:pt x="726" y="16"/>
                    <a:pt x="717" y="6"/>
                    <a:pt x="70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32"/>
                    <a:pt x="0" y="73"/>
                  </a:cubicBezTo>
                  <a:cubicBezTo>
                    <a:pt x="0" y="113"/>
                    <a:pt x="17" y="145"/>
                    <a:pt x="38" y="145"/>
                  </a:cubicBezTo>
                  <a:cubicBezTo>
                    <a:pt x="39" y="145"/>
                    <a:pt x="39" y="145"/>
                    <a:pt x="40" y="1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13"/>
            <p:cNvSpPr/>
            <p:nvPr/>
          </p:nvSpPr>
          <p:spPr bwMode="auto">
            <a:xfrm flipV="1">
              <a:off x="3511214" y="1969822"/>
              <a:ext cx="771790" cy="155523"/>
            </a:xfrm>
            <a:custGeom>
              <a:avLst/>
              <a:gdLst>
                <a:gd name="T0" fmla="*/ 688 w 726"/>
                <a:gd name="T1" fmla="*/ 0 h 146"/>
                <a:gd name="T2" fmla="*/ 686 w 726"/>
                <a:gd name="T3" fmla="*/ 0 h 146"/>
                <a:gd name="T4" fmla="*/ 661 w 726"/>
                <a:gd name="T5" fmla="*/ 3 h 146"/>
                <a:gd name="T6" fmla="*/ 607 w 726"/>
                <a:gd name="T7" fmla="*/ 8 h 146"/>
                <a:gd name="T8" fmla="*/ 530 w 726"/>
                <a:gd name="T9" fmla="*/ 15 h 146"/>
                <a:gd name="T10" fmla="*/ 440 w 726"/>
                <a:gd name="T11" fmla="*/ 24 h 146"/>
                <a:gd name="T12" fmla="*/ 342 w 726"/>
                <a:gd name="T13" fmla="*/ 35 h 146"/>
                <a:gd name="T14" fmla="*/ 100 w 726"/>
                <a:gd name="T15" fmla="*/ 64 h 146"/>
                <a:gd name="T16" fmla="*/ 33 w 726"/>
                <a:gd name="T17" fmla="*/ 76 h 146"/>
                <a:gd name="T18" fmla="*/ 0 w 726"/>
                <a:gd name="T19" fmla="*/ 116 h 146"/>
                <a:gd name="T20" fmla="*/ 19 w 726"/>
                <a:gd name="T21" fmla="*/ 146 h 146"/>
                <a:gd name="T22" fmla="*/ 688 w 726"/>
                <a:gd name="T23" fmla="*/ 146 h 146"/>
                <a:gd name="T24" fmla="*/ 726 w 726"/>
                <a:gd name="T25" fmla="*/ 73 h 146"/>
                <a:gd name="T26" fmla="*/ 688 w 726"/>
                <a:gd name="T2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6" h="146">
                  <a:moveTo>
                    <a:pt x="688" y="0"/>
                  </a:moveTo>
                  <a:cubicBezTo>
                    <a:pt x="687" y="0"/>
                    <a:pt x="687" y="0"/>
                    <a:pt x="686" y="0"/>
                  </a:cubicBezTo>
                  <a:cubicBezTo>
                    <a:pt x="678" y="1"/>
                    <a:pt x="670" y="2"/>
                    <a:pt x="661" y="3"/>
                  </a:cubicBezTo>
                  <a:cubicBezTo>
                    <a:pt x="643" y="4"/>
                    <a:pt x="625" y="6"/>
                    <a:pt x="607" y="8"/>
                  </a:cubicBezTo>
                  <a:cubicBezTo>
                    <a:pt x="581" y="10"/>
                    <a:pt x="556" y="12"/>
                    <a:pt x="530" y="15"/>
                  </a:cubicBezTo>
                  <a:cubicBezTo>
                    <a:pt x="500" y="18"/>
                    <a:pt x="470" y="21"/>
                    <a:pt x="440" y="24"/>
                  </a:cubicBezTo>
                  <a:cubicBezTo>
                    <a:pt x="407" y="27"/>
                    <a:pt x="375" y="30"/>
                    <a:pt x="342" y="35"/>
                  </a:cubicBezTo>
                  <a:cubicBezTo>
                    <a:pt x="310" y="39"/>
                    <a:pt x="148" y="55"/>
                    <a:pt x="100" y="64"/>
                  </a:cubicBezTo>
                  <a:cubicBezTo>
                    <a:pt x="78" y="67"/>
                    <a:pt x="55" y="71"/>
                    <a:pt x="33" y="76"/>
                  </a:cubicBezTo>
                  <a:cubicBezTo>
                    <a:pt x="14" y="80"/>
                    <a:pt x="0" y="92"/>
                    <a:pt x="0" y="116"/>
                  </a:cubicBezTo>
                  <a:cubicBezTo>
                    <a:pt x="0" y="130"/>
                    <a:pt x="9" y="139"/>
                    <a:pt x="19" y="146"/>
                  </a:cubicBezTo>
                  <a:cubicBezTo>
                    <a:pt x="688" y="146"/>
                    <a:pt x="688" y="146"/>
                    <a:pt x="688" y="146"/>
                  </a:cubicBezTo>
                  <a:cubicBezTo>
                    <a:pt x="709" y="146"/>
                    <a:pt x="726" y="113"/>
                    <a:pt x="726" y="73"/>
                  </a:cubicBezTo>
                  <a:cubicBezTo>
                    <a:pt x="726" y="33"/>
                    <a:pt x="709" y="0"/>
                    <a:pt x="6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14"/>
            <p:cNvSpPr/>
            <p:nvPr/>
          </p:nvSpPr>
          <p:spPr bwMode="auto">
            <a:xfrm flipV="1">
              <a:off x="3499561" y="2072010"/>
              <a:ext cx="795992" cy="242473"/>
            </a:xfrm>
            <a:custGeom>
              <a:avLst/>
              <a:gdLst>
                <a:gd name="T0" fmla="*/ 3 w 749"/>
                <a:gd name="T1" fmla="*/ 157 h 228"/>
                <a:gd name="T2" fmla="*/ 49 w 749"/>
                <a:gd name="T3" fmla="*/ 225 h 228"/>
                <a:gd name="T4" fmla="*/ 714 w 749"/>
                <a:gd name="T5" fmla="*/ 147 h 228"/>
                <a:gd name="T6" fmla="*/ 745 w 749"/>
                <a:gd name="T7" fmla="*/ 70 h 228"/>
                <a:gd name="T8" fmla="*/ 700 w 749"/>
                <a:gd name="T9" fmla="*/ 3 h 228"/>
                <a:gd name="T10" fmla="*/ 35 w 749"/>
                <a:gd name="T11" fmla="*/ 81 h 228"/>
                <a:gd name="T12" fmla="*/ 3 w 749"/>
                <a:gd name="T13" fmla="*/ 15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9" h="228">
                  <a:moveTo>
                    <a:pt x="3" y="157"/>
                  </a:moveTo>
                  <a:cubicBezTo>
                    <a:pt x="7" y="197"/>
                    <a:pt x="27" y="228"/>
                    <a:pt x="49" y="225"/>
                  </a:cubicBezTo>
                  <a:cubicBezTo>
                    <a:pt x="714" y="147"/>
                    <a:pt x="714" y="147"/>
                    <a:pt x="714" y="147"/>
                  </a:cubicBezTo>
                  <a:cubicBezTo>
                    <a:pt x="735" y="145"/>
                    <a:pt x="749" y="110"/>
                    <a:pt x="745" y="70"/>
                  </a:cubicBezTo>
                  <a:cubicBezTo>
                    <a:pt x="741" y="30"/>
                    <a:pt x="721" y="0"/>
                    <a:pt x="700" y="3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14" y="83"/>
                    <a:pt x="0" y="117"/>
                    <a:pt x="3" y="1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 bwMode="auto">
            <a:xfrm flipV="1">
              <a:off x="3612751" y="1267344"/>
              <a:ext cx="568775" cy="676930"/>
            </a:xfrm>
            <a:custGeom>
              <a:avLst/>
              <a:gdLst>
                <a:gd name="connsiteX0" fmla="*/ 178463 w 568775"/>
                <a:gd name="connsiteY0" fmla="*/ 676930 h 676930"/>
                <a:gd name="connsiteX1" fmla="*/ 388013 w 568775"/>
                <a:gd name="connsiteY1" fmla="*/ 676930 h 676930"/>
                <a:gd name="connsiteX2" fmla="*/ 388013 w 568775"/>
                <a:gd name="connsiteY2" fmla="*/ 156885 h 676930"/>
                <a:gd name="connsiteX3" fmla="*/ 421831 w 568775"/>
                <a:gd name="connsiteY3" fmla="*/ 141264 h 676930"/>
                <a:gd name="connsiteX4" fmla="*/ 529034 w 568775"/>
                <a:gd name="connsiteY4" fmla="*/ 41501 h 676930"/>
                <a:gd name="connsiteX5" fmla="*/ 566276 w 568775"/>
                <a:gd name="connsiteY5" fmla="*/ 21283 h 676930"/>
                <a:gd name="connsiteX6" fmla="*/ 558827 w 568775"/>
                <a:gd name="connsiteY6" fmla="*/ 0 h 676930"/>
                <a:gd name="connsiteX7" fmla="*/ 14033 w 568775"/>
                <a:gd name="connsiteY7" fmla="*/ 0 h 676930"/>
                <a:gd name="connsiteX8" fmla="*/ 3393 w 568775"/>
                <a:gd name="connsiteY8" fmla="*/ 21283 h 676930"/>
                <a:gd name="connsiteX9" fmla="*/ 35314 w 568775"/>
                <a:gd name="connsiteY9" fmla="*/ 38309 h 676930"/>
                <a:gd name="connsiteX10" fmla="*/ 144645 w 568775"/>
                <a:gd name="connsiteY10" fmla="*/ 140466 h 676930"/>
                <a:gd name="connsiteX11" fmla="*/ 178463 w 568775"/>
                <a:gd name="connsiteY11" fmla="*/ 156048 h 67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8775" h="676930">
                  <a:moveTo>
                    <a:pt x="178463" y="676930"/>
                  </a:moveTo>
                  <a:lnTo>
                    <a:pt x="388013" y="676930"/>
                  </a:lnTo>
                  <a:lnTo>
                    <a:pt x="388013" y="156885"/>
                  </a:lnTo>
                  <a:lnTo>
                    <a:pt x="421831" y="141264"/>
                  </a:lnTo>
                  <a:cubicBezTo>
                    <a:pt x="462265" y="115991"/>
                    <a:pt x="497644" y="80874"/>
                    <a:pt x="529034" y="41501"/>
                  </a:cubicBezTo>
                  <a:cubicBezTo>
                    <a:pt x="537546" y="30860"/>
                    <a:pt x="558827" y="32988"/>
                    <a:pt x="566276" y="21283"/>
                  </a:cubicBezTo>
                  <a:cubicBezTo>
                    <a:pt x="574788" y="6385"/>
                    <a:pt x="558827" y="0"/>
                    <a:pt x="558827" y="0"/>
                  </a:cubicBezTo>
                  <a:cubicBezTo>
                    <a:pt x="14033" y="0"/>
                    <a:pt x="14033" y="0"/>
                    <a:pt x="14033" y="0"/>
                  </a:cubicBezTo>
                  <a:cubicBezTo>
                    <a:pt x="14033" y="0"/>
                    <a:pt x="-8312" y="2128"/>
                    <a:pt x="3393" y="21283"/>
                  </a:cubicBezTo>
                  <a:cubicBezTo>
                    <a:pt x="9777" y="31924"/>
                    <a:pt x="27866" y="28732"/>
                    <a:pt x="35314" y="38309"/>
                  </a:cubicBezTo>
                  <a:cubicBezTo>
                    <a:pt x="66704" y="78746"/>
                    <a:pt x="103147" y="114661"/>
                    <a:pt x="144645" y="140466"/>
                  </a:cubicBezTo>
                  <a:lnTo>
                    <a:pt x="178463" y="1560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586848" y="2590800"/>
              <a:ext cx="647713" cy="960120"/>
              <a:chOff x="3586848" y="2484120"/>
              <a:chExt cx="647713" cy="960120"/>
            </a:xfrm>
            <a:grpFill/>
          </p:grpSpPr>
          <p:sp>
            <p:nvSpPr>
              <p:cNvPr id="46" name="任意多边形 45"/>
              <p:cNvSpPr/>
              <p:nvPr/>
            </p:nvSpPr>
            <p:spPr>
              <a:xfrm>
                <a:off x="3586848" y="2484120"/>
                <a:ext cx="253632" cy="960120"/>
              </a:xfrm>
              <a:custGeom>
                <a:avLst/>
                <a:gdLst>
                  <a:gd name="connsiteX0" fmla="*/ 236220 w 251460"/>
                  <a:gd name="connsiteY0" fmla="*/ 0 h 960120"/>
                  <a:gd name="connsiteX1" fmla="*/ 251460 w 251460"/>
                  <a:gd name="connsiteY1" fmla="*/ 403860 h 960120"/>
                  <a:gd name="connsiteX2" fmla="*/ 15240 w 251460"/>
                  <a:gd name="connsiteY2" fmla="*/ 731520 h 960120"/>
                  <a:gd name="connsiteX3" fmla="*/ 0 w 251460"/>
                  <a:gd name="connsiteY3" fmla="*/ 960120 h 960120"/>
                  <a:gd name="connsiteX0-1" fmla="*/ 236220 w 251460"/>
                  <a:gd name="connsiteY0-2" fmla="*/ 0 h 960120"/>
                  <a:gd name="connsiteX1-3" fmla="*/ 251460 w 251460"/>
                  <a:gd name="connsiteY1-4" fmla="*/ 403860 h 960120"/>
                  <a:gd name="connsiteX2-5" fmla="*/ 15240 w 251460"/>
                  <a:gd name="connsiteY2-6" fmla="*/ 731520 h 960120"/>
                  <a:gd name="connsiteX3-7" fmla="*/ 0 w 251460"/>
                  <a:gd name="connsiteY3-8" fmla="*/ 960120 h 960120"/>
                  <a:gd name="connsiteX0-9" fmla="*/ 236220 w 251460"/>
                  <a:gd name="connsiteY0-10" fmla="*/ 0 h 960120"/>
                  <a:gd name="connsiteX1-11" fmla="*/ 251460 w 251460"/>
                  <a:gd name="connsiteY1-12" fmla="*/ 403860 h 960120"/>
                  <a:gd name="connsiteX2-13" fmla="*/ 15240 w 251460"/>
                  <a:gd name="connsiteY2-14" fmla="*/ 731520 h 960120"/>
                  <a:gd name="connsiteX3-15" fmla="*/ 0 w 251460"/>
                  <a:gd name="connsiteY3-16" fmla="*/ 960120 h 960120"/>
                  <a:gd name="connsiteX0-17" fmla="*/ 236220 w 251460"/>
                  <a:gd name="connsiteY0-18" fmla="*/ 0 h 960120"/>
                  <a:gd name="connsiteX1-19" fmla="*/ 251460 w 251460"/>
                  <a:gd name="connsiteY1-20" fmla="*/ 403860 h 960120"/>
                  <a:gd name="connsiteX2-21" fmla="*/ 7620 w 251460"/>
                  <a:gd name="connsiteY2-22" fmla="*/ 769620 h 960120"/>
                  <a:gd name="connsiteX3-23" fmla="*/ 0 w 251460"/>
                  <a:gd name="connsiteY3-24" fmla="*/ 960120 h 960120"/>
                  <a:gd name="connsiteX0-25" fmla="*/ 238392 w 253632"/>
                  <a:gd name="connsiteY0-26" fmla="*/ 0 h 960120"/>
                  <a:gd name="connsiteX1-27" fmla="*/ 253632 w 253632"/>
                  <a:gd name="connsiteY1-28" fmla="*/ 403860 h 960120"/>
                  <a:gd name="connsiteX2-29" fmla="*/ 9792 w 253632"/>
                  <a:gd name="connsiteY2-30" fmla="*/ 769620 h 960120"/>
                  <a:gd name="connsiteX3-31" fmla="*/ 2172 w 253632"/>
                  <a:gd name="connsiteY3-32" fmla="*/ 960120 h 9601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53632" h="960120">
                    <a:moveTo>
                      <a:pt x="238392" y="0"/>
                    </a:moveTo>
                    <a:lnTo>
                      <a:pt x="253632" y="403860"/>
                    </a:lnTo>
                    <a:cubicBezTo>
                      <a:pt x="220612" y="574040"/>
                      <a:pt x="58052" y="607060"/>
                      <a:pt x="9792" y="769620"/>
                    </a:cubicBezTo>
                    <a:cubicBezTo>
                      <a:pt x="-8294" y="830543"/>
                      <a:pt x="4712" y="896620"/>
                      <a:pt x="2172" y="960120"/>
                    </a:cubicBezTo>
                  </a:path>
                </a:pathLst>
              </a:custGeom>
              <a:solidFill>
                <a:srgbClr val="C8161D"/>
              </a:solidFill>
              <a:ln w="114300">
                <a:solidFill>
                  <a:srgbClr val="C8161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flipH="1">
                <a:off x="3980929" y="2484120"/>
                <a:ext cx="253632" cy="960120"/>
              </a:xfrm>
              <a:custGeom>
                <a:avLst/>
                <a:gdLst>
                  <a:gd name="connsiteX0" fmla="*/ 236220 w 251460"/>
                  <a:gd name="connsiteY0" fmla="*/ 0 h 960120"/>
                  <a:gd name="connsiteX1" fmla="*/ 251460 w 251460"/>
                  <a:gd name="connsiteY1" fmla="*/ 403860 h 960120"/>
                  <a:gd name="connsiteX2" fmla="*/ 15240 w 251460"/>
                  <a:gd name="connsiteY2" fmla="*/ 731520 h 960120"/>
                  <a:gd name="connsiteX3" fmla="*/ 0 w 251460"/>
                  <a:gd name="connsiteY3" fmla="*/ 960120 h 960120"/>
                  <a:gd name="connsiteX0-1" fmla="*/ 236220 w 251460"/>
                  <a:gd name="connsiteY0-2" fmla="*/ 0 h 960120"/>
                  <a:gd name="connsiteX1-3" fmla="*/ 251460 w 251460"/>
                  <a:gd name="connsiteY1-4" fmla="*/ 403860 h 960120"/>
                  <a:gd name="connsiteX2-5" fmla="*/ 15240 w 251460"/>
                  <a:gd name="connsiteY2-6" fmla="*/ 731520 h 960120"/>
                  <a:gd name="connsiteX3-7" fmla="*/ 0 w 251460"/>
                  <a:gd name="connsiteY3-8" fmla="*/ 960120 h 960120"/>
                  <a:gd name="connsiteX0-9" fmla="*/ 236220 w 251460"/>
                  <a:gd name="connsiteY0-10" fmla="*/ 0 h 960120"/>
                  <a:gd name="connsiteX1-11" fmla="*/ 251460 w 251460"/>
                  <a:gd name="connsiteY1-12" fmla="*/ 403860 h 960120"/>
                  <a:gd name="connsiteX2-13" fmla="*/ 15240 w 251460"/>
                  <a:gd name="connsiteY2-14" fmla="*/ 731520 h 960120"/>
                  <a:gd name="connsiteX3-15" fmla="*/ 0 w 251460"/>
                  <a:gd name="connsiteY3-16" fmla="*/ 960120 h 960120"/>
                  <a:gd name="connsiteX0-17" fmla="*/ 236220 w 251460"/>
                  <a:gd name="connsiteY0-18" fmla="*/ 0 h 960120"/>
                  <a:gd name="connsiteX1-19" fmla="*/ 251460 w 251460"/>
                  <a:gd name="connsiteY1-20" fmla="*/ 403860 h 960120"/>
                  <a:gd name="connsiteX2-21" fmla="*/ 7620 w 251460"/>
                  <a:gd name="connsiteY2-22" fmla="*/ 769620 h 960120"/>
                  <a:gd name="connsiteX3-23" fmla="*/ 0 w 251460"/>
                  <a:gd name="connsiteY3-24" fmla="*/ 960120 h 960120"/>
                  <a:gd name="connsiteX0-25" fmla="*/ 238392 w 253632"/>
                  <a:gd name="connsiteY0-26" fmla="*/ 0 h 960120"/>
                  <a:gd name="connsiteX1-27" fmla="*/ 253632 w 253632"/>
                  <a:gd name="connsiteY1-28" fmla="*/ 403860 h 960120"/>
                  <a:gd name="connsiteX2-29" fmla="*/ 9792 w 253632"/>
                  <a:gd name="connsiteY2-30" fmla="*/ 769620 h 960120"/>
                  <a:gd name="connsiteX3-31" fmla="*/ 2172 w 253632"/>
                  <a:gd name="connsiteY3-32" fmla="*/ 960120 h 9601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53632" h="960120">
                    <a:moveTo>
                      <a:pt x="238392" y="0"/>
                    </a:moveTo>
                    <a:lnTo>
                      <a:pt x="253632" y="403860"/>
                    </a:lnTo>
                    <a:cubicBezTo>
                      <a:pt x="220612" y="574040"/>
                      <a:pt x="58052" y="607060"/>
                      <a:pt x="9792" y="769620"/>
                    </a:cubicBezTo>
                    <a:cubicBezTo>
                      <a:pt x="-8294" y="830543"/>
                      <a:pt x="4712" y="896620"/>
                      <a:pt x="2172" y="960120"/>
                    </a:cubicBezTo>
                  </a:path>
                </a:pathLst>
              </a:custGeom>
              <a:solidFill>
                <a:srgbClr val="C8161D"/>
              </a:solidFill>
              <a:ln w="114300">
                <a:solidFill>
                  <a:srgbClr val="C8161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椭圆 28"/>
          <p:cNvSpPr/>
          <p:nvPr/>
        </p:nvSpPr>
        <p:spPr>
          <a:xfrm>
            <a:off x="4641488" y="2536450"/>
            <a:ext cx="736600" cy="736600"/>
          </a:xfrm>
          <a:prstGeom prst="ellipse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379005" y="2536450"/>
            <a:ext cx="736600" cy="736600"/>
          </a:xfrm>
          <a:prstGeom prst="ellipse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538757" y="3682585"/>
            <a:ext cx="736600" cy="736600"/>
          </a:xfrm>
          <a:prstGeom prst="ellipse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490488" y="4270585"/>
            <a:ext cx="736600" cy="736600"/>
          </a:xfrm>
          <a:prstGeom prst="ellipse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432346" y="3682585"/>
            <a:ext cx="736600" cy="736600"/>
          </a:xfrm>
          <a:prstGeom prst="ellipse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708998" y="2600973"/>
            <a:ext cx="595230" cy="59523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449690" y="2600973"/>
            <a:ext cx="595230" cy="59523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494140" y="3746920"/>
            <a:ext cx="595230" cy="59523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609442" y="3746920"/>
            <a:ext cx="595230" cy="59523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561173" y="4336395"/>
            <a:ext cx="595230" cy="59523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>
            <a:off x="5004563" y="727862"/>
            <a:ext cx="1647833" cy="305584"/>
          </a:xfrm>
          <a:prstGeom prst="rect">
            <a:avLst/>
          </a:prstGeom>
        </p:spPr>
      </p:pic>
      <p:grpSp>
        <p:nvGrpSpPr>
          <p:cNvPr id="8" name="Group 36"/>
          <p:cNvGrpSpPr>
            <a:grpSpLocks noChangeAspect="1"/>
          </p:cNvGrpSpPr>
          <p:nvPr/>
        </p:nvGrpSpPr>
        <p:grpSpPr bwMode="auto">
          <a:xfrm>
            <a:off x="4821992" y="2747903"/>
            <a:ext cx="367232" cy="317188"/>
            <a:chOff x="3321" y="1710"/>
            <a:chExt cx="1042" cy="900"/>
          </a:xfrm>
          <a:solidFill>
            <a:srgbClr val="C8161D"/>
          </a:solidFill>
        </p:grpSpPr>
        <p:sp>
          <p:nvSpPr>
            <p:cNvPr id="20" name="Freeform 37"/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 w="9525">
              <a:solidFill>
                <a:srgbClr val="C8161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Rectangle 38"/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 w="9525">
              <a:solidFill>
                <a:srgbClr val="C8161D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Rectangle 40"/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 w="9525">
              <a:solidFill>
                <a:srgbClr val="C8161D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42"/>
            <p:cNvSpPr/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 w="9525">
              <a:solidFill>
                <a:srgbClr val="C8161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Freeform 53"/>
          <p:cNvSpPr>
            <a:spLocks noEditPoints="1"/>
          </p:cNvSpPr>
          <p:nvPr/>
        </p:nvSpPr>
        <p:spPr bwMode="auto">
          <a:xfrm>
            <a:off x="5676300" y="4454838"/>
            <a:ext cx="368979" cy="368979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B850"/>
              </a:solidFill>
            </a:endParaRPr>
          </a:p>
        </p:txBody>
      </p:sp>
      <p:grpSp>
        <p:nvGrpSpPr>
          <p:cNvPr id="10" name="Group 46"/>
          <p:cNvGrpSpPr>
            <a:grpSpLocks noChangeAspect="1"/>
          </p:cNvGrpSpPr>
          <p:nvPr/>
        </p:nvGrpSpPr>
        <p:grpSpPr bwMode="auto">
          <a:xfrm>
            <a:off x="6537812" y="2749135"/>
            <a:ext cx="424293" cy="262684"/>
            <a:chOff x="3098" y="1701"/>
            <a:chExt cx="1486" cy="920"/>
          </a:xfrm>
          <a:solidFill>
            <a:srgbClr val="C8161D"/>
          </a:solidFill>
        </p:grpSpPr>
        <p:sp>
          <p:nvSpPr>
            <p:cNvPr id="17" name="Freeform 47"/>
            <p:cNvSpPr/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 w="9525">
              <a:solidFill>
                <a:srgbClr val="C8161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48"/>
            <p:cNvSpPr/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 w="9525">
              <a:solidFill>
                <a:srgbClr val="C8161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49"/>
            <p:cNvSpPr/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 w="9525">
              <a:solidFill>
                <a:srgbClr val="C8161D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" name="Freeform 57"/>
          <p:cNvSpPr>
            <a:spLocks noEditPoints="1"/>
          </p:cNvSpPr>
          <p:nvPr/>
        </p:nvSpPr>
        <p:spPr bwMode="auto">
          <a:xfrm>
            <a:off x="6590095" y="3864909"/>
            <a:ext cx="394477" cy="395236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grpSp>
        <p:nvGrpSpPr>
          <p:cNvPr id="12" name="Group 909"/>
          <p:cNvGrpSpPr>
            <a:grpSpLocks noChangeAspect="1"/>
          </p:cNvGrpSpPr>
          <p:nvPr/>
        </p:nvGrpSpPr>
        <p:grpSpPr bwMode="auto">
          <a:xfrm>
            <a:off x="4746323" y="3915018"/>
            <a:ext cx="321516" cy="274197"/>
            <a:chOff x="6090" y="1175"/>
            <a:chExt cx="265" cy="226"/>
          </a:xfrm>
          <a:solidFill>
            <a:srgbClr val="C8161D"/>
          </a:solidFill>
          <a:effectLst/>
        </p:grpSpPr>
        <p:sp>
          <p:nvSpPr>
            <p:cNvPr id="13" name="Freeform 910"/>
            <p:cNvSpPr/>
            <p:nvPr/>
          </p:nvSpPr>
          <p:spPr bwMode="auto">
            <a:xfrm>
              <a:off x="6129" y="1269"/>
              <a:ext cx="56" cy="96"/>
            </a:xfrm>
            <a:custGeom>
              <a:avLst/>
              <a:gdLst>
                <a:gd name="T0" fmla="*/ 2 w 23"/>
                <a:gd name="T1" fmla="*/ 40 h 40"/>
                <a:gd name="T2" fmla="*/ 21 w 23"/>
                <a:gd name="T3" fmla="*/ 40 h 40"/>
                <a:gd name="T4" fmla="*/ 23 w 23"/>
                <a:gd name="T5" fmla="*/ 38 h 40"/>
                <a:gd name="T6" fmla="*/ 23 w 23"/>
                <a:gd name="T7" fmla="*/ 2 h 40"/>
                <a:gd name="T8" fmla="*/ 21 w 23"/>
                <a:gd name="T9" fmla="*/ 0 h 40"/>
                <a:gd name="T10" fmla="*/ 2 w 23"/>
                <a:gd name="T11" fmla="*/ 0 h 40"/>
                <a:gd name="T12" fmla="*/ 0 w 23"/>
                <a:gd name="T13" fmla="*/ 2 h 40"/>
                <a:gd name="T14" fmla="*/ 0 w 23"/>
                <a:gd name="T15" fmla="*/ 38 h 40"/>
                <a:gd name="T16" fmla="*/ 2 w 2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2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911"/>
            <p:cNvSpPr/>
            <p:nvPr/>
          </p:nvSpPr>
          <p:spPr bwMode="auto">
            <a:xfrm>
              <a:off x="6209" y="1235"/>
              <a:ext cx="54" cy="130"/>
            </a:xfrm>
            <a:custGeom>
              <a:avLst/>
              <a:gdLst>
                <a:gd name="T0" fmla="*/ 2 w 22"/>
                <a:gd name="T1" fmla="*/ 54 h 54"/>
                <a:gd name="T2" fmla="*/ 20 w 22"/>
                <a:gd name="T3" fmla="*/ 54 h 54"/>
                <a:gd name="T4" fmla="*/ 22 w 22"/>
                <a:gd name="T5" fmla="*/ 52 h 54"/>
                <a:gd name="T6" fmla="*/ 22 w 22"/>
                <a:gd name="T7" fmla="*/ 2 h 54"/>
                <a:gd name="T8" fmla="*/ 20 w 22"/>
                <a:gd name="T9" fmla="*/ 0 h 54"/>
                <a:gd name="T10" fmla="*/ 2 w 22"/>
                <a:gd name="T11" fmla="*/ 0 h 54"/>
                <a:gd name="T12" fmla="*/ 0 w 22"/>
                <a:gd name="T13" fmla="*/ 2 h 54"/>
                <a:gd name="T14" fmla="*/ 0 w 22"/>
                <a:gd name="T15" fmla="*/ 52 h 54"/>
                <a:gd name="T16" fmla="*/ 2 w 2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4">
                  <a:moveTo>
                    <a:pt x="2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912"/>
            <p:cNvSpPr/>
            <p:nvPr/>
          </p:nvSpPr>
          <p:spPr bwMode="auto">
            <a:xfrm>
              <a:off x="6287" y="1207"/>
              <a:ext cx="56" cy="158"/>
            </a:xfrm>
            <a:custGeom>
              <a:avLst/>
              <a:gdLst>
                <a:gd name="T0" fmla="*/ 2 w 23"/>
                <a:gd name="T1" fmla="*/ 66 h 66"/>
                <a:gd name="T2" fmla="*/ 21 w 23"/>
                <a:gd name="T3" fmla="*/ 66 h 66"/>
                <a:gd name="T4" fmla="*/ 23 w 23"/>
                <a:gd name="T5" fmla="*/ 64 h 66"/>
                <a:gd name="T6" fmla="*/ 23 w 23"/>
                <a:gd name="T7" fmla="*/ 2 h 66"/>
                <a:gd name="T8" fmla="*/ 21 w 23"/>
                <a:gd name="T9" fmla="*/ 0 h 66"/>
                <a:gd name="T10" fmla="*/ 2 w 23"/>
                <a:gd name="T11" fmla="*/ 0 h 66"/>
                <a:gd name="T12" fmla="*/ 0 w 23"/>
                <a:gd name="T13" fmla="*/ 2 h 66"/>
                <a:gd name="T14" fmla="*/ 0 w 23"/>
                <a:gd name="T15" fmla="*/ 64 h 66"/>
                <a:gd name="T16" fmla="*/ 2 w 2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5"/>
                    <a:pt x="23" y="6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913"/>
            <p:cNvSpPr/>
            <p:nvPr/>
          </p:nvSpPr>
          <p:spPr bwMode="auto">
            <a:xfrm>
              <a:off x="6090" y="1175"/>
              <a:ext cx="265" cy="226"/>
            </a:xfrm>
            <a:custGeom>
              <a:avLst/>
              <a:gdLst>
                <a:gd name="T0" fmla="*/ 104 w 109"/>
                <a:gd name="T1" fmla="*/ 85 h 94"/>
                <a:gd name="T2" fmla="*/ 9 w 109"/>
                <a:gd name="T3" fmla="*/ 85 h 94"/>
                <a:gd name="T4" fmla="*/ 9 w 109"/>
                <a:gd name="T5" fmla="*/ 85 h 94"/>
                <a:gd name="T6" fmla="*/ 9 w 109"/>
                <a:gd name="T7" fmla="*/ 4 h 94"/>
                <a:gd name="T8" fmla="*/ 4 w 109"/>
                <a:gd name="T9" fmla="*/ 0 h 94"/>
                <a:gd name="T10" fmla="*/ 0 w 109"/>
                <a:gd name="T11" fmla="*/ 4 h 94"/>
                <a:gd name="T12" fmla="*/ 0 w 109"/>
                <a:gd name="T13" fmla="*/ 85 h 94"/>
                <a:gd name="T14" fmla="*/ 9 w 109"/>
                <a:gd name="T15" fmla="*/ 94 h 94"/>
                <a:gd name="T16" fmla="*/ 104 w 109"/>
                <a:gd name="T17" fmla="*/ 94 h 94"/>
                <a:gd name="T18" fmla="*/ 109 w 109"/>
                <a:gd name="T19" fmla="*/ 90 h 94"/>
                <a:gd name="T20" fmla="*/ 104 w 109"/>
                <a:gd name="T2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4">
                  <a:moveTo>
                    <a:pt x="104" y="85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7" y="94"/>
                    <a:pt x="109" y="92"/>
                    <a:pt x="109" y="90"/>
                  </a:cubicBezTo>
                  <a:cubicBezTo>
                    <a:pt x="109" y="87"/>
                    <a:pt x="107" y="85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8" name="ïŝľíďe"/>
          <p:cNvSpPr/>
          <p:nvPr/>
        </p:nvSpPr>
        <p:spPr bwMode="auto">
          <a:xfrm>
            <a:off x="7594374" y="4435714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59" name="ï$ḻídê"/>
          <p:cNvSpPr txBox="1"/>
          <p:nvPr/>
        </p:nvSpPr>
        <p:spPr bwMode="auto">
          <a:xfrm>
            <a:off x="7594374" y="4084575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0" name="ïŝľíďe"/>
          <p:cNvSpPr/>
          <p:nvPr/>
        </p:nvSpPr>
        <p:spPr bwMode="auto">
          <a:xfrm>
            <a:off x="7430504" y="2168470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61" name="ï$ḻídê"/>
          <p:cNvSpPr txBox="1"/>
          <p:nvPr/>
        </p:nvSpPr>
        <p:spPr bwMode="auto">
          <a:xfrm>
            <a:off x="7430504" y="1817331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2" name="ïŝľíďe"/>
          <p:cNvSpPr/>
          <p:nvPr/>
        </p:nvSpPr>
        <p:spPr bwMode="auto">
          <a:xfrm>
            <a:off x="2219740" y="1475346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63" name="ï$ḻídê"/>
          <p:cNvSpPr txBox="1"/>
          <p:nvPr/>
        </p:nvSpPr>
        <p:spPr bwMode="auto">
          <a:xfrm>
            <a:off x="2219740" y="1124207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4" name="ïŝľíďe"/>
          <p:cNvSpPr/>
          <p:nvPr/>
        </p:nvSpPr>
        <p:spPr bwMode="auto">
          <a:xfrm>
            <a:off x="2219740" y="4302386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65" name="ï$ḻídê"/>
          <p:cNvSpPr txBox="1"/>
          <p:nvPr/>
        </p:nvSpPr>
        <p:spPr bwMode="auto">
          <a:xfrm>
            <a:off x="2219740" y="3951247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6" name="ïŝľíďe"/>
          <p:cNvSpPr/>
          <p:nvPr/>
        </p:nvSpPr>
        <p:spPr bwMode="auto">
          <a:xfrm>
            <a:off x="5004563" y="5498694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67" name="ï$ḻídê"/>
          <p:cNvSpPr txBox="1"/>
          <p:nvPr/>
        </p:nvSpPr>
        <p:spPr bwMode="auto">
          <a:xfrm>
            <a:off x="4972498" y="5197729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845623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5233749" y="1064363"/>
            <a:ext cx="1559692" cy="246951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D3381C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 rot="8100000">
            <a:off x="5177038" y="1276157"/>
            <a:ext cx="1722073" cy="1722257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17" tIns="45708" rIns="91417" bIns="45708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任意多边形 37"/>
          <p:cNvSpPr/>
          <p:nvPr/>
        </p:nvSpPr>
        <p:spPr>
          <a:xfrm rot="5400000">
            <a:off x="6722285" y="2544565"/>
            <a:ext cx="1559692" cy="246951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D3381C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sp>
        <p:nvSpPr>
          <p:cNvPr id="39" name="任意多边形 38"/>
          <p:cNvSpPr/>
          <p:nvPr/>
        </p:nvSpPr>
        <p:spPr>
          <a:xfrm rot="13500000">
            <a:off x="6802928" y="2942673"/>
            <a:ext cx="1722073" cy="1722257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17" tIns="45708" rIns="91417" bIns="45708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任意多边形 39"/>
          <p:cNvSpPr/>
          <p:nvPr/>
        </p:nvSpPr>
        <p:spPr>
          <a:xfrm rot="10800000">
            <a:off x="5257531" y="4027999"/>
            <a:ext cx="1559692" cy="246951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D3381C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任意多边形 40"/>
          <p:cNvSpPr/>
          <p:nvPr/>
        </p:nvSpPr>
        <p:spPr>
          <a:xfrm rot="18900000">
            <a:off x="5151860" y="4563457"/>
            <a:ext cx="1722073" cy="1722257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17" tIns="45708" rIns="91417" bIns="45708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任意多边形 41"/>
          <p:cNvSpPr/>
          <p:nvPr/>
        </p:nvSpPr>
        <p:spPr>
          <a:xfrm rot="16200000">
            <a:off x="3768995" y="2542058"/>
            <a:ext cx="1559692" cy="246951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D3381C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sp>
        <p:nvSpPr>
          <p:cNvPr id="43" name="任意多边形 42"/>
          <p:cNvSpPr/>
          <p:nvPr/>
        </p:nvSpPr>
        <p:spPr>
          <a:xfrm rot="2700000">
            <a:off x="3525973" y="2891206"/>
            <a:ext cx="1722073" cy="1722257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17" tIns="45708" rIns="91417" bIns="45708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775447" y="5019050"/>
            <a:ext cx="439570" cy="562156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33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Freeform 223"/>
          <p:cNvSpPr/>
          <p:nvPr/>
        </p:nvSpPr>
        <p:spPr bwMode="auto">
          <a:xfrm>
            <a:off x="7323788" y="3569331"/>
            <a:ext cx="502127" cy="407235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7" tIns="45708" rIns="91417" bIns="45708" numCol="1" anchor="t" anchorCtr="0" compatLnSpc="1"/>
          <a:lstStyle/>
          <a:p>
            <a:endParaRPr lang="zh-CN" altLang="en-US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20196" y="3501922"/>
            <a:ext cx="514441" cy="494731"/>
            <a:chOff x="9791183" y="5224434"/>
            <a:chExt cx="645684" cy="620945"/>
          </a:xfrm>
          <a:solidFill>
            <a:srgbClr val="D3381C"/>
          </a:solidFill>
        </p:grpSpPr>
        <p:sp>
          <p:nvSpPr>
            <p:cNvPr id="31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dirty="0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dirty="0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6417" y="1993072"/>
            <a:ext cx="413077" cy="612092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28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653333" y="2775763"/>
            <a:ext cx="744307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D3381C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38787" y="3619870"/>
            <a:ext cx="1039137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D3381C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05583" y="4414969"/>
            <a:ext cx="1039137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D3381C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79069" y="3574499"/>
            <a:ext cx="1039137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D3381C"/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sp>
        <p:nvSpPr>
          <p:cNvPr id="44" name="ïŝľíďe"/>
          <p:cNvSpPr/>
          <p:nvPr/>
        </p:nvSpPr>
        <p:spPr bwMode="auto">
          <a:xfrm>
            <a:off x="8091223" y="5145659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5" name="ï$ḻídê"/>
          <p:cNvSpPr txBox="1"/>
          <p:nvPr/>
        </p:nvSpPr>
        <p:spPr bwMode="auto">
          <a:xfrm>
            <a:off x="8091223" y="4794520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6" name="ïŝľíďe"/>
          <p:cNvSpPr/>
          <p:nvPr/>
        </p:nvSpPr>
        <p:spPr bwMode="auto">
          <a:xfrm>
            <a:off x="8090904" y="1492620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7" name="ï$ḻídê"/>
          <p:cNvSpPr txBox="1"/>
          <p:nvPr/>
        </p:nvSpPr>
        <p:spPr bwMode="auto">
          <a:xfrm>
            <a:off x="8090904" y="1141481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0" name="ïŝľíďe"/>
          <p:cNvSpPr/>
          <p:nvPr/>
        </p:nvSpPr>
        <p:spPr bwMode="auto">
          <a:xfrm>
            <a:off x="2219740" y="1475346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59" name="ï$ḻídê"/>
          <p:cNvSpPr txBox="1"/>
          <p:nvPr/>
        </p:nvSpPr>
        <p:spPr bwMode="auto">
          <a:xfrm>
            <a:off x="2219740" y="1124207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0" name="ïŝľíďe"/>
          <p:cNvSpPr/>
          <p:nvPr/>
        </p:nvSpPr>
        <p:spPr bwMode="auto">
          <a:xfrm>
            <a:off x="1926049" y="5086658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61" name="ï$ḻídê"/>
          <p:cNvSpPr txBox="1"/>
          <p:nvPr/>
        </p:nvSpPr>
        <p:spPr bwMode="auto">
          <a:xfrm>
            <a:off x="1926049" y="4735519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7145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bldLvl="0" animBg="1"/>
          <p:bldP spid="37" grpId="0" bldLvl="0" animBg="1"/>
          <p:bldP spid="38" grpId="0" bldLvl="0" animBg="1"/>
          <p:bldP spid="39" grpId="0" bldLvl="0" animBg="1"/>
          <p:bldP spid="40" grpId="0" bldLvl="0" animBg="1"/>
          <p:bldP spid="41" grpId="0" bldLvl="0" animBg="1"/>
          <p:bldP spid="42" grpId="0" bldLvl="0" animBg="1"/>
          <p:bldP spid="43" grpId="0" bldLvl="0" animBg="1"/>
          <p:bldP spid="13" grpId="0" bldLvl="0" animBg="1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bldLvl="0" animBg="1"/>
          <p:bldP spid="37" grpId="0" bldLvl="0" animBg="1"/>
          <p:bldP spid="38" grpId="0" bldLvl="0" animBg="1"/>
          <p:bldP spid="39" grpId="0" bldLvl="0" animBg="1"/>
          <p:bldP spid="40" grpId="0" bldLvl="0" animBg="1"/>
          <p:bldP spid="41" grpId="0" bldLvl="0" animBg="1"/>
          <p:bldP spid="42" grpId="0" bldLvl="0" animBg="1"/>
          <p:bldP spid="43" grpId="0" bldLvl="0" animBg="1"/>
          <p:bldP spid="13" grpId="0" bldLvl="0" animBg="1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原创设计师QQ598969553          _6"/>
          <p:cNvSpPr txBox="1"/>
          <p:nvPr/>
        </p:nvSpPr>
        <p:spPr>
          <a:xfrm>
            <a:off x="97733" y="317547"/>
            <a:ext cx="36484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3200" b="1" dirty="0" smtClean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135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3200" b="1" dirty="0">
              <a:solidFill>
                <a:srgbClr val="D338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原创设计师QQ598969553          _7"/>
          <p:cNvGrpSpPr/>
          <p:nvPr/>
        </p:nvGrpSpPr>
        <p:grpSpPr>
          <a:xfrm rot="5400000">
            <a:off x="1685311" y="2656048"/>
            <a:ext cx="1212513" cy="1368075"/>
            <a:chOff x="4468733" y="2771468"/>
            <a:chExt cx="1487127" cy="1677919"/>
          </a:xfrm>
        </p:grpSpPr>
        <p:sp>
          <p:nvSpPr>
            <p:cNvPr id="46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5"/>
            <p:cNvSpPr/>
            <p:nvPr/>
          </p:nvSpPr>
          <p:spPr bwMode="auto">
            <a:xfrm rot="5400000">
              <a:off x="4600909" y="3068559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3381C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rgbClr val="C00000"/>
                </a:solidFill>
              </a:endParaRPr>
            </a:p>
          </p:txBody>
        </p:sp>
      </p:grpSp>
      <p:grpSp>
        <p:nvGrpSpPr>
          <p:cNvPr id="48" name="原创设计师QQ598969553          _8"/>
          <p:cNvGrpSpPr/>
          <p:nvPr/>
        </p:nvGrpSpPr>
        <p:grpSpPr>
          <a:xfrm rot="5400000">
            <a:off x="4166422" y="2656048"/>
            <a:ext cx="1212513" cy="1368075"/>
            <a:chOff x="4468733" y="2771468"/>
            <a:chExt cx="1487127" cy="1677919"/>
          </a:xfrm>
        </p:grpSpPr>
        <p:sp>
          <p:nvSpPr>
            <p:cNvPr id="49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3381C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原创设计师QQ598969553          _9"/>
          <p:cNvGrpSpPr/>
          <p:nvPr/>
        </p:nvGrpSpPr>
        <p:grpSpPr>
          <a:xfrm rot="5400000">
            <a:off x="6763598" y="2656048"/>
            <a:ext cx="1212513" cy="1368075"/>
            <a:chOff x="4468733" y="2771468"/>
            <a:chExt cx="1487127" cy="1677919"/>
          </a:xfrm>
        </p:grpSpPr>
        <p:sp>
          <p:nvSpPr>
            <p:cNvPr id="52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3381C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原创设计师QQ598969553          _10"/>
          <p:cNvGrpSpPr/>
          <p:nvPr/>
        </p:nvGrpSpPr>
        <p:grpSpPr>
          <a:xfrm rot="5400000">
            <a:off x="9360773" y="2657403"/>
            <a:ext cx="1212513" cy="1368075"/>
            <a:chOff x="4468733" y="2771468"/>
            <a:chExt cx="1487127" cy="1677919"/>
          </a:xfrm>
        </p:grpSpPr>
        <p:sp>
          <p:nvSpPr>
            <p:cNvPr id="55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3381C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57" name="原创设计师QQ598969553          _11"/>
          <p:cNvSpPr>
            <a:spLocks noEditPoints="1"/>
          </p:cNvSpPr>
          <p:nvPr/>
        </p:nvSpPr>
        <p:spPr bwMode="auto">
          <a:xfrm>
            <a:off x="2063469" y="3207582"/>
            <a:ext cx="456195" cy="265003"/>
          </a:xfrm>
          <a:custGeom>
            <a:avLst/>
            <a:gdLst>
              <a:gd name="T0" fmla="*/ 712 w 739"/>
              <a:gd name="T1" fmla="*/ 36 h 492"/>
              <a:gd name="T2" fmla="*/ 712 w 739"/>
              <a:gd name="T3" fmla="*/ 404 h 492"/>
              <a:gd name="T4" fmla="*/ 702 w 739"/>
              <a:gd name="T5" fmla="*/ 404 h 492"/>
              <a:gd name="T6" fmla="*/ 678 w 739"/>
              <a:gd name="T7" fmla="*/ 403 h 492"/>
              <a:gd name="T8" fmla="*/ 373 w 739"/>
              <a:gd name="T9" fmla="*/ 480 h 492"/>
              <a:gd name="T10" fmla="*/ 369 w 739"/>
              <a:gd name="T11" fmla="*/ 482 h 492"/>
              <a:gd name="T12" fmla="*/ 365 w 739"/>
              <a:gd name="T13" fmla="*/ 480 h 492"/>
              <a:gd name="T14" fmla="*/ 60 w 739"/>
              <a:gd name="T15" fmla="*/ 403 h 492"/>
              <a:gd name="T16" fmla="*/ 37 w 739"/>
              <a:gd name="T17" fmla="*/ 404 h 492"/>
              <a:gd name="T18" fmla="*/ 26 w 739"/>
              <a:gd name="T19" fmla="*/ 404 h 492"/>
              <a:gd name="T20" fmla="*/ 26 w 739"/>
              <a:gd name="T21" fmla="*/ 36 h 492"/>
              <a:gd name="T22" fmla="*/ 0 w 739"/>
              <a:gd name="T23" fmla="*/ 36 h 492"/>
              <a:gd name="T24" fmla="*/ 0 w 739"/>
              <a:gd name="T25" fmla="*/ 418 h 492"/>
              <a:gd name="T26" fmla="*/ 369 w 739"/>
              <a:gd name="T27" fmla="*/ 492 h 492"/>
              <a:gd name="T28" fmla="*/ 739 w 739"/>
              <a:gd name="T29" fmla="*/ 418 h 492"/>
              <a:gd name="T30" fmla="*/ 739 w 739"/>
              <a:gd name="T31" fmla="*/ 36 h 492"/>
              <a:gd name="T32" fmla="*/ 712 w 739"/>
              <a:gd name="T33" fmla="*/ 36 h 492"/>
              <a:gd name="T34" fmla="*/ 357 w 739"/>
              <a:gd name="T35" fmla="*/ 418 h 492"/>
              <a:gd name="T36" fmla="*/ 357 w 739"/>
              <a:gd name="T37" fmla="*/ 82 h 492"/>
              <a:gd name="T38" fmla="*/ 101 w 739"/>
              <a:gd name="T39" fmla="*/ 2 h 492"/>
              <a:gd name="T40" fmla="*/ 101 w 739"/>
              <a:gd name="T41" fmla="*/ 352 h 492"/>
              <a:gd name="T42" fmla="*/ 111 w 739"/>
              <a:gd name="T43" fmla="*/ 352 h 492"/>
              <a:gd name="T44" fmla="*/ 357 w 739"/>
              <a:gd name="T45" fmla="*/ 418 h 492"/>
              <a:gd name="T46" fmla="*/ 638 w 739"/>
              <a:gd name="T47" fmla="*/ 352 h 492"/>
              <a:gd name="T48" fmla="*/ 638 w 739"/>
              <a:gd name="T49" fmla="*/ 2 h 492"/>
              <a:gd name="T50" fmla="*/ 382 w 739"/>
              <a:gd name="T51" fmla="*/ 82 h 492"/>
              <a:gd name="T52" fmla="*/ 382 w 739"/>
              <a:gd name="T53" fmla="*/ 418 h 492"/>
              <a:gd name="T54" fmla="*/ 628 w 739"/>
              <a:gd name="T55" fmla="*/ 352 h 492"/>
              <a:gd name="T56" fmla="*/ 638 w 739"/>
              <a:gd name="T57" fmla="*/ 352 h 492"/>
              <a:gd name="T58" fmla="*/ 369 w 739"/>
              <a:gd name="T59" fmla="*/ 473 h 492"/>
              <a:gd name="T60" fmla="*/ 695 w 739"/>
              <a:gd name="T61" fmla="*/ 395 h 492"/>
              <a:gd name="T62" fmla="*/ 695 w 739"/>
              <a:gd name="T63" fmla="*/ 7 h 492"/>
              <a:gd name="T64" fmla="*/ 655 w 739"/>
              <a:gd name="T65" fmla="*/ 7 h 492"/>
              <a:gd name="T66" fmla="*/ 655 w 739"/>
              <a:gd name="T67" fmla="*/ 370 h 492"/>
              <a:gd name="T68" fmla="*/ 645 w 739"/>
              <a:gd name="T69" fmla="*/ 370 h 492"/>
              <a:gd name="T70" fmla="*/ 626 w 739"/>
              <a:gd name="T71" fmla="*/ 369 h 492"/>
              <a:gd name="T72" fmla="*/ 376 w 739"/>
              <a:gd name="T73" fmla="*/ 441 h 492"/>
              <a:gd name="T74" fmla="*/ 369 w 739"/>
              <a:gd name="T75" fmla="*/ 445 h 492"/>
              <a:gd name="T76" fmla="*/ 363 w 739"/>
              <a:gd name="T77" fmla="*/ 441 h 492"/>
              <a:gd name="T78" fmla="*/ 113 w 739"/>
              <a:gd name="T79" fmla="*/ 369 h 492"/>
              <a:gd name="T80" fmla="*/ 93 w 739"/>
              <a:gd name="T81" fmla="*/ 370 h 492"/>
              <a:gd name="T82" fmla="*/ 83 w 739"/>
              <a:gd name="T83" fmla="*/ 370 h 492"/>
              <a:gd name="T84" fmla="*/ 83 w 739"/>
              <a:gd name="T85" fmla="*/ 7 h 492"/>
              <a:gd name="T86" fmla="*/ 44 w 739"/>
              <a:gd name="T87" fmla="*/ 7 h 492"/>
              <a:gd name="T88" fmla="*/ 44 w 739"/>
              <a:gd name="T89" fmla="*/ 395 h 492"/>
              <a:gd name="T90" fmla="*/ 369 w 739"/>
              <a:gd name="T91" fmla="*/ 473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9" h="492">
                <a:moveTo>
                  <a:pt x="712" y="36"/>
                </a:moveTo>
                <a:lnTo>
                  <a:pt x="712" y="404"/>
                </a:lnTo>
                <a:lnTo>
                  <a:pt x="702" y="404"/>
                </a:lnTo>
                <a:cubicBezTo>
                  <a:pt x="694" y="404"/>
                  <a:pt x="686" y="403"/>
                  <a:pt x="678" y="403"/>
                </a:cubicBezTo>
                <a:cubicBezTo>
                  <a:pt x="576" y="403"/>
                  <a:pt x="467" y="430"/>
                  <a:pt x="373" y="480"/>
                </a:cubicBezTo>
                <a:lnTo>
                  <a:pt x="369" y="482"/>
                </a:lnTo>
                <a:lnTo>
                  <a:pt x="365" y="480"/>
                </a:lnTo>
                <a:cubicBezTo>
                  <a:pt x="271" y="430"/>
                  <a:pt x="163" y="403"/>
                  <a:pt x="60" y="403"/>
                </a:cubicBezTo>
                <a:cubicBezTo>
                  <a:pt x="52" y="403"/>
                  <a:pt x="45" y="404"/>
                  <a:pt x="37" y="404"/>
                </a:cubicBezTo>
                <a:lnTo>
                  <a:pt x="26" y="404"/>
                </a:lnTo>
                <a:lnTo>
                  <a:pt x="26" y="36"/>
                </a:lnTo>
                <a:cubicBezTo>
                  <a:pt x="17" y="36"/>
                  <a:pt x="9" y="36"/>
                  <a:pt x="0" y="36"/>
                </a:cubicBezTo>
                <a:lnTo>
                  <a:pt x="0" y="418"/>
                </a:lnTo>
                <a:cubicBezTo>
                  <a:pt x="123" y="415"/>
                  <a:pt x="254" y="442"/>
                  <a:pt x="369" y="492"/>
                </a:cubicBezTo>
                <a:cubicBezTo>
                  <a:pt x="484" y="442"/>
                  <a:pt x="616" y="415"/>
                  <a:pt x="739" y="418"/>
                </a:cubicBezTo>
                <a:lnTo>
                  <a:pt x="739" y="36"/>
                </a:lnTo>
                <a:cubicBezTo>
                  <a:pt x="730" y="36"/>
                  <a:pt x="721" y="36"/>
                  <a:pt x="712" y="36"/>
                </a:cubicBezTo>
                <a:close/>
                <a:moveTo>
                  <a:pt x="357" y="418"/>
                </a:moveTo>
                <a:lnTo>
                  <a:pt x="357" y="82"/>
                </a:lnTo>
                <a:cubicBezTo>
                  <a:pt x="277" y="28"/>
                  <a:pt x="186" y="0"/>
                  <a:pt x="101" y="2"/>
                </a:cubicBezTo>
                <a:lnTo>
                  <a:pt x="101" y="352"/>
                </a:lnTo>
                <a:cubicBezTo>
                  <a:pt x="104" y="352"/>
                  <a:pt x="107" y="352"/>
                  <a:pt x="111" y="352"/>
                </a:cubicBezTo>
                <a:cubicBezTo>
                  <a:pt x="193" y="352"/>
                  <a:pt x="280" y="375"/>
                  <a:pt x="357" y="418"/>
                </a:cubicBezTo>
                <a:close/>
                <a:moveTo>
                  <a:pt x="638" y="352"/>
                </a:moveTo>
                <a:lnTo>
                  <a:pt x="638" y="2"/>
                </a:lnTo>
                <a:cubicBezTo>
                  <a:pt x="552" y="0"/>
                  <a:pt x="461" y="28"/>
                  <a:pt x="382" y="82"/>
                </a:cubicBezTo>
                <a:lnTo>
                  <a:pt x="382" y="418"/>
                </a:lnTo>
                <a:cubicBezTo>
                  <a:pt x="459" y="375"/>
                  <a:pt x="545" y="352"/>
                  <a:pt x="628" y="352"/>
                </a:cubicBezTo>
                <a:cubicBezTo>
                  <a:pt x="631" y="352"/>
                  <a:pt x="635" y="352"/>
                  <a:pt x="638" y="352"/>
                </a:cubicBezTo>
                <a:close/>
                <a:moveTo>
                  <a:pt x="369" y="473"/>
                </a:moveTo>
                <a:cubicBezTo>
                  <a:pt x="473" y="417"/>
                  <a:pt x="590" y="391"/>
                  <a:pt x="695" y="395"/>
                </a:cubicBezTo>
                <a:lnTo>
                  <a:pt x="695" y="7"/>
                </a:lnTo>
                <a:cubicBezTo>
                  <a:pt x="682" y="6"/>
                  <a:pt x="669" y="6"/>
                  <a:pt x="655" y="7"/>
                </a:cubicBezTo>
                <a:lnTo>
                  <a:pt x="655" y="370"/>
                </a:lnTo>
                <a:lnTo>
                  <a:pt x="645" y="370"/>
                </a:lnTo>
                <a:cubicBezTo>
                  <a:pt x="639" y="369"/>
                  <a:pt x="632" y="369"/>
                  <a:pt x="626" y="369"/>
                </a:cubicBezTo>
                <a:cubicBezTo>
                  <a:pt x="542" y="369"/>
                  <a:pt x="453" y="395"/>
                  <a:pt x="376" y="441"/>
                </a:cubicBezTo>
                <a:lnTo>
                  <a:pt x="369" y="445"/>
                </a:lnTo>
                <a:lnTo>
                  <a:pt x="363" y="441"/>
                </a:lnTo>
                <a:cubicBezTo>
                  <a:pt x="286" y="395"/>
                  <a:pt x="197" y="369"/>
                  <a:pt x="113" y="369"/>
                </a:cubicBezTo>
                <a:cubicBezTo>
                  <a:pt x="106" y="369"/>
                  <a:pt x="100" y="369"/>
                  <a:pt x="93" y="370"/>
                </a:cubicBezTo>
                <a:lnTo>
                  <a:pt x="83" y="370"/>
                </a:lnTo>
                <a:lnTo>
                  <a:pt x="83" y="7"/>
                </a:lnTo>
                <a:cubicBezTo>
                  <a:pt x="70" y="6"/>
                  <a:pt x="57" y="6"/>
                  <a:pt x="44" y="7"/>
                </a:cubicBezTo>
                <a:lnTo>
                  <a:pt x="44" y="395"/>
                </a:lnTo>
                <a:cubicBezTo>
                  <a:pt x="148" y="391"/>
                  <a:pt x="265" y="417"/>
                  <a:pt x="369" y="4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65">
              <a:solidFill>
                <a:prstClr val="black"/>
              </a:solidFill>
            </a:endParaRPr>
          </a:p>
        </p:txBody>
      </p:sp>
      <p:sp>
        <p:nvSpPr>
          <p:cNvPr id="58" name="原创设计师QQ598969553          _12"/>
          <p:cNvSpPr>
            <a:spLocks noEditPoints="1"/>
          </p:cNvSpPr>
          <p:nvPr/>
        </p:nvSpPr>
        <p:spPr bwMode="auto">
          <a:xfrm>
            <a:off x="4598726" y="3135176"/>
            <a:ext cx="361197" cy="409819"/>
          </a:xfrm>
          <a:custGeom>
            <a:avLst/>
            <a:gdLst>
              <a:gd name="T0" fmla="*/ 402 w 630"/>
              <a:gd name="T1" fmla="*/ 89 h 711"/>
              <a:gd name="T2" fmla="*/ 313 w 630"/>
              <a:gd name="T3" fmla="*/ 178 h 711"/>
              <a:gd name="T4" fmla="*/ 223 w 630"/>
              <a:gd name="T5" fmla="*/ 178 h 711"/>
              <a:gd name="T6" fmla="*/ 134 w 630"/>
              <a:gd name="T7" fmla="*/ 89 h 711"/>
              <a:gd name="T8" fmla="*/ 223 w 630"/>
              <a:gd name="T9" fmla="*/ 0 h 711"/>
              <a:gd name="T10" fmla="*/ 313 w 630"/>
              <a:gd name="T11" fmla="*/ 0 h 711"/>
              <a:gd name="T12" fmla="*/ 402 w 630"/>
              <a:gd name="T13" fmla="*/ 89 h 711"/>
              <a:gd name="T14" fmla="*/ 445 w 630"/>
              <a:gd name="T15" fmla="*/ 89 h 711"/>
              <a:gd name="T16" fmla="*/ 446 w 630"/>
              <a:gd name="T17" fmla="*/ 109 h 711"/>
              <a:gd name="T18" fmla="*/ 335 w 630"/>
              <a:gd name="T19" fmla="*/ 221 h 711"/>
              <a:gd name="T20" fmla="*/ 201 w 630"/>
              <a:gd name="T21" fmla="*/ 221 h 711"/>
              <a:gd name="T22" fmla="*/ 90 w 630"/>
              <a:gd name="T23" fmla="*/ 109 h 711"/>
              <a:gd name="T24" fmla="*/ 92 w 630"/>
              <a:gd name="T25" fmla="*/ 89 h 711"/>
              <a:gd name="T26" fmla="*/ 0 w 630"/>
              <a:gd name="T27" fmla="*/ 198 h 711"/>
              <a:gd name="T28" fmla="*/ 0 w 630"/>
              <a:gd name="T29" fmla="*/ 600 h 711"/>
              <a:gd name="T30" fmla="*/ 112 w 630"/>
              <a:gd name="T31" fmla="*/ 711 h 711"/>
              <a:gd name="T32" fmla="*/ 409 w 630"/>
              <a:gd name="T33" fmla="*/ 711 h 711"/>
              <a:gd name="T34" fmla="*/ 288 w 630"/>
              <a:gd name="T35" fmla="*/ 528 h 711"/>
              <a:gd name="T36" fmla="*/ 487 w 630"/>
              <a:gd name="T37" fmla="*/ 328 h 711"/>
              <a:gd name="T38" fmla="*/ 536 w 630"/>
              <a:gd name="T39" fmla="*/ 335 h 711"/>
              <a:gd name="T40" fmla="*/ 536 w 630"/>
              <a:gd name="T41" fmla="*/ 198 h 711"/>
              <a:gd name="T42" fmla="*/ 445 w 630"/>
              <a:gd name="T43" fmla="*/ 89 h 711"/>
              <a:gd name="T44" fmla="*/ 251 w 630"/>
              <a:gd name="T45" fmla="*/ 446 h 711"/>
              <a:gd name="T46" fmla="*/ 251 w 630"/>
              <a:gd name="T47" fmla="*/ 446 h 711"/>
              <a:gd name="T48" fmla="*/ 112 w 630"/>
              <a:gd name="T49" fmla="*/ 446 h 711"/>
              <a:gd name="T50" fmla="*/ 90 w 630"/>
              <a:gd name="T51" fmla="*/ 423 h 711"/>
              <a:gd name="T52" fmla="*/ 112 w 630"/>
              <a:gd name="T53" fmla="*/ 401 h 711"/>
              <a:gd name="T54" fmla="*/ 251 w 630"/>
              <a:gd name="T55" fmla="*/ 401 h 711"/>
              <a:gd name="T56" fmla="*/ 274 w 630"/>
              <a:gd name="T57" fmla="*/ 423 h 711"/>
              <a:gd name="T58" fmla="*/ 251 w 630"/>
              <a:gd name="T59" fmla="*/ 446 h 711"/>
              <a:gd name="T60" fmla="*/ 296 w 630"/>
              <a:gd name="T61" fmla="*/ 356 h 711"/>
              <a:gd name="T62" fmla="*/ 296 w 630"/>
              <a:gd name="T63" fmla="*/ 356 h 711"/>
              <a:gd name="T64" fmla="*/ 112 w 630"/>
              <a:gd name="T65" fmla="*/ 356 h 711"/>
              <a:gd name="T66" fmla="*/ 90 w 630"/>
              <a:gd name="T67" fmla="*/ 334 h 711"/>
              <a:gd name="T68" fmla="*/ 112 w 630"/>
              <a:gd name="T69" fmla="*/ 312 h 711"/>
              <a:gd name="T70" fmla="*/ 296 w 630"/>
              <a:gd name="T71" fmla="*/ 312 h 711"/>
              <a:gd name="T72" fmla="*/ 318 w 630"/>
              <a:gd name="T73" fmla="*/ 334 h 711"/>
              <a:gd name="T74" fmla="*/ 296 w 630"/>
              <a:gd name="T75" fmla="*/ 356 h 711"/>
              <a:gd name="T76" fmla="*/ 524 w 630"/>
              <a:gd name="T77" fmla="*/ 390 h 711"/>
              <a:gd name="T78" fmla="*/ 488 w 630"/>
              <a:gd name="T79" fmla="*/ 385 h 711"/>
              <a:gd name="T80" fmla="*/ 346 w 630"/>
              <a:gd name="T81" fmla="*/ 527 h 711"/>
              <a:gd name="T82" fmla="*/ 458 w 630"/>
              <a:gd name="T83" fmla="*/ 666 h 711"/>
              <a:gd name="T84" fmla="*/ 488 w 630"/>
              <a:gd name="T85" fmla="*/ 669 h 711"/>
              <a:gd name="T86" fmla="*/ 630 w 630"/>
              <a:gd name="T87" fmla="*/ 527 h 711"/>
              <a:gd name="T88" fmla="*/ 524 w 630"/>
              <a:gd name="T89" fmla="*/ 390 h 711"/>
              <a:gd name="T90" fmla="*/ 569 w 630"/>
              <a:gd name="T91" fmla="*/ 507 h 711"/>
              <a:gd name="T92" fmla="*/ 569 w 630"/>
              <a:gd name="T93" fmla="*/ 507 h 711"/>
              <a:gd name="T94" fmla="*/ 524 w 630"/>
              <a:gd name="T95" fmla="*/ 552 h 711"/>
              <a:gd name="T96" fmla="*/ 488 w 630"/>
              <a:gd name="T97" fmla="*/ 588 h 711"/>
              <a:gd name="T98" fmla="*/ 448 w 630"/>
              <a:gd name="T99" fmla="*/ 588 h 711"/>
              <a:gd name="T100" fmla="*/ 408 w 630"/>
              <a:gd name="T101" fmla="*/ 547 h 711"/>
              <a:gd name="T102" fmla="*/ 408 w 630"/>
              <a:gd name="T103" fmla="*/ 507 h 711"/>
              <a:gd name="T104" fmla="*/ 448 w 630"/>
              <a:gd name="T105" fmla="*/ 507 h 711"/>
              <a:gd name="T106" fmla="*/ 468 w 630"/>
              <a:gd name="T107" fmla="*/ 527 h 711"/>
              <a:gd name="T108" fmla="*/ 524 w 630"/>
              <a:gd name="T109" fmla="*/ 472 h 711"/>
              <a:gd name="T110" fmla="*/ 528 w 630"/>
              <a:gd name="T111" fmla="*/ 467 h 711"/>
              <a:gd name="T112" fmla="*/ 569 w 630"/>
              <a:gd name="T113" fmla="*/ 467 h 711"/>
              <a:gd name="T114" fmla="*/ 569 w 630"/>
              <a:gd name="T115" fmla="*/ 507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30" h="711">
                <a:moveTo>
                  <a:pt x="402" y="89"/>
                </a:moveTo>
                <a:cubicBezTo>
                  <a:pt x="402" y="138"/>
                  <a:pt x="362" y="178"/>
                  <a:pt x="313" y="178"/>
                </a:cubicBezTo>
                <a:lnTo>
                  <a:pt x="223" y="178"/>
                </a:lnTo>
                <a:cubicBezTo>
                  <a:pt x="174" y="178"/>
                  <a:pt x="134" y="138"/>
                  <a:pt x="134" y="89"/>
                </a:cubicBezTo>
                <a:cubicBezTo>
                  <a:pt x="134" y="39"/>
                  <a:pt x="174" y="0"/>
                  <a:pt x="223" y="0"/>
                </a:cubicBezTo>
                <a:lnTo>
                  <a:pt x="313" y="0"/>
                </a:lnTo>
                <a:cubicBezTo>
                  <a:pt x="362" y="0"/>
                  <a:pt x="402" y="39"/>
                  <a:pt x="402" y="89"/>
                </a:cubicBezTo>
                <a:close/>
                <a:moveTo>
                  <a:pt x="445" y="89"/>
                </a:moveTo>
                <a:cubicBezTo>
                  <a:pt x="446" y="95"/>
                  <a:pt x="446" y="102"/>
                  <a:pt x="446" y="109"/>
                </a:cubicBezTo>
                <a:cubicBezTo>
                  <a:pt x="446" y="171"/>
                  <a:pt x="397" y="221"/>
                  <a:pt x="335" y="221"/>
                </a:cubicBezTo>
                <a:lnTo>
                  <a:pt x="201" y="221"/>
                </a:lnTo>
                <a:cubicBezTo>
                  <a:pt x="140" y="221"/>
                  <a:pt x="90" y="171"/>
                  <a:pt x="90" y="109"/>
                </a:cubicBezTo>
                <a:cubicBezTo>
                  <a:pt x="90" y="102"/>
                  <a:pt x="90" y="95"/>
                  <a:pt x="92" y="89"/>
                </a:cubicBezTo>
                <a:cubicBezTo>
                  <a:pt x="40" y="98"/>
                  <a:pt x="0" y="144"/>
                  <a:pt x="0" y="198"/>
                </a:cubicBezTo>
                <a:lnTo>
                  <a:pt x="0" y="600"/>
                </a:lnTo>
                <a:cubicBezTo>
                  <a:pt x="0" y="661"/>
                  <a:pt x="50" y="711"/>
                  <a:pt x="112" y="711"/>
                </a:cubicBezTo>
                <a:lnTo>
                  <a:pt x="409" y="711"/>
                </a:lnTo>
                <a:cubicBezTo>
                  <a:pt x="338" y="681"/>
                  <a:pt x="288" y="610"/>
                  <a:pt x="288" y="528"/>
                </a:cubicBezTo>
                <a:cubicBezTo>
                  <a:pt x="288" y="418"/>
                  <a:pt x="377" y="328"/>
                  <a:pt x="487" y="328"/>
                </a:cubicBezTo>
                <a:cubicBezTo>
                  <a:pt x="504" y="328"/>
                  <a:pt x="520" y="331"/>
                  <a:pt x="536" y="335"/>
                </a:cubicBezTo>
                <a:lnTo>
                  <a:pt x="536" y="198"/>
                </a:lnTo>
                <a:cubicBezTo>
                  <a:pt x="536" y="144"/>
                  <a:pt x="496" y="98"/>
                  <a:pt x="445" y="89"/>
                </a:cubicBezTo>
                <a:close/>
                <a:moveTo>
                  <a:pt x="251" y="446"/>
                </a:moveTo>
                <a:lnTo>
                  <a:pt x="251" y="446"/>
                </a:lnTo>
                <a:lnTo>
                  <a:pt x="112" y="446"/>
                </a:lnTo>
                <a:cubicBezTo>
                  <a:pt x="100" y="446"/>
                  <a:pt x="90" y="436"/>
                  <a:pt x="90" y="423"/>
                </a:cubicBezTo>
                <a:cubicBezTo>
                  <a:pt x="90" y="411"/>
                  <a:pt x="100" y="401"/>
                  <a:pt x="112" y="401"/>
                </a:cubicBezTo>
                <a:lnTo>
                  <a:pt x="251" y="401"/>
                </a:lnTo>
                <a:cubicBezTo>
                  <a:pt x="264" y="401"/>
                  <a:pt x="274" y="411"/>
                  <a:pt x="274" y="423"/>
                </a:cubicBezTo>
                <a:cubicBezTo>
                  <a:pt x="274" y="436"/>
                  <a:pt x="264" y="446"/>
                  <a:pt x="251" y="446"/>
                </a:cubicBezTo>
                <a:close/>
                <a:moveTo>
                  <a:pt x="296" y="356"/>
                </a:moveTo>
                <a:lnTo>
                  <a:pt x="296" y="356"/>
                </a:lnTo>
                <a:lnTo>
                  <a:pt x="112" y="356"/>
                </a:lnTo>
                <a:cubicBezTo>
                  <a:pt x="100" y="356"/>
                  <a:pt x="90" y="346"/>
                  <a:pt x="90" y="334"/>
                </a:cubicBezTo>
                <a:cubicBezTo>
                  <a:pt x="90" y="322"/>
                  <a:pt x="100" y="312"/>
                  <a:pt x="112" y="312"/>
                </a:cubicBezTo>
                <a:lnTo>
                  <a:pt x="296" y="312"/>
                </a:lnTo>
                <a:cubicBezTo>
                  <a:pt x="308" y="312"/>
                  <a:pt x="318" y="322"/>
                  <a:pt x="318" y="334"/>
                </a:cubicBezTo>
                <a:cubicBezTo>
                  <a:pt x="318" y="346"/>
                  <a:pt x="308" y="356"/>
                  <a:pt x="296" y="356"/>
                </a:cubicBezTo>
                <a:close/>
                <a:moveTo>
                  <a:pt x="524" y="390"/>
                </a:moveTo>
                <a:cubicBezTo>
                  <a:pt x="512" y="387"/>
                  <a:pt x="501" y="385"/>
                  <a:pt x="488" y="385"/>
                </a:cubicBezTo>
                <a:cubicBezTo>
                  <a:pt x="410" y="385"/>
                  <a:pt x="346" y="449"/>
                  <a:pt x="346" y="527"/>
                </a:cubicBezTo>
                <a:cubicBezTo>
                  <a:pt x="346" y="596"/>
                  <a:pt x="394" y="652"/>
                  <a:pt x="458" y="666"/>
                </a:cubicBezTo>
                <a:cubicBezTo>
                  <a:pt x="468" y="668"/>
                  <a:pt x="478" y="669"/>
                  <a:pt x="488" y="669"/>
                </a:cubicBezTo>
                <a:cubicBezTo>
                  <a:pt x="567" y="669"/>
                  <a:pt x="630" y="606"/>
                  <a:pt x="630" y="527"/>
                </a:cubicBezTo>
                <a:cubicBezTo>
                  <a:pt x="630" y="461"/>
                  <a:pt x="585" y="405"/>
                  <a:pt x="524" y="390"/>
                </a:cubicBezTo>
                <a:close/>
                <a:moveTo>
                  <a:pt x="569" y="507"/>
                </a:moveTo>
                <a:lnTo>
                  <a:pt x="569" y="507"/>
                </a:lnTo>
                <a:lnTo>
                  <a:pt x="524" y="552"/>
                </a:lnTo>
                <a:lnTo>
                  <a:pt x="488" y="588"/>
                </a:lnTo>
                <a:cubicBezTo>
                  <a:pt x="477" y="599"/>
                  <a:pt x="459" y="599"/>
                  <a:pt x="448" y="588"/>
                </a:cubicBezTo>
                <a:lnTo>
                  <a:pt x="408" y="547"/>
                </a:lnTo>
                <a:cubicBezTo>
                  <a:pt x="397" y="536"/>
                  <a:pt x="397" y="518"/>
                  <a:pt x="408" y="507"/>
                </a:cubicBezTo>
                <a:cubicBezTo>
                  <a:pt x="419" y="496"/>
                  <a:pt x="437" y="496"/>
                  <a:pt x="448" y="507"/>
                </a:cubicBezTo>
                <a:lnTo>
                  <a:pt x="468" y="527"/>
                </a:lnTo>
                <a:lnTo>
                  <a:pt x="524" y="472"/>
                </a:lnTo>
                <a:lnTo>
                  <a:pt x="528" y="467"/>
                </a:lnTo>
                <a:cubicBezTo>
                  <a:pt x="540" y="456"/>
                  <a:pt x="558" y="456"/>
                  <a:pt x="569" y="467"/>
                </a:cubicBezTo>
                <a:cubicBezTo>
                  <a:pt x="580" y="478"/>
                  <a:pt x="580" y="496"/>
                  <a:pt x="569" y="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65">
              <a:solidFill>
                <a:prstClr val="black"/>
              </a:solidFill>
            </a:endParaRPr>
          </a:p>
        </p:txBody>
      </p:sp>
      <p:sp>
        <p:nvSpPr>
          <p:cNvPr id="59" name="原创设计师QQ598969553          _13"/>
          <p:cNvSpPr>
            <a:spLocks noEditPoints="1"/>
          </p:cNvSpPr>
          <p:nvPr/>
        </p:nvSpPr>
        <p:spPr bwMode="auto">
          <a:xfrm>
            <a:off x="7190192" y="3128000"/>
            <a:ext cx="359325" cy="385146"/>
          </a:xfrm>
          <a:custGeom>
            <a:avLst/>
            <a:gdLst>
              <a:gd name="T0" fmla="*/ 255 w 674"/>
              <a:gd name="T1" fmla="*/ 448 h 720"/>
              <a:gd name="T2" fmla="*/ 243 w 674"/>
              <a:gd name="T3" fmla="*/ 407 h 720"/>
              <a:gd name="T4" fmla="*/ 295 w 674"/>
              <a:gd name="T5" fmla="*/ 196 h 720"/>
              <a:gd name="T6" fmla="*/ 350 w 674"/>
              <a:gd name="T7" fmla="*/ 367 h 720"/>
              <a:gd name="T8" fmla="*/ 418 w 674"/>
              <a:gd name="T9" fmla="*/ 169 h 720"/>
              <a:gd name="T10" fmla="*/ 267 w 674"/>
              <a:gd name="T11" fmla="*/ 336 h 720"/>
              <a:gd name="T12" fmla="*/ 254 w 674"/>
              <a:gd name="T13" fmla="*/ 358 h 720"/>
              <a:gd name="T14" fmla="*/ 346 w 674"/>
              <a:gd name="T15" fmla="*/ 412 h 720"/>
              <a:gd name="T16" fmla="*/ 445 w 674"/>
              <a:gd name="T17" fmla="*/ 144 h 720"/>
              <a:gd name="T18" fmla="*/ 449 w 674"/>
              <a:gd name="T19" fmla="*/ 91 h 720"/>
              <a:gd name="T20" fmla="*/ 445 w 674"/>
              <a:gd name="T21" fmla="*/ 144 h 720"/>
              <a:gd name="T22" fmla="*/ 526 w 674"/>
              <a:gd name="T23" fmla="*/ 170 h 720"/>
              <a:gd name="T24" fmla="*/ 474 w 674"/>
              <a:gd name="T25" fmla="*/ 174 h 720"/>
              <a:gd name="T26" fmla="*/ 385 w 674"/>
              <a:gd name="T27" fmla="*/ 121 h 720"/>
              <a:gd name="T28" fmla="*/ 363 w 674"/>
              <a:gd name="T29" fmla="*/ 73 h 720"/>
              <a:gd name="T30" fmla="*/ 385 w 674"/>
              <a:gd name="T31" fmla="*/ 121 h 720"/>
              <a:gd name="T32" fmla="*/ 298 w 674"/>
              <a:gd name="T33" fmla="*/ 90 h 720"/>
              <a:gd name="T34" fmla="*/ 302 w 674"/>
              <a:gd name="T35" fmla="*/ 142 h 720"/>
              <a:gd name="T36" fmla="*/ 496 w 674"/>
              <a:gd name="T37" fmla="*/ 257 h 720"/>
              <a:gd name="T38" fmla="*/ 543 w 674"/>
              <a:gd name="T39" fmla="*/ 235 h 720"/>
              <a:gd name="T40" fmla="*/ 496 w 674"/>
              <a:gd name="T41" fmla="*/ 257 h 720"/>
              <a:gd name="T42" fmla="*/ 248 w 674"/>
              <a:gd name="T43" fmla="*/ 368 h 720"/>
              <a:gd name="T44" fmla="*/ 235 w 674"/>
              <a:gd name="T45" fmla="*/ 391 h 720"/>
              <a:gd name="T46" fmla="*/ 328 w 674"/>
              <a:gd name="T47" fmla="*/ 445 h 720"/>
              <a:gd name="T48" fmla="*/ 246 w 674"/>
              <a:gd name="T49" fmla="*/ 720 h 720"/>
              <a:gd name="T50" fmla="*/ 263 w 674"/>
              <a:gd name="T51" fmla="*/ 42 h 720"/>
              <a:gd name="T52" fmla="*/ 642 w 674"/>
              <a:gd name="T53" fmla="*/ 204 h 720"/>
              <a:gd name="T54" fmla="*/ 648 w 674"/>
              <a:gd name="T55" fmla="*/ 313 h 720"/>
              <a:gd name="T56" fmla="*/ 667 w 674"/>
              <a:gd name="T57" fmla="*/ 450 h 720"/>
              <a:gd name="T58" fmla="*/ 643 w 674"/>
              <a:gd name="T59" fmla="*/ 566 h 720"/>
              <a:gd name="T60" fmla="*/ 504 w 674"/>
              <a:gd name="T61" fmla="*/ 598 h 720"/>
              <a:gd name="T62" fmla="*/ 246 w 674"/>
              <a:gd name="T63" fmla="*/ 72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4" h="720">
                <a:moveTo>
                  <a:pt x="243" y="407"/>
                </a:moveTo>
                <a:cubicBezTo>
                  <a:pt x="236" y="421"/>
                  <a:pt x="241" y="439"/>
                  <a:pt x="255" y="448"/>
                </a:cubicBezTo>
                <a:cubicBezTo>
                  <a:pt x="267" y="455"/>
                  <a:pt x="282" y="453"/>
                  <a:pt x="292" y="444"/>
                </a:cubicBezTo>
                <a:lnTo>
                  <a:pt x="243" y="407"/>
                </a:lnTo>
                <a:close/>
                <a:moveTo>
                  <a:pt x="418" y="169"/>
                </a:moveTo>
                <a:cubicBezTo>
                  <a:pt x="373" y="143"/>
                  <a:pt x="318" y="155"/>
                  <a:pt x="295" y="196"/>
                </a:cubicBezTo>
                <a:cubicBezTo>
                  <a:pt x="270" y="238"/>
                  <a:pt x="302" y="284"/>
                  <a:pt x="280" y="327"/>
                </a:cubicBezTo>
                <a:lnTo>
                  <a:pt x="350" y="367"/>
                </a:lnTo>
                <a:cubicBezTo>
                  <a:pt x="376" y="327"/>
                  <a:pt x="432" y="331"/>
                  <a:pt x="456" y="289"/>
                </a:cubicBezTo>
                <a:cubicBezTo>
                  <a:pt x="480" y="249"/>
                  <a:pt x="462" y="195"/>
                  <a:pt x="418" y="169"/>
                </a:cubicBezTo>
                <a:close/>
                <a:moveTo>
                  <a:pt x="342" y="393"/>
                </a:moveTo>
                <a:lnTo>
                  <a:pt x="267" y="336"/>
                </a:lnTo>
                <a:cubicBezTo>
                  <a:pt x="261" y="331"/>
                  <a:pt x="253" y="333"/>
                  <a:pt x="250" y="339"/>
                </a:cubicBezTo>
                <a:cubicBezTo>
                  <a:pt x="246" y="345"/>
                  <a:pt x="248" y="354"/>
                  <a:pt x="254" y="358"/>
                </a:cubicBezTo>
                <a:lnTo>
                  <a:pt x="329" y="416"/>
                </a:lnTo>
                <a:cubicBezTo>
                  <a:pt x="335" y="420"/>
                  <a:pt x="343" y="418"/>
                  <a:pt x="346" y="412"/>
                </a:cubicBezTo>
                <a:cubicBezTo>
                  <a:pt x="350" y="406"/>
                  <a:pt x="348" y="397"/>
                  <a:pt x="342" y="393"/>
                </a:cubicBezTo>
                <a:close/>
                <a:moveTo>
                  <a:pt x="445" y="144"/>
                </a:moveTo>
                <a:lnTo>
                  <a:pt x="468" y="102"/>
                </a:lnTo>
                <a:lnTo>
                  <a:pt x="449" y="91"/>
                </a:lnTo>
                <a:lnTo>
                  <a:pt x="426" y="133"/>
                </a:lnTo>
                <a:lnTo>
                  <a:pt x="445" y="144"/>
                </a:lnTo>
                <a:close/>
                <a:moveTo>
                  <a:pt x="485" y="193"/>
                </a:moveTo>
                <a:lnTo>
                  <a:pt x="526" y="170"/>
                </a:lnTo>
                <a:lnTo>
                  <a:pt x="515" y="150"/>
                </a:lnTo>
                <a:lnTo>
                  <a:pt x="474" y="174"/>
                </a:lnTo>
                <a:lnTo>
                  <a:pt x="485" y="193"/>
                </a:lnTo>
                <a:close/>
                <a:moveTo>
                  <a:pt x="385" y="121"/>
                </a:moveTo>
                <a:lnTo>
                  <a:pt x="385" y="73"/>
                </a:lnTo>
                <a:lnTo>
                  <a:pt x="363" y="73"/>
                </a:lnTo>
                <a:lnTo>
                  <a:pt x="363" y="121"/>
                </a:lnTo>
                <a:lnTo>
                  <a:pt x="385" y="121"/>
                </a:lnTo>
                <a:close/>
                <a:moveTo>
                  <a:pt x="321" y="131"/>
                </a:moveTo>
                <a:lnTo>
                  <a:pt x="298" y="90"/>
                </a:lnTo>
                <a:lnTo>
                  <a:pt x="278" y="101"/>
                </a:lnTo>
                <a:lnTo>
                  <a:pt x="302" y="142"/>
                </a:lnTo>
                <a:lnTo>
                  <a:pt x="321" y="131"/>
                </a:lnTo>
                <a:close/>
                <a:moveTo>
                  <a:pt x="496" y="257"/>
                </a:moveTo>
                <a:lnTo>
                  <a:pt x="543" y="257"/>
                </a:lnTo>
                <a:lnTo>
                  <a:pt x="543" y="235"/>
                </a:lnTo>
                <a:lnTo>
                  <a:pt x="496" y="235"/>
                </a:lnTo>
                <a:lnTo>
                  <a:pt x="496" y="257"/>
                </a:lnTo>
                <a:close/>
                <a:moveTo>
                  <a:pt x="324" y="426"/>
                </a:moveTo>
                <a:lnTo>
                  <a:pt x="248" y="368"/>
                </a:lnTo>
                <a:cubicBezTo>
                  <a:pt x="242" y="364"/>
                  <a:pt x="235" y="365"/>
                  <a:pt x="231" y="372"/>
                </a:cubicBezTo>
                <a:cubicBezTo>
                  <a:pt x="227" y="378"/>
                  <a:pt x="229" y="386"/>
                  <a:pt x="235" y="391"/>
                </a:cubicBezTo>
                <a:lnTo>
                  <a:pt x="311" y="448"/>
                </a:lnTo>
                <a:cubicBezTo>
                  <a:pt x="316" y="453"/>
                  <a:pt x="324" y="451"/>
                  <a:pt x="328" y="445"/>
                </a:cubicBezTo>
                <a:cubicBezTo>
                  <a:pt x="331" y="439"/>
                  <a:pt x="329" y="430"/>
                  <a:pt x="324" y="426"/>
                </a:cubicBezTo>
                <a:close/>
                <a:moveTo>
                  <a:pt x="246" y="720"/>
                </a:moveTo>
                <a:cubicBezTo>
                  <a:pt x="254" y="663"/>
                  <a:pt x="254" y="603"/>
                  <a:pt x="239" y="550"/>
                </a:cubicBezTo>
                <a:cubicBezTo>
                  <a:pt x="0" y="415"/>
                  <a:pt x="62" y="105"/>
                  <a:pt x="263" y="42"/>
                </a:cubicBezTo>
                <a:cubicBezTo>
                  <a:pt x="369" y="0"/>
                  <a:pt x="513" y="25"/>
                  <a:pt x="606" y="119"/>
                </a:cubicBezTo>
                <a:cubicBezTo>
                  <a:pt x="674" y="187"/>
                  <a:pt x="642" y="204"/>
                  <a:pt x="642" y="204"/>
                </a:cubicBezTo>
                <a:lnTo>
                  <a:pt x="627" y="213"/>
                </a:lnTo>
                <a:cubicBezTo>
                  <a:pt x="635" y="245"/>
                  <a:pt x="650" y="305"/>
                  <a:pt x="648" y="313"/>
                </a:cubicBezTo>
                <a:cubicBezTo>
                  <a:pt x="645" y="324"/>
                  <a:pt x="633" y="336"/>
                  <a:pt x="633" y="336"/>
                </a:cubicBezTo>
                <a:lnTo>
                  <a:pt x="667" y="450"/>
                </a:lnTo>
                <a:lnTo>
                  <a:pt x="636" y="462"/>
                </a:lnTo>
                <a:cubicBezTo>
                  <a:pt x="643" y="499"/>
                  <a:pt x="647" y="530"/>
                  <a:pt x="643" y="566"/>
                </a:cubicBezTo>
                <a:cubicBezTo>
                  <a:pt x="643" y="572"/>
                  <a:pt x="622" y="590"/>
                  <a:pt x="606" y="591"/>
                </a:cubicBezTo>
                <a:lnTo>
                  <a:pt x="504" y="598"/>
                </a:lnTo>
                <a:lnTo>
                  <a:pt x="510" y="720"/>
                </a:lnTo>
                <a:lnTo>
                  <a:pt x="246" y="7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65">
              <a:solidFill>
                <a:prstClr val="black"/>
              </a:solidFill>
            </a:endParaRPr>
          </a:p>
        </p:txBody>
      </p:sp>
      <p:sp>
        <p:nvSpPr>
          <p:cNvPr id="60" name="原创设计师QQ598969553          _14"/>
          <p:cNvSpPr>
            <a:spLocks noEditPoints="1"/>
          </p:cNvSpPr>
          <p:nvPr/>
        </p:nvSpPr>
        <p:spPr bwMode="auto">
          <a:xfrm>
            <a:off x="9784173" y="3144686"/>
            <a:ext cx="365710" cy="393507"/>
          </a:xfrm>
          <a:custGeom>
            <a:avLst/>
            <a:gdLst>
              <a:gd name="T0" fmla="*/ 255 w 847"/>
              <a:gd name="T1" fmla="*/ 138 h 903"/>
              <a:gd name="T2" fmla="*/ 555 w 847"/>
              <a:gd name="T3" fmla="*/ 100 h 903"/>
              <a:gd name="T4" fmla="*/ 448 w 847"/>
              <a:gd name="T5" fmla="*/ 61 h 903"/>
              <a:gd name="T6" fmla="*/ 324 w 847"/>
              <a:gd name="T7" fmla="*/ 61 h 903"/>
              <a:gd name="T8" fmla="*/ 217 w 847"/>
              <a:gd name="T9" fmla="*/ 100 h 903"/>
              <a:gd name="T10" fmla="*/ 697 w 847"/>
              <a:gd name="T11" fmla="*/ 782 h 903"/>
              <a:gd name="T12" fmla="*/ 709 w 847"/>
              <a:gd name="T13" fmla="*/ 755 h 903"/>
              <a:gd name="T14" fmla="*/ 660 w 847"/>
              <a:gd name="T15" fmla="*/ 586 h 903"/>
              <a:gd name="T16" fmla="*/ 629 w 847"/>
              <a:gd name="T17" fmla="*/ 586 h 903"/>
              <a:gd name="T18" fmla="*/ 629 w 847"/>
              <a:gd name="T19" fmla="*/ 716 h 903"/>
              <a:gd name="T20" fmla="*/ 630 w 847"/>
              <a:gd name="T21" fmla="*/ 719 h 903"/>
              <a:gd name="T22" fmla="*/ 631 w 847"/>
              <a:gd name="T23" fmla="*/ 722 h 903"/>
              <a:gd name="T24" fmla="*/ 633 w 847"/>
              <a:gd name="T25" fmla="*/ 724 h 903"/>
              <a:gd name="T26" fmla="*/ 807 w 847"/>
              <a:gd name="T27" fmla="*/ 596 h 903"/>
              <a:gd name="T28" fmla="*/ 644 w 847"/>
              <a:gd name="T29" fmla="*/ 510 h 903"/>
              <a:gd name="T30" fmla="*/ 607 w 847"/>
              <a:gd name="T31" fmla="*/ 899 h 903"/>
              <a:gd name="T32" fmla="*/ 837 w 847"/>
              <a:gd name="T33" fmla="*/ 743 h 903"/>
              <a:gd name="T34" fmla="*/ 808 w 847"/>
              <a:gd name="T35" fmla="*/ 737 h 903"/>
              <a:gd name="T36" fmla="*/ 645 w 847"/>
              <a:gd name="T37" fmla="*/ 872 h 903"/>
              <a:gd name="T38" fmla="*/ 481 w 847"/>
              <a:gd name="T39" fmla="*/ 675 h 903"/>
              <a:gd name="T40" fmla="*/ 676 w 847"/>
              <a:gd name="T41" fmla="*/ 543 h 903"/>
              <a:gd name="T42" fmla="*/ 808 w 847"/>
              <a:gd name="T43" fmla="*/ 737 h 903"/>
              <a:gd name="T44" fmla="*/ 284 w 847"/>
              <a:gd name="T45" fmla="*/ 736 h 903"/>
              <a:gd name="T46" fmla="*/ 485 w 847"/>
              <a:gd name="T47" fmla="*/ 536 h 903"/>
              <a:gd name="T48" fmla="*/ 526 w 847"/>
              <a:gd name="T49" fmla="*/ 505 h 903"/>
              <a:gd name="T50" fmla="*/ 732 w 847"/>
              <a:gd name="T51" fmla="*/ 306 h 903"/>
              <a:gd name="T52" fmla="*/ 740 w 847"/>
              <a:gd name="T53" fmla="*/ 494 h 903"/>
              <a:gd name="T54" fmla="*/ 772 w 847"/>
              <a:gd name="T55" fmla="*/ 505 h 903"/>
              <a:gd name="T56" fmla="*/ 772 w 847"/>
              <a:gd name="T57" fmla="*/ 208 h 903"/>
              <a:gd name="T58" fmla="*/ 40 w 847"/>
              <a:gd name="T59" fmla="*/ 167 h 903"/>
              <a:gd name="T60" fmla="*/ 0 w 847"/>
              <a:gd name="T61" fmla="*/ 314 h 903"/>
              <a:gd name="T62" fmla="*/ 0 w 847"/>
              <a:gd name="T63" fmla="*/ 536 h 903"/>
              <a:gd name="T64" fmla="*/ 0 w 847"/>
              <a:gd name="T65" fmla="*/ 751 h 903"/>
              <a:gd name="T66" fmla="*/ 427 w 847"/>
              <a:gd name="T67" fmla="*/ 791 h 903"/>
              <a:gd name="T68" fmla="*/ 32 w 847"/>
              <a:gd name="T69" fmla="*/ 314 h 903"/>
              <a:gd name="T70" fmla="*/ 40 w 847"/>
              <a:gd name="T71" fmla="*/ 306 h 903"/>
              <a:gd name="T72" fmla="*/ 252 w 847"/>
              <a:gd name="T73" fmla="*/ 505 h 903"/>
              <a:gd name="T74" fmla="*/ 32 w 847"/>
              <a:gd name="T75" fmla="*/ 314 h 903"/>
              <a:gd name="T76" fmla="*/ 252 w 847"/>
              <a:gd name="T77" fmla="*/ 536 h 903"/>
              <a:gd name="T78" fmla="*/ 40 w 847"/>
              <a:gd name="T79" fmla="*/ 736 h 903"/>
              <a:gd name="T80" fmla="*/ 32 w 847"/>
              <a:gd name="T81" fmla="*/ 536 h 903"/>
              <a:gd name="T82" fmla="*/ 284 w 847"/>
              <a:gd name="T83" fmla="*/ 505 h 903"/>
              <a:gd name="T84" fmla="*/ 284 w 847"/>
              <a:gd name="T85" fmla="*/ 306 h 903"/>
              <a:gd name="T86" fmla="*/ 495 w 847"/>
              <a:gd name="T87" fmla="*/ 505 h 903"/>
              <a:gd name="T88" fmla="*/ 511 w 847"/>
              <a:gd name="T89" fmla="*/ 207 h 903"/>
              <a:gd name="T90" fmla="*/ 538 w 847"/>
              <a:gd name="T91" fmla="*/ 235 h 903"/>
              <a:gd name="T92" fmla="*/ 483 w 847"/>
              <a:gd name="T93" fmla="*/ 235 h 903"/>
              <a:gd name="T94" fmla="*/ 268 w 847"/>
              <a:gd name="T95" fmla="*/ 207 h 903"/>
              <a:gd name="T96" fmla="*/ 295 w 847"/>
              <a:gd name="T97" fmla="*/ 235 h 903"/>
              <a:gd name="T98" fmla="*/ 241 w 847"/>
              <a:gd name="T99" fmla="*/ 23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7" h="903">
                <a:moveTo>
                  <a:pt x="217" y="100"/>
                </a:moveTo>
                <a:cubicBezTo>
                  <a:pt x="217" y="121"/>
                  <a:pt x="234" y="138"/>
                  <a:pt x="255" y="138"/>
                </a:cubicBezTo>
                <a:lnTo>
                  <a:pt x="517" y="138"/>
                </a:lnTo>
                <a:cubicBezTo>
                  <a:pt x="538" y="138"/>
                  <a:pt x="555" y="121"/>
                  <a:pt x="555" y="100"/>
                </a:cubicBezTo>
                <a:cubicBezTo>
                  <a:pt x="555" y="79"/>
                  <a:pt x="538" y="61"/>
                  <a:pt x="517" y="61"/>
                </a:cubicBezTo>
                <a:lnTo>
                  <a:pt x="448" y="61"/>
                </a:lnTo>
                <a:cubicBezTo>
                  <a:pt x="448" y="27"/>
                  <a:pt x="420" y="0"/>
                  <a:pt x="386" y="0"/>
                </a:cubicBezTo>
                <a:cubicBezTo>
                  <a:pt x="352" y="0"/>
                  <a:pt x="324" y="27"/>
                  <a:pt x="324" y="61"/>
                </a:cubicBezTo>
                <a:lnTo>
                  <a:pt x="255" y="61"/>
                </a:lnTo>
                <a:cubicBezTo>
                  <a:pt x="234" y="61"/>
                  <a:pt x="217" y="79"/>
                  <a:pt x="217" y="100"/>
                </a:cubicBezTo>
                <a:close/>
                <a:moveTo>
                  <a:pt x="686" y="777"/>
                </a:moveTo>
                <a:cubicBezTo>
                  <a:pt x="689" y="780"/>
                  <a:pt x="693" y="782"/>
                  <a:pt x="697" y="782"/>
                </a:cubicBezTo>
                <a:cubicBezTo>
                  <a:pt x="702" y="782"/>
                  <a:pt x="706" y="780"/>
                  <a:pt x="709" y="777"/>
                </a:cubicBezTo>
                <a:cubicBezTo>
                  <a:pt x="715" y="771"/>
                  <a:pt x="715" y="761"/>
                  <a:pt x="709" y="755"/>
                </a:cubicBezTo>
                <a:lnTo>
                  <a:pt x="660" y="706"/>
                </a:lnTo>
                <a:lnTo>
                  <a:pt x="660" y="586"/>
                </a:lnTo>
                <a:cubicBezTo>
                  <a:pt x="660" y="577"/>
                  <a:pt x="653" y="570"/>
                  <a:pt x="644" y="570"/>
                </a:cubicBezTo>
                <a:cubicBezTo>
                  <a:pt x="636" y="570"/>
                  <a:pt x="629" y="577"/>
                  <a:pt x="629" y="586"/>
                </a:cubicBezTo>
                <a:lnTo>
                  <a:pt x="629" y="713"/>
                </a:lnTo>
                <a:cubicBezTo>
                  <a:pt x="629" y="714"/>
                  <a:pt x="629" y="715"/>
                  <a:pt x="629" y="716"/>
                </a:cubicBezTo>
                <a:cubicBezTo>
                  <a:pt x="629" y="716"/>
                  <a:pt x="629" y="717"/>
                  <a:pt x="629" y="717"/>
                </a:cubicBezTo>
                <a:cubicBezTo>
                  <a:pt x="629" y="718"/>
                  <a:pt x="630" y="718"/>
                  <a:pt x="630" y="719"/>
                </a:cubicBezTo>
                <a:cubicBezTo>
                  <a:pt x="630" y="719"/>
                  <a:pt x="630" y="720"/>
                  <a:pt x="631" y="720"/>
                </a:cubicBezTo>
                <a:cubicBezTo>
                  <a:pt x="631" y="721"/>
                  <a:pt x="631" y="721"/>
                  <a:pt x="631" y="722"/>
                </a:cubicBezTo>
                <a:cubicBezTo>
                  <a:pt x="632" y="722"/>
                  <a:pt x="632" y="723"/>
                  <a:pt x="633" y="724"/>
                </a:cubicBezTo>
                <a:cubicBezTo>
                  <a:pt x="633" y="724"/>
                  <a:pt x="633" y="724"/>
                  <a:pt x="633" y="724"/>
                </a:cubicBezTo>
                <a:lnTo>
                  <a:pt x="686" y="777"/>
                </a:lnTo>
                <a:close/>
                <a:moveTo>
                  <a:pt x="807" y="596"/>
                </a:moveTo>
                <a:cubicBezTo>
                  <a:pt x="777" y="552"/>
                  <a:pt x="733" y="523"/>
                  <a:pt x="681" y="513"/>
                </a:cubicBezTo>
                <a:cubicBezTo>
                  <a:pt x="669" y="511"/>
                  <a:pt x="657" y="510"/>
                  <a:pt x="644" y="510"/>
                </a:cubicBezTo>
                <a:cubicBezTo>
                  <a:pt x="550" y="510"/>
                  <a:pt x="469" y="577"/>
                  <a:pt x="451" y="669"/>
                </a:cubicBezTo>
                <a:cubicBezTo>
                  <a:pt x="431" y="776"/>
                  <a:pt x="501" y="879"/>
                  <a:pt x="607" y="899"/>
                </a:cubicBezTo>
                <a:cubicBezTo>
                  <a:pt x="620" y="902"/>
                  <a:pt x="632" y="903"/>
                  <a:pt x="645" y="903"/>
                </a:cubicBezTo>
                <a:cubicBezTo>
                  <a:pt x="739" y="903"/>
                  <a:pt x="820" y="836"/>
                  <a:pt x="837" y="743"/>
                </a:cubicBezTo>
                <a:cubicBezTo>
                  <a:pt x="847" y="692"/>
                  <a:pt x="836" y="639"/>
                  <a:pt x="807" y="596"/>
                </a:cubicBezTo>
                <a:close/>
                <a:moveTo>
                  <a:pt x="808" y="737"/>
                </a:moveTo>
                <a:lnTo>
                  <a:pt x="808" y="737"/>
                </a:lnTo>
                <a:cubicBezTo>
                  <a:pt x="793" y="816"/>
                  <a:pt x="724" y="872"/>
                  <a:pt x="645" y="872"/>
                </a:cubicBezTo>
                <a:cubicBezTo>
                  <a:pt x="634" y="872"/>
                  <a:pt x="624" y="871"/>
                  <a:pt x="613" y="869"/>
                </a:cubicBezTo>
                <a:cubicBezTo>
                  <a:pt x="523" y="852"/>
                  <a:pt x="464" y="765"/>
                  <a:pt x="481" y="675"/>
                </a:cubicBezTo>
                <a:cubicBezTo>
                  <a:pt x="496" y="597"/>
                  <a:pt x="565" y="540"/>
                  <a:pt x="644" y="540"/>
                </a:cubicBezTo>
                <a:cubicBezTo>
                  <a:pt x="655" y="540"/>
                  <a:pt x="665" y="541"/>
                  <a:pt x="676" y="543"/>
                </a:cubicBezTo>
                <a:cubicBezTo>
                  <a:pt x="719" y="551"/>
                  <a:pt x="757" y="576"/>
                  <a:pt x="782" y="613"/>
                </a:cubicBezTo>
                <a:cubicBezTo>
                  <a:pt x="807" y="650"/>
                  <a:pt x="816" y="694"/>
                  <a:pt x="808" y="737"/>
                </a:cubicBezTo>
                <a:close/>
                <a:moveTo>
                  <a:pt x="413" y="736"/>
                </a:moveTo>
                <a:lnTo>
                  <a:pt x="284" y="736"/>
                </a:lnTo>
                <a:lnTo>
                  <a:pt x="284" y="536"/>
                </a:lnTo>
                <a:lnTo>
                  <a:pt x="485" y="536"/>
                </a:lnTo>
                <a:cubicBezTo>
                  <a:pt x="497" y="524"/>
                  <a:pt x="512" y="514"/>
                  <a:pt x="527" y="505"/>
                </a:cubicBezTo>
                <a:lnTo>
                  <a:pt x="526" y="505"/>
                </a:lnTo>
                <a:lnTo>
                  <a:pt x="526" y="306"/>
                </a:lnTo>
                <a:lnTo>
                  <a:pt x="732" y="306"/>
                </a:lnTo>
                <a:cubicBezTo>
                  <a:pt x="736" y="306"/>
                  <a:pt x="740" y="309"/>
                  <a:pt x="740" y="314"/>
                </a:cubicBezTo>
                <a:lnTo>
                  <a:pt x="740" y="494"/>
                </a:lnTo>
                <a:cubicBezTo>
                  <a:pt x="751" y="499"/>
                  <a:pt x="762" y="505"/>
                  <a:pt x="772" y="511"/>
                </a:cubicBezTo>
                <a:lnTo>
                  <a:pt x="772" y="505"/>
                </a:lnTo>
                <a:lnTo>
                  <a:pt x="772" y="314"/>
                </a:lnTo>
                <a:lnTo>
                  <a:pt x="772" y="208"/>
                </a:lnTo>
                <a:cubicBezTo>
                  <a:pt x="772" y="185"/>
                  <a:pt x="754" y="167"/>
                  <a:pt x="732" y="167"/>
                </a:cubicBezTo>
                <a:lnTo>
                  <a:pt x="40" y="167"/>
                </a:lnTo>
                <a:cubicBezTo>
                  <a:pt x="18" y="167"/>
                  <a:pt x="0" y="185"/>
                  <a:pt x="0" y="208"/>
                </a:cubicBezTo>
                <a:lnTo>
                  <a:pt x="0" y="314"/>
                </a:lnTo>
                <a:lnTo>
                  <a:pt x="0" y="505"/>
                </a:lnTo>
                <a:lnTo>
                  <a:pt x="0" y="536"/>
                </a:lnTo>
                <a:lnTo>
                  <a:pt x="0" y="727"/>
                </a:lnTo>
                <a:lnTo>
                  <a:pt x="0" y="751"/>
                </a:lnTo>
                <a:cubicBezTo>
                  <a:pt x="0" y="773"/>
                  <a:pt x="18" y="791"/>
                  <a:pt x="40" y="791"/>
                </a:cubicBezTo>
                <a:lnTo>
                  <a:pt x="427" y="791"/>
                </a:lnTo>
                <a:cubicBezTo>
                  <a:pt x="420" y="773"/>
                  <a:pt x="415" y="755"/>
                  <a:pt x="413" y="736"/>
                </a:cubicBezTo>
                <a:close/>
                <a:moveTo>
                  <a:pt x="32" y="314"/>
                </a:moveTo>
                <a:lnTo>
                  <a:pt x="32" y="314"/>
                </a:lnTo>
                <a:cubicBezTo>
                  <a:pt x="32" y="309"/>
                  <a:pt x="36" y="306"/>
                  <a:pt x="40" y="306"/>
                </a:cubicBezTo>
                <a:lnTo>
                  <a:pt x="252" y="306"/>
                </a:lnTo>
                <a:lnTo>
                  <a:pt x="252" y="505"/>
                </a:lnTo>
                <a:lnTo>
                  <a:pt x="32" y="505"/>
                </a:lnTo>
                <a:lnTo>
                  <a:pt x="32" y="314"/>
                </a:lnTo>
                <a:close/>
                <a:moveTo>
                  <a:pt x="252" y="536"/>
                </a:moveTo>
                <a:lnTo>
                  <a:pt x="252" y="536"/>
                </a:lnTo>
                <a:lnTo>
                  <a:pt x="252" y="736"/>
                </a:lnTo>
                <a:lnTo>
                  <a:pt x="40" y="736"/>
                </a:lnTo>
                <a:cubicBezTo>
                  <a:pt x="36" y="736"/>
                  <a:pt x="32" y="732"/>
                  <a:pt x="32" y="727"/>
                </a:cubicBezTo>
                <a:lnTo>
                  <a:pt x="32" y="536"/>
                </a:lnTo>
                <a:lnTo>
                  <a:pt x="252" y="536"/>
                </a:lnTo>
                <a:close/>
                <a:moveTo>
                  <a:pt x="284" y="505"/>
                </a:moveTo>
                <a:lnTo>
                  <a:pt x="284" y="505"/>
                </a:lnTo>
                <a:lnTo>
                  <a:pt x="284" y="306"/>
                </a:lnTo>
                <a:lnTo>
                  <a:pt x="495" y="306"/>
                </a:lnTo>
                <a:lnTo>
                  <a:pt x="495" y="505"/>
                </a:lnTo>
                <a:lnTo>
                  <a:pt x="284" y="505"/>
                </a:lnTo>
                <a:close/>
                <a:moveTo>
                  <a:pt x="511" y="207"/>
                </a:moveTo>
                <a:lnTo>
                  <a:pt x="511" y="207"/>
                </a:lnTo>
                <a:cubicBezTo>
                  <a:pt x="526" y="207"/>
                  <a:pt x="538" y="219"/>
                  <a:pt x="538" y="235"/>
                </a:cubicBezTo>
                <a:cubicBezTo>
                  <a:pt x="538" y="250"/>
                  <a:pt x="526" y="262"/>
                  <a:pt x="511" y="262"/>
                </a:cubicBezTo>
                <a:cubicBezTo>
                  <a:pt x="496" y="262"/>
                  <a:pt x="483" y="250"/>
                  <a:pt x="483" y="235"/>
                </a:cubicBezTo>
                <a:cubicBezTo>
                  <a:pt x="483" y="219"/>
                  <a:pt x="496" y="207"/>
                  <a:pt x="511" y="207"/>
                </a:cubicBezTo>
                <a:close/>
                <a:moveTo>
                  <a:pt x="268" y="207"/>
                </a:moveTo>
                <a:lnTo>
                  <a:pt x="268" y="207"/>
                </a:lnTo>
                <a:cubicBezTo>
                  <a:pt x="283" y="207"/>
                  <a:pt x="295" y="219"/>
                  <a:pt x="295" y="235"/>
                </a:cubicBezTo>
                <a:cubicBezTo>
                  <a:pt x="295" y="250"/>
                  <a:pt x="283" y="262"/>
                  <a:pt x="268" y="262"/>
                </a:cubicBezTo>
                <a:cubicBezTo>
                  <a:pt x="253" y="262"/>
                  <a:pt x="241" y="250"/>
                  <a:pt x="241" y="235"/>
                </a:cubicBezTo>
                <a:cubicBezTo>
                  <a:pt x="241" y="219"/>
                  <a:pt x="253" y="207"/>
                  <a:pt x="268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865">
              <a:solidFill>
                <a:prstClr val="black"/>
              </a:solidFill>
            </a:endParaRPr>
          </a:p>
        </p:txBody>
      </p:sp>
      <p:pic>
        <p:nvPicPr>
          <p:cNvPr id="27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778155" y="23607419"/>
            <a:ext cx="2635691" cy="681371"/>
          </a:xfrm>
          <a:prstGeom prst="rect">
            <a:avLst/>
          </a:prstGeom>
        </p:spPr>
      </p:pic>
      <p:sp>
        <p:nvSpPr>
          <p:cNvPr id="28" name="文本框 43"/>
          <p:cNvSpPr txBox="1"/>
          <p:nvPr/>
        </p:nvSpPr>
        <p:spPr>
          <a:xfrm>
            <a:off x="1174960" y="418799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9" name="文本框 48"/>
          <p:cNvSpPr txBox="1"/>
          <p:nvPr/>
        </p:nvSpPr>
        <p:spPr>
          <a:xfrm>
            <a:off x="3746136" y="41913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0" name="文本框 53"/>
          <p:cNvSpPr txBox="1"/>
          <p:nvPr/>
        </p:nvSpPr>
        <p:spPr>
          <a:xfrm>
            <a:off x="6399884" y="417500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31" name="文本框 58"/>
          <p:cNvSpPr txBox="1"/>
          <p:nvPr/>
        </p:nvSpPr>
        <p:spPr>
          <a:xfrm>
            <a:off x="9101641" y="418799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366069764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泪滴形 9"/>
          <p:cNvSpPr/>
          <p:nvPr/>
        </p:nvSpPr>
        <p:spPr>
          <a:xfrm rot="8100000">
            <a:off x="5688481" y="5138757"/>
            <a:ext cx="768418" cy="772892"/>
          </a:xfrm>
          <a:prstGeom prst="teardrop">
            <a:avLst>
              <a:gd name="adj" fmla="val 154863"/>
            </a:avLst>
          </a:prstGeom>
          <a:solidFill>
            <a:srgbClr val="D3381C"/>
          </a:solidFill>
          <a:ln w="22225">
            <a:noFill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881316" y="4266798"/>
            <a:ext cx="482560" cy="1371261"/>
          </a:xfrm>
          <a:custGeom>
            <a:avLst/>
            <a:gdLst>
              <a:gd name="connsiteX0" fmla="*/ 178904 w 357809"/>
              <a:gd name="connsiteY0" fmla="*/ 0 h 1371600"/>
              <a:gd name="connsiteX1" fmla="*/ 0 w 357809"/>
              <a:gd name="connsiteY1" fmla="*/ 1371600 h 1371600"/>
              <a:gd name="connsiteX2" fmla="*/ 357809 w 357809"/>
              <a:gd name="connsiteY2" fmla="*/ 506896 h 1371600"/>
              <a:gd name="connsiteX3" fmla="*/ 178904 w 357809"/>
              <a:gd name="connsiteY3" fmla="*/ 0 h 1371600"/>
              <a:gd name="connsiteX0-1" fmla="*/ 269119 w 448024"/>
              <a:gd name="connsiteY0-2" fmla="*/ 0 h 1371600"/>
              <a:gd name="connsiteX1-3" fmla="*/ 90215 w 448024"/>
              <a:gd name="connsiteY1-4" fmla="*/ 1371600 h 1371600"/>
              <a:gd name="connsiteX2-5" fmla="*/ 448024 w 448024"/>
              <a:gd name="connsiteY2-6" fmla="*/ 506896 h 1371600"/>
              <a:gd name="connsiteX3-7" fmla="*/ 269119 w 448024"/>
              <a:gd name="connsiteY3-8" fmla="*/ 0 h 1371600"/>
              <a:gd name="connsiteX0-9" fmla="*/ 303774 w 482679"/>
              <a:gd name="connsiteY0-10" fmla="*/ 0 h 1371600"/>
              <a:gd name="connsiteX1-11" fmla="*/ 124870 w 482679"/>
              <a:gd name="connsiteY1-12" fmla="*/ 1371600 h 1371600"/>
              <a:gd name="connsiteX2-13" fmla="*/ 482679 w 482679"/>
              <a:gd name="connsiteY2-14" fmla="*/ 506896 h 1371600"/>
              <a:gd name="connsiteX3-15" fmla="*/ 303774 w 482679"/>
              <a:gd name="connsiteY3-16" fmla="*/ 0 h 1371600"/>
              <a:gd name="connsiteX0-17" fmla="*/ 303774 w 482679"/>
              <a:gd name="connsiteY0-18" fmla="*/ 0 h 1371600"/>
              <a:gd name="connsiteX1-19" fmla="*/ 124870 w 482679"/>
              <a:gd name="connsiteY1-20" fmla="*/ 1371600 h 1371600"/>
              <a:gd name="connsiteX2-21" fmla="*/ 482679 w 482679"/>
              <a:gd name="connsiteY2-22" fmla="*/ 506896 h 1371600"/>
              <a:gd name="connsiteX3-23" fmla="*/ 303774 w 482679"/>
              <a:gd name="connsiteY3-24" fmla="*/ 0 h 1371600"/>
              <a:gd name="connsiteX0-25" fmla="*/ 303774 w 482679"/>
              <a:gd name="connsiteY0-26" fmla="*/ 0 h 1371600"/>
              <a:gd name="connsiteX1-27" fmla="*/ 124870 w 482679"/>
              <a:gd name="connsiteY1-28" fmla="*/ 1371600 h 1371600"/>
              <a:gd name="connsiteX2-29" fmla="*/ 482679 w 482679"/>
              <a:gd name="connsiteY2-30" fmla="*/ 506896 h 1371600"/>
              <a:gd name="connsiteX3-31" fmla="*/ 303774 w 482679"/>
              <a:gd name="connsiteY3-32" fmla="*/ 0 h 1371600"/>
              <a:gd name="connsiteX0-33" fmla="*/ 303774 w 482679"/>
              <a:gd name="connsiteY0-34" fmla="*/ 0 h 1371600"/>
              <a:gd name="connsiteX1-35" fmla="*/ 124870 w 482679"/>
              <a:gd name="connsiteY1-36" fmla="*/ 1371600 h 1371600"/>
              <a:gd name="connsiteX2-37" fmla="*/ 482679 w 482679"/>
              <a:gd name="connsiteY2-38" fmla="*/ 506896 h 1371600"/>
              <a:gd name="connsiteX3-39" fmla="*/ 303774 w 482679"/>
              <a:gd name="connsiteY3-40" fmla="*/ 0 h 1371600"/>
              <a:gd name="connsiteX0-41" fmla="*/ 303774 w 482679"/>
              <a:gd name="connsiteY0-42" fmla="*/ 0 h 1371600"/>
              <a:gd name="connsiteX1-43" fmla="*/ 124870 w 482679"/>
              <a:gd name="connsiteY1-44" fmla="*/ 1371600 h 1371600"/>
              <a:gd name="connsiteX2-45" fmla="*/ 482679 w 482679"/>
              <a:gd name="connsiteY2-46" fmla="*/ 506896 h 1371600"/>
              <a:gd name="connsiteX3-47" fmla="*/ 303774 w 482679"/>
              <a:gd name="connsiteY3-48" fmla="*/ 0 h 137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2679" h="1371600">
                <a:moveTo>
                  <a:pt x="303774" y="0"/>
                </a:moveTo>
                <a:cubicBezTo>
                  <a:pt x="-213061" y="89452"/>
                  <a:pt x="75175" y="1023731"/>
                  <a:pt x="124870" y="1371600"/>
                </a:cubicBezTo>
                <a:cubicBezTo>
                  <a:pt x="184505" y="993913"/>
                  <a:pt x="264018" y="477079"/>
                  <a:pt x="482679" y="506896"/>
                </a:cubicBezTo>
                <a:lnTo>
                  <a:pt x="303774" y="0"/>
                </a:lnTo>
                <a:close/>
              </a:path>
            </a:pathLst>
          </a:custGeom>
          <a:solidFill>
            <a:srgbClr val="D3381C"/>
          </a:solidFill>
          <a:ln w="22225">
            <a:noFill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 flipH="1">
            <a:off x="6773485" y="4266798"/>
            <a:ext cx="482560" cy="1371261"/>
          </a:xfrm>
          <a:custGeom>
            <a:avLst/>
            <a:gdLst>
              <a:gd name="connsiteX0" fmla="*/ 178904 w 357809"/>
              <a:gd name="connsiteY0" fmla="*/ 0 h 1371600"/>
              <a:gd name="connsiteX1" fmla="*/ 0 w 357809"/>
              <a:gd name="connsiteY1" fmla="*/ 1371600 h 1371600"/>
              <a:gd name="connsiteX2" fmla="*/ 357809 w 357809"/>
              <a:gd name="connsiteY2" fmla="*/ 506896 h 1371600"/>
              <a:gd name="connsiteX3" fmla="*/ 178904 w 357809"/>
              <a:gd name="connsiteY3" fmla="*/ 0 h 1371600"/>
              <a:gd name="connsiteX0-1" fmla="*/ 269119 w 448024"/>
              <a:gd name="connsiteY0-2" fmla="*/ 0 h 1371600"/>
              <a:gd name="connsiteX1-3" fmla="*/ 90215 w 448024"/>
              <a:gd name="connsiteY1-4" fmla="*/ 1371600 h 1371600"/>
              <a:gd name="connsiteX2-5" fmla="*/ 448024 w 448024"/>
              <a:gd name="connsiteY2-6" fmla="*/ 506896 h 1371600"/>
              <a:gd name="connsiteX3-7" fmla="*/ 269119 w 448024"/>
              <a:gd name="connsiteY3-8" fmla="*/ 0 h 1371600"/>
              <a:gd name="connsiteX0-9" fmla="*/ 303774 w 482679"/>
              <a:gd name="connsiteY0-10" fmla="*/ 0 h 1371600"/>
              <a:gd name="connsiteX1-11" fmla="*/ 124870 w 482679"/>
              <a:gd name="connsiteY1-12" fmla="*/ 1371600 h 1371600"/>
              <a:gd name="connsiteX2-13" fmla="*/ 482679 w 482679"/>
              <a:gd name="connsiteY2-14" fmla="*/ 506896 h 1371600"/>
              <a:gd name="connsiteX3-15" fmla="*/ 303774 w 482679"/>
              <a:gd name="connsiteY3-16" fmla="*/ 0 h 1371600"/>
              <a:gd name="connsiteX0-17" fmla="*/ 303774 w 482679"/>
              <a:gd name="connsiteY0-18" fmla="*/ 0 h 1371600"/>
              <a:gd name="connsiteX1-19" fmla="*/ 124870 w 482679"/>
              <a:gd name="connsiteY1-20" fmla="*/ 1371600 h 1371600"/>
              <a:gd name="connsiteX2-21" fmla="*/ 482679 w 482679"/>
              <a:gd name="connsiteY2-22" fmla="*/ 506896 h 1371600"/>
              <a:gd name="connsiteX3-23" fmla="*/ 303774 w 482679"/>
              <a:gd name="connsiteY3-24" fmla="*/ 0 h 1371600"/>
              <a:gd name="connsiteX0-25" fmla="*/ 303774 w 482679"/>
              <a:gd name="connsiteY0-26" fmla="*/ 0 h 1371600"/>
              <a:gd name="connsiteX1-27" fmla="*/ 124870 w 482679"/>
              <a:gd name="connsiteY1-28" fmla="*/ 1371600 h 1371600"/>
              <a:gd name="connsiteX2-29" fmla="*/ 482679 w 482679"/>
              <a:gd name="connsiteY2-30" fmla="*/ 506896 h 1371600"/>
              <a:gd name="connsiteX3-31" fmla="*/ 303774 w 482679"/>
              <a:gd name="connsiteY3-32" fmla="*/ 0 h 1371600"/>
              <a:gd name="connsiteX0-33" fmla="*/ 303774 w 482679"/>
              <a:gd name="connsiteY0-34" fmla="*/ 0 h 1371600"/>
              <a:gd name="connsiteX1-35" fmla="*/ 124870 w 482679"/>
              <a:gd name="connsiteY1-36" fmla="*/ 1371600 h 1371600"/>
              <a:gd name="connsiteX2-37" fmla="*/ 482679 w 482679"/>
              <a:gd name="connsiteY2-38" fmla="*/ 506896 h 1371600"/>
              <a:gd name="connsiteX3-39" fmla="*/ 303774 w 482679"/>
              <a:gd name="connsiteY3-40" fmla="*/ 0 h 1371600"/>
              <a:gd name="connsiteX0-41" fmla="*/ 303774 w 482679"/>
              <a:gd name="connsiteY0-42" fmla="*/ 0 h 1371600"/>
              <a:gd name="connsiteX1-43" fmla="*/ 124870 w 482679"/>
              <a:gd name="connsiteY1-44" fmla="*/ 1371600 h 1371600"/>
              <a:gd name="connsiteX2-45" fmla="*/ 482679 w 482679"/>
              <a:gd name="connsiteY2-46" fmla="*/ 506896 h 1371600"/>
              <a:gd name="connsiteX3-47" fmla="*/ 303774 w 482679"/>
              <a:gd name="connsiteY3-48" fmla="*/ 0 h 137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2679" h="1371600">
                <a:moveTo>
                  <a:pt x="303774" y="0"/>
                </a:moveTo>
                <a:cubicBezTo>
                  <a:pt x="-213061" y="89452"/>
                  <a:pt x="75175" y="1023731"/>
                  <a:pt x="124870" y="1371600"/>
                </a:cubicBezTo>
                <a:cubicBezTo>
                  <a:pt x="184505" y="993913"/>
                  <a:pt x="264018" y="477079"/>
                  <a:pt x="482679" y="506896"/>
                </a:cubicBezTo>
                <a:lnTo>
                  <a:pt x="303774" y="0"/>
                </a:lnTo>
                <a:close/>
              </a:path>
            </a:pathLst>
          </a:custGeom>
          <a:solidFill>
            <a:srgbClr val="D3381C"/>
          </a:solidFill>
          <a:ln w="22225">
            <a:noFill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5436995" y="1653453"/>
            <a:ext cx="1249875" cy="838758"/>
          </a:xfrm>
          <a:custGeom>
            <a:avLst/>
            <a:gdLst>
              <a:gd name="connsiteX0" fmla="*/ 642481 w 1250184"/>
              <a:gd name="connsiteY0" fmla="*/ 0 h 838966"/>
              <a:gd name="connsiteX1" fmla="*/ 1248768 w 1250184"/>
              <a:gd name="connsiteY1" fmla="*/ 835974 h 838966"/>
              <a:gd name="connsiteX2" fmla="*/ 1250184 w 1250184"/>
              <a:gd name="connsiteY2" fmla="*/ 838966 h 838966"/>
              <a:gd name="connsiteX3" fmla="*/ 0 w 1250184"/>
              <a:gd name="connsiteY3" fmla="*/ 838966 h 838966"/>
              <a:gd name="connsiteX4" fmla="*/ 25634 w 1250184"/>
              <a:gd name="connsiteY4" fmla="*/ 785657 h 838966"/>
              <a:gd name="connsiteX5" fmla="*/ 642481 w 1250184"/>
              <a:gd name="connsiteY5" fmla="*/ 0 h 83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0184" h="838966">
                <a:moveTo>
                  <a:pt x="642481" y="0"/>
                </a:moveTo>
                <a:cubicBezTo>
                  <a:pt x="899242" y="269185"/>
                  <a:pt x="1100095" y="550173"/>
                  <a:pt x="1248768" y="835974"/>
                </a:cubicBezTo>
                <a:lnTo>
                  <a:pt x="1250184" y="838966"/>
                </a:lnTo>
                <a:lnTo>
                  <a:pt x="0" y="838966"/>
                </a:lnTo>
                <a:lnTo>
                  <a:pt x="25634" y="785657"/>
                </a:lnTo>
                <a:cubicBezTo>
                  <a:pt x="175342" y="505447"/>
                  <a:pt x="379094" y="239368"/>
                  <a:pt x="642481" y="0"/>
                </a:cubicBezTo>
                <a:close/>
              </a:path>
            </a:pathLst>
          </a:custGeom>
          <a:solidFill>
            <a:srgbClr val="D3381C"/>
          </a:solidFill>
          <a:ln w="22225">
            <a:noFill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168526" y="2492211"/>
            <a:ext cx="1804673" cy="833931"/>
          </a:xfrm>
          <a:custGeom>
            <a:avLst/>
            <a:gdLst>
              <a:gd name="connsiteX0" fmla="*/ 268535 w 1805119"/>
              <a:gd name="connsiteY0" fmla="*/ 0 h 834137"/>
              <a:gd name="connsiteX1" fmla="*/ 1518719 w 1805119"/>
              <a:gd name="connsiteY1" fmla="*/ 0 h 834137"/>
              <a:gd name="connsiteX2" fmla="*/ 1619082 w 1805119"/>
              <a:gd name="connsiteY2" fmla="*/ 212153 h 834137"/>
              <a:gd name="connsiteX3" fmla="*/ 1800931 w 1805119"/>
              <a:gd name="connsiteY3" fmla="*/ 807761 h 834137"/>
              <a:gd name="connsiteX4" fmla="*/ 1805119 w 1805119"/>
              <a:gd name="connsiteY4" fmla="*/ 834137 h 834137"/>
              <a:gd name="connsiteX5" fmla="*/ 0 w 1805119"/>
              <a:gd name="connsiteY5" fmla="*/ 834137 h 834137"/>
              <a:gd name="connsiteX6" fmla="*/ 11006 w 1805119"/>
              <a:gd name="connsiteY6" fmla="*/ 761683 h 834137"/>
              <a:gd name="connsiteX7" fmla="*/ 191933 w 1805119"/>
              <a:gd name="connsiteY7" fmla="*/ 159303 h 834137"/>
              <a:gd name="connsiteX8" fmla="*/ 268535 w 1805119"/>
              <a:gd name="connsiteY8" fmla="*/ 0 h 834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05119" h="834137">
                <a:moveTo>
                  <a:pt x="268535" y="0"/>
                </a:moveTo>
                <a:lnTo>
                  <a:pt x="1518719" y="0"/>
                </a:lnTo>
                <a:lnTo>
                  <a:pt x="1619082" y="212153"/>
                </a:lnTo>
                <a:cubicBezTo>
                  <a:pt x="1703518" y="409996"/>
                  <a:pt x="1763731" y="609289"/>
                  <a:pt x="1800931" y="807761"/>
                </a:cubicBezTo>
                <a:lnTo>
                  <a:pt x="1805119" y="834137"/>
                </a:lnTo>
                <a:lnTo>
                  <a:pt x="0" y="834137"/>
                </a:lnTo>
                <a:lnTo>
                  <a:pt x="11006" y="761683"/>
                </a:lnTo>
                <a:cubicBezTo>
                  <a:pt x="47643" y="558421"/>
                  <a:pt x="107346" y="356266"/>
                  <a:pt x="191933" y="159303"/>
                </a:cubicBezTo>
                <a:lnTo>
                  <a:pt x="268535" y="0"/>
                </a:ln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</a:sysClr>
              </a:gs>
            </a:gsLst>
            <a:lin ang="0" scaled="0"/>
          </a:gradFill>
          <a:ln w="22225">
            <a:noFill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134944" y="3326144"/>
            <a:ext cx="1879821" cy="855491"/>
          </a:xfrm>
          <a:custGeom>
            <a:avLst/>
            <a:gdLst>
              <a:gd name="connsiteX0" fmla="*/ 33590 w 1880285"/>
              <a:gd name="connsiteY0" fmla="*/ 0 h 855703"/>
              <a:gd name="connsiteX1" fmla="*/ 1838709 w 1880285"/>
              <a:gd name="connsiteY1" fmla="*/ 0 h 855703"/>
              <a:gd name="connsiteX2" fmla="*/ 1858126 w 1880285"/>
              <a:gd name="connsiteY2" fmla="*/ 122288 h 855703"/>
              <a:gd name="connsiteX3" fmla="*/ 1866730 w 1880285"/>
              <a:gd name="connsiteY3" fmla="*/ 727680 h 855703"/>
              <a:gd name="connsiteX4" fmla="*/ 1848586 w 1880285"/>
              <a:gd name="connsiteY4" fmla="*/ 855703 h 855703"/>
              <a:gd name="connsiteX5" fmla="*/ 33689 w 1880285"/>
              <a:gd name="connsiteY5" fmla="*/ 855703 h 855703"/>
              <a:gd name="connsiteX6" fmla="*/ 13554 w 1880285"/>
              <a:gd name="connsiteY6" fmla="*/ 705679 h 855703"/>
              <a:gd name="connsiteX7" fmla="*/ 21416 w 1880285"/>
              <a:gd name="connsiteY7" fmla="*/ 80135 h 855703"/>
              <a:gd name="connsiteX8" fmla="*/ 33590 w 1880285"/>
              <a:gd name="connsiteY8" fmla="*/ 0 h 85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0285" h="855703">
                <a:moveTo>
                  <a:pt x="33590" y="0"/>
                </a:moveTo>
                <a:lnTo>
                  <a:pt x="1838709" y="0"/>
                </a:lnTo>
                <a:lnTo>
                  <a:pt x="1858126" y="122288"/>
                </a:lnTo>
                <a:cubicBezTo>
                  <a:pt x="1884702" y="326393"/>
                  <a:pt x="1887127" y="529020"/>
                  <a:pt x="1866730" y="727680"/>
                </a:cubicBezTo>
                <a:lnTo>
                  <a:pt x="1848586" y="855703"/>
                </a:lnTo>
                <a:lnTo>
                  <a:pt x="33689" y="855703"/>
                </a:lnTo>
                <a:lnTo>
                  <a:pt x="13554" y="705679"/>
                </a:lnTo>
                <a:cubicBezTo>
                  <a:pt x="-6545" y="500064"/>
                  <a:pt x="-4589" y="290055"/>
                  <a:pt x="21416" y="80135"/>
                </a:cubicBezTo>
                <a:lnTo>
                  <a:pt x="33590" y="0"/>
                </a:lnTo>
                <a:close/>
              </a:path>
            </a:pathLst>
          </a:custGeom>
          <a:solidFill>
            <a:srgbClr val="D3381C"/>
          </a:solidFill>
          <a:ln w="22225">
            <a:noFill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168625" y="4181635"/>
            <a:ext cx="1814449" cy="820479"/>
          </a:xfrm>
          <a:custGeom>
            <a:avLst/>
            <a:gdLst>
              <a:gd name="connsiteX0" fmla="*/ 0 w 1814897"/>
              <a:gd name="connsiteY0" fmla="*/ 0 h 820681"/>
              <a:gd name="connsiteX1" fmla="*/ 1814897 w 1814897"/>
              <a:gd name="connsiteY1" fmla="*/ 0 h 820681"/>
              <a:gd name="connsiteX2" fmla="*/ 1805086 w 1814897"/>
              <a:gd name="connsiteY2" fmla="*/ 69221 h 820681"/>
              <a:gd name="connsiteX3" fmla="*/ 1547021 w 1814897"/>
              <a:gd name="connsiteY3" fmla="*/ 820681 h 820681"/>
              <a:gd name="connsiteX4" fmla="*/ 254934 w 1814897"/>
              <a:gd name="connsiteY4" fmla="*/ 820681 h 820681"/>
              <a:gd name="connsiteX5" fmla="*/ 7242 w 1814897"/>
              <a:gd name="connsiteY5" fmla="*/ 53961 h 820681"/>
              <a:gd name="connsiteX6" fmla="*/ 0 w 1814897"/>
              <a:gd name="connsiteY6" fmla="*/ 0 h 820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4897" h="820681">
                <a:moveTo>
                  <a:pt x="0" y="0"/>
                </a:moveTo>
                <a:lnTo>
                  <a:pt x="1814897" y="0"/>
                </a:lnTo>
                <a:lnTo>
                  <a:pt x="1805086" y="69221"/>
                </a:lnTo>
                <a:cubicBezTo>
                  <a:pt x="1757801" y="330205"/>
                  <a:pt x="1670730" y="582660"/>
                  <a:pt x="1547021" y="820681"/>
                </a:cubicBezTo>
                <a:lnTo>
                  <a:pt x="254934" y="820681"/>
                </a:lnTo>
                <a:cubicBezTo>
                  <a:pt x="137490" y="582660"/>
                  <a:pt x="53351" y="323544"/>
                  <a:pt x="7242" y="5396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75000"/>
                </a:sysClr>
              </a:gs>
            </a:gsLst>
            <a:lin ang="0" scaled="0"/>
          </a:gradFill>
          <a:ln w="22225">
            <a:noFill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 bwMode="auto">
          <a:xfrm>
            <a:off x="4437533" y="1892118"/>
            <a:ext cx="990741" cy="551530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17" tIns="45708" rIns="91417" bIns="45708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 bwMode="auto">
          <a:xfrm>
            <a:off x="4176261" y="4347092"/>
            <a:ext cx="869184" cy="483862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17" tIns="45708" rIns="91417" bIns="45708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 bwMode="auto">
          <a:xfrm>
            <a:off x="7191669" y="4423918"/>
            <a:ext cx="820014" cy="456490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17" tIns="45708" rIns="91417" bIns="45708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 bwMode="auto">
          <a:xfrm>
            <a:off x="6656520" y="1928885"/>
            <a:ext cx="984504" cy="548058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17" tIns="45708" rIns="91417" bIns="45708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92797" y="4347092"/>
            <a:ext cx="73505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D3381C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92797" y="3517950"/>
            <a:ext cx="73505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692797" y="2720933"/>
            <a:ext cx="73505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D3381C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673959" y="1975302"/>
            <a:ext cx="73505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398516" y="4525560"/>
            <a:ext cx="365780" cy="277922"/>
            <a:chOff x="4268086" y="4221191"/>
            <a:chExt cx="509646" cy="387231"/>
          </a:xfrm>
          <a:solidFill>
            <a:srgbClr val="D3381C"/>
          </a:solidFill>
        </p:grpSpPr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85027" y="2122904"/>
            <a:ext cx="266129" cy="263384"/>
            <a:chOff x="6967126" y="4092464"/>
            <a:chExt cx="453105" cy="448433"/>
          </a:xfrm>
          <a:solidFill>
            <a:srgbClr val="D3381C"/>
          </a:solidFill>
        </p:grpSpPr>
        <p:sp>
          <p:nvSpPr>
            <p:cNvPr id="37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77604" y="2072832"/>
            <a:ext cx="310598" cy="297049"/>
            <a:chOff x="1004888" y="993775"/>
            <a:chExt cx="2438400" cy="2332038"/>
          </a:xfrm>
          <a:solidFill>
            <a:srgbClr val="D3381C"/>
          </a:solidFill>
        </p:grpSpPr>
        <p:sp>
          <p:nvSpPr>
            <p:cNvPr id="40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7" tIns="45708" rIns="91417" bIns="45708" numCol="1" anchor="t" anchorCtr="0" compatLnSpc="1">
              <a:noAutofit/>
            </a:bodyPr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33847" y="4519737"/>
            <a:ext cx="207097" cy="264853"/>
            <a:chOff x="1605187" y="572440"/>
            <a:chExt cx="563561" cy="720725"/>
          </a:xfrm>
          <a:solidFill>
            <a:srgbClr val="D3381C"/>
          </a:solidFill>
        </p:grpSpPr>
        <p:sp>
          <p:nvSpPr>
            <p:cNvPr id="43" name="Freeform 32"/>
            <p:cNvSpPr/>
            <p:nvPr/>
          </p:nvSpPr>
          <p:spPr bwMode="auto">
            <a:xfrm>
              <a:off x="1814739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3"/>
            <p:cNvSpPr/>
            <p:nvPr/>
          </p:nvSpPr>
          <p:spPr bwMode="auto">
            <a:xfrm>
              <a:off x="1605187" y="1012177"/>
              <a:ext cx="141289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220196" y="3501922"/>
            <a:ext cx="514441" cy="494731"/>
            <a:chOff x="9791183" y="5224434"/>
            <a:chExt cx="645684" cy="620945"/>
          </a:xfrm>
          <a:solidFill>
            <a:srgbClr val="D3381C"/>
          </a:solidFill>
        </p:grpSpPr>
        <p:sp>
          <p:nvSpPr>
            <p:cNvPr id="47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dirty="0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dirty="0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ïŝľíďe"/>
          <p:cNvSpPr/>
          <p:nvPr/>
        </p:nvSpPr>
        <p:spPr bwMode="auto">
          <a:xfrm>
            <a:off x="8091223" y="5145659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60" name="ï$ḻídê"/>
          <p:cNvSpPr txBox="1"/>
          <p:nvPr/>
        </p:nvSpPr>
        <p:spPr bwMode="auto">
          <a:xfrm>
            <a:off x="8091223" y="4794520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" name="ïŝľíďe"/>
          <p:cNvSpPr/>
          <p:nvPr/>
        </p:nvSpPr>
        <p:spPr bwMode="auto">
          <a:xfrm>
            <a:off x="8090904" y="1492620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62" name="ï$ḻídê"/>
          <p:cNvSpPr txBox="1"/>
          <p:nvPr/>
        </p:nvSpPr>
        <p:spPr bwMode="auto">
          <a:xfrm>
            <a:off x="8090904" y="1141481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3" name="ïŝľíďe"/>
          <p:cNvSpPr/>
          <p:nvPr/>
        </p:nvSpPr>
        <p:spPr bwMode="auto">
          <a:xfrm>
            <a:off x="2219740" y="1475346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64" name="ï$ḻídê"/>
          <p:cNvSpPr txBox="1"/>
          <p:nvPr/>
        </p:nvSpPr>
        <p:spPr bwMode="auto">
          <a:xfrm>
            <a:off x="2219740" y="1124207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5" name="ïŝľíďe"/>
          <p:cNvSpPr/>
          <p:nvPr/>
        </p:nvSpPr>
        <p:spPr bwMode="auto">
          <a:xfrm>
            <a:off x="1926049" y="5086658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66" name="ï$ḻídê"/>
          <p:cNvSpPr txBox="1"/>
          <p:nvPr/>
        </p:nvSpPr>
        <p:spPr bwMode="auto">
          <a:xfrm>
            <a:off x="1926049" y="4735519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4982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8398 7.40741E-7 L 4.16667E-6 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8398 7.40741E-7 L 4.16667E-6 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10638 -3.7037E-7 L 1.25E-6 -3.7037E-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6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10638 -3.7037E-7 L 1.25E-6 -3.7037E-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bldLvl="0" animBg="1"/>
      <p:bldP spid="22" grpId="0" bldLvl="0" animBg="1"/>
      <p:bldP spid="22" grpId="1" bldLvl="0" animBg="1"/>
      <p:bldP spid="23" grpId="0" bldLvl="0" animBg="1"/>
      <p:bldP spid="23" grpId="1" bldLvl="0" animBg="1"/>
      <p:bldP spid="28" grpId="0" bldLvl="0" animBg="1"/>
      <p:bldP spid="28" grpId="1" bldLvl="0" animBg="1"/>
      <p:bldP spid="29" grpId="0"/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70126" y="2277117"/>
            <a:ext cx="1954834" cy="1732555"/>
            <a:chOff x="3295850" y="2263222"/>
            <a:chExt cx="2643765" cy="2343151"/>
          </a:xfrm>
        </p:grpSpPr>
        <p:sp>
          <p:nvSpPr>
            <p:cNvPr id="4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161D"/>
            </a:solidFill>
            <a:ln w="25400">
              <a:solidFill>
                <a:srgbClr val="C8161D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28610" y="264094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C8161D"/>
          </a:solidFill>
          <a:ln w="25400">
            <a:solidFill>
              <a:srgbClr val="C8161D"/>
            </a:soli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355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22325" y="3059419"/>
            <a:ext cx="158011" cy="158012"/>
            <a:chOff x="4486616" y="3001075"/>
            <a:chExt cx="274695" cy="274699"/>
          </a:xfrm>
        </p:grpSpPr>
        <p:sp>
          <p:nvSpPr>
            <p:cNvPr id="9" name="椭圆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2988" y="3059419"/>
            <a:ext cx="158011" cy="158012"/>
            <a:chOff x="4486616" y="3001075"/>
            <a:chExt cx="274695" cy="274699"/>
          </a:xfrm>
        </p:grpSpPr>
        <p:sp>
          <p:nvSpPr>
            <p:cNvPr id="12" name="椭圆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1732" y="3104302"/>
            <a:ext cx="384317" cy="61431"/>
            <a:chOff x="4311730" y="3104300"/>
            <a:chExt cx="384317" cy="61430"/>
          </a:xfrm>
          <a:solidFill>
            <a:srgbClr val="C8161D"/>
          </a:solidFill>
        </p:grpSpPr>
        <p:sp>
          <p:nvSpPr>
            <p:cNvPr id="15" name="圆角矩形 14"/>
            <p:cNvSpPr/>
            <p:nvPr/>
          </p:nvSpPr>
          <p:spPr>
            <a:xfrm rot="16200000">
              <a:off x="4492683" y="2962368"/>
              <a:ext cx="22409" cy="384316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rgbClr val="C8161D"/>
              </a:soli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4492684" y="2923347"/>
              <a:ext cx="22409" cy="384316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rgbClr val="C8161D"/>
              </a:soli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93172" y="2884107"/>
            <a:ext cx="706533" cy="562742"/>
            <a:chOff x="4993170" y="2884106"/>
            <a:chExt cx="706533" cy="562742"/>
          </a:xfrm>
        </p:grpSpPr>
        <p:sp>
          <p:nvSpPr>
            <p:cNvPr id="18" name="椭圆 1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993170" y="2892853"/>
              <a:ext cx="7065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2800" dirty="0">
                  <a:solidFill>
                    <a:srgbClr val="C8161D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rgbClr val="C8161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34554" y="2835927"/>
            <a:ext cx="825975" cy="614508"/>
            <a:chOff x="6233338" y="4924592"/>
            <a:chExt cx="808555" cy="601547"/>
          </a:xfrm>
          <a:solidFill>
            <a:schemeClr val="bg1"/>
          </a:solidFill>
        </p:grpSpPr>
        <p:sp>
          <p:nvSpPr>
            <p:cNvPr id="21" name="Freeform 389"/>
            <p:cNvSpPr>
              <a:spLocks noEditPoints="1"/>
            </p:cNvSpPr>
            <p:nvPr/>
          </p:nvSpPr>
          <p:spPr bwMode="auto">
            <a:xfrm>
              <a:off x="6795936" y="5282347"/>
              <a:ext cx="245957" cy="243792"/>
            </a:xfrm>
            <a:custGeom>
              <a:avLst/>
              <a:gdLst>
                <a:gd name="T0" fmla="*/ 128 w 144"/>
                <a:gd name="T1" fmla="*/ 65 h 143"/>
                <a:gd name="T2" fmla="*/ 144 w 144"/>
                <a:gd name="T3" fmla="*/ 57 h 143"/>
                <a:gd name="T4" fmla="*/ 139 w 144"/>
                <a:gd name="T5" fmla="*/ 43 h 143"/>
                <a:gd name="T6" fmla="*/ 121 w 144"/>
                <a:gd name="T7" fmla="*/ 45 h 143"/>
                <a:gd name="T8" fmla="*/ 115 w 144"/>
                <a:gd name="T9" fmla="*/ 35 h 143"/>
                <a:gd name="T10" fmla="*/ 121 w 144"/>
                <a:gd name="T11" fmla="*/ 18 h 143"/>
                <a:gd name="T12" fmla="*/ 111 w 144"/>
                <a:gd name="T13" fmla="*/ 10 h 143"/>
                <a:gd name="T14" fmla="*/ 97 w 144"/>
                <a:gd name="T15" fmla="*/ 23 h 143"/>
                <a:gd name="T16" fmla="*/ 85 w 144"/>
                <a:gd name="T17" fmla="*/ 19 h 143"/>
                <a:gd name="T18" fmla="*/ 80 w 144"/>
                <a:gd name="T19" fmla="*/ 0 h 143"/>
                <a:gd name="T20" fmla="*/ 65 w 144"/>
                <a:gd name="T21" fmla="*/ 0 h 143"/>
                <a:gd name="T22" fmla="*/ 60 w 144"/>
                <a:gd name="T23" fmla="*/ 19 h 143"/>
                <a:gd name="T24" fmla="*/ 47 w 144"/>
                <a:gd name="T25" fmla="*/ 21 h 143"/>
                <a:gd name="T26" fmla="*/ 34 w 144"/>
                <a:gd name="T27" fmla="*/ 10 h 143"/>
                <a:gd name="T28" fmla="*/ 23 w 144"/>
                <a:gd name="T29" fmla="*/ 19 h 143"/>
                <a:gd name="T30" fmla="*/ 29 w 144"/>
                <a:gd name="T31" fmla="*/ 36 h 143"/>
                <a:gd name="T32" fmla="*/ 24 w 144"/>
                <a:gd name="T33" fmla="*/ 43 h 143"/>
                <a:gd name="T34" fmla="*/ 4 w 144"/>
                <a:gd name="T35" fmla="*/ 43 h 143"/>
                <a:gd name="T36" fmla="*/ 0 w 144"/>
                <a:gd name="T37" fmla="*/ 54 h 143"/>
                <a:gd name="T38" fmla="*/ 17 w 144"/>
                <a:gd name="T39" fmla="*/ 64 h 143"/>
                <a:gd name="T40" fmla="*/ 16 w 144"/>
                <a:gd name="T41" fmla="*/ 76 h 143"/>
                <a:gd name="T42" fmla="*/ 0 w 144"/>
                <a:gd name="T43" fmla="*/ 87 h 143"/>
                <a:gd name="T44" fmla="*/ 5 w 144"/>
                <a:gd name="T45" fmla="*/ 100 h 143"/>
                <a:gd name="T46" fmla="*/ 23 w 144"/>
                <a:gd name="T47" fmla="*/ 98 h 143"/>
                <a:gd name="T48" fmla="*/ 29 w 144"/>
                <a:gd name="T49" fmla="*/ 108 h 143"/>
                <a:gd name="T50" fmla="*/ 23 w 144"/>
                <a:gd name="T51" fmla="*/ 125 h 143"/>
                <a:gd name="T52" fmla="*/ 34 w 144"/>
                <a:gd name="T53" fmla="*/ 133 h 143"/>
                <a:gd name="T54" fmla="*/ 49 w 144"/>
                <a:gd name="T55" fmla="*/ 122 h 143"/>
                <a:gd name="T56" fmla="*/ 60 w 144"/>
                <a:gd name="T57" fmla="*/ 126 h 143"/>
                <a:gd name="T58" fmla="*/ 65 w 144"/>
                <a:gd name="T59" fmla="*/ 143 h 143"/>
                <a:gd name="T60" fmla="*/ 78 w 144"/>
                <a:gd name="T61" fmla="*/ 143 h 143"/>
                <a:gd name="T62" fmla="*/ 83 w 144"/>
                <a:gd name="T63" fmla="*/ 125 h 143"/>
                <a:gd name="T64" fmla="*/ 97 w 144"/>
                <a:gd name="T65" fmla="*/ 122 h 143"/>
                <a:gd name="T66" fmla="*/ 109 w 144"/>
                <a:gd name="T67" fmla="*/ 133 h 143"/>
                <a:gd name="T68" fmla="*/ 120 w 144"/>
                <a:gd name="T69" fmla="*/ 125 h 143"/>
                <a:gd name="T70" fmla="*/ 114 w 144"/>
                <a:gd name="T71" fmla="*/ 108 h 143"/>
                <a:gd name="T72" fmla="*/ 121 w 144"/>
                <a:gd name="T73" fmla="*/ 100 h 143"/>
                <a:gd name="T74" fmla="*/ 140 w 144"/>
                <a:gd name="T75" fmla="*/ 100 h 143"/>
                <a:gd name="T76" fmla="*/ 144 w 144"/>
                <a:gd name="T77" fmla="*/ 87 h 143"/>
                <a:gd name="T78" fmla="*/ 128 w 144"/>
                <a:gd name="T79" fmla="*/ 78 h 143"/>
                <a:gd name="T80" fmla="*/ 128 w 144"/>
                <a:gd name="T81" fmla="*/ 65 h 143"/>
                <a:gd name="T82" fmla="*/ 72 w 144"/>
                <a:gd name="T83" fmla="*/ 101 h 143"/>
                <a:gd name="T84" fmla="*/ 43 w 144"/>
                <a:gd name="T85" fmla="*/ 72 h 143"/>
                <a:gd name="T86" fmla="*/ 72 w 144"/>
                <a:gd name="T87" fmla="*/ 43 h 143"/>
                <a:gd name="T88" fmla="*/ 101 w 144"/>
                <a:gd name="T89" fmla="*/ 72 h 143"/>
                <a:gd name="T90" fmla="*/ 72 w 144"/>
                <a:gd name="T91" fmla="*/ 10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" h="143">
                  <a:moveTo>
                    <a:pt x="128" y="65"/>
                  </a:moveTo>
                  <a:cubicBezTo>
                    <a:pt x="144" y="57"/>
                    <a:pt x="144" y="57"/>
                    <a:pt x="144" y="57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4" y="87"/>
                    <a:pt x="144" y="87"/>
                    <a:pt x="144" y="87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128" y="65"/>
                  </a:lnTo>
                  <a:close/>
                  <a:moveTo>
                    <a:pt x="72" y="101"/>
                  </a:moveTo>
                  <a:cubicBezTo>
                    <a:pt x="56" y="101"/>
                    <a:pt x="43" y="88"/>
                    <a:pt x="43" y="72"/>
                  </a:cubicBezTo>
                  <a:cubicBezTo>
                    <a:pt x="43" y="56"/>
                    <a:pt x="56" y="43"/>
                    <a:pt x="72" y="43"/>
                  </a:cubicBezTo>
                  <a:cubicBezTo>
                    <a:pt x="88" y="43"/>
                    <a:pt x="101" y="56"/>
                    <a:pt x="101" y="72"/>
                  </a:cubicBezTo>
                  <a:cubicBezTo>
                    <a:pt x="101" y="88"/>
                    <a:pt x="88" y="101"/>
                    <a:pt x="7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2" name="Freeform 390"/>
            <p:cNvSpPr>
              <a:spLocks noEditPoints="1"/>
            </p:cNvSpPr>
            <p:nvPr/>
          </p:nvSpPr>
          <p:spPr bwMode="auto">
            <a:xfrm>
              <a:off x="6875998" y="5362409"/>
              <a:ext cx="85832" cy="83668"/>
            </a:xfrm>
            <a:custGeom>
              <a:avLst/>
              <a:gdLst>
                <a:gd name="T0" fmla="*/ 25 w 50"/>
                <a:gd name="T1" fmla="*/ 0 h 49"/>
                <a:gd name="T2" fmla="*/ 0 w 50"/>
                <a:gd name="T3" fmla="*/ 25 h 49"/>
                <a:gd name="T4" fmla="*/ 25 w 50"/>
                <a:gd name="T5" fmla="*/ 49 h 49"/>
                <a:gd name="T6" fmla="*/ 50 w 50"/>
                <a:gd name="T7" fmla="*/ 25 h 49"/>
                <a:gd name="T8" fmla="*/ 25 w 50"/>
                <a:gd name="T9" fmla="*/ 0 h 49"/>
                <a:gd name="T10" fmla="*/ 25 w 50"/>
                <a:gd name="T11" fmla="*/ 43 h 49"/>
                <a:gd name="T12" fmla="*/ 6 w 50"/>
                <a:gd name="T13" fmla="*/ 25 h 49"/>
                <a:gd name="T14" fmla="*/ 25 w 50"/>
                <a:gd name="T15" fmla="*/ 6 h 49"/>
                <a:gd name="T16" fmla="*/ 44 w 50"/>
                <a:gd name="T17" fmla="*/ 25 h 49"/>
                <a:gd name="T18" fmla="*/ 25 w 50"/>
                <a:gd name="T19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3"/>
                  </a:moveTo>
                  <a:cubicBezTo>
                    <a:pt x="15" y="43"/>
                    <a:pt x="6" y="35"/>
                    <a:pt x="6" y="25"/>
                  </a:cubicBezTo>
                  <a:cubicBezTo>
                    <a:pt x="6" y="14"/>
                    <a:pt x="15" y="6"/>
                    <a:pt x="25" y="6"/>
                  </a:cubicBezTo>
                  <a:cubicBezTo>
                    <a:pt x="35" y="6"/>
                    <a:pt x="44" y="14"/>
                    <a:pt x="44" y="25"/>
                  </a:cubicBezTo>
                  <a:cubicBezTo>
                    <a:pt x="44" y="35"/>
                    <a:pt x="35" y="43"/>
                    <a:pt x="2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3" name="Freeform 391"/>
            <p:cNvSpPr>
              <a:spLocks noEditPoints="1"/>
            </p:cNvSpPr>
            <p:nvPr/>
          </p:nvSpPr>
          <p:spPr bwMode="auto">
            <a:xfrm>
              <a:off x="6233338" y="4924592"/>
              <a:ext cx="598662" cy="595056"/>
            </a:xfrm>
            <a:custGeom>
              <a:avLst/>
              <a:gdLst>
                <a:gd name="T0" fmla="*/ 341 w 351"/>
                <a:gd name="T1" fmla="*/ 243 h 349"/>
                <a:gd name="T2" fmla="*/ 351 w 351"/>
                <a:gd name="T3" fmla="*/ 213 h 349"/>
                <a:gd name="T4" fmla="*/ 313 w 351"/>
                <a:gd name="T5" fmla="*/ 189 h 349"/>
                <a:gd name="T6" fmla="*/ 313 w 351"/>
                <a:gd name="T7" fmla="*/ 159 h 349"/>
                <a:gd name="T8" fmla="*/ 351 w 351"/>
                <a:gd name="T9" fmla="*/ 137 h 349"/>
                <a:gd name="T10" fmla="*/ 339 w 351"/>
                <a:gd name="T11" fmla="*/ 106 h 349"/>
                <a:gd name="T12" fmla="*/ 295 w 351"/>
                <a:gd name="T13" fmla="*/ 109 h 349"/>
                <a:gd name="T14" fmla="*/ 280 w 351"/>
                <a:gd name="T15" fmla="*/ 86 h 349"/>
                <a:gd name="T16" fmla="*/ 295 w 351"/>
                <a:gd name="T17" fmla="*/ 42 h 349"/>
                <a:gd name="T18" fmla="*/ 270 w 351"/>
                <a:gd name="T19" fmla="*/ 23 h 349"/>
                <a:gd name="T20" fmla="*/ 236 w 351"/>
                <a:gd name="T21" fmla="*/ 55 h 349"/>
                <a:gd name="T22" fmla="*/ 206 w 351"/>
                <a:gd name="T23" fmla="*/ 47 h 349"/>
                <a:gd name="T24" fmla="*/ 194 w 351"/>
                <a:gd name="T25" fmla="*/ 0 h 349"/>
                <a:gd name="T26" fmla="*/ 159 w 351"/>
                <a:gd name="T27" fmla="*/ 0 h 349"/>
                <a:gd name="T28" fmla="*/ 147 w 351"/>
                <a:gd name="T29" fmla="*/ 46 h 349"/>
                <a:gd name="T30" fmla="*/ 115 w 351"/>
                <a:gd name="T31" fmla="*/ 51 h 349"/>
                <a:gd name="T32" fmla="*/ 84 w 351"/>
                <a:gd name="T33" fmla="*/ 23 h 349"/>
                <a:gd name="T34" fmla="*/ 55 w 351"/>
                <a:gd name="T35" fmla="*/ 47 h 349"/>
                <a:gd name="T36" fmla="*/ 71 w 351"/>
                <a:gd name="T37" fmla="*/ 87 h 349"/>
                <a:gd name="T38" fmla="*/ 57 w 351"/>
                <a:gd name="T39" fmla="*/ 106 h 349"/>
                <a:gd name="T40" fmla="*/ 10 w 351"/>
                <a:gd name="T41" fmla="*/ 104 h 349"/>
                <a:gd name="T42" fmla="*/ 0 w 351"/>
                <a:gd name="T43" fmla="*/ 132 h 349"/>
                <a:gd name="T44" fmla="*/ 41 w 351"/>
                <a:gd name="T45" fmla="*/ 156 h 349"/>
                <a:gd name="T46" fmla="*/ 38 w 351"/>
                <a:gd name="T47" fmla="*/ 186 h 349"/>
                <a:gd name="T48" fmla="*/ 0 w 351"/>
                <a:gd name="T49" fmla="*/ 211 h 349"/>
                <a:gd name="T50" fmla="*/ 12 w 351"/>
                <a:gd name="T51" fmla="*/ 244 h 349"/>
                <a:gd name="T52" fmla="*/ 55 w 351"/>
                <a:gd name="T53" fmla="*/ 239 h 349"/>
                <a:gd name="T54" fmla="*/ 69 w 351"/>
                <a:gd name="T55" fmla="*/ 264 h 349"/>
                <a:gd name="T56" fmla="*/ 55 w 351"/>
                <a:gd name="T57" fmla="*/ 304 h 349"/>
                <a:gd name="T58" fmla="*/ 84 w 351"/>
                <a:gd name="T59" fmla="*/ 324 h 349"/>
                <a:gd name="T60" fmla="*/ 119 w 351"/>
                <a:gd name="T61" fmla="*/ 296 h 349"/>
                <a:gd name="T62" fmla="*/ 146 w 351"/>
                <a:gd name="T63" fmla="*/ 307 h 349"/>
                <a:gd name="T64" fmla="*/ 158 w 351"/>
                <a:gd name="T65" fmla="*/ 349 h 349"/>
                <a:gd name="T66" fmla="*/ 190 w 351"/>
                <a:gd name="T67" fmla="*/ 349 h 349"/>
                <a:gd name="T68" fmla="*/ 202 w 351"/>
                <a:gd name="T69" fmla="*/ 305 h 349"/>
                <a:gd name="T70" fmla="*/ 236 w 351"/>
                <a:gd name="T71" fmla="*/ 297 h 349"/>
                <a:gd name="T72" fmla="*/ 266 w 351"/>
                <a:gd name="T73" fmla="*/ 324 h 349"/>
                <a:gd name="T74" fmla="*/ 293 w 351"/>
                <a:gd name="T75" fmla="*/ 306 h 349"/>
                <a:gd name="T76" fmla="*/ 277 w 351"/>
                <a:gd name="T77" fmla="*/ 265 h 349"/>
                <a:gd name="T78" fmla="*/ 296 w 351"/>
                <a:gd name="T79" fmla="*/ 243 h 349"/>
                <a:gd name="T80" fmla="*/ 341 w 351"/>
                <a:gd name="T81" fmla="*/ 243 h 349"/>
                <a:gd name="T82" fmla="*/ 175 w 351"/>
                <a:gd name="T83" fmla="*/ 246 h 349"/>
                <a:gd name="T84" fmla="*/ 104 w 351"/>
                <a:gd name="T85" fmla="*/ 175 h 349"/>
                <a:gd name="T86" fmla="*/ 175 w 351"/>
                <a:gd name="T87" fmla="*/ 103 h 349"/>
                <a:gd name="T88" fmla="*/ 247 w 351"/>
                <a:gd name="T89" fmla="*/ 175 h 349"/>
                <a:gd name="T90" fmla="*/ 175 w 351"/>
                <a:gd name="T91" fmla="*/ 24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1" h="349">
                  <a:moveTo>
                    <a:pt x="341" y="243"/>
                  </a:moveTo>
                  <a:cubicBezTo>
                    <a:pt x="351" y="213"/>
                    <a:pt x="351" y="213"/>
                    <a:pt x="351" y="213"/>
                  </a:cubicBezTo>
                  <a:cubicBezTo>
                    <a:pt x="313" y="189"/>
                    <a:pt x="313" y="189"/>
                    <a:pt x="313" y="189"/>
                  </a:cubicBezTo>
                  <a:cubicBezTo>
                    <a:pt x="313" y="159"/>
                    <a:pt x="313" y="159"/>
                    <a:pt x="313" y="159"/>
                  </a:cubicBezTo>
                  <a:cubicBezTo>
                    <a:pt x="351" y="137"/>
                    <a:pt x="351" y="137"/>
                    <a:pt x="351" y="137"/>
                  </a:cubicBezTo>
                  <a:cubicBezTo>
                    <a:pt x="339" y="106"/>
                    <a:pt x="339" y="106"/>
                    <a:pt x="339" y="106"/>
                  </a:cubicBezTo>
                  <a:cubicBezTo>
                    <a:pt x="295" y="109"/>
                    <a:pt x="295" y="109"/>
                    <a:pt x="295" y="109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70" y="23"/>
                    <a:pt x="270" y="23"/>
                    <a:pt x="270" y="23"/>
                  </a:cubicBezTo>
                  <a:cubicBezTo>
                    <a:pt x="236" y="55"/>
                    <a:pt x="236" y="55"/>
                    <a:pt x="236" y="55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55" y="239"/>
                    <a:pt x="55" y="239"/>
                    <a:pt x="55" y="239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55" y="304"/>
                    <a:pt x="55" y="304"/>
                    <a:pt x="55" y="304"/>
                  </a:cubicBezTo>
                  <a:cubicBezTo>
                    <a:pt x="84" y="324"/>
                    <a:pt x="84" y="324"/>
                    <a:pt x="84" y="324"/>
                  </a:cubicBezTo>
                  <a:cubicBezTo>
                    <a:pt x="119" y="296"/>
                    <a:pt x="119" y="296"/>
                    <a:pt x="119" y="296"/>
                  </a:cubicBezTo>
                  <a:cubicBezTo>
                    <a:pt x="146" y="307"/>
                    <a:pt x="146" y="307"/>
                    <a:pt x="146" y="307"/>
                  </a:cubicBezTo>
                  <a:cubicBezTo>
                    <a:pt x="158" y="349"/>
                    <a:pt x="158" y="349"/>
                    <a:pt x="158" y="349"/>
                  </a:cubicBezTo>
                  <a:cubicBezTo>
                    <a:pt x="190" y="349"/>
                    <a:pt x="190" y="349"/>
                    <a:pt x="190" y="349"/>
                  </a:cubicBezTo>
                  <a:cubicBezTo>
                    <a:pt x="202" y="305"/>
                    <a:pt x="202" y="305"/>
                    <a:pt x="202" y="305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66" y="324"/>
                    <a:pt x="266" y="324"/>
                    <a:pt x="266" y="324"/>
                  </a:cubicBezTo>
                  <a:cubicBezTo>
                    <a:pt x="293" y="306"/>
                    <a:pt x="293" y="306"/>
                    <a:pt x="293" y="306"/>
                  </a:cubicBezTo>
                  <a:cubicBezTo>
                    <a:pt x="277" y="265"/>
                    <a:pt x="277" y="265"/>
                    <a:pt x="277" y="265"/>
                  </a:cubicBezTo>
                  <a:cubicBezTo>
                    <a:pt x="296" y="243"/>
                    <a:pt x="296" y="243"/>
                    <a:pt x="296" y="243"/>
                  </a:cubicBezTo>
                  <a:lnTo>
                    <a:pt x="341" y="243"/>
                  </a:lnTo>
                  <a:close/>
                  <a:moveTo>
                    <a:pt x="175" y="246"/>
                  </a:moveTo>
                  <a:cubicBezTo>
                    <a:pt x="136" y="246"/>
                    <a:pt x="104" y="214"/>
                    <a:pt x="104" y="175"/>
                  </a:cubicBezTo>
                  <a:cubicBezTo>
                    <a:pt x="104" y="135"/>
                    <a:pt x="136" y="103"/>
                    <a:pt x="175" y="103"/>
                  </a:cubicBezTo>
                  <a:cubicBezTo>
                    <a:pt x="215" y="103"/>
                    <a:pt x="247" y="135"/>
                    <a:pt x="247" y="175"/>
                  </a:cubicBezTo>
                  <a:cubicBezTo>
                    <a:pt x="247" y="214"/>
                    <a:pt x="215" y="246"/>
                    <a:pt x="175" y="2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4" name="Freeform 392"/>
            <p:cNvSpPr>
              <a:spLocks noEditPoints="1"/>
            </p:cNvSpPr>
            <p:nvPr/>
          </p:nvSpPr>
          <p:spPr bwMode="auto">
            <a:xfrm>
              <a:off x="6429526" y="5118616"/>
              <a:ext cx="206286" cy="206286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06 h 121"/>
                <a:gd name="T12" fmla="*/ 15 w 121"/>
                <a:gd name="T13" fmla="*/ 61 h 121"/>
                <a:gd name="T14" fmla="*/ 60 w 121"/>
                <a:gd name="T15" fmla="*/ 15 h 121"/>
                <a:gd name="T16" fmla="*/ 106 w 121"/>
                <a:gd name="T17" fmla="*/ 61 h 121"/>
                <a:gd name="T18" fmla="*/ 60 w 121"/>
                <a:gd name="T19" fmla="*/ 10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06"/>
                  </a:moveTo>
                  <a:cubicBezTo>
                    <a:pt x="35" y="106"/>
                    <a:pt x="15" y="86"/>
                    <a:pt x="15" y="61"/>
                  </a:cubicBezTo>
                  <a:cubicBezTo>
                    <a:pt x="15" y="35"/>
                    <a:pt x="35" y="15"/>
                    <a:pt x="60" y="15"/>
                  </a:cubicBezTo>
                  <a:cubicBezTo>
                    <a:pt x="86" y="15"/>
                    <a:pt x="106" y="35"/>
                    <a:pt x="106" y="61"/>
                  </a:cubicBezTo>
                  <a:cubicBezTo>
                    <a:pt x="106" y="86"/>
                    <a:pt x="86" y="106"/>
                    <a:pt x="60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6226450" y="2865102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67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明年工作计划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0381357"/>
      </p:ext>
    </p:extLst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33469" y="1141481"/>
            <a:ext cx="4888890" cy="5174824"/>
            <a:chOff x="3454101" y="1619963"/>
            <a:chExt cx="4930950" cy="5219343"/>
          </a:xfrm>
        </p:grpSpPr>
        <p:grpSp>
          <p:nvGrpSpPr>
            <p:cNvPr id="20" name="组合 19"/>
            <p:cNvGrpSpPr/>
            <p:nvPr/>
          </p:nvGrpSpPr>
          <p:grpSpPr>
            <a:xfrm flipH="1">
              <a:off x="3454101" y="1967710"/>
              <a:ext cx="2461697" cy="4143828"/>
              <a:chOff x="2601283" y="1929879"/>
              <a:chExt cx="2461697" cy="4143828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2601283" y="1929879"/>
                <a:ext cx="2071340" cy="4143828"/>
              </a:xfrm>
              <a:custGeom>
                <a:avLst/>
                <a:gdLst>
                  <a:gd name="connsiteX0" fmla="*/ 0 w 2468160"/>
                  <a:gd name="connsiteY0" fmla="*/ 0 h 4937688"/>
                  <a:gd name="connsiteX1" fmla="*/ 251709 w 2468160"/>
                  <a:gd name="connsiteY1" fmla="*/ 12711 h 4937688"/>
                  <a:gd name="connsiteX2" fmla="*/ 2468160 w 2468160"/>
                  <a:gd name="connsiteY2" fmla="*/ 2468844 h 4937688"/>
                  <a:gd name="connsiteX3" fmla="*/ 251709 w 2468160"/>
                  <a:gd name="connsiteY3" fmla="*/ 4924978 h 4937688"/>
                  <a:gd name="connsiteX4" fmla="*/ 0 w 2468160"/>
                  <a:gd name="connsiteY4" fmla="*/ 4937688 h 4937688"/>
                  <a:gd name="connsiteX5" fmla="*/ 0 w 2468160"/>
                  <a:gd name="connsiteY5" fmla="*/ 4688120 h 4937688"/>
                  <a:gd name="connsiteX6" fmla="*/ 226192 w 2468160"/>
                  <a:gd name="connsiteY6" fmla="*/ 4676698 h 4937688"/>
                  <a:gd name="connsiteX7" fmla="*/ 2218592 w 2468160"/>
                  <a:gd name="connsiteY7" fmla="*/ 2468844 h 4937688"/>
                  <a:gd name="connsiteX8" fmla="*/ 226192 w 2468160"/>
                  <a:gd name="connsiteY8" fmla="*/ 260990 h 4937688"/>
                  <a:gd name="connsiteX9" fmla="*/ 0 w 2468160"/>
                  <a:gd name="connsiteY9" fmla="*/ 249569 h 4937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8160" h="4937688">
                    <a:moveTo>
                      <a:pt x="0" y="0"/>
                    </a:moveTo>
                    <a:lnTo>
                      <a:pt x="251709" y="12711"/>
                    </a:lnTo>
                    <a:cubicBezTo>
                      <a:pt x="1496657" y="139142"/>
                      <a:pt x="2468160" y="1190539"/>
                      <a:pt x="2468160" y="2468844"/>
                    </a:cubicBezTo>
                    <a:cubicBezTo>
                      <a:pt x="2468160" y="3747149"/>
                      <a:pt x="1496657" y="4798546"/>
                      <a:pt x="251709" y="4924978"/>
                    </a:cubicBezTo>
                    <a:lnTo>
                      <a:pt x="0" y="4937688"/>
                    </a:lnTo>
                    <a:lnTo>
                      <a:pt x="0" y="4688120"/>
                    </a:lnTo>
                    <a:lnTo>
                      <a:pt x="226192" y="4676698"/>
                    </a:lnTo>
                    <a:cubicBezTo>
                      <a:pt x="1345293" y="4563047"/>
                      <a:pt x="2218592" y="3617931"/>
                      <a:pt x="2218592" y="2468844"/>
                    </a:cubicBezTo>
                    <a:cubicBezTo>
                      <a:pt x="2218592" y="1319758"/>
                      <a:pt x="1345293" y="374641"/>
                      <a:pt x="226192" y="260990"/>
                    </a:cubicBezTo>
                    <a:lnTo>
                      <a:pt x="0" y="249569"/>
                    </a:lnTo>
                    <a:close/>
                  </a:path>
                </a:pathLst>
              </a:custGeom>
              <a:solidFill>
                <a:srgbClr val="D3381C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35" b="1" i="0" u="none" strike="noStrike" kern="0" cap="none" spc="0" normalizeH="0" baseline="0" noProof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3938054" y="2899533"/>
                <a:ext cx="1114132" cy="1295559"/>
                <a:chOff x="3295850" y="2065379"/>
                <a:chExt cx="3592274" cy="4177307"/>
              </a:xfrm>
            </p:grpSpPr>
            <p:sp>
              <p:nvSpPr>
                <p:cNvPr id="58" name="圆角矩形 57"/>
                <p:cNvSpPr/>
                <p:nvPr/>
              </p:nvSpPr>
              <p:spPr>
                <a:xfrm rot="2760000">
                  <a:off x="3283362" y="2637924"/>
                  <a:ext cx="4177307" cy="3032217"/>
                </a:xfrm>
                <a:prstGeom prst="roundRect">
                  <a:avLst>
                    <a:gd name="adj" fmla="val 47577"/>
                  </a:avLst>
                </a:prstGeom>
                <a:gradFill>
                  <a:gsLst>
                    <a:gs pos="0">
                      <a:sysClr val="windowText" lastClr="000000"/>
                    </a:gs>
                    <a:gs pos="100000">
                      <a:srgbClr val="E8E8E8">
                        <a:alpha val="0"/>
                      </a:srgb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635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59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121889" tIns="60944" rIns="121889" bIns="6094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60" name="圆角矩形 59"/>
                <p:cNvSpPr/>
                <p:nvPr/>
              </p:nvSpPr>
              <p:spPr>
                <a:xfrm rot="2760000">
                  <a:off x="3499201" y="2940762"/>
                  <a:ext cx="3639373" cy="2369532"/>
                </a:xfrm>
                <a:prstGeom prst="roundRect">
                  <a:avLst>
                    <a:gd name="adj" fmla="val 47577"/>
                  </a:avLst>
                </a:prstGeom>
                <a:gradFill>
                  <a:gsLst>
                    <a:gs pos="0">
                      <a:sysClr val="windowText" lastClr="000000">
                        <a:alpha val="66000"/>
                      </a:sysClr>
                    </a:gs>
                    <a:gs pos="100000">
                      <a:srgbClr val="E8E8E8">
                        <a:alpha val="0"/>
                      </a:srgb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635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61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121889" tIns="60944" rIns="121889" bIns="6094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文本框 88"/>
              <p:cNvSpPr txBox="1"/>
              <p:nvPr/>
            </p:nvSpPr>
            <p:spPr>
              <a:xfrm>
                <a:off x="3924245" y="3065256"/>
                <a:ext cx="876300" cy="4239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135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06</a:t>
                </a:r>
                <a:endParaRPr kumimoji="0" lang="zh-CN" altLang="en-US" sz="2135" b="1" i="0" u="none" strike="noStrike" kern="0" cap="none" spc="0" normalizeH="0" baseline="0" noProof="0" dirty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3948848" y="4259217"/>
                <a:ext cx="1114132" cy="1295559"/>
                <a:chOff x="3295850" y="2065379"/>
                <a:chExt cx="3592274" cy="4177307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 rot="2760000">
                  <a:off x="3283362" y="2637924"/>
                  <a:ext cx="4177307" cy="3032217"/>
                </a:xfrm>
                <a:prstGeom prst="roundRect">
                  <a:avLst>
                    <a:gd name="adj" fmla="val 47577"/>
                  </a:avLst>
                </a:prstGeom>
                <a:gradFill>
                  <a:gsLst>
                    <a:gs pos="0">
                      <a:sysClr val="windowText" lastClr="000000"/>
                    </a:gs>
                    <a:gs pos="100000">
                      <a:srgbClr val="E8E8E8">
                        <a:alpha val="0"/>
                      </a:srgb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635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55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121889" tIns="60944" rIns="121889" bIns="6094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56" name="圆角矩形 55"/>
                <p:cNvSpPr/>
                <p:nvPr/>
              </p:nvSpPr>
              <p:spPr>
                <a:xfrm rot="2760000">
                  <a:off x="3499201" y="2940762"/>
                  <a:ext cx="3639373" cy="2369532"/>
                </a:xfrm>
                <a:prstGeom prst="roundRect">
                  <a:avLst>
                    <a:gd name="adj" fmla="val 47577"/>
                  </a:avLst>
                </a:prstGeom>
                <a:gradFill>
                  <a:gsLst>
                    <a:gs pos="0">
                      <a:sysClr val="windowText" lastClr="000000">
                        <a:alpha val="66000"/>
                      </a:sysClr>
                    </a:gs>
                    <a:gs pos="100000">
                      <a:srgbClr val="E8E8E8">
                        <a:alpha val="0"/>
                      </a:srgb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635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57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121889" tIns="60944" rIns="121889" bIns="6094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3" name="文本框 94"/>
              <p:cNvSpPr txBox="1"/>
              <p:nvPr/>
            </p:nvSpPr>
            <p:spPr>
              <a:xfrm>
                <a:off x="3925513" y="4426440"/>
                <a:ext cx="876300" cy="4239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135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05</a:t>
                </a:r>
                <a:endParaRPr kumimoji="0" lang="zh-CN" altLang="en-US" sz="2135" b="1" i="0" u="none" strike="noStrike" kern="0" cap="none" spc="0" normalizeH="0" baseline="0" noProof="0" dirty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sp>
          <p:nvSpPr>
            <p:cNvPr id="21" name="任意多边形 20"/>
            <p:cNvSpPr/>
            <p:nvPr/>
          </p:nvSpPr>
          <p:spPr>
            <a:xfrm>
              <a:off x="5923354" y="1967710"/>
              <a:ext cx="2071340" cy="4143828"/>
            </a:xfrm>
            <a:custGeom>
              <a:avLst/>
              <a:gdLst>
                <a:gd name="connsiteX0" fmla="*/ 0 w 2468160"/>
                <a:gd name="connsiteY0" fmla="*/ 0 h 4937688"/>
                <a:gd name="connsiteX1" fmla="*/ 251709 w 2468160"/>
                <a:gd name="connsiteY1" fmla="*/ 12711 h 4937688"/>
                <a:gd name="connsiteX2" fmla="*/ 2468160 w 2468160"/>
                <a:gd name="connsiteY2" fmla="*/ 2468844 h 4937688"/>
                <a:gd name="connsiteX3" fmla="*/ 251709 w 2468160"/>
                <a:gd name="connsiteY3" fmla="*/ 4924978 h 4937688"/>
                <a:gd name="connsiteX4" fmla="*/ 0 w 2468160"/>
                <a:gd name="connsiteY4" fmla="*/ 4937688 h 4937688"/>
                <a:gd name="connsiteX5" fmla="*/ 0 w 2468160"/>
                <a:gd name="connsiteY5" fmla="*/ 4688120 h 4937688"/>
                <a:gd name="connsiteX6" fmla="*/ 226192 w 2468160"/>
                <a:gd name="connsiteY6" fmla="*/ 4676698 h 4937688"/>
                <a:gd name="connsiteX7" fmla="*/ 2218592 w 2468160"/>
                <a:gd name="connsiteY7" fmla="*/ 2468844 h 4937688"/>
                <a:gd name="connsiteX8" fmla="*/ 226192 w 2468160"/>
                <a:gd name="connsiteY8" fmla="*/ 260990 h 4937688"/>
                <a:gd name="connsiteX9" fmla="*/ 0 w 2468160"/>
                <a:gd name="connsiteY9" fmla="*/ 249569 h 493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8160" h="4937688">
                  <a:moveTo>
                    <a:pt x="0" y="0"/>
                  </a:moveTo>
                  <a:lnTo>
                    <a:pt x="251709" y="12711"/>
                  </a:lnTo>
                  <a:cubicBezTo>
                    <a:pt x="1496657" y="139142"/>
                    <a:pt x="2468160" y="1190539"/>
                    <a:pt x="2468160" y="2468844"/>
                  </a:cubicBezTo>
                  <a:cubicBezTo>
                    <a:pt x="2468160" y="3747149"/>
                    <a:pt x="1496657" y="4798546"/>
                    <a:pt x="251709" y="4924978"/>
                  </a:cubicBezTo>
                  <a:lnTo>
                    <a:pt x="0" y="4937688"/>
                  </a:lnTo>
                  <a:lnTo>
                    <a:pt x="0" y="4688120"/>
                  </a:lnTo>
                  <a:lnTo>
                    <a:pt x="226192" y="4676698"/>
                  </a:lnTo>
                  <a:cubicBezTo>
                    <a:pt x="1345293" y="4563047"/>
                    <a:pt x="2218592" y="3617931"/>
                    <a:pt x="2218592" y="2468844"/>
                  </a:cubicBezTo>
                  <a:cubicBezTo>
                    <a:pt x="2218592" y="1319758"/>
                    <a:pt x="1345293" y="374641"/>
                    <a:pt x="226192" y="260990"/>
                  </a:cubicBezTo>
                  <a:lnTo>
                    <a:pt x="0" y="249569"/>
                  </a:lnTo>
                  <a:close/>
                </a:path>
              </a:pathLst>
            </a:custGeom>
            <a:solidFill>
              <a:srgbClr val="D3381C"/>
            </a:solidFill>
            <a:ln w="12700" cap="flat" cmpd="sng" algn="ctr">
              <a:noFill/>
              <a:prstDash val="solid"/>
              <a:miter lim="800000"/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1" i="0" u="none" strike="noStrike" kern="0" cap="none" spc="0" normalizeH="0" baseline="0" noProof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10800000">
              <a:off x="4977311" y="3090223"/>
              <a:ext cx="2142438" cy="189880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121889" tIns="60944" rIns="121889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1" i="0" u="none" strike="noStrike" kern="0" cap="none" spc="0" normalizeH="0" baseline="0" noProof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598535" y="1619963"/>
              <a:ext cx="1143056" cy="1295559"/>
              <a:chOff x="5657850" y="1351409"/>
              <a:chExt cx="1143056" cy="1295559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5686774" y="1351409"/>
                <a:ext cx="1114132" cy="1295559"/>
                <a:chOff x="3295850" y="2065379"/>
                <a:chExt cx="3592274" cy="4177307"/>
              </a:xfrm>
            </p:grpSpPr>
            <p:sp>
              <p:nvSpPr>
                <p:cNvPr id="45" name="圆角矩形 44"/>
                <p:cNvSpPr/>
                <p:nvPr/>
              </p:nvSpPr>
              <p:spPr>
                <a:xfrm rot="2760000">
                  <a:off x="3283362" y="2637924"/>
                  <a:ext cx="4177307" cy="3032217"/>
                </a:xfrm>
                <a:prstGeom prst="roundRect">
                  <a:avLst>
                    <a:gd name="adj" fmla="val 47577"/>
                  </a:avLst>
                </a:prstGeom>
                <a:gradFill>
                  <a:gsLst>
                    <a:gs pos="0">
                      <a:sysClr val="windowText" lastClr="000000"/>
                    </a:gs>
                    <a:gs pos="100000">
                      <a:srgbClr val="E8E8E8">
                        <a:alpha val="0"/>
                      </a:srgb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635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Freeform 5"/>
                <p:cNvSpPr/>
                <p:nvPr/>
              </p:nvSpPr>
              <p:spPr bwMode="auto">
                <a:xfrm rot="10800000">
                  <a:off x="3295850" y="2263220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121889" tIns="60944" rIns="121889" bIns="6094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47" name="圆角矩形 46"/>
                <p:cNvSpPr/>
                <p:nvPr/>
              </p:nvSpPr>
              <p:spPr>
                <a:xfrm rot="2760000">
                  <a:off x="3499201" y="2940762"/>
                  <a:ext cx="3639373" cy="2369532"/>
                </a:xfrm>
                <a:prstGeom prst="roundRect">
                  <a:avLst>
                    <a:gd name="adj" fmla="val 47577"/>
                  </a:avLst>
                </a:prstGeom>
                <a:gradFill>
                  <a:gsLst>
                    <a:gs pos="0">
                      <a:sysClr val="windowText" lastClr="000000">
                        <a:alpha val="66000"/>
                      </a:sysClr>
                    </a:gs>
                    <a:gs pos="100000">
                      <a:srgbClr val="E8E8E8">
                        <a:alpha val="0"/>
                      </a:srgb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635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48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121889" tIns="60944" rIns="121889" bIns="6094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文本框 56"/>
              <p:cNvSpPr txBox="1"/>
              <p:nvPr/>
            </p:nvSpPr>
            <p:spPr>
              <a:xfrm>
                <a:off x="5657850" y="1524701"/>
                <a:ext cx="876300" cy="4239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135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01</a:t>
                </a:r>
                <a:endParaRPr kumimoji="0" lang="zh-CN" altLang="en-US" sz="2135" b="1" i="0" u="none" strike="noStrike" kern="0" cap="none" spc="0" normalizeH="0" baseline="0" noProof="0" dirty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7260125" y="2937364"/>
              <a:ext cx="1114132" cy="1295559"/>
              <a:chOff x="3295850" y="2065379"/>
              <a:chExt cx="3592274" cy="4177307"/>
            </a:xfrm>
          </p:grpSpPr>
          <p:sp>
            <p:nvSpPr>
              <p:cNvPr id="39" name="圆角矩形 38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35" b="1" i="0" u="none" strike="noStrike" kern="0" cap="none" spc="0" normalizeH="0" baseline="0" noProof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121889" tIns="60944" rIns="121889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35" b="1" i="0" u="none" strike="noStrike" kern="0" cap="none" spc="0" normalizeH="0" baseline="0" noProof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>
                      <a:alpha val="66000"/>
                    </a:sys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35" b="1" i="0" u="none" strike="noStrike" kern="0" cap="none" spc="0" normalizeH="0" baseline="0" noProof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121889" tIns="60944" rIns="121889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35" b="1" i="0" u="none" strike="noStrike" kern="0" cap="none" spc="0" normalizeH="0" baseline="0" noProof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sp>
          <p:nvSpPr>
            <p:cNvPr id="25" name="文本框 62"/>
            <p:cNvSpPr txBox="1"/>
            <p:nvPr/>
          </p:nvSpPr>
          <p:spPr>
            <a:xfrm>
              <a:off x="7246314" y="3103087"/>
              <a:ext cx="876300" cy="42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35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rPr>
                <a:t>02</a:t>
              </a:r>
              <a:endParaRPr kumimoji="0" lang="zh-CN" altLang="en-US" sz="2135" b="1" i="0" u="none" strike="noStrike" kern="0" cap="none" spc="0" normalizeH="0" baseline="0" noProof="0" dirty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7270919" y="4297048"/>
              <a:ext cx="1114132" cy="1295559"/>
              <a:chOff x="3295850" y="2065379"/>
              <a:chExt cx="3592274" cy="4177307"/>
            </a:xfrm>
          </p:grpSpPr>
          <p:sp>
            <p:nvSpPr>
              <p:cNvPr id="35" name="圆角矩形 34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35" b="1" i="0" u="none" strike="noStrike" kern="0" cap="none" spc="0" normalizeH="0" baseline="0" noProof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36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121889" tIns="60944" rIns="121889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35" b="1" i="0" u="none" strike="noStrike" kern="0" cap="none" spc="0" normalizeH="0" baseline="0" noProof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ysClr val="windowText" lastClr="000000">
                      <a:alpha val="66000"/>
                    </a:sys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35" b="1" i="0" u="none" strike="noStrike" kern="0" cap="none" spc="0" normalizeH="0" baseline="0" noProof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38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121889" tIns="60944" rIns="121889" bIns="6094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35" b="1" i="0" u="none" strike="noStrike" kern="0" cap="none" spc="0" normalizeH="0" baseline="0" noProof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sp>
          <p:nvSpPr>
            <p:cNvPr id="27" name="文本框 68"/>
            <p:cNvSpPr txBox="1"/>
            <p:nvPr/>
          </p:nvSpPr>
          <p:spPr>
            <a:xfrm>
              <a:off x="7247584" y="4464271"/>
              <a:ext cx="876300" cy="42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35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rPr>
                <a:t>03</a:t>
              </a:r>
              <a:endParaRPr kumimoji="0" lang="zh-CN" altLang="en-US" sz="2135" b="1" i="0" u="none" strike="noStrike" kern="0" cap="none" spc="0" normalizeH="0" baseline="0" noProof="0" dirty="0">
                <a:ln>
                  <a:noFill/>
                </a:ln>
                <a:solidFill>
                  <a:srgbClr val="D3381C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16319" y="5543747"/>
              <a:ext cx="1148189" cy="1295559"/>
              <a:chOff x="5730003" y="5576404"/>
              <a:chExt cx="1148189" cy="1295559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764060" y="5576404"/>
                <a:ext cx="1114132" cy="1295559"/>
                <a:chOff x="3295850" y="2065379"/>
                <a:chExt cx="3592274" cy="4177307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 rot="2760000">
                  <a:off x="3283362" y="2637924"/>
                  <a:ext cx="4177307" cy="3032217"/>
                </a:xfrm>
                <a:prstGeom prst="roundRect">
                  <a:avLst>
                    <a:gd name="adj" fmla="val 47577"/>
                  </a:avLst>
                </a:prstGeom>
                <a:gradFill>
                  <a:gsLst>
                    <a:gs pos="0">
                      <a:sysClr val="windowText" lastClr="000000"/>
                    </a:gs>
                    <a:gs pos="100000">
                      <a:srgbClr val="E8E8E8">
                        <a:alpha val="0"/>
                      </a:srgb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635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Freeform 5"/>
                <p:cNvSpPr/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032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txBody>
                <a:bodyPr vert="horz" wrap="square" lIns="121889" tIns="60944" rIns="121889" bIns="6094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33" name="圆角矩形 32"/>
                <p:cNvSpPr/>
                <p:nvPr/>
              </p:nvSpPr>
              <p:spPr>
                <a:xfrm rot="2760000">
                  <a:off x="3499201" y="2940762"/>
                  <a:ext cx="3639373" cy="2369532"/>
                </a:xfrm>
                <a:prstGeom prst="roundRect">
                  <a:avLst>
                    <a:gd name="adj" fmla="val 47577"/>
                  </a:avLst>
                </a:prstGeom>
                <a:gradFill>
                  <a:gsLst>
                    <a:gs pos="0">
                      <a:sysClr val="windowText" lastClr="000000">
                        <a:alpha val="66000"/>
                      </a:sysClr>
                    </a:gs>
                    <a:gs pos="100000">
                      <a:srgbClr val="E8E8E8">
                        <a:alpha val="0"/>
                      </a:srgbClr>
                    </a:gs>
                  </a:gsLst>
                  <a:lin ang="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softEdge rad="635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  <p:sp>
              <p:nvSpPr>
                <p:cNvPr id="34" name="Freeform 5"/>
                <p:cNvSpPr/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/>
                    </a:gs>
                    <a:gs pos="60000">
                      <a:srgbClr val="ECECEC"/>
                    </a:gs>
                    <a:gs pos="100000">
                      <a:srgbClr val="D1D1D1"/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ysClr val="window" lastClr="FFFFFF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52400" dist="38100" dir="2700000" algn="tl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121889" tIns="60944" rIns="121889" bIns="6094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1" i="0" u="none" strike="noStrike" kern="0" cap="none" spc="0" normalizeH="0" baseline="0" noProof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0" name="文本框 69"/>
              <p:cNvSpPr txBox="1"/>
              <p:nvPr/>
            </p:nvSpPr>
            <p:spPr>
              <a:xfrm>
                <a:off x="5730003" y="5760562"/>
                <a:ext cx="876300" cy="4239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135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D3381C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04</a:t>
                </a:r>
                <a:endParaRPr kumimoji="0" lang="zh-CN" altLang="en-US" sz="2135" b="1" i="0" u="none" strike="noStrike" kern="0" cap="none" spc="0" normalizeH="0" baseline="0" noProof="0" dirty="0">
                  <a:ln>
                    <a:noFill/>
                  </a:ln>
                  <a:solidFill>
                    <a:srgbClr val="D3381C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</p:grpSp>
      <p:sp>
        <p:nvSpPr>
          <p:cNvPr id="7" name="Freeform 271"/>
          <p:cNvSpPr>
            <a:spLocks noEditPoints="1"/>
          </p:cNvSpPr>
          <p:nvPr/>
        </p:nvSpPr>
        <p:spPr bwMode="auto">
          <a:xfrm>
            <a:off x="5788288" y="3151606"/>
            <a:ext cx="782428" cy="636584"/>
          </a:xfrm>
          <a:custGeom>
            <a:avLst/>
            <a:gdLst>
              <a:gd name="T0" fmla="*/ 72 w 116"/>
              <a:gd name="T1" fmla="*/ 27 h 75"/>
              <a:gd name="T2" fmla="*/ 69 w 116"/>
              <a:gd name="T3" fmla="*/ 19 h 75"/>
              <a:gd name="T4" fmla="*/ 65 w 116"/>
              <a:gd name="T5" fmla="*/ 20 h 75"/>
              <a:gd name="T6" fmla="*/ 46 w 116"/>
              <a:gd name="T7" fmla="*/ 18 h 75"/>
              <a:gd name="T8" fmla="*/ 46 w 116"/>
              <a:gd name="T9" fmla="*/ 29 h 75"/>
              <a:gd name="T10" fmla="*/ 79 w 116"/>
              <a:gd name="T11" fmla="*/ 9 h 75"/>
              <a:gd name="T12" fmla="*/ 72 w 116"/>
              <a:gd name="T13" fmla="*/ 29 h 75"/>
              <a:gd name="T14" fmla="*/ 7 w 116"/>
              <a:gd name="T15" fmla="*/ 23 h 75"/>
              <a:gd name="T16" fmla="*/ 29 w 116"/>
              <a:gd name="T17" fmla="*/ 36 h 75"/>
              <a:gd name="T18" fmla="*/ 18 w 116"/>
              <a:gd name="T19" fmla="*/ 46 h 75"/>
              <a:gd name="T20" fmla="*/ 10 w 116"/>
              <a:gd name="T21" fmla="*/ 42 h 75"/>
              <a:gd name="T22" fmla="*/ 25 w 116"/>
              <a:gd name="T23" fmla="*/ 46 h 75"/>
              <a:gd name="T24" fmla="*/ 4 w 116"/>
              <a:gd name="T25" fmla="*/ 48 h 75"/>
              <a:gd name="T26" fmla="*/ 3 w 116"/>
              <a:gd name="T27" fmla="*/ 48 h 75"/>
              <a:gd name="T28" fmla="*/ 0 w 116"/>
              <a:gd name="T29" fmla="*/ 62 h 75"/>
              <a:gd name="T30" fmla="*/ 1 w 116"/>
              <a:gd name="T31" fmla="*/ 63 h 75"/>
              <a:gd name="T32" fmla="*/ 26 w 116"/>
              <a:gd name="T33" fmla="*/ 73 h 75"/>
              <a:gd name="T34" fmla="*/ 28 w 116"/>
              <a:gd name="T35" fmla="*/ 75 h 75"/>
              <a:gd name="T36" fmla="*/ 92 w 116"/>
              <a:gd name="T37" fmla="*/ 75 h 75"/>
              <a:gd name="T38" fmla="*/ 92 w 116"/>
              <a:gd name="T39" fmla="*/ 63 h 75"/>
              <a:gd name="T40" fmla="*/ 116 w 116"/>
              <a:gd name="T41" fmla="*/ 63 h 75"/>
              <a:gd name="T42" fmla="*/ 116 w 116"/>
              <a:gd name="T43" fmla="*/ 55 h 75"/>
              <a:gd name="T44" fmla="*/ 113 w 116"/>
              <a:gd name="T45" fmla="*/ 48 h 75"/>
              <a:gd name="T46" fmla="*/ 105 w 116"/>
              <a:gd name="T47" fmla="*/ 46 h 75"/>
              <a:gd name="T48" fmla="*/ 98 w 116"/>
              <a:gd name="T49" fmla="*/ 59 h 75"/>
              <a:gd name="T50" fmla="*/ 91 w 116"/>
              <a:gd name="T51" fmla="*/ 46 h 75"/>
              <a:gd name="T52" fmla="*/ 72 w 116"/>
              <a:gd name="T53" fmla="*/ 45 h 75"/>
              <a:gd name="T54" fmla="*/ 69 w 116"/>
              <a:gd name="T55" fmla="*/ 50 h 75"/>
              <a:gd name="T56" fmla="*/ 64 w 116"/>
              <a:gd name="T57" fmla="*/ 67 h 75"/>
              <a:gd name="T58" fmla="*/ 64 w 116"/>
              <a:gd name="T59" fmla="*/ 52 h 75"/>
              <a:gd name="T60" fmla="*/ 60 w 116"/>
              <a:gd name="T61" fmla="*/ 48 h 75"/>
              <a:gd name="T62" fmla="*/ 56 w 116"/>
              <a:gd name="T63" fmla="*/ 48 h 75"/>
              <a:gd name="T64" fmla="*/ 57 w 116"/>
              <a:gd name="T65" fmla="*/ 54 h 75"/>
              <a:gd name="T66" fmla="*/ 49 w 116"/>
              <a:gd name="T67" fmla="*/ 50 h 75"/>
              <a:gd name="T68" fmla="*/ 46 w 116"/>
              <a:gd name="T69" fmla="*/ 45 h 75"/>
              <a:gd name="T70" fmla="*/ 33 w 116"/>
              <a:gd name="T71" fmla="*/ 48 h 75"/>
              <a:gd name="T72" fmla="*/ 87 w 116"/>
              <a:gd name="T73" fmla="*/ 36 h 75"/>
              <a:gd name="T74" fmla="*/ 109 w 116"/>
              <a:gd name="T75" fmla="*/ 21 h 75"/>
              <a:gd name="T76" fmla="*/ 105 w 116"/>
              <a:gd name="T77" fmla="*/ 42 h 75"/>
              <a:gd name="T78" fmla="*/ 98 w 116"/>
              <a:gd name="T79" fmla="*/ 46 h 75"/>
              <a:gd name="T80" fmla="*/ 87 w 116"/>
              <a:gd name="T81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8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20"/>
                  <a:pt x="65" y="20"/>
                  <a:pt x="65" y="20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4" y="0"/>
                  <a:pt x="75" y="0"/>
                  <a:pt x="79" y="9"/>
                </a:cubicBezTo>
                <a:cubicBezTo>
                  <a:pt x="78" y="17"/>
                  <a:pt x="79" y="24"/>
                  <a:pt x="72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7" y="36"/>
                </a:moveTo>
                <a:cubicBezTo>
                  <a:pt x="7" y="30"/>
                  <a:pt x="7" y="27"/>
                  <a:pt x="7" y="23"/>
                </a:cubicBezTo>
                <a:cubicBezTo>
                  <a:pt x="17" y="25"/>
                  <a:pt x="20" y="16"/>
                  <a:pt x="29" y="23"/>
                </a:cubicBezTo>
                <a:cubicBezTo>
                  <a:pt x="30" y="27"/>
                  <a:pt x="29" y="32"/>
                  <a:pt x="29" y="36"/>
                </a:cubicBezTo>
                <a:cubicBezTo>
                  <a:pt x="28" y="38"/>
                  <a:pt x="27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2" y="44"/>
                  <a:pt x="10" y="42"/>
                </a:cubicBezTo>
                <a:cubicBezTo>
                  <a:pt x="9" y="40"/>
                  <a:pt x="8" y="38"/>
                  <a:pt x="7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1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2"/>
                  <a:pt x="0" y="54"/>
                </a:cubicBezTo>
                <a:cubicBezTo>
                  <a:pt x="0" y="56"/>
                  <a:pt x="0" y="58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6"/>
                  <a:pt x="25" y="69"/>
                  <a:pt x="26" y="73"/>
                </a:cubicBezTo>
                <a:cubicBezTo>
                  <a:pt x="26" y="75"/>
                  <a:pt x="26" y="75"/>
                  <a:pt x="26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69"/>
                  <a:pt x="93" y="66"/>
                  <a:pt x="92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5" y="52"/>
                  <a:pt x="115" y="50"/>
                  <a:pt x="113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2" y="47"/>
                  <a:pt x="92" y="47"/>
                  <a:pt x="92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1" y="54"/>
                  <a:pt x="61" y="54"/>
                  <a:pt x="61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2" y="48"/>
                  <a:pt x="62" y="48"/>
                  <a:pt x="62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6" y="45"/>
                  <a:pt x="46" y="45"/>
                  <a:pt x="46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6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8" y="36"/>
                </a:cubicBezTo>
                <a:cubicBezTo>
                  <a:pt x="108" y="38"/>
                  <a:pt x="107" y="40"/>
                  <a:pt x="105" y="42"/>
                </a:cubicBezTo>
                <a:cubicBezTo>
                  <a:pt x="103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8" y="40"/>
                  <a:pt x="87" y="38"/>
                  <a:pt x="87" y="36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vert="horz" wrap="square" lIns="121889" tIns="60944" rIns="121889" bIns="60944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35" b="1">
              <a:solidFill>
                <a:srgbClr val="D3381C"/>
              </a:solidFill>
              <a:latin typeface="+mj-ea"/>
              <a:ea typeface="+mj-ea"/>
            </a:endParaRPr>
          </a:p>
        </p:txBody>
      </p:sp>
      <p:sp>
        <p:nvSpPr>
          <p:cNvPr id="74" name="ïŝľíďe"/>
          <p:cNvSpPr/>
          <p:nvPr/>
        </p:nvSpPr>
        <p:spPr bwMode="auto">
          <a:xfrm>
            <a:off x="8606341" y="2218271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75" name="ï$ḻídê"/>
          <p:cNvSpPr txBox="1"/>
          <p:nvPr/>
        </p:nvSpPr>
        <p:spPr bwMode="auto">
          <a:xfrm>
            <a:off x="8606341" y="1867132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76" name="ïŝľíďe"/>
          <p:cNvSpPr/>
          <p:nvPr/>
        </p:nvSpPr>
        <p:spPr bwMode="auto">
          <a:xfrm>
            <a:off x="1488323" y="2272481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77" name="ï$ḻídê"/>
          <p:cNvSpPr txBox="1"/>
          <p:nvPr/>
        </p:nvSpPr>
        <p:spPr bwMode="auto">
          <a:xfrm>
            <a:off x="1488323" y="1921342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78" name="ïŝľíďe"/>
          <p:cNvSpPr/>
          <p:nvPr/>
        </p:nvSpPr>
        <p:spPr bwMode="auto">
          <a:xfrm>
            <a:off x="8606341" y="3794590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79" name="ï$ḻídê"/>
          <p:cNvSpPr txBox="1"/>
          <p:nvPr/>
        </p:nvSpPr>
        <p:spPr bwMode="auto">
          <a:xfrm>
            <a:off x="8606341" y="3443451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80" name="ïŝľíďe"/>
          <p:cNvSpPr/>
          <p:nvPr/>
        </p:nvSpPr>
        <p:spPr bwMode="auto">
          <a:xfrm>
            <a:off x="1488323" y="3848800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81" name="ï$ḻídê"/>
          <p:cNvSpPr txBox="1"/>
          <p:nvPr/>
        </p:nvSpPr>
        <p:spPr bwMode="auto">
          <a:xfrm>
            <a:off x="1488323" y="3497661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82" name="ïŝľíďe"/>
          <p:cNvSpPr/>
          <p:nvPr/>
        </p:nvSpPr>
        <p:spPr bwMode="auto">
          <a:xfrm>
            <a:off x="6951096" y="903845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83" name="ï$ḻídê"/>
          <p:cNvSpPr txBox="1"/>
          <p:nvPr/>
        </p:nvSpPr>
        <p:spPr bwMode="auto">
          <a:xfrm>
            <a:off x="6951096" y="552706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84" name="ïŝľíďe"/>
          <p:cNvSpPr/>
          <p:nvPr/>
        </p:nvSpPr>
        <p:spPr bwMode="auto">
          <a:xfrm>
            <a:off x="2618654" y="5696476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85" name="ï$ḻídê"/>
          <p:cNvSpPr txBox="1"/>
          <p:nvPr/>
        </p:nvSpPr>
        <p:spPr bwMode="auto">
          <a:xfrm>
            <a:off x="2618654" y="5345337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5712473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任意多边形 138"/>
          <p:cNvSpPr/>
          <p:nvPr/>
        </p:nvSpPr>
        <p:spPr>
          <a:xfrm>
            <a:off x="4944171" y="2925075"/>
            <a:ext cx="2013233" cy="2394375"/>
          </a:xfrm>
          <a:custGeom>
            <a:avLst/>
            <a:gdLst>
              <a:gd name="connsiteX0" fmla="*/ 1962150 w 3924300"/>
              <a:gd name="connsiteY0" fmla="*/ 0 h 4667248"/>
              <a:gd name="connsiteX1" fmla="*/ 3924300 w 3924300"/>
              <a:gd name="connsiteY1" fmla="*/ 1962150 h 4667248"/>
              <a:gd name="connsiteX2" fmla="*/ 3770105 w 3924300"/>
              <a:gd name="connsiteY2" fmla="*/ 2725908 h 4667248"/>
              <a:gd name="connsiteX3" fmla="*/ 3769902 w 3924300"/>
              <a:gd name="connsiteY3" fmla="*/ 2726328 h 4667248"/>
              <a:gd name="connsiteX4" fmla="*/ 3802289 w 3924300"/>
              <a:gd name="connsiteY4" fmla="*/ 2740482 h 4667248"/>
              <a:gd name="connsiteX5" fmla="*/ 3076575 w 3924300"/>
              <a:gd name="connsiteY5" fmla="*/ 4362442 h 4667248"/>
              <a:gd name="connsiteX6" fmla="*/ 2771769 w 3924300"/>
              <a:gd name="connsiteY6" fmla="*/ 4667248 h 4667248"/>
              <a:gd name="connsiteX7" fmla="*/ 1152531 w 3924300"/>
              <a:gd name="connsiteY7" fmla="*/ 4667248 h 4667248"/>
              <a:gd name="connsiteX8" fmla="*/ 847725 w 3924300"/>
              <a:gd name="connsiteY8" fmla="*/ 4362442 h 4667248"/>
              <a:gd name="connsiteX9" fmla="*/ 165554 w 3924300"/>
              <a:gd name="connsiteY9" fmla="*/ 2765883 h 4667248"/>
              <a:gd name="connsiteX10" fmla="*/ 172070 w 3924300"/>
              <a:gd name="connsiteY10" fmla="*/ 2763013 h 4667248"/>
              <a:gd name="connsiteX11" fmla="*/ 154196 w 3924300"/>
              <a:gd name="connsiteY11" fmla="*/ 2725908 h 4667248"/>
              <a:gd name="connsiteX12" fmla="*/ 0 w 3924300"/>
              <a:gd name="connsiteY12" fmla="*/ 1962150 h 4667248"/>
              <a:gd name="connsiteX13" fmla="*/ 1962150 w 3924300"/>
              <a:gd name="connsiteY13" fmla="*/ 0 h 4667248"/>
              <a:gd name="connsiteX0-1" fmla="*/ 1962150 w 3924300"/>
              <a:gd name="connsiteY0-2" fmla="*/ 0 h 4667248"/>
              <a:gd name="connsiteX1-3" fmla="*/ 3924300 w 3924300"/>
              <a:gd name="connsiteY1-4" fmla="*/ 1962150 h 4667248"/>
              <a:gd name="connsiteX2-5" fmla="*/ 3770105 w 3924300"/>
              <a:gd name="connsiteY2-6" fmla="*/ 2725908 h 4667248"/>
              <a:gd name="connsiteX3-7" fmla="*/ 3802289 w 3924300"/>
              <a:gd name="connsiteY3-8" fmla="*/ 2740482 h 4667248"/>
              <a:gd name="connsiteX4-9" fmla="*/ 3076575 w 3924300"/>
              <a:gd name="connsiteY4-10" fmla="*/ 4362442 h 4667248"/>
              <a:gd name="connsiteX5-11" fmla="*/ 2771769 w 3924300"/>
              <a:gd name="connsiteY5-12" fmla="*/ 4667248 h 4667248"/>
              <a:gd name="connsiteX6-13" fmla="*/ 1152531 w 3924300"/>
              <a:gd name="connsiteY6-14" fmla="*/ 4667248 h 4667248"/>
              <a:gd name="connsiteX7-15" fmla="*/ 847725 w 3924300"/>
              <a:gd name="connsiteY7-16" fmla="*/ 4362442 h 4667248"/>
              <a:gd name="connsiteX8-17" fmla="*/ 165554 w 3924300"/>
              <a:gd name="connsiteY8-18" fmla="*/ 2765883 h 4667248"/>
              <a:gd name="connsiteX9-19" fmla="*/ 172070 w 3924300"/>
              <a:gd name="connsiteY9-20" fmla="*/ 2763013 h 4667248"/>
              <a:gd name="connsiteX10-21" fmla="*/ 154196 w 3924300"/>
              <a:gd name="connsiteY10-22" fmla="*/ 2725908 h 4667248"/>
              <a:gd name="connsiteX11-23" fmla="*/ 0 w 3924300"/>
              <a:gd name="connsiteY11-24" fmla="*/ 1962150 h 4667248"/>
              <a:gd name="connsiteX12-25" fmla="*/ 1962150 w 3924300"/>
              <a:gd name="connsiteY12-26" fmla="*/ 0 h 4667248"/>
              <a:gd name="connsiteX0-27" fmla="*/ 1962150 w 3924300"/>
              <a:gd name="connsiteY0-28" fmla="*/ 0 h 4667248"/>
              <a:gd name="connsiteX1-29" fmla="*/ 3924300 w 3924300"/>
              <a:gd name="connsiteY1-30" fmla="*/ 1962150 h 4667248"/>
              <a:gd name="connsiteX2-31" fmla="*/ 3770105 w 3924300"/>
              <a:gd name="connsiteY2-32" fmla="*/ 2725908 h 4667248"/>
              <a:gd name="connsiteX3-33" fmla="*/ 3076575 w 3924300"/>
              <a:gd name="connsiteY3-34" fmla="*/ 4362442 h 4667248"/>
              <a:gd name="connsiteX4-35" fmla="*/ 2771769 w 3924300"/>
              <a:gd name="connsiteY4-36" fmla="*/ 4667248 h 4667248"/>
              <a:gd name="connsiteX5-37" fmla="*/ 1152531 w 3924300"/>
              <a:gd name="connsiteY5-38" fmla="*/ 4667248 h 4667248"/>
              <a:gd name="connsiteX6-39" fmla="*/ 847725 w 3924300"/>
              <a:gd name="connsiteY6-40" fmla="*/ 4362442 h 4667248"/>
              <a:gd name="connsiteX7-41" fmla="*/ 165554 w 3924300"/>
              <a:gd name="connsiteY7-42" fmla="*/ 2765883 h 4667248"/>
              <a:gd name="connsiteX8-43" fmla="*/ 172070 w 3924300"/>
              <a:gd name="connsiteY8-44" fmla="*/ 2763013 h 4667248"/>
              <a:gd name="connsiteX9-45" fmla="*/ 154196 w 3924300"/>
              <a:gd name="connsiteY9-46" fmla="*/ 2725908 h 4667248"/>
              <a:gd name="connsiteX10-47" fmla="*/ 0 w 3924300"/>
              <a:gd name="connsiteY10-48" fmla="*/ 1962150 h 4667248"/>
              <a:gd name="connsiteX11-49" fmla="*/ 1962150 w 3924300"/>
              <a:gd name="connsiteY11-50" fmla="*/ 0 h 4667248"/>
              <a:gd name="connsiteX0-51" fmla="*/ 1962150 w 3924300"/>
              <a:gd name="connsiteY0-52" fmla="*/ 0 h 4667248"/>
              <a:gd name="connsiteX1-53" fmla="*/ 3924300 w 3924300"/>
              <a:gd name="connsiteY1-54" fmla="*/ 1962150 h 4667248"/>
              <a:gd name="connsiteX2-55" fmla="*/ 3770105 w 3924300"/>
              <a:gd name="connsiteY2-56" fmla="*/ 2725908 h 4667248"/>
              <a:gd name="connsiteX3-57" fmla="*/ 3076575 w 3924300"/>
              <a:gd name="connsiteY3-58" fmla="*/ 4362442 h 4667248"/>
              <a:gd name="connsiteX4-59" fmla="*/ 2771769 w 3924300"/>
              <a:gd name="connsiteY4-60" fmla="*/ 4667248 h 4667248"/>
              <a:gd name="connsiteX5-61" fmla="*/ 1152531 w 3924300"/>
              <a:gd name="connsiteY5-62" fmla="*/ 4667248 h 4667248"/>
              <a:gd name="connsiteX6-63" fmla="*/ 847725 w 3924300"/>
              <a:gd name="connsiteY6-64" fmla="*/ 4362442 h 4667248"/>
              <a:gd name="connsiteX7-65" fmla="*/ 165554 w 3924300"/>
              <a:gd name="connsiteY7-66" fmla="*/ 2765883 h 4667248"/>
              <a:gd name="connsiteX8-67" fmla="*/ 172070 w 3924300"/>
              <a:gd name="connsiteY8-68" fmla="*/ 2763013 h 4667248"/>
              <a:gd name="connsiteX9-69" fmla="*/ 154196 w 3924300"/>
              <a:gd name="connsiteY9-70" fmla="*/ 2725908 h 4667248"/>
              <a:gd name="connsiteX10-71" fmla="*/ 0 w 3924300"/>
              <a:gd name="connsiteY10-72" fmla="*/ 1962150 h 4667248"/>
              <a:gd name="connsiteX11-73" fmla="*/ 1962150 w 3924300"/>
              <a:gd name="connsiteY11-74" fmla="*/ 0 h 4667248"/>
              <a:gd name="connsiteX0-75" fmla="*/ 1962150 w 3924300"/>
              <a:gd name="connsiteY0-76" fmla="*/ 0 h 4667248"/>
              <a:gd name="connsiteX1-77" fmla="*/ 3924300 w 3924300"/>
              <a:gd name="connsiteY1-78" fmla="*/ 1962150 h 4667248"/>
              <a:gd name="connsiteX2-79" fmla="*/ 3770105 w 3924300"/>
              <a:gd name="connsiteY2-80" fmla="*/ 2725908 h 4667248"/>
              <a:gd name="connsiteX3-81" fmla="*/ 3076575 w 3924300"/>
              <a:gd name="connsiteY3-82" fmla="*/ 4362442 h 4667248"/>
              <a:gd name="connsiteX4-83" fmla="*/ 2771769 w 3924300"/>
              <a:gd name="connsiteY4-84" fmla="*/ 4667248 h 4667248"/>
              <a:gd name="connsiteX5-85" fmla="*/ 1152531 w 3924300"/>
              <a:gd name="connsiteY5-86" fmla="*/ 4667248 h 4667248"/>
              <a:gd name="connsiteX6-87" fmla="*/ 847725 w 3924300"/>
              <a:gd name="connsiteY6-88" fmla="*/ 4362442 h 4667248"/>
              <a:gd name="connsiteX7-89" fmla="*/ 165554 w 3924300"/>
              <a:gd name="connsiteY7-90" fmla="*/ 2765883 h 4667248"/>
              <a:gd name="connsiteX8-91" fmla="*/ 172070 w 3924300"/>
              <a:gd name="connsiteY8-92" fmla="*/ 2763013 h 4667248"/>
              <a:gd name="connsiteX9-93" fmla="*/ 154196 w 3924300"/>
              <a:gd name="connsiteY9-94" fmla="*/ 2725908 h 4667248"/>
              <a:gd name="connsiteX10-95" fmla="*/ 0 w 3924300"/>
              <a:gd name="connsiteY10-96" fmla="*/ 1962150 h 4667248"/>
              <a:gd name="connsiteX11-97" fmla="*/ 1962150 w 3924300"/>
              <a:gd name="connsiteY11-98" fmla="*/ 0 h 46672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3924300" h="4667248">
                <a:moveTo>
                  <a:pt x="1962150" y="0"/>
                </a:moveTo>
                <a:cubicBezTo>
                  <a:pt x="3045816" y="0"/>
                  <a:pt x="3924300" y="878484"/>
                  <a:pt x="3924300" y="1962150"/>
                </a:cubicBezTo>
                <a:cubicBezTo>
                  <a:pt x="3924300" y="2233067"/>
                  <a:pt x="3869395" y="2491159"/>
                  <a:pt x="3770105" y="2725908"/>
                </a:cubicBezTo>
                <a:cubicBezTo>
                  <a:pt x="3628818" y="3125957"/>
                  <a:pt x="3071514" y="3695985"/>
                  <a:pt x="3076575" y="4362442"/>
                </a:cubicBezTo>
                <a:cubicBezTo>
                  <a:pt x="3076575" y="4530782"/>
                  <a:pt x="2940109" y="4667248"/>
                  <a:pt x="2771769" y="4667248"/>
                </a:cubicBezTo>
                <a:lnTo>
                  <a:pt x="1152531" y="4667248"/>
                </a:lnTo>
                <a:cubicBezTo>
                  <a:pt x="984191" y="4667248"/>
                  <a:pt x="847725" y="4530782"/>
                  <a:pt x="847725" y="4362442"/>
                </a:cubicBezTo>
                <a:cubicBezTo>
                  <a:pt x="870101" y="3728807"/>
                  <a:pt x="388106" y="3288393"/>
                  <a:pt x="165554" y="2765883"/>
                </a:cubicBezTo>
                <a:lnTo>
                  <a:pt x="172070" y="2763013"/>
                </a:lnTo>
                <a:lnTo>
                  <a:pt x="154196" y="2725908"/>
                </a:lnTo>
                <a:cubicBezTo>
                  <a:pt x="54905" y="2491159"/>
                  <a:pt x="0" y="2233067"/>
                  <a:pt x="0" y="1962150"/>
                </a:cubicBezTo>
                <a:cubicBezTo>
                  <a:pt x="0" y="878484"/>
                  <a:pt x="878484" y="0"/>
                  <a:pt x="196215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3484191" y="2084335"/>
            <a:ext cx="4997005" cy="2552405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innerShdw blurRad="508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3380354" y="3945473"/>
            <a:ext cx="963984" cy="1418260"/>
            <a:chOff x="2993266" y="1723328"/>
            <a:chExt cx="1411736" cy="2077014"/>
          </a:xfrm>
        </p:grpSpPr>
        <p:sp>
          <p:nvSpPr>
            <p:cNvPr id="182" name="圆角矩形 181"/>
            <p:cNvSpPr/>
            <p:nvPr/>
          </p:nvSpPr>
          <p:spPr>
            <a:xfrm rot="2700000">
              <a:off x="2800568" y="2195908"/>
              <a:ext cx="2077014" cy="113185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2993266" y="1901066"/>
              <a:ext cx="947668" cy="9476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4" name="圆角矩形 183"/>
            <p:cNvSpPr/>
            <p:nvPr/>
          </p:nvSpPr>
          <p:spPr>
            <a:xfrm rot="2700000">
              <a:off x="2918202" y="2295926"/>
              <a:ext cx="1827603" cy="90243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3086100" y="1993900"/>
              <a:ext cx="762000" cy="762000"/>
            </a:xfrm>
            <a:prstGeom prst="ellipse">
              <a:avLst/>
            </a:prstGeom>
            <a:solidFill>
              <a:srgbClr val="C8161D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76200" dir="2700000" sx="97000" sy="97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046014" y="2338425"/>
            <a:ext cx="963984" cy="1418260"/>
            <a:chOff x="2993266" y="1723328"/>
            <a:chExt cx="1411736" cy="2077014"/>
          </a:xfrm>
        </p:grpSpPr>
        <p:sp>
          <p:nvSpPr>
            <p:cNvPr id="178" name="圆角矩形 177"/>
            <p:cNvSpPr/>
            <p:nvPr/>
          </p:nvSpPr>
          <p:spPr>
            <a:xfrm rot="2700000">
              <a:off x="2800568" y="2195908"/>
              <a:ext cx="2077014" cy="113185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2993266" y="1901066"/>
              <a:ext cx="947668" cy="9476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0" name="圆角矩形 179"/>
            <p:cNvSpPr/>
            <p:nvPr/>
          </p:nvSpPr>
          <p:spPr>
            <a:xfrm rot="2700000">
              <a:off x="2918202" y="2295926"/>
              <a:ext cx="1827603" cy="90243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3086100" y="1993900"/>
              <a:ext cx="762000" cy="762000"/>
            </a:xfrm>
            <a:prstGeom prst="ellipse">
              <a:avLst/>
            </a:prstGeom>
            <a:solidFill>
              <a:srgbClr val="C8161D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76200" dir="2700000" sx="97000" sy="97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653062" y="1672764"/>
            <a:ext cx="963984" cy="1418260"/>
            <a:chOff x="2993266" y="1723328"/>
            <a:chExt cx="1411736" cy="2077014"/>
          </a:xfrm>
        </p:grpSpPr>
        <p:sp>
          <p:nvSpPr>
            <p:cNvPr id="174" name="圆角矩形 173"/>
            <p:cNvSpPr/>
            <p:nvPr/>
          </p:nvSpPr>
          <p:spPr>
            <a:xfrm rot="2700000">
              <a:off x="2800568" y="2195908"/>
              <a:ext cx="2077014" cy="113185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2993266" y="1901066"/>
              <a:ext cx="947668" cy="9476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6" name="圆角矩形 175"/>
            <p:cNvSpPr/>
            <p:nvPr/>
          </p:nvSpPr>
          <p:spPr>
            <a:xfrm rot="2700000">
              <a:off x="2918202" y="2295926"/>
              <a:ext cx="1827603" cy="90243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3086100" y="1993900"/>
              <a:ext cx="762000" cy="762000"/>
            </a:xfrm>
            <a:prstGeom prst="ellipse">
              <a:avLst/>
            </a:prstGeom>
            <a:solidFill>
              <a:srgbClr val="C8161D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76200" dir="2700000" sx="97000" sy="97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260108" y="2338425"/>
            <a:ext cx="963984" cy="1418260"/>
            <a:chOff x="2993266" y="1723328"/>
            <a:chExt cx="1411736" cy="2077014"/>
          </a:xfrm>
        </p:grpSpPr>
        <p:sp>
          <p:nvSpPr>
            <p:cNvPr id="170" name="圆角矩形 169"/>
            <p:cNvSpPr/>
            <p:nvPr/>
          </p:nvSpPr>
          <p:spPr>
            <a:xfrm rot="2700000">
              <a:off x="2800568" y="2195908"/>
              <a:ext cx="2077014" cy="113185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2993266" y="1901066"/>
              <a:ext cx="947668" cy="9476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2" name="圆角矩形 171"/>
            <p:cNvSpPr/>
            <p:nvPr/>
          </p:nvSpPr>
          <p:spPr>
            <a:xfrm rot="2700000">
              <a:off x="2918202" y="2295926"/>
              <a:ext cx="1827603" cy="90243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3086100" y="1993900"/>
              <a:ext cx="762000" cy="762000"/>
            </a:xfrm>
            <a:prstGeom prst="ellipse">
              <a:avLst/>
            </a:prstGeom>
            <a:solidFill>
              <a:srgbClr val="C8161D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76200" dir="2700000" sx="97000" sy="97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925769" y="3945473"/>
            <a:ext cx="963984" cy="1418260"/>
            <a:chOff x="2993266" y="1723328"/>
            <a:chExt cx="1411736" cy="2077014"/>
          </a:xfrm>
        </p:grpSpPr>
        <p:sp>
          <p:nvSpPr>
            <p:cNvPr id="166" name="圆角矩形 165"/>
            <p:cNvSpPr/>
            <p:nvPr/>
          </p:nvSpPr>
          <p:spPr>
            <a:xfrm rot="2700000">
              <a:off x="2800568" y="2195908"/>
              <a:ext cx="2077014" cy="113185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2993266" y="1901066"/>
              <a:ext cx="947668" cy="94766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" name="圆角矩形 167"/>
            <p:cNvSpPr/>
            <p:nvPr/>
          </p:nvSpPr>
          <p:spPr>
            <a:xfrm rot="2700000">
              <a:off x="2918202" y="2295926"/>
              <a:ext cx="1827603" cy="90243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tx1">
                    <a:alpha val="55000"/>
                  </a:scheme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3086100" y="1993900"/>
              <a:ext cx="762000" cy="762000"/>
            </a:xfrm>
            <a:prstGeom prst="ellipse">
              <a:avLst/>
            </a:prstGeom>
            <a:solidFill>
              <a:srgbClr val="C8161D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76200" dir="2700000" sx="97000" sy="97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01" name="Group 4"/>
          <p:cNvGrpSpPr>
            <a:grpSpLocks noChangeAspect="1"/>
          </p:cNvGrpSpPr>
          <p:nvPr/>
        </p:nvGrpSpPr>
        <p:grpSpPr bwMode="auto">
          <a:xfrm>
            <a:off x="3576256" y="4243900"/>
            <a:ext cx="242570" cy="284262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162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2" name="Group 18"/>
          <p:cNvGrpSpPr>
            <a:grpSpLocks noChangeAspect="1"/>
          </p:cNvGrpSpPr>
          <p:nvPr/>
        </p:nvGrpSpPr>
        <p:grpSpPr bwMode="auto">
          <a:xfrm>
            <a:off x="5850352" y="1992311"/>
            <a:ext cx="265154" cy="247072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157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3"/>
          <p:cNvGrpSpPr>
            <a:grpSpLocks noChangeAspect="1"/>
          </p:cNvGrpSpPr>
          <p:nvPr/>
        </p:nvGrpSpPr>
        <p:grpSpPr bwMode="auto">
          <a:xfrm>
            <a:off x="8101224" y="4233347"/>
            <a:ext cx="304610" cy="308206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155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238887" y="2651714"/>
            <a:ext cx="273606" cy="297741"/>
            <a:chOff x="4873620" y="1965325"/>
            <a:chExt cx="269882" cy="293688"/>
          </a:xfrm>
          <a:solidFill>
            <a:schemeClr val="bg1"/>
          </a:solidFill>
          <a:effectLst/>
        </p:grpSpPr>
        <p:sp>
          <p:nvSpPr>
            <p:cNvPr id="151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5" name="Group 62"/>
          <p:cNvGrpSpPr>
            <a:grpSpLocks noChangeAspect="1"/>
          </p:cNvGrpSpPr>
          <p:nvPr/>
        </p:nvGrpSpPr>
        <p:grpSpPr bwMode="auto">
          <a:xfrm>
            <a:off x="7427661" y="2659181"/>
            <a:ext cx="295452" cy="235903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148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0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en-US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5508805" y="5351565"/>
            <a:ext cx="939708" cy="819797"/>
            <a:chOff x="5458433" y="4757263"/>
            <a:chExt cx="939953" cy="820010"/>
          </a:xfrm>
          <a:solidFill>
            <a:srgbClr val="D3381C"/>
          </a:solidFill>
        </p:grpSpPr>
        <p:sp>
          <p:nvSpPr>
            <p:cNvPr id="132" name="圆角矩形 131"/>
            <p:cNvSpPr/>
            <p:nvPr/>
          </p:nvSpPr>
          <p:spPr>
            <a:xfrm>
              <a:off x="5736932" y="5455981"/>
              <a:ext cx="391024" cy="11172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任意多边形 132"/>
            <p:cNvSpPr/>
            <p:nvPr/>
          </p:nvSpPr>
          <p:spPr>
            <a:xfrm rot="18900000">
              <a:off x="5598154" y="4895255"/>
              <a:ext cx="668580" cy="682018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5499878" y="4757263"/>
              <a:ext cx="865133" cy="479001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圆角矩形 134"/>
            <p:cNvSpPr/>
            <p:nvPr/>
          </p:nvSpPr>
          <p:spPr>
            <a:xfrm rot="21300000">
              <a:off x="5498692" y="5171170"/>
              <a:ext cx="859436" cy="42513"/>
            </a:xfrm>
            <a:prstGeom prst="roundRect">
              <a:avLst>
                <a:gd name="adj" fmla="val 136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圆角矩形 135"/>
            <p:cNvSpPr/>
            <p:nvPr/>
          </p:nvSpPr>
          <p:spPr>
            <a:xfrm rot="21300000">
              <a:off x="5498692" y="4929560"/>
              <a:ext cx="859436" cy="40451"/>
            </a:xfrm>
            <a:prstGeom prst="roundRect">
              <a:avLst>
                <a:gd name="adj" fmla="val 1859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圆角矩形 136"/>
            <p:cNvSpPr/>
            <p:nvPr/>
          </p:nvSpPr>
          <p:spPr>
            <a:xfrm rot="21300000">
              <a:off x="5498692" y="5015091"/>
              <a:ext cx="859436" cy="40451"/>
            </a:xfrm>
            <a:prstGeom prst="roundRect">
              <a:avLst>
                <a:gd name="adj" fmla="val 10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圆角矩形 137"/>
            <p:cNvSpPr/>
            <p:nvPr/>
          </p:nvSpPr>
          <p:spPr>
            <a:xfrm rot="21300000">
              <a:off x="5498692" y="5101720"/>
              <a:ext cx="859436" cy="40451"/>
            </a:xfrm>
            <a:prstGeom prst="roundRect">
              <a:avLst>
                <a:gd name="adj" fmla="val 1426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圆角矩形 139"/>
            <p:cNvSpPr/>
            <p:nvPr/>
          </p:nvSpPr>
          <p:spPr>
            <a:xfrm>
              <a:off x="5480392" y="4777055"/>
              <a:ext cx="917970" cy="1676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圆角矩形 140"/>
            <p:cNvSpPr/>
            <p:nvPr/>
          </p:nvSpPr>
          <p:spPr>
            <a:xfrm rot="21300000">
              <a:off x="5458433" y="4881819"/>
              <a:ext cx="939953" cy="4045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圆角矩形 141"/>
            <p:cNvSpPr/>
            <p:nvPr/>
          </p:nvSpPr>
          <p:spPr>
            <a:xfrm rot="21300000">
              <a:off x="5458433" y="4963997"/>
              <a:ext cx="939953" cy="4045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圆角矩形 142"/>
            <p:cNvSpPr/>
            <p:nvPr/>
          </p:nvSpPr>
          <p:spPr>
            <a:xfrm rot="21300000">
              <a:off x="5458433" y="5049528"/>
              <a:ext cx="939953" cy="4045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圆角矩形 143"/>
            <p:cNvSpPr/>
            <p:nvPr/>
          </p:nvSpPr>
          <p:spPr>
            <a:xfrm rot="21300000">
              <a:off x="5458433" y="5136157"/>
              <a:ext cx="939953" cy="4045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圆角矩形 144"/>
            <p:cNvSpPr/>
            <p:nvPr/>
          </p:nvSpPr>
          <p:spPr>
            <a:xfrm rot="21300000">
              <a:off x="5458433" y="5205608"/>
              <a:ext cx="939953" cy="4251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圆角矩形 145"/>
            <p:cNvSpPr/>
            <p:nvPr/>
          </p:nvSpPr>
          <p:spPr>
            <a:xfrm>
              <a:off x="5634160" y="5406844"/>
              <a:ext cx="604793" cy="18030"/>
            </a:xfrm>
            <a:prstGeom prst="roundRect">
              <a:avLst>
                <a:gd name="adj" fmla="val 136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圆角矩形 146"/>
            <p:cNvSpPr/>
            <p:nvPr/>
          </p:nvSpPr>
          <p:spPr>
            <a:xfrm>
              <a:off x="5732565" y="5510936"/>
              <a:ext cx="398207" cy="8327"/>
            </a:xfrm>
            <a:prstGeom prst="roundRect">
              <a:avLst>
                <a:gd name="adj" fmla="val 136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7" name="椭圆 106"/>
          <p:cNvSpPr/>
          <p:nvPr/>
        </p:nvSpPr>
        <p:spPr>
          <a:xfrm>
            <a:off x="4179544" y="5631905"/>
            <a:ext cx="3502713" cy="373236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25000"/>
                </a:schemeClr>
              </a:gs>
              <a:gs pos="100000">
                <a:srgbClr val="EFEFE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12" name="组合 111"/>
          <p:cNvGrpSpPr/>
          <p:nvPr/>
        </p:nvGrpSpPr>
        <p:grpSpPr>
          <a:xfrm>
            <a:off x="5143645" y="3146552"/>
            <a:ext cx="1691958" cy="1675207"/>
            <a:chOff x="5245265" y="2863322"/>
            <a:chExt cx="1538545" cy="1523312"/>
          </a:xfrm>
        </p:grpSpPr>
        <p:grpSp>
          <p:nvGrpSpPr>
            <p:cNvPr id="113" name="Group 35"/>
            <p:cNvGrpSpPr>
              <a:grpSpLocks noChangeAspect="1"/>
            </p:cNvGrpSpPr>
            <p:nvPr/>
          </p:nvGrpSpPr>
          <p:grpSpPr bwMode="auto">
            <a:xfrm>
              <a:off x="5329601" y="2866024"/>
              <a:ext cx="1431632" cy="1388238"/>
              <a:chOff x="3477" y="1809"/>
              <a:chExt cx="726" cy="704"/>
            </a:xfrm>
            <a:solidFill>
              <a:schemeClr val="bg1">
                <a:lumMod val="85000"/>
                <a:alpha val="76000"/>
              </a:schemeClr>
            </a:solidFill>
          </p:grpSpPr>
          <p:sp>
            <p:nvSpPr>
              <p:cNvPr id="115" name="Freeform 36"/>
              <p:cNvSpPr/>
              <p:nvPr/>
            </p:nvSpPr>
            <p:spPr bwMode="auto">
              <a:xfrm>
                <a:off x="3928" y="1833"/>
                <a:ext cx="15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0 h 5"/>
                  <a:gd name="T4" fmla="*/ 0 w 6"/>
                  <a:gd name="T5" fmla="*/ 3 h 5"/>
                  <a:gd name="T6" fmla="*/ 0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5 w 6"/>
                  <a:gd name="T13" fmla="*/ 5 h 5"/>
                  <a:gd name="T14" fmla="*/ 6 w 6"/>
                  <a:gd name="T15" fmla="*/ 5 h 5"/>
                  <a:gd name="T16" fmla="*/ 6 w 6"/>
                  <a:gd name="T17" fmla="*/ 5 h 5"/>
                  <a:gd name="T18" fmla="*/ 6 w 6"/>
                  <a:gd name="T19" fmla="*/ 5 h 5"/>
                  <a:gd name="T20" fmla="*/ 6 w 6"/>
                  <a:gd name="T21" fmla="*/ 4 h 5"/>
                  <a:gd name="T22" fmla="*/ 6 w 6"/>
                  <a:gd name="T23" fmla="*/ 3 h 5"/>
                  <a:gd name="T24" fmla="*/ 6 w 6"/>
                  <a:gd name="T25" fmla="*/ 3 h 5"/>
                  <a:gd name="T26" fmla="*/ 5 w 6"/>
                  <a:gd name="T27" fmla="*/ 2 h 5"/>
                  <a:gd name="T28" fmla="*/ 5 w 6"/>
                  <a:gd name="T29" fmla="*/ 2 h 5"/>
                  <a:gd name="T30" fmla="*/ 5 w 6"/>
                  <a:gd name="T31" fmla="*/ 1 h 5"/>
                  <a:gd name="T32" fmla="*/ 5 w 6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Freeform 37"/>
              <p:cNvSpPr/>
              <p:nvPr/>
            </p:nvSpPr>
            <p:spPr bwMode="auto">
              <a:xfrm>
                <a:off x="3928" y="1840"/>
                <a:ext cx="34" cy="33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6 w 14"/>
                  <a:gd name="T5" fmla="*/ 1 h 14"/>
                  <a:gd name="T6" fmla="*/ 6 w 14"/>
                  <a:gd name="T7" fmla="*/ 2 h 14"/>
                  <a:gd name="T8" fmla="*/ 6 w 14"/>
                  <a:gd name="T9" fmla="*/ 2 h 14"/>
                  <a:gd name="T10" fmla="*/ 6 w 14"/>
                  <a:gd name="T11" fmla="*/ 2 h 14"/>
                  <a:gd name="T12" fmla="*/ 5 w 14"/>
                  <a:gd name="T13" fmla="*/ 3 h 14"/>
                  <a:gd name="T14" fmla="*/ 5 w 14"/>
                  <a:gd name="T15" fmla="*/ 3 h 14"/>
                  <a:gd name="T16" fmla="*/ 4 w 14"/>
                  <a:gd name="T17" fmla="*/ 3 h 14"/>
                  <a:gd name="T18" fmla="*/ 4 w 14"/>
                  <a:gd name="T19" fmla="*/ 3 h 14"/>
                  <a:gd name="T20" fmla="*/ 3 w 14"/>
                  <a:gd name="T21" fmla="*/ 3 h 14"/>
                  <a:gd name="T22" fmla="*/ 3 w 14"/>
                  <a:gd name="T23" fmla="*/ 4 h 14"/>
                  <a:gd name="T24" fmla="*/ 3 w 14"/>
                  <a:gd name="T25" fmla="*/ 4 h 14"/>
                  <a:gd name="T26" fmla="*/ 3 w 14"/>
                  <a:gd name="T27" fmla="*/ 4 h 14"/>
                  <a:gd name="T28" fmla="*/ 3 w 14"/>
                  <a:gd name="T29" fmla="*/ 4 h 14"/>
                  <a:gd name="T30" fmla="*/ 2 w 14"/>
                  <a:gd name="T31" fmla="*/ 4 h 14"/>
                  <a:gd name="T32" fmla="*/ 1 w 14"/>
                  <a:gd name="T33" fmla="*/ 4 h 14"/>
                  <a:gd name="T34" fmla="*/ 0 w 14"/>
                  <a:gd name="T35" fmla="*/ 5 h 14"/>
                  <a:gd name="T36" fmla="*/ 0 w 14"/>
                  <a:gd name="T37" fmla="*/ 6 h 14"/>
                  <a:gd name="T38" fmla="*/ 0 w 14"/>
                  <a:gd name="T39" fmla="*/ 6 h 14"/>
                  <a:gd name="T40" fmla="*/ 0 w 14"/>
                  <a:gd name="T41" fmla="*/ 9 h 14"/>
                  <a:gd name="T42" fmla="*/ 1 w 14"/>
                  <a:gd name="T43" fmla="*/ 9 h 14"/>
                  <a:gd name="T44" fmla="*/ 1 w 14"/>
                  <a:gd name="T45" fmla="*/ 9 h 14"/>
                  <a:gd name="T46" fmla="*/ 1 w 14"/>
                  <a:gd name="T47" fmla="*/ 9 h 14"/>
                  <a:gd name="T48" fmla="*/ 1 w 14"/>
                  <a:gd name="T49" fmla="*/ 9 h 14"/>
                  <a:gd name="T50" fmla="*/ 1 w 14"/>
                  <a:gd name="T51" fmla="*/ 11 h 14"/>
                  <a:gd name="T52" fmla="*/ 2 w 14"/>
                  <a:gd name="T53" fmla="*/ 11 h 14"/>
                  <a:gd name="T54" fmla="*/ 3 w 14"/>
                  <a:gd name="T55" fmla="*/ 11 h 14"/>
                  <a:gd name="T56" fmla="*/ 3 w 14"/>
                  <a:gd name="T57" fmla="*/ 11 h 14"/>
                  <a:gd name="T58" fmla="*/ 3 w 14"/>
                  <a:gd name="T59" fmla="*/ 11 h 14"/>
                  <a:gd name="T60" fmla="*/ 3 w 14"/>
                  <a:gd name="T61" fmla="*/ 13 h 14"/>
                  <a:gd name="T62" fmla="*/ 5 w 14"/>
                  <a:gd name="T63" fmla="*/ 13 h 14"/>
                  <a:gd name="T64" fmla="*/ 6 w 14"/>
                  <a:gd name="T65" fmla="*/ 14 h 14"/>
                  <a:gd name="T66" fmla="*/ 7 w 14"/>
                  <a:gd name="T67" fmla="*/ 14 h 14"/>
                  <a:gd name="T68" fmla="*/ 9 w 14"/>
                  <a:gd name="T69" fmla="*/ 13 h 14"/>
                  <a:gd name="T70" fmla="*/ 10 w 14"/>
                  <a:gd name="T71" fmla="*/ 13 h 14"/>
                  <a:gd name="T72" fmla="*/ 10 w 14"/>
                  <a:gd name="T73" fmla="*/ 12 h 14"/>
                  <a:gd name="T74" fmla="*/ 11 w 14"/>
                  <a:gd name="T75" fmla="*/ 12 h 14"/>
                  <a:gd name="T76" fmla="*/ 12 w 14"/>
                  <a:gd name="T77" fmla="*/ 12 h 14"/>
                  <a:gd name="T78" fmla="*/ 13 w 14"/>
                  <a:gd name="T79" fmla="*/ 8 h 14"/>
                  <a:gd name="T80" fmla="*/ 13 w 14"/>
                  <a:gd name="T81" fmla="*/ 7 h 14"/>
                  <a:gd name="T82" fmla="*/ 12 w 14"/>
                  <a:gd name="T83" fmla="*/ 5 h 14"/>
                  <a:gd name="T84" fmla="*/ 12 w 14"/>
                  <a:gd name="T85" fmla="*/ 5 h 14"/>
                  <a:gd name="T86" fmla="*/ 12 w 14"/>
                  <a:gd name="T87" fmla="*/ 5 h 14"/>
                  <a:gd name="T88" fmla="*/ 13 w 14"/>
                  <a:gd name="T89" fmla="*/ 4 h 14"/>
                  <a:gd name="T90" fmla="*/ 13 w 14"/>
                  <a:gd name="T91" fmla="*/ 2 h 14"/>
                  <a:gd name="T92" fmla="*/ 13 w 14"/>
                  <a:gd name="T93" fmla="*/ 2 h 14"/>
                  <a:gd name="T94" fmla="*/ 12 w 14"/>
                  <a:gd name="T95" fmla="*/ 2 h 14"/>
                  <a:gd name="T96" fmla="*/ 12 w 14"/>
                  <a:gd name="T97" fmla="*/ 1 h 14"/>
                  <a:gd name="T98" fmla="*/ 11 w 14"/>
                  <a:gd name="T99" fmla="*/ 1 h 14"/>
                  <a:gd name="T100" fmla="*/ 8 w 14"/>
                  <a:gd name="T101" fmla="*/ 0 h 14"/>
                  <a:gd name="T102" fmla="*/ 8 w 14"/>
                  <a:gd name="T103" fmla="*/ 0 h 14"/>
                  <a:gd name="T104" fmla="*/ 7 w 14"/>
                  <a:gd name="T105" fmla="*/ 0 h 14"/>
                  <a:gd name="T106" fmla="*/ 7 w 14"/>
                  <a:gd name="T107" fmla="*/ 0 h 14"/>
                  <a:gd name="T108" fmla="*/ 7 w 14"/>
                  <a:gd name="T10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1"/>
                      <a:pt x="14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Freeform 38"/>
              <p:cNvSpPr/>
              <p:nvPr/>
            </p:nvSpPr>
            <p:spPr bwMode="auto">
              <a:xfrm>
                <a:off x="3959" y="1847"/>
                <a:ext cx="22" cy="19"/>
              </a:xfrm>
              <a:custGeom>
                <a:avLst/>
                <a:gdLst>
                  <a:gd name="T0" fmla="*/ 4 w 9"/>
                  <a:gd name="T1" fmla="*/ 0 h 8"/>
                  <a:gd name="T2" fmla="*/ 0 w 9"/>
                  <a:gd name="T3" fmla="*/ 1 h 8"/>
                  <a:gd name="T4" fmla="*/ 0 w 9"/>
                  <a:gd name="T5" fmla="*/ 2 h 8"/>
                  <a:gd name="T6" fmla="*/ 1 w 9"/>
                  <a:gd name="T7" fmla="*/ 3 h 8"/>
                  <a:gd name="T8" fmla="*/ 2 w 9"/>
                  <a:gd name="T9" fmla="*/ 4 h 8"/>
                  <a:gd name="T10" fmla="*/ 3 w 9"/>
                  <a:gd name="T11" fmla="*/ 5 h 8"/>
                  <a:gd name="T12" fmla="*/ 3 w 9"/>
                  <a:gd name="T13" fmla="*/ 6 h 8"/>
                  <a:gd name="T14" fmla="*/ 4 w 9"/>
                  <a:gd name="T15" fmla="*/ 6 h 8"/>
                  <a:gd name="T16" fmla="*/ 4 w 9"/>
                  <a:gd name="T17" fmla="*/ 6 h 8"/>
                  <a:gd name="T18" fmla="*/ 4 w 9"/>
                  <a:gd name="T19" fmla="*/ 7 h 8"/>
                  <a:gd name="T20" fmla="*/ 4 w 9"/>
                  <a:gd name="T21" fmla="*/ 7 h 8"/>
                  <a:gd name="T22" fmla="*/ 6 w 9"/>
                  <a:gd name="T23" fmla="*/ 7 h 8"/>
                  <a:gd name="T24" fmla="*/ 6 w 9"/>
                  <a:gd name="T25" fmla="*/ 8 h 8"/>
                  <a:gd name="T26" fmla="*/ 9 w 9"/>
                  <a:gd name="T27" fmla="*/ 6 h 8"/>
                  <a:gd name="T28" fmla="*/ 9 w 9"/>
                  <a:gd name="T29" fmla="*/ 3 h 8"/>
                  <a:gd name="T30" fmla="*/ 9 w 9"/>
                  <a:gd name="T31" fmla="*/ 2 h 8"/>
                  <a:gd name="T32" fmla="*/ 9 w 9"/>
                  <a:gd name="T33" fmla="*/ 1 h 8"/>
                  <a:gd name="T34" fmla="*/ 8 w 9"/>
                  <a:gd name="T35" fmla="*/ 1 h 8"/>
                  <a:gd name="T36" fmla="*/ 7 w 9"/>
                  <a:gd name="T37" fmla="*/ 1 h 8"/>
                  <a:gd name="T38" fmla="*/ 7 w 9"/>
                  <a:gd name="T39" fmla="*/ 1 h 8"/>
                  <a:gd name="T40" fmla="*/ 7 w 9"/>
                  <a:gd name="T41" fmla="*/ 1 h 8"/>
                  <a:gd name="T42" fmla="*/ 8 w 9"/>
                  <a:gd name="T43" fmla="*/ 0 h 8"/>
                  <a:gd name="T44" fmla="*/ 7 w 9"/>
                  <a:gd name="T45" fmla="*/ 0 h 8"/>
                  <a:gd name="T46" fmla="*/ 5 w 9"/>
                  <a:gd name="T47" fmla="*/ 0 h 8"/>
                  <a:gd name="T48" fmla="*/ 4 w 9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39"/>
              <p:cNvSpPr/>
              <p:nvPr/>
            </p:nvSpPr>
            <p:spPr bwMode="auto">
              <a:xfrm>
                <a:off x="3959" y="1864"/>
                <a:ext cx="22" cy="14"/>
              </a:xfrm>
              <a:custGeom>
                <a:avLst/>
                <a:gdLst>
                  <a:gd name="T0" fmla="*/ 6 w 9"/>
                  <a:gd name="T1" fmla="*/ 0 h 6"/>
                  <a:gd name="T2" fmla="*/ 4 w 9"/>
                  <a:gd name="T3" fmla="*/ 0 h 6"/>
                  <a:gd name="T4" fmla="*/ 1 w 9"/>
                  <a:gd name="T5" fmla="*/ 0 h 6"/>
                  <a:gd name="T6" fmla="*/ 0 w 9"/>
                  <a:gd name="T7" fmla="*/ 1 h 6"/>
                  <a:gd name="T8" fmla="*/ 0 w 9"/>
                  <a:gd name="T9" fmla="*/ 2 h 6"/>
                  <a:gd name="T10" fmla="*/ 0 w 9"/>
                  <a:gd name="T11" fmla="*/ 2 h 6"/>
                  <a:gd name="T12" fmla="*/ 0 w 9"/>
                  <a:gd name="T13" fmla="*/ 5 h 6"/>
                  <a:gd name="T14" fmla="*/ 3 w 9"/>
                  <a:gd name="T15" fmla="*/ 5 h 6"/>
                  <a:gd name="T16" fmla="*/ 3 w 9"/>
                  <a:gd name="T17" fmla="*/ 6 h 6"/>
                  <a:gd name="T18" fmla="*/ 8 w 9"/>
                  <a:gd name="T19" fmla="*/ 6 h 6"/>
                  <a:gd name="T20" fmla="*/ 8 w 9"/>
                  <a:gd name="T21" fmla="*/ 6 h 6"/>
                  <a:gd name="T22" fmla="*/ 9 w 9"/>
                  <a:gd name="T23" fmla="*/ 6 h 6"/>
                  <a:gd name="T24" fmla="*/ 9 w 9"/>
                  <a:gd name="T25" fmla="*/ 5 h 6"/>
                  <a:gd name="T26" fmla="*/ 9 w 9"/>
                  <a:gd name="T27" fmla="*/ 5 h 6"/>
                  <a:gd name="T28" fmla="*/ 9 w 9"/>
                  <a:gd name="T29" fmla="*/ 3 h 6"/>
                  <a:gd name="T30" fmla="*/ 7 w 9"/>
                  <a:gd name="T31" fmla="*/ 2 h 6"/>
                  <a:gd name="T32" fmla="*/ 7 w 9"/>
                  <a:gd name="T33" fmla="*/ 2 h 6"/>
                  <a:gd name="T34" fmla="*/ 7 w 9"/>
                  <a:gd name="T35" fmla="*/ 2 h 6"/>
                  <a:gd name="T36" fmla="*/ 6 w 9"/>
                  <a:gd name="T37" fmla="*/ 2 h 6"/>
                  <a:gd name="T38" fmla="*/ 6 w 9"/>
                  <a:gd name="T39" fmla="*/ 1 h 6"/>
                  <a:gd name="T40" fmla="*/ 6 w 9"/>
                  <a:gd name="T41" fmla="*/ 1 h 6"/>
                  <a:gd name="T42" fmla="*/ 6 w 9"/>
                  <a:gd name="T4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6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Freeform 40"/>
              <p:cNvSpPr/>
              <p:nvPr/>
            </p:nvSpPr>
            <p:spPr bwMode="auto">
              <a:xfrm>
                <a:off x="3764" y="1809"/>
                <a:ext cx="81" cy="57"/>
              </a:xfrm>
              <a:custGeom>
                <a:avLst/>
                <a:gdLst>
                  <a:gd name="T0" fmla="*/ 14 w 34"/>
                  <a:gd name="T1" fmla="*/ 1 h 24"/>
                  <a:gd name="T2" fmla="*/ 2 w 34"/>
                  <a:gd name="T3" fmla="*/ 2 h 24"/>
                  <a:gd name="T4" fmla="*/ 2 w 34"/>
                  <a:gd name="T5" fmla="*/ 5 h 24"/>
                  <a:gd name="T6" fmla="*/ 4 w 34"/>
                  <a:gd name="T7" fmla="*/ 6 h 24"/>
                  <a:gd name="T8" fmla="*/ 4 w 34"/>
                  <a:gd name="T9" fmla="*/ 9 h 24"/>
                  <a:gd name="T10" fmla="*/ 4 w 34"/>
                  <a:gd name="T11" fmla="*/ 12 h 24"/>
                  <a:gd name="T12" fmla="*/ 3 w 34"/>
                  <a:gd name="T13" fmla="*/ 13 h 24"/>
                  <a:gd name="T14" fmla="*/ 0 w 34"/>
                  <a:gd name="T15" fmla="*/ 15 h 24"/>
                  <a:gd name="T16" fmla="*/ 0 w 34"/>
                  <a:gd name="T17" fmla="*/ 18 h 24"/>
                  <a:gd name="T18" fmla="*/ 2 w 34"/>
                  <a:gd name="T19" fmla="*/ 20 h 24"/>
                  <a:gd name="T20" fmla="*/ 5 w 34"/>
                  <a:gd name="T21" fmla="*/ 24 h 24"/>
                  <a:gd name="T22" fmla="*/ 11 w 34"/>
                  <a:gd name="T23" fmla="*/ 24 h 24"/>
                  <a:gd name="T24" fmla="*/ 13 w 34"/>
                  <a:gd name="T25" fmla="*/ 22 h 24"/>
                  <a:gd name="T26" fmla="*/ 14 w 34"/>
                  <a:gd name="T27" fmla="*/ 19 h 24"/>
                  <a:gd name="T28" fmla="*/ 15 w 34"/>
                  <a:gd name="T29" fmla="*/ 18 h 24"/>
                  <a:gd name="T30" fmla="*/ 16 w 34"/>
                  <a:gd name="T31" fmla="*/ 18 h 24"/>
                  <a:gd name="T32" fmla="*/ 17 w 34"/>
                  <a:gd name="T33" fmla="*/ 18 h 24"/>
                  <a:gd name="T34" fmla="*/ 21 w 34"/>
                  <a:gd name="T35" fmla="*/ 17 h 24"/>
                  <a:gd name="T36" fmla="*/ 21 w 34"/>
                  <a:gd name="T37" fmla="*/ 16 h 24"/>
                  <a:gd name="T38" fmla="*/ 22 w 34"/>
                  <a:gd name="T39" fmla="*/ 16 h 24"/>
                  <a:gd name="T40" fmla="*/ 25 w 34"/>
                  <a:gd name="T41" fmla="*/ 14 h 24"/>
                  <a:gd name="T42" fmla="*/ 28 w 34"/>
                  <a:gd name="T43" fmla="*/ 14 h 24"/>
                  <a:gd name="T44" fmla="*/ 29 w 34"/>
                  <a:gd name="T45" fmla="*/ 12 h 24"/>
                  <a:gd name="T46" fmla="*/ 29 w 34"/>
                  <a:gd name="T47" fmla="*/ 12 h 24"/>
                  <a:gd name="T48" fmla="*/ 31 w 34"/>
                  <a:gd name="T49" fmla="*/ 11 h 24"/>
                  <a:gd name="T50" fmla="*/ 31 w 34"/>
                  <a:gd name="T51" fmla="*/ 9 h 24"/>
                  <a:gd name="T52" fmla="*/ 31 w 34"/>
                  <a:gd name="T53" fmla="*/ 7 h 24"/>
                  <a:gd name="T54" fmla="*/ 33 w 34"/>
                  <a:gd name="T55" fmla="*/ 5 h 24"/>
                  <a:gd name="T56" fmla="*/ 34 w 34"/>
                  <a:gd name="T57" fmla="*/ 3 h 24"/>
                  <a:gd name="T58" fmla="*/ 34 w 34"/>
                  <a:gd name="T59" fmla="*/ 2 h 24"/>
                  <a:gd name="T60" fmla="*/ 32 w 34"/>
                  <a:gd name="T61" fmla="*/ 0 h 24"/>
                  <a:gd name="T62" fmla="*/ 27 w 34"/>
                  <a:gd name="T6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" h="24">
                    <a:moveTo>
                      <a:pt x="27" y="0"/>
                    </a:moveTo>
                    <a:cubicBezTo>
                      <a:pt x="23" y="0"/>
                      <a:pt x="18" y="0"/>
                      <a:pt x="14" y="1"/>
                    </a:cubicBezTo>
                    <a:cubicBezTo>
                      <a:pt x="10" y="1"/>
                      <a:pt x="6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1"/>
                      <a:pt x="4" y="22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3"/>
                      <a:pt x="13" y="22"/>
                    </a:cubicBezTo>
                    <a:cubicBezTo>
                      <a:pt x="13" y="22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1" y="18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4" y="15"/>
                    </a:cubicBezTo>
                    <a:cubicBezTo>
                      <a:pt x="24" y="15"/>
                      <a:pt x="25" y="14"/>
                      <a:pt x="25" y="14"/>
                    </a:cubicBezTo>
                    <a:cubicBezTo>
                      <a:pt x="25" y="14"/>
                      <a:pt x="26" y="14"/>
                      <a:pt x="26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14"/>
                      <a:pt x="29" y="13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1" y="12"/>
                      <a:pt x="31" y="11"/>
                    </a:cubicBezTo>
                    <a:cubicBezTo>
                      <a:pt x="32" y="11"/>
                      <a:pt x="32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6"/>
                      <a:pt x="31" y="6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Freeform 41"/>
              <p:cNvSpPr>
                <a:spLocks noEditPoints="1"/>
              </p:cNvSpPr>
              <p:nvPr/>
            </p:nvSpPr>
            <p:spPr bwMode="auto">
              <a:xfrm>
                <a:off x="3902" y="1838"/>
                <a:ext cx="301" cy="585"/>
              </a:xfrm>
              <a:custGeom>
                <a:avLst/>
                <a:gdLst>
                  <a:gd name="T0" fmla="*/ 51 w 126"/>
                  <a:gd name="T1" fmla="*/ 38 h 245"/>
                  <a:gd name="T2" fmla="*/ 34 w 126"/>
                  <a:gd name="T3" fmla="*/ 3 h 245"/>
                  <a:gd name="T4" fmla="*/ 35 w 126"/>
                  <a:gd name="T5" fmla="*/ 9 h 245"/>
                  <a:gd name="T6" fmla="*/ 34 w 126"/>
                  <a:gd name="T7" fmla="*/ 18 h 245"/>
                  <a:gd name="T8" fmla="*/ 22 w 126"/>
                  <a:gd name="T9" fmla="*/ 26 h 245"/>
                  <a:gd name="T10" fmla="*/ 39 w 126"/>
                  <a:gd name="T11" fmla="*/ 42 h 245"/>
                  <a:gd name="T12" fmla="*/ 48 w 126"/>
                  <a:gd name="T13" fmla="*/ 45 h 245"/>
                  <a:gd name="T14" fmla="*/ 59 w 126"/>
                  <a:gd name="T15" fmla="*/ 54 h 245"/>
                  <a:gd name="T16" fmla="*/ 58 w 126"/>
                  <a:gd name="T17" fmla="*/ 43 h 245"/>
                  <a:gd name="T18" fmla="*/ 65 w 126"/>
                  <a:gd name="T19" fmla="*/ 49 h 245"/>
                  <a:gd name="T20" fmla="*/ 67 w 126"/>
                  <a:gd name="T21" fmla="*/ 34 h 245"/>
                  <a:gd name="T22" fmla="*/ 74 w 126"/>
                  <a:gd name="T23" fmla="*/ 44 h 245"/>
                  <a:gd name="T24" fmla="*/ 78 w 126"/>
                  <a:gd name="T25" fmla="*/ 55 h 245"/>
                  <a:gd name="T26" fmla="*/ 85 w 126"/>
                  <a:gd name="T27" fmla="*/ 56 h 245"/>
                  <a:gd name="T28" fmla="*/ 90 w 126"/>
                  <a:gd name="T29" fmla="*/ 63 h 245"/>
                  <a:gd name="T30" fmla="*/ 80 w 126"/>
                  <a:gd name="T31" fmla="*/ 65 h 245"/>
                  <a:gd name="T32" fmla="*/ 71 w 126"/>
                  <a:gd name="T33" fmla="*/ 66 h 245"/>
                  <a:gd name="T34" fmla="*/ 64 w 126"/>
                  <a:gd name="T35" fmla="*/ 63 h 245"/>
                  <a:gd name="T36" fmla="*/ 56 w 126"/>
                  <a:gd name="T37" fmla="*/ 58 h 245"/>
                  <a:gd name="T38" fmla="*/ 48 w 126"/>
                  <a:gd name="T39" fmla="*/ 53 h 245"/>
                  <a:gd name="T40" fmla="*/ 32 w 126"/>
                  <a:gd name="T41" fmla="*/ 54 h 245"/>
                  <a:gd name="T42" fmla="*/ 24 w 126"/>
                  <a:gd name="T43" fmla="*/ 58 h 245"/>
                  <a:gd name="T44" fmla="*/ 14 w 126"/>
                  <a:gd name="T45" fmla="*/ 72 h 245"/>
                  <a:gd name="T46" fmla="*/ 6 w 126"/>
                  <a:gd name="T47" fmla="*/ 80 h 245"/>
                  <a:gd name="T48" fmla="*/ 1 w 126"/>
                  <a:gd name="T49" fmla="*/ 96 h 245"/>
                  <a:gd name="T50" fmla="*/ 1 w 126"/>
                  <a:gd name="T51" fmla="*/ 109 h 245"/>
                  <a:gd name="T52" fmla="*/ 9 w 126"/>
                  <a:gd name="T53" fmla="*/ 120 h 245"/>
                  <a:gd name="T54" fmla="*/ 21 w 126"/>
                  <a:gd name="T55" fmla="*/ 132 h 245"/>
                  <a:gd name="T56" fmla="*/ 33 w 126"/>
                  <a:gd name="T57" fmla="*/ 138 h 245"/>
                  <a:gd name="T58" fmla="*/ 43 w 126"/>
                  <a:gd name="T59" fmla="*/ 139 h 245"/>
                  <a:gd name="T60" fmla="*/ 57 w 126"/>
                  <a:gd name="T61" fmla="*/ 135 h 245"/>
                  <a:gd name="T62" fmla="*/ 67 w 126"/>
                  <a:gd name="T63" fmla="*/ 140 h 245"/>
                  <a:gd name="T64" fmla="*/ 68 w 126"/>
                  <a:gd name="T65" fmla="*/ 153 h 245"/>
                  <a:gd name="T66" fmla="*/ 76 w 126"/>
                  <a:gd name="T67" fmla="*/ 168 h 245"/>
                  <a:gd name="T68" fmla="*/ 77 w 126"/>
                  <a:gd name="T69" fmla="*/ 181 h 245"/>
                  <a:gd name="T70" fmla="*/ 71 w 126"/>
                  <a:gd name="T71" fmla="*/ 194 h 245"/>
                  <a:gd name="T72" fmla="*/ 71 w 126"/>
                  <a:gd name="T73" fmla="*/ 214 h 245"/>
                  <a:gd name="T74" fmla="*/ 72 w 126"/>
                  <a:gd name="T75" fmla="*/ 234 h 245"/>
                  <a:gd name="T76" fmla="*/ 81 w 126"/>
                  <a:gd name="T77" fmla="*/ 242 h 245"/>
                  <a:gd name="T78" fmla="*/ 97 w 126"/>
                  <a:gd name="T79" fmla="*/ 232 h 245"/>
                  <a:gd name="T80" fmla="*/ 100 w 126"/>
                  <a:gd name="T81" fmla="*/ 221 h 245"/>
                  <a:gd name="T82" fmla="*/ 108 w 126"/>
                  <a:gd name="T83" fmla="*/ 206 h 245"/>
                  <a:gd name="T84" fmla="*/ 119 w 126"/>
                  <a:gd name="T85" fmla="*/ 181 h 245"/>
                  <a:gd name="T86" fmla="*/ 122 w 126"/>
                  <a:gd name="T87" fmla="*/ 158 h 245"/>
                  <a:gd name="T88" fmla="*/ 124 w 126"/>
                  <a:gd name="T89" fmla="*/ 142 h 245"/>
                  <a:gd name="T90" fmla="*/ 122 w 126"/>
                  <a:gd name="T91" fmla="*/ 116 h 245"/>
                  <a:gd name="T92" fmla="*/ 116 w 126"/>
                  <a:gd name="T93" fmla="*/ 107 h 245"/>
                  <a:gd name="T94" fmla="*/ 106 w 126"/>
                  <a:gd name="T95" fmla="*/ 90 h 245"/>
                  <a:gd name="T96" fmla="*/ 99 w 126"/>
                  <a:gd name="T97" fmla="*/ 76 h 245"/>
                  <a:gd name="T98" fmla="*/ 103 w 126"/>
                  <a:gd name="T99" fmla="*/ 82 h 245"/>
                  <a:gd name="T100" fmla="*/ 111 w 126"/>
                  <a:gd name="T101" fmla="*/ 95 h 245"/>
                  <a:gd name="T102" fmla="*/ 116 w 126"/>
                  <a:gd name="T103" fmla="*/ 105 h 245"/>
                  <a:gd name="T104" fmla="*/ 118 w 126"/>
                  <a:gd name="T105" fmla="*/ 84 h 245"/>
                  <a:gd name="T106" fmla="*/ 115 w 126"/>
                  <a:gd name="T107" fmla="*/ 77 h 245"/>
                  <a:gd name="T108" fmla="*/ 110 w 126"/>
                  <a:gd name="T109" fmla="*/ 69 h 245"/>
                  <a:gd name="T110" fmla="*/ 106 w 126"/>
                  <a:gd name="T111" fmla="*/ 62 h 245"/>
                  <a:gd name="T112" fmla="*/ 99 w 126"/>
                  <a:gd name="T113" fmla="*/ 52 h 245"/>
                  <a:gd name="T114" fmla="*/ 80 w 126"/>
                  <a:gd name="T115" fmla="*/ 31 h 245"/>
                  <a:gd name="T116" fmla="*/ 62 w 126"/>
                  <a:gd name="T117" fmla="*/ 17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6" h="245">
                    <a:moveTo>
                      <a:pt x="49" y="38"/>
                    </a:move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7" y="37"/>
                      <a:pt x="46" y="36"/>
                      <a:pt x="46" y="35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1" y="38"/>
                    </a:cubicBezTo>
                    <a:cubicBezTo>
                      <a:pt x="51" y="38"/>
                      <a:pt x="52" y="38"/>
                      <a:pt x="52" y="38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moveTo>
                      <a:pt x="34" y="0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4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4"/>
                      <a:pt x="36" y="14"/>
                    </a:cubicBezTo>
                    <a:cubicBezTo>
                      <a:pt x="37" y="15"/>
                      <a:pt x="37" y="15"/>
                      <a:pt x="38" y="1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7"/>
                      <a:pt x="39" y="17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8"/>
                      <a:pt x="33" y="19"/>
                      <a:pt x="32" y="19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8" y="20"/>
                      <a:pt x="28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4" y="22"/>
                    </a:cubicBezTo>
                    <a:cubicBezTo>
                      <a:pt x="24" y="23"/>
                      <a:pt x="23" y="23"/>
                      <a:pt x="23" y="24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6"/>
                      <a:pt x="22" y="26"/>
                    </a:cubicBezTo>
                    <a:cubicBezTo>
                      <a:pt x="21" y="26"/>
                      <a:pt x="21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31"/>
                      <a:pt x="23" y="33"/>
                      <a:pt x="25" y="34"/>
                    </a:cubicBezTo>
                    <a:cubicBezTo>
                      <a:pt x="25" y="35"/>
                      <a:pt x="26" y="36"/>
                      <a:pt x="27" y="36"/>
                    </a:cubicBezTo>
                    <a:cubicBezTo>
                      <a:pt x="29" y="39"/>
                      <a:pt x="31" y="42"/>
                      <a:pt x="31" y="45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4" y="46"/>
                      <a:pt x="34" y="44"/>
                      <a:pt x="34" y="43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40" y="42"/>
                      <a:pt x="40" y="41"/>
                    </a:cubicBezTo>
                    <a:cubicBezTo>
                      <a:pt x="40" y="41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2" y="40"/>
                      <a:pt x="42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5" y="42"/>
                      <a:pt x="46" y="42"/>
                    </a:cubicBezTo>
                    <a:cubicBezTo>
                      <a:pt x="46" y="42"/>
                      <a:pt x="46" y="43"/>
                      <a:pt x="46" y="43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60" y="52"/>
                      <a:pt x="60" y="52"/>
                      <a:pt x="60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8" y="43"/>
                      <a:pt x="57" y="43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5"/>
                      <a:pt x="62" y="46"/>
                      <a:pt x="62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8"/>
                      <a:pt x="65" y="48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6" y="50"/>
                      <a:pt x="66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8" y="50"/>
                      <a:pt x="69" y="49"/>
                    </a:cubicBezTo>
                    <a:cubicBezTo>
                      <a:pt x="69" y="49"/>
                      <a:pt x="69" y="49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70" y="47"/>
                      <a:pt x="70" y="46"/>
                      <a:pt x="70" y="44"/>
                    </a:cubicBezTo>
                    <a:cubicBezTo>
                      <a:pt x="70" y="42"/>
                      <a:pt x="69" y="40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6"/>
                      <a:pt x="66" y="35"/>
                      <a:pt x="66" y="35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8" y="34"/>
                      <a:pt x="69" y="35"/>
                      <a:pt x="70" y="35"/>
                    </a:cubicBezTo>
                    <a:cubicBezTo>
                      <a:pt x="71" y="36"/>
                      <a:pt x="71" y="36"/>
                      <a:pt x="72" y="36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8"/>
                      <a:pt x="74" y="39"/>
                      <a:pt x="75" y="39"/>
                    </a:cubicBez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40"/>
                      <a:pt x="77" y="40"/>
                      <a:pt x="78" y="41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8" y="42"/>
                      <a:pt x="79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5" y="43"/>
                      <a:pt x="74" y="43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6"/>
                      <a:pt x="73" y="48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50"/>
                      <a:pt x="74" y="50"/>
                      <a:pt x="75" y="5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3"/>
                      <a:pt x="77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0" y="55"/>
                      <a:pt x="80" y="55"/>
                      <a:pt x="81" y="55"/>
                    </a:cubicBezTo>
                    <a:cubicBezTo>
                      <a:pt x="81" y="56"/>
                      <a:pt x="82" y="56"/>
                      <a:pt x="83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6"/>
                      <a:pt x="89" y="66"/>
                      <a:pt x="89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6" y="67"/>
                      <a:pt x="86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4" y="66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8" y="64"/>
                    </a:cubicBezTo>
                    <a:cubicBezTo>
                      <a:pt x="78" y="63"/>
                      <a:pt x="77" y="63"/>
                      <a:pt x="77" y="63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6" y="65"/>
                      <a:pt x="76" y="66"/>
                      <a:pt x="75" y="67"/>
                    </a:cubicBezTo>
                    <a:cubicBezTo>
                      <a:pt x="75" y="67"/>
                      <a:pt x="75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5" y="63"/>
                      <a:pt x="65" y="63"/>
                      <a:pt x="64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2"/>
                      <a:pt x="63" y="62"/>
                      <a:pt x="63" y="62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0" y="61"/>
                      <a:pt x="60" y="61"/>
                    </a:cubicBezTo>
                    <a:cubicBezTo>
                      <a:pt x="59" y="61"/>
                      <a:pt x="59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1"/>
                      <a:pt x="57" y="60"/>
                      <a:pt x="57" y="60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5" y="55"/>
                      <a:pt x="55" y="54"/>
                      <a:pt x="54" y="54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9" y="51"/>
                      <a:pt x="48" y="52"/>
                      <a:pt x="48" y="53"/>
                    </a:cubicBezTo>
                    <a:cubicBezTo>
                      <a:pt x="47" y="54"/>
                      <a:pt x="47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5" y="54"/>
                      <a:pt x="44" y="54"/>
                    </a:cubicBezTo>
                    <a:cubicBezTo>
                      <a:pt x="44" y="53"/>
                      <a:pt x="43" y="53"/>
                      <a:pt x="43" y="53"/>
                    </a:cubicBezTo>
                    <a:cubicBezTo>
                      <a:pt x="41" y="53"/>
                      <a:pt x="40" y="53"/>
                      <a:pt x="39" y="53"/>
                    </a:cubicBezTo>
                    <a:cubicBezTo>
                      <a:pt x="39" y="53"/>
                      <a:pt x="38" y="53"/>
                      <a:pt x="38" y="53"/>
                    </a:cubicBezTo>
                    <a:cubicBezTo>
                      <a:pt x="37" y="53"/>
                      <a:pt x="37" y="53"/>
                      <a:pt x="36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1" y="56"/>
                    </a:cubicBezTo>
                    <a:cubicBezTo>
                      <a:pt x="31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5"/>
                      <a:pt x="28" y="55"/>
                      <a:pt x="27" y="55"/>
                    </a:cubicBezTo>
                    <a:cubicBezTo>
                      <a:pt x="27" y="55"/>
                      <a:pt x="27" y="55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5" y="56"/>
                      <a:pt x="24" y="57"/>
                    </a:cubicBezTo>
                    <a:cubicBezTo>
                      <a:pt x="24" y="57"/>
                      <a:pt x="24" y="57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0" y="60"/>
                      <a:pt x="20" y="60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7" y="62"/>
                      <a:pt x="17" y="64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6"/>
                      <a:pt x="16" y="67"/>
                      <a:pt x="16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70"/>
                      <a:pt x="16" y="71"/>
                      <a:pt x="15" y="71"/>
                    </a:cubicBezTo>
                    <a:cubicBezTo>
                      <a:pt x="15" y="72"/>
                      <a:pt x="14" y="72"/>
                      <a:pt x="14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5"/>
                      <a:pt x="7" y="77"/>
                      <a:pt x="7" y="78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79"/>
                      <a:pt x="6" y="80"/>
                      <a:pt x="6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4"/>
                      <a:pt x="5" y="85"/>
                      <a:pt x="4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7"/>
                      <a:pt x="2" y="88"/>
                      <a:pt x="2" y="88"/>
                    </a:cubicBezTo>
                    <a:cubicBezTo>
                      <a:pt x="2" y="89"/>
                      <a:pt x="2" y="89"/>
                      <a:pt x="1" y="90"/>
                    </a:cubicBezTo>
                    <a:cubicBezTo>
                      <a:pt x="1" y="90"/>
                      <a:pt x="1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0" y="95"/>
                      <a:pt x="0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100"/>
                      <a:pt x="3" y="100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2"/>
                      <a:pt x="4" y="10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5"/>
                      <a:pt x="3" y="106"/>
                    </a:cubicBezTo>
                    <a:cubicBezTo>
                      <a:pt x="3" y="106"/>
                      <a:pt x="3" y="107"/>
                      <a:pt x="2" y="107"/>
                    </a:cubicBezTo>
                    <a:cubicBezTo>
                      <a:pt x="2" y="108"/>
                      <a:pt x="1" y="108"/>
                      <a:pt x="1" y="10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3"/>
                      <a:pt x="3" y="113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4" y="114"/>
                      <a:pt x="4" y="115"/>
                      <a:pt x="5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5" y="117"/>
                      <a:pt x="5" y="117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8" y="119"/>
                      <a:pt x="9" y="120"/>
                      <a:pt x="9" y="120"/>
                    </a:cubicBezTo>
                    <a:cubicBezTo>
                      <a:pt x="11" y="121"/>
                      <a:pt x="11" y="123"/>
                      <a:pt x="11" y="125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1" y="126"/>
                      <a:pt x="11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3"/>
                      <a:pt x="21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5"/>
                      <a:pt x="23" y="136"/>
                      <a:pt x="24" y="136"/>
                    </a:cubicBezTo>
                    <a:cubicBezTo>
                      <a:pt x="25" y="136"/>
                      <a:pt x="26" y="137"/>
                      <a:pt x="26" y="13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9"/>
                      <a:pt x="28" y="139"/>
                      <a:pt x="28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1" y="138"/>
                      <a:pt x="31" y="138"/>
                      <a:pt x="32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4" y="136"/>
                      <a:pt x="34" y="136"/>
                    </a:cubicBezTo>
                    <a:cubicBezTo>
                      <a:pt x="34" y="136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6" y="138"/>
                      <a:pt x="37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9" y="138"/>
                      <a:pt x="39" y="138"/>
                      <a:pt x="39" y="139"/>
                    </a:cubicBezTo>
                    <a:cubicBezTo>
                      <a:pt x="40" y="139"/>
                      <a:pt x="41" y="139"/>
                      <a:pt x="42" y="139"/>
                    </a:cubicBezTo>
                    <a:cubicBezTo>
                      <a:pt x="42" y="139"/>
                      <a:pt x="42" y="139"/>
                      <a:pt x="42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6" y="139"/>
                      <a:pt x="46" y="139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47" y="136"/>
                      <a:pt x="47" y="136"/>
                      <a:pt x="48" y="135"/>
                    </a:cubicBezTo>
                    <a:cubicBezTo>
                      <a:pt x="48" y="134"/>
                      <a:pt x="48" y="134"/>
                      <a:pt x="49" y="134"/>
                    </a:cubicBezTo>
                    <a:cubicBezTo>
                      <a:pt x="49" y="134"/>
                      <a:pt x="49" y="133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5" y="133"/>
                      <a:pt x="56" y="134"/>
                      <a:pt x="57" y="135"/>
                    </a:cubicBezTo>
                    <a:cubicBezTo>
                      <a:pt x="57" y="136"/>
                      <a:pt x="57" y="136"/>
                      <a:pt x="58" y="136"/>
                    </a:cubicBezTo>
                    <a:cubicBezTo>
                      <a:pt x="59" y="136"/>
                      <a:pt x="59" y="136"/>
                      <a:pt x="59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38"/>
                      <a:pt x="60" y="138"/>
                      <a:pt x="60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2" y="138"/>
                      <a:pt x="62" y="138"/>
                      <a:pt x="63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39"/>
                      <a:pt x="66" y="139"/>
                      <a:pt x="67" y="140"/>
                    </a:cubicBezTo>
                    <a:cubicBezTo>
                      <a:pt x="67" y="140"/>
                      <a:pt x="68" y="140"/>
                      <a:pt x="68" y="141"/>
                    </a:cubicBezTo>
                    <a:cubicBezTo>
                      <a:pt x="69" y="141"/>
                      <a:pt x="70" y="143"/>
                      <a:pt x="70" y="144"/>
                    </a:cubicBezTo>
                    <a:cubicBezTo>
                      <a:pt x="70" y="145"/>
                      <a:pt x="70" y="145"/>
                      <a:pt x="69" y="146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7"/>
                      <a:pt x="69" y="148"/>
                      <a:pt x="68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7" y="151"/>
                      <a:pt x="67" y="151"/>
                      <a:pt x="67" y="151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54"/>
                      <a:pt x="69" y="155"/>
                      <a:pt x="70" y="155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0" y="156"/>
                      <a:pt x="71" y="156"/>
                      <a:pt x="71" y="157"/>
                    </a:cubicBezTo>
                    <a:cubicBezTo>
                      <a:pt x="71" y="157"/>
                      <a:pt x="71" y="157"/>
                      <a:pt x="72" y="158"/>
                    </a:cubicBezTo>
                    <a:cubicBezTo>
                      <a:pt x="72" y="159"/>
                      <a:pt x="72" y="159"/>
                      <a:pt x="73" y="160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1"/>
                      <a:pt x="73" y="162"/>
                      <a:pt x="73" y="162"/>
                    </a:cubicBezTo>
                    <a:cubicBezTo>
                      <a:pt x="73" y="163"/>
                      <a:pt x="73" y="163"/>
                      <a:pt x="74" y="164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5" y="165"/>
                      <a:pt x="75" y="165"/>
                      <a:pt x="76" y="165"/>
                    </a:cubicBezTo>
                    <a:cubicBezTo>
                      <a:pt x="76" y="165"/>
                      <a:pt x="76" y="166"/>
                      <a:pt x="76" y="166"/>
                    </a:cubicBezTo>
                    <a:cubicBezTo>
                      <a:pt x="76" y="166"/>
                      <a:pt x="76" y="166"/>
                      <a:pt x="76" y="166"/>
                    </a:cubicBezTo>
                    <a:cubicBezTo>
                      <a:pt x="76" y="167"/>
                      <a:pt x="76" y="167"/>
                      <a:pt x="76" y="168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3"/>
                      <a:pt x="77" y="173"/>
                      <a:pt x="77" y="173"/>
                    </a:cubicBezTo>
                    <a:cubicBezTo>
                      <a:pt x="77" y="174"/>
                      <a:pt x="77" y="174"/>
                      <a:pt x="77" y="174"/>
                    </a:cubicBezTo>
                    <a:cubicBezTo>
                      <a:pt x="77" y="174"/>
                      <a:pt x="77" y="176"/>
                      <a:pt x="77" y="176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8" y="182"/>
                      <a:pt x="78" y="182"/>
                      <a:pt x="78" y="182"/>
                    </a:cubicBezTo>
                    <a:cubicBezTo>
                      <a:pt x="77" y="182"/>
                      <a:pt x="77" y="182"/>
                      <a:pt x="77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3"/>
                      <a:pt x="76" y="184"/>
                      <a:pt x="76" y="184"/>
                    </a:cubicBezTo>
                    <a:cubicBezTo>
                      <a:pt x="75" y="185"/>
                      <a:pt x="75" y="185"/>
                      <a:pt x="75" y="185"/>
                    </a:cubicBezTo>
                    <a:cubicBezTo>
                      <a:pt x="74" y="186"/>
                      <a:pt x="74" y="186"/>
                      <a:pt x="74" y="187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1" y="193"/>
                      <a:pt x="71" y="193"/>
                      <a:pt x="71" y="193"/>
                    </a:cubicBezTo>
                    <a:cubicBezTo>
                      <a:pt x="71" y="194"/>
                      <a:pt x="71" y="194"/>
                      <a:pt x="71" y="194"/>
                    </a:cubicBezTo>
                    <a:cubicBezTo>
                      <a:pt x="71" y="195"/>
                      <a:pt x="71" y="195"/>
                      <a:pt x="71" y="195"/>
                    </a:cubicBezTo>
                    <a:cubicBezTo>
                      <a:pt x="70" y="196"/>
                      <a:pt x="70" y="196"/>
                      <a:pt x="70" y="196"/>
                    </a:cubicBezTo>
                    <a:cubicBezTo>
                      <a:pt x="70" y="197"/>
                      <a:pt x="70" y="197"/>
                      <a:pt x="70" y="197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211"/>
                      <a:pt x="68" y="211"/>
                      <a:pt x="68" y="211"/>
                    </a:cubicBezTo>
                    <a:cubicBezTo>
                      <a:pt x="69" y="211"/>
                      <a:pt x="69" y="211"/>
                      <a:pt x="69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0" y="213"/>
                      <a:pt x="70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5"/>
                      <a:pt x="71" y="215"/>
                      <a:pt x="71" y="215"/>
                    </a:cubicBezTo>
                    <a:cubicBezTo>
                      <a:pt x="71" y="217"/>
                      <a:pt x="71" y="217"/>
                      <a:pt x="71" y="218"/>
                    </a:cubicBezTo>
                    <a:cubicBezTo>
                      <a:pt x="71" y="218"/>
                      <a:pt x="71" y="218"/>
                      <a:pt x="71" y="218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72" y="232"/>
                      <a:pt x="72" y="233"/>
                      <a:pt x="72" y="234"/>
                    </a:cubicBezTo>
                    <a:cubicBezTo>
                      <a:pt x="73" y="235"/>
                      <a:pt x="73" y="236"/>
                      <a:pt x="72" y="236"/>
                    </a:cubicBezTo>
                    <a:cubicBezTo>
                      <a:pt x="72" y="237"/>
                      <a:pt x="72" y="237"/>
                      <a:pt x="71" y="238"/>
                    </a:cubicBezTo>
                    <a:cubicBezTo>
                      <a:pt x="71" y="238"/>
                      <a:pt x="70" y="238"/>
                      <a:pt x="70" y="238"/>
                    </a:cubicBezTo>
                    <a:cubicBezTo>
                      <a:pt x="69" y="239"/>
                      <a:pt x="69" y="239"/>
                      <a:pt x="69" y="239"/>
                    </a:cubicBezTo>
                    <a:cubicBezTo>
                      <a:pt x="68" y="239"/>
                      <a:pt x="68" y="239"/>
                      <a:pt x="67" y="239"/>
                    </a:cubicBezTo>
                    <a:cubicBezTo>
                      <a:pt x="67" y="240"/>
                      <a:pt x="67" y="241"/>
                      <a:pt x="67" y="242"/>
                    </a:cubicBezTo>
                    <a:cubicBezTo>
                      <a:pt x="67" y="243"/>
                      <a:pt x="67" y="243"/>
                      <a:pt x="67" y="243"/>
                    </a:cubicBezTo>
                    <a:cubicBezTo>
                      <a:pt x="67" y="243"/>
                      <a:pt x="67" y="244"/>
                      <a:pt x="68" y="245"/>
                    </a:cubicBezTo>
                    <a:cubicBezTo>
                      <a:pt x="68" y="245"/>
                      <a:pt x="69" y="245"/>
                      <a:pt x="69" y="245"/>
                    </a:cubicBezTo>
                    <a:cubicBezTo>
                      <a:pt x="70" y="245"/>
                      <a:pt x="70" y="245"/>
                      <a:pt x="71" y="245"/>
                    </a:cubicBezTo>
                    <a:cubicBezTo>
                      <a:pt x="71" y="244"/>
                      <a:pt x="71" y="244"/>
                      <a:pt x="71" y="244"/>
                    </a:cubicBezTo>
                    <a:cubicBezTo>
                      <a:pt x="72" y="244"/>
                      <a:pt x="74" y="244"/>
                      <a:pt x="75" y="244"/>
                    </a:cubicBezTo>
                    <a:cubicBezTo>
                      <a:pt x="76" y="244"/>
                      <a:pt x="76" y="244"/>
                      <a:pt x="76" y="244"/>
                    </a:cubicBezTo>
                    <a:cubicBezTo>
                      <a:pt x="78" y="244"/>
                      <a:pt x="80" y="243"/>
                      <a:pt x="81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3"/>
                      <a:pt x="83" y="243"/>
                      <a:pt x="83" y="243"/>
                    </a:cubicBezTo>
                    <a:cubicBezTo>
                      <a:pt x="84" y="243"/>
                      <a:pt x="84" y="242"/>
                      <a:pt x="85" y="242"/>
                    </a:cubicBezTo>
                    <a:cubicBezTo>
                      <a:pt x="85" y="241"/>
                      <a:pt x="85" y="241"/>
                      <a:pt x="85" y="241"/>
                    </a:cubicBezTo>
                    <a:cubicBezTo>
                      <a:pt x="85" y="240"/>
                      <a:pt x="86" y="240"/>
                      <a:pt x="87" y="240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6"/>
                      <a:pt x="88" y="234"/>
                      <a:pt x="90" y="233"/>
                    </a:cubicBezTo>
                    <a:cubicBezTo>
                      <a:pt x="90" y="233"/>
                      <a:pt x="91" y="232"/>
                      <a:pt x="93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4" y="232"/>
                      <a:pt x="94" y="232"/>
                      <a:pt x="95" y="232"/>
                    </a:cubicBezTo>
                    <a:cubicBezTo>
                      <a:pt x="95" y="232"/>
                      <a:pt x="95" y="232"/>
                      <a:pt x="96" y="232"/>
                    </a:cubicBezTo>
                    <a:cubicBezTo>
                      <a:pt x="96" y="232"/>
                      <a:pt x="97" y="232"/>
                      <a:pt x="97" y="232"/>
                    </a:cubicBezTo>
                    <a:cubicBezTo>
                      <a:pt x="99" y="232"/>
                      <a:pt x="99" y="231"/>
                      <a:pt x="99" y="231"/>
                    </a:cubicBezTo>
                    <a:cubicBezTo>
                      <a:pt x="99" y="230"/>
                      <a:pt x="99" y="229"/>
                      <a:pt x="99" y="229"/>
                    </a:cubicBezTo>
                    <a:cubicBezTo>
                      <a:pt x="99" y="228"/>
                      <a:pt x="99" y="228"/>
                      <a:pt x="99" y="228"/>
                    </a:cubicBezTo>
                    <a:cubicBezTo>
                      <a:pt x="99" y="226"/>
                      <a:pt x="99" y="226"/>
                      <a:pt x="99" y="226"/>
                    </a:cubicBezTo>
                    <a:cubicBezTo>
                      <a:pt x="99" y="225"/>
                      <a:pt x="99" y="225"/>
                      <a:pt x="98" y="225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7" y="224"/>
                      <a:pt x="98" y="223"/>
                      <a:pt x="98" y="223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99" y="222"/>
                      <a:pt x="99" y="222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100" y="221"/>
                      <a:pt x="100" y="221"/>
                      <a:pt x="100" y="221"/>
                    </a:cubicBezTo>
                    <a:cubicBezTo>
                      <a:pt x="100" y="220"/>
                      <a:pt x="100" y="220"/>
                      <a:pt x="100" y="220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2" y="219"/>
                      <a:pt x="102" y="219"/>
                    </a:cubicBezTo>
                    <a:cubicBezTo>
                      <a:pt x="103" y="219"/>
                      <a:pt x="104" y="218"/>
                      <a:pt x="105" y="216"/>
                    </a:cubicBezTo>
                    <a:cubicBezTo>
                      <a:pt x="105" y="215"/>
                      <a:pt x="105" y="213"/>
                      <a:pt x="105" y="212"/>
                    </a:cubicBezTo>
                    <a:cubicBezTo>
                      <a:pt x="105" y="211"/>
                      <a:pt x="105" y="211"/>
                      <a:pt x="105" y="211"/>
                    </a:cubicBezTo>
                    <a:cubicBezTo>
                      <a:pt x="105" y="211"/>
                      <a:pt x="105" y="210"/>
                      <a:pt x="105" y="209"/>
                    </a:cubicBezTo>
                    <a:cubicBezTo>
                      <a:pt x="105" y="209"/>
                      <a:pt x="105" y="209"/>
                      <a:pt x="105" y="209"/>
                    </a:cubicBezTo>
                    <a:cubicBezTo>
                      <a:pt x="106" y="210"/>
                      <a:pt x="106" y="210"/>
                      <a:pt x="106" y="210"/>
                    </a:cubicBezTo>
                    <a:cubicBezTo>
                      <a:pt x="106" y="208"/>
                      <a:pt x="106" y="208"/>
                      <a:pt x="106" y="208"/>
                    </a:cubicBezTo>
                    <a:cubicBezTo>
                      <a:pt x="106" y="208"/>
                      <a:pt x="106" y="207"/>
                      <a:pt x="106" y="207"/>
                    </a:cubicBezTo>
                    <a:cubicBezTo>
                      <a:pt x="107" y="206"/>
                      <a:pt x="107" y="206"/>
                      <a:pt x="108" y="206"/>
                    </a:cubicBezTo>
                    <a:cubicBezTo>
                      <a:pt x="108" y="205"/>
                      <a:pt x="108" y="205"/>
                      <a:pt x="108" y="205"/>
                    </a:cubicBezTo>
                    <a:cubicBezTo>
                      <a:pt x="109" y="205"/>
                      <a:pt x="109" y="205"/>
                      <a:pt x="110" y="204"/>
                    </a:cubicBezTo>
                    <a:cubicBezTo>
                      <a:pt x="110" y="204"/>
                      <a:pt x="110" y="203"/>
                      <a:pt x="110" y="202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1" y="199"/>
                      <a:pt x="111" y="199"/>
                      <a:pt x="112" y="198"/>
                    </a:cubicBezTo>
                    <a:cubicBezTo>
                      <a:pt x="113" y="197"/>
                      <a:pt x="114" y="196"/>
                      <a:pt x="116" y="195"/>
                    </a:cubicBezTo>
                    <a:cubicBezTo>
                      <a:pt x="116" y="194"/>
                      <a:pt x="116" y="194"/>
                      <a:pt x="117" y="194"/>
                    </a:cubicBezTo>
                    <a:cubicBezTo>
                      <a:pt x="117" y="193"/>
                      <a:pt x="118" y="193"/>
                      <a:pt x="118" y="192"/>
                    </a:cubicBezTo>
                    <a:cubicBezTo>
                      <a:pt x="118" y="191"/>
                      <a:pt x="118" y="191"/>
                      <a:pt x="118" y="190"/>
                    </a:cubicBezTo>
                    <a:cubicBezTo>
                      <a:pt x="118" y="189"/>
                      <a:pt x="118" y="189"/>
                      <a:pt x="118" y="188"/>
                    </a:cubicBezTo>
                    <a:cubicBezTo>
                      <a:pt x="117" y="187"/>
                      <a:pt x="117" y="186"/>
                      <a:pt x="118" y="185"/>
                    </a:cubicBezTo>
                    <a:cubicBezTo>
                      <a:pt x="118" y="184"/>
                      <a:pt x="118" y="182"/>
                      <a:pt x="118" y="181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19" y="180"/>
                      <a:pt x="119" y="180"/>
                      <a:pt x="119" y="180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20" y="180"/>
                      <a:pt x="120" y="180"/>
                      <a:pt x="120" y="180"/>
                    </a:cubicBezTo>
                    <a:cubicBezTo>
                      <a:pt x="120" y="179"/>
                      <a:pt x="120" y="179"/>
                      <a:pt x="120" y="179"/>
                    </a:cubicBezTo>
                    <a:cubicBezTo>
                      <a:pt x="121" y="176"/>
                      <a:pt x="121" y="173"/>
                      <a:pt x="120" y="171"/>
                    </a:cubicBezTo>
                    <a:cubicBezTo>
                      <a:pt x="120" y="169"/>
                      <a:pt x="120" y="168"/>
                      <a:pt x="120" y="166"/>
                    </a:cubicBezTo>
                    <a:cubicBezTo>
                      <a:pt x="120" y="164"/>
                      <a:pt x="120" y="162"/>
                      <a:pt x="121" y="161"/>
                    </a:cubicBezTo>
                    <a:cubicBezTo>
                      <a:pt x="121" y="160"/>
                      <a:pt x="121" y="159"/>
                      <a:pt x="122" y="159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23" y="157"/>
                      <a:pt x="123" y="157"/>
                      <a:pt x="123" y="157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3" y="156"/>
                      <a:pt x="123" y="155"/>
                      <a:pt x="12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0"/>
                      <a:pt x="125" y="150"/>
                      <a:pt x="125" y="150"/>
                    </a:cubicBezTo>
                    <a:cubicBezTo>
                      <a:pt x="125" y="149"/>
                      <a:pt x="124" y="149"/>
                      <a:pt x="124" y="14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123" y="148"/>
                      <a:pt x="123" y="148"/>
                      <a:pt x="123" y="147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4"/>
                      <a:pt x="123" y="143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5" y="142"/>
                      <a:pt x="125" y="141"/>
                    </a:cubicBezTo>
                    <a:cubicBezTo>
                      <a:pt x="125" y="140"/>
                      <a:pt x="125" y="140"/>
                      <a:pt x="125" y="140"/>
                    </a:cubicBezTo>
                    <a:cubicBezTo>
                      <a:pt x="125" y="139"/>
                      <a:pt x="125" y="139"/>
                      <a:pt x="125" y="138"/>
                    </a:cubicBezTo>
                    <a:cubicBezTo>
                      <a:pt x="125" y="138"/>
                      <a:pt x="125" y="137"/>
                      <a:pt x="125" y="137"/>
                    </a:cubicBezTo>
                    <a:cubicBezTo>
                      <a:pt x="125" y="136"/>
                      <a:pt x="125" y="136"/>
                      <a:pt x="125" y="135"/>
                    </a:cubicBezTo>
                    <a:cubicBezTo>
                      <a:pt x="125" y="135"/>
                      <a:pt x="125" y="135"/>
                      <a:pt x="125" y="135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6" y="128"/>
                      <a:pt x="126" y="128"/>
                      <a:pt x="126" y="128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5"/>
                      <a:pt x="126" y="124"/>
                    </a:cubicBezTo>
                    <a:cubicBezTo>
                      <a:pt x="125" y="123"/>
                      <a:pt x="124" y="122"/>
                      <a:pt x="122" y="121"/>
                    </a:cubicBezTo>
                    <a:cubicBezTo>
                      <a:pt x="122" y="121"/>
                      <a:pt x="122" y="120"/>
                      <a:pt x="122" y="120"/>
                    </a:cubicBezTo>
                    <a:cubicBezTo>
                      <a:pt x="122" y="116"/>
                      <a:pt x="122" y="116"/>
                      <a:pt x="122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4"/>
                      <a:pt x="120" y="114"/>
                      <a:pt x="120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2"/>
                      <a:pt x="119" y="112"/>
                      <a:pt x="118" y="112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0"/>
                      <a:pt x="118" y="109"/>
                      <a:pt x="117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3" y="104"/>
                      <a:pt x="113" y="104"/>
                      <a:pt x="113" y="104"/>
                    </a:cubicBezTo>
                    <a:cubicBezTo>
                      <a:pt x="112" y="102"/>
                      <a:pt x="111" y="101"/>
                      <a:pt x="112" y="98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5"/>
                      <a:pt x="109" y="94"/>
                    </a:cubicBezTo>
                    <a:cubicBezTo>
                      <a:pt x="109" y="94"/>
                      <a:pt x="109" y="94"/>
                      <a:pt x="109" y="94"/>
                    </a:cubicBezTo>
                    <a:cubicBezTo>
                      <a:pt x="108" y="93"/>
                      <a:pt x="108" y="93"/>
                      <a:pt x="108" y="92"/>
                    </a:cubicBezTo>
                    <a:cubicBezTo>
                      <a:pt x="107" y="92"/>
                      <a:pt x="107" y="91"/>
                      <a:pt x="106" y="91"/>
                    </a:cubicBezTo>
                    <a:cubicBezTo>
                      <a:pt x="106" y="91"/>
                      <a:pt x="106" y="91"/>
                      <a:pt x="106" y="91"/>
                    </a:cubicBezTo>
                    <a:cubicBezTo>
                      <a:pt x="106" y="91"/>
                      <a:pt x="106" y="90"/>
                      <a:pt x="106" y="90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4" y="87"/>
                      <a:pt x="104" y="87"/>
                      <a:pt x="103" y="86"/>
                    </a:cubicBezTo>
                    <a:cubicBezTo>
                      <a:pt x="102" y="84"/>
                      <a:pt x="101" y="83"/>
                      <a:pt x="100" y="81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8" y="78"/>
                      <a:pt x="97" y="76"/>
                      <a:pt x="95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8" y="74"/>
                      <a:pt x="98" y="75"/>
                      <a:pt x="98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9"/>
                      <a:pt x="101" y="79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5"/>
                      <a:pt x="104" y="85"/>
                      <a:pt x="105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85"/>
                      <a:pt x="106" y="86"/>
                      <a:pt x="107" y="86"/>
                    </a:cubicBezTo>
                    <a:cubicBezTo>
                      <a:pt x="107" y="87"/>
                      <a:pt x="107" y="87"/>
                      <a:pt x="107" y="88"/>
                    </a:cubicBezTo>
                    <a:cubicBezTo>
                      <a:pt x="107" y="88"/>
                      <a:pt x="107" y="89"/>
                      <a:pt x="108" y="89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4"/>
                      <a:pt x="110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2" y="97"/>
                      <a:pt x="112" y="97"/>
                      <a:pt x="112" y="98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13" y="99"/>
                      <a:pt x="114" y="99"/>
                      <a:pt x="114" y="99"/>
                    </a:cubicBezTo>
                    <a:cubicBezTo>
                      <a:pt x="114" y="99"/>
                      <a:pt x="114" y="99"/>
                      <a:pt x="114" y="99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101"/>
                      <a:pt x="114" y="102"/>
                      <a:pt x="115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116" y="106"/>
                      <a:pt x="116" y="106"/>
                      <a:pt x="117" y="106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7" y="107"/>
                      <a:pt x="117" y="108"/>
                      <a:pt x="118" y="108"/>
                    </a:cubicBezTo>
                    <a:cubicBezTo>
                      <a:pt x="118" y="109"/>
                      <a:pt x="119" y="110"/>
                      <a:pt x="120" y="110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21" y="106"/>
                      <a:pt x="120" y="102"/>
                      <a:pt x="119" y="97"/>
                    </a:cubicBezTo>
                    <a:cubicBezTo>
                      <a:pt x="118" y="95"/>
                      <a:pt x="118" y="93"/>
                      <a:pt x="118" y="91"/>
                    </a:cubicBezTo>
                    <a:cubicBezTo>
                      <a:pt x="118" y="90"/>
                      <a:pt x="118" y="90"/>
                      <a:pt x="118" y="89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19" y="87"/>
                      <a:pt x="119" y="87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19" y="86"/>
                      <a:pt x="119" y="85"/>
                      <a:pt x="119" y="85"/>
                    </a:cubicBezTo>
                    <a:cubicBezTo>
                      <a:pt x="119" y="85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7" y="84"/>
                      <a:pt x="118" y="84"/>
                      <a:pt x="118" y="83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3"/>
                      <a:pt x="113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2"/>
                      <a:pt x="112" y="71"/>
                    </a:cubicBezTo>
                    <a:cubicBezTo>
                      <a:pt x="111" y="71"/>
                      <a:pt x="111" y="70"/>
                      <a:pt x="111" y="70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4"/>
                      <a:pt x="107" y="64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6" y="62"/>
                      <a:pt x="106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7"/>
                      <a:pt x="102" y="57"/>
                      <a:pt x="102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0" y="56"/>
                      <a:pt x="100" y="55"/>
                      <a:pt x="100" y="55"/>
                    </a:cubicBezTo>
                    <a:cubicBezTo>
                      <a:pt x="100" y="54"/>
                      <a:pt x="100" y="54"/>
                      <a:pt x="100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1"/>
                      <a:pt x="98" y="51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50"/>
                      <a:pt x="96" y="50"/>
                      <a:pt x="95" y="49"/>
                    </a:cubicBezTo>
                    <a:cubicBezTo>
                      <a:pt x="95" y="49"/>
                      <a:pt x="95" y="48"/>
                      <a:pt x="95" y="48"/>
                    </a:cubicBezTo>
                    <a:cubicBezTo>
                      <a:pt x="95" y="47"/>
                      <a:pt x="94" y="47"/>
                      <a:pt x="94" y="46"/>
                    </a:cubicBezTo>
                    <a:cubicBezTo>
                      <a:pt x="94" y="45"/>
                      <a:pt x="93" y="45"/>
                      <a:pt x="92" y="44"/>
                    </a:cubicBezTo>
                    <a:cubicBezTo>
                      <a:pt x="91" y="44"/>
                      <a:pt x="91" y="43"/>
                      <a:pt x="91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42"/>
                      <a:pt x="90" y="42"/>
                      <a:pt x="90" y="41"/>
                    </a:cubicBezTo>
                    <a:cubicBezTo>
                      <a:pt x="89" y="41"/>
                      <a:pt x="89" y="41"/>
                      <a:pt x="88" y="40"/>
                    </a:cubicBezTo>
                    <a:cubicBezTo>
                      <a:pt x="87" y="39"/>
                      <a:pt x="86" y="38"/>
                      <a:pt x="85" y="38"/>
                    </a:cubicBezTo>
                    <a:cubicBezTo>
                      <a:pt x="83" y="36"/>
                      <a:pt x="82" y="34"/>
                      <a:pt x="80" y="32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78" y="31"/>
                      <a:pt x="77" y="30"/>
                      <a:pt x="76" y="29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5" y="27"/>
                      <a:pt x="75" y="26"/>
                      <a:pt x="73" y="26"/>
                    </a:cubicBezTo>
                    <a:cubicBezTo>
                      <a:pt x="73" y="26"/>
                      <a:pt x="73" y="26"/>
                      <a:pt x="72" y="25"/>
                    </a:cubicBezTo>
                    <a:cubicBezTo>
                      <a:pt x="72" y="25"/>
                      <a:pt x="71" y="25"/>
                      <a:pt x="71" y="25"/>
                    </a:cubicBezTo>
                    <a:cubicBezTo>
                      <a:pt x="70" y="24"/>
                      <a:pt x="69" y="23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1"/>
                      <a:pt x="66" y="21"/>
                      <a:pt x="65" y="21"/>
                    </a:cubicBezTo>
                    <a:cubicBezTo>
                      <a:pt x="65" y="20"/>
                      <a:pt x="64" y="19"/>
                      <a:pt x="64" y="19"/>
                    </a:cubicBezTo>
                    <a:cubicBezTo>
                      <a:pt x="63" y="18"/>
                      <a:pt x="63" y="18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1" y="17"/>
                      <a:pt x="61" y="17"/>
                      <a:pt x="60" y="17"/>
                    </a:cubicBezTo>
                    <a:cubicBezTo>
                      <a:pt x="60" y="16"/>
                      <a:pt x="59" y="16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4"/>
                      <a:pt x="58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6" y="14"/>
                      <a:pt x="56" y="13"/>
                      <a:pt x="56" y="13"/>
                    </a:cubicBezTo>
                    <a:cubicBezTo>
                      <a:pt x="54" y="11"/>
                      <a:pt x="52" y="10"/>
                      <a:pt x="49" y="8"/>
                    </a:cubicBezTo>
                    <a:cubicBezTo>
                      <a:pt x="47" y="7"/>
                      <a:pt x="44" y="6"/>
                      <a:pt x="42" y="4"/>
                    </a:cubicBezTo>
                    <a:cubicBezTo>
                      <a:pt x="40" y="3"/>
                      <a:pt x="38" y="2"/>
                      <a:pt x="36" y="1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Freeform 42"/>
              <p:cNvSpPr>
                <a:spLocks noEditPoints="1"/>
              </p:cNvSpPr>
              <p:nvPr/>
            </p:nvSpPr>
            <p:spPr bwMode="auto">
              <a:xfrm>
                <a:off x="3477" y="1838"/>
                <a:ext cx="322" cy="675"/>
              </a:xfrm>
              <a:custGeom>
                <a:avLst/>
                <a:gdLst>
                  <a:gd name="T0" fmla="*/ 3 w 135"/>
                  <a:gd name="T1" fmla="*/ 78 h 283"/>
                  <a:gd name="T2" fmla="*/ 0 w 135"/>
                  <a:gd name="T3" fmla="*/ 85 h 283"/>
                  <a:gd name="T4" fmla="*/ 9 w 135"/>
                  <a:gd name="T5" fmla="*/ 113 h 283"/>
                  <a:gd name="T6" fmla="*/ 14 w 135"/>
                  <a:gd name="T7" fmla="*/ 116 h 283"/>
                  <a:gd name="T8" fmla="*/ 18 w 135"/>
                  <a:gd name="T9" fmla="*/ 128 h 283"/>
                  <a:gd name="T10" fmla="*/ 25 w 135"/>
                  <a:gd name="T11" fmla="*/ 137 h 283"/>
                  <a:gd name="T12" fmla="*/ 22 w 135"/>
                  <a:gd name="T13" fmla="*/ 150 h 283"/>
                  <a:gd name="T14" fmla="*/ 20 w 135"/>
                  <a:gd name="T15" fmla="*/ 166 h 283"/>
                  <a:gd name="T16" fmla="*/ 29 w 135"/>
                  <a:gd name="T17" fmla="*/ 180 h 283"/>
                  <a:gd name="T18" fmla="*/ 32 w 135"/>
                  <a:gd name="T19" fmla="*/ 192 h 283"/>
                  <a:gd name="T20" fmla="*/ 42 w 135"/>
                  <a:gd name="T21" fmla="*/ 204 h 283"/>
                  <a:gd name="T22" fmla="*/ 48 w 135"/>
                  <a:gd name="T23" fmla="*/ 208 h 283"/>
                  <a:gd name="T24" fmla="*/ 51 w 135"/>
                  <a:gd name="T25" fmla="*/ 218 h 283"/>
                  <a:gd name="T26" fmla="*/ 54 w 135"/>
                  <a:gd name="T27" fmla="*/ 238 h 283"/>
                  <a:gd name="T28" fmla="*/ 57 w 135"/>
                  <a:gd name="T29" fmla="*/ 253 h 283"/>
                  <a:gd name="T30" fmla="*/ 66 w 135"/>
                  <a:gd name="T31" fmla="*/ 265 h 283"/>
                  <a:gd name="T32" fmla="*/ 74 w 135"/>
                  <a:gd name="T33" fmla="*/ 278 h 283"/>
                  <a:gd name="T34" fmla="*/ 80 w 135"/>
                  <a:gd name="T35" fmla="*/ 283 h 283"/>
                  <a:gd name="T36" fmla="*/ 84 w 135"/>
                  <a:gd name="T37" fmla="*/ 275 h 283"/>
                  <a:gd name="T38" fmla="*/ 79 w 135"/>
                  <a:gd name="T39" fmla="*/ 262 h 283"/>
                  <a:gd name="T40" fmla="*/ 85 w 135"/>
                  <a:gd name="T41" fmla="*/ 255 h 283"/>
                  <a:gd name="T42" fmla="*/ 90 w 135"/>
                  <a:gd name="T43" fmla="*/ 244 h 283"/>
                  <a:gd name="T44" fmla="*/ 98 w 135"/>
                  <a:gd name="T45" fmla="*/ 224 h 283"/>
                  <a:gd name="T46" fmla="*/ 111 w 135"/>
                  <a:gd name="T47" fmla="*/ 217 h 283"/>
                  <a:gd name="T48" fmla="*/ 119 w 135"/>
                  <a:gd name="T49" fmla="*/ 210 h 283"/>
                  <a:gd name="T50" fmla="*/ 124 w 135"/>
                  <a:gd name="T51" fmla="*/ 188 h 283"/>
                  <a:gd name="T52" fmla="*/ 134 w 135"/>
                  <a:gd name="T53" fmla="*/ 178 h 283"/>
                  <a:gd name="T54" fmla="*/ 133 w 135"/>
                  <a:gd name="T55" fmla="*/ 166 h 283"/>
                  <a:gd name="T56" fmla="*/ 120 w 135"/>
                  <a:gd name="T57" fmla="*/ 159 h 283"/>
                  <a:gd name="T58" fmla="*/ 104 w 135"/>
                  <a:gd name="T59" fmla="*/ 156 h 283"/>
                  <a:gd name="T60" fmla="*/ 91 w 135"/>
                  <a:gd name="T61" fmla="*/ 153 h 283"/>
                  <a:gd name="T62" fmla="*/ 95 w 135"/>
                  <a:gd name="T63" fmla="*/ 146 h 283"/>
                  <a:gd name="T64" fmla="*/ 85 w 135"/>
                  <a:gd name="T65" fmla="*/ 136 h 283"/>
                  <a:gd name="T66" fmla="*/ 70 w 135"/>
                  <a:gd name="T67" fmla="*/ 129 h 283"/>
                  <a:gd name="T68" fmla="*/ 60 w 135"/>
                  <a:gd name="T69" fmla="*/ 123 h 283"/>
                  <a:gd name="T70" fmla="*/ 44 w 135"/>
                  <a:gd name="T71" fmla="*/ 117 h 283"/>
                  <a:gd name="T72" fmla="*/ 32 w 135"/>
                  <a:gd name="T73" fmla="*/ 120 h 283"/>
                  <a:gd name="T74" fmla="*/ 29 w 135"/>
                  <a:gd name="T75" fmla="*/ 125 h 283"/>
                  <a:gd name="T76" fmla="*/ 20 w 135"/>
                  <a:gd name="T77" fmla="*/ 120 h 283"/>
                  <a:gd name="T78" fmla="*/ 19 w 135"/>
                  <a:gd name="T79" fmla="*/ 106 h 283"/>
                  <a:gd name="T80" fmla="*/ 18 w 135"/>
                  <a:gd name="T81" fmla="*/ 99 h 283"/>
                  <a:gd name="T82" fmla="*/ 14 w 135"/>
                  <a:gd name="T83" fmla="*/ 94 h 283"/>
                  <a:gd name="T84" fmla="*/ 7 w 135"/>
                  <a:gd name="T85" fmla="*/ 96 h 283"/>
                  <a:gd name="T86" fmla="*/ 10 w 135"/>
                  <a:gd name="T87" fmla="*/ 89 h 283"/>
                  <a:gd name="T88" fmla="*/ 15 w 135"/>
                  <a:gd name="T89" fmla="*/ 79 h 283"/>
                  <a:gd name="T90" fmla="*/ 27 w 135"/>
                  <a:gd name="T91" fmla="*/ 71 h 283"/>
                  <a:gd name="T92" fmla="*/ 32 w 135"/>
                  <a:gd name="T93" fmla="*/ 82 h 283"/>
                  <a:gd name="T94" fmla="*/ 39 w 135"/>
                  <a:gd name="T95" fmla="*/ 69 h 283"/>
                  <a:gd name="T96" fmla="*/ 43 w 135"/>
                  <a:gd name="T97" fmla="*/ 63 h 283"/>
                  <a:gd name="T98" fmla="*/ 56 w 135"/>
                  <a:gd name="T99" fmla="*/ 55 h 283"/>
                  <a:gd name="T100" fmla="*/ 68 w 135"/>
                  <a:gd name="T101" fmla="*/ 45 h 283"/>
                  <a:gd name="T102" fmla="*/ 74 w 135"/>
                  <a:gd name="T103" fmla="*/ 37 h 283"/>
                  <a:gd name="T104" fmla="*/ 83 w 135"/>
                  <a:gd name="T105" fmla="*/ 31 h 283"/>
                  <a:gd name="T106" fmla="*/ 80 w 135"/>
                  <a:gd name="T107" fmla="*/ 29 h 283"/>
                  <a:gd name="T108" fmla="*/ 96 w 135"/>
                  <a:gd name="T109" fmla="*/ 24 h 283"/>
                  <a:gd name="T110" fmla="*/ 102 w 135"/>
                  <a:gd name="T111" fmla="*/ 11 h 283"/>
                  <a:gd name="T112" fmla="*/ 96 w 135"/>
                  <a:gd name="T113" fmla="*/ 8 h 283"/>
                  <a:gd name="T114" fmla="*/ 80 w 135"/>
                  <a:gd name="T115" fmla="*/ 18 h 283"/>
                  <a:gd name="T116" fmla="*/ 72 w 135"/>
                  <a:gd name="T117" fmla="*/ 18 h 283"/>
                  <a:gd name="T118" fmla="*/ 76 w 135"/>
                  <a:gd name="T119" fmla="*/ 9 h 283"/>
                  <a:gd name="T120" fmla="*/ 86 w 135"/>
                  <a:gd name="T121" fmla="*/ 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5" h="283">
                    <a:moveTo>
                      <a:pt x="71" y="39"/>
                    </a:moveTo>
                    <a:cubicBezTo>
                      <a:pt x="71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moveTo>
                      <a:pt x="96" y="12"/>
                    </a:moveTo>
                    <a:cubicBezTo>
                      <a:pt x="96" y="12"/>
                      <a:pt x="96" y="12"/>
                      <a:pt x="96" y="12"/>
                    </a:cubicBezTo>
                    <a:moveTo>
                      <a:pt x="86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2" y="0"/>
                      <a:pt x="81" y="0"/>
                    </a:cubicBezTo>
                    <a:cubicBezTo>
                      <a:pt x="72" y="5"/>
                      <a:pt x="63" y="10"/>
                      <a:pt x="56" y="16"/>
                    </a:cubicBezTo>
                    <a:cubicBezTo>
                      <a:pt x="39" y="28"/>
                      <a:pt x="25" y="41"/>
                      <a:pt x="14" y="57"/>
                    </a:cubicBezTo>
                    <a:cubicBezTo>
                      <a:pt x="9" y="63"/>
                      <a:pt x="5" y="69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3" y="79"/>
                      <a:pt x="3" y="79"/>
                      <a:pt x="3" y="8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3"/>
                      <a:pt x="2" y="83"/>
                      <a:pt x="2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5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6"/>
                      <a:pt x="1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3" y="108"/>
                      <a:pt x="4" y="108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6" y="109"/>
                      <a:pt x="6" y="109"/>
                      <a:pt x="6" y="109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5" y="110"/>
                      <a:pt x="6" y="110"/>
                      <a:pt x="6" y="111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7" y="111"/>
                      <a:pt x="8" y="112"/>
                      <a:pt x="8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1" y="113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8"/>
                      <a:pt x="15" y="119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22"/>
                      <a:pt x="17" y="123"/>
                      <a:pt x="17" y="124"/>
                    </a:cubicBezTo>
                    <a:cubicBezTo>
                      <a:pt x="17" y="124"/>
                      <a:pt x="17" y="124"/>
                      <a:pt x="17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7"/>
                      <a:pt x="17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5" y="132"/>
                      <a:pt x="25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6" y="133"/>
                      <a:pt x="26" y="134"/>
                      <a:pt x="26" y="135"/>
                    </a:cubicBezTo>
                    <a:cubicBezTo>
                      <a:pt x="25" y="135"/>
                      <a:pt x="25" y="135"/>
                      <a:pt x="25" y="135"/>
                    </a:cubicBezTo>
                    <a:cubicBezTo>
                      <a:pt x="25" y="137"/>
                      <a:pt x="25" y="137"/>
                      <a:pt x="25" y="137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6"/>
                      <a:pt x="27" y="137"/>
                      <a:pt x="27" y="138"/>
                    </a:cubicBezTo>
                    <a:cubicBezTo>
                      <a:pt x="27" y="139"/>
                      <a:pt x="27" y="140"/>
                      <a:pt x="27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5"/>
                      <a:pt x="26" y="145"/>
                      <a:pt x="26" y="145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4" y="147"/>
                      <a:pt x="24" y="147"/>
                      <a:pt x="24" y="148"/>
                    </a:cubicBezTo>
                    <a:cubicBezTo>
                      <a:pt x="23" y="148"/>
                      <a:pt x="23" y="149"/>
                      <a:pt x="23" y="14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21" y="153"/>
                      <a:pt x="21" y="153"/>
                      <a:pt x="21" y="153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1" y="155"/>
                      <a:pt x="21" y="156"/>
                      <a:pt x="22" y="156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1" y="158"/>
                      <a:pt x="21" y="158"/>
                      <a:pt x="21" y="159"/>
                    </a:cubicBezTo>
                    <a:cubicBezTo>
                      <a:pt x="21" y="159"/>
                      <a:pt x="21" y="159"/>
                      <a:pt x="21" y="159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0" y="166"/>
                      <a:pt x="20" y="168"/>
                      <a:pt x="21" y="168"/>
                    </a:cubicBezTo>
                    <a:cubicBezTo>
                      <a:pt x="21" y="168"/>
                      <a:pt x="21" y="168"/>
                      <a:pt x="22" y="169"/>
                    </a:cubicBezTo>
                    <a:cubicBezTo>
                      <a:pt x="23" y="169"/>
                      <a:pt x="24" y="171"/>
                      <a:pt x="24" y="172"/>
                    </a:cubicBezTo>
                    <a:cubicBezTo>
                      <a:pt x="24" y="172"/>
                      <a:pt x="25" y="173"/>
                      <a:pt x="25" y="173"/>
                    </a:cubicBezTo>
                    <a:cubicBezTo>
                      <a:pt x="25" y="174"/>
                      <a:pt x="25" y="174"/>
                      <a:pt x="26" y="175"/>
                    </a:cubicBezTo>
                    <a:cubicBezTo>
                      <a:pt x="26" y="175"/>
                      <a:pt x="26" y="176"/>
                      <a:pt x="27" y="176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8"/>
                      <a:pt x="27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80"/>
                      <a:pt x="28" y="180"/>
                      <a:pt x="29" y="180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2" y="184"/>
                      <a:pt x="31" y="186"/>
                      <a:pt x="31" y="187"/>
                    </a:cubicBezTo>
                    <a:cubicBezTo>
                      <a:pt x="31" y="188"/>
                      <a:pt x="31" y="189"/>
                      <a:pt x="31" y="189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3" y="193"/>
                      <a:pt x="33" y="193"/>
                      <a:pt x="34" y="194"/>
                    </a:cubicBezTo>
                    <a:cubicBezTo>
                      <a:pt x="34" y="194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6"/>
                      <a:pt x="34" y="196"/>
                      <a:pt x="35" y="197"/>
                    </a:cubicBezTo>
                    <a:cubicBezTo>
                      <a:pt x="35" y="197"/>
                      <a:pt x="35" y="197"/>
                      <a:pt x="35" y="197"/>
                    </a:cubicBezTo>
                    <a:cubicBezTo>
                      <a:pt x="36" y="197"/>
                      <a:pt x="36" y="198"/>
                      <a:pt x="36" y="19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2"/>
                      <a:pt x="41" y="202"/>
                      <a:pt x="41" y="202"/>
                    </a:cubicBezTo>
                    <a:cubicBezTo>
                      <a:pt x="41" y="203"/>
                      <a:pt x="42" y="204"/>
                      <a:pt x="42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5" y="204"/>
                      <a:pt x="45" y="204"/>
                      <a:pt x="46" y="204"/>
                    </a:cubicBezTo>
                    <a:cubicBezTo>
                      <a:pt x="46" y="205"/>
                      <a:pt x="46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9" y="206"/>
                      <a:pt x="49" y="206"/>
                      <a:pt x="49" y="206"/>
                    </a:cubicBezTo>
                    <a:cubicBezTo>
                      <a:pt x="49" y="207"/>
                      <a:pt x="49" y="207"/>
                      <a:pt x="48" y="208"/>
                    </a:cubicBezTo>
                    <a:cubicBezTo>
                      <a:pt x="48" y="209"/>
                      <a:pt x="48" y="210"/>
                      <a:pt x="48" y="210"/>
                    </a:cubicBezTo>
                    <a:cubicBezTo>
                      <a:pt x="48" y="211"/>
                      <a:pt x="48" y="211"/>
                      <a:pt x="48" y="212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48" y="212"/>
                      <a:pt x="48" y="214"/>
                      <a:pt x="49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6"/>
                      <a:pt x="50" y="216"/>
                    </a:cubicBezTo>
                    <a:cubicBezTo>
                      <a:pt x="50" y="216"/>
                      <a:pt x="50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8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3" y="220"/>
                      <a:pt x="53" y="220"/>
                      <a:pt x="53" y="220"/>
                    </a:cubicBezTo>
                    <a:cubicBezTo>
                      <a:pt x="53" y="220"/>
                      <a:pt x="53" y="221"/>
                      <a:pt x="53" y="221"/>
                    </a:cubicBezTo>
                    <a:cubicBezTo>
                      <a:pt x="53" y="222"/>
                      <a:pt x="53" y="222"/>
                      <a:pt x="53" y="223"/>
                    </a:cubicBezTo>
                    <a:cubicBezTo>
                      <a:pt x="53" y="223"/>
                      <a:pt x="53" y="224"/>
                      <a:pt x="53" y="225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8"/>
                      <a:pt x="54" y="238"/>
                      <a:pt x="54" y="238"/>
                    </a:cubicBezTo>
                    <a:cubicBezTo>
                      <a:pt x="54" y="239"/>
                      <a:pt x="54" y="239"/>
                      <a:pt x="55" y="240"/>
                    </a:cubicBezTo>
                    <a:cubicBezTo>
                      <a:pt x="55" y="240"/>
                      <a:pt x="55" y="240"/>
                      <a:pt x="55" y="240"/>
                    </a:cubicBezTo>
                    <a:cubicBezTo>
                      <a:pt x="56" y="240"/>
                      <a:pt x="56" y="241"/>
                      <a:pt x="56" y="241"/>
                    </a:cubicBezTo>
                    <a:cubicBezTo>
                      <a:pt x="56" y="242"/>
                      <a:pt x="56" y="243"/>
                      <a:pt x="56" y="244"/>
                    </a:cubicBezTo>
                    <a:cubicBezTo>
                      <a:pt x="56" y="245"/>
                      <a:pt x="56" y="245"/>
                      <a:pt x="56" y="246"/>
                    </a:cubicBezTo>
                    <a:cubicBezTo>
                      <a:pt x="56" y="247"/>
                      <a:pt x="56" y="247"/>
                      <a:pt x="56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9"/>
                    </a:cubicBezTo>
                    <a:cubicBezTo>
                      <a:pt x="57" y="249"/>
                      <a:pt x="57" y="249"/>
                      <a:pt x="57" y="250"/>
                    </a:cubicBezTo>
                    <a:cubicBezTo>
                      <a:pt x="57" y="250"/>
                      <a:pt x="57" y="251"/>
                      <a:pt x="57" y="251"/>
                    </a:cubicBezTo>
                    <a:cubicBezTo>
                      <a:pt x="57" y="251"/>
                      <a:pt x="57" y="252"/>
                      <a:pt x="57" y="252"/>
                    </a:cubicBezTo>
                    <a:cubicBezTo>
                      <a:pt x="57" y="253"/>
                      <a:pt x="57" y="253"/>
                      <a:pt x="57" y="253"/>
                    </a:cubicBezTo>
                    <a:cubicBezTo>
                      <a:pt x="57" y="255"/>
                      <a:pt x="58" y="257"/>
                      <a:pt x="59" y="258"/>
                    </a:cubicBezTo>
                    <a:cubicBezTo>
                      <a:pt x="59" y="258"/>
                      <a:pt x="59" y="258"/>
                      <a:pt x="59" y="258"/>
                    </a:cubicBezTo>
                    <a:cubicBezTo>
                      <a:pt x="61" y="259"/>
                      <a:pt x="61" y="259"/>
                      <a:pt x="61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3"/>
                      <a:pt x="63" y="263"/>
                      <a:pt x="64" y="263"/>
                    </a:cubicBezTo>
                    <a:cubicBezTo>
                      <a:pt x="64" y="264"/>
                      <a:pt x="64" y="264"/>
                      <a:pt x="64" y="264"/>
                    </a:cubicBezTo>
                    <a:cubicBezTo>
                      <a:pt x="64" y="265"/>
                      <a:pt x="65" y="265"/>
                      <a:pt x="65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7"/>
                      <a:pt x="66" y="268"/>
                      <a:pt x="67" y="269"/>
                    </a:cubicBezTo>
                    <a:cubicBezTo>
                      <a:pt x="67" y="269"/>
                      <a:pt x="68" y="269"/>
                      <a:pt x="68" y="270"/>
                    </a:cubicBezTo>
                    <a:cubicBezTo>
                      <a:pt x="69" y="270"/>
                      <a:pt x="70" y="271"/>
                      <a:pt x="70" y="272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5"/>
                      <a:pt x="71" y="275"/>
                    </a:cubicBezTo>
                    <a:cubicBezTo>
                      <a:pt x="72" y="276"/>
                      <a:pt x="72" y="276"/>
                      <a:pt x="72" y="276"/>
                    </a:cubicBezTo>
                    <a:cubicBezTo>
                      <a:pt x="72" y="276"/>
                      <a:pt x="72" y="277"/>
                      <a:pt x="73" y="277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3" y="278"/>
                      <a:pt x="73" y="278"/>
                      <a:pt x="74" y="278"/>
                    </a:cubicBezTo>
                    <a:cubicBezTo>
                      <a:pt x="74" y="279"/>
                      <a:pt x="74" y="279"/>
                      <a:pt x="74" y="279"/>
                    </a:cubicBezTo>
                    <a:cubicBezTo>
                      <a:pt x="75" y="280"/>
                      <a:pt x="76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1"/>
                      <a:pt x="77" y="281"/>
                      <a:pt x="77" y="281"/>
                    </a:cubicBezTo>
                    <a:cubicBezTo>
                      <a:pt x="78" y="281"/>
                      <a:pt x="78" y="281"/>
                      <a:pt x="78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3"/>
                      <a:pt x="80" y="283"/>
                      <a:pt x="80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2" y="283"/>
                      <a:pt x="82" y="283"/>
                    </a:cubicBezTo>
                    <a:cubicBezTo>
                      <a:pt x="83" y="283"/>
                      <a:pt x="84" y="283"/>
                      <a:pt x="84" y="282"/>
                    </a:cubicBezTo>
                    <a:cubicBezTo>
                      <a:pt x="85" y="282"/>
                      <a:pt x="85" y="281"/>
                      <a:pt x="85" y="281"/>
                    </a:cubicBezTo>
                    <a:cubicBezTo>
                      <a:pt x="84" y="280"/>
                      <a:pt x="84" y="280"/>
                      <a:pt x="84" y="279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4" y="278"/>
                      <a:pt x="84" y="278"/>
                      <a:pt x="84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7"/>
                      <a:pt x="85" y="277"/>
                      <a:pt x="85" y="276"/>
                    </a:cubicBezTo>
                    <a:cubicBezTo>
                      <a:pt x="85" y="276"/>
                      <a:pt x="85" y="275"/>
                      <a:pt x="84" y="275"/>
                    </a:cubicBezTo>
                    <a:cubicBezTo>
                      <a:pt x="84" y="274"/>
                      <a:pt x="83" y="274"/>
                      <a:pt x="82" y="274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0"/>
                      <a:pt x="82" y="270"/>
                    </a:cubicBezTo>
                    <a:cubicBezTo>
                      <a:pt x="82" y="270"/>
                      <a:pt x="81" y="269"/>
                      <a:pt x="81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0" y="268"/>
                      <a:pt x="80" y="267"/>
                      <a:pt x="80" y="266"/>
                    </a:cubicBezTo>
                    <a:cubicBezTo>
                      <a:pt x="80" y="266"/>
                      <a:pt x="80" y="265"/>
                      <a:pt x="80" y="265"/>
                    </a:cubicBezTo>
                    <a:cubicBezTo>
                      <a:pt x="80" y="264"/>
                      <a:pt x="80" y="263"/>
                      <a:pt x="80" y="263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1"/>
                      <a:pt x="79" y="261"/>
                      <a:pt x="79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9" y="260"/>
                      <a:pt x="79" y="260"/>
                      <a:pt x="79" y="260"/>
                    </a:cubicBezTo>
                    <a:cubicBezTo>
                      <a:pt x="80" y="259"/>
                      <a:pt x="80" y="258"/>
                      <a:pt x="81" y="257"/>
                    </a:cubicBezTo>
                    <a:cubicBezTo>
                      <a:pt x="81" y="256"/>
                      <a:pt x="81" y="256"/>
                      <a:pt x="81" y="256"/>
                    </a:cubicBezTo>
                    <a:cubicBezTo>
                      <a:pt x="81" y="256"/>
                      <a:pt x="81" y="255"/>
                      <a:pt x="81" y="255"/>
                    </a:cubicBezTo>
                    <a:cubicBezTo>
                      <a:pt x="82" y="255"/>
                      <a:pt x="82" y="255"/>
                      <a:pt x="82" y="255"/>
                    </a:cubicBezTo>
                    <a:cubicBezTo>
                      <a:pt x="82" y="255"/>
                      <a:pt x="83" y="255"/>
                      <a:pt x="83" y="255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5"/>
                      <a:pt x="85" y="255"/>
                      <a:pt x="85" y="255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6" y="254"/>
                      <a:pt x="86" y="254"/>
                      <a:pt x="86" y="254"/>
                    </a:cubicBezTo>
                    <a:cubicBezTo>
                      <a:pt x="87" y="254"/>
                      <a:pt x="88" y="253"/>
                      <a:pt x="89" y="252"/>
                    </a:cubicBezTo>
                    <a:cubicBezTo>
                      <a:pt x="90" y="251"/>
                      <a:pt x="89" y="250"/>
                      <a:pt x="88" y="249"/>
                    </a:cubicBezTo>
                    <a:cubicBezTo>
                      <a:pt x="88" y="248"/>
                      <a:pt x="88" y="248"/>
                      <a:pt x="88" y="247"/>
                    </a:cubicBezTo>
                    <a:cubicBezTo>
                      <a:pt x="88" y="246"/>
                      <a:pt x="88" y="246"/>
                      <a:pt x="88" y="246"/>
                    </a:cubicBezTo>
                    <a:cubicBezTo>
                      <a:pt x="87" y="246"/>
                      <a:pt x="87" y="246"/>
                      <a:pt x="87" y="246"/>
                    </a:cubicBezTo>
                    <a:cubicBezTo>
                      <a:pt x="86" y="246"/>
                      <a:pt x="86" y="246"/>
                      <a:pt x="86" y="246"/>
                    </a:cubicBezTo>
                    <a:cubicBezTo>
                      <a:pt x="85" y="246"/>
                      <a:pt x="85" y="246"/>
                      <a:pt x="85" y="246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90" y="245"/>
                      <a:pt x="90" y="245"/>
                      <a:pt x="90" y="245"/>
                    </a:cubicBezTo>
                    <a:cubicBezTo>
                      <a:pt x="90" y="244"/>
                      <a:pt x="90" y="244"/>
                      <a:pt x="90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2" y="244"/>
                      <a:pt x="92" y="244"/>
                      <a:pt x="92" y="244"/>
                    </a:cubicBezTo>
                    <a:cubicBezTo>
                      <a:pt x="92" y="243"/>
                      <a:pt x="92" y="243"/>
                      <a:pt x="92" y="243"/>
                    </a:cubicBezTo>
                    <a:cubicBezTo>
                      <a:pt x="92" y="242"/>
                      <a:pt x="92" y="242"/>
                      <a:pt x="92" y="242"/>
                    </a:cubicBezTo>
                    <a:cubicBezTo>
                      <a:pt x="92" y="241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3" y="240"/>
                      <a:pt x="93" y="239"/>
                    </a:cubicBezTo>
                    <a:cubicBezTo>
                      <a:pt x="94" y="239"/>
                      <a:pt x="94" y="239"/>
                      <a:pt x="94" y="239"/>
                    </a:cubicBezTo>
                    <a:cubicBezTo>
                      <a:pt x="95" y="238"/>
                      <a:pt x="96" y="237"/>
                      <a:pt x="97" y="236"/>
                    </a:cubicBezTo>
                    <a:cubicBezTo>
                      <a:pt x="98" y="235"/>
                      <a:pt x="98" y="234"/>
                      <a:pt x="98" y="233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9" y="224"/>
                      <a:pt x="99" y="224"/>
                      <a:pt x="99" y="224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99" y="223"/>
                      <a:pt x="99" y="222"/>
                      <a:pt x="100" y="222"/>
                    </a:cubicBezTo>
                    <a:cubicBezTo>
                      <a:pt x="100" y="221"/>
                      <a:pt x="100" y="221"/>
                      <a:pt x="101" y="220"/>
                    </a:cubicBez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1" y="219"/>
                      <a:pt x="101" y="219"/>
                      <a:pt x="103" y="218"/>
                    </a:cubicBezTo>
                    <a:cubicBezTo>
                      <a:pt x="103" y="218"/>
                      <a:pt x="104" y="218"/>
                      <a:pt x="105" y="218"/>
                    </a:cubicBezTo>
                    <a:cubicBezTo>
                      <a:pt x="105" y="218"/>
                      <a:pt x="106" y="218"/>
                      <a:pt x="106" y="218"/>
                    </a:cubicBezTo>
                    <a:cubicBezTo>
                      <a:pt x="107" y="218"/>
                      <a:pt x="107" y="218"/>
                      <a:pt x="108" y="218"/>
                    </a:cubicBezTo>
                    <a:cubicBezTo>
                      <a:pt x="109" y="218"/>
                      <a:pt x="109" y="218"/>
                      <a:pt x="109" y="218"/>
                    </a:cubicBezTo>
                    <a:cubicBezTo>
                      <a:pt x="110" y="218"/>
                      <a:pt x="111" y="218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2" y="217"/>
                      <a:pt x="112" y="217"/>
                      <a:pt x="112" y="217"/>
                    </a:cubicBezTo>
                    <a:cubicBezTo>
                      <a:pt x="112" y="216"/>
                      <a:pt x="112" y="216"/>
                      <a:pt x="112" y="216"/>
                    </a:cubicBezTo>
                    <a:cubicBezTo>
                      <a:pt x="112" y="215"/>
                      <a:pt x="112" y="215"/>
                      <a:pt x="112" y="215"/>
                    </a:cubicBezTo>
                    <a:cubicBezTo>
                      <a:pt x="112" y="215"/>
                      <a:pt x="112" y="214"/>
                      <a:pt x="112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4" y="213"/>
                    </a:cubicBezTo>
                    <a:cubicBezTo>
                      <a:pt x="114" y="213"/>
                      <a:pt x="115" y="213"/>
                      <a:pt x="115" y="213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7" y="212"/>
                      <a:pt x="118" y="212"/>
                      <a:pt x="118" y="211"/>
                    </a:cubicBezTo>
                    <a:cubicBezTo>
                      <a:pt x="118" y="211"/>
                      <a:pt x="119" y="210"/>
                      <a:pt x="119" y="210"/>
                    </a:cubicBezTo>
                    <a:cubicBezTo>
                      <a:pt x="119" y="209"/>
                      <a:pt x="119" y="208"/>
                      <a:pt x="120" y="207"/>
                    </a:cubicBezTo>
                    <a:cubicBezTo>
                      <a:pt x="120" y="207"/>
                      <a:pt x="121" y="207"/>
                      <a:pt x="121" y="207"/>
                    </a:cubicBezTo>
                    <a:cubicBezTo>
                      <a:pt x="123" y="206"/>
                      <a:pt x="124" y="205"/>
                      <a:pt x="124" y="204"/>
                    </a:cubicBezTo>
                    <a:cubicBezTo>
                      <a:pt x="123" y="203"/>
                      <a:pt x="123" y="201"/>
                      <a:pt x="123" y="199"/>
                    </a:cubicBezTo>
                    <a:cubicBezTo>
                      <a:pt x="123" y="199"/>
                      <a:pt x="123" y="198"/>
                      <a:pt x="123" y="197"/>
                    </a:cubicBezTo>
                    <a:cubicBezTo>
                      <a:pt x="123" y="191"/>
                      <a:pt x="123" y="191"/>
                      <a:pt x="123" y="191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2" y="190"/>
                      <a:pt x="122" y="190"/>
                      <a:pt x="122" y="190"/>
                    </a:cubicBezTo>
                    <a:cubicBezTo>
                      <a:pt x="122" y="189"/>
                      <a:pt x="122" y="189"/>
                      <a:pt x="122" y="189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5" y="188"/>
                      <a:pt x="125" y="188"/>
                      <a:pt x="125" y="188"/>
                    </a:cubicBezTo>
                    <a:cubicBezTo>
                      <a:pt x="126" y="188"/>
                      <a:pt x="126" y="187"/>
                      <a:pt x="126" y="187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5"/>
                      <a:pt x="127" y="185"/>
                      <a:pt x="127" y="185"/>
                    </a:cubicBezTo>
                    <a:cubicBezTo>
                      <a:pt x="128" y="185"/>
                      <a:pt x="128" y="185"/>
                      <a:pt x="128" y="185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9" y="184"/>
                      <a:pt x="129" y="183"/>
                    </a:cubicBezTo>
                    <a:cubicBezTo>
                      <a:pt x="129" y="183"/>
                      <a:pt x="130" y="182"/>
                      <a:pt x="130" y="182"/>
                    </a:cubicBezTo>
                    <a:cubicBezTo>
                      <a:pt x="131" y="180"/>
                      <a:pt x="132" y="179"/>
                      <a:pt x="133" y="179"/>
                    </a:cubicBezTo>
                    <a:cubicBezTo>
                      <a:pt x="134" y="178"/>
                      <a:pt x="134" y="178"/>
                      <a:pt x="134" y="178"/>
                    </a:cubicBezTo>
                    <a:cubicBezTo>
                      <a:pt x="135" y="177"/>
                      <a:pt x="135" y="176"/>
                      <a:pt x="135" y="176"/>
                    </a:cubicBezTo>
                    <a:cubicBezTo>
                      <a:pt x="135" y="176"/>
                      <a:pt x="135" y="176"/>
                      <a:pt x="135" y="176"/>
                    </a:cubicBezTo>
                    <a:cubicBezTo>
                      <a:pt x="135" y="175"/>
                      <a:pt x="135" y="175"/>
                      <a:pt x="135" y="175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3" y="174"/>
                      <a:pt x="133" y="174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4" y="166"/>
                      <a:pt x="134" y="166"/>
                      <a:pt x="134" y="166"/>
                    </a:cubicBezTo>
                    <a:cubicBezTo>
                      <a:pt x="134" y="166"/>
                      <a:pt x="134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2" y="165"/>
                      <a:pt x="132" y="165"/>
                      <a:pt x="131" y="165"/>
                    </a:cubicBezTo>
                    <a:cubicBezTo>
                      <a:pt x="131" y="165"/>
                      <a:pt x="131" y="165"/>
                      <a:pt x="130" y="165"/>
                    </a:cubicBezTo>
                    <a:cubicBezTo>
                      <a:pt x="128" y="165"/>
                      <a:pt x="128" y="164"/>
                      <a:pt x="127" y="164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2"/>
                      <a:pt x="125" y="162"/>
                      <a:pt x="125" y="162"/>
                    </a:cubicBezTo>
                    <a:cubicBezTo>
                      <a:pt x="124" y="162"/>
                      <a:pt x="124" y="162"/>
                      <a:pt x="124" y="162"/>
                    </a:cubicBezTo>
                    <a:cubicBezTo>
                      <a:pt x="123" y="161"/>
                      <a:pt x="123" y="161"/>
                      <a:pt x="122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59"/>
                      <a:pt x="121" y="159"/>
                      <a:pt x="121" y="159"/>
                    </a:cubicBezTo>
                    <a:cubicBezTo>
                      <a:pt x="121" y="159"/>
                      <a:pt x="121" y="159"/>
                      <a:pt x="121" y="159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8" y="159"/>
                      <a:pt x="118" y="159"/>
                      <a:pt x="118" y="159"/>
                    </a:cubicBezTo>
                    <a:cubicBezTo>
                      <a:pt x="117" y="159"/>
                      <a:pt x="117" y="159"/>
                      <a:pt x="117" y="159"/>
                    </a:cubicBezTo>
                    <a:cubicBezTo>
                      <a:pt x="117" y="159"/>
                      <a:pt x="116" y="159"/>
                      <a:pt x="116" y="159"/>
                    </a:cubicBezTo>
                    <a:cubicBezTo>
                      <a:pt x="115" y="159"/>
                      <a:pt x="115" y="158"/>
                      <a:pt x="115" y="158"/>
                    </a:cubicBezTo>
                    <a:cubicBezTo>
                      <a:pt x="115" y="157"/>
                      <a:pt x="114" y="157"/>
                      <a:pt x="112" y="157"/>
                    </a:cubicBezTo>
                    <a:cubicBezTo>
                      <a:pt x="112" y="157"/>
                      <a:pt x="111" y="157"/>
                      <a:pt x="110" y="157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08" y="157"/>
                      <a:pt x="108" y="157"/>
                      <a:pt x="108" y="157"/>
                    </a:cubicBezTo>
                    <a:cubicBezTo>
                      <a:pt x="108" y="158"/>
                      <a:pt x="108" y="158"/>
                      <a:pt x="108" y="158"/>
                    </a:cubicBezTo>
                    <a:cubicBezTo>
                      <a:pt x="108" y="157"/>
                      <a:pt x="108" y="156"/>
                      <a:pt x="107" y="156"/>
                    </a:cubicBezTo>
                    <a:cubicBezTo>
                      <a:pt x="106" y="156"/>
                      <a:pt x="106" y="156"/>
                      <a:pt x="105" y="156"/>
                    </a:cubicBezTo>
                    <a:cubicBezTo>
                      <a:pt x="105" y="156"/>
                      <a:pt x="104" y="156"/>
                      <a:pt x="104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55"/>
                      <a:pt x="103" y="155"/>
                      <a:pt x="103" y="155"/>
                    </a:cubicBezTo>
                    <a:cubicBezTo>
                      <a:pt x="103" y="155"/>
                      <a:pt x="103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4"/>
                      <a:pt x="101" y="153"/>
                      <a:pt x="101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6" y="153"/>
                      <a:pt x="96" y="153"/>
                      <a:pt x="96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3" y="153"/>
                      <a:pt x="93" y="153"/>
                      <a:pt x="92" y="153"/>
                    </a:cubicBezTo>
                    <a:cubicBezTo>
                      <a:pt x="92" y="153"/>
                      <a:pt x="92" y="153"/>
                      <a:pt x="92" y="153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0" y="153"/>
                      <a:pt x="90" y="153"/>
                      <a:pt x="90" y="153"/>
                    </a:cubicBezTo>
                    <a:cubicBezTo>
                      <a:pt x="89" y="153"/>
                      <a:pt x="89" y="153"/>
                      <a:pt x="89" y="153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1" y="152"/>
                      <a:pt x="92" y="151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6" y="150"/>
                      <a:pt x="96" y="150"/>
                      <a:pt x="96" y="150"/>
                    </a:cubicBezTo>
                    <a:cubicBezTo>
                      <a:pt x="96" y="150"/>
                      <a:pt x="96" y="150"/>
                      <a:pt x="96" y="149"/>
                    </a:cubicBezTo>
                    <a:cubicBezTo>
                      <a:pt x="96" y="149"/>
                      <a:pt x="96" y="149"/>
                      <a:pt x="96" y="149"/>
                    </a:cubicBezTo>
                    <a:cubicBezTo>
                      <a:pt x="96" y="148"/>
                      <a:pt x="96" y="147"/>
                      <a:pt x="95" y="146"/>
                    </a:cubicBezTo>
                    <a:cubicBezTo>
                      <a:pt x="94" y="145"/>
                      <a:pt x="93" y="144"/>
                      <a:pt x="92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2"/>
                      <a:pt x="90" y="142"/>
                      <a:pt x="90" y="142"/>
                    </a:cubicBezTo>
                    <a:cubicBezTo>
                      <a:pt x="89" y="141"/>
                      <a:pt x="88" y="141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87" y="139"/>
                      <a:pt x="87" y="139"/>
                      <a:pt x="87" y="138"/>
                    </a:cubicBezTo>
                    <a:cubicBezTo>
                      <a:pt x="86" y="137"/>
                      <a:pt x="86" y="137"/>
                      <a:pt x="85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5"/>
                      <a:pt x="83" y="135"/>
                      <a:pt x="83" y="135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2" y="134"/>
                      <a:pt x="81" y="133"/>
                      <a:pt x="81" y="133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6" y="132"/>
                      <a:pt x="75" y="132"/>
                      <a:pt x="75" y="132"/>
                    </a:cubicBezTo>
                    <a:cubicBezTo>
                      <a:pt x="74" y="132"/>
                      <a:pt x="74" y="132"/>
                      <a:pt x="73" y="131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2" y="130"/>
                      <a:pt x="72" y="129"/>
                      <a:pt x="71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0" y="128"/>
                      <a:pt x="70" y="128"/>
                      <a:pt x="70" y="127"/>
                    </a:cubicBezTo>
                    <a:cubicBezTo>
                      <a:pt x="69" y="126"/>
                      <a:pt x="68" y="126"/>
                      <a:pt x="68" y="126"/>
                    </a:cubicBezTo>
                    <a:cubicBezTo>
                      <a:pt x="67" y="126"/>
                      <a:pt x="66" y="126"/>
                      <a:pt x="66" y="126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4" y="126"/>
                      <a:pt x="64" y="126"/>
                      <a:pt x="63" y="126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0" y="122"/>
                      <a:pt x="60" y="122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7" y="122"/>
                      <a:pt x="57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5" y="120"/>
                      <a:pt x="55" y="121"/>
                      <a:pt x="54" y="121"/>
                    </a:cubicBezTo>
                    <a:cubicBezTo>
                      <a:pt x="53" y="121"/>
                      <a:pt x="52" y="120"/>
                      <a:pt x="52" y="120"/>
                    </a:cubicBezTo>
                    <a:cubicBezTo>
                      <a:pt x="51" y="120"/>
                      <a:pt x="50" y="119"/>
                      <a:pt x="50" y="119"/>
                    </a:cubicBezTo>
                    <a:cubicBezTo>
                      <a:pt x="49" y="119"/>
                      <a:pt x="49" y="118"/>
                      <a:pt x="48" y="118"/>
                    </a:cubicBezTo>
                    <a:cubicBezTo>
                      <a:pt x="47" y="118"/>
                      <a:pt x="46" y="117"/>
                      <a:pt x="46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3" y="117"/>
                      <a:pt x="43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2" y="117"/>
                      <a:pt x="40" y="117"/>
                      <a:pt x="39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7" y="119"/>
                      <a:pt x="37" y="119"/>
                      <a:pt x="37" y="119"/>
                    </a:cubicBezTo>
                    <a:cubicBezTo>
                      <a:pt x="37" y="119"/>
                      <a:pt x="36" y="119"/>
                      <a:pt x="35" y="120"/>
                    </a:cubicBezTo>
                    <a:cubicBezTo>
                      <a:pt x="35" y="120"/>
                      <a:pt x="35" y="120"/>
                      <a:pt x="34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2"/>
                      <a:pt x="32" y="122"/>
                      <a:pt x="32" y="123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6"/>
                      <a:pt x="32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5"/>
                      <a:pt x="30" y="125"/>
                      <a:pt x="29" y="125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8" y="122"/>
                      <a:pt x="27" y="122"/>
                      <a:pt x="27" y="122"/>
                    </a:cubicBezTo>
                    <a:cubicBezTo>
                      <a:pt x="26" y="122"/>
                      <a:pt x="26" y="122"/>
                      <a:pt x="25" y="122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4" y="123"/>
                      <a:pt x="23" y="123"/>
                      <a:pt x="23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2"/>
                      <a:pt x="21" y="122"/>
                      <a:pt x="20" y="122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1"/>
                      <a:pt x="20" y="120"/>
                      <a:pt x="20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9" y="119"/>
                      <a:pt x="19" y="119"/>
                      <a:pt x="19" y="118"/>
                    </a:cubicBezTo>
                    <a:cubicBezTo>
                      <a:pt x="19" y="118"/>
                      <a:pt x="19" y="118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20" y="117"/>
                      <a:pt x="20" y="117"/>
                    </a:cubicBezTo>
                    <a:cubicBezTo>
                      <a:pt x="21" y="117"/>
                      <a:pt x="22" y="116"/>
                      <a:pt x="23" y="115"/>
                    </a:cubicBezTo>
                    <a:cubicBezTo>
                      <a:pt x="24" y="114"/>
                      <a:pt x="23" y="113"/>
                      <a:pt x="23" y="112"/>
                    </a:cubicBezTo>
                    <a:cubicBezTo>
                      <a:pt x="23" y="112"/>
                      <a:pt x="23" y="112"/>
                      <a:pt x="23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1"/>
                      <a:pt x="22" y="111"/>
                    </a:cubicBezTo>
                    <a:cubicBezTo>
                      <a:pt x="22" y="110"/>
                      <a:pt x="22" y="109"/>
                      <a:pt x="22" y="109"/>
                    </a:cubicBezTo>
                    <a:cubicBezTo>
                      <a:pt x="22" y="108"/>
                      <a:pt x="22" y="107"/>
                      <a:pt x="22" y="107"/>
                    </a:cubicBezTo>
                    <a:cubicBezTo>
                      <a:pt x="22" y="107"/>
                      <a:pt x="21" y="106"/>
                      <a:pt x="20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8" y="106"/>
                      <a:pt x="18" y="106"/>
                      <a:pt x="18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6" y="106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4"/>
                      <a:pt x="16" y="103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1"/>
                      <a:pt x="17" y="100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9" y="99"/>
                      <a:pt x="19" y="99"/>
                      <a:pt x="19" y="99"/>
                    </a:cubicBezTo>
                    <a:cubicBezTo>
                      <a:pt x="20" y="99"/>
                      <a:pt x="21" y="99"/>
                      <a:pt x="22" y="96"/>
                    </a:cubicBezTo>
                    <a:cubicBezTo>
                      <a:pt x="22" y="95"/>
                      <a:pt x="22" y="94"/>
                      <a:pt x="22" y="93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20" y="91"/>
                      <a:pt x="20" y="91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16" y="92"/>
                      <a:pt x="16" y="93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2" y="97"/>
                      <a:pt x="12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0" y="98"/>
                      <a:pt x="9" y="99"/>
                      <a:pt x="9" y="100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9" y="96"/>
                      <a:pt x="8" y="96"/>
                      <a:pt x="8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0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1" y="86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6" y="79"/>
                      <a:pt x="16" y="78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6"/>
                      <a:pt x="18" y="76"/>
                    </a:cubicBezTo>
                    <a:cubicBezTo>
                      <a:pt x="19" y="75"/>
                      <a:pt x="20" y="74"/>
                      <a:pt x="20" y="73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2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3"/>
                      <a:pt x="26" y="72"/>
                      <a:pt x="27" y="72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8" y="71"/>
                      <a:pt x="29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1"/>
                      <a:pt x="33" y="72"/>
                      <a:pt x="33" y="73"/>
                    </a:cubicBezTo>
                    <a:cubicBezTo>
                      <a:pt x="33" y="75"/>
                      <a:pt x="33" y="76"/>
                      <a:pt x="33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79"/>
                      <a:pt x="36" y="78"/>
                    </a:cubicBezTo>
                    <a:cubicBezTo>
                      <a:pt x="36" y="77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4"/>
                      <a:pt x="37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1" y="69"/>
                      <a:pt x="42" y="69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3" y="67"/>
                      <a:pt x="43" y="67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5" y="65"/>
                      <a:pt x="44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7" y="63"/>
                      <a:pt x="47" y="63"/>
                      <a:pt x="47" y="62"/>
                    </a:cubicBezTo>
                    <a:cubicBezTo>
                      <a:pt x="48" y="62"/>
                      <a:pt x="48" y="61"/>
                      <a:pt x="49" y="60"/>
                    </a:cubicBezTo>
                    <a:cubicBezTo>
                      <a:pt x="50" y="60"/>
                      <a:pt x="50" y="59"/>
                      <a:pt x="51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3" y="59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7"/>
                      <a:pt x="54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6" y="56"/>
                      <a:pt x="56" y="56"/>
                      <a:pt x="56" y="55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7" y="52"/>
                      <a:pt x="57" y="51"/>
                    </a:cubicBezTo>
                    <a:cubicBezTo>
                      <a:pt x="58" y="50"/>
                      <a:pt x="59" y="48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7" y="46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9" y="43"/>
                      <a:pt x="69" y="42"/>
                      <a:pt x="69" y="42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7" y="36"/>
                      <a:pt x="78" y="35"/>
                      <a:pt x="78" y="35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2" y="34"/>
                      <a:pt x="82" y="34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3" y="33"/>
                      <a:pt x="83" y="32"/>
                      <a:pt x="83" y="31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9" y="30"/>
                      <a:pt x="79" y="30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8" y="23"/>
                    </a:cubicBezTo>
                    <a:cubicBezTo>
                      <a:pt x="98" y="23"/>
                      <a:pt x="99" y="23"/>
                      <a:pt x="99" y="23"/>
                    </a:cubicBezTo>
                    <a:cubicBezTo>
                      <a:pt x="100" y="23"/>
                      <a:pt x="100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23"/>
                      <a:pt x="103" y="22"/>
                      <a:pt x="103" y="22"/>
                    </a:cubicBezTo>
                    <a:cubicBezTo>
                      <a:pt x="104" y="21"/>
                      <a:pt x="104" y="21"/>
                      <a:pt x="104" y="20"/>
                    </a:cubicBezTo>
                    <a:cubicBezTo>
                      <a:pt x="103" y="19"/>
                      <a:pt x="103" y="18"/>
                      <a:pt x="103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2" y="17"/>
                      <a:pt x="102" y="17"/>
                      <a:pt x="102" y="16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0" y="11"/>
                      <a:pt x="100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9"/>
                      <a:pt x="97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9"/>
                      <a:pt x="88" y="9"/>
                    </a:cubicBezTo>
                    <a:cubicBezTo>
                      <a:pt x="88" y="10"/>
                      <a:pt x="88" y="11"/>
                      <a:pt x="87" y="11"/>
                    </a:cubicBezTo>
                    <a:cubicBezTo>
                      <a:pt x="87" y="11"/>
                      <a:pt x="86" y="11"/>
                      <a:pt x="86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14"/>
                      <a:pt x="82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6"/>
                      <a:pt x="80" y="16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8"/>
                      <a:pt x="77" y="19"/>
                      <a:pt x="76" y="1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1"/>
                      <a:pt x="74" y="21"/>
                      <a:pt x="74" y="21"/>
                    </a:cubicBezTo>
                    <a:cubicBezTo>
                      <a:pt x="73" y="21"/>
                      <a:pt x="73" y="22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3" y="22"/>
                      <a:pt x="73" y="21"/>
                    </a:cubicBezTo>
                    <a:cubicBezTo>
                      <a:pt x="73" y="20"/>
                      <a:pt x="73" y="19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4"/>
                      <a:pt x="75" y="13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1" y="9"/>
                      <a:pt x="82" y="8"/>
                      <a:pt x="82" y="8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6" y="7"/>
                      <a:pt x="86" y="7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5"/>
                      <a:pt x="88" y="5"/>
                      <a:pt x="88" y="4"/>
                    </a:cubicBezTo>
                    <a:cubicBezTo>
                      <a:pt x="89" y="3"/>
                      <a:pt x="89" y="2"/>
                      <a:pt x="89" y="2"/>
                    </a:cubicBezTo>
                    <a:cubicBezTo>
                      <a:pt x="88" y="0"/>
                      <a:pt x="87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Freeform 43"/>
              <p:cNvSpPr>
                <a:spLocks noEditPoints="1"/>
              </p:cNvSpPr>
              <p:nvPr/>
            </p:nvSpPr>
            <p:spPr bwMode="auto">
              <a:xfrm>
                <a:off x="4164" y="2301"/>
                <a:ext cx="31" cy="55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0 h 23"/>
                  <a:gd name="T4" fmla="*/ 12 w 13"/>
                  <a:gd name="T5" fmla="*/ 0 h 23"/>
                  <a:gd name="T6" fmla="*/ 12 w 13"/>
                  <a:gd name="T7" fmla="*/ 0 h 23"/>
                  <a:gd name="T8" fmla="*/ 9 w 13"/>
                  <a:gd name="T9" fmla="*/ 0 h 23"/>
                  <a:gd name="T10" fmla="*/ 7 w 13"/>
                  <a:gd name="T11" fmla="*/ 2 h 23"/>
                  <a:gd name="T12" fmla="*/ 6 w 13"/>
                  <a:gd name="T13" fmla="*/ 4 h 23"/>
                  <a:gd name="T14" fmla="*/ 5 w 13"/>
                  <a:gd name="T15" fmla="*/ 6 h 23"/>
                  <a:gd name="T16" fmla="*/ 5 w 13"/>
                  <a:gd name="T17" fmla="*/ 6 h 23"/>
                  <a:gd name="T18" fmla="*/ 4 w 13"/>
                  <a:gd name="T19" fmla="*/ 7 h 23"/>
                  <a:gd name="T20" fmla="*/ 3 w 13"/>
                  <a:gd name="T21" fmla="*/ 9 h 23"/>
                  <a:gd name="T22" fmla="*/ 3 w 13"/>
                  <a:gd name="T23" fmla="*/ 9 h 23"/>
                  <a:gd name="T24" fmla="*/ 3 w 13"/>
                  <a:gd name="T25" fmla="*/ 10 h 23"/>
                  <a:gd name="T26" fmla="*/ 2 w 13"/>
                  <a:gd name="T27" fmla="*/ 14 h 23"/>
                  <a:gd name="T28" fmla="*/ 2 w 13"/>
                  <a:gd name="T29" fmla="*/ 14 h 23"/>
                  <a:gd name="T30" fmla="*/ 1 w 13"/>
                  <a:gd name="T31" fmla="*/ 14 h 23"/>
                  <a:gd name="T32" fmla="*/ 0 w 13"/>
                  <a:gd name="T33" fmla="*/ 19 h 23"/>
                  <a:gd name="T34" fmla="*/ 1 w 13"/>
                  <a:gd name="T35" fmla="*/ 21 h 23"/>
                  <a:gd name="T36" fmla="*/ 0 w 13"/>
                  <a:gd name="T37" fmla="*/ 22 h 23"/>
                  <a:gd name="T38" fmla="*/ 1 w 13"/>
                  <a:gd name="T39" fmla="*/ 23 h 23"/>
                  <a:gd name="T40" fmla="*/ 2 w 13"/>
                  <a:gd name="T41" fmla="*/ 23 h 23"/>
                  <a:gd name="T42" fmla="*/ 6 w 13"/>
                  <a:gd name="T43" fmla="*/ 19 h 23"/>
                  <a:gd name="T44" fmla="*/ 6 w 13"/>
                  <a:gd name="T45" fmla="*/ 18 h 23"/>
                  <a:gd name="T46" fmla="*/ 7 w 13"/>
                  <a:gd name="T47" fmla="*/ 18 h 23"/>
                  <a:gd name="T48" fmla="*/ 7 w 13"/>
                  <a:gd name="T49" fmla="*/ 16 h 23"/>
                  <a:gd name="T50" fmla="*/ 7 w 13"/>
                  <a:gd name="T51" fmla="*/ 14 h 23"/>
                  <a:gd name="T52" fmla="*/ 7 w 13"/>
                  <a:gd name="T53" fmla="*/ 14 h 23"/>
                  <a:gd name="T54" fmla="*/ 7 w 13"/>
                  <a:gd name="T55" fmla="*/ 13 h 23"/>
                  <a:gd name="T56" fmla="*/ 7 w 13"/>
                  <a:gd name="T57" fmla="*/ 12 h 23"/>
                  <a:gd name="T58" fmla="*/ 7 w 13"/>
                  <a:gd name="T59" fmla="*/ 12 h 23"/>
                  <a:gd name="T60" fmla="*/ 8 w 13"/>
                  <a:gd name="T61" fmla="*/ 10 h 23"/>
                  <a:gd name="T62" fmla="*/ 8 w 13"/>
                  <a:gd name="T63" fmla="*/ 10 h 23"/>
                  <a:gd name="T64" fmla="*/ 8 w 13"/>
                  <a:gd name="T65" fmla="*/ 9 h 23"/>
                  <a:gd name="T66" fmla="*/ 8 w 13"/>
                  <a:gd name="T67" fmla="*/ 9 h 23"/>
                  <a:gd name="T68" fmla="*/ 9 w 13"/>
                  <a:gd name="T69" fmla="*/ 9 h 23"/>
                  <a:gd name="T70" fmla="*/ 12 w 13"/>
                  <a:gd name="T71" fmla="*/ 2 h 23"/>
                  <a:gd name="T72" fmla="*/ 12 w 13"/>
                  <a:gd name="T73" fmla="*/ 3 h 23"/>
                  <a:gd name="T74" fmla="*/ 11 w 13"/>
                  <a:gd name="T75" fmla="*/ 3 h 23"/>
                  <a:gd name="T76" fmla="*/ 11 w 13"/>
                  <a:gd name="T77" fmla="*/ 2 h 23"/>
                  <a:gd name="T78" fmla="*/ 10 w 13"/>
                  <a:gd name="T79" fmla="*/ 1 h 23"/>
                  <a:gd name="T80" fmla="*/ 10 w 13"/>
                  <a:gd name="T81" fmla="*/ 0 h 23"/>
                  <a:gd name="T82" fmla="*/ 9 w 1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0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3"/>
                      <a:pt x="5" y="20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Freeform 44"/>
              <p:cNvSpPr/>
              <p:nvPr/>
            </p:nvSpPr>
            <p:spPr bwMode="auto">
              <a:xfrm>
                <a:off x="4188" y="2298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2 w 3"/>
                  <a:gd name="T19" fmla="*/ 1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en-US"/>
                </a:defPPr>
                <a:lvl1pPr marL="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856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5245265" y="2863322"/>
              <a:ext cx="1538545" cy="1523312"/>
            </a:xfrm>
            <a:prstGeom prst="ellipse">
              <a:avLst/>
            </a:prstGeom>
            <a:gradFill flip="none" rotWithShape="1">
              <a:gsLst>
                <a:gs pos="66000">
                  <a:schemeClr val="tx1">
                    <a:alpha val="4000"/>
                  </a:schemeClr>
                </a:gs>
                <a:gs pos="26000">
                  <a:schemeClr val="bg1">
                    <a:alpha val="0"/>
                  </a:schemeClr>
                </a:gs>
                <a:gs pos="100000">
                  <a:schemeClr val="tx1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6" name="ïŝľíďe"/>
          <p:cNvSpPr/>
          <p:nvPr/>
        </p:nvSpPr>
        <p:spPr bwMode="auto">
          <a:xfrm>
            <a:off x="8606341" y="2218271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08" name="ï$ḻídê"/>
          <p:cNvSpPr txBox="1"/>
          <p:nvPr/>
        </p:nvSpPr>
        <p:spPr bwMode="auto">
          <a:xfrm>
            <a:off x="8606341" y="1867132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09" name="ïŝľíďe"/>
          <p:cNvSpPr/>
          <p:nvPr/>
        </p:nvSpPr>
        <p:spPr bwMode="auto">
          <a:xfrm>
            <a:off x="1488323" y="2272481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10" name="ï$ḻídê"/>
          <p:cNvSpPr txBox="1"/>
          <p:nvPr/>
        </p:nvSpPr>
        <p:spPr bwMode="auto">
          <a:xfrm>
            <a:off x="1488323" y="1921342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11" name="ïŝľíďe"/>
          <p:cNvSpPr/>
          <p:nvPr/>
        </p:nvSpPr>
        <p:spPr bwMode="auto">
          <a:xfrm>
            <a:off x="1014721" y="3804606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24" name="ï$ḻídê"/>
          <p:cNvSpPr txBox="1"/>
          <p:nvPr/>
        </p:nvSpPr>
        <p:spPr bwMode="auto">
          <a:xfrm>
            <a:off x="1014721" y="3453467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5" name="ïŝľíďe"/>
          <p:cNvSpPr/>
          <p:nvPr/>
        </p:nvSpPr>
        <p:spPr bwMode="auto">
          <a:xfrm>
            <a:off x="6951096" y="903845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26" name="ï$ḻídê"/>
          <p:cNvSpPr txBox="1"/>
          <p:nvPr/>
        </p:nvSpPr>
        <p:spPr bwMode="auto">
          <a:xfrm>
            <a:off x="6951096" y="552706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7" name="ïŝľíďe"/>
          <p:cNvSpPr/>
          <p:nvPr/>
        </p:nvSpPr>
        <p:spPr bwMode="auto">
          <a:xfrm>
            <a:off x="8732251" y="4511293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28" name="ï$ḻídê"/>
          <p:cNvSpPr txBox="1"/>
          <p:nvPr/>
        </p:nvSpPr>
        <p:spPr bwMode="auto">
          <a:xfrm>
            <a:off x="8732251" y="4160154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091091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52290" y="1574563"/>
            <a:ext cx="4391344" cy="5164067"/>
            <a:chOff x="3937347" y="783868"/>
            <a:chExt cx="4926013" cy="5978526"/>
          </a:xfrm>
        </p:grpSpPr>
        <p:sp>
          <p:nvSpPr>
            <p:cNvPr id="131" name="Freeform 31"/>
            <p:cNvSpPr/>
            <p:nvPr/>
          </p:nvSpPr>
          <p:spPr bwMode="auto">
            <a:xfrm>
              <a:off x="3937347" y="783868"/>
              <a:ext cx="4926013" cy="5978526"/>
            </a:xfrm>
            <a:custGeom>
              <a:avLst/>
              <a:gdLst>
                <a:gd name="T0" fmla="*/ 22 w 338"/>
                <a:gd name="T1" fmla="*/ 184 h 411"/>
                <a:gd name="T2" fmla="*/ 20 w 338"/>
                <a:gd name="T3" fmla="*/ 77 h 411"/>
                <a:gd name="T4" fmla="*/ 150 w 338"/>
                <a:gd name="T5" fmla="*/ 0 h 411"/>
                <a:gd name="T6" fmla="*/ 288 w 338"/>
                <a:gd name="T7" fmla="*/ 84 h 411"/>
                <a:gd name="T8" fmla="*/ 303 w 338"/>
                <a:gd name="T9" fmla="*/ 143 h 411"/>
                <a:gd name="T10" fmla="*/ 302 w 338"/>
                <a:gd name="T11" fmla="*/ 169 h 411"/>
                <a:gd name="T12" fmla="*/ 334 w 338"/>
                <a:gd name="T13" fmla="*/ 211 h 411"/>
                <a:gd name="T14" fmla="*/ 330 w 338"/>
                <a:gd name="T15" fmla="*/ 223 h 411"/>
                <a:gd name="T16" fmla="*/ 312 w 338"/>
                <a:gd name="T17" fmla="*/ 230 h 411"/>
                <a:gd name="T18" fmla="*/ 312 w 338"/>
                <a:gd name="T19" fmla="*/ 242 h 411"/>
                <a:gd name="T20" fmla="*/ 311 w 338"/>
                <a:gd name="T21" fmla="*/ 257 h 411"/>
                <a:gd name="T22" fmla="*/ 305 w 338"/>
                <a:gd name="T23" fmla="*/ 261 h 411"/>
                <a:gd name="T24" fmla="*/ 306 w 338"/>
                <a:gd name="T25" fmla="*/ 274 h 411"/>
                <a:gd name="T26" fmla="*/ 300 w 338"/>
                <a:gd name="T27" fmla="*/ 290 h 411"/>
                <a:gd name="T28" fmla="*/ 302 w 338"/>
                <a:gd name="T29" fmla="*/ 307 h 411"/>
                <a:gd name="T30" fmla="*/ 278 w 338"/>
                <a:gd name="T31" fmla="*/ 320 h 411"/>
                <a:gd name="T32" fmla="*/ 236 w 338"/>
                <a:gd name="T33" fmla="*/ 320 h 411"/>
                <a:gd name="T34" fmla="*/ 228 w 338"/>
                <a:gd name="T35" fmla="*/ 322 h 411"/>
                <a:gd name="T36" fmla="*/ 214 w 338"/>
                <a:gd name="T37" fmla="*/ 345 h 411"/>
                <a:gd name="T38" fmla="*/ 210 w 338"/>
                <a:gd name="T39" fmla="*/ 371 h 411"/>
                <a:gd name="T40" fmla="*/ 251 w 338"/>
                <a:gd name="T41" fmla="*/ 411 h 411"/>
                <a:gd name="T42" fmla="*/ 28 w 338"/>
                <a:gd name="T43" fmla="*/ 411 h 411"/>
                <a:gd name="T44" fmla="*/ 75 w 338"/>
                <a:gd name="T45" fmla="*/ 317 h 411"/>
                <a:gd name="T46" fmla="*/ 79 w 338"/>
                <a:gd name="T47" fmla="*/ 280 h 411"/>
                <a:gd name="T48" fmla="*/ 65 w 338"/>
                <a:gd name="T49" fmla="*/ 250 h 411"/>
                <a:gd name="T50" fmla="*/ 24 w 338"/>
                <a:gd name="T51" fmla="*/ 190 h 411"/>
                <a:gd name="T52" fmla="*/ 22 w 338"/>
                <a:gd name="T53" fmla="*/ 18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" h="411">
                  <a:moveTo>
                    <a:pt x="22" y="184"/>
                  </a:moveTo>
                  <a:cubicBezTo>
                    <a:pt x="22" y="184"/>
                    <a:pt x="0" y="132"/>
                    <a:pt x="20" y="77"/>
                  </a:cubicBezTo>
                  <a:cubicBezTo>
                    <a:pt x="40" y="22"/>
                    <a:pt x="105" y="0"/>
                    <a:pt x="150" y="0"/>
                  </a:cubicBezTo>
                  <a:cubicBezTo>
                    <a:pt x="195" y="0"/>
                    <a:pt x="255" y="15"/>
                    <a:pt x="288" y="84"/>
                  </a:cubicBezTo>
                  <a:cubicBezTo>
                    <a:pt x="288" y="84"/>
                    <a:pt x="304" y="123"/>
                    <a:pt x="303" y="143"/>
                  </a:cubicBezTo>
                  <a:cubicBezTo>
                    <a:pt x="303" y="143"/>
                    <a:pt x="289" y="155"/>
                    <a:pt x="302" y="169"/>
                  </a:cubicBezTo>
                  <a:cubicBezTo>
                    <a:pt x="313" y="182"/>
                    <a:pt x="334" y="211"/>
                    <a:pt x="334" y="211"/>
                  </a:cubicBezTo>
                  <a:cubicBezTo>
                    <a:pt x="334" y="211"/>
                    <a:pt x="338" y="219"/>
                    <a:pt x="330" y="223"/>
                  </a:cubicBezTo>
                  <a:cubicBezTo>
                    <a:pt x="322" y="226"/>
                    <a:pt x="317" y="226"/>
                    <a:pt x="312" y="230"/>
                  </a:cubicBezTo>
                  <a:cubicBezTo>
                    <a:pt x="307" y="234"/>
                    <a:pt x="306" y="237"/>
                    <a:pt x="312" y="242"/>
                  </a:cubicBezTo>
                  <a:cubicBezTo>
                    <a:pt x="317" y="247"/>
                    <a:pt x="315" y="255"/>
                    <a:pt x="311" y="257"/>
                  </a:cubicBezTo>
                  <a:cubicBezTo>
                    <a:pt x="307" y="260"/>
                    <a:pt x="305" y="261"/>
                    <a:pt x="305" y="261"/>
                  </a:cubicBezTo>
                  <a:cubicBezTo>
                    <a:pt x="305" y="261"/>
                    <a:pt x="314" y="267"/>
                    <a:pt x="306" y="274"/>
                  </a:cubicBezTo>
                  <a:cubicBezTo>
                    <a:pt x="298" y="281"/>
                    <a:pt x="299" y="285"/>
                    <a:pt x="300" y="290"/>
                  </a:cubicBezTo>
                  <a:cubicBezTo>
                    <a:pt x="301" y="294"/>
                    <a:pt x="305" y="301"/>
                    <a:pt x="302" y="307"/>
                  </a:cubicBezTo>
                  <a:cubicBezTo>
                    <a:pt x="299" y="313"/>
                    <a:pt x="293" y="318"/>
                    <a:pt x="278" y="320"/>
                  </a:cubicBezTo>
                  <a:cubicBezTo>
                    <a:pt x="278" y="320"/>
                    <a:pt x="244" y="318"/>
                    <a:pt x="236" y="320"/>
                  </a:cubicBezTo>
                  <a:cubicBezTo>
                    <a:pt x="228" y="321"/>
                    <a:pt x="228" y="322"/>
                    <a:pt x="228" y="322"/>
                  </a:cubicBezTo>
                  <a:cubicBezTo>
                    <a:pt x="228" y="322"/>
                    <a:pt x="217" y="327"/>
                    <a:pt x="214" y="345"/>
                  </a:cubicBezTo>
                  <a:cubicBezTo>
                    <a:pt x="211" y="363"/>
                    <a:pt x="210" y="371"/>
                    <a:pt x="210" y="371"/>
                  </a:cubicBezTo>
                  <a:cubicBezTo>
                    <a:pt x="210" y="371"/>
                    <a:pt x="210" y="388"/>
                    <a:pt x="251" y="411"/>
                  </a:cubicBezTo>
                  <a:cubicBezTo>
                    <a:pt x="28" y="411"/>
                    <a:pt x="28" y="411"/>
                    <a:pt x="28" y="411"/>
                  </a:cubicBezTo>
                  <a:cubicBezTo>
                    <a:pt x="28" y="411"/>
                    <a:pt x="67" y="359"/>
                    <a:pt x="75" y="317"/>
                  </a:cubicBezTo>
                  <a:cubicBezTo>
                    <a:pt x="75" y="317"/>
                    <a:pt x="80" y="291"/>
                    <a:pt x="79" y="280"/>
                  </a:cubicBezTo>
                  <a:cubicBezTo>
                    <a:pt x="77" y="270"/>
                    <a:pt x="78" y="268"/>
                    <a:pt x="65" y="250"/>
                  </a:cubicBezTo>
                  <a:cubicBezTo>
                    <a:pt x="51" y="231"/>
                    <a:pt x="28" y="199"/>
                    <a:pt x="24" y="190"/>
                  </a:cubicBezTo>
                  <a:cubicBezTo>
                    <a:pt x="24" y="189"/>
                    <a:pt x="22" y="184"/>
                    <a:pt x="22" y="184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任意多边形 131"/>
            <p:cNvSpPr/>
            <p:nvPr/>
          </p:nvSpPr>
          <p:spPr bwMode="auto">
            <a:xfrm>
              <a:off x="4364997" y="5162828"/>
              <a:ext cx="3987412" cy="1599566"/>
            </a:xfrm>
            <a:custGeom>
              <a:avLst/>
              <a:gdLst>
                <a:gd name="connsiteX0" fmla="*/ 2019634 w 3987412"/>
                <a:gd name="connsiteY0" fmla="*/ 0 h 1599566"/>
                <a:gd name="connsiteX1" fmla="*/ 3984907 w 3987412"/>
                <a:gd name="connsiteY1" fmla="*/ 0 h 1599566"/>
                <a:gd name="connsiteX2" fmla="*/ 3987412 w 3987412"/>
                <a:gd name="connsiteY2" fmla="*/ 19475 h 1599566"/>
                <a:gd name="connsiteX3" fmla="*/ 3971471 w 3987412"/>
                <a:gd name="connsiteY3" fmla="*/ 86752 h 1599566"/>
                <a:gd name="connsiteX4" fmla="*/ 3621695 w 3987412"/>
                <a:gd name="connsiteY4" fmla="*/ 275854 h 1599566"/>
                <a:gd name="connsiteX5" fmla="*/ 3009587 w 3987412"/>
                <a:gd name="connsiteY5" fmla="*/ 275854 h 1599566"/>
                <a:gd name="connsiteX6" fmla="*/ 2892995 w 3987412"/>
                <a:gd name="connsiteY6" fmla="*/ 304946 h 1599566"/>
                <a:gd name="connsiteX7" fmla="*/ 2688959 w 3987412"/>
                <a:gd name="connsiteY7" fmla="*/ 639511 h 1599566"/>
                <a:gd name="connsiteX8" fmla="*/ 2630663 w 3987412"/>
                <a:gd name="connsiteY8" fmla="*/ 1017715 h 1599566"/>
                <a:gd name="connsiteX9" fmla="*/ 3228197 w 3987412"/>
                <a:gd name="connsiteY9" fmla="*/ 1599566 h 1599566"/>
                <a:gd name="connsiteX10" fmla="*/ 28976 w 3987412"/>
                <a:gd name="connsiteY10" fmla="*/ 1599566 h 1599566"/>
                <a:gd name="connsiteX11" fmla="*/ 0 w 3987412"/>
                <a:gd name="connsiteY11" fmla="*/ 1599566 h 1599566"/>
                <a:gd name="connsiteX12" fmla="*/ 30814 w 3987412"/>
                <a:gd name="connsiteY12" fmla="*/ 1597660 h 1599566"/>
                <a:gd name="connsiteX13" fmla="*/ 216234 w 3987412"/>
                <a:gd name="connsiteY13" fmla="*/ 1320800 h 1599566"/>
                <a:gd name="connsiteX14" fmla="*/ 444834 w 3987412"/>
                <a:gd name="connsiteY14" fmla="*/ 1320800 h 1599566"/>
                <a:gd name="connsiteX15" fmla="*/ 444834 w 3987412"/>
                <a:gd name="connsiteY15" fmla="*/ 1066800 h 1599566"/>
                <a:gd name="connsiteX16" fmla="*/ 851234 w 3987412"/>
                <a:gd name="connsiteY16" fmla="*/ 1066800 h 1599566"/>
                <a:gd name="connsiteX17" fmla="*/ 851234 w 3987412"/>
                <a:gd name="connsiteY17" fmla="*/ 774700 h 1599566"/>
                <a:gd name="connsiteX18" fmla="*/ 1244934 w 3987412"/>
                <a:gd name="connsiteY18" fmla="*/ 774700 h 1599566"/>
                <a:gd name="connsiteX19" fmla="*/ 1244934 w 3987412"/>
                <a:gd name="connsiteY19" fmla="*/ 533400 h 1599566"/>
                <a:gd name="connsiteX20" fmla="*/ 1638634 w 3987412"/>
                <a:gd name="connsiteY20" fmla="*/ 533400 h 1599566"/>
                <a:gd name="connsiteX21" fmla="*/ 1638634 w 3987412"/>
                <a:gd name="connsiteY21" fmla="*/ 266700 h 1599566"/>
                <a:gd name="connsiteX22" fmla="*/ 2019634 w 3987412"/>
                <a:gd name="connsiteY22" fmla="*/ 266700 h 159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987412" h="1599566">
                  <a:moveTo>
                    <a:pt x="2019634" y="0"/>
                  </a:moveTo>
                  <a:lnTo>
                    <a:pt x="3984907" y="0"/>
                  </a:lnTo>
                  <a:lnTo>
                    <a:pt x="3987412" y="19475"/>
                  </a:lnTo>
                  <a:cubicBezTo>
                    <a:pt x="3986956" y="42204"/>
                    <a:pt x="3982402" y="64932"/>
                    <a:pt x="3971471" y="86752"/>
                  </a:cubicBezTo>
                  <a:cubicBezTo>
                    <a:pt x="3927749" y="174030"/>
                    <a:pt x="3840305" y="246761"/>
                    <a:pt x="3621695" y="275854"/>
                  </a:cubicBezTo>
                  <a:cubicBezTo>
                    <a:pt x="3621695" y="275854"/>
                    <a:pt x="3126179" y="246761"/>
                    <a:pt x="3009587" y="275854"/>
                  </a:cubicBezTo>
                  <a:cubicBezTo>
                    <a:pt x="2892995" y="290400"/>
                    <a:pt x="2892995" y="304946"/>
                    <a:pt x="2892995" y="304946"/>
                  </a:cubicBezTo>
                  <a:cubicBezTo>
                    <a:pt x="2892995" y="304946"/>
                    <a:pt x="2732681" y="377678"/>
                    <a:pt x="2688959" y="639511"/>
                  </a:cubicBezTo>
                  <a:cubicBezTo>
                    <a:pt x="2645237" y="901344"/>
                    <a:pt x="2630663" y="1017715"/>
                    <a:pt x="2630663" y="1017715"/>
                  </a:cubicBezTo>
                  <a:cubicBezTo>
                    <a:pt x="2630663" y="1017715"/>
                    <a:pt x="2630663" y="1265002"/>
                    <a:pt x="3228197" y="1599566"/>
                  </a:cubicBezTo>
                  <a:cubicBezTo>
                    <a:pt x="790695" y="1599566"/>
                    <a:pt x="181320" y="1599566"/>
                    <a:pt x="28976" y="1599566"/>
                  </a:cubicBezTo>
                  <a:lnTo>
                    <a:pt x="0" y="1599566"/>
                  </a:lnTo>
                  <a:lnTo>
                    <a:pt x="30814" y="1597660"/>
                  </a:lnTo>
                  <a:lnTo>
                    <a:pt x="216234" y="1320800"/>
                  </a:lnTo>
                  <a:lnTo>
                    <a:pt x="444834" y="1320800"/>
                  </a:lnTo>
                  <a:lnTo>
                    <a:pt x="444834" y="1066800"/>
                  </a:lnTo>
                  <a:lnTo>
                    <a:pt x="851234" y="1066800"/>
                  </a:lnTo>
                  <a:lnTo>
                    <a:pt x="851234" y="774700"/>
                  </a:lnTo>
                  <a:lnTo>
                    <a:pt x="1244934" y="774700"/>
                  </a:lnTo>
                  <a:lnTo>
                    <a:pt x="1244934" y="533400"/>
                  </a:lnTo>
                  <a:lnTo>
                    <a:pt x="1638634" y="533400"/>
                  </a:lnTo>
                  <a:lnTo>
                    <a:pt x="1638634" y="266700"/>
                  </a:lnTo>
                  <a:lnTo>
                    <a:pt x="2019634" y="2667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91416" tIns="45708" rIns="91416" bIns="4570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任意多边形 132"/>
            <p:cNvSpPr/>
            <p:nvPr/>
          </p:nvSpPr>
          <p:spPr bwMode="auto">
            <a:xfrm>
              <a:off x="4782755" y="1930500"/>
              <a:ext cx="4032980" cy="3222475"/>
            </a:xfrm>
            <a:custGeom>
              <a:avLst/>
              <a:gdLst>
                <a:gd name="connsiteX0" fmla="*/ 1811020 w 3945350"/>
                <a:gd name="connsiteY0" fmla="*/ 0 h 3222475"/>
                <a:gd name="connsiteX1" fmla="*/ 3217848 w 3945350"/>
                <a:gd name="connsiteY1" fmla="*/ 0 h 3222475"/>
                <a:gd name="connsiteX2" fmla="*/ 3260372 w 3945350"/>
                <a:gd name="connsiteY2" fmla="*/ 80487 h 3222475"/>
                <a:gd name="connsiteX3" fmla="*/ 3478982 w 3945350"/>
                <a:gd name="connsiteY3" fmla="*/ 938718 h 3222475"/>
                <a:gd name="connsiteX4" fmla="*/ 3464408 w 3945350"/>
                <a:gd name="connsiteY4" fmla="*/ 1316921 h 3222475"/>
                <a:gd name="connsiteX5" fmla="*/ 3930776 w 3945350"/>
                <a:gd name="connsiteY5" fmla="*/ 1927866 h 3222475"/>
                <a:gd name="connsiteX6" fmla="*/ 3872480 w 3945350"/>
                <a:gd name="connsiteY6" fmla="*/ 2102421 h 3222475"/>
                <a:gd name="connsiteX7" fmla="*/ 3610148 w 3945350"/>
                <a:gd name="connsiteY7" fmla="*/ 2204245 h 3222475"/>
                <a:gd name="connsiteX8" fmla="*/ 3610148 w 3945350"/>
                <a:gd name="connsiteY8" fmla="*/ 2378801 h 3222475"/>
                <a:gd name="connsiteX9" fmla="*/ 3595574 w 3945350"/>
                <a:gd name="connsiteY9" fmla="*/ 2596995 h 3222475"/>
                <a:gd name="connsiteX10" fmla="*/ 3508130 w 3945350"/>
                <a:gd name="connsiteY10" fmla="*/ 2655180 h 3222475"/>
                <a:gd name="connsiteX11" fmla="*/ 3522704 w 3945350"/>
                <a:gd name="connsiteY11" fmla="*/ 2844282 h 3222475"/>
                <a:gd name="connsiteX12" fmla="*/ 3435260 w 3945350"/>
                <a:gd name="connsiteY12" fmla="*/ 3077023 h 3222475"/>
                <a:gd name="connsiteX13" fmla="*/ 3471695 w 3945350"/>
                <a:gd name="connsiteY13" fmla="*/ 3189757 h 3222475"/>
                <a:gd name="connsiteX14" fmla="*/ 3475904 w 3945350"/>
                <a:gd name="connsiteY14" fmla="*/ 3222475 h 3222475"/>
                <a:gd name="connsiteX15" fmla="*/ 3041902 w 3945350"/>
                <a:gd name="connsiteY15" fmla="*/ 3222475 h 3222475"/>
                <a:gd name="connsiteX16" fmla="*/ 3041902 w 3945350"/>
                <a:gd name="connsiteY16" fmla="*/ 3217712 h 3222475"/>
                <a:gd name="connsiteX17" fmla="*/ 3051072 w 3945350"/>
                <a:gd name="connsiteY17" fmla="*/ 3217712 h 3222475"/>
                <a:gd name="connsiteX18" fmla="*/ 3051072 w 3945350"/>
                <a:gd name="connsiteY18" fmla="*/ 3201832 h 3222475"/>
                <a:gd name="connsiteX19" fmla="*/ 3051072 w 3945350"/>
                <a:gd name="connsiteY19" fmla="*/ 2997797 h 3222475"/>
                <a:gd name="connsiteX20" fmla="*/ 3045456 w 3945350"/>
                <a:gd name="connsiteY20" fmla="*/ 2997797 h 3222475"/>
                <a:gd name="connsiteX21" fmla="*/ 3043452 w 3945350"/>
                <a:gd name="connsiteY21" fmla="*/ 2924972 h 3222475"/>
                <a:gd name="connsiteX22" fmla="*/ 2814852 w 3945350"/>
                <a:gd name="connsiteY22" fmla="*/ 2924972 h 3222475"/>
                <a:gd name="connsiteX23" fmla="*/ 2814852 w 3945350"/>
                <a:gd name="connsiteY23" fmla="*/ 2670972 h 3222475"/>
                <a:gd name="connsiteX24" fmla="*/ 2408452 w 3945350"/>
                <a:gd name="connsiteY24" fmla="*/ 2670972 h 3222475"/>
                <a:gd name="connsiteX25" fmla="*/ 2408452 w 3945350"/>
                <a:gd name="connsiteY25" fmla="*/ 2378872 h 3222475"/>
                <a:gd name="connsiteX26" fmla="*/ 2014752 w 3945350"/>
                <a:gd name="connsiteY26" fmla="*/ 2378872 h 3222475"/>
                <a:gd name="connsiteX27" fmla="*/ 2014752 w 3945350"/>
                <a:gd name="connsiteY27" fmla="*/ 2137572 h 3222475"/>
                <a:gd name="connsiteX28" fmla="*/ 1621052 w 3945350"/>
                <a:gd name="connsiteY28" fmla="*/ 2137572 h 3222475"/>
                <a:gd name="connsiteX29" fmla="*/ 1621052 w 3945350"/>
                <a:gd name="connsiteY29" fmla="*/ 1870872 h 3222475"/>
                <a:gd name="connsiteX30" fmla="*/ 1240052 w 3945350"/>
                <a:gd name="connsiteY30" fmla="*/ 1870872 h 3222475"/>
                <a:gd name="connsiteX31" fmla="*/ 1240052 w 3945350"/>
                <a:gd name="connsiteY31" fmla="*/ 1604172 h 3222475"/>
                <a:gd name="connsiteX32" fmla="*/ 0 w 3945350"/>
                <a:gd name="connsiteY32" fmla="*/ 1604172 h 3222475"/>
                <a:gd name="connsiteX33" fmla="*/ 0 w 3945350"/>
                <a:gd name="connsiteY33" fmla="*/ 1597660 h 3222475"/>
                <a:gd name="connsiteX34" fmla="*/ 0 w 3945350"/>
                <a:gd name="connsiteY34" fmla="*/ 1393625 h 3222475"/>
                <a:gd name="connsiteX35" fmla="*/ 5616 w 3945350"/>
                <a:gd name="connsiteY35" fmla="*/ 1393625 h 3222475"/>
                <a:gd name="connsiteX36" fmla="*/ 7620 w 3945350"/>
                <a:gd name="connsiteY36" fmla="*/ 1320800 h 3222475"/>
                <a:gd name="connsiteX37" fmla="*/ 236220 w 3945350"/>
                <a:gd name="connsiteY37" fmla="*/ 1320800 h 3222475"/>
                <a:gd name="connsiteX38" fmla="*/ 236220 w 3945350"/>
                <a:gd name="connsiteY38" fmla="*/ 1066800 h 3222475"/>
                <a:gd name="connsiteX39" fmla="*/ 642620 w 3945350"/>
                <a:gd name="connsiteY39" fmla="*/ 1066800 h 3222475"/>
                <a:gd name="connsiteX40" fmla="*/ 642620 w 3945350"/>
                <a:gd name="connsiteY40" fmla="*/ 774700 h 3222475"/>
                <a:gd name="connsiteX41" fmla="*/ 1036320 w 3945350"/>
                <a:gd name="connsiteY41" fmla="*/ 774700 h 3222475"/>
                <a:gd name="connsiteX42" fmla="*/ 1036320 w 3945350"/>
                <a:gd name="connsiteY42" fmla="*/ 533400 h 3222475"/>
                <a:gd name="connsiteX43" fmla="*/ 1430020 w 3945350"/>
                <a:gd name="connsiteY43" fmla="*/ 533400 h 3222475"/>
                <a:gd name="connsiteX44" fmla="*/ 1430020 w 3945350"/>
                <a:gd name="connsiteY44" fmla="*/ 266700 h 3222475"/>
                <a:gd name="connsiteX45" fmla="*/ 1811020 w 3945350"/>
                <a:gd name="connsiteY45" fmla="*/ 266700 h 3222475"/>
                <a:gd name="connsiteX0-1" fmla="*/ 1811020 w 3945350"/>
                <a:gd name="connsiteY0-2" fmla="*/ 0 h 3222475"/>
                <a:gd name="connsiteX1-3" fmla="*/ 3217848 w 3945350"/>
                <a:gd name="connsiteY1-4" fmla="*/ 0 h 3222475"/>
                <a:gd name="connsiteX2-5" fmla="*/ 3260372 w 3945350"/>
                <a:gd name="connsiteY2-6" fmla="*/ 80487 h 3222475"/>
                <a:gd name="connsiteX3-7" fmla="*/ 3478982 w 3945350"/>
                <a:gd name="connsiteY3-8" fmla="*/ 938718 h 3222475"/>
                <a:gd name="connsiteX4-9" fmla="*/ 3464408 w 3945350"/>
                <a:gd name="connsiteY4-10" fmla="*/ 1316921 h 3222475"/>
                <a:gd name="connsiteX5-11" fmla="*/ 3930776 w 3945350"/>
                <a:gd name="connsiteY5-12" fmla="*/ 1927866 h 3222475"/>
                <a:gd name="connsiteX6-13" fmla="*/ 3872480 w 3945350"/>
                <a:gd name="connsiteY6-14" fmla="*/ 2102421 h 3222475"/>
                <a:gd name="connsiteX7-15" fmla="*/ 3610148 w 3945350"/>
                <a:gd name="connsiteY7-16" fmla="*/ 2204245 h 3222475"/>
                <a:gd name="connsiteX8-17" fmla="*/ 3610148 w 3945350"/>
                <a:gd name="connsiteY8-18" fmla="*/ 2378801 h 3222475"/>
                <a:gd name="connsiteX9-19" fmla="*/ 3595574 w 3945350"/>
                <a:gd name="connsiteY9-20" fmla="*/ 2596995 h 3222475"/>
                <a:gd name="connsiteX10-21" fmla="*/ 3508130 w 3945350"/>
                <a:gd name="connsiteY10-22" fmla="*/ 2655180 h 3222475"/>
                <a:gd name="connsiteX11-23" fmla="*/ 3522704 w 3945350"/>
                <a:gd name="connsiteY11-24" fmla="*/ 2844282 h 3222475"/>
                <a:gd name="connsiteX12-25" fmla="*/ 3435260 w 3945350"/>
                <a:gd name="connsiteY12-26" fmla="*/ 3077023 h 3222475"/>
                <a:gd name="connsiteX13-27" fmla="*/ 3471695 w 3945350"/>
                <a:gd name="connsiteY13-28" fmla="*/ 3189757 h 3222475"/>
                <a:gd name="connsiteX14-29" fmla="*/ 3475904 w 3945350"/>
                <a:gd name="connsiteY14-30" fmla="*/ 3222475 h 3222475"/>
                <a:gd name="connsiteX15-31" fmla="*/ 3041902 w 3945350"/>
                <a:gd name="connsiteY15-32" fmla="*/ 3222475 h 3222475"/>
                <a:gd name="connsiteX16-33" fmla="*/ 3041902 w 3945350"/>
                <a:gd name="connsiteY16-34" fmla="*/ 3217712 h 3222475"/>
                <a:gd name="connsiteX17-35" fmla="*/ 3051072 w 3945350"/>
                <a:gd name="connsiteY17-36" fmla="*/ 3217712 h 3222475"/>
                <a:gd name="connsiteX18-37" fmla="*/ 3051072 w 3945350"/>
                <a:gd name="connsiteY18-38" fmla="*/ 3201832 h 3222475"/>
                <a:gd name="connsiteX19-39" fmla="*/ 3051072 w 3945350"/>
                <a:gd name="connsiteY19-40" fmla="*/ 2997797 h 3222475"/>
                <a:gd name="connsiteX20-41" fmla="*/ 3045456 w 3945350"/>
                <a:gd name="connsiteY20-42" fmla="*/ 2997797 h 3222475"/>
                <a:gd name="connsiteX21-43" fmla="*/ 3043452 w 3945350"/>
                <a:gd name="connsiteY21-44" fmla="*/ 2924972 h 3222475"/>
                <a:gd name="connsiteX22-45" fmla="*/ 2814852 w 3945350"/>
                <a:gd name="connsiteY22-46" fmla="*/ 2924972 h 3222475"/>
                <a:gd name="connsiteX23-47" fmla="*/ 2814852 w 3945350"/>
                <a:gd name="connsiteY23-48" fmla="*/ 2670972 h 3222475"/>
                <a:gd name="connsiteX24-49" fmla="*/ 2408452 w 3945350"/>
                <a:gd name="connsiteY24-50" fmla="*/ 2670972 h 3222475"/>
                <a:gd name="connsiteX25-51" fmla="*/ 2408452 w 3945350"/>
                <a:gd name="connsiteY25-52" fmla="*/ 2378872 h 3222475"/>
                <a:gd name="connsiteX26-53" fmla="*/ 2014752 w 3945350"/>
                <a:gd name="connsiteY26-54" fmla="*/ 2378872 h 3222475"/>
                <a:gd name="connsiteX27-55" fmla="*/ 2014752 w 3945350"/>
                <a:gd name="connsiteY27-56" fmla="*/ 2137572 h 3222475"/>
                <a:gd name="connsiteX28-57" fmla="*/ 1621052 w 3945350"/>
                <a:gd name="connsiteY28-58" fmla="*/ 2137572 h 3222475"/>
                <a:gd name="connsiteX29-59" fmla="*/ 1621052 w 3945350"/>
                <a:gd name="connsiteY29-60" fmla="*/ 1870872 h 3222475"/>
                <a:gd name="connsiteX30-61" fmla="*/ 1240052 w 3945350"/>
                <a:gd name="connsiteY30-62" fmla="*/ 1870872 h 3222475"/>
                <a:gd name="connsiteX31-63" fmla="*/ 1240052 w 3945350"/>
                <a:gd name="connsiteY31-64" fmla="*/ 1604172 h 3222475"/>
                <a:gd name="connsiteX32-65" fmla="*/ 0 w 3945350"/>
                <a:gd name="connsiteY32-66" fmla="*/ 1604172 h 3222475"/>
                <a:gd name="connsiteX33-67" fmla="*/ 0 w 3945350"/>
                <a:gd name="connsiteY33-68" fmla="*/ 1597660 h 3222475"/>
                <a:gd name="connsiteX34-69" fmla="*/ 0 w 3945350"/>
                <a:gd name="connsiteY34-70" fmla="*/ 1393625 h 3222475"/>
                <a:gd name="connsiteX35-71" fmla="*/ 7620 w 3945350"/>
                <a:gd name="connsiteY35-72" fmla="*/ 1320800 h 3222475"/>
                <a:gd name="connsiteX36-73" fmla="*/ 236220 w 3945350"/>
                <a:gd name="connsiteY36-74" fmla="*/ 1320800 h 3222475"/>
                <a:gd name="connsiteX37-75" fmla="*/ 236220 w 3945350"/>
                <a:gd name="connsiteY37-76" fmla="*/ 1066800 h 3222475"/>
                <a:gd name="connsiteX38-77" fmla="*/ 642620 w 3945350"/>
                <a:gd name="connsiteY38-78" fmla="*/ 1066800 h 3222475"/>
                <a:gd name="connsiteX39-79" fmla="*/ 642620 w 3945350"/>
                <a:gd name="connsiteY39-80" fmla="*/ 774700 h 3222475"/>
                <a:gd name="connsiteX40-81" fmla="*/ 1036320 w 3945350"/>
                <a:gd name="connsiteY40-82" fmla="*/ 774700 h 3222475"/>
                <a:gd name="connsiteX41-83" fmla="*/ 1036320 w 3945350"/>
                <a:gd name="connsiteY41-84" fmla="*/ 533400 h 3222475"/>
                <a:gd name="connsiteX42-85" fmla="*/ 1430020 w 3945350"/>
                <a:gd name="connsiteY42-86" fmla="*/ 533400 h 3222475"/>
                <a:gd name="connsiteX43-87" fmla="*/ 1430020 w 3945350"/>
                <a:gd name="connsiteY43-88" fmla="*/ 266700 h 3222475"/>
                <a:gd name="connsiteX44-89" fmla="*/ 1811020 w 3945350"/>
                <a:gd name="connsiteY44-90" fmla="*/ 266700 h 3222475"/>
                <a:gd name="connsiteX45-91" fmla="*/ 1811020 w 3945350"/>
                <a:gd name="connsiteY45-92" fmla="*/ 0 h 3222475"/>
                <a:gd name="connsiteX0-93" fmla="*/ 1811020 w 3945350"/>
                <a:gd name="connsiteY0-94" fmla="*/ 0 h 3222475"/>
                <a:gd name="connsiteX1-95" fmla="*/ 3217848 w 3945350"/>
                <a:gd name="connsiteY1-96" fmla="*/ 0 h 3222475"/>
                <a:gd name="connsiteX2-97" fmla="*/ 3260372 w 3945350"/>
                <a:gd name="connsiteY2-98" fmla="*/ 80487 h 3222475"/>
                <a:gd name="connsiteX3-99" fmla="*/ 3478982 w 3945350"/>
                <a:gd name="connsiteY3-100" fmla="*/ 938718 h 3222475"/>
                <a:gd name="connsiteX4-101" fmla="*/ 3464408 w 3945350"/>
                <a:gd name="connsiteY4-102" fmla="*/ 1316921 h 3222475"/>
                <a:gd name="connsiteX5-103" fmla="*/ 3930776 w 3945350"/>
                <a:gd name="connsiteY5-104" fmla="*/ 1927866 h 3222475"/>
                <a:gd name="connsiteX6-105" fmla="*/ 3872480 w 3945350"/>
                <a:gd name="connsiteY6-106" fmla="*/ 2102421 h 3222475"/>
                <a:gd name="connsiteX7-107" fmla="*/ 3610148 w 3945350"/>
                <a:gd name="connsiteY7-108" fmla="*/ 2204245 h 3222475"/>
                <a:gd name="connsiteX8-109" fmla="*/ 3610148 w 3945350"/>
                <a:gd name="connsiteY8-110" fmla="*/ 2378801 h 3222475"/>
                <a:gd name="connsiteX9-111" fmla="*/ 3595574 w 3945350"/>
                <a:gd name="connsiteY9-112" fmla="*/ 2596995 h 3222475"/>
                <a:gd name="connsiteX10-113" fmla="*/ 3508130 w 3945350"/>
                <a:gd name="connsiteY10-114" fmla="*/ 2655180 h 3222475"/>
                <a:gd name="connsiteX11-115" fmla="*/ 3522704 w 3945350"/>
                <a:gd name="connsiteY11-116" fmla="*/ 2844282 h 3222475"/>
                <a:gd name="connsiteX12-117" fmla="*/ 3435260 w 3945350"/>
                <a:gd name="connsiteY12-118" fmla="*/ 3077023 h 3222475"/>
                <a:gd name="connsiteX13-119" fmla="*/ 3471695 w 3945350"/>
                <a:gd name="connsiteY13-120" fmla="*/ 3189757 h 3222475"/>
                <a:gd name="connsiteX14-121" fmla="*/ 3475904 w 3945350"/>
                <a:gd name="connsiteY14-122" fmla="*/ 3222475 h 3222475"/>
                <a:gd name="connsiteX15-123" fmla="*/ 3041902 w 3945350"/>
                <a:gd name="connsiteY15-124" fmla="*/ 3222475 h 3222475"/>
                <a:gd name="connsiteX16-125" fmla="*/ 3041902 w 3945350"/>
                <a:gd name="connsiteY16-126" fmla="*/ 3217712 h 3222475"/>
                <a:gd name="connsiteX17-127" fmla="*/ 3051072 w 3945350"/>
                <a:gd name="connsiteY17-128" fmla="*/ 3217712 h 3222475"/>
                <a:gd name="connsiteX18-129" fmla="*/ 3051072 w 3945350"/>
                <a:gd name="connsiteY18-130" fmla="*/ 3201832 h 3222475"/>
                <a:gd name="connsiteX19-131" fmla="*/ 3051072 w 3945350"/>
                <a:gd name="connsiteY19-132" fmla="*/ 2997797 h 3222475"/>
                <a:gd name="connsiteX20-133" fmla="*/ 3045456 w 3945350"/>
                <a:gd name="connsiteY20-134" fmla="*/ 2997797 h 3222475"/>
                <a:gd name="connsiteX21-135" fmla="*/ 3043452 w 3945350"/>
                <a:gd name="connsiteY21-136" fmla="*/ 2924972 h 3222475"/>
                <a:gd name="connsiteX22-137" fmla="*/ 2814852 w 3945350"/>
                <a:gd name="connsiteY22-138" fmla="*/ 2924972 h 3222475"/>
                <a:gd name="connsiteX23-139" fmla="*/ 2814852 w 3945350"/>
                <a:gd name="connsiteY23-140" fmla="*/ 2670972 h 3222475"/>
                <a:gd name="connsiteX24-141" fmla="*/ 2408452 w 3945350"/>
                <a:gd name="connsiteY24-142" fmla="*/ 2670972 h 3222475"/>
                <a:gd name="connsiteX25-143" fmla="*/ 2408452 w 3945350"/>
                <a:gd name="connsiteY25-144" fmla="*/ 2378872 h 3222475"/>
                <a:gd name="connsiteX26-145" fmla="*/ 2014752 w 3945350"/>
                <a:gd name="connsiteY26-146" fmla="*/ 2378872 h 3222475"/>
                <a:gd name="connsiteX27-147" fmla="*/ 2014752 w 3945350"/>
                <a:gd name="connsiteY27-148" fmla="*/ 2137572 h 3222475"/>
                <a:gd name="connsiteX28-149" fmla="*/ 1621052 w 3945350"/>
                <a:gd name="connsiteY28-150" fmla="*/ 2137572 h 3222475"/>
                <a:gd name="connsiteX29-151" fmla="*/ 1621052 w 3945350"/>
                <a:gd name="connsiteY29-152" fmla="*/ 1870872 h 3222475"/>
                <a:gd name="connsiteX30-153" fmla="*/ 1240052 w 3945350"/>
                <a:gd name="connsiteY30-154" fmla="*/ 1870872 h 3222475"/>
                <a:gd name="connsiteX31-155" fmla="*/ 1240052 w 3945350"/>
                <a:gd name="connsiteY31-156" fmla="*/ 1604172 h 3222475"/>
                <a:gd name="connsiteX32-157" fmla="*/ 0 w 3945350"/>
                <a:gd name="connsiteY32-158" fmla="*/ 1604172 h 3222475"/>
                <a:gd name="connsiteX33-159" fmla="*/ 0 w 3945350"/>
                <a:gd name="connsiteY33-160" fmla="*/ 1597660 h 3222475"/>
                <a:gd name="connsiteX34-161" fmla="*/ 7620 w 3945350"/>
                <a:gd name="connsiteY34-162" fmla="*/ 1320800 h 3222475"/>
                <a:gd name="connsiteX35-163" fmla="*/ 236220 w 3945350"/>
                <a:gd name="connsiteY35-164" fmla="*/ 1320800 h 3222475"/>
                <a:gd name="connsiteX36-165" fmla="*/ 236220 w 3945350"/>
                <a:gd name="connsiteY36-166" fmla="*/ 1066800 h 3222475"/>
                <a:gd name="connsiteX37-167" fmla="*/ 642620 w 3945350"/>
                <a:gd name="connsiteY37-168" fmla="*/ 1066800 h 3222475"/>
                <a:gd name="connsiteX38-169" fmla="*/ 642620 w 3945350"/>
                <a:gd name="connsiteY38-170" fmla="*/ 774700 h 3222475"/>
                <a:gd name="connsiteX39-171" fmla="*/ 1036320 w 3945350"/>
                <a:gd name="connsiteY39-172" fmla="*/ 774700 h 3222475"/>
                <a:gd name="connsiteX40-173" fmla="*/ 1036320 w 3945350"/>
                <a:gd name="connsiteY40-174" fmla="*/ 533400 h 3222475"/>
                <a:gd name="connsiteX41-175" fmla="*/ 1430020 w 3945350"/>
                <a:gd name="connsiteY41-176" fmla="*/ 533400 h 3222475"/>
                <a:gd name="connsiteX42-177" fmla="*/ 1430020 w 3945350"/>
                <a:gd name="connsiteY42-178" fmla="*/ 266700 h 3222475"/>
                <a:gd name="connsiteX43-179" fmla="*/ 1811020 w 3945350"/>
                <a:gd name="connsiteY43-180" fmla="*/ 266700 h 3222475"/>
                <a:gd name="connsiteX44-181" fmla="*/ 1811020 w 3945350"/>
                <a:gd name="connsiteY44-182" fmla="*/ 0 h 3222475"/>
                <a:gd name="connsiteX0-183" fmla="*/ 1898650 w 4032980"/>
                <a:gd name="connsiteY0-184" fmla="*/ 0 h 3222475"/>
                <a:gd name="connsiteX1-185" fmla="*/ 3305478 w 4032980"/>
                <a:gd name="connsiteY1-186" fmla="*/ 0 h 3222475"/>
                <a:gd name="connsiteX2-187" fmla="*/ 3348002 w 4032980"/>
                <a:gd name="connsiteY2-188" fmla="*/ 80487 h 3222475"/>
                <a:gd name="connsiteX3-189" fmla="*/ 3566612 w 4032980"/>
                <a:gd name="connsiteY3-190" fmla="*/ 938718 h 3222475"/>
                <a:gd name="connsiteX4-191" fmla="*/ 3552038 w 4032980"/>
                <a:gd name="connsiteY4-192" fmla="*/ 1316921 h 3222475"/>
                <a:gd name="connsiteX5-193" fmla="*/ 4018406 w 4032980"/>
                <a:gd name="connsiteY5-194" fmla="*/ 1927866 h 3222475"/>
                <a:gd name="connsiteX6-195" fmla="*/ 3960110 w 4032980"/>
                <a:gd name="connsiteY6-196" fmla="*/ 2102421 h 3222475"/>
                <a:gd name="connsiteX7-197" fmla="*/ 3697778 w 4032980"/>
                <a:gd name="connsiteY7-198" fmla="*/ 2204245 h 3222475"/>
                <a:gd name="connsiteX8-199" fmla="*/ 3697778 w 4032980"/>
                <a:gd name="connsiteY8-200" fmla="*/ 2378801 h 3222475"/>
                <a:gd name="connsiteX9-201" fmla="*/ 3683204 w 4032980"/>
                <a:gd name="connsiteY9-202" fmla="*/ 2596995 h 3222475"/>
                <a:gd name="connsiteX10-203" fmla="*/ 3595760 w 4032980"/>
                <a:gd name="connsiteY10-204" fmla="*/ 2655180 h 3222475"/>
                <a:gd name="connsiteX11-205" fmla="*/ 3610334 w 4032980"/>
                <a:gd name="connsiteY11-206" fmla="*/ 2844282 h 3222475"/>
                <a:gd name="connsiteX12-207" fmla="*/ 3522890 w 4032980"/>
                <a:gd name="connsiteY12-208" fmla="*/ 3077023 h 3222475"/>
                <a:gd name="connsiteX13-209" fmla="*/ 3559325 w 4032980"/>
                <a:gd name="connsiteY13-210" fmla="*/ 3189757 h 3222475"/>
                <a:gd name="connsiteX14-211" fmla="*/ 3563534 w 4032980"/>
                <a:gd name="connsiteY14-212" fmla="*/ 3222475 h 3222475"/>
                <a:gd name="connsiteX15-213" fmla="*/ 3129532 w 4032980"/>
                <a:gd name="connsiteY15-214" fmla="*/ 3222475 h 3222475"/>
                <a:gd name="connsiteX16-215" fmla="*/ 3129532 w 4032980"/>
                <a:gd name="connsiteY16-216" fmla="*/ 3217712 h 3222475"/>
                <a:gd name="connsiteX17-217" fmla="*/ 3138702 w 4032980"/>
                <a:gd name="connsiteY17-218" fmla="*/ 3217712 h 3222475"/>
                <a:gd name="connsiteX18-219" fmla="*/ 3138702 w 4032980"/>
                <a:gd name="connsiteY18-220" fmla="*/ 3201832 h 3222475"/>
                <a:gd name="connsiteX19-221" fmla="*/ 3138702 w 4032980"/>
                <a:gd name="connsiteY19-222" fmla="*/ 2997797 h 3222475"/>
                <a:gd name="connsiteX20-223" fmla="*/ 3133086 w 4032980"/>
                <a:gd name="connsiteY20-224" fmla="*/ 2997797 h 3222475"/>
                <a:gd name="connsiteX21-225" fmla="*/ 3131082 w 4032980"/>
                <a:gd name="connsiteY21-226" fmla="*/ 2924972 h 3222475"/>
                <a:gd name="connsiteX22-227" fmla="*/ 2902482 w 4032980"/>
                <a:gd name="connsiteY22-228" fmla="*/ 2924972 h 3222475"/>
                <a:gd name="connsiteX23-229" fmla="*/ 2902482 w 4032980"/>
                <a:gd name="connsiteY23-230" fmla="*/ 2670972 h 3222475"/>
                <a:gd name="connsiteX24-231" fmla="*/ 2496082 w 4032980"/>
                <a:gd name="connsiteY24-232" fmla="*/ 2670972 h 3222475"/>
                <a:gd name="connsiteX25-233" fmla="*/ 2496082 w 4032980"/>
                <a:gd name="connsiteY25-234" fmla="*/ 2378872 h 3222475"/>
                <a:gd name="connsiteX26-235" fmla="*/ 2102382 w 4032980"/>
                <a:gd name="connsiteY26-236" fmla="*/ 2378872 h 3222475"/>
                <a:gd name="connsiteX27-237" fmla="*/ 2102382 w 4032980"/>
                <a:gd name="connsiteY27-238" fmla="*/ 2137572 h 3222475"/>
                <a:gd name="connsiteX28-239" fmla="*/ 1708682 w 4032980"/>
                <a:gd name="connsiteY28-240" fmla="*/ 2137572 h 3222475"/>
                <a:gd name="connsiteX29-241" fmla="*/ 1708682 w 4032980"/>
                <a:gd name="connsiteY29-242" fmla="*/ 1870872 h 3222475"/>
                <a:gd name="connsiteX30-243" fmla="*/ 1327682 w 4032980"/>
                <a:gd name="connsiteY30-244" fmla="*/ 1870872 h 3222475"/>
                <a:gd name="connsiteX31-245" fmla="*/ 1327682 w 4032980"/>
                <a:gd name="connsiteY31-246" fmla="*/ 1604172 h 3222475"/>
                <a:gd name="connsiteX32-247" fmla="*/ 87630 w 4032980"/>
                <a:gd name="connsiteY32-248" fmla="*/ 1604172 h 3222475"/>
                <a:gd name="connsiteX33-249" fmla="*/ 87630 w 4032980"/>
                <a:gd name="connsiteY33-250" fmla="*/ 1597660 h 3222475"/>
                <a:gd name="connsiteX34-251" fmla="*/ 0 w 4032980"/>
                <a:gd name="connsiteY34-252" fmla="*/ 1320800 h 3222475"/>
                <a:gd name="connsiteX35-253" fmla="*/ 323850 w 4032980"/>
                <a:gd name="connsiteY35-254" fmla="*/ 1320800 h 3222475"/>
                <a:gd name="connsiteX36-255" fmla="*/ 323850 w 4032980"/>
                <a:gd name="connsiteY36-256" fmla="*/ 1066800 h 3222475"/>
                <a:gd name="connsiteX37-257" fmla="*/ 730250 w 4032980"/>
                <a:gd name="connsiteY37-258" fmla="*/ 1066800 h 3222475"/>
                <a:gd name="connsiteX38-259" fmla="*/ 730250 w 4032980"/>
                <a:gd name="connsiteY38-260" fmla="*/ 774700 h 3222475"/>
                <a:gd name="connsiteX39-261" fmla="*/ 1123950 w 4032980"/>
                <a:gd name="connsiteY39-262" fmla="*/ 774700 h 3222475"/>
                <a:gd name="connsiteX40-263" fmla="*/ 1123950 w 4032980"/>
                <a:gd name="connsiteY40-264" fmla="*/ 533400 h 3222475"/>
                <a:gd name="connsiteX41-265" fmla="*/ 1517650 w 4032980"/>
                <a:gd name="connsiteY41-266" fmla="*/ 533400 h 3222475"/>
                <a:gd name="connsiteX42-267" fmla="*/ 1517650 w 4032980"/>
                <a:gd name="connsiteY42-268" fmla="*/ 266700 h 3222475"/>
                <a:gd name="connsiteX43-269" fmla="*/ 1898650 w 4032980"/>
                <a:gd name="connsiteY43-270" fmla="*/ 266700 h 3222475"/>
                <a:gd name="connsiteX44-271" fmla="*/ 1898650 w 4032980"/>
                <a:gd name="connsiteY44-272" fmla="*/ 0 h 3222475"/>
                <a:gd name="connsiteX0-273" fmla="*/ 1899920 w 4034250"/>
                <a:gd name="connsiteY0-274" fmla="*/ 0 h 3222475"/>
                <a:gd name="connsiteX1-275" fmla="*/ 3306748 w 4034250"/>
                <a:gd name="connsiteY1-276" fmla="*/ 0 h 3222475"/>
                <a:gd name="connsiteX2-277" fmla="*/ 3349272 w 4034250"/>
                <a:gd name="connsiteY2-278" fmla="*/ 80487 h 3222475"/>
                <a:gd name="connsiteX3-279" fmla="*/ 3567882 w 4034250"/>
                <a:gd name="connsiteY3-280" fmla="*/ 938718 h 3222475"/>
                <a:gd name="connsiteX4-281" fmla="*/ 3553308 w 4034250"/>
                <a:gd name="connsiteY4-282" fmla="*/ 1316921 h 3222475"/>
                <a:gd name="connsiteX5-283" fmla="*/ 4019676 w 4034250"/>
                <a:gd name="connsiteY5-284" fmla="*/ 1927866 h 3222475"/>
                <a:gd name="connsiteX6-285" fmla="*/ 3961380 w 4034250"/>
                <a:gd name="connsiteY6-286" fmla="*/ 2102421 h 3222475"/>
                <a:gd name="connsiteX7-287" fmla="*/ 3699048 w 4034250"/>
                <a:gd name="connsiteY7-288" fmla="*/ 2204245 h 3222475"/>
                <a:gd name="connsiteX8-289" fmla="*/ 3699048 w 4034250"/>
                <a:gd name="connsiteY8-290" fmla="*/ 2378801 h 3222475"/>
                <a:gd name="connsiteX9-291" fmla="*/ 3684474 w 4034250"/>
                <a:gd name="connsiteY9-292" fmla="*/ 2596995 h 3222475"/>
                <a:gd name="connsiteX10-293" fmla="*/ 3597030 w 4034250"/>
                <a:gd name="connsiteY10-294" fmla="*/ 2655180 h 3222475"/>
                <a:gd name="connsiteX11-295" fmla="*/ 3611604 w 4034250"/>
                <a:gd name="connsiteY11-296" fmla="*/ 2844282 h 3222475"/>
                <a:gd name="connsiteX12-297" fmla="*/ 3524160 w 4034250"/>
                <a:gd name="connsiteY12-298" fmla="*/ 3077023 h 3222475"/>
                <a:gd name="connsiteX13-299" fmla="*/ 3560595 w 4034250"/>
                <a:gd name="connsiteY13-300" fmla="*/ 3189757 h 3222475"/>
                <a:gd name="connsiteX14-301" fmla="*/ 3564804 w 4034250"/>
                <a:gd name="connsiteY14-302" fmla="*/ 3222475 h 3222475"/>
                <a:gd name="connsiteX15-303" fmla="*/ 3130802 w 4034250"/>
                <a:gd name="connsiteY15-304" fmla="*/ 3222475 h 3222475"/>
                <a:gd name="connsiteX16-305" fmla="*/ 3130802 w 4034250"/>
                <a:gd name="connsiteY16-306" fmla="*/ 3217712 h 3222475"/>
                <a:gd name="connsiteX17-307" fmla="*/ 3139972 w 4034250"/>
                <a:gd name="connsiteY17-308" fmla="*/ 3217712 h 3222475"/>
                <a:gd name="connsiteX18-309" fmla="*/ 3139972 w 4034250"/>
                <a:gd name="connsiteY18-310" fmla="*/ 3201832 h 3222475"/>
                <a:gd name="connsiteX19-311" fmla="*/ 3139972 w 4034250"/>
                <a:gd name="connsiteY19-312" fmla="*/ 2997797 h 3222475"/>
                <a:gd name="connsiteX20-313" fmla="*/ 3134356 w 4034250"/>
                <a:gd name="connsiteY20-314" fmla="*/ 2997797 h 3222475"/>
                <a:gd name="connsiteX21-315" fmla="*/ 3132352 w 4034250"/>
                <a:gd name="connsiteY21-316" fmla="*/ 2924972 h 3222475"/>
                <a:gd name="connsiteX22-317" fmla="*/ 2903752 w 4034250"/>
                <a:gd name="connsiteY22-318" fmla="*/ 2924972 h 3222475"/>
                <a:gd name="connsiteX23-319" fmla="*/ 2903752 w 4034250"/>
                <a:gd name="connsiteY23-320" fmla="*/ 2670972 h 3222475"/>
                <a:gd name="connsiteX24-321" fmla="*/ 2497352 w 4034250"/>
                <a:gd name="connsiteY24-322" fmla="*/ 2670972 h 3222475"/>
                <a:gd name="connsiteX25-323" fmla="*/ 2497352 w 4034250"/>
                <a:gd name="connsiteY25-324" fmla="*/ 2378872 h 3222475"/>
                <a:gd name="connsiteX26-325" fmla="*/ 2103652 w 4034250"/>
                <a:gd name="connsiteY26-326" fmla="*/ 2378872 h 3222475"/>
                <a:gd name="connsiteX27-327" fmla="*/ 2103652 w 4034250"/>
                <a:gd name="connsiteY27-328" fmla="*/ 2137572 h 3222475"/>
                <a:gd name="connsiteX28-329" fmla="*/ 1709952 w 4034250"/>
                <a:gd name="connsiteY28-330" fmla="*/ 2137572 h 3222475"/>
                <a:gd name="connsiteX29-331" fmla="*/ 1709952 w 4034250"/>
                <a:gd name="connsiteY29-332" fmla="*/ 1870872 h 3222475"/>
                <a:gd name="connsiteX30-333" fmla="*/ 1328952 w 4034250"/>
                <a:gd name="connsiteY30-334" fmla="*/ 1870872 h 3222475"/>
                <a:gd name="connsiteX31-335" fmla="*/ 1328952 w 4034250"/>
                <a:gd name="connsiteY31-336" fmla="*/ 1604172 h 3222475"/>
                <a:gd name="connsiteX32-337" fmla="*/ 88900 w 4034250"/>
                <a:gd name="connsiteY32-338" fmla="*/ 1604172 h 3222475"/>
                <a:gd name="connsiteX33-339" fmla="*/ 0 w 4034250"/>
                <a:gd name="connsiteY33-340" fmla="*/ 1591310 h 3222475"/>
                <a:gd name="connsiteX34-341" fmla="*/ 1270 w 4034250"/>
                <a:gd name="connsiteY34-342" fmla="*/ 1320800 h 3222475"/>
                <a:gd name="connsiteX35-343" fmla="*/ 325120 w 4034250"/>
                <a:gd name="connsiteY35-344" fmla="*/ 1320800 h 3222475"/>
                <a:gd name="connsiteX36-345" fmla="*/ 325120 w 4034250"/>
                <a:gd name="connsiteY36-346" fmla="*/ 1066800 h 3222475"/>
                <a:gd name="connsiteX37-347" fmla="*/ 731520 w 4034250"/>
                <a:gd name="connsiteY37-348" fmla="*/ 1066800 h 3222475"/>
                <a:gd name="connsiteX38-349" fmla="*/ 731520 w 4034250"/>
                <a:gd name="connsiteY38-350" fmla="*/ 774700 h 3222475"/>
                <a:gd name="connsiteX39-351" fmla="*/ 1125220 w 4034250"/>
                <a:gd name="connsiteY39-352" fmla="*/ 774700 h 3222475"/>
                <a:gd name="connsiteX40-353" fmla="*/ 1125220 w 4034250"/>
                <a:gd name="connsiteY40-354" fmla="*/ 533400 h 3222475"/>
                <a:gd name="connsiteX41-355" fmla="*/ 1518920 w 4034250"/>
                <a:gd name="connsiteY41-356" fmla="*/ 533400 h 3222475"/>
                <a:gd name="connsiteX42-357" fmla="*/ 1518920 w 4034250"/>
                <a:gd name="connsiteY42-358" fmla="*/ 266700 h 3222475"/>
                <a:gd name="connsiteX43-359" fmla="*/ 1899920 w 4034250"/>
                <a:gd name="connsiteY43-360" fmla="*/ 266700 h 3222475"/>
                <a:gd name="connsiteX44-361" fmla="*/ 1899920 w 4034250"/>
                <a:gd name="connsiteY44-362" fmla="*/ 0 h 3222475"/>
                <a:gd name="connsiteX0-363" fmla="*/ 1906270 w 4040600"/>
                <a:gd name="connsiteY0-364" fmla="*/ 0 h 3222475"/>
                <a:gd name="connsiteX1-365" fmla="*/ 3313098 w 4040600"/>
                <a:gd name="connsiteY1-366" fmla="*/ 0 h 3222475"/>
                <a:gd name="connsiteX2-367" fmla="*/ 3355622 w 4040600"/>
                <a:gd name="connsiteY2-368" fmla="*/ 80487 h 3222475"/>
                <a:gd name="connsiteX3-369" fmla="*/ 3574232 w 4040600"/>
                <a:gd name="connsiteY3-370" fmla="*/ 938718 h 3222475"/>
                <a:gd name="connsiteX4-371" fmla="*/ 3559658 w 4040600"/>
                <a:gd name="connsiteY4-372" fmla="*/ 1316921 h 3222475"/>
                <a:gd name="connsiteX5-373" fmla="*/ 4026026 w 4040600"/>
                <a:gd name="connsiteY5-374" fmla="*/ 1927866 h 3222475"/>
                <a:gd name="connsiteX6-375" fmla="*/ 3967730 w 4040600"/>
                <a:gd name="connsiteY6-376" fmla="*/ 2102421 h 3222475"/>
                <a:gd name="connsiteX7-377" fmla="*/ 3705398 w 4040600"/>
                <a:gd name="connsiteY7-378" fmla="*/ 2204245 h 3222475"/>
                <a:gd name="connsiteX8-379" fmla="*/ 3705398 w 4040600"/>
                <a:gd name="connsiteY8-380" fmla="*/ 2378801 h 3222475"/>
                <a:gd name="connsiteX9-381" fmla="*/ 3690824 w 4040600"/>
                <a:gd name="connsiteY9-382" fmla="*/ 2596995 h 3222475"/>
                <a:gd name="connsiteX10-383" fmla="*/ 3603380 w 4040600"/>
                <a:gd name="connsiteY10-384" fmla="*/ 2655180 h 3222475"/>
                <a:gd name="connsiteX11-385" fmla="*/ 3617954 w 4040600"/>
                <a:gd name="connsiteY11-386" fmla="*/ 2844282 h 3222475"/>
                <a:gd name="connsiteX12-387" fmla="*/ 3530510 w 4040600"/>
                <a:gd name="connsiteY12-388" fmla="*/ 3077023 h 3222475"/>
                <a:gd name="connsiteX13-389" fmla="*/ 3566945 w 4040600"/>
                <a:gd name="connsiteY13-390" fmla="*/ 3189757 h 3222475"/>
                <a:gd name="connsiteX14-391" fmla="*/ 3571154 w 4040600"/>
                <a:gd name="connsiteY14-392" fmla="*/ 3222475 h 3222475"/>
                <a:gd name="connsiteX15-393" fmla="*/ 3137152 w 4040600"/>
                <a:gd name="connsiteY15-394" fmla="*/ 3222475 h 3222475"/>
                <a:gd name="connsiteX16-395" fmla="*/ 3137152 w 4040600"/>
                <a:gd name="connsiteY16-396" fmla="*/ 3217712 h 3222475"/>
                <a:gd name="connsiteX17-397" fmla="*/ 3146322 w 4040600"/>
                <a:gd name="connsiteY17-398" fmla="*/ 3217712 h 3222475"/>
                <a:gd name="connsiteX18-399" fmla="*/ 3146322 w 4040600"/>
                <a:gd name="connsiteY18-400" fmla="*/ 3201832 h 3222475"/>
                <a:gd name="connsiteX19-401" fmla="*/ 3146322 w 4040600"/>
                <a:gd name="connsiteY19-402" fmla="*/ 2997797 h 3222475"/>
                <a:gd name="connsiteX20-403" fmla="*/ 3140706 w 4040600"/>
                <a:gd name="connsiteY20-404" fmla="*/ 2997797 h 3222475"/>
                <a:gd name="connsiteX21-405" fmla="*/ 3138702 w 4040600"/>
                <a:gd name="connsiteY21-406" fmla="*/ 2924972 h 3222475"/>
                <a:gd name="connsiteX22-407" fmla="*/ 2910102 w 4040600"/>
                <a:gd name="connsiteY22-408" fmla="*/ 2924972 h 3222475"/>
                <a:gd name="connsiteX23-409" fmla="*/ 2910102 w 4040600"/>
                <a:gd name="connsiteY23-410" fmla="*/ 2670972 h 3222475"/>
                <a:gd name="connsiteX24-411" fmla="*/ 2503702 w 4040600"/>
                <a:gd name="connsiteY24-412" fmla="*/ 2670972 h 3222475"/>
                <a:gd name="connsiteX25-413" fmla="*/ 2503702 w 4040600"/>
                <a:gd name="connsiteY25-414" fmla="*/ 2378872 h 3222475"/>
                <a:gd name="connsiteX26-415" fmla="*/ 2110002 w 4040600"/>
                <a:gd name="connsiteY26-416" fmla="*/ 2378872 h 3222475"/>
                <a:gd name="connsiteX27-417" fmla="*/ 2110002 w 4040600"/>
                <a:gd name="connsiteY27-418" fmla="*/ 2137572 h 3222475"/>
                <a:gd name="connsiteX28-419" fmla="*/ 1716302 w 4040600"/>
                <a:gd name="connsiteY28-420" fmla="*/ 2137572 h 3222475"/>
                <a:gd name="connsiteX29-421" fmla="*/ 1716302 w 4040600"/>
                <a:gd name="connsiteY29-422" fmla="*/ 1870872 h 3222475"/>
                <a:gd name="connsiteX30-423" fmla="*/ 1335302 w 4040600"/>
                <a:gd name="connsiteY30-424" fmla="*/ 1870872 h 3222475"/>
                <a:gd name="connsiteX31-425" fmla="*/ 1335302 w 4040600"/>
                <a:gd name="connsiteY31-426" fmla="*/ 1604172 h 3222475"/>
                <a:gd name="connsiteX32-427" fmla="*/ 95250 w 4040600"/>
                <a:gd name="connsiteY32-428" fmla="*/ 1604172 h 3222475"/>
                <a:gd name="connsiteX33-429" fmla="*/ 0 w 4040600"/>
                <a:gd name="connsiteY33-430" fmla="*/ 1597660 h 3222475"/>
                <a:gd name="connsiteX34-431" fmla="*/ 7620 w 4040600"/>
                <a:gd name="connsiteY34-432" fmla="*/ 1320800 h 3222475"/>
                <a:gd name="connsiteX35-433" fmla="*/ 331470 w 4040600"/>
                <a:gd name="connsiteY35-434" fmla="*/ 1320800 h 3222475"/>
                <a:gd name="connsiteX36-435" fmla="*/ 331470 w 4040600"/>
                <a:gd name="connsiteY36-436" fmla="*/ 1066800 h 3222475"/>
                <a:gd name="connsiteX37-437" fmla="*/ 737870 w 4040600"/>
                <a:gd name="connsiteY37-438" fmla="*/ 1066800 h 3222475"/>
                <a:gd name="connsiteX38-439" fmla="*/ 737870 w 4040600"/>
                <a:gd name="connsiteY38-440" fmla="*/ 774700 h 3222475"/>
                <a:gd name="connsiteX39-441" fmla="*/ 1131570 w 4040600"/>
                <a:gd name="connsiteY39-442" fmla="*/ 774700 h 3222475"/>
                <a:gd name="connsiteX40-443" fmla="*/ 1131570 w 4040600"/>
                <a:gd name="connsiteY40-444" fmla="*/ 533400 h 3222475"/>
                <a:gd name="connsiteX41-445" fmla="*/ 1525270 w 4040600"/>
                <a:gd name="connsiteY41-446" fmla="*/ 533400 h 3222475"/>
                <a:gd name="connsiteX42-447" fmla="*/ 1525270 w 4040600"/>
                <a:gd name="connsiteY42-448" fmla="*/ 266700 h 3222475"/>
                <a:gd name="connsiteX43-449" fmla="*/ 1906270 w 4040600"/>
                <a:gd name="connsiteY43-450" fmla="*/ 266700 h 3222475"/>
                <a:gd name="connsiteX44-451" fmla="*/ 1906270 w 4040600"/>
                <a:gd name="connsiteY44-452" fmla="*/ 0 h 3222475"/>
                <a:gd name="connsiteX0-453" fmla="*/ 1898650 w 4032980"/>
                <a:gd name="connsiteY0-454" fmla="*/ 0 h 3222475"/>
                <a:gd name="connsiteX1-455" fmla="*/ 3305478 w 4032980"/>
                <a:gd name="connsiteY1-456" fmla="*/ 0 h 3222475"/>
                <a:gd name="connsiteX2-457" fmla="*/ 3348002 w 4032980"/>
                <a:gd name="connsiteY2-458" fmla="*/ 80487 h 3222475"/>
                <a:gd name="connsiteX3-459" fmla="*/ 3566612 w 4032980"/>
                <a:gd name="connsiteY3-460" fmla="*/ 938718 h 3222475"/>
                <a:gd name="connsiteX4-461" fmla="*/ 3552038 w 4032980"/>
                <a:gd name="connsiteY4-462" fmla="*/ 1316921 h 3222475"/>
                <a:gd name="connsiteX5-463" fmla="*/ 4018406 w 4032980"/>
                <a:gd name="connsiteY5-464" fmla="*/ 1927866 h 3222475"/>
                <a:gd name="connsiteX6-465" fmla="*/ 3960110 w 4032980"/>
                <a:gd name="connsiteY6-466" fmla="*/ 2102421 h 3222475"/>
                <a:gd name="connsiteX7-467" fmla="*/ 3697778 w 4032980"/>
                <a:gd name="connsiteY7-468" fmla="*/ 2204245 h 3222475"/>
                <a:gd name="connsiteX8-469" fmla="*/ 3697778 w 4032980"/>
                <a:gd name="connsiteY8-470" fmla="*/ 2378801 h 3222475"/>
                <a:gd name="connsiteX9-471" fmla="*/ 3683204 w 4032980"/>
                <a:gd name="connsiteY9-472" fmla="*/ 2596995 h 3222475"/>
                <a:gd name="connsiteX10-473" fmla="*/ 3595760 w 4032980"/>
                <a:gd name="connsiteY10-474" fmla="*/ 2655180 h 3222475"/>
                <a:gd name="connsiteX11-475" fmla="*/ 3610334 w 4032980"/>
                <a:gd name="connsiteY11-476" fmla="*/ 2844282 h 3222475"/>
                <a:gd name="connsiteX12-477" fmla="*/ 3522890 w 4032980"/>
                <a:gd name="connsiteY12-478" fmla="*/ 3077023 h 3222475"/>
                <a:gd name="connsiteX13-479" fmla="*/ 3559325 w 4032980"/>
                <a:gd name="connsiteY13-480" fmla="*/ 3189757 h 3222475"/>
                <a:gd name="connsiteX14-481" fmla="*/ 3563534 w 4032980"/>
                <a:gd name="connsiteY14-482" fmla="*/ 3222475 h 3222475"/>
                <a:gd name="connsiteX15-483" fmla="*/ 3129532 w 4032980"/>
                <a:gd name="connsiteY15-484" fmla="*/ 3222475 h 3222475"/>
                <a:gd name="connsiteX16-485" fmla="*/ 3129532 w 4032980"/>
                <a:gd name="connsiteY16-486" fmla="*/ 3217712 h 3222475"/>
                <a:gd name="connsiteX17-487" fmla="*/ 3138702 w 4032980"/>
                <a:gd name="connsiteY17-488" fmla="*/ 3217712 h 3222475"/>
                <a:gd name="connsiteX18-489" fmla="*/ 3138702 w 4032980"/>
                <a:gd name="connsiteY18-490" fmla="*/ 3201832 h 3222475"/>
                <a:gd name="connsiteX19-491" fmla="*/ 3138702 w 4032980"/>
                <a:gd name="connsiteY19-492" fmla="*/ 2997797 h 3222475"/>
                <a:gd name="connsiteX20-493" fmla="*/ 3133086 w 4032980"/>
                <a:gd name="connsiteY20-494" fmla="*/ 2997797 h 3222475"/>
                <a:gd name="connsiteX21-495" fmla="*/ 3131082 w 4032980"/>
                <a:gd name="connsiteY21-496" fmla="*/ 2924972 h 3222475"/>
                <a:gd name="connsiteX22-497" fmla="*/ 2902482 w 4032980"/>
                <a:gd name="connsiteY22-498" fmla="*/ 2924972 h 3222475"/>
                <a:gd name="connsiteX23-499" fmla="*/ 2902482 w 4032980"/>
                <a:gd name="connsiteY23-500" fmla="*/ 2670972 h 3222475"/>
                <a:gd name="connsiteX24-501" fmla="*/ 2496082 w 4032980"/>
                <a:gd name="connsiteY24-502" fmla="*/ 2670972 h 3222475"/>
                <a:gd name="connsiteX25-503" fmla="*/ 2496082 w 4032980"/>
                <a:gd name="connsiteY25-504" fmla="*/ 2378872 h 3222475"/>
                <a:gd name="connsiteX26-505" fmla="*/ 2102382 w 4032980"/>
                <a:gd name="connsiteY26-506" fmla="*/ 2378872 h 3222475"/>
                <a:gd name="connsiteX27-507" fmla="*/ 2102382 w 4032980"/>
                <a:gd name="connsiteY27-508" fmla="*/ 2137572 h 3222475"/>
                <a:gd name="connsiteX28-509" fmla="*/ 1708682 w 4032980"/>
                <a:gd name="connsiteY28-510" fmla="*/ 2137572 h 3222475"/>
                <a:gd name="connsiteX29-511" fmla="*/ 1708682 w 4032980"/>
                <a:gd name="connsiteY29-512" fmla="*/ 1870872 h 3222475"/>
                <a:gd name="connsiteX30-513" fmla="*/ 1327682 w 4032980"/>
                <a:gd name="connsiteY30-514" fmla="*/ 1870872 h 3222475"/>
                <a:gd name="connsiteX31-515" fmla="*/ 1327682 w 4032980"/>
                <a:gd name="connsiteY31-516" fmla="*/ 1604172 h 3222475"/>
                <a:gd name="connsiteX32-517" fmla="*/ 87630 w 4032980"/>
                <a:gd name="connsiteY32-518" fmla="*/ 1604172 h 3222475"/>
                <a:gd name="connsiteX33-519" fmla="*/ 0 w 4032980"/>
                <a:gd name="connsiteY33-520" fmla="*/ 1320800 h 3222475"/>
                <a:gd name="connsiteX34-521" fmla="*/ 323850 w 4032980"/>
                <a:gd name="connsiteY34-522" fmla="*/ 1320800 h 3222475"/>
                <a:gd name="connsiteX35-523" fmla="*/ 323850 w 4032980"/>
                <a:gd name="connsiteY35-524" fmla="*/ 1066800 h 3222475"/>
                <a:gd name="connsiteX36-525" fmla="*/ 730250 w 4032980"/>
                <a:gd name="connsiteY36-526" fmla="*/ 1066800 h 3222475"/>
                <a:gd name="connsiteX37-527" fmla="*/ 730250 w 4032980"/>
                <a:gd name="connsiteY37-528" fmla="*/ 774700 h 3222475"/>
                <a:gd name="connsiteX38-529" fmla="*/ 1123950 w 4032980"/>
                <a:gd name="connsiteY38-530" fmla="*/ 774700 h 3222475"/>
                <a:gd name="connsiteX39-531" fmla="*/ 1123950 w 4032980"/>
                <a:gd name="connsiteY39-532" fmla="*/ 533400 h 3222475"/>
                <a:gd name="connsiteX40-533" fmla="*/ 1517650 w 4032980"/>
                <a:gd name="connsiteY40-534" fmla="*/ 533400 h 3222475"/>
                <a:gd name="connsiteX41-535" fmla="*/ 1517650 w 4032980"/>
                <a:gd name="connsiteY41-536" fmla="*/ 266700 h 3222475"/>
                <a:gd name="connsiteX42-537" fmla="*/ 1898650 w 4032980"/>
                <a:gd name="connsiteY42-538" fmla="*/ 266700 h 3222475"/>
                <a:gd name="connsiteX43-539" fmla="*/ 1898650 w 4032980"/>
                <a:gd name="connsiteY43-540" fmla="*/ 0 h 3222475"/>
                <a:gd name="connsiteX0-541" fmla="*/ 1898650 w 4032980"/>
                <a:gd name="connsiteY0-542" fmla="*/ 0 h 3222475"/>
                <a:gd name="connsiteX1-543" fmla="*/ 3305478 w 4032980"/>
                <a:gd name="connsiteY1-544" fmla="*/ 0 h 3222475"/>
                <a:gd name="connsiteX2-545" fmla="*/ 3348002 w 4032980"/>
                <a:gd name="connsiteY2-546" fmla="*/ 80487 h 3222475"/>
                <a:gd name="connsiteX3-547" fmla="*/ 3566612 w 4032980"/>
                <a:gd name="connsiteY3-548" fmla="*/ 938718 h 3222475"/>
                <a:gd name="connsiteX4-549" fmla="*/ 3552038 w 4032980"/>
                <a:gd name="connsiteY4-550" fmla="*/ 1316921 h 3222475"/>
                <a:gd name="connsiteX5-551" fmla="*/ 4018406 w 4032980"/>
                <a:gd name="connsiteY5-552" fmla="*/ 1927866 h 3222475"/>
                <a:gd name="connsiteX6-553" fmla="*/ 3960110 w 4032980"/>
                <a:gd name="connsiteY6-554" fmla="*/ 2102421 h 3222475"/>
                <a:gd name="connsiteX7-555" fmla="*/ 3697778 w 4032980"/>
                <a:gd name="connsiteY7-556" fmla="*/ 2204245 h 3222475"/>
                <a:gd name="connsiteX8-557" fmla="*/ 3697778 w 4032980"/>
                <a:gd name="connsiteY8-558" fmla="*/ 2378801 h 3222475"/>
                <a:gd name="connsiteX9-559" fmla="*/ 3683204 w 4032980"/>
                <a:gd name="connsiteY9-560" fmla="*/ 2596995 h 3222475"/>
                <a:gd name="connsiteX10-561" fmla="*/ 3595760 w 4032980"/>
                <a:gd name="connsiteY10-562" fmla="*/ 2655180 h 3222475"/>
                <a:gd name="connsiteX11-563" fmla="*/ 3610334 w 4032980"/>
                <a:gd name="connsiteY11-564" fmla="*/ 2844282 h 3222475"/>
                <a:gd name="connsiteX12-565" fmla="*/ 3522890 w 4032980"/>
                <a:gd name="connsiteY12-566" fmla="*/ 3077023 h 3222475"/>
                <a:gd name="connsiteX13-567" fmla="*/ 3559325 w 4032980"/>
                <a:gd name="connsiteY13-568" fmla="*/ 3189757 h 3222475"/>
                <a:gd name="connsiteX14-569" fmla="*/ 3563534 w 4032980"/>
                <a:gd name="connsiteY14-570" fmla="*/ 3222475 h 3222475"/>
                <a:gd name="connsiteX15-571" fmla="*/ 3129532 w 4032980"/>
                <a:gd name="connsiteY15-572" fmla="*/ 3222475 h 3222475"/>
                <a:gd name="connsiteX16-573" fmla="*/ 3129532 w 4032980"/>
                <a:gd name="connsiteY16-574" fmla="*/ 3217712 h 3222475"/>
                <a:gd name="connsiteX17-575" fmla="*/ 3138702 w 4032980"/>
                <a:gd name="connsiteY17-576" fmla="*/ 3217712 h 3222475"/>
                <a:gd name="connsiteX18-577" fmla="*/ 3138702 w 4032980"/>
                <a:gd name="connsiteY18-578" fmla="*/ 3201832 h 3222475"/>
                <a:gd name="connsiteX19-579" fmla="*/ 3138702 w 4032980"/>
                <a:gd name="connsiteY19-580" fmla="*/ 2997797 h 3222475"/>
                <a:gd name="connsiteX20-581" fmla="*/ 3133086 w 4032980"/>
                <a:gd name="connsiteY20-582" fmla="*/ 2997797 h 3222475"/>
                <a:gd name="connsiteX21-583" fmla="*/ 3131082 w 4032980"/>
                <a:gd name="connsiteY21-584" fmla="*/ 2924972 h 3222475"/>
                <a:gd name="connsiteX22-585" fmla="*/ 2902482 w 4032980"/>
                <a:gd name="connsiteY22-586" fmla="*/ 2924972 h 3222475"/>
                <a:gd name="connsiteX23-587" fmla="*/ 2902482 w 4032980"/>
                <a:gd name="connsiteY23-588" fmla="*/ 2670972 h 3222475"/>
                <a:gd name="connsiteX24-589" fmla="*/ 2496082 w 4032980"/>
                <a:gd name="connsiteY24-590" fmla="*/ 2670972 h 3222475"/>
                <a:gd name="connsiteX25-591" fmla="*/ 2496082 w 4032980"/>
                <a:gd name="connsiteY25-592" fmla="*/ 2378872 h 3222475"/>
                <a:gd name="connsiteX26-593" fmla="*/ 2102382 w 4032980"/>
                <a:gd name="connsiteY26-594" fmla="*/ 2378872 h 3222475"/>
                <a:gd name="connsiteX27-595" fmla="*/ 2102382 w 4032980"/>
                <a:gd name="connsiteY27-596" fmla="*/ 2137572 h 3222475"/>
                <a:gd name="connsiteX28-597" fmla="*/ 1708682 w 4032980"/>
                <a:gd name="connsiteY28-598" fmla="*/ 2137572 h 3222475"/>
                <a:gd name="connsiteX29-599" fmla="*/ 1708682 w 4032980"/>
                <a:gd name="connsiteY29-600" fmla="*/ 1870872 h 3222475"/>
                <a:gd name="connsiteX30-601" fmla="*/ 1327682 w 4032980"/>
                <a:gd name="connsiteY30-602" fmla="*/ 1870872 h 3222475"/>
                <a:gd name="connsiteX31-603" fmla="*/ 1327682 w 4032980"/>
                <a:gd name="connsiteY31-604" fmla="*/ 1604172 h 3222475"/>
                <a:gd name="connsiteX32-605" fmla="*/ 5080 w 4032980"/>
                <a:gd name="connsiteY32-606" fmla="*/ 1604172 h 3222475"/>
                <a:gd name="connsiteX33-607" fmla="*/ 0 w 4032980"/>
                <a:gd name="connsiteY33-608" fmla="*/ 1320800 h 3222475"/>
                <a:gd name="connsiteX34-609" fmla="*/ 323850 w 4032980"/>
                <a:gd name="connsiteY34-610" fmla="*/ 1320800 h 3222475"/>
                <a:gd name="connsiteX35-611" fmla="*/ 323850 w 4032980"/>
                <a:gd name="connsiteY35-612" fmla="*/ 1066800 h 3222475"/>
                <a:gd name="connsiteX36-613" fmla="*/ 730250 w 4032980"/>
                <a:gd name="connsiteY36-614" fmla="*/ 1066800 h 3222475"/>
                <a:gd name="connsiteX37-615" fmla="*/ 730250 w 4032980"/>
                <a:gd name="connsiteY37-616" fmla="*/ 774700 h 3222475"/>
                <a:gd name="connsiteX38-617" fmla="*/ 1123950 w 4032980"/>
                <a:gd name="connsiteY38-618" fmla="*/ 774700 h 3222475"/>
                <a:gd name="connsiteX39-619" fmla="*/ 1123950 w 4032980"/>
                <a:gd name="connsiteY39-620" fmla="*/ 533400 h 3222475"/>
                <a:gd name="connsiteX40-621" fmla="*/ 1517650 w 4032980"/>
                <a:gd name="connsiteY40-622" fmla="*/ 533400 h 3222475"/>
                <a:gd name="connsiteX41-623" fmla="*/ 1517650 w 4032980"/>
                <a:gd name="connsiteY41-624" fmla="*/ 266700 h 3222475"/>
                <a:gd name="connsiteX42-625" fmla="*/ 1898650 w 4032980"/>
                <a:gd name="connsiteY42-626" fmla="*/ 266700 h 3222475"/>
                <a:gd name="connsiteX43-627" fmla="*/ 1898650 w 4032980"/>
                <a:gd name="connsiteY43-628" fmla="*/ 0 h 32224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</a:cxnLst>
              <a:rect l="l" t="t" r="r" b="b"/>
              <a:pathLst>
                <a:path w="4032980" h="3222475">
                  <a:moveTo>
                    <a:pt x="1898650" y="0"/>
                  </a:moveTo>
                  <a:lnTo>
                    <a:pt x="3305478" y="0"/>
                  </a:lnTo>
                  <a:lnTo>
                    <a:pt x="3348002" y="80487"/>
                  </a:lnTo>
                  <a:cubicBezTo>
                    <a:pt x="3348002" y="80487"/>
                    <a:pt x="3581186" y="647792"/>
                    <a:pt x="3566612" y="938718"/>
                  </a:cubicBezTo>
                  <a:cubicBezTo>
                    <a:pt x="3566612" y="938718"/>
                    <a:pt x="3362576" y="1113273"/>
                    <a:pt x="3552038" y="1316921"/>
                  </a:cubicBezTo>
                  <a:cubicBezTo>
                    <a:pt x="3712352" y="1506023"/>
                    <a:pt x="4018406" y="1927866"/>
                    <a:pt x="4018406" y="1927866"/>
                  </a:cubicBezTo>
                  <a:cubicBezTo>
                    <a:pt x="4018406" y="1927866"/>
                    <a:pt x="4076702" y="2044236"/>
                    <a:pt x="3960110" y="2102421"/>
                  </a:cubicBezTo>
                  <a:cubicBezTo>
                    <a:pt x="3843518" y="2146060"/>
                    <a:pt x="3770648" y="2146060"/>
                    <a:pt x="3697778" y="2204245"/>
                  </a:cubicBezTo>
                  <a:cubicBezTo>
                    <a:pt x="3624908" y="2262430"/>
                    <a:pt x="3610334" y="2306069"/>
                    <a:pt x="3697778" y="2378801"/>
                  </a:cubicBezTo>
                  <a:cubicBezTo>
                    <a:pt x="3770648" y="2451532"/>
                    <a:pt x="3741500" y="2567903"/>
                    <a:pt x="3683204" y="2596995"/>
                  </a:cubicBezTo>
                  <a:cubicBezTo>
                    <a:pt x="3624908" y="2640634"/>
                    <a:pt x="3595760" y="2655180"/>
                    <a:pt x="3595760" y="2655180"/>
                  </a:cubicBezTo>
                  <a:cubicBezTo>
                    <a:pt x="3595760" y="2655180"/>
                    <a:pt x="3726926" y="2742458"/>
                    <a:pt x="3610334" y="2844282"/>
                  </a:cubicBezTo>
                  <a:cubicBezTo>
                    <a:pt x="3493742" y="2946106"/>
                    <a:pt x="3508316" y="3004291"/>
                    <a:pt x="3522890" y="3077023"/>
                  </a:cubicBezTo>
                  <a:cubicBezTo>
                    <a:pt x="3530177" y="3106116"/>
                    <a:pt x="3548395" y="3146118"/>
                    <a:pt x="3559325" y="3189757"/>
                  </a:cubicBezTo>
                  <a:lnTo>
                    <a:pt x="3563534" y="3222475"/>
                  </a:lnTo>
                  <a:lnTo>
                    <a:pt x="3129532" y="3222475"/>
                  </a:lnTo>
                  <a:lnTo>
                    <a:pt x="3129532" y="3217712"/>
                  </a:lnTo>
                  <a:lnTo>
                    <a:pt x="3138702" y="3217712"/>
                  </a:lnTo>
                  <a:lnTo>
                    <a:pt x="3138702" y="3201832"/>
                  </a:lnTo>
                  <a:lnTo>
                    <a:pt x="3138702" y="2997797"/>
                  </a:lnTo>
                  <a:lnTo>
                    <a:pt x="3133086" y="2997797"/>
                  </a:lnTo>
                  <a:lnTo>
                    <a:pt x="3131082" y="2924972"/>
                  </a:lnTo>
                  <a:lnTo>
                    <a:pt x="2902482" y="2924972"/>
                  </a:lnTo>
                  <a:lnTo>
                    <a:pt x="2902482" y="2670972"/>
                  </a:lnTo>
                  <a:lnTo>
                    <a:pt x="2496082" y="2670972"/>
                  </a:lnTo>
                  <a:lnTo>
                    <a:pt x="2496082" y="2378872"/>
                  </a:lnTo>
                  <a:lnTo>
                    <a:pt x="2102382" y="2378872"/>
                  </a:lnTo>
                  <a:lnTo>
                    <a:pt x="2102382" y="2137572"/>
                  </a:lnTo>
                  <a:lnTo>
                    <a:pt x="1708682" y="2137572"/>
                  </a:lnTo>
                  <a:lnTo>
                    <a:pt x="1708682" y="1870872"/>
                  </a:lnTo>
                  <a:lnTo>
                    <a:pt x="1327682" y="1870872"/>
                  </a:lnTo>
                  <a:lnTo>
                    <a:pt x="1327682" y="1604172"/>
                  </a:lnTo>
                  <a:lnTo>
                    <a:pt x="5080" y="1604172"/>
                  </a:lnTo>
                  <a:cubicBezTo>
                    <a:pt x="3387" y="1509715"/>
                    <a:pt x="1693" y="1415257"/>
                    <a:pt x="0" y="1320800"/>
                  </a:cubicBezTo>
                  <a:lnTo>
                    <a:pt x="323850" y="1320800"/>
                  </a:lnTo>
                  <a:lnTo>
                    <a:pt x="323850" y="1066800"/>
                  </a:lnTo>
                  <a:lnTo>
                    <a:pt x="730250" y="1066800"/>
                  </a:lnTo>
                  <a:lnTo>
                    <a:pt x="730250" y="774700"/>
                  </a:lnTo>
                  <a:lnTo>
                    <a:pt x="1123950" y="774700"/>
                  </a:lnTo>
                  <a:lnTo>
                    <a:pt x="1123950" y="533400"/>
                  </a:lnTo>
                  <a:lnTo>
                    <a:pt x="1517650" y="533400"/>
                  </a:lnTo>
                  <a:lnTo>
                    <a:pt x="1517650" y="266700"/>
                  </a:lnTo>
                  <a:lnTo>
                    <a:pt x="1898650" y="266700"/>
                  </a:lnTo>
                  <a:lnTo>
                    <a:pt x="1898650" y="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91416" tIns="45708" rIns="91416" bIns="4570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任意多边形 133"/>
            <p:cNvSpPr/>
            <p:nvPr/>
          </p:nvSpPr>
          <p:spPr bwMode="auto">
            <a:xfrm>
              <a:off x="4287744" y="3544525"/>
              <a:ext cx="3628517" cy="3213107"/>
            </a:xfrm>
            <a:custGeom>
              <a:avLst/>
              <a:gdLst>
                <a:gd name="connsiteX0" fmla="*/ 3243329 w 3628517"/>
                <a:gd name="connsiteY0" fmla="*/ 1877104 h 3213107"/>
                <a:gd name="connsiteX1" fmla="*/ 3236158 w 3628517"/>
                <a:gd name="connsiteY1" fmla="*/ 1877299 h 3213107"/>
                <a:gd name="connsiteX2" fmla="*/ 3240021 w 3628517"/>
                <a:gd name="connsiteY2" fmla="*/ 1877121 h 3213107"/>
                <a:gd name="connsiteX3" fmla="*/ 3340104 w 3628517"/>
                <a:gd name="connsiteY3" fmla="*/ 1876609 h 3213107"/>
                <a:gd name="connsiteX4" fmla="*/ 3628054 w 3628517"/>
                <a:gd name="connsiteY4" fmla="*/ 1885303 h 3213107"/>
                <a:gd name="connsiteX5" fmla="*/ 3628517 w 3628517"/>
                <a:gd name="connsiteY5" fmla="*/ 1885326 h 3213107"/>
                <a:gd name="connsiteX6" fmla="*/ 3628517 w 3628517"/>
                <a:gd name="connsiteY6" fmla="*/ 1885637 h 3213107"/>
                <a:gd name="connsiteX7" fmla="*/ 3621684 w 3628517"/>
                <a:gd name="connsiteY7" fmla="*/ 1885304 h 3213107"/>
                <a:gd name="connsiteX8" fmla="*/ 3489621 w 3628517"/>
                <a:gd name="connsiteY8" fmla="*/ 1879998 h 3213107"/>
                <a:gd name="connsiteX9" fmla="*/ 3334912 w 3628517"/>
                <a:gd name="connsiteY9" fmla="*/ 1876636 h 3213107"/>
                <a:gd name="connsiteX10" fmla="*/ 0 w 3628517"/>
                <a:gd name="connsiteY10" fmla="*/ 0 h 3213107"/>
                <a:gd name="connsiteX11" fmla="*/ 1817497 w 3628517"/>
                <a:gd name="connsiteY11" fmla="*/ 0 h 3213107"/>
                <a:gd name="connsiteX12" fmla="*/ 1817497 w 3628517"/>
                <a:gd name="connsiteY12" fmla="*/ 266700 h 3213107"/>
                <a:gd name="connsiteX13" fmla="*/ 2198497 w 3628517"/>
                <a:gd name="connsiteY13" fmla="*/ 266700 h 3213107"/>
                <a:gd name="connsiteX14" fmla="*/ 2198497 w 3628517"/>
                <a:gd name="connsiteY14" fmla="*/ 533400 h 3213107"/>
                <a:gd name="connsiteX15" fmla="*/ 2592197 w 3628517"/>
                <a:gd name="connsiteY15" fmla="*/ 533400 h 3213107"/>
                <a:gd name="connsiteX16" fmla="*/ 2592197 w 3628517"/>
                <a:gd name="connsiteY16" fmla="*/ 774700 h 3213107"/>
                <a:gd name="connsiteX17" fmla="*/ 2985897 w 3628517"/>
                <a:gd name="connsiteY17" fmla="*/ 774700 h 3213107"/>
                <a:gd name="connsiteX18" fmla="*/ 2985897 w 3628517"/>
                <a:gd name="connsiteY18" fmla="*/ 1066800 h 3213107"/>
                <a:gd name="connsiteX19" fmla="*/ 3392297 w 3628517"/>
                <a:gd name="connsiteY19" fmla="*/ 1066800 h 3213107"/>
                <a:gd name="connsiteX20" fmla="*/ 3392297 w 3628517"/>
                <a:gd name="connsiteY20" fmla="*/ 1320800 h 3213107"/>
                <a:gd name="connsiteX21" fmla="*/ 3620897 w 3628517"/>
                <a:gd name="connsiteY21" fmla="*/ 1320800 h 3213107"/>
                <a:gd name="connsiteX22" fmla="*/ 3622901 w 3628517"/>
                <a:gd name="connsiteY22" fmla="*/ 1393625 h 3213107"/>
                <a:gd name="connsiteX23" fmla="*/ 3628517 w 3628517"/>
                <a:gd name="connsiteY23" fmla="*/ 1393625 h 3213107"/>
                <a:gd name="connsiteX24" fmla="*/ 3628517 w 3628517"/>
                <a:gd name="connsiteY24" fmla="*/ 1597660 h 3213107"/>
                <a:gd name="connsiteX25" fmla="*/ 3628517 w 3628517"/>
                <a:gd name="connsiteY25" fmla="*/ 1613540 h 3213107"/>
                <a:gd name="connsiteX26" fmla="*/ 2105239 w 3628517"/>
                <a:gd name="connsiteY26" fmla="*/ 1613540 h 3213107"/>
                <a:gd name="connsiteX27" fmla="*/ 2105239 w 3628517"/>
                <a:gd name="connsiteY27" fmla="*/ 1880240 h 3213107"/>
                <a:gd name="connsiteX28" fmla="*/ 1724239 w 3628517"/>
                <a:gd name="connsiteY28" fmla="*/ 1880240 h 3213107"/>
                <a:gd name="connsiteX29" fmla="*/ 1724239 w 3628517"/>
                <a:gd name="connsiteY29" fmla="*/ 2146940 h 3213107"/>
                <a:gd name="connsiteX30" fmla="*/ 1330539 w 3628517"/>
                <a:gd name="connsiteY30" fmla="*/ 2146940 h 3213107"/>
                <a:gd name="connsiteX31" fmla="*/ 1330539 w 3628517"/>
                <a:gd name="connsiteY31" fmla="*/ 2388240 h 3213107"/>
                <a:gd name="connsiteX32" fmla="*/ 936839 w 3628517"/>
                <a:gd name="connsiteY32" fmla="*/ 2388240 h 3213107"/>
                <a:gd name="connsiteX33" fmla="*/ 936839 w 3628517"/>
                <a:gd name="connsiteY33" fmla="*/ 2680340 h 3213107"/>
                <a:gd name="connsiteX34" fmla="*/ 530439 w 3628517"/>
                <a:gd name="connsiteY34" fmla="*/ 2680340 h 3213107"/>
                <a:gd name="connsiteX35" fmla="*/ 530439 w 3628517"/>
                <a:gd name="connsiteY35" fmla="*/ 2934340 h 3213107"/>
                <a:gd name="connsiteX36" fmla="*/ 301839 w 3628517"/>
                <a:gd name="connsiteY36" fmla="*/ 2934340 h 3213107"/>
                <a:gd name="connsiteX37" fmla="*/ 116419 w 3628517"/>
                <a:gd name="connsiteY37" fmla="*/ 3211200 h 3213107"/>
                <a:gd name="connsiteX38" fmla="*/ 85605 w 3628517"/>
                <a:gd name="connsiteY38" fmla="*/ 3213106 h 3213107"/>
                <a:gd name="connsiteX39" fmla="*/ 114581 w 3628517"/>
                <a:gd name="connsiteY39" fmla="*/ 3213106 h 3213107"/>
                <a:gd name="connsiteX40" fmla="*/ 3090600 w 3628517"/>
                <a:gd name="connsiteY40" fmla="*/ 3213106 h 3213107"/>
                <a:gd name="connsiteX41" fmla="*/ 3307430 w 3628517"/>
                <a:gd name="connsiteY41" fmla="*/ 3213106 h 3213107"/>
                <a:gd name="connsiteX42" fmla="*/ 3307432 w 3628517"/>
                <a:gd name="connsiteY42" fmla="*/ 3213107 h 3213107"/>
                <a:gd name="connsiteX43" fmla="*/ 57429 w 3628517"/>
                <a:gd name="connsiteY43" fmla="*/ 3213107 h 3213107"/>
                <a:gd name="connsiteX44" fmla="*/ 742407 w 3628517"/>
                <a:gd name="connsiteY44" fmla="*/ 1845756 h 3213107"/>
                <a:gd name="connsiteX45" fmla="*/ 800703 w 3628517"/>
                <a:gd name="connsiteY45" fmla="*/ 1307543 h 3213107"/>
                <a:gd name="connsiteX46" fmla="*/ 596667 w 3628517"/>
                <a:gd name="connsiteY46" fmla="*/ 871154 h 3213107"/>
                <a:gd name="connsiteX47" fmla="*/ 33177 w 3628517"/>
                <a:gd name="connsiteY47" fmla="*/ 62130 h 321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628517" h="3213107">
                  <a:moveTo>
                    <a:pt x="3243329" y="1877104"/>
                  </a:moveTo>
                  <a:lnTo>
                    <a:pt x="3236158" y="1877299"/>
                  </a:lnTo>
                  <a:lnTo>
                    <a:pt x="3240021" y="1877121"/>
                  </a:lnTo>
                  <a:close/>
                  <a:moveTo>
                    <a:pt x="3340104" y="1876609"/>
                  </a:moveTo>
                  <a:cubicBezTo>
                    <a:pt x="3444285" y="1877462"/>
                    <a:pt x="3555639" y="1881894"/>
                    <a:pt x="3628054" y="1885303"/>
                  </a:cubicBezTo>
                  <a:lnTo>
                    <a:pt x="3628517" y="1885326"/>
                  </a:lnTo>
                  <a:lnTo>
                    <a:pt x="3628517" y="1885637"/>
                  </a:lnTo>
                  <a:lnTo>
                    <a:pt x="3621684" y="1885304"/>
                  </a:lnTo>
                  <a:cubicBezTo>
                    <a:pt x="3585477" y="1883599"/>
                    <a:pt x="3539535" y="1881639"/>
                    <a:pt x="3489621" y="1879998"/>
                  </a:cubicBezTo>
                  <a:lnTo>
                    <a:pt x="3334912" y="1876636"/>
                  </a:lnTo>
                  <a:close/>
                  <a:moveTo>
                    <a:pt x="0" y="0"/>
                  </a:moveTo>
                  <a:lnTo>
                    <a:pt x="1817497" y="0"/>
                  </a:lnTo>
                  <a:lnTo>
                    <a:pt x="1817497" y="266700"/>
                  </a:lnTo>
                  <a:lnTo>
                    <a:pt x="2198497" y="266700"/>
                  </a:lnTo>
                  <a:lnTo>
                    <a:pt x="2198497" y="533400"/>
                  </a:lnTo>
                  <a:lnTo>
                    <a:pt x="2592197" y="533400"/>
                  </a:lnTo>
                  <a:lnTo>
                    <a:pt x="2592197" y="774700"/>
                  </a:lnTo>
                  <a:lnTo>
                    <a:pt x="2985897" y="774700"/>
                  </a:lnTo>
                  <a:lnTo>
                    <a:pt x="2985897" y="1066800"/>
                  </a:lnTo>
                  <a:lnTo>
                    <a:pt x="3392297" y="1066800"/>
                  </a:lnTo>
                  <a:lnTo>
                    <a:pt x="3392297" y="1320800"/>
                  </a:lnTo>
                  <a:lnTo>
                    <a:pt x="3620897" y="1320800"/>
                  </a:lnTo>
                  <a:lnTo>
                    <a:pt x="3622901" y="1393625"/>
                  </a:lnTo>
                  <a:lnTo>
                    <a:pt x="3628517" y="1393625"/>
                  </a:lnTo>
                  <a:lnTo>
                    <a:pt x="3628517" y="1597660"/>
                  </a:lnTo>
                  <a:lnTo>
                    <a:pt x="3628517" y="1613540"/>
                  </a:lnTo>
                  <a:lnTo>
                    <a:pt x="2105239" y="1613540"/>
                  </a:lnTo>
                  <a:lnTo>
                    <a:pt x="2105239" y="1880240"/>
                  </a:lnTo>
                  <a:lnTo>
                    <a:pt x="1724239" y="1880240"/>
                  </a:lnTo>
                  <a:lnTo>
                    <a:pt x="1724239" y="2146940"/>
                  </a:lnTo>
                  <a:lnTo>
                    <a:pt x="1330539" y="2146940"/>
                  </a:lnTo>
                  <a:lnTo>
                    <a:pt x="1330539" y="2388240"/>
                  </a:lnTo>
                  <a:lnTo>
                    <a:pt x="936839" y="2388240"/>
                  </a:lnTo>
                  <a:lnTo>
                    <a:pt x="936839" y="2680340"/>
                  </a:lnTo>
                  <a:lnTo>
                    <a:pt x="530439" y="2680340"/>
                  </a:lnTo>
                  <a:lnTo>
                    <a:pt x="530439" y="2934340"/>
                  </a:lnTo>
                  <a:lnTo>
                    <a:pt x="301839" y="2934340"/>
                  </a:lnTo>
                  <a:lnTo>
                    <a:pt x="116419" y="3211200"/>
                  </a:lnTo>
                  <a:lnTo>
                    <a:pt x="85605" y="3213106"/>
                  </a:lnTo>
                  <a:lnTo>
                    <a:pt x="114581" y="3213106"/>
                  </a:lnTo>
                  <a:cubicBezTo>
                    <a:pt x="262164" y="3213106"/>
                    <a:pt x="838660" y="3213106"/>
                    <a:pt x="3090600" y="3213106"/>
                  </a:cubicBezTo>
                  <a:lnTo>
                    <a:pt x="3307430" y="3213106"/>
                  </a:lnTo>
                  <a:lnTo>
                    <a:pt x="3307432" y="3213107"/>
                  </a:lnTo>
                  <a:cubicBezTo>
                    <a:pt x="57429" y="3213107"/>
                    <a:pt x="57429" y="3213107"/>
                    <a:pt x="57429" y="3213107"/>
                  </a:cubicBezTo>
                  <a:cubicBezTo>
                    <a:pt x="57429" y="3213107"/>
                    <a:pt x="625815" y="2456700"/>
                    <a:pt x="742407" y="1845756"/>
                  </a:cubicBezTo>
                  <a:cubicBezTo>
                    <a:pt x="742407" y="1845756"/>
                    <a:pt x="815277" y="1467552"/>
                    <a:pt x="800703" y="1307543"/>
                  </a:cubicBezTo>
                  <a:cubicBezTo>
                    <a:pt x="771555" y="1162080"/>
                    <a:pt x="786129" y="1132987"/>
                    <a:pt x="596667" y="871154"/>
                  </a:cubicBezTo>
                  <a:cubicBezTo>
                    <a:pt x="418136" y="629322"/>
                    <a:pt x="139180" y="242709"/>
                    <a:pt x="33177" y="6213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91416" tIns="45708" rIns="91416" bIns="4570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任意多边形 134"/>
            <p:cNvSpPr/>
            <p:nvPr/>
          </p:nvSpPr>
          <p:spPr bwMode="auto">
            <a:xfrm>
              <a:off x="4362861" y="5139327"/>
              <a:ext cx="3968504" cy="1618616"/>
            </a:xfrm>
            <a:custGeom>
              <a:avLst/>
              <a:gdLst>
                <a:gd name="connsiteX0" fmla="*/ 2019634 w 3987412"/>
                <a:gd name="connsiteY0" fmla="*/ 0 h 1599566"/>
                <a:gd name="connsiteX1" fmla="*/ 3984907 w 3987412"/>
                <a:gd name="connsiteY1" fmla="*/ 0 h 1599566"/>
                <a:gd name="connsiteX2" fmla="*/ 3987412 w 3987412"/>
                <a:gd name="connsiteY2" fmla="*/ 19475 h 1599566"/>
                <a:gd name="connsiteX3" fmla="*/ 3984805 w 3987412"/>
                <a:gd name="connsiteY3" fmla="*/ 30480 h 1599566"/>
                <a:gd name="connsiteX4" fmla="*/ 2049010 w 3987412"/>
                <a:gd name="connsiteY4" fmla="*/ 30480 h 1599566"/>
                <a:gd name="connsiteX5" fmla="*/ 2049010 w 3987412"/>
                <a:gd name="connsiteY5" fmla="*/ 297180 h 1599566"/>
                <a:gd name="connsiteX6" fmla="*/ 1668010 w 3987412"/>
                <a:gd name="connsiteY6" fmla="*/ 297180 h 1599566"/>
                <a:gd name="connsiteX7" fmla="*/ 1668010 w 3987412"/>
                <a:gd name="connsiteY7" fmla="*/ 563880 h 1599566"/>
                <a:gd name="connsiteX8" fmla="*/ 1274310 w 3987412"/>
                <a:gd name="connsiteY8" fmla="*/ 563880 h 1599566"/>
                <a:gd name="connsiteX9" fmla="*/ 1274310 w 3987412"/>
                <a:gd name="connsiteY9" fmla="*/ 805180 h 1599566"/>
                <a:gd name="connsiteX10" fmla="*/ 880610 w 3987412"/>
                <a:gd name="connsiteY10" fmla="*/ 805180 h 1599566"/>
                <a:gd name="connsiteX11" fmla="*/ 880610 w 3987412"/>
                <a:gd name="connsiteY11" fmla="*/ 1097280 h 1599566"/>
                <a:gd name="connsiteX12" fmla="*/ 474210 w 3987412"/>
                <a:gd name="connsiteY12" fmla="*/ 1097280 h 1599566"/>
                <a:gd name="connsiteX13" fmla="*/ 474210 w 3987412"/>
                <a:gd name="connsiteY13" fmla="*/ 1351280 h 1599566"/>
                <a:gd name="connsiteX14" fmla="*/ 245610 w 3987412"/>
                <a:gd name="connsiteY14" fmla="*/ 1351280 h 1599566"/>
                <a:gd name="connsiteX15" fmla="*/ 79327 w 3987412"/>
                <a:gd name="connsiteY15" fmla="*/ 1599566 h 1599566"/>
                <a:gd name="connsiteX16" fmla="*/ 28976 w 3987412"/>
                <a:gd name="connsiteY16" fmla="*/ 1599566 h 1599566"/>
                <a:gd name="connsiteX17" fmla="*/ 0 w 3987412"/>
                <a:gd name="connsiteY17" fmla="*/ 1599566 h 1599566"/>
                <a:gd name="connsiteX18" fmla="*/ 30814 w 3987412"/>
                <a:gd name="connsiteY18" fmla="*/ 1597660 h 1599566"/>
                <a:gd name="connsiteX19" fmla="*/ 216234 w 3987412"/>
                <a:gd name="connsiteY19" fmla="*/ 1320800 h 1599566"/>
                <a:gd name="connsiteX20" fmla="*/ 444834 w 3987412"/>
                <a:gd name="connsiteY20" fmla="*/ 1320800 h 1599566"/>
                <a:gd name="connsiteX21" fmla="*/ 444834 w 3987412"/>
                <a:gd name="connsiteY21" fmla="*/ 1066800 h 1599566"/>
                <a:gd name="connsiteX22" fmla="*/ 851234 w 3987412"/>
                <a:gd name="connsiteY22" fmla="*/ 1066800 h 1599566"/>
                <a:gd name="connsiteX23" fmla="*/ 851234 w 3987412"/>
                <a:gd name="connsiteY23" fmla="*/ 774700 h 1599566"/>
                <a:gd name="connsiteX24" fmla="*/ 1244934 w 3987412"/>
                <a:gd name="connsiteY24" fmla="*/ 774700 h 1599566"/>
                <a:gd name="connsiteX25" fmla="*/ 1244934 w 3987412"/>
                <a:gd name="connsiteY25" fmla="*/ 533400 h 1599566"/>
                <a:gd name="connsiteX26" fmla="*/ 1638634 w 3987412"/>
                <a:gd name="connsiteY26" fmla="*/ 533400 h 1599566"/>
                <a:gd name="connsiteX27" fmla="*/ 1638634 w 3987412"/>
                <a:gd name="connsiteY27" fmla="*/ 266700 h 1599566"/>
                <a:gd name="connsiteX28" fmla="*/ 2019634 w 3987412"/>
                <a:gd name="connsiteY28" fmla="*/ 266700 h 1599566"/>
                <a:gd name="connsiteX0-1" fmla="*/ 1990658 w 3958436"/>
                <a:gd name="connsiteY0-2" fmla="*/ 0 h 1599566"/>
                <a:gd name="connsiteX1-3" fmla="*/ 3955931 w 3958436"/>
                <a:gd name="connsiteY1-4" fmla="*/ 0 h 1599566"/>
                <a:gd name="connsiteX2-5" fmla="*/ 3958436 w 3958436"/>
                <a:gd name="connsiteY2-6" fmla="*/ 19475 h 1599566"/>
                <a:gd name="connsiteX3-7" fmla="*/ 3955829 w 3958436"/>
                <a:gd name="connsiteY3-8" fmla="*/ 30480 h 1599566"/>
                <a:gd name="connsiteX4-9" fmla="*/ 2020034 w 3958436"/>
                <a:gd name="connsiteY4-10" fmla="*/ 30480 h 1599566"/>
                <a:gd name="connsiteX5-11" fmla="*/ 2020034 w 3958436"/>
                <a:gd name="connsiteY5-12" fmla="*/ 297180 h 1599566"/>
                <a:gd name="connsiteX6-13" fmla="*/ 1639034 w 3958436"/>
                <a:gd name="connsiteY6-14" fmla="*/ 297180 h 1599566"/>
                <a:gd name="connsiteX7-15" fmla="*/ 1639034 w 3958436"/>
                <a:gd name="connsiteY7-16" fmla="*/ 563880 h 1599566"/>
                <a:gd name="connsiteX8-17" fmla="*/ 1245334 w 3958436"/>
                <a:gd name="connsiteY8-18" fmla="*/ 563880 h 1599566"/>
                <a:gd name="connsiteX9-19" fmla="*/ 1245334 w 3958436"/>
                <a:gd name="connsiteY9-20" fmla="*/ 805180 h 1599566"/>
                <a:gd name="connsiteX10-21" fmla="*/ 851634 w 3958436"/>
                <a:gd name="connsiteY10-22" fmla="*/ 805180 h 1599566"/>
                <a:gd name="connsiteX11-23" fmla="*/ 851634 w 3958436"/>
                <a:gd name="connsiteY11-24" fmla="*/ 1097280 h 1599566"/>
                <a:gd name="connsiteX12-25" fmla="*/ 445234 w 3958436"/>
                <a:gd name="connsiteY12-26" fmla="*/ 1097280 h 1599566"/>
                <a:gd name="connsiteX13-27" fmla="*/ 445234 w 3958436"/>
                <a:gd name="connsiteY13-28" fmla="*/ 1351280 h 1599566"/>
                <a:gd name="connsiteX14-29" fmla="*/ 216634 w 3958436"/>
                <a:gd name="connsiteY14-30" fmla="*/ 1351280 h 1599566"/>
                <a:gd name="connsiteX15-31" fmla="*/ 50351 w 3958436"/>
                <a:gd name="connsiteY15-32" fmla="*/ 1599566 h 1599566"/>
                <a:gd name="connsiteX16-33" fmla="*/ 0 w 3958436"/>
                <a:gd name="connsiteY16-34" fmla="*/ 1599566 h 1599566"/>
                <a:gd name="connsiteX17-35" fmla="*/ 1838 w 3958436"/>
                <a:gd name="connsiteY17-36" fmla="*/ 1597660 h 1599566"/>
                <a:gd name="connsiteX18-37" fmla="*/ 187258 w 3958436"/>
                <a:gd name="connsiteY18-38" fmla="*/ 1320800 h 1599566"/>
                <a:gd name="connsiteX19-39" fmla="*/ 415858 w 3958436"/>
                <a:gd name="connsiteY19-40" fmla="*/ 1320800 h 1599566"/>
                <a:gd name="connsiteX20-41" fmla="*/ 415858 w 3958436"/>
                <a:gd name="connsiteY20-42" fmla="*/ 1066800 h 1599566"/>
                <a:gd name="connsiteX21-43" fmla="*/ 822258 w 3958436"/>
                <a:gd name="connsiteY21-44" fmla="*/ 1066800 h 1599566"/>
                <a:gd name="connsiteX22-45" fmla="*/ 822258 w 3958436"/>
                <a:gd name="connsiteY22-46" fmla="*/ 774700 h 1599566"/>
                <a:gd name="connsiteX23-47" fmla="*/ 1215958 w 3958436"/>
                <a:gd name="connsiteY23-48" fmla="*/ 774700 h 1599566"/>
                <a:gd name="connsiteX24-49" fmla="*/ 1215958 w 3958436"/>
                <a:gd name="connsiteY24-50" fmla="*/ 533400 h 1599566"/>
                <a:gd name="connsiteX25-51" fmla="*/ 1609658 w 3958436"/>
                <a:gd name="connsiteY25-52" fmla="*/ 533400 h 1599566"/>
                <a:gd name="connsiteX26-53" fmla="*/ 1609658 w 3958436"/>
                <a:gd name="connsiteY26-54" fmla="*/ 266700 h 1599566"/>
                <a:gd name="connsiteX27-55" fmla="*/ 1990658 w 3958436"/>
                <a:gd name="connsiteY27-56" fmla="*/ 266700 h 1599566"/>
                <a:gd name="connsiteX28-57" fmla="*/ 1990658 w 3958436"/>
                <a:gd name="connsiteY28-58" fmla="*/ 0 h 1599566"/>
                <a:gd name="connsiteX0-59" fmla="*/ 2000726 w 3968504"/>
                <a:gd name="connsiteY0-60" fmla="*/ 0 h 1616710"/>
                <a:gd name="connsiteX1-61" fmla="*/ 3965999 w 3968504"/>
                <a:gd name="connsiteY1-62" fmla="*/ 0 h 1616710"/>
                <a:gd name="connsiteX2-63" fmla="*/ 3968504 w 3968504"/>
                <a:gd name="connsiteY2-64" fmla="*/ 19475 h 1616710"/>
                <a:gd name="connsiteX3-65" fmla="*/ 3965897 w 3968504"/>
                <a:gd name="connsiteY3-66" fmla="*/ 30480 h 1616710"/>
                <a:gd name="connsiteX4-67" fmla="*/ 2030102 w 3968504"/>
                <a:gd name="connsiteY4-68" fmla="*/ 30480 h 1616710"/>
                <a:gd name="connsiteX5-69" fmla="*/ 2030102 w 3968504"/>
                <a:gd name="connsiteY5-70" fmla="*/ 297180 h 1616710"/>
                <a:gd name="connsiteX6-71" fmla="*/ 1649102 w 3968504"/>
                <a:gd name="connsiteY6-72" fmla="*/ 297180 h 1616710"/>
                <a:gd name="connsiteX7-73" fmla="*/ 1649102 w 3968504"/>
                <a:gd name="connsiteY7-74" fmla="*/ 563880 h 1616710"/>
                <a:gd name="connsiteX8-75" fmla="*/ 1255402 w 3968504"/>
                <a:gd name="connsiteY8-76" fmla="*/ 563880 h 1616710"/>
                <a:gd name="connsiteX9-77" fmla="*/ 1255402 w 3968504"/>
                <a:gd name="connsiteY9-78" fmla="*/ 805180 h 1616710"/>
                <a:gd name="connsiteX10-79" fmla="*/ 861702 w 3968504"/>
                <a:gd name="connsiteY10-80" fmla="*/ 805180 h 1616710"/>
                <a:gd name="connsiteX11-81" fmla="*/ 861702 w 3968504"/>
                <a:gd name="connsiteY11-82" fmla="*/ 1097280 h 1616710"/>
                <a:gd name="connsiteX12-83" fmla="*/ 455302 w 3968504"/>
                <a:gd name="connsiteY12-84" fmla="*/ 1097280 h 1616710"/>
                <a:gd name="connsiteX13-85" fmla="*/ 455302 w 3968504"/>
                <a:gd name="connsiteY13-86" fmla="*/ 1351280 h 1616710"/>
                <a:gd name="connsiteX14-87" fmla="*/ 226702 w 3968504"/>
                <a:gd name="connsiteY14-88" fmla="*/ 1351280 h 1616710"/>
                <a:gd name="connsiteX15-89" fmla="*/ 60419 w 3968504"/>
                <a:gd name="connsiteY15-90" fmla="*/ 1599566 h 1616710"/>
                <a:gd name="connsiteX16-91" fmla="*/ 10068 w 3968504"/>
                <a:gd name="connsiteY16-92" fmla="*/ 1599566 h 1616710"/>
                <a:gd name="connsiteX17-93" fmla="*/ 0 w 3968504"/>
                <a:gd name="connsiteY17-94" fmla="*/ 1616710 h 1616710"/>
                <a:gd name="connsiteX18-95" fmla="*/ 197326 w 3968504"/>
                <a:gd name="connsiteY18-96" fmla="*/ 1320800 h 1616710"/>
                <a:gd name="connsiteX19-97" fmla="*/ 425926 w 3968504"/>
                <a:gd name="connsiteY19-98" fmla="*/ 1320800 h 1616710"/>
                <a:gd name="connsiteX20-99" fmla="*/ 425926 w 3968504"/>
                <a:gd name="connsiteY20-100" fmla="*/ 1066800 h 1616710"/>
                <a:gd name="connsiteX21-101" fmla="*/ 832326 w 3968504"/>
                <a:gd name="connsiteY21-102" fmla="*/ 1066800 h 1616710"/>
                <a:gd name="connsiteX22-103" fmla="*/ 832326 w 3968504"/>
                <a:gd name="connsiteY22-104" fmla="*/ 774700 h 1616710"/>
                <a:gd name="connsiteX23-105" fmla="*/ 1226026 w 3968504"/>
                <a:gd name="connsiteY23-106" fmla="*/ 774700 h 1616710"/>
                <a:gd name="connsiteX24-107" fmla="*/ 1226026 w 3968504"/>
                <a:gd name="connsiteY24-108" fmla="*/ 533400 h 1616710"/>
                <a:gd name="connsiteX25-109" fmla="*/ 1619726 w 3968504"/>
                <a:gd name="connsiteY25-110" fmla="*/ 533400 h 1616710"/>
                <a:gd name="connsiteX26-111" fmla="*/ 1619726 w 3968504"/>
                <a:gd name="connsiteY26-112" fmla="*/ 266700 h 1616710"/>
                <a:gd name="connsiteX27-113" fmla="*/ 2000726 w 3968504"/>
                <a:gd name="connsiteY27-114" fmla="*/ 266700 h 1616710"/>
                <a:gd name="connsiteX28-115" fmla="*/ 2000726 w 3968504"/>
                <a:gd name="connsiteY28-116" fmla="*/ 0 h 1616710"/>
                <a:gd name="connsiteX0-117" fmla="*/ 2000726 w 3968504"/>
                <a:gd name="connsiteY0-118" fmla="*/ 0 h 1618616"/>
                <a:gd name="connsiteX1-119" fmla="*/ 3965999 w 3968504"/>
                <a:gd name="connsiteY1-120" fmla="*/ 0 h 1618616"/>
                <a:gd name="connsiteX2-121" fmla="*/ 3968504 w 3968504"/>
                <a:gd name="connsiteY2-122" fmla="*/ 19475 h 1618616"/>
                <a:gd name="connsiteX3-123" fmla="*/ 3965897 w 3968504"/>
                <a:gd name="connsiteY3-124" fmla="*/ 30480 h 1618616"/>
                <a:gd name="connsiteX4-125" fmla="*/ 2030102 w 3968504"/>
                <a:gd name="connsiteY4-126" fmla="*/ 30480 h 1618616"/>
                <a:gd name="connsiteX5-127" fmla="*/ 2030102 w 3968504"/>
                <a:gd name="connsiteY5-128" fmla="*/ 297180 h 1618616"/>
                <a:gd name="connsiteX6-129" fmla="*/ 1649102 w 3968504"/>
                <a:gd name="connsiteY6-130" fmla="*/ 297180 h 1618616"/>
                <a:gd name="connsiteX7-131" fmla="*/ 1649102 w 3968504"/>
                <a:gd name="connsiteY7-132" fmla="*/ 563880 h 1618616"/>
                <a:gd name="connsiteX8-133" fmla="*/ 1255402 w 3968504"/>
                <a:gd name="connsiteY8-134" fmla="*/ 563880 h 1618616"/>
                <a:gd name="connsiteX9-135" fmla="*/ 1255402 w 3968504"/>
                <a:gd name="connsiteY9-136" fmla="*/ 805180 h 1618616"/>
                <a:gd name="connsiteX10-137" fmla="*/ 861702 w 3968504"/>
                <a:gd name="connsiteY10-138" fmla="*/ 805180 h 1618616"/>
                <a:gd name="connsiteX11-139" fmla="*/ 861702 w 3968504"/>
                <a:gd name="connsiteY11-140" fmla="*/ 1097280 h 1618616"/>
                <a:gd name="connsiteX12-141" fmla="*/ 455302 w 3968504"/>
                <a:gd name="connsiteY12-142" fmla="*/ 1097280 h 1618616"/>
                <a:gd name="connsiteX13-143" fmla="*/ 455302 w 3968504"/>
                <a:gd name="connsiteY13-144" fmla="*/ 1351280 h 1618616"/>
                <a:gd name="connsiteX14-145" fmla="*/ 226702 w 3968504"/>
                <a:gd name="connsiteY14-146" fmla="*/ 1351280 h 1618616"/>
                <a:gd name="connsiteX15-147" fmla="*/ 50894 w 3968504"/>
                <a:gd name="connsiteY15-148" fmla="*/ 1618616 h 1618616"/>
                <a:gd name="connsiteX16-149" fmla="*/ 10068 w 3968504"/>
                <a:gd name="connsiteY16-150" fmla="*/ 1599566 h 1618616"/>
                <a:gd name="connsiteX17-151" fmla="*/ 0 w 3968504"/>
                <a:gd name="connsiteY17-152" fmla="*/ 1616710 h 1618616"/>
                <a:gd name="connsiteX18-153" fmla="*/ 197326 w 3968504"/>
                <a:gd name="connsiteY18-154" fmla="*/ 1320800 h 1618616"/>
                <a:gd name="connsiteX19-155" fmla="*/ 425926 w 3968504"/>
                <a:gd name="connsiteY19-156" fmla="*/ 1320800 h 1618616"/>
                <a:gd name="connsiteX20-157" fmla="*/ 425926 w 3968504"/>
                <a:gd name="connsiteY20-158" fmla="*/ 1066800 h 1618616"/>
                <a:gd name="connsiteX21-159" fmla="*/ 832326 w 3968504"/>
                <a:gd name="connsiteY21-160" fmla="*/ 1066800 h 1618616"/>
                <a:gd name="connsiteX22-161" fmla="*/ 832326 w 3968504"/>
                <a:gd name="connsiteY22-162" fmla="*/ 774700 h 1618616"/>
                <a:gd name="connsiteX23-163" fmla="*/ 1226026 w 3968504"/>
                <a:gd name="connsiteY23-164" fmla="*/ 774700 h 1618616"/>
                <a:gd name="connsiteX24-165" fmla="*/ 1226026 w 3968504"/>
                <a:gd name="connsiteY24-166" fmla="*/ 533400 h 1618616"/>
                <a:gd name="connsiteX25-167" fmla="*/ 1619726 w 3968504"/>
                <a:gd name="connsiteY25-168" fmla="*/ 533400 h 1618616"/>
                <a:gd name="connsiteX26-169" fmla="*/ 1619726 w 3968504"/>
                <a:gd name="connsiteY26-170" fmla="*/ 266700 h 1618616"/>
                <a:gd name="connsiteX27-171" fmla="*/ 2000726 w 3968504"/>
                <a:gd name="connsiteY27-172" fmla="*/ 266700 h 1618616"/>
                <a:gd name="connsiteX28-173" fmla="*/ 2000726 w 3968504"/>
                <a:gd name="connsiteY28-174" fmla="*/ 0 h 1618616"/>
                <a:gd name="connsiteX0-175" fmla="*/ 2000726 w 3968504"/>
                <a:gd name="connsiteY0-176" fmla="*/ 0 h 1618616"/>
                <a:gd name="connsiteX1-177" fmla="*/ 3965999 w 3968504"/>
                <a:gd name="connsiteY1-178" fmla="*/ 0 h 1618616"/>
                <a:gd name="connsiteX2-179" fmla="*/ 3968504 w 3968504"/>
                <a:gd name="connsiteY2-180" fmla="*/ 19475 h 1618616"/>
                <a:gd name="connsiteX3-181" fmla="*/ 3965897 w 3968504"/>
                <a:gd name="connsiteY3-182" fmla="*/ 30480 h 1618616"/>
                <a:gd name="connsiteX4-183" fmla="*/ 2030102 w 3968504"/>
                <a:gd name="connsiteY4-184" fmla="*/ 30480 h 1618616"/>
                <a:gd name="connsiteX5-185" fmla="*/ 2030102 w 3968504"/>
                <a:gd name="connsiteY5-186" fmla="*/ 297180 h 1618616"/>
                <a:gd name="connsiteX6-187" fmla="*/ 1649102 w 3968504"/>
                <a:gd name="connsiteY6-188" fmla="*/ 297180 h 1618616"/>
                <a:gd name="connsiteX7-189" fmla="*/ 1649102 w 3968504"/>
                <a:gd name="connsiteY7-190" fmla="*/ 563880 h 1618616"/>
                <a:gd name="connsiteX8-191" fmla="*/ 1255402 w 3968504"/>
                <a:gd name="connsiteY8-192" fmla="*/ 563880 h 1618616"/>
                <a:gd name="connsiteX9-193" fmla="*/ 1255402 w 3968504"/>
                <a:gd name="connsiteY9-194" fmla="*/ 805180 h 1618616"/>
                <a:gd name="connsiteX10-195" fmla="*/ 861702 w 3968504"/>
                <a:gd name="connsiteY10-196" fmla="*/ 805180 h 1618616"/>
                <a:gd name="connsiteX11-197" fmla="*/ 861702 w 3968504"/>
                <a:gd name="connsiteY11-198" fmla="*/ 1097280 h 1618616"/>
                <a:gd name="connsiteX12-199" fmla="*/ 455302 w 3968504"/>
                <a:gd name="connsiteY12-200" fmla="*/ 1097280 h 1618616"/>
                <a:gd name="connsiteX13-201" fmla="*/ 455302 w 3968504"/>
                <a:gd name="connsiteY13-202" fmla="*/ 1351280 h 1618616"/>
                <a:gd name="connsiteX14-203" fmla="*/ 226702 w 3968504"/>
                <a:gd name="connsiteY14-204" fmla="*/ 1351280 h 1618616"/>
                <a:gd name="connsiteX15-205" fmla="*/ 50894 w 3968504"/>
                <a:gd name="connsiteY15-206" fmla="*/ 1618616 h 1618616"/>
                <a:gd name="connsiteX16-207" fmla="*/ 0 w 3968504"/>
                <a:gd name="connsiteY16-208" fmla="*/ 1616710 h 1618616"/>
                <a:gd name="connsiteX17-209" fmla="*/ 197326 w 3968504"/>
                <a:gd name="connsiteY17-210" fmla="*/ 1320800 h 1618616"/>
                <a:gd name="connsiteX18-211" fmla="*/ 425926 w 3968504"/>
                <a:gd name="connsiteY18-212" fmla="*/ 1320800 h 1618616"/>
                <a:gd name="connsiteX19-213" fmla="*/ 425926 w 3968504"/>
                <a:gd name="connsiteY19-214" fmla="*/ 1066800 h 1618616"/>
                <a:gd name="connsiteX20-215" fmla="*/ 832326 w 3968504"/>
                <a:gd name="connsiteY20-216" fmla="*/ 1066800 h 1618616"/>
                <a:gd name="connsiteX21-217" fmla="*/ 832326 w 3968504"/>
                <a:gd name="connsiteY21-218" fmla="*/ 774700 h 1618616"/>
                <a:gd name="connsiteX22-219" fmla="*/ 1226026 w 3968504"/>
                <a:gd name="connsiteY22-220" fmla="*/ 774700 h 1618616"/>
                <a:gd name="connsiteX23-221" fmla="*/ 1226026 w 3968504"/>
                <a:gd name="connsiteY23-222" fmla="*/ 533400 h 1618616"/>
                <a:gd name="connsiteX24-223" fmla="*/ 1619726 w 3968504"/>
                <a:gd name="connsiteY24-224" fmla="*/ 533400 h 1618616"/>
                <a:gd name="connsiteX25-225" fmla="*/ 1619726 w 3968504"/>
                <a:gd name="connsiteY25-226" fmla="*/ 266700 h 1618616"/>
                <a:gd name="connsiteX26-227" fmla="*/ 2000726 w 3968504"/>
                <a:gd name="connsiteY26-228" fmla="*/ 266700 h 1618616"/>
                <a:gd name="connsiteX27-229" fmla="*/ 2000726 w 3968504"/>
                <a:gd name="connsiteY27-230" fmla="*/ 0 h 16186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</a:cxnLst>
              <a:rect l="l" t="t" r="r" b="b"/>
              <a:pathLst>
                <a:path w="3968504" h="1618616">
                  <a:moveTo>
                    <a:pt x="2000726" y="0"/>
                  </a:moveTo>
                  <a:lnTo>
                    <a:pt x="3965999" y="0"/>
                  </a:lnTo>
                  <a:lnTo>
                    <a:pt x="3968504" y="19475"/>
                  </a:lnTo>
                  <a:lnTo>
                    <a:pt x="3965897" y="30480"/>
                  </a:lnTo>
                  <a:lnTo>
                    <a:pt x="2030102" y="30480"/>
                  </a:lnTo>
                  <a:lnTo>
                    <a:pt x="2030102" y="297180"/>
                  </a:lnTo>
                  <a:lnTo>
                    <a:pt x="1649102" y="297180"/>
                  </a:lnTo>
                  <a:lnTo>
                    <a:pt x="1649102" y="563880"/>
                  </a:lnTo>
                  <a:lnTo>
                    <a:pt x="1255402" y="563880"/>
                  </a:lnTo>
                  <a:lnTo>
                    <a:pt x="1255402" y="805180"/>
                  </a:lnTo>
                  <a:lnTo>
                    <a:pt x="861702" y="805180"/>
                  </a:lnTo>
                  <a:lnTo>
                    <a:pt x="861702" y="1097280"/>
                  </a:lnTo>
                  <a:lnTo>
                    <a:pt x="455302" y="1097280"/>
                  </a:lnTo>
                  <a:lnTo>
                    <a:pt x="455302" y="1351280"/>
                  </a:lnTo>
                  <a:lnTo>
                    <a:pt x="226702" y="1351280"/>
                  </a:lnTo>
                  <a:lnTo>
                    <a:pt x="50894" y="1618616"/>
                  </a:lnTo>
                  <a:lnTo>
                    <a:pt x="0" y="1616710"/>
                  </a:lnTo>
                  <a:lnTo>
                    <a:pt x="197326" y="1320800"/>
                  </a:lnTo>
                  <a:lnTo>
                    <a:pt x="425926" y="1320800"/>
                  </a:lnTo>
                  <a:lnTo>
                    <a:pt x="425926" y="1066800"/>
                  </a:lnTo>
                  <a:lnTo>
                    <a:pt x="832326" y="1066800"/>
                  </a:lnTo>
                  <a:lnTo>
                    <a:pt x="832326" y="774700"/>
                  </a:lnTo>
                  <a:lnTo>
                    <a:pt x="1226026" y="774700"/>
                  </a:lnTo>
                  <a:lnTo>
                    <a:pt x="1226026" y="533400"/>
                  </a:lnTo>
                  <a:lnTo>
                    <a:pt x="1619726" y="533400"/>
                  </a:lnTo>
                  <a:lnTo>
                    <a:pt x="1619726" y="266700"/>
                  </a:lnTo>
                  <a:lnTo>
                    <a:pt x="2000726" y="266700"/>
                  </a:lnTo>
                  <a:lnTo>
                    <a:pt x="2000726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任意多边形 135"/>
            <p:cNvSpPr/>
            <p:nvPr/>
          </p:nvSpPr>
          <p:spPr bwMode="auto">
            <a:xfrm>
              <a:off x="4284214" y="3521661"/>
              <a:ext cx="3642206" cy="1613540"/>
            </a:xfrm>
            <a:custGeom>
              <a:avLst/>
              <a:gdLst>
                <a:gd name="connsiteX0" fmla="*/ 3243329 w 3628517"/>
                <a:gd name="connsiteY0" fmla="*/ 1877104 h 1885637"/>
                <a:gd name="connsiteX1" fmla="*/ 3236158 w 3628517"/>
                <a:gd name="connsiteY1" fmla="*/ 1877299 h 1885637"/>
                <a:gd name="connsiteX2" fmla="*/ 3240021 w 3628517"/>
                <a:gd name="connsiteY2" fmla="*/ 1877121 h 1885637"/>
                <a:gd name="connsiteX3" fmla="*/ 3340104 w 3628517"/>
                <a:gd name="connsiteY3" fmla="*/ 1876609 h 1885637"/>
                <a:gd name="connsiteX4" fmla="*/ 3628054 w 3628517"/>
                <a:gd name="connsiteY4" fmla="*/ 1885303 h 1885637"/>
                <a:gd name="connsiteX5" fmla="*/ 3628517 w 3628517"/>
                <a:gd name="connsiteY5" fmla="*/ 1885326 h 1885637"/>
                <a:gd name="connsiteX6" fmla="*/ 3628517 w 3628517"/>
                <a:gd name="connsiteY6" fmla="*/ 1885637 h 1885637"/>
                <a:gd name="connsiteX7" fmla="*/ 3621684 w 3628517"/>
                <a:gd name="connsiteY7" fmla="*/ 1885304 h 1885637"/>
                <a:gd name="connsiteX8" fmla="*/ 3489621 w 3628517"/>
                <a:gd name="connsiteY8" fmla="*/ 1879998 h 1885637"/>
                <a:gd name="connsiteX9" fmla="*/ 3334912 w 3628517"/>
                <a:gd name="connsiteY9" fmla="*/ 1876636 h 1885637"/>
                <a:gd name="connsiteX10" fmla="*/ 0 w 3628517"/>
                <a:gd name="connsiteY10" fmla="*/ 0 h 1885637"/>
                <a:gd name="connsiteX11" fmla="*/ 1817497 w 3628517"/>
                <a:gd name="connsiteY11" fmla="*/ 0 h 1885637"/>
                <a:gd name="connsiteX12" fmla="*/ 1817497 w 3628517"/>
                <a:gd name="connsiteY12" fmla="*/ 266700 h 1885637"/>
                <a:gd name="connsiteX13" fmla="*/ 2198497 w 3628517"/>
                <a:gd name="connsiteY13" fmla="*/ 266700 h 1885637"/>
                <a:gd name="connsiteX14" fmla="*/ 2198497 w 3628517"/>
                <a:gd name="connsiteY14" fmla="*/ 533400 h 1885637"/>
                <a:gd name="connsiteX15" fmla="*/ 2592197 w 3628517"/>
                <a:gd name="connsiteY15" fmla="*/ 533400 h 1885637"/>
                <a:gd name="connsiteX16" fmla="*/ 2592197 w 3628517"/>
                <a:gd name="connsiteY16" fmla="*/ 774700 h 1885637"/>
                <a:gd name="connsiteX17" fmla="*/ 2985897 w 3628517"/>
                <a:gd name="connsiteY17" fmla="*/ 774700 h 1885637"/>
                <a:gd name="connsiteX18" fmla="*/ 2985897 w 3628517"/>
                <a:gd name="connsiteY18" fmla="*/ 1066800 h 1885637"/>
                <a:gd name="connsiteX19" fmla="*/ 3392297 w 3628517"/>
                <a:gd name="connsiteY19" fmla="*/ 1066800 h 1885637"/>
                <a:gd name="connsiteX20" fmla="*/ 3392297 w 3628517"/>
                <a:gd name="connsiteY20" fmla="*/ 1320800 h 1885637"/>
                <a:gd name="connsiteX21" fmla="*/ 3620897 w 3628517"/>
                <a:gd name="connsiteY21" fmla="*/ 1320800 h 1885637"/>
                <a:gd name="connsiteX22" fmla="*/ 3622901 w 3628517"/>
                <a:gd name="connsiteY22" fmla="*/ 1393625 h 1885637"/>
                <a:gd name="connsiteX23" fmla="*/ 3628517 w 3628517"/>
                <a:gd name="connsiteY23" fmla="*/ 1393625 h 1885637"/>
                <a:gd name="connsiteX24" fmla="*/ 3628517 w 3628517"/>
                <a:gd name="connsiteY24" fmla="*/ 1597660 h 1885637"/>
                <a:gd name="connsiteX25" fmla="*/ 3628517 w 3628517"/>
                <a:gd name="connsiteY25" fmla="*/ 1613540 h 1885637"/>
                <a:gd name="connsiteX26" fmla="*/ 3592909 w 3628517"/>
                <a:gd name="connsiteY26" fmla="*/ 1613540 h 1885637"/>
                <a:gd name="connsiteX27" fmla="*/ 3592909 w 3628517"/>
                <a:gd name="connsiteY27" fmla="*/ 1431725 h 1885637"/>
                <a:gd name="connsiteX28" fmla="*/ 3587293 w 3628517"/>
                <a:gd name="connsiteY28" fmla="*/ 1431725 h 1885637"/>
                <a:gd name="connsiteX29" fmla="*/ 3585289 w 3628517"/>
                <a:gd name="connsiteY29" fmla="*/ 1358900 h 1885637"/>
                <a:gd name="connsiteX30" fmla="*/ 3356689 w 3628517"/>
                <a:gd name="connsiteY30" fmla="*/ 1358900 h 1885637"/>
                <a:gd name="connsiteX31" fmla="*/ 3356689 w 3628517"/>
                <a:gd name="connsiteY31" fmla="*/ 1104900 h 1885637"/>
                <a:gd name="connsiteX32" fmla="*/ 2950289 w 3628517"/>
                <a:gd name="connsiteY32" fmla="*/ 1104900 h 1885637"/>
                <a:gd name="connsiteX33" fmla="*/ 2950289 w 3628517"/>
                <a:gd name="connsiteY33" fmla="*/ 812800 h 1885637"/>
                <a:gd name="connsiteX34" fmla="*/ 2556589 w 3628517"/>
                <a:gd name="connsiteY34" fmla="*/ 812800 h 1885637"/>
                <a:gd name="connsiteX35" fmla="*/ 2556589 w 3628517"/>
                <a:gd name="connsiteY35" fmla="*/ 571500 h 1885637"/>
                <a:gd name="connsiteX36" fmla="*/ 2162889 w 3628517"/>
                <a:gd name="connsiteY36" fmla="*/ 571500 h 1885637"/>
                <a:gd name="connsiteX37" fmla="*/ 2162889 w 3628517"/>
                <a:gd name="connsiteY37" fmla="*/ 304800 h 1885637"/>
                <a:gd name="connsiteX38" fmla="*/ 1781889 w 3628517"/>
                <a:gd name="connsiteY38" fmla="*/ 304800 h 1885637"/>
                <a:gd name="connsiteX39" fmla="*/ 1781889 w 3628517"/>
                <a:gd name="connsiteY39" fmla="*/ 38100 h 1885637"/>
                <a:gd name="connsiteX40" fmla="*/ 20345 w 3628517"/>
                <a:gd name="connsiteY40" fmla="*/ 38100 h 1885637"/>
                <a:gd name="connsiteX0-1" fmla="*/ 3240021 w 3628517"/>
                <a:gd name="connsiteY0-2" fmla="*/ 1877121 h 1885637"/>
                <a:gd name="connsiteX1-3" fmla="*/ 3236158 w 3628517"/>
                <a:gd name="connsiteY1-4" fmla="*/ 1877299 h 1885637"/>
                <a:gd name="connsiteX2-5" fmla="*/ 3240021 w 3628517"/>
                <a:gd name="connsiteY2-6" fmla="*/ 1877121 h 1885637"/>
                <a:gd name="connsiteX3-7" fmla="*/ 3340104 w 3628517"/>
                <a:gd name="connsiteY3-8" fmla="*/ 1876609 h 1885637"/>
                <a:gd name="connsiteX4-9" fmla="*/ 3628054 w 3628517"/>
                <a:gd name="connsiteY4-10" fmla="*/ 1885303 h 1885637"/>
                <a:gd name="connsiteX5-11" fmla="*/ 3628517 w 3628517"/>
                <a:gd name="connsiteY5-12" fmla="*/ 1885326 h 1885637"/>
                <a:gd name="connsiteX6-13" fmla="*/ 3628517 w 3628517"/>
                <a:gd name="connsiteY6-14" fmla="*/ 1885637 h 1885637"/>
                <a:gd name="connsiteX7-15" fmla="*/ 3621684 w 3628517"/>
                <a:gd name="connsiteY7-16" fmla="*/ 1885304 h 1885637"/>
                <a:gd name="connsiteX8-17" fmla="*/ 3489621 w 3628517"/>
                <a:gd name="connsiteY8-18" fmla="*/ 1879998 h 1885637"/>
                <a:gd name="connsiteX9-19" fmla="*/ 3334912 w 3628517"/>
                <a:gd name="connsiteY9-20" fmla="*/ 1876636 h 1885637"/>
                <a:gd name="connsiteX10-21" fmla="*/ 3340104 w 3628517"/>
                <a:gd name="connsiteY10-22" fmla="*/ 1876609 h 1885637"/>
                <a:gd name="connsiteX11-23" fmla="*/ 0 w 3628517"/>
                <a:gd name="connsiteY11-24" fmla="*/ 0 h 1885637"/>
                <a:gd name="connsiteX12-25" fmla="*/ 1817497 w 3628517"/>
                <a:gd name="connsiteY12-26" fmla="*/ 0 h 1885637"/>
                <a:gd name="connsiteX13-27" fmla="*/ 1817497 w 3628517"/>
                <a:gd name="connsiteY13-28" fmla="*/ 266700 h 1885637"/>
                <a:gd name="connsiteX14-29" fmla="*/ 2198497 w 3628517"/>
                <a:gd name="connsiteY14-30" fmla="*/ 266700 h 1885637"/>
                <a:gd name="connsiteX15-31" fmla="*/ 2198497 w 3628517"/>
                <a:gd name="connsiteY15-32" fmla="*/ 533400 h 1885637"/>
                <a:gd name="connsiteX16-33" fmla="*/ 2592197 w 3628517"/>
                <a:gd name="connsiteY16-34" fmla="*/ 533400 h 1885637"/>
                <a:gd name="connsiteX17-35" fmla="*/ 2592197 w 3628517"/>
                <a:gd name="connsiteY17-36" fmla="*/ 774700 h 1885637"/>
                <a:gd name="connsiteX18-37" fmla="*/ 2985897 w 3628517"/>
                <a:gd name="connsiteY18-38" fmla="*/ 774700 h 1885637"/>
                <a:gd name="connsiteX19-39" fmla="*/ 2985897 w 3628517"/>
                <a:gd name="connsiteY19-40" fmla="*/ 1066800 h 1885637"/>
                <a:gd name="connsiteX20-41" fmla="*/ 3392297 w 3628517"/>
                <a:gd name="connsiteY20-42" fmla="*/ 1066800 h 1885637"/>
                <a:gd name="connsiteX21-43" fmla="*/ 3392297 w 3628517"/>
                <a:gd name="connsiteY21-44" fmla="*/ 1320800 h 1885637"/>
                <a:gd name="connsiteX22-45" fmla="*/ 3620897 w 3628517"/>
                <a:gd name="connsiteY22-46" fmla="*/ 1320800 h 1885637"/>
                <a:gd name="connsiteX23-47" fmla="*/ 3622901 w 3628517"/>
                <a:gd name="connsiteY23-48" fmla="*/ 1393625 h 1885637"/>
                <a:gd name="connsiteX24-49" fmla="*/ 3628517 w 3628517"/>
                <a:gd name="connsiteY24-50" fmla="*/ 1393625 h 1885637"/>
                <a:gd name="connsiteX25-51" fmla="*/ 3628517 w 3628517"/>
                <a:gd name="connsiteY25-52" fmla="*/ 1597660 h 1885637"/>
                <a:gd name="connsiteX26-53" fmla="*/ 3628517 w 3628517"/>
                <a:gd name="connsiteY26-54" fmla="*/ 1613540 h 1885637"/>
                <a:gd name="connsiteX27-55" fmla="*/ 3592909 w 3628517"/>
                <a:gd name="connsiteY27-56" fmla="*/ 1613540 h 1885637"/>
                <a:gd name="connsiteX28-57" fmla="*/ 3592909 w 3628517"/>
                <a:gd name="connsiteY28-58" fmla="*/ 1431725 h 1885637"/>
                <a:gd name="connsiteX29-59" fmla="*/ 3587293 w 3628517"/>
                <a:gd name="connsiteY29-60" fmla="*/ 1431725 h 1885637"/>
                <a:gd name="connsiteX30-61" fmla="*/ 3585289 w 3628517"/>
                <a:gd name="connsiteY30-62" fmla="*/ 1358900 h 1885637"/>
                <a:gd name="connsiteX31-63" fmla="*/ 3356689 w 3628517"/>
                <a:gd name="connsiteY31-64" fmla="*/ 1358900 h 1885637"/>
                <a:gd name="connsiteX32-65" fmla="*/ 3356689 w 3628517"/>
                <a:gd name="connsiteY32-66" fmla="*/ 1104900 h 1885637"/>
                <a:gd name="connsiteX33-67" fmla="*/ 2950289 w 3628517"/>
                <a:gd name="connsiteY33-68" fmla="*/ 1104900 h 1885637"/>
                <a:gd name="connsiteX34-69" fmla="*/ 2950289 w 3628517"/>
                <a:gd name="connsiteY34-70" fmla="*/ 812800 h 1885637"/>
                <a:gd name="connsiteX35-71" fmla="*/ 2556589 w 3628517"/>
                <a:gd name="connsiteY35-72" fmla="*/ 812800 h 1885637"/>
                <a:gd name="connsiteX36-73" fmla="*/ 2556589 w 3628517"/>
                <a:gd name="connsiteY36-74" fmla="*/ 571500 h 1885637"/>
                <a:gd name="connsiteX37-75" fmla="*/ 2162889 w 3628517"/>
                <a:gd name="connsiteY37-76" fmla="*/ 571500 h 1885637"/>
                <a:gd name="connsiteX38-77" fmla="*/ 2162889 w 3628517"/>
                <a:gd name="connsiteY38-78" fmla="*/ 304800 h 1885637"/>
                <a:gd name="connsiteX39-79" fmla="*/ 1781889 w 3628517"/>
                <a:gd name="connsiteY39-80" fmla="*/ 304800 h 1885637"/>
                <a:gd name="connsiteX40-81" fmla="*/ 1781889 w 3628517"/>
                <a:gd name="connsiteY40-82" fmla="*/ 38100 h 1885637"/>
                <a:gd name="connsiteX41" fmla="*/ 20345 w 3628517"/>
                <a:gd name="connsiteY41" fmla="*/ 38100 h 1885637"/>
                <a:gd name="connsiteX42" fmla="*/ 0 w 3628517"/>
                <a:gd name="connsiteY42" fmla="*/ 0 h 1885637"/>
                <a:gd name="connsiteX0-83" fmla="*/ 3340104 w 3628517"/>
                <a:gd name="connsiteY0-84" fmla="*/ 1876609 h 1885637"/>
                <a:gd name="connsiteX1-85" fmla="*/ 3628054 w 3628517"/>
                <a:gd name="connsiteY1-86" fmla="*/ 1885303 h 1885637"/>
                <a:gd name="connsiteX2-87" fmla="*/ 3628517 w 3628517"/>
                <a:gd name="connsiteY2-88" fmla="*/ 1885326 h 1885637"/>
                <a:gd name="connsiteX3-89" fmla="*/ 3628517 w 3628517"/>
                <a:gd name="connsiteY3-90" fmla="*/ 1885637 h 1885637"/>
                <a:gd name="connsiteX4-91" fmla="*/ 3621684 w 3628517"/>
                <a:gd name="connsiteY4-92" fmla="*/ 1885304 h 1885637"/>
                <a:gd name="connsiteX5-93" fmla="*/ 3489621 w 3628517"/>
                <a:gd name="connsiteY5-94" fmla="*/ 1879998 h 1885637"/>
                <a:gd name="connsiteX6-95" fmla="*/ 3334912 w 3628517"/>
                <a:gd name="connsiteY6-96" fmla="*/ 1876636 h 1885637"/>
                <a:gd name="connsiteX7-97" fmla="*/ 3340104 w 3628517"/>
                <a:gd name="connsiteY7-98" fmla="*/ 1876609 h 1885637"/>
                <a:gd name="connsiteX8-99" fmla="*/ 0 w 3628517"/>
                <a:gd name="connsiteY8-100" fmla="*/ 0 h 1885637"/>
                <a:gd name="connsiteX9-101" fmla="*/ 1817497 w 3628517"/>
                <a:gd name="connsiteY9-102" fmla="*/ 0 h 1885637"/>
                <a:gd name="connsiteX10-103" fmla="*/ 1817497 w 3628517"/>
                <a:gd name="connsiteY10-104" fmla="*/ 266700 h 1885637"/>
                <a:gd name="connsiteX11-105" fmla="*/ 2198497 w 3628517"/>
                <a:gd name="connsiteY11-106" fmla="*/ 266700 h 1885637"/>
                <a:gd name="connsiteX12-107" fmla="*/ 2198497 w 3628517"/>
                <a:gd name="connsiteY12-108" fmla="*/ 533400 h 1885637"/>
                <a:gd name="connsiteX13-109" fmla="*/ 2592197 w 3628517"/>
                <a:gd name="connsiteY13-110" fmla="*/ 533400 h 1885637"/>
                <a:gd name="connsiteX14-111" fmla="*/ 2592197 w 3628517"/>
                <a:gd name="connsiteY14-112" fmla="*/ 774700 h 1885637"/>
                <a:gd name="connsiteX15-113" fmla="*/ 2985897 w 3628517"/>
                <a:gd name="connsiteY15-114" fmla="*/ 774700 h 1885637"/>
                <a:gd name="connsiteX16-115" fmla="*/ 2985897 w 3628517"/>
                <a:gd name="connsiteY16-116" fmla="*/ 1066800 h 1885637"/>
                <a:gd name="connsiteX17-117" fmla="*/ 3392297 w 3628517"/>
                <a:gd name="connsiteY17-118" fmla="*/ 1066800 h 1885637"/>
                <a:gd name="connsiteX18-119" fmla="*/ 3392297 w 3628517"/>
                <a:gd name="connsiteY18-120" fmla="*/ 1320800 h 1885637"/>
                <a:gd name="connsiteX19-121" fmla="*/ 3620897 w 3628517"/>
                <a:gd name="connsiteY19-122" fmla="*/ 1320800 h 1885637"/>
                <a:gd name="connsiteX20-123" fmla="*/ 3622901 w 3628517"/>
                <a:gd name="connsiteY20-124" fmla="*/ 1393625 h 1885637"/>
                <a:gd name="connsiteX21-125" fmla="*/ 3628517 w 3628517"/>
                <a:gd name="connsiteY21-126" fmla="*/ 1393625 h 1885637"/>
                <a:gd name="connsiteX22-127" fmla="*/ 3628517 w 3628517"/>
                <a:gd name="connsiteY22-128" fmla="*/ 1597660 h 1885637"/>
                <a:gd name="connsiteX23-129" fmla="*/ 3628517 w 3628517"/>
                <a:gd name="connsiteY23-130" fmla="*/ 1613540 h 1885637"/>
                <a:gd name="connsiteX24-131" fmla="*/ 3592909 w 3628517"/>
                <a:gd name="connsiteY24-132" fmla="*/ 1613540 h 1885637"/>
                <a:gd name="connsiteX25-133" fmla="*/ 3592909 w 3628517"/>
                <a:gd name="connsiteY25-134" fmla="*/ 1431725 h 1885637"/>
                <a:gd name="connsiteX26-135" fmla="*/ 3587293 w 3628517"/>
                <a:gd name="connsiteY26-136" fmla="*/ 1431725 h 1885637"/>
                <a:gd name="connsiteX27-137" fmla="*/ 3585289 w 3628517"/>
                <a:gd name="connsiteY27-138" fmla="*/ 1358900 h 1885637"/>
                <a:gd name="connsiteX28-139" fmla="*/ 3356689 w 3628517"/>
                <a:gd name="connsiteY28-140" fmla="*/ 1358900 h 1885637"/>
                <a:gd name="connsiteX29-141" fmla="*/ 3356689 w 3628517"/>
                <a:gd name="connsiteY29-142" fmla="*/ 1104900 h 1885637"/>
                <a:gd name="connsiteX30-143" fmla="*/ 2950289 w 3628517"/>
                <a:gd name="connsiteY30-144" fmla="*/ 1104900 h 1885637"/>
                <a:gd name="connsiteX31-145" fmla="*/ 2950289 w 3628517"/>
                <a:gd name="connsiteY31-146" fmla="*/ 812800 h 1885637"/>
                <a:gd name="connsiteX32-147" fmla="*/ 2556589 w 3628517"/>
                <a:gd name="connsiteY32-148" fmla="*/ 812800 h 1885637"/>
                <a:gd name="connsiteX33-149" fmla="*/ 2556589 w 3628517"/>
                <a:gd name="connsiteY33-150" fmla="*/ 571500 h 1885637"/>
                <a:gd name="connsiteX34-151" fmla="*/ 2162889 w 3628517"/>
                <a:gd name="connsiteY34-152" fmla="*/ 571500 h 1885637"/>
                <a:gd name="connsiteX35-153" fmla="*/ 2162889 w 3628517"/>
                <a:gd name="connsiteY35-154" fmla="*/ 304800 h 1885637"/>
                <a:gd name="connsiteX36-155" fmla="*/ 1781889 w 3628517"/>
                <a:gd name="connsiteY36-156" fmla="*/ 304800 h 1885637"/>
                <a:gd name="connsiteX37-157" fmla="*/ 1781889 w 3628517"/>
                <a:gd name="connsiteY37-158" fmla="*/ 38100 h 1885637"/>
                <a:gd name="connsiteX38-159" fmla="*/ 20345 w 3628517"/>
                <a:gd name="connsiteY38-160" fmla="*/ 38100 h 1885637"/>
                <a:gd name="connsiteX39-161" fmla="*/ 0 w 3628517"/>
                <a:gd name="connsiteY39-162" fmla="*/ 0 h 1885637"/>
                <a:gd name="connsiteX0-163" fmla="*/ 3334912 w 3628517"/>
                <a:gd name="connsiteY0-164" fmla="*/ 1876636 h 1885637"/>
                <a:gd name="connsiteX1-165" fmla="*/ 3628054 w 3628517"/>
                <a:gd name="connsiteY1-166" fmla="*/ 1885303 h 1885637"/>
                <a:gd name="connsiteX2-167" fmla="*/ 3628517 w 3628517"/>
                <a:gd name="connsiteY2-168" fmla="*/ 1885326 h 1885637"/>
                <a:gd name="connsiteX3-169" fmla="*/ 3628517 w 3628517"/>
                <a:gd name="connsiteY3-170" fmla="*/ 1885637 h 1885637"/>
                <a:gd name="connsiteX4-171" fmla="*/ 3621684 w 3628517"/>
                <a:gd name="connsiteY4-172" fmla="*/ 1885304 h 1885637"/>
                <a:gd name="connsiteX5-173" fmla="*/ 3489621 w 3628517"/>
                <a:gd name="connsiteY5-174" fmla="*/ 1879998 h 1885637"/>
                <a:gd name="connsiteX6-175" fmla="*/ 3334912 w 3628517"/>
                <a:gd name="connsiteY6-176" fmla="*/ 1876636 h 1885637"/>
                <a:gd name="connsiteX7-177" fmla="*/ 0 w 3628517"/>
                <a:gd name="connsiteY7-178" fmla="*/ 0 h 1885637"/>
                <a:gd name="connsiteX8-179" fmla="*/ 1817497 w 3628517"/>
                <a:gd name="connsiteY8-180" fmla="*/ 0 h 1885637"/>
                <a:gd name="connsiteX9-181" fmla="*/ 1817497 w 3628517"/>
                <a:gd name="connsiteY9-182" fmla="*/ 266700 h 1885637"/>
                <a:gd name="connsiteX10-183" fmla="*/ 2198497 w 3628517"/>
                <a:gd name="connsiteY10-184" fmla="*/ 266700 h 1885637"/>
                <a:gd name="connsiteX11-185" fmla="*/ 2198497 w 3628517"/>
                <a:gd name="connsiteY11-186" fmla="*/ 533400 h 1885637"/>
                <a:gd name="connsiteX12-187" fmla="*/ 2592197 w 3628517"/>
                <a:gd name="connsiteY12-188" fmla="*/ 533400 h 1885637"/>
                <a:gd name="connsiteX13-189" fmla="*/ 2592197 w 3628517"/>
                <a:gd name="connsiteY13-190" fmla="*/ 774700 h 1885637"/>
                <a:gd name="connsiteX14-191" fmla="*/ 2985897 w 3628517"/>
                <a:gd name="connsiteY14-192" fmla="*/ 774700 h 1885637"/>
                <a:gd name="connsiteX15-193" fmla="*/ 2985897 w 3628517"/>
                <a:gd name="connsiteY15-194" fmla="*/ 1066800 h 1885637"/>
                <a:gd name="connsiteX16-195" fmla="*/ 3392297 w 3628517"/>
                <a:gd name="connsiteY16-196" fmla="*/ 1066800 h 1885637"/>
                <a:gd name="connsiteX17-197" fmla="*/ 3392297 w 3628517"/>
                <a:gd name="connsiteY17-198" fmla="*/ 1320800 h 1885637"/>
                <a:gd name="connsiteX18-199" fmla="*/ 3620897 w 3628517"/>
                <a:gd name="connsiteY18-200" fmla="*/ 1320800 h 1885637"/>
                <a:gd name="connsiteX19-201" fmla="*/ 3622901 w 3628517"/>
                <a:gd name="connsiteY19-202" fmla="*/ 1393625 h 1885637"/>
                <a:gd name="connsiteX20-203" fmla="*/ 3628517 w 3628517"/>
                <a:gd name="connsiteY20-204" fmla="*/ 1393625 h 1885637"/>
                <a:gd name="connsiteX21-205" fmla="*/ 3628517 w 3628517"/>
                <a:gd name="connsiteY21-206" fmla="*/ 1597660 h 1885637"/>
                <a:gd name="connsiteX22-207" fmla="*/ 3628517 w 3628517"/>
                <a:gd name="connsiteY22-208" fmla="*/ 1613540 h 1885637"/>
                <a:gd name="connsiteX23-209" fmla="*/ 3592909 w 3628517"/>
                <a:gd name="connsiteY23-210" fmla="*/ 1613540 h 1885637"/>
                <a:gd name="connsiteX24-211" fmla="*/ 3592909 w 3628517"/>
                <a:gd name="connsiteY24-212" fmla="*/ 1431725 h 1885637"/>
                <a:gd name="connsiteX25-213" fmla="*/ 3587293 w 3628517"/>
                <a:gd name="connsiteY25-214" fmla="*/ 1431725 h 1885637"/>
                <a:gd name="connsiteX26-215" fmla="*/ 3585289 w 3628517"/>
                <a:gd name="connsiteY26-216" fmla="*/ 1358900 h 1885637"/>
                <a:gd name="connsiteX27-217" fmla="*/ 3356689 w 3628517"/>
                <a:gd name="connsiteY27-218" fmla="*/ 1358900 h 1885637"/>
                <a:gd name="connsiteX28-219" fmla="*/ 3356689 w 3628517"/>
                <a:gd name="connsiteY28-220" fmla="*/ 1104900 h 1885637"/>
                <a:gd name="connsiteX29-221" fmla="*/ 2950289 w 3628517"/>
                <a:gd name="connsiteY29-222" fmla="*/ 1104900 h 1885637"/>
                <a:gd name="connsiteX30-223" fmla="*/ 2950289 w 3628517"/>
                <a:gd name="connsiteY30-224" fmla="*/ 812800 h 1885637"/>
                <a:gd name="connsiteX31-225" fmla="*/ 2556589 w 3628517"/>
                <a:gd name="connsiteY31-226" fmla="*/ 812800 h 1885637"/>
                <a:gd name="connsiteX32-227" fmla="*/ 2556589 w 3628517"/>
                <a:gd name="connsiteY32-228" fmla="*/ 571500 h 1885637"/>
                <a:gd name="connsiteX33-229" fmla="*/ 2162889 w 3628517"/>
                <a:gd name="connsiteY33-230" fmla="*/ 571500 h 1885637"/>
                <a:gd name="connsiteX34-231" fmla="*/ 2162889 w 3628517"/>
                <a:gd name="connsiteY34-232" fmla="*/ 304800 h 1885637"/>
                <a:gd name="connsiteX35-233" fmla="*/ 1781889 w 3628517"/>
                <a:gd name="connsiteY35-234" fmla="*/ 304800 h 1885637"/>
                <a:gd name="connsiteX36-235" fmla="*/ 1781889 w 3628517"/>
                <a:gd name="connsiteY36-236" fmla="*/ 38100 h 1885637"/>
                <a:gd name="connsiteX37-237" fmla="*/ 20345 w 3628517"/>
                <a:gd name="connsiteY37-238" fmla="*/ 38100 h 1885637"/>
                <a:gd name="connsiteX38-239" fmla="*/ 0 w 3628517"/>
                <a:gd name="connsiteY38-240" fmla="*/ 0 h 1885637"/>
                <a:gd name="connsiteX0-241" fmla="*/ 3489621 w 3628517"/>
                <a:gd name="connsiteY0-242" fmla="*/ 1879998 h 1885637"/>
                <a:gd name="connsiteX1-243" fmla="*/ 3628054 w 3628517"/>
                <a:gd name="connsiteY1-244" fmla="*/ 1885303 h 1885637"/>
                <a:gd name="connsiteX2-245" fmla="*/ 3628517 w 3628517"/>
                <a:gd name="connsiteY2-246" fmla="*/ 1885326 h 1885637"/>
                <a:gd name="connsiteX3-247" fmla="*/ 3628517 w 3628517"/>
                <a:gd name="connsiteY3-248" fmla="*/ 1885637 h 1885637"/>
                <a:gd name="connsiteX4-249" fmla="*/ 3621684 w 3628517"/>
                <a:gd name="connsiteY4-250" fmla="*/ 1885304 h 1885637"/>
                <a:gd name="connsiteX5-251" fmla="*/ 3489621 w 3628517"/>
                <a:gd name="connsiteY5-252" fmla="*/ 1879998 h 1885637"/>
                <a:gd name="connsiteX6-253" fmla="*/ 0 w 3628517"/>
                <a:gd name="connsiteY6-254" fmla="*/ 0 h 1885637"/>
                <a:gd name="connsiteX7-255" fmla="*/ 1817497 w 3628517"/>
                <a:gd name="connsiteY7-256" fmla="*/ 0 h 1885637"/>
                <a:gd name="connsiteX8-257" fmla="*/ 1817497 w 3628517"/>
                <a:gd name="connsiteY8-258" fmla="*/ 266700 h 1885637"/>
                <a:gd name="connsiteX9-259" fmla="*/ 2198497 w 3628517"/>
                <a:gd name="connsiteY9-260" fmla="*/ 266700 h 1885637"/>
                <a:gd name="connsiteX10-261" fmla="*/ 2198497 w 3628517"/>
                <a:gd name="connsiteY10-262" fmla="*/ 533400 h 1885637"/>
                <a:gd name="connsiteX11-263" fmla="*/ 2592197 w 3628517"/>
                <a:gd name="connsiteY11-264" fmla="*/ 533400 h 1885637"/>
                <a:gd name="connsiteX12-265" fmla="*/ 2592197 w 3628517"/>
                <a:gd name="connsiteY12-266" fmla="*/ 774700 h 1885637"/>
                <a:gd name="connsiteX13-267" fmla="*/ 2985897 w 3628517"/>
                <a:gd name="connsiteY13-268" fmla="*/ 774700 h 1885637"/>
                <a:gd name="connsiteX14-269" fmla="*/ 2985897 w 3628517"/>
                <a:gd name="connsiteY14-270" fmla="*/ 1066800 h 1885637"/>
                <a:gd name="connsiteX15-271" fmla="*/ 3392297 w 3628517"/>
                <a:gd name="connsiteY15-272" fmla="*/ 1066800 h 1885637"/>
                <a:gd name="connsiteX16-273" fmla="*/ 3392297 w 3628517"/>
                <a:gd name="connsiteY16-274" fmla="*/ 1320800 h 1885637"/>
                <a:gd name="connsiteX17-275" fmla="*/ 3620897 w 3628517"/>
                <a:gd name="connsiteY17-276" fmla="*/ 1320800 h 1885637"/>
                <a:gd name="connsiteX18-277" fmla="*/ 3622901 w 3628517"/>
                <a:gd name="connsiteY18-278" fmla="*/ 1393625 h 1885637"/>
                <a:gd name="connsiteX19-279" fmla="*/ 3628517 w 3628517"/>
                <a:gd name="connsiteY19-280" fmla="*/ 1393625 h 1885637"/>
                <a:gd name="connsiteX20-281" fmla="*/ 3628517 w 3628517"/>
                <a:gd name="connsiteY20-282" fmla="*/ 1597660 h 1885637"/>
                <a:gd name="connsiteX21-283" fmla="*/ 3628517 w 3628517"/>
                <a:gd name="connsiteY21-284" fmla="*/ 1613540 h 1885637"/>
                <a:gd name="connsiteX22-285" fmla="*/ 3592909 w 3628517"/>
                <a:gd name="connsiteY22-286" fmla="*/ 1613540 h 1885637"/>
                <a:gd name="connsiteX23-287" fmla="*/ 3592909 w 3628517"/>
                <a:gd name="connsiteY23-288" fmla="*/ 1431725 h 1885637"/>
                <a:gd name="connsiteX24-289" fmla="*/ 3587293 w 3628517"/>
                <a:gd name="connsiteY24-290" fmla="*/ 1431725 h 1885637"/>
                <a:gd name="connsiteX25-291" fmla="*/ 3585289 w 3628517"/>
                <a:gd name="connsiteY25-292" fmla="*/ 1358900 h 1885637"/>
                <a:gd name="connsiteX26-293" fmla="*/ 3356689 w 3628517"/>
                <a:gd name="connsiteY26-294" fmla="*/ 1358900 h 1885637"/>
                <a:gd name="connsiteX27-295" fmla="*/ 3356689 w 3628517"/>
                <a:gd name="connsiteY27-296" fmla="*/ 1104900 h 1885637"/>
                <a:gd name="connsiteX28-297" fmla="*/ 2950289 w 3628517"/>
                <a:gd name="connsiteY28-298" fmla="*/ 1104900 h 1885637"/>
                <a:gd name="connsiteX29-299" fmla="*/ 2950289 w 3628517"/>
                <a:gd name="connsiteY29-300" fmla="*/ 812800 h 1885637"/>
                <a:gd name="connsiteX30-301" fmla="*/ 2556589 w 3628517"/>
                <a:gd name="connsiteY30-302" fmla="*/ 812800 h 1885637"/>
                <a:gd name="connsiteX31-303" fmla="*/ 2556589 w 3628517"/>
                <a:gd name="connsiteY31-304" fmla="*/ 571500 h 1885637"/>
                <a:gd name="connsiteX32-305" fmla="*/ 2162889 w 3628517"/>
                <a:gd name="connsiteY32-306" fmla="*/ 571500 h 1885637"/>
                <a:gd name="connsiteX33-307" fmla="*/ 2162889 w 3628517"/>
                <a:gd name="connsiteY33-308" fmla="*/ 304800 h 1885637"/>
                <a:gd name="connsiteX34-309" fmla="*/ 1781889 w 3628517"/>
                <a:gd name="connsiteY34-310" fmla="*/ 304800 h 1885637"/>
                <a:gd name="connsiteX35-311" fmla="*/ 1781889 w 3628517"/>
                <a:gd name="connsiteY35-312" fmla="*/ 38100 h 1885637"/>
                <a:gd name="connsiteX36-313" fmla="*/ 20345 w 3628517"/>
                <a:gd name="connsiteY36-314" fmla="*/ 38100 h 1885637"/>
                <a:gd name="connsiteX37-315" fmla="*/ 0 w 3628517"/>
                <a:gd name="connsiteY37-316" fmla="*/ 0 h 1885637"/>
                <a:gd name="connsiteX0-317" fmla="*/ 3621684 w 3628517"/>
                <a:gd name="connsiteY0-318" fmla="*/ 1885304 h 1885637"/>
                <a:gd name="connsiteX1-319" fmla="*/ 3628054 w 3628517"/>
                <a:gd name="connsiteY1-320" fmla="*/ 1885303 h 1885637"/>
                <a:gd name="connsiteX2-321" fmla="*/ 3628517 w 3628517"/>
                <a:gd name="connsiteY2-322" fmla="*/ 1885326 h 1885637"/>
                <a:gd name="connsiteX3-323" fmla="*/ 3628517 w 3628517"/>
                <a:gd name="connsiteY3-324" fmla="*/ 1885637 h 1885637"/>
                <a:gd name="connsiteX4-325" fmla="*/ 3621684 w 3628517"/>
                <a:gd name="connsiteY4-326" fmla="*/ 1885304 h 1885637"/>
                <a:gd name="connsiteX5-327" fmla="*/ 0 w 3628517"/>
                <a:gd name="connsiteY5-328" fmla="*/ 0 h 1885637"/>
                <a:gd name="connsiteX6-329" fmla="*/ 1817497 w 3628517"/>
                <a:gd name="connsiteY6-330" fmla="*/ 0 h 1885637"/>
                <a:gd name="connsiteX7-331" fmla="*/ 1817497 w 3628517"/>
                <a:gd name="connsiteY7-332" fmla="*/ 266700 h 1885637"/>
                <a:gd name="connsiteX8-333" fmla="*/ 2198497 w 3628517"/>
                <a:gd name="connsiteY8-334" fmla="*/ 266700 h 1885637"/>
                <a:gd name="connsiteX9-335" fmla="*/ 2198497 w 3628517"/>
                <a:gd name="connsiteY9-336" fmla="*/ 533400 h 1885637"/>
                <a:gd name="connsiteX10-337" fmla="*/ 2592197 w 3628517"/>
                <a:gd name="connsiteY10-338" fmla="*/ 533400 h 1885637"/>
                <a:gd name="connsiteX11-339" fmla="*/ 2592197 w 3628517"/>
                <a:gd name="connsiteY11-340" fmla="*/ 774700 h 1885637"/>
                <a:gd name="connsiteX12-341" fmla="*/ 2985897 w 3628517"/>
                <a:gd name="connsiteY12-342" fmla="*/ 774700 h 1885637"/>
                <a:gd name="connsiteX13-343" fmla="*/ 2985897 w 3628517"/>
                <a:gd name="connsiteY13-344" fmla="*/ 1066800 h 1885637"/>
                <a:gd name="connsiteX14-345" fmla="*/ 3392297 w 3628517"/>
                <a:gd name="connsiteY14-346" fmla="*/ 1066800 h 1885637"/>
                <a:gd name="connsiteX15-347" fmla="*/ 3392297 w 3628517"/>
                <a:gd name="connsiteY15-348" fmla="*/ 1320800 h 1885637"/>
                <a:gd name="connsiteX16-349" fmla="*/ 3620897 w 3628517"/>
                <a:gd name="connsiteY16-350" fmla="*/ 1320800 h 1885637"/>
                <a:gd name="connsiteX17-351" fmla="*/ 3622901 w 3628517"/>
                <a:gd name="connsiteY17-352" fmla="*/ 1393625 h 1885637"/>
                <a:gd name="connsiteX18-353" fmla="*/ 3628517 w 3628517"/>
                <a:gd name="connsiteY18-354" fmla="*/ 1393625 h 1885637"/>
                <a:gd name="connsiteX19-355" fmla="*/ 3628517 w 3628517"/>
                <a:gd name="connsiteY19-356" fmla="*/ 1597660 h 1885637"/>
                <a:gd name="connsiteX20-357" fmla="*/ 3628517 w 3628517"/>
                <a:gd name="connsiteY20-358" fmla="*/ 1613540 h 1885637"/>
                <a:gd name="connsiteX21-359" fmla="*/ 3592909 w 3628517"/>
                <a:gd name="connsiteY21-360" fmla="*/ 1613540 h 1885637"/>
                <a:gd name="connsiteX22-361" fmla="*/ 3592909 w 3628517"/>
                <a:gd name="connsiteY22-362" fmla="*/ 1431725 h 1885637"/>
                <a:gd name="connsiteX23-363" fmla="*/ 3587293 w 3628517"/>
                <a:gd name="connsiteY23-364" fmla="*/ 1431725 h 1885637"/>
                <a:gd name="connsiteX24-365" fmla="*/ 3585289 w 3628517"/>
                <a:gd name="connsiteY24-366" fmla="*/ 1358900 h 1885637"/>
                <a:gd name="connsiteX25-367" fmla="*/ 3356689 w 3628517"/>
                <a:gd name="connsiteY25-368" fmla="*/ 1358900 h 1885637"/>
                <a:gd name="connsiteX26-369" fmla="*/ 3356689 w 3628517"/>
                <a:gd name="connsiteY26-370" fmla="*/ 1104900 h 1885637"/>
                <a:gd name="connsiteX27-371" fmla="*/ 2950289 w 3628517"/>
                <a:gd name="connsiteY27-372" fmla="*/ 1104900 h 1885637"/>
                <a:gd name="connsiteX28-373" fmla="*/ 2950289 w 3628517"/>
                <a:gd name="connsiteY28-374" fmla="*/ 812800 h 1885637"/>
                <a:gd name="connsiteX29-375" fmla="*/ 2556589 w 3628517"/>
                <a:gd name="connsiteY29-376" fmla="*/ 812800 h 1885637"/>
                <a:gd name="connsiteX30-377" fmla="*/ 2556589 w 3628517"/>
                <a:gd name="connsiteY30-378" fmla="*/ 571500 h 1885637"/>
                <a:gd name="connsiteX31-379" fmla="*/ 2162889 w 3628517"/>
                <a:gd name="connsiteY31-380" fmla="*/ 571500 h 1885637"/>
                <a:gd name="connsiteX32-381" fmla="*/ 2162889 w 3628517"/>
                <a:gd name="connsiteY32-382" fmla="*/ 304800 h 1885637"/>
                <a:gd name="connsiteX33-383" fmla="*/ 1781889 w 3628517"/>
                <a:gd name="connsiteY33-384" fmla="*/ 304800 h 1885637"/>
                <a:gd name="connsiteX34-385" fmla="*/ 1781889 w 3628517"/>
                <a:gd name="connsiteY34-386" fmla="*/ 38100 h 1885637"/>
                <a:gd name="connsiteX35-387" fmla="*/ 20345 w 3628517"/>
                <a:gd name="connsiteY35-388" fmla="*/ 38100 h 1885637"/>
                <a:gd name="connsiteX36-389" fmla="*/ 0 w 3628517"/>
                <a:gd name="connsiteY36-390" fmla="*/ 0 h 1885637"/>
                <a:gd name="connsiteX0-391" fmla="*/ 3628517 w 3628517"/>
                <a:gd name="connsiteY0-392" fmla="*/ 1885637 h 1885637"/>
                <a:gd name="connsiteX1-393" fmla="*/ 3628054 w 3628517"/>
                <a:gd name="connsiteY1-394" fmla="*/ 1885303 h 1885637"/>
                <a:gd name="connsiteX2-395" fmla="*/ 3628517 w 3628517"/>
                <a:gd name="connsiteY2-396" fmla="*/ 1885326 h 1885637"/>
                <a:gd name="connsiteX3-397" fmla="*/ 3628517 w 3628517"/>
                <a:gd name="connsiteY3-398" fmla="*/ 1885637 h 1885637"/>
                <a:gd name="connsiteX4-399" fmla="*/ 0 w 3628517"/>
                <a:gd name="connsiteY4-400" fmla="*/ 0 h 1885637"/>
                <a:gd name="connsiteX5-401" fmla="*/ 1817497 w 3628517"/>
                <a:gd name="connsiteY5-402" fmla="*/ 0 h 1885637"/>
                <a:gd name="connsiteX6-403" fmla="*/ 1817497 w 3628517"/>
                <a:gd name="connsiteY6-404" fmla="*/ 266700 h 1885637"/>
                <a:gd name="connsiteX7-405" fmla="*/ 2198497 w 3628517"/>
                <a:gd name="connsiteY7-406" fmla="*/ 266700 h 1885637"/>
                <a:gd name="connsiteX8-407" fmla="*/ 2198497 w 3628517"/>
                <a:gd name="connsiteY8-408" fmla="*/ 533400 h 1885637"/>
                <a:gd name="connsiteX9-409" fmla="*/ 2592197 w 3628517"/>
                <a:gd name="connsiteY9-410" fmla="*/ 533400 h 1885637"/>
                <a:gd name="connsiteX10-411" fmla="*/ 2592197 w 3628517"/>
                <a:gd name="connsiteY10-412" fmla="*/ 774700 h 1885637"/>
                <a:gd name="connsiteX11-413" fmla="*/ 2985897 w 3628517"/>
                <a:gd name="connsiteY11-414" fmla="*/ 774700 h 1885637"/>
                <a:gd name="connsiteX12-415" fmla="*/ 2985897 w 3628517"/>
                <a:gd name="connsiteY12-416" fmla="*/ 1066800 h 1885637"/>
                <a:gd name="connsiteX13-417" fmla="*/ 3392297 w 3628517"/>
                <a:gd name="connsiteY13-418" fmla="*/ 1066800 h 1885637"/>
                <a:gd name="connsiteX14-419" fmla="*/ 3392297 w 3628517"/>
                <a:gd name="connsiteY14-420" fmla="*/ 1320800 h 1885637"/>
                <a:gd name="connsiteX15-421" fmla="*/ 3620897 w 3628517"/>
                <a:gd name="connsiteY15-422" fmla="*/ 1320800 h 1885637"/>
                <a:gd name="connsiteX16-423" fmla="*/ 3622901 w 3628517"/>
                <a:gd name="connsiteY16-424" fmla="*/ 1393625 h 1885637"/>
                <a:gd name="connsiteX17-425" fmla="*/ 3628517 w 3628517"/>
                <a:gd name="connsiteY17-426" fmla="*/ 1393625 h 1885637"/>
                <a:gd name="connsiteX18-427" fmla="*/ 3628517 w 3628517"/>
                <a:gd name="connsiteY18-428" fmla="*/ 1597660 h 1885637"/>
                <a:gd name="connsiteX19-429" fmla="*/ 3628517 w 3628517"/>
                <a:gd name="connsiteY19-430" fmla="*/ 1613540 h 1885637"/>
                <a:gd name="connsiteX20-431" fmla="*/ 3592909 w 3628517"/>
                <a:gd name="connsiteY20-432" fmla="*/ 1613540 h 1885637"/>
                <a:gd name="connsiteX21-433" fmla="*/ 3592909 w 3628517"/>
                <a:gd name="connsiteY21-434" fmla="*/ 1431725 h 1885637"/>
                <a:gd name="connsiteX22-435" fmla="*/ 3587293 w 3628517"/>
                <a:gd name="connsiteY22-436" fmla="*/ 1431725 h 1885637"/>
                <a:gd name="connsiteX23-437" fmla="*/ 3585289 w 3628517"/>
                <a:gd name="connsiteY23-438" fmla="*/ 1358900 h 1885637"/>
                <a:gd name="connsiteX24-439" fmla="*/ 3356689 w 3628517"/>
                <a:gd name="connsiteY24-440" fmla="*/ 1358900 h 1885637"/>
                <a:gd name="connsiteX25-441" fmla="*/ 3356689 w 3628517"/>
                <a:gd name="connsiteY25-442" fmla="*/ 1104900 h 1885637"/>
                <a:gd name="connsiteX26-443" fmla="*/ 2950289 w 3628517"/>
                <a:gd name="connsiteY26-444" fmla="*/ 1104900 h 1885637"/>
                <a:gd name="connsiteX27-445" fmla="*/ 2950289 w 3628517"/>
                <a:gd name="connsiteY27-446" fmla="*/ 812800 h 1885637"/>
                <a:gd name="connsiteX28-447" fmla="*/ 2556589 w 3628517"/>
                <a:gd name="connsiteY28-448" fmla="*/ 812800 h 1885637"/>
                <a:gd name="connsiteX29-449" fmla="*/ 2556589 w 3628517"/>
                <a:gd name="connsiteY29-450" fmla="*/ 571500 h 1885637"/>
                <a:gd name="connsiteX30-451" fmla="*/ 2162889 w 3628517"/>
                <a:gd name="connsiteY30-452" fmla="*/ 571500 h 1885637"/>
                <a:gd name="connsiteX31-453" fmla="*/ 2162889 w 3628517"/>
                <a:gd name="connsiteY31-454" fmla="*/ 304800 h 1885637"/>
                <a:gd name="connsiteX32-455" fmla="*/ 1781889 w 3628517"/>
                <a:gd name="connsiteY32-456" fmla="*/ 304800 h 1885637"/>
                <a:gd name="connsiteX33-457" fmla="*/ 1781889 w 3628517"/>
                <a:gd name="connsiteY33-458" fmla="*/ 38100 h 1885637"/>
                <a:gd name="connsiteX34-459" fmla="*/ 20345 w 3628517"/>
                <a:gd name="connsiteY34-460" fmla="*/ 38100 h 1885637"/>
                <a:gd name="connsiteX35-461" fmla="*/ 0 w 3628517"/>
                <a:gd name="connsiteY35-462" fmla="*/ 0 h 1885637"/>
                <a:gd name="connsiteX0-463" fmla="*/ 3628517 w 3628517"/>
                <a:gd name="connsiteY0-464" fmla="*/ 1885326 h 1885326"/>
                <a:gd name="connsiteX1-465" fmla="*/ 3628054 w 3628517"/>
                <a:gd name="connsiteY1-466" fmla="*/ 1885303 h 1885326"/>
                <a:gd name="connsiteX2-467" fmla="*/ 3628517 w 3628517"/>
                <a:gd name="connsiteY2-468" fmla="*/ 1885326 h 1885326"/>
                <a:gd name="connsiteX3-469" fmla="*/ 0 w 3628517"/>
                <a:gd name="connsiteY3-470" fmla="*/ 0 h 1885326"/>
                <a:gd name="connsiteX4-471" fmla="*/ 1817497 w 3628517"/>
                <a:gd name="connsiteY4-472" fmla="*/ 0 h 1885326"/>
                <a:gd name="connsiteX5-473" fmla="*/ 1817497 w 3628517"/>
                <a:gd name="connsiteY5-474" fmla="*/ 266700 h 1885326"/>
                <a:gd name="connsiteX6-475" fmla="*/ 2198497 w 3628517"/>
                <a:gd name="connsiteY6-476" fmla="*/ 266700 h 1885326"/>
                <a:gd name="connsiteX7-477" fmla="*/ 2198497 w 3628517"/>
                <a:gd name="connsiteY7-478" fmla="*/ 533400 h 1885326"/>
                <a:gd name="connsiteX8-479" fmla="*/ 2592197 w 3628517"/>
                <a:gd name="connsiteY8-480" fmla="*/ 533400 h 1885326"/>
                <a:gd name="connsiteX9-481" fmla="*/ 2592197 w 3628517"/>
                <a:gd name="connsiteY9-482" fmla="*/ 774700 h 1885326"/>
                <a:gd name="connsiteX10-483" fmla="*/ 2985897 w 3628517"/>
                <a:gd name="connsiteY10-484" fmla="*/ 774700 h 1885326"/>
                <a:gd name="connsiteX11-485" fmla="*/ 2985897 w 3628517"/>
                <a:gd name="connsiteY11-486" fmla="*/ 1066800 h 1885326"/>
                <a:gd name="connsiteX12-487" fmla="*/ 3392297 w 3628517"/>
                <a:gd name="connsiteY12-488" fmla="*/ 1066800 h 1885326"/>
                <a:gd name="connsiteX13-489" fmla="*/ 3392297 w 3628517"/>
                <a:gd name="connsiteY13-490" fmla="*/ 1320800 h 1885326"/>
                <a:gd name="connsiteX14-491" fmla="*/ 3620897 w 3628517"/>
                <a:gd name="connsiteY14-492" fmla="*/ 1320800 h 1885326"/>
                <a:gd name="connsiteX15-493" fmla="*/ 3622901 w 3628517"/>
                <a:gd name="connsiteY15-494" fmla="*/ 1393625 h 1885326"/>
                <a:gd name="connsiteX16-495" fmla="*/ 3628517 w 3628517"/>
                <a:gd name="connsiteY16-496" fmla="*/ 1393625 h 1885326"/>
                <a:gd name="connsiteX17-497" fmla="*/ 3628517 w 3628517"/>
                <a:gd name="connsiteY17-498" fmla="*/ 1597660 h 1885326"/>
                <a:gd name="connsiteX18-499" fmla="*/ 3628517 w 3628517"/>
                <a:gd name="connsiteY18-500" fmla="*/ 1613540 h 1885326"/>
                <a:gd name="connsiteX19-501" fmla="*/ 3592909 w 3628517"/>
                <a:gd name="connsiteY19-502" fmla="*/ 1613540 h 1885326"/>
                <a:gd name="connsiteX20-503" fmla="*/ 3592909 w 3628517"/>
                <a:gd name="connsiteY20-504" fmla="*/ 1431725 h 1885326"/>
                <a:gd name="connsiteX21-505" fmla="*/ 3587293 w 3628517"/>
                <a:gd name="connsiteY21-506" fmla="*/ 1431725 h 1885326"/>
                <a:gd name="connsiteX22-507" fmla="*/ 3585289 w 3628517"/>
                <a:gd name="connsiteY22-508" fmla="*/ 1358900 h 1885326"/>
                <a:gd name="connsiteX23-509" fmla="*/ 3356689 w 3628517"/>
                <a:gd name="connsiteY23-510" fmla="*/ 1358900 h 1885326"/>
                <a:gd name="connsiteX24-511" fmla="*/ 3356689 w 3628517"/>
                <a:gd name="connsiteY24-512" fmla="*/ 1104900 h 1885326"/>
                <a:gd name="connsiteX25-513" fmla="*/ 2950289 w 3628517"/>
                <a:gd name="connsiteY25-514" fmla="*/ 1104900 h 1885326"/>
                <a:gd name="connsiteX26-515" fmla="*/ 2950289 w 3628517"/>
                <a:gd name="connsiteY26-516" fmla="*/ 812800 h 1885326"/>
                <a:gd name="connsiteX27-517" fmla="*/ 2556589 w 3628517"/>
                <a:gd name="connsiteY27-518" fmla="*/ 812800 h 1885326"/>
                <a:gd name="connsiteX28-519" fmla="*/ 2556589 w 3628517"/>
                <a:gd name="connsiteY28-520" fmla="*/ 571500 h 1885326"/>
                <a:gd name="connsiteX29-521" fmla="*/ 2162889 w 3628517"/>
                <a:gd name="connsiteY29-522" fmla="*/ 571500 h 1885326"/>
                <a:gd name="connsiteX30-523" fmla="*/ 2162889 w 3628517"/>
                <a:gd name="connsiteY30-524" fmla="*/ 304800 h 1885326"/>
                <a:gd name="connsiteX31-525" fmla="*/ 1781889 w 3628517"/>
                <a:gd name="connsiteY31-526" fmla="*/ 304800 h 1885326"/>
                <a:gd name="connsiteX32-527" fmla="*/ 1781889 w 3628517"/>
                <a:gd name="connsiteY32-528" fmla="*/ 38100 h 1885326"/>
                <a:gd name="connsiteX33-529" fmla="*/ 20345 w 3628517"/>
                <a:gd name="connsiteY33-530" fmla="*/ 38100 h 1885326"/>
                <a:gd name="connsiteX34-531" fmla="*/ 0 w 3628517"/>
                <a:gd name="connsiteY34-532" fmla="*/ 0 h 1885326"/>
                <a:gd name="connsiteX0-533" fmla="*/ 0 w 3628517"/>
                <a:gd name="connsiteY0-534" fmla="*/ 0 h 1613540"/>
                <a:gd name="connsiteX1-535" fmla="*/ 1817497 w 3628517"/>
                <a:gd name="connsiteY1-536" fmla="*/ 0 h 1613540"/>
                <a:gd name="connsiteX2-537" fmla="*/ 1817497 w 3628517"/>
                <a:gd name="connsiteY2-538" fmla="*/ 266700 h 1613540"/>
                <a:gd name="connsiteX3-539" fmla="*/ 2198497 w 3628517"/>
                <a:gd name="connsiteY3-540" fmla="*/ 266700 h 1613540"/>
                <a:gd name="connsiteX4-541" fmla="*/ 2198497 w 3628517"/>
                <a:gd name="connsiteY4-542" fmla="*/ 533400 h 1613540"/>
                <a:gd name="connsiteX5-543" fmla="*/ 2592197 w 3628517"/>
                <a:gd name="connsiteY5-544" fmla="*/ 533400 h 1613540"/>
                <a:gd name="connsiteX6-545" fmla="*/ 2592197 w 3628517"/>
                <a:gd name="connsiteY6-546" fmla="*/ 774700 h 1613540"/>
                <a:gd name="connsiteX7-547" fmla="*/ 2985897 w 3628517"/>
                <a:gd name="connsiteY7-548" fmla="*/ 774700 h 1613540"/>
                <a:gd name="connsiteX8-549" fmla="*/ 2985897 w 3628517"/>
                <a:gd name="connsiteY8-550" fmla="*/ 1066800 h 1613540"/>
                <a:gd name="connsiteX9-551" fmla="*/ 3392297 w 3628517"/>
                <a:gd name="connsiteY9-552" fmla="*/ 1066800 h 1613540"/>
                <a:gd name="connsiteX10-553" fmla="*/ 3392297 w 3628517"/>
                <a:gd name="connsiteY10-554" fmla="*/ 1320800 h 1613540"/>
                <a:gd name="connsiteX11-555" fmla="*/ 3620897 w 3628517"/>
                <a:gd name="connsiteY11-556" fmla="*/ 1320800 h 1613540"/>
                <a:gd name="connsiteX12-557" fmla="*/ 3622901 w 3628517"/>
                <a:gd name="connsiteY12-558" fmla="*/ 1393625 h 1613540"/>
                <a:gd name="connsiteX13-559" fmla="*/ 3628517 w 3628517"/>
                <a:gd name="connsiteY13-560" fmla="*/ 1393625 h 1613540"/>
                <a:gd name="connsiteX14-561" fmla="*/ 3628517 w 3628517"/>
                <a:gd name="connsiteY14-562" fmla="*/ 1597660 h 1613540"/>
                <a:gd name="connsiteX15-563" fmla="*/ 3628517 w 3628517"/>
                <a:gd name="connsiteY15-564" fmla="*/ 1613540 h 1613540"/>
                <a:gd name="connsiteX16-565" fmla="*/ 3592909 w 3628517"/>
                <a:gd name="connsiteY16-566" fmla="*/ 1613540 h 1613540"/>
                <a:gd name="connsiteX17-567" fmla="*/ 3592909 w 3628517"/>
                <a:gd name="connsiteY17-568" fmla="*/ 1431725 h 1613540"/>
                <a:gd name="connsiteX18-569" fmla="*/ 3587293 w 3628517"/>
                <a:gd name="connsiteY18-570" fmla="*/ 1431725 h 1613540"/>
                <a:gd name="connsiteX19-571" fmla="*/ 3585289 w 3628517"/>
                <a:gd name="connsiteY19-572" fmla="*/ 1358900 h 1613540"/>
                <a:gd name="connsiteX20-573" fmla="*/ 3356689 w 3628517"/>
                <a:gd name="connsiteY20-574" fmla="*/ 1358900 h 1613540"/>
                <a:gd name="connsiteX21-575" fmla="*/ 3356689 w 3628517"/>
                <a:gd name="connsiteY21-576" fmla="*/ 1104900 h 1613540"/>
                <a:gd name="connsiteX22-577" fmla="*/ 2950289 w 3628517"/>
                <a:gd name="connsiteY22-578" fmla="*/ 1104900 h 1613540"/>
                <a:gd name="connsiteX23-579" fmla="*/ 2950289 w 3628517"/>
                <a:gd name="connsiteY23-580" fmla="*/ 812800 h 1613540"/>
                <a:gd name="connsiteX24-581" fmla="*/ 2556589 w 3628517"/>
                <a:gd name="connsiteY24-582" fmla="*/ 812800 h 1613540"/>
                <a:gd name="connsiteX25-583" fmla="*/ 2556589 w 3628517"/>
                <a:gd name="connsiteY25-584" fmla="*/ 571500 h 1613540"/>
                <a:gd name="connsiteX26-585" fmla="*/ 2162889 w 3628517"/>
                <a:gd name="connsiteY26-586" fmla="*/ 571500 h 1613540"/>
                <a:gd name="connsiteX27-587" fmla="*/ 2162889 w 3628517"/>
                <a:gd name="connsiteY27-588" fmla="*/ 304800 h 1613540"/>
                <a:gd name="connsiteX28-589" fmla="*/ 1781889 w 3628517"/>
                <a:gd name="connsiteY28-590" fmla="*/ 304800 h 1613540"/>
                <a:gd name="connsiteX29-591" fmla="*/ 1781889 w 3628517"/>
                <a:gd name="connsiteY29-592" fmla="*/ 38100 h 1613540"/>
                <a:gd name="connsiteX30-593" fmla="*/ 20345 w 3628517"/>
                <a:gd name="connsiteY30-594" fmla="*/ 38100 h 1613540"/>
                <a:gd name="connsiteX31-595" fmla="*/ 0 w 3628517"/>
                <a:gd name="connsiteY31-596" fmla="*/ 0 h 1613540"/>
                <a:gd name="connsiteX0-597" fmla="*/ 0 w 3628517"/>
                <a:gd name="connsiteY0-598" fmla="*/ 0 h 1613540"/>
                <a:gd name="connsiteX1-599" fmla="*/ 1817497 w 3628517"/>
                <a:gd name="connsiteY1-600" fmla="*/ 0 h 1613540"/>
                <a:gd name="connsiteX2-601" fmla="*/ 1817497 w 3628517"/>
                <a:gd name="connsiteY2-602" fmla="*/ 266700 h 1613540"/>
                <a:gd name="connsiteX3-603" fmla="*/ 2198497 w 3628517"/>
                <a:gd name="connsiteY3-604" fmla="*/ 266700 h 1613540"/>
                <a:gd name="connsiteX4-605" fmla="*/ 2198497 w 3628517"/>
                <a:gd name="connsiteY4-606" fmla="*/ 533400 h 1613540"/>
                <a:gd name="connsiteX5-607" fmla="*/ 2592197 w 3628517"/>
                <a:gd name="connsiteY5-608" fmla="*/ 533400 h 1613540"/>
                <a:gd name="connsiteX6-609" fmla="*/ 2592197 w 3628517"/>
                <a:gd name="connsiteY6-610" fmla="*/ 774700 h 1613540"/>
                <a:gd name="connsiteX7-611" fmla="*/ 2985897 w 3628517"/>
                <a:gd name="connsiteY7-612" fmla="*/ 774700 h 1613540"/>
                <a:gd name="connsiteX8-613" fmla="*/ 2985897 w 3628517"/>
                <a:gd name="connsiteY8-614" fmla="*/ 1066800 h 1613540"/>
                <a:gd name="connsiteX9-615" fmla="*/ 3392297 w 3628517"/>
                <a:gd name="connsiteY9-616" fmla="*/ 1066800 h 1613540"/>
                <a:gd name="connsiteX10-617" fmla="*/ 3392297 w 3628517"/>
                <a:gd name="connsiteY10-618" fmla="*/ 1320800 h 1613540"/>
                <a:gd name="connsiteX11-619" fmla="*/ 3620897 w 3628517"/>
                <a:gd name="connsiteY11-620" fmla="*/ 1320800 h 1613540"/>
                <a:gd name="connsiteX12-621" fmla="*/ 3622901 w 3628517"/>
                <a:gd name="connsiteY12-622" fmla="*/ 1393625 h 1613540"/>
                <a:gd name="connsiteX13-623" fmla="*/ 3628517 w 3628517"/>
                <a:gd name="connsiteY13-624" fmla="*/ 1393625 h 1613540"/>
                <a:gd name="connsiteX14-625" fmla="*/ 3628517 w 3628517"/>
                <a:gd name="connsiteY14-626" fmla="*/ 1613540 h 1613540"/>
                <a:gd name="connsiteX15-627" fmla="*/ 3592909 w 3628517"/>
                <a:gd name="connsiteY15-628" fmla="*/ 1613540 h 1613540"/>
                <a:gd name="connsiteX16-629" fmla="*/ 3592909 w 3628517"/>
                <a:gd name="connsiteY16-630" fmla="*/ 1431725 h 1613540"/>
                <a:gd name="connsiteX17-631" fmla="*/ 3587293 w 3628517"/>
                <a:gd name="connsiteY17-632" fmla="*/ 1431725 h 1613540"/>
                <a:gd name="connsiteX18-633" fmla="*/ 3585289 w 3628517"/>
                <a:gd name="connsiteY18-634" fmla="*/ 1358900 h 1613540"/>
                <a:gd name="connsiteX19-635" fmla="*/ 3356689 w 3628517"/>
                <a:gd name="connsiteY19-636" fmla="*/ 1358900 h 1613540"/>
                <a:gd name="connsiteX20-637" fmla="*/ 3356689 w 3628517"/>
                <a:gd name="connsiteY20-638" fmla="*/ 1104900 h 1613540"/>
                <a:gd name="connsiteX21-639" fmla="*/ 2950289 w 3628517"/>
                <a:gd name="connsiteY21-640" fmla="*/ 1104900 h 1613540"/>
                <a:gd name="connsiteX22-641" fmla="*/ 2950289 w 3628517"/>
                <a:gd name="connsiteY22-642" fmla="*/ 812800 h 1613540"/>
                <a:gd name="connsiteX23-643" fmla="*/ 2556589 w 3628517"/>
                <a:gd name="connsiteY23-644" fmla="*/ 812800 h 1613540"/>
                <a:gd name="connsiteX24-645" fmla="*/ 2556589 w 3628517"/>
                <a:gd name="connsiteY24-646" fmla="*/ 571500 h 1613540"/>
                <a:gd name="connsiteX25-647" fmla="*/ 2162889 w 3628517"/>
                <a:gd name="connsiteY25-648" fmla="*/ 571500 h 1613540"/>
                <a:gd name="connsiteX26-649" fmla="*/ 2162889 w 3628517"/>
                <a:gd name="connsiteY26-650" fmla="*/ 304800 h 1613540"/>
                <a:gd name="connsiteX27-651" fmla="*/ 1781889 w 3628517"/>
                <a:gd name="connsiteY27-652" fmla="*/ 304800 h 1613540"/>
                <a:gd name="connsiteX28-653" fmla="*/ 1781889 w 3628517"/>
                <a:gd name="connsiteY28-654" fmla="*/ 38100 h 1613540"/>
                <a:gd name="connsiteX29-655" fmla="*/ 20345 w 3628517"/>
                <a:gd name="connsiteY29-656" fmla="*/ 38100 h 1613540"/>
                <a:gd name="connsiteX30-657" fmla="*/ 0 w 3628517"/>
                <a:gd name="connsiteY30-658" fmla="*/ 0 h 1613540"/>
                <a:gd name="connsiteX0-659" fmla="*/ 0 w 3628517"/>
                <a:gd name="connsiteY0-660" fmla="*/ 0 h 1613540"/>
                <a:gd name="connsiteX1-661" fmla="*/ 1817497 w 3628517"/>
                <a:gd name="connsiteY1-662" fmla="*/ 0 h 1613540"/>
                <a:gd name="connsiteX2-663" fmla="*/ 1817497 w 3628517"/>
                <a:gd name="connsiteY2-664" fmla="*/ 266700 h 1613540"/>
                <a:gd name="connsiteX3-665" fmla="*/ 2198497 w 3628517"/>
                <a:gd name="connsiteY3-666" fmla="*/ 266700 h 1613540"/>
                <a:gd name="connsiteX4-667" fmla="*/ 2198497 w 3628517"/>
                <a:gd name="connsiteY4-668" fmla="*/ 533400 h 1613540"/>
                <a:gd name="connsiteX5-669" fmla="*/ 2592197 w 3628517"/>
                <a:gd name="connsiteY5-670" fmla="*/ 533400 h 1613540"/>
                <a:gd name="connsiteX6-671" fmla="*/ 2592197 w 3628517"/>
                <a:gd name="connsiteY6-672" fmla="*/ 774700 h 1613540"/>
                <a:gd name="connsiteX7-673" fmla="*/ 2985897 w 3628517"/>
                <a:gd name="connsiteY7-674" fmla="*/ 774700 h 1613540"/>
                <a:gd name="connsiteX8-675" fmla="*/ 2985897 w 3628517"/>
                <a:gd name="connsiteY8-676" fmla="*/ 1066800 h 1613540"/>
                <a:gd name="connsiteX9-677" fmla="*/ 3392297 w 3628517"/>
                <a:gd name="connsiteY9-678" fmla="*/ 1066800 h 1613540"/>
                <a:gd name="connsiteX10-679" fmla="*/ 3392297 w 3628517"/>
                <a:gd name="connsiteY10-680" fmla="*/ 1320800 h 1613540"/>
                <a:gd name="connsiteX11-681" fmla="*/ 3620897 w 3628517"/>
                <a:gd name="connsiteY11-682" fmla="*/ 1320800 h 1613540"/>
                <a:gd name="connsiteX12-683" fmla="*/ 3622901 w 3628517"/>
                <a:gd name="connsiteY12-684" fmla="*/ 1393625 h 1613540"/>
                <a:gd name="connsiteX13-685" fmla="*/ 3628517 w 3628517"/>
                <a:gd name="connsiteY13-686" fmla="*/ 1613540 h 1613540"/>
                <a:gd name="connsiteX14-687" fmla="*/ 3592909 w 3628517"/>
                <a:gd name="connsiteY14-688" fmla="*/ 1613540 h 1613540"/>
                <a:gd name="connsiteX15-689" fmla="*/ 3592909 w 3628517"/>
                <a:gd name="connsiteY15-690" fmla="*/ 1431725 h 1613540"/>
                <a:gd name="connsiteX16-691" fmla="*/ 3587293 w 3628517"/>
                <a:gd name="connsiteY16-692" fmla="*/ 1431725 h 1613540"/>
                <a:gd name="connsiteX17-693" fmla="*/ 3585289 w 3628517"/>
                <a:gd name="connsiteY17-694" fmla="*/ 1358900 h 1613540"/>
                <a:gd name="connsiteX18-695" fmla="*/ 3356689 w 3628517"/>
                <a:gd name="connsiteY18-696" fmla="*/ 1358900 h 1613540"/>
                <a:gd name="connsiteX19-697" fmla="*/ 3356689 w 3628517"/>
                <a:gd name="connsiteY19-698" fmla="*/ 1104900 h 1613540"/>
                <a:gd name="connsiteX20-699" fmla="*/ 2950289 w 3628517"/>
                <a:gd name="connsiteY20-700" fmla="*/ 1104900 h 1613540"/>
                <a:gd name="connsiteX21-701" fmla="*/ 2950289 w 3628517"/>
                <a:gd name="connsiteY21-702" fmla="*/ 812800 h 1613540"/>
                <a:gd name="connsiteX22-703" fmla="*/ 2556589 w 3628517"/>
                <a:gd name="connsiteY22-704" fmla="*/ 812800 h 1613540"/>
                <a:gd name="connsiteX23-705" fmla="*/ 2556589 w 3628517"/>
                <a:gd name="connsiteY23-706" fmla="*/ 571500 h 1613540"/>
                <a:gd name="connsiteX24-707" fmla="*/ 2162889 w 3628517"/>
                <a:gd name="connsiteY24-708" fmla="*/ 571500 h 1613540"/>
                <a:gd name="connsiteX25-709" fmla="*/ 2162889 w 3628517"/>
                <a:gd name="connsiteY25-710" fmla="*/ 304800 h 1613540"/>
                <a:gd name="connsiteX26-711" fmla="*/ 1781889 w 3628517"/>
                <a:gd name="connsiteY26-712" fmla="*/ 304800 h 1613540"/>
                <a:gd name="connsiteX27-713" fmla="*/ 1781889 w 3628517"/>
                <a:gd name="connsiteY27-714" fmla="*/ 38100 h 1613540"/>
                <a:gd name="connsiteX28-715" fmla="*/ 20345 w 3628517"/>
                <a:gd name="connsiteY28-716" fmla="*/ 38100 h 1613540"/>
                <a:gd name="connsiteX29-717" fmla="*/ 0 w 3628517"/>
                <a:gd name="connsiteY29-718" fmla="*/ 0 h 1613540"/>
                <a:gd name="connsiteX0-719" fmla="*/ 0 w 3628517"/>
                <a:gd name="connsiteY0-720" fmla="*/ 0 h 1613540"/>
                <a:gd name="connsiteX1-721" fmla="*/ 1817497 w 3628517"/>
                <a:gd name="connsiteY1-722" fmla="*/ 0 h 1613540"/>
                <a:gd name="connsiteX2-723" fmla="*/ 1817497 w 3628517"/>
                <a:gd name="connsiteY2-724" fmla="*/ 266700 h 1613540"/>
                <a:gd name="connsiteX3-725" fmla="*/ 2198497 w 3628517"/>
                <a:gd name="connsiteY3-726" fmla="*/ 266700 h 1613540"/>
                <a:gd name="connsiteX4-727" fmla="*/ 2198497 w 3628517"/>
                <a:gd name="connsiteY4-728" fmla="*/ 533400 h 1613540"/>
                <a:gd name="connsiteX5-729" fmla="*/ 2592197 w 3628517"/>
                <a:gd name="connsiteY5-730" fmla="*/ 533400 h 1613540"/>
                <a:gd name="connsiteX6-731" fmla="*/ 2592197 w 3628517"/>
                <a:gd name="connsiteY6-732" fmla="*/ 774700 h 1613540"/>
                <a:gd name="connsiteX7-733" fmla="*/ 2985897 w 3628517"/>
                <a:gd name="connsiteY7-734" fmla="*/ 774700 h 1613540"/>
                <a:gd name="connsiteX8-735" fmla="*/ 2985897 w 3628517"/>
                <a:gd name="connsiteY8-736" fmla="*/ 1066800 h 1613540"/>
                <a:gd name="connsiteX9-737" fmla="*/ 3392297 w 3628517"/>
                <a:gd name="connsiteY9-738" fmla="*/ 1066800 h 1613540"/>
                <a:gd name="connsiteX10-739" fmla="*/ 3392297 w 3628517"/>
                <a:gd name="connsiteY10-740" fmla="*/ 1320800 h 1613540"/>
                <a:gd name="connsiteX11-741" fmla="*/ 3620897 w 3628517"/>
                <a:gd name="connsiteY11-742" fmla="*/ 1320800 h 1613540"/>
                <a:gd name="connsiteX12-743" fmla="*/ 3628517 w 3628517"/>
                <a:gd name="connsiteY12-744" fmla="*/ 1613540 h 1613540"/>
                <a:gd name="connsiteX13-745" fmla="*/ 3592909 w 3628517"/>
                <a:gd name="connsiteY13-746" fmla="*/ 1613540 h 1613540"/>
                <a:gd name="connsiteX14-747" fmla="*/ 3592909 w 3628517"/>
                <a:gd name="connsiteY14-748" fmla="*/ 1431725 h 1613540"/>
                <a:gd name="connsiteX15-749" fmla="*/ 3587293 w 3628517"/>
                <a:gd name="connsiteY15-750" fmla="*/ 1431725 h 1613540"/>
                <a:gd name="connsiteX16-751" fmla="*/ 3585289 w 3628517"/>
                <a:gd name="connsiteY16-752" fmla="*/ 1358900 h 1613540"/>
                <a:gd name="connsiteX17-753" fmla="*/ 3356689 w 3628517"/>
                <a:gd name="connsiteY17-754" fmla="*/ 1358900 h 1613540"/>
                <a:gd name="connsiteX18-755" fmla="*/ 3356689 w 3628517"/>
                <a:gd name="connsiteY18-756" fmla="*/ 1104900 h 1613540"/>
                <a:gd name="connsiteX19-757" fmla="*/ 2950289 w 3628517"/>
                <a:gd name="connsiteY19-758" fmla="*/ 1104900 h 1613540"/>
                <a:gd name="connsiteX20-759" fmla="*/ 2950289 w 3628517"/>
                <a:gd name="connsiteY20-760" fmla="*/ 812800 h 1613540"/>
                <a:gd name="connsiteX21-761" fmla="*/ 2556589 w 3628517"/>
                <a:gd name="connsiteY21-762" fmla="*/ 812800 h 1613540"/>
                <a:gd name="connsiteX22-763" fmla="*/ 2556589 w 3628517"/>
                <a:gd name="connsiteY22-764" fmla="*/ 571500 h 1613540"/>
                <a:gd name="connsiteX23-765" fmla="*/ 2162889 w 3628517"/>
                <a:gd name="connsiteY23-766" fmla="*/ 571500 h 1613540"/>
                <a:gd name="connsiteX24-767" fmla="*/ 2162889 w 3628517"/>
                <a:gd name="connsiteY24-768" fmla="*/ 304800 h 1613540"/>
                <a:gd name="connsiteX25-769" fmla="*/ 1781889 w 3628517"/>
                <a:gd name="connsiteY25-770" fmla="*/ 304800 h 1613540"/>
                <a:gd name="connsiteX26-771" fmla="*/ 1781889 w 3628517"/>
                <a:gd name="connsiteY26-772" fmla="*/ 38100 h 1613540"/>
                <a:gd name="connsiteX27-773" fmla="*/ 20345 w 3628517"/>
                <a:gd name="connsiteY27-774" fmla="*/ 38100 h 1613540"/>
                <a:gd name="connsiteX28-775" fmla="*/ 0 w 3628517"/>
                <a:gd name="connsiteY28-776" fmla="*/ 0 h 16135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</a:cxnLst>
              <a:rect l="l" t="t" r="r" b="b"/>
              <a:pathLst>
                <a:path w="3628517" h="1613540">
                  <a:moveTo>
                    <a:pt x="0" y="0"/>
                  </a:moveTo>
                  <a:lnTo>
                    <a:pt x="1817497" y="0"/>
                  </a:lnTo>
                  <a:lnTo>
                    <a:pt x="1817497" y="266700"/>
                  </a:lnTo>
                  <a:lnTo>
                    <a:pt x="2198497" y="266700"/>
                  </a:lnTo>
                  <a:lnTo>
                    <a:pt x="2198497" y="533400"/>
                  </a:lnTo>
                  <a:lnTo>
                    <a:pt x="2592197" y="533400"/>
                  </a:lnTo>
                  <a:lnTo>
                    <a:pt x="2592197" y="774700"/>
                  </a:lnTo>
                  <a:lnTo>
                    <a:pt x="2985897" y="774700"/>
                  </a:lnTo>
                  <a:lnTo>
                    <a:pt x="2985897" y="1066800"/>
                  </a:lnTo>
                  <a:lnTo>
                    <a:pt x="3392297" y="1066800"/>
                  </a:lnTo>
                  <a:lnTo>
                    <a:pt x="3392297" y="1320800"/>
                  </a:lnTo>
                  <a:lnTo>
                    <a:pt x="3620897" y="1320800"/>
                  </a:lnTo>
                  <a:lnTo>
                    <a:pt x="3628517" y="1613540"/>
                  </a:lnTo>
                  <a:lnTo>
                    <a:pt x="3592909" y="1613540"/>
                  </a:lnTo>
                  <a:lnTo>
                    <a:pt x="3592909" y="1431725"/>
                  </a:lnTo>
                  <a:lnTo>
                    <a:pt x="3587293" y="1431725"/>
                  </a:lnTo>
                  <a:lnTo>
                    <a:pt x="3585289" y="1358900"/>
                  </a:lnTo>
                  <a:lnTo>
                    <a:pt x="3356689" y="1358900"/>
                  </a:lnTo>
                  <a:lnTo>
                    <a:pt x="3356689" y="1104900"/>
                  </a:lnTo>
                  <a:lnTo>
                    <a:pt x="2950289" y="1104900"/>
                  </a:lnTo>
                  <a:lnTo>
                    <a:pt x="2950289" y="812800"/>
                  </a:lnTo>
                  <a:lnTo>
                    <a:pt x="2556589" y="812800"/>
                  </a:lnTo>
                  <a:lnTo>
                    <a:pt x="2556589" y="571500"/>
                  </a:lnTo>
                  <a:lnTo>
                    <a:pt x="2162889" y="571500"/>
                  </a:lnTo>
                  <a:lnTo>
                    <a:pt x="2162889" y="304800"/>
                  </a:lnTo>
                  <a:lnTo>
                    <a:pt x="1781889" y="304800"/>
                  </a:lnTo>
                  <a:lnTo>
                    <a:pt x="1781889" y="38100"/>
                  </a:lnTo>
                  <a:lnTo>
                    <a:pt x="20345" y="38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任意多边形 136"/>
            <p:cNvSpPr/>
            <p:nvPr/>
          </p:nvSpPr>
          <p:spPr bwMode="auto">
            <a:xfrm>
              <a:off x="4770529" y="1922880"/>
              <a:ext cx="3329634" cy="1604172"/>
            </a:xfrm>
            <a:custGeom>
              <a:avLst/>
              <a:gdLst>
                <a:gd name="connsiteX0" fmla="*/ 1898650 w 3329634"/>
                <a:gd name="connsiteY0" fmla="*/ 0 h 1604172"/>
                <a:gd name="connsiteX1" fmla="*/ 3305478 w 3329634"/>
                <a:gd name="connsiteY1" fmla="*/ 0 h 1604172"/>
                <a:gd name="connsiteX2" fmla="*/ 3329634 w 3329634"/>
                <a:gd name="connsiteY2" fmla="*/ 45720 h 1604172"/>
                <a:gd name="connsiteX3" fmla="*/ 1946785 w 3329634"/>
                <a:gd name="connsiteY3" fmla="*/ 45720 h 1604172"/>
                <a:gd name="connsiteX4" fmla="*/ 1946785 w 3329634"/>
                <a:gd name="connsiteY4" fmla="*/ 312420 h 1604172"/>
                <a:gd name="connsiteX5" fmla="*/ 1565785 w 3329634"/>
                <a:gd name="connsiteY5" fmla="*/ 312420 h 1604172"/>
                <a:gd name="connsiteX6" fmla="*/ 1565785 w 3329634"/>
                <a:gd name="connsiteY6" fmla="*/ 579120 h 1604172"/>
                <a:gd name="connsiteX7" fmla="*/ 1172085 w 3329634"/>
                <a:gd name="connsiteY7" fmla="*/ 579120 h 1604172"/>
                <a:gd name="connsiteX8" fmla="*/ 1172085 w 3329634"/>
                <a:gd name="connsiteY8" fmla="*/ 820420 h 1604172"/>
                <a:gd name="connsiteX9" fmla="*/ 778385 w 3329634"/>
                <a:gd name="connsiteY9" fmla="*/ 820420 h 1604172"/>
                <a:gd name="connsiteX10" fmla="*/ 778385 w 3329634"/>
                <a:gd name="connsiteY10" fmla="*/ 1112520 h 1604172"/>
                <a:gd name="connsiteX11" fmla="*/ 371985 w 3329634"/>
                <a:gd name="connsiteY11" fmla="*/ 1112520 h 1604172"/>
                <a:gd name="connsiteX12" fmla="*/ 371985 w 3329634"/>
                <a:gd name="connsiteY12" fmla="*/ 1366520 h 1604172"/>
                <a:gd name="connsiteX13" fmla="*/ 48135 w 3329634"/>
                <a:gd name="connsiteY13" fmla="*/ 1366520 h 1604172"/>
                <a:gd name="connsiteX14" fmla="*/ 52395 w 3329634"/>
                <a:gd name="connsiteY14" fmla="*/ 1604172 h 1604172"/>
                <a:gd name="connsiteX15" fmla="*/ 5080 w 3329634"/>
                <a:gd name="connsiteY15" fmla="*/ 1604172 h 1604172"/>
                <a:gd name="connsiteX16" fmla="*/ 0 w 3329634"/>
                <a:gd name="connsiteY16" fmla="*/ 1320800 h 1604172"/>
                <a:gd name="connsiteX17" fmla="*/ 323850 w 3329634"/>
                <a:gd name="connsiteY17" fmla="*/ 1320800 h 1604172"/>
                <a:gd name="connsiteX18" fmla="*/ 323850 w 3329634"/>
                <a:gd name="connsiteY18" fmla="*/ 1066800 h 1604172"/>
                <a:gd name="connsiteX19" fmla="*/ 730250 w 3329634"/>
                <a:gd name="connsiteY19" fmla="*/ 1066800 h 1604172"/>
                <a:gd name="connsiteX20" fmla="*/ 730250 w 3329634"/>
                <a:gd name="connsiteY20" fmla="*/ 774700 h 1604172"/>
                <a:gd name="connsiteX21" fmla="*/ 1123950 w 3329634"/>
                <a:gd name="connsiteY21" fmla="*/ 774700 h 1604172"/>
                <a:gd name="connsiteX22" fmla="*/ 1123950 w 3329634"/>
                <a:gd name="connsiteY22" fmla="*/ 533400 h 1604172"/>
                <a:gd name="connsiteX23" fmla="*/ 1517650 w 3329634"/>
                <a:gd name="connsiteY23" fmla="*/ 533400 h 1604172"/>
                <a:gd name="connsiteX24" fmla="*/ 1517650 w 3329634"/>
                <a:gd name="connsiteY24" fmla="*/ 266700 h 1604172"/>
                <a:gd name="connsiteX25" fmla="*/ 1898650 w 3329634"/>
                <a:gd name="connsiteY25" fmla="*/ 266700 h 160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29634" h="1604172">
                  <a:moveTo>
                    <a:pt x="1898650" y="0"/>
                  </a:moveTo>
                  <a:lnTo>
                    <a:pt x="3305478" y="0"/>
                  </a:lnTo>
                  <a:lnTo>
                    <a:pt x="3329634" y="45720"/>
                  </a:lnTo>
                  <a:lnTo>
                    <a:pt x="1946785" y="45720"/>
                  </a:lnTo>
                  <a:lnTo>
                    <a:pt x="1946785" y="312420"/>
                  </a:lnTo>
                  <a:lnTo>
                    <a:pt x="1565785" y="312420"/>
                  </a:lnTo>
                  <a:lnTo>
                    <a:pt x="1565785" y="579120"/>
                  </a:lnTo>
                  <a:lnTo>
                    <a:pt x="1172085" y="579120"/>
                  </a:lnTo>
                  <a:lnTo>
                    <a:pt x="1172085" y="820420"/>
                  </a:lnTo>
                  <a:lnTo>
                    <a:pt x="778385" y="820420"/>
                  </a:lnTo>
                  <a:lnTo>
                    <a:pt x="778385" y="1112520"/>
                  </a:lnTo>
                  <a:lnTo>
                    <a:pt x="371985" y="1112520"/>
                  </a:lnTo>
                  <a:lnTo>
                    <a:pt x="371985" y="1366520"/>
                  </a:lnTo>
                  <a:lnTo>
                    <a:pt x="48135" y="1366520"/>
                  </a:lnTo>
                  <a:lnTo>
                    <a:pt x="52395" y="1604172"/>
                  </a:lnTo>
                  <a:lnTo>
                    <a:pt x="5080" y="1604172"/>
                  </a:lnTo>
                  <a:cubicBezTo>
                    <a:pt x="3387" y="1509715"/>
                    <a:pt x="1693" y="1415257"/>
                    <a:pt x="0" y="1320800"/>
                  </a:cubicBezTo>
                  <a:lnTo>
                    <a:pt x="323850" y="1320800"/>
                  </a:lnTo>
                  <a:lnTo>
                    <a:pt x="323850" y="1066800"/>
                  </a:lnTo>
                  <a:lnTo>
                    <a:pt x="730250" y="1066800"/>
                  </a:lnTo>
                  <a:lnTo>
                    <a:pt x="730250" y="774700"/>
                  </a:lnTo>
                  <a:lnTo>
                    <a:pt x="1123950" y="774700"/>
                  </a:lnTo>
                  <a:lnTo>
                    <a:pt x="1123950" y="533400"/>
                  </a:lnTo>
                  <a:lnTo>
                    <a:pt x="1517650" y="533400"/>
                  </a:lnTo>
                  <a:lnTo>
                    <a:pt x="1517650" y="266700"/>
                  </a:lnTo>
                  <a:lnTo>
                    <a:pt x="1898650" y="26670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文本框 1215"/>
            <p:cNvSpPr txBox="1"/>
            <p:nvPr/>
          </p:nvSpPr>
          <p:spPr>
            <a:xfrm>
              <a:off x="5915812" y="3914385"/>
              <a:ext cx="568864" cy="1174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6000" dirty="0">
                  <a:solidFill>
                    <a:prstClr val="white"/>
                  </a:solidFill>
                  <a:latin typeface="Impact" panose="020B0806030902050204" pitchFamily="34" charset="0"/>
                </a:rPr>
                <a:t>1</a:t>
              </a:r>
              <a:endParaRPr lang="zh-CN" altLang="en-US" sz="6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8" name="文本框 256"/>
            <p:cNvSpPr txBox="1"/>
            <p:nvPr/>
          </p:nvSpPr>
          <p:spPr>
            <a:xfrm>
              <a:off x="4360952" y="1443378"/>
              <a:ext cx="568864" cy="1174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6000" dirty="0">
                  <a:solidFill>
                    <a:prstClr val="white"/>
                  </a:solidFill>
                  <a:latin typeface="Impact" panose="020B0806030902050204" pitchFamily="34" charset="0"/>
                </a:rPr>
                <a:t>3</a:t>
              </a:r>
              <a:endParaRPr lang="zh-CN" altLang="en-US" sz="6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9" name="文本框 257"/>
            <p:cNvSpPr txBox="1"/>
            <p:nvPr/>
          </p:nvSpPr>
          <p:spPr>
            <a:xfrm>
              <a:off x="7405244" y="1957751"/>
              <a:ext cx="568864" cy="1174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6000" dirty="0">
                  <a:solidFill>
                    <a:prstClr val="white"/>
                  </a:solidFill>
                  <a:latin typeface="Impact" panose="020B0806030902050204" pitchFamily="34" charset="0"/>
                </a:rPr>
                <a:t>2</a:t>
              </a:r>
              <a:endParaRPr lang="zh-CN" altLang="en-US" sz="6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0" name="文本框 1216"/>
            <p:cNvSpPr txBox="1"/>
            <p:nvPr/>
          </p:nvSpPr>
          <p:spPr>
            <a:xfrm>
              <a:off x="4270632" y="2324186"/>
              <a:ext cx="836711" cy="390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Impact" panose="020B0806030902050204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endParaRPr>
            </a:p>
          </p:txBody>
        </p:sp>
        <p:sp>
          <p:nvSpPr>
            <p:cNvPr id="61" name="文本框 259"/>
            <p:cNvSpPr txBox="1"/>
            <p:nvPr/>
          </p:nvSpPr>
          <p:spPr>
            <a:xfrm>
              <a:off x="7305738" y="2879233"/>
              <a:ext cx="836711" cy="390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Impact" panose="020B0806030902050204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endParaRPr>
            </a:p>
          </p:txBody>
        </p:sp>
        <p:sp>
          <p:nvSpPr>
            <p:cNvPr id="62" name="文本框 260"/>
            <p:cNvSpPr txBox="1"/>
            <p:nvPr/>
          </p:nvSpPr>
          <p:spPr>
            <a:xfrm>
              <a:off x="5860676" y="4768390"/>
              <a:ext cx="836711" cy="390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Impact" panose="020B0806030902050204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endParaRPr>
            </a:p>
          </p:txBody>
        </p:sp>
        <p:grpSp>
          <p:nvGrpSpPr>
            <p:cNvPr id="64" name="Group 195"/>
            <p:cNvGrpSpPr>
              <a:grpSpLocks noChangeAspect="1"/>
            </p:cNvGrpSpPr>
            <p:nvPr/>
          </p:nvGrpSpPr>
          <p:grpSpPr bwMode="auto">
            <a:xfrm>
              <a:off x="5685569" y="1347717"/>
              <a:ext cx="875394" cy="1101011"/>
              <a:chOff x="2980" y="105"/>
              <a:chExt cx="1649" cy="2074"/>
            </a:xfrm>
            <a:solidFill>
              <a:schemeClr val="bg1"/>
            </a:solidFill>
          </p:grpSpPr>
          <p:sp>
            <p:nvSpPr>
              <p:cNvPr id="73" name="Freeform 196"/>
              <p:cNvSpPr/>
              <p:nvPr/>
            </p:nvSpPr>
            <p:spPr bwMode="auto">
              <a:xfrm>
                <a:off x="3549" y="105"/>
                <a:ext cx="470" cy="469"/>
              </a:xfrm>
              <a:custGeom>
                <a:avLst/>
                <a:gdLst>
                  <a:gd name="T0" fmla="*/ 79 w 198"/>
                  <a:gd name="T1" fmla="*/ 187 h 198"/>
                  <a:gd name="T2" fmla="*/ 187 w 198"/>
                  <a:gd name="T3" fmla="*/ 120 h 198"/>
                  <a:gd name="T4" fmla="*/ 120 w 198"/>
                  <a:gd name="T5" fmla="*/ 12 h 198"/>
                  <a:gd name="T6" fmla="*/ 12 w 198"/>
                  <a:gd name="T7" fmla="*/ 79 h 198"/>
                  <a:gd name="T8" fmla="*/ 79 w 198"/>
                  <a:gd name="T9" fmla="*/ 187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98">
                    <a:moveTo>
                      <a:pt x="79" y="187"/>
                    </a:moveTo>
                    <a:cubicBezTo>
                      <a:pt x="127" y="198"/>
                      <a:pt x="176" y="168"/>
                      <a:pt x="187" y="120"/>
                    </a:cubicBezTo>
                    <a:cubicBezTo>
                      <a:pt x="198" y="71"/>
                      <a:pt x="168" y="23"/>
                      <a:pt x="120" y="12"/>
                    </a:cubicBezTo>
                    <a:cubicBezTo>
                      <a:pt x="71" y="0"/>
                      <a:pt x="23" y="30"/>
                      <a:pt x="12" y="79"/>
                    </a:cubicBezTo>
                    <a:cubicBezTo>
                      <a:pt x="0" y="127"/>
                      <a:pt x="30" y="176"/>
                      <a:pt x="79" y="1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97"/>
              <p:cNvSpPr>
                <a:spLocks noEditPoints="1"/>
              </p:cNvSpPr>
              <p:nvPr/>
            </p:nvSpPr>
            <p:spPr bwMode="auto">
              <a:xfrm>
                <a:off x="2980" y="558"/>
                <a:ext cx="1649" cy="1621"/>
              </a:xfrm>
              <a:custGeom>
                <a:avLst/>
                <a:gdLst>
                  <a:gd name="T0" fmla="*/ 244 w 695"/>
                  <a:gd name="T1" fmla="*/ 499 h 684"/>
                  <a:gd name="T2" fmla="*/ 299 w 695"/>
                  <a:gd name="T3" fmla="*/ 454 h 684"/>
                  <a:gd name="T4" fmla="*/ 298 w 695"/>
                  <a:gd name="T5" fmla="*/ 617 h 684"/>
                  <a:gd name="T6" fmla="*/ 345 w 695"/>
                  <a:gd name="T7" fmla="*/ 684 h 684"/>
                  <a:gd name="T8" fmla="*/ 415 w 695"/>
                  <a:gd name="T9" fmla="*/ 529 h 684"/>
                  <a:gd name="T10" fmla="*/ 306 w 695"/>
                  <a:gd name="T11" fmla="*/ 306 h 684"/>
                  <a:gd name="T12" fmla="*/ 316 w 695"/>
                  <a:gd name="T13" fmla="*/ 155 h 684"/>
                  <a:gd name="T14" fmla="*/ 430 w 695"/>
                  <a:gd name="T15" fmla="*/ 214 h 684"/>
                  <a:gd name="T16" fmla="*/ 481 w 695"/>
                  <a:gd name="T17" fmla="*/ 205 h 684"/>
                  <a:gd name="T18" fmla="*/ 505 w 695"/>
                  <a:gd name="T19" fmla="*/ 226 h 684"/>
                  <a:gd name="T20" fmla="*/ 495 w 695"/>
                  <a:gd name="T21" fmla="*/ 283 h 684"/>
                  <a:gd name="T22" fmla="*/ 614 w 695"/>
                  <a:gd name="T23" fmla="*/ 323 h 684"/>
                  <a:gd name="T24" fmla="*/ 683 w 695"/>
                  <a:gd name="T25" fmla="*/ 144 h 684"/>
                  <a:gd name="T26" fmla="*/ 565 w 695"/>
                  <a:gd name="T27" fmla="*/ 104 h 684"/>
                  <a:gd name="T28" fmla="*/ 543 w 695"/>
                  <a:gd name="T29" fmla="*/ 137 h 684"/>
                  <a:gd name="T30" fmla="*/ 470 w 695"/>
                  <a:gd name="T31" fmla="*/ 140 h 684"/>
                  <a:gd name="T32" fmla="*/ 392 w 695"/>
                  <a:gd name="T33" fmla="*/ 138 h 684"/>
                  <a:gd name="T34" fmla="*/ 335 w 695"/>
                  <a:gd name="T35" fmla="*/ 66 h 684"/>
                  <a:gd name="T36" fmla="*/ 332 w 695"/>
                  <a:gd name="T37" fmla="*/ 58 h 684"/>
                  <a:gd name="T38" fmla="*/ 331 w 695"/>
                  <a:gd name="T39" fmla="*/ 57 h 684"/>
                  <a:gd name="T40" fmla="*/ 331 w 695"/>
                  <a:gd name="T41" fmla="*/ 57 h 684"/>
                  <a:gd name="T42" fmla="*/ 290 w 695"/>
                  <a:gd name="T43" fmla="*/ 2 h 684"/>
                  <a:gd name="T44" fmla="*/ 246 w 695"/>
                  <a:gd name="T45" fmla="*/ 0 h 684"/>
                  <a:gd name="T46" fmla="*/ 81 w 695"/>
                  <a:gd name="T47" fmla="*/ 97 h 684"/>
                  <a:gd name="T48" fmla="*/ 65 w 695"/>
                  <a:gd name="T49" fmla="*/ 262 h 684"/>
                  <a:gd name="T50" fmla="*/ 101 w 695"/>
                  <a:gd name="T51" fmla="*/ 290 h 684"/>
                  <a:gd name="T52" fmla="*/ 125 w 695"/>
                  <a:gd name="T53" fmla="*/ 201 h 684"/>
                  <a:gd name="T54" fmla="*/ 184 w 695"/>
                  <a:gd name="T55" fmla="*/ 78 h 684"/>
                  <a:gd name="T56" fmla="*/ 176 w 695"/>
                  <a:gd name="T57" fmla="*/ 328 h 684"/>
                  <a:gd name="T58" fmla="*/ 153 w 695"/>
                  <a:gd name="T59" fmla="*/ 457 h 684"/>
                  <a:gd name="T60" fmla="*/ 12 w 695"/>
                  <a:gd name="T61" fmla="*/ 640 h 684"/>
                  <a:gd name="T62" fmla="*/ 538 w 695"/>
                  <a:gd name="T63" fmla="*/ 148 h 684"/>
                  <a:gd name="T64" fmla="*/ 511 w 695"/>
                  <a:gd name="T65" fmla="*/ 215 h 684"/>
                  <a:gd name="T66" fmla="*/ 492 w 695"/>
                  <a:gd name="T67" fmla="*/ 200 h 684"/>
                  <a:gd name="T68" fmla="*/ 513 w 695"/>
                  <a:gd name="T69" fmla="*/ 153 h 684"/>
                  <a:gd name="T70" fmla="*/ 538 w 695"/>
                  <a:gd name="T71" fmla="*/ 148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95" h="684">
                    <a:moveTo>
                      <a:pt x="78" y="663"/>
                    </a:moveTo>
                    <a:cubicBezTo>
                      <a:pt x="165" y="622"/>
                      <a:pt x="217" y="559"/>
                      <a:pt x="244" y="499"/>
                    </a:cubicBezTo>
                    <a:cubicBezTo>
                      <a:pt x="258" y="468"/>
                      <a:pt x="266" y="438"/>
                      <a:pt x="271" y="411"/>
                    </a:cubicBezTo>
                    <a:cubicBezTo>
                      <a:pt x="282" y="423"/>
                      <a:pt x="292" y="438"/>
                      <a:pt x="299" y="454"/>
                    </a:cubicBezTo>
                    <a:cubicBezTo>
                      <a:pt x="309" y="475"/>
                      <a:pt x="315" y="500"/>
                      <a:pt x="315" y="529"/>
                    </a:cubicBezTo>
                    <a:cubicBezTo>
                      <a:pt x="315" y="554"/>
                      <a:pt x="311" y="583"/>
                      <a:pt x="298" y="617"/>
                    </a:cubicBezTo>
                    <a:cubicBezTo>
                      <a:pt x="289" y="643"/>
                      <a:pt x="303" y="672"/>
                      <a:pt x="329" y="681"/>
                    </a:cubicBezTo>
                    <a:cubicBezTo>
                      <a:pt x="334" y="683"/>
                      <a:pt x="340" y="684"/>
                      <a:pt x="345" y="684"/>
                    </a:cubicBezTo>
                    <a:cubicBezTo>
                      <a:pt x="366" y="684"/>
                      <a:pt x="385" y="671"/>
                      <a:pt x="393" y="651"/>
                    </a:cubicBezTo>
                    <a:cubicBezTo>
                      <a:pt x="408" y="607"/>
                      <a:pt x="415" y="567"/>
                      <a:pt x="415" y="529"/>
                    </a:cubicBezTo>
                    <a:cubicBezTo>
                      <a:pt x="415" y="483"/>
                      <a:pt x="405" y="443"/>
                      <a:pt x="388" y="409"/>
                    </a:cubicBezTo>
                    <a:cubicBezTo>
                      <a:pt x="366" y="362"/>
                      <a:pt x="334" y="329"/>
                      <a:pt x="306" y="306"/>
                    </a:cubicBezTo>
                    <a:cubicBezTo>
                      <a:pt x="306" y="305"/>
                      <a:pt x="306" y="304"/>
                      <a:pt x="306" y="303"/>
                    </a:cubicBezTo>
                    <a:cubicBezTo>
                      <a:pt x="300" y="255"/>
                      <a:pt x="307" y="202"/>
                      <a:pt x="316" y="155"/>
                    </a:cubicBezTo>
                    <a:cubicBezTo>
                      <a:pt x="327" y="168"/>
                      <a:pt x="340" y="181"/>
                      <a:pt x="356" y="191"/>
                    </a:cubicBezTo>
                    <a:cubicBezTo>
                      <a:pt x="376" y="205"/>
                      <a:pt x="402" y="214"/>
                      <a:pt x="430" y="214"/>
                    </a:cubicBezTo>
                    <a:cubicBezTo>
                      <a:pt x="430" y="214"/>
                      <a:pt x="430" y="214"/>
                      <a:pt x="430" y="214"/>
                    </a:cubicBezTo>
                    <a:cubicBezTo>
                      <a:pt x="447" y="214"/>
                      <a:pt x="463" y="211"/>
                      <a:pt x="481" y="205"/>
                    </a:cubicBezTo>
                    <a:cubicBezTo>
                      <a:pt x="485" y="213"/>
                      <a:pt x="492" y="219"/>
                      <a:pt x="501" y="224"/>
                    </a:cubicBezTo>
                    <a:cubicBezTo>
                      <a:pt x="503" y="224"/>
                      <a:pt x="504" y="225"/>
                      <a:pt x="505" y="226"/>
                    </a:cubicBezTo>
                    <a:cubicBezTo>
                      <a:pt x="488" y="262"/>
                      <a:pt x="488" y="262"/>
                      <a:pt x="488" y="262"/>
                    </a:cubicBezTo>
                    <a:cubicBezTo>
                      <a:pt x="484" y="270"/>
                      <a:pt x="487" y="279"/>
                      <a:pt x="495" y="283"/>
                    </a:cubicBezTo>
                    <a:cubicBezTo>
                      <a:pt x="592" y="330"/>
                      <a:pt x="592" y="330"/>
                      <a:pt x="592" y="330"/>
                    </a:cubicBezTo>
                    <a:cubicBezTo>
                      <a:pt x="600" y="334"/>
                      <a:pt x="610" y="331"/>
                      <a:pt x="614" y="323"/>
                    </a:cubicBezTo>
                    <a:cubicBezTo>
                      <a:pt x="691" y="165"/>
                      <a:pt x="691" y="165"/>
                      <a:pt x="691" y="165"/>
                    </a:cubicBezTo>
                    <a:cubicBezTo>
                      <a:pt x="695" y="157"/>
                      <a:pt x="691" y="147"/>
                      <a:pt x="683" y="144"/>
                    </a:cubicBezTo>
                    <a:cubicBezTo>
                      <a:pt x="586" y="96"/>
                      <a:pt x="586" y="96"/>
                      <a:pt x="586" y="96"/>
                    </a:cubicBezTo>
                    <a:cubicBezTo>
                      <a:pt x="578" y="92"/>
                      <a:pt x="569" y="96"/>
                      <a:pt x="565" y="104"/>
                    </a:cubicBezTo>
                    <a:cubicBezTo>
                      <a:pt x="547" y="140"/>
                      <a:pt x="547" y="140"/>
                      <a:pt x="547" y="140"/>
                    </a:cubicBezTo>
                    <a:cubicBezTo>
                      <a:pt x="546" y="139"/>
                      <a:pt x="545" y="138"/>
                      <a:pt x="543" y="137"/>
                    </a:cubicBezTo>
                    <a:cubicBezTo>
                      <a:pt x="528" y="130"/>
                      <a:pt x="512" y="131"/>
                      <a:pt x="498" y="139"/>
                    </a:cubicBezTo>
                    <a:cubicBezTo>
                      <a:pt x="490" y="135"/>
                      <a:pt x="479" y="135"/>
                      <a:pt x="470" y="140"/>
                    </a:cubicBezTo>
                    <a:cubicBezTo>
                      <a:pt x="454" y="148"/>
                      <a:pt x="441" y="150"/>
                      <a:pt x="430" y="150"/>
                    </a:cubicBezTo>
                    <a:cubicBezTo>
                      <a:pt x="416" y="150"/>
                      <a:pt x="404" y="146"/>
                      <a:pt x="392" y="138"/>
                    </a:cubicBezTo>
                    <a:cubicBezTo>
                      <a:pt x="374" y="126"/>
                      <a:pt x="358" y="106"/>
                      <a:pt x="347" y="88"/>
                    </a:cubicBezTo>
                    <a:cubicBezTo>
                      <a:pt x="342" y="79"/>
                      <a:pt x="338" y="71"/>
                      <a:pt x="335" y="66"/>
                    </a:cubicBezTo>
                    <a:cubicBezTo>
                      <a:pt x="334" y="63"/>
                      <a:pt x="333" y="61"/>
                      <a:pt x="332" y="59"/>
                    </a:cubicBezTo>
                    <a:cubicBezTo>
                      <a:pt x="332" y="58"/>
                      <a:pt x="332" y="58"/>
                      <a:pt x="332" y="58"/>
                    </a:cubicBezTo>
                    <a:cubicBezTo>
                      <a:pt x="331" y="57"/>
                      <a:pt x="331" y="57"/>
                      <a:pt x="331" y="57"/>
                    </a:cubicBezTo>
                    <a:cubicBezTo>
                      <a:pt x="331" y="57"/>
                      <a:pt x="331" y="57"/>
                      <a:pt x="331" y="57"/>
                    </a:cubicBezTo>
                    <a:cubicBezTo>
                      <a:pt x="331" y="57"/>
                      <a:pt x="331" y="57"/>
                      <a:pt x="331" y="57"/>
                    </a:cubicBezTo>
                    <a:cubicBezTo>
                      <a:pt x="331" y="57"/>
                      <a:pt x="331" y="57"/>
                      <a:pt x="331" y="57"/>
                    </a:cubicBezTo>
                    <a:cubicBezTo>
                      <a:pt x="331" y="56"/>
                      <a:pt x="330" y="55"/>
                      <a:pt x="330" y="54"/>
                    </a:cubicBezTo>
                    <a:cubicBezTo>
                      <a:pt x="325" y="29"/>
                      <a:pt x="311" y="8"/>
                      <a:pt x="290" y="2"/>
                    </a:cubicBezTo>
                    <a:cubicBezTo>
                      <a:pt x="282" y="0"/>
                      <a:pt x="272" y="0"/>
                      <a:pt x="263" y="1"/>
                    </a:cubicBezTo>
                    <a:cubicBezTo>
                      <a:pt x="258" y="1"/>
                      <a:pt x="253" y="0"/>
                      <a:pt x="246" y="0"/>
                    </a:cubicBezTo>
                    <a:cubicBezTo>
                      <a:pt x="218" y="1"/>
                      <a:pt x="173" y="5"/>
                      <a:pt x="132" y="34"/>
                    </a:cubicBezTo>
                    <a:cubicBezTo>
                      <a:pt x="112" y="49"/>
                      <a:pt x="93" y="70"/>
                      <a:pt x="81" y="97"/>
                    </a:cubicBezTo>
                    <a:cubicBezTo>
                      <a:pt x="68" y="125"/>
                      <a:pt x="61" y="160"/>
                      <a:pt x="61" y="201"/>
                    </a:cubicBezTo>
                    <a:cubicBezTo>
                      <a:pt x="61" y="220"/>
                      <a:pt x="62" y="240"/>
                      <a:pt x="65" y="262"/>
                    </a:cubicBezTo>
                    <a:cubicBezTo>
                      <a:pt x="67" y="278"/>
                      <a:pt x="81" y="290"/>
                      <a:pt x="97" y="290"/>
                    </a:cubicBezTo>
                    <a:cubicBezTo>
                      <a:pt x="98" y="290"/>
                      <a:pt x="100" y="290"/>
                      <a:pt x="101" y="290"/>
                    </a:cubicBezTo>
                    <a:cubicBezTo>
                      <a:pt x="119" y="287"/>
                      <a:pt x="131" y="271"/>
                      <a:pt x="129" y="253"/>
                    </a:cubicBezTo>
                    <a:cubicBezTo>
                      <a:pt x="126" y="234"/>
                      <a:pt x="125" y="217"/>
                      <a:pt x="125" y="201"/>
                    </a:cubicBezTo>
                    <a:cubicBezTo>
                      <a:pt x="125" y="167"/>
                      <a:pt x="130" y="142"/>
                      <a:pt x="139" y="124"/>
                    </a:cubicBezTo>
                    <a:cubicBezTo>
                      <a:pt x="150" y="100"/>
                      <a:pt x="166" y="86"/>
                      <a:pt x="184" y="78"/>
                    </a:cubicBezTo>
                    <a:cubicBezTo>
                      <a:pt x="159" y="155"/>
                      <a:pt x="153" y="207"/>
                      <a:pt x="163" y="293"/>
                    </a:cubicBezTo>
                    <a:cubicBezTo>
                      <a:pt x="166" y="308"/>
                      <a:pt x="171" y="319"/>
                      <a:pt x="176" y="328"/>
                    </a:cubicBezTo>
                    <a:cubicBezTo>
                      <a:pt x="177" y="333"/>
                      <a:pt x="177" y="338"/>
                      <a:pt x="177" y="345"/>
                    </a:cubicBezTo>
                    <a:cubicBezTo>
                      <a:pt x="177" y="372"/>
                      <a:pt x="173" y="415"/>
                      <a:pt x="153" y="457"/>
                    </a:cubicBezTo>
                    <a:cubicBezTo>
                      <a:pt x="133" y="499"/>
                      <a:pt x="100" y="541"/>
                      <a:pt x="35" y="573"/>
                    </a:cubicBezTo>
                    <a:cubicBezTo>
                      <a:pt x="10" y="585"/>
                      <a:pt x="0" y="615"/>
                      <a:pt x="12" y="640"/>
                    </a:cubicBezTo>
                    <a:cubicBezTo>
                      <a:pt x="24" y="664"/>
                      <a:pt x="53" y="675"/>
                      <a:pt x="78" y="663"/>
                    </a:cubicBezTo>
                    <a:close/>
                    <a:moveTo>
                      <a:pt x="538" y="148"/>
                    </a:moveTo>
                    <a:cubicBezTo>
                      <a:pt x="539" y="149"/>
                      <a:pt x="541" y="150"/>
                      <a:pt x="542" y="151"/>
                    </a:cubicBezTo>
                    <a:cubicBezTo>
                      <a:pt x="511" y="215"/>
                      <a:pt x="511" y="215"/>
                      <a:pt x="511" y="215"/>
                    </a:cubicBezTo>
                    <a:cubicBezTo>
                      <a:pt x="509" y="214"/>
                      <a:pt x="508" y="214"/>
                      <a:pt x="506" y="213"/>
                    </a:cubicBezTo>
                    <a:cubicBezTo>
                      <a:pt x="500" y="210"/>
                      <a:pt x="495" y="205"/>
                      <a:pt x="492" y="200"/>
                    </a:cubicBezTo>
                    <a:cubicBezTo>
                      <a:pt x="494" y="199"/>
                      <a:pt x="497" y="198"/>
                      <a:pt x="499" y="196"/>
                    </a:cubicBezTo>
                    <a:cubicBezTo>
                      <a:pt x="515" y="188"/>
                      <a:pt x="521" y="169"/>
                      <a:pt x="513" y="153"/>
                    </a:cubicBezTo>
                    <a:cubicBezTo>
                      <a:pt x="512" y="151"/>
                      <a:pt x="511" y="149"/>
                      <a:pt x="509" y="147"/>
                    </a:cubicBezTo>
                    <a:cubicBezTo>
                      <a:pt x="518" y="144"/>
                      <a:pt x="529" y="144"/>
                      <a:pt x="538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" name="Group 200"/>
            <p:cNvGrpSpPr>
              <a:grpSpLocks noChangeAspect="1"/>
            </p:cNvGrpSpPr>
            <p:nvPr/>
          </p:nvGrpSpPr>
          <p:grpSpPr bwMode="auto">
            <a:xfrm>
              <a:off x="5357524" y="4469210"/>
              <a:ext cx="505277" cy="1404148"/>
              <a:chOff x="6048" y="2140"/>
              <a:chExt cx="466" cy="1295"/>
            </a:xfrm>
            <a:solidFill>
              <a:schemeClr val="bg1"/>
            </a:solidFill>
          </p:grpSpPr>
          <p:sp>
            <p:nvSpPr>
              <p:cNvPr id="70" name="Freeform 202"/>
              <p:cNvSpPr/>
              <p:nvPr/>
            </p:nvSpPr>
            <p:spPr bwMode="auto">
              <a:xfrm>
                <a:off x="6181" y="2140"/>
                <a:ext cx="250" cy="249"/>
              </a:xfrm>
              <a:custGeom>
                <a:avLst/>
                <a:gdLst>
                  <a:gd name="T0" fmla="*/ 44 w 105"/>
                  <a:gd name="T1" fmla="*/ 100 h 105"/>
                  <a:gd name="T2" fmla="*/ 100 w 105"/>
                  <a:gd name="T3" fmla="*/ 62 h 105"/>
                  <a:gd name="T4" fmla="*/ 61 w 105"/>
                  <a:gd name="T5" fmla="*/ 5 h 105"/>
                  <a:gd name="T6" fmla="*/ 5 w 105"/>
                  <a:gd name="T7" fmla="*/ 44 h 105"/>
                  <a:gd name="T8" fmla="*/ 44 w 105"/>
                  <a:gd name="T9" fmla="*/ 10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05">
                    <a:moveTo>
                      <a:pt x="44" y="100"/>
                    </a:moveTo>
                    <a:cubicBezTo>
                      <a:pt x="70" y="105"/>
                      <a:pt x="95" y="88"/>
                      <a:pt x="100" y="62"/>
                    </a:cubicBezTo>
                    <a:cubicBezTo>
                      <a:pt x="105" y="35"/>
                      <a:pt x="87" y="10"/>
                      <a:pt x="61" y="5"/>
                    </a:cubicBezTo>
                    <a:cubicBezTo>
                      <a:pt x="35" y="0"/>
                      <a:pt x="10" y="18"/>
                      <a:pt x="5" y="44"/>
                    </a:cubicBezTo>
                    <a:cubicBezTo>
                      <a:pt x="0" y="70"/>
                      <a:pt x="17" y="95"/>
                      <a:pt x="44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203"/>
              <p:cNvSpPr/>
              <p:nvPr/>
            </p:nvSpPr>
            <p:spPr bwMode="auto">
              <a:xfrm>
                <a:off x="6048" y="2365"/>
                <a:ext cx="373" cy="1070"/>
              </a:xfrm>
              <a:custGeom>
                <a:avLst/>
                <a:gdLst>
                  <a:gd name="T0" fmla="*/ 20 w 157"/>
                  <a:gd name="T1" fmla="*/ 448 h 451"/>
                  <a:gd name="T2" fmla="*/ 30 w 157"/>
                  <a:gd name="T3" fmla="*/ 451 h 451"/>
                  <a:gd name="T4" fmla="*/ 55 w 157"/>
                  <a:gd name="T5" fmla="*/ 435 h 451"/>
                  <a:gd name="T6" fmla="*/ 85 w 157"/>
                  <a:gd name="T7" fmla="*/ 287 h 451"/>
                  <a:gd name="T8" fmla="*/ 84 w 157"/>
                  <a:gd name="T9" fmla="*/ 253 h 451"/>
                  <a:gd name="T10" fmla="*/ 94 w 157"/>
                  <a:gd name="T11" fmla="*/ 269 h 451"/>
                  <a:gd name="T12" fmla="*/ 103 w 157"/>
                  <a:gd name="T13" fmla="*/ 312 h 451"/>
                  <a:gd name="T14" fmla="*/ 101 w 157"/>
                  <a:gd name="T15" fmla="*/ 340 h 451"/>
                  <a:gd name="T16" fmla="*/ 123 w 157"/>
                  <a:gd name="T17" fmla="*/ 371 h 451"/>
                  <a:gd name="T18" fmla="*/ 153 w 157"/>
                  <a:gd name="T19" fmla="*/ 349 h 451"/>
                  <a:gd name="T20" fmla="*/ 153 w 157"/>
                  <a:gd name="T21" fmla="*/ 349 h 451"/>
                  <a:gd name="T22" fmla="*/ 157 w 157"/>
                  <a:gd name="T23" fmla="*/ 312 h 451"/>
                  <a:gd name="T24" fmla="*/ 141 w 157"/>
                  <a:gd name="T25" fmla="*/ 242 h 451"/>
                  <a:gd name="T26" fmla="*/ 95 w 157"/>
                  <a:gd name="T27" fmla="*/ 193 h 451"/>
                  <a:gd name="T28" fmla="*/ 95 w 157"/>
                  <a:gd name="T29" fmla="*/ 189 h 451"/>
                  <a:gd name="T30" fmla="*/ 95 w 157"/>
                  <a:gd name="T31" fmla="*/ 123 h 451"/>
                  <a:gd name="T32" fmla="*/ 64 w 157"/>
                  <a:gd name="T33" fmla="*/ 81 h 451"/>
                  <a:gd name="T34" fmla="*/ 52 w 157"/>
                  <a:gd name="T35" fmla="*/ 53 h 451"/>
                  <a:gd name="T36" fmla="*/ 64 w 157"/>
                  <a:gd name="T37" fmla="*/ 32 h 451"/>
                  <a:gd name="T38" fmla="*/ 85 w 157"/>
                  <a:gd name="T39" fmla="*/ 43 h 451"/>
                  <a:gd name="T40" fmla="*/ 85 w 157"/>
                  <a:gd name="T41" fmla="*/ 43 h 451"/>
                  <a:gd name="T42" fmla="*/ 94 w 157"/>
                  <a:gd name="T43" fmla="*/ 65 h 451"/>
                  <a:gd name="T44" fmla="*/ 106 w 157"/>
                  <a:gd name="T45" fmla="*/ 83 h 451"/>
                  <a:gd name="T46" fmla="*/ 107 w 157"/>
                  <a:gd name="T47" fmla="*/ 81 h 451"/>
                  <a:gd name="T48" fmla="*/ 93 w 157"/>
                  <a:gd name="T49" fmla="*/ 16 h 451"/>
                  <a:gd name="T50" fmla="*/ 30 w 157"/>
                  <a:gd name="T51" fmla="*/ 40 h 451"/>
                  <a:gd name="T52" fmla="*/ 7 w 157"/>
                  <a:gd name="T53" fmla="*/ 187 h 451"/>
                  <a:gd name="T54" fmla="*/ 27 w 157"/>
                  <a:gd name="T55" fmla="*/ 232 h 451"/>
                  <a:gd name="T56" fmla="*/ 32 w 157"/>
                  <a:gd name="T57" fmla="*/ 287 h 451"/>
                  <a:gd name="T58" fmla="*/ 6 w 157"/>
                  <a:gd name="T59" fmla="*/ 413 h 451"/>
                  <a:gd name="T60" fmla="*/ 20 w 157"/>
                  <a:gd name="T61" fmla="*/ 448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7" h="451">
                    <a:moveTo>
                      <a:pt x="20" y="448"/>
                    </a:moveTo>
                    <a:cubicBezTo>
                      <a:pt x="23" y="450"/>
                      <a:pt x="27" y="451"/>
                      <a:pt x="30" y="451"/>
                    </a:cubicBezTo>
                    <a:cubicBezTo>
                      <a:pt x="41" y="451"/>
                      <a:pt x="50" y="445"/>
                      <a:pt x="55" y="435"/>
                    </a:cubicBezTo>
                    <a:cubicBezTo>
                      <a:pt x="79" y="380"/>
                      <a:pt x="85" y="328"/>
                      <a:pt x="85" y="287"/>
                    </a:cubicBezTo>
                    <a:cubicBezTo>
                      <a:pt x="85" y="274"/>
                      <a:pt x="85" y="263"/>
                      <a:pt x="84" y="253"/>
                    </a:cubicBezTo>
                    <a:cubicBezTo>
                      <a:pt x="88" y="257"/>
                      <a:pt x="91" y="263"/>
                      <a:pt x="94" y="269"/>
                    </a:cubicBezTo>
                    <a:cubicBezTo>
                      <a:pt x="99" y="280"/>
                      <a:pt x="103" y="293"/>
                      <a:pt x="103" y="312"/>
                    </a:cubicBezTo>
                    <a:cubicBezTo>
                      <a:pt x="103" y="320"/>
                      <a:pt x="102" y="330"/>
                      <a:pt x="101" y="340"/>
                    </a:cubicBezTo>
                    <a:cubicBezTo>
                      <a:pt x="98" y="355"/>
                      <a:pt x="108" y="369"/>
                      <a:pt x="123" y="371"/>
                    </a:cubicBezTo>
                    <a:cubicBezTo>
                      <a:pt x="137" y="373"/>
                      <a:pt x="151" y="364"/>
                      <a:pt x="153" y="349"/>
                    </a:cubicBezTo>
                    <a:cubicBezTo>
                      <a:pt x="153" y="349"/>
                      <a:pt x="153" y="349"/>
                      <a:pt x="153" y="349"/>
                    </a:cubicBezTo>
                    <a:cubicBezTo>
                      <a:pt x="156" y="336"/>
                      <a:pt x="157" y="324"/>
                      <a:pt x="157" y="312"/>
                    </a:cubicBezTo>
                    <a:cubicBezTo>
                      <a:pt x="157" y="284"/>
                      <a:pt x="151" y="261"/>
                      <a:pt x="141" y="242"/>
                    </a:cubicBezTo>
                    <a:cubicBezTo>
                      <a:pt x="128" y="218"/>
                      <a:pt x="111" y="203"/>
                      <a:pt x="95" y="193"/>
                    </a:cubicBezTo>
                    <a:cubicBezTo>
                      <a:pt x="95" y="191"/>
                      <a:pt x="95" y="190"/>
                      <a:pt x="95" y="189"/>
                    </a:cubicBezTo>
                    <a:cubicBezTo>
                      <a:pt x="91" y="166"/>
                      <a:pt x="92" y="144"/>
                      <a:pt x="95" y="123"/>
                    </a:cubicBezTo>
                    <a:cubicBezTo>
                      <a:pt x="81" y="109"/>
                      <a:pt x="71" y="94"/>
                      <a:pt x="64" y="81"/>
                    </a:cubicBezTo>
                    <a:cubicBezTo>
                      <a:pt x="56" y="66"/>
                      <a:pt x="52" y="54"/>
                      <a:pt x="52" y="53"/>
                    </a:cubicBezTo>
                    <a:cubicBezTo>
                      <a:pt x="49" y="44"/>
                      <a:pt x="55" y="35"/>
                      <a:pt x="64" y="32"/>
                    </a:cubicBezTo>
                    <a:cubicBezTo>
                      <a:pt x="73" y="29"/>
                      <a:pt x="82" y="34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4"/>
                      <a:pt x="88" y="53"/>
                      <a:pt x="94" y="65"/>
                    </a:cubicBezTo>
                    <a:cubicBezTo>
                      <a:pt x="97" y="70"/>
                      <a:pt x="101" y="77"/>
                      <a:pt x="106" y="83"/>
                    </a:cubicBezTo>
                    <a:cubicBezTo>
                      <a:pt x="106" y="82"/>
                      <a:pt x="106" y="81"/>
                      <a:pt x="107" y="81"/>
                    </a:cubicBezTo>
                    <a:cubicBezTo>
                      <a:pt x="115" y="59"/>
                      <a:pt x="110" y="32"/>
                      <a:pt x="93" y="16"/>
                    </a:cubicBezTo>
                    <a:cubicBezTo>
                      <a:pt x="75" y="0"/>
                      <a:pt x="44" y="7"/>
                      <a:pt x="30" y="40"/>
                    </a:cubicBezTo>
                    <a:cubicBezTo>
                      <a:pt x="10" y="85"/>
                      <a:pt x="2" y="135"/>
                      <a:pt x="7" y="187"/>
                    </a:cubicBezTo>
                    <a:cubicBezTo>
                      <a:pt x="9" y="206"/>
                      <a:pt x="17" y="221"/>
                      <a:pt x="27" y="232"/>
                    </a:cubicBezTo>
                    <a:cubicBezTo>
                      <a:pt x="30" y="246"/>
                      <a:pt x="32" y="265"/>
                      <a:pt x="32" y="287"/>
                    </a:cubicBezTo>
                    <a:cubicBezTo>
                      <a:pt x="32" y="322"/>
                      <a:pt x="26" y="367"/>
                      <a:pt x="6" y="413"/>
                    </a:cubicBezTo>
                    <a:cubicBezTo>
                      <a:pt x="0" y="427"/>
                      <a:pt x="6" y="443"/>
                      <a:pt x="20" y="4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204"/>
              <p:cNvSpPr/>
              <p:nvPr/>
            </p:nvSpPr>
            <p:spPr bwMode="auto">
              <a:xfrm>
                <a:off x="6177" y="2448"/>
                <a:ext cx="337" cy="297"/>
              </a:xfrm>
              <a:custGeom>
                <a:avLst/>
                <a:gdLst>
                  <a:gd name="T0" fmla="*/ 50 w 142"/>
                  <a:gd name="T1" fmla="*/ 53 h 125"/>
                  <a:gd name="T2" fmla="*/ 37 w 142"/>
                  <a:gd name="T3" fmla="*/ 32 h 125"/>
                  <a:gd name="T4" fmla="*/ 27 w 142"/>
                  <a:gd name="T5" fmla="*/ 10 h 125"/>
                  <a:gd name="T6" fmla="*/ 21 w 142"/>
                  <a:gd name="T7" fmla="*/ 2 h 125"/>
                  <a:gd name="T8" fmla="*/ 11 w 142"/>
                  <a:gd name="T9" fmla="*/ 1 h 125"/>
                  <a:gd name="T10" fmla="*/ 8 w 142"/>
                  <a:gd name="T11" fmla="*/ 2 h 125"/>
                  <a:gd name="T12" fmla="*/ 2 w 142"/>
                  <a:gd name="T13" fmla="*/ 17 h 125"/>
                  <a:gd name="T14" fmla="*/ 14 w 142"/>
                  <a:gd name="T15" fmla="*/ 44 h 125"/>
                  <a:gd name="T16" fmla="*/ 42 w 142"/>
                  <a:gd name="T17" fmla="*/ 83 h 125"/>
                  <a:gd name="T18" fmla="*/ 53 w 142"/>
                  <a:gd name="T19" fmla="*/ 93 h 125"/>
                  <a:gd name="T20" fmla="*/ 128 w 142"/>
                  <a:gd name="T21" fmla="*/ 125 h 125"/>
                  <a:gd name="T22" fmla="*/ 135 w 142"/>
                  <a:gd name="T23" fmla="*/ 123 h 125"/>
                  <a:gd name="T24" fmla="*/ 142 w 142"/>
                  <a:gd name="T25" fmla="*/ 113 h 125"/>
                  <a:gd name="T26" fmla="*/ 139 w 142"/>
                  <a:gd name="T27" fmla="*/ 104 h 125"/>
                  <a:gd name="T28" fmla="*/ 130 w 142"/>
                  <a:gd name="T29" fmla="*/ 99 h 125"/>
                  <a:gd name="T30" fmla="*/ 69 w 142"/>
                  <a:gd name="T31" fmla="*/ 74 h 125"/>
                  <a:gd name="T32" fmla="*/ 50 w 142"/>
                  <a:gd name="T33" fmla="*/ 5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2" h="125">
                    <a:moveTo>
                      <a:pt x="50" y="53"/>
                    </a:moveTo>
                    <a:cubicBezTo>
                      <a:pt x="44" y="45"/>
                      <a:pt x="40" y="38"/>
                      <a:pt x="37" y="32"/>
                    </a:cubicBezTo>
                    <a:cubicBezTo>
                      <a:pt x="30" y="19"/>
                      <a:pt x="27" y="10"/>
                      <a:pt x="27" y="10"/>
                    </a:cubicBezTo>
                    <a:cubicBezTo>
                      <a:pt x="26" y="6"/>
                      <a:pt x="24" y="4"/>
                      <a:pt x="21" y="2"/>
                    </a:cubicBezTo>
                    <a:cubicBezTo>
                      <a:pt x="18" y="0"/>
                      <a:pt x="14" y="0"/>
                      <a:pt x="11" y="1"/>
                    </a:cubicBezTo>
                    <a:cubicBezTo>
                      <a:pt x="10" y="1"/>
                      <a:pt x="9" y="2"/>
                      <a:pt x="8" y="2"/>
                    </a:cubicBezTo>
                    <a:cubicBezTo>
                      <a:pt x="3" y="5"/>
                      <a:pt x="0" y="11"/>
                      <a:pt x="2" y="17"/>
                    </a:cubicBezTo>
                    <a:cubicBezTo>
                      <a:pt x="3" y="19"/>
                      <a:pt x="6" y="30"/>
                      <a:pt x="14" y="44"/>
                    </a:cubicBezTo>
                    <a:cubicBezTo>
                      <a:pt x="22" y="59"/>
                      <a:pt x="31" y="72"/>
                      <a:pt x="42" y="83"/>
                    </a:cubicBezTo>
                    <a:cubicBezTo>
                      <a:pt x="45" y="87"/>
                      <a:pt x="49" y="90"/>
                      <a:pt x="53" y="93"/>
                    </a:cubicBezTo>
                    <a:cubicBezTo>
                      <a:pt x="68" y="106"/>
                      <a:pt x="93" y="122"/>
                      <a:pt x="128" y="125"/>
                    </a:cubicBezTo>
                    <a:cubicBezTo>
                      <a:pt x="130" y="125"/>
                      <a:pt x="133" y="125"/>
                      <a:pt x="135" y="123"/>
                    </a:cubicBezTo>
                    <a:cubicBezTo>
                      <a:pt x="139" y="121"/>
                      <a:pt x="141" y="117"/>
                      <a:pt x="142" y="113"/>
                    </a:cubicBezTo>
                    <a:cubicBezTo>
                      <a:pt x="142" y="110"/>
                      <a:pt x="141" y="106"/>
                      <a:pt x="139" y="104"/>
                    </a:cubicBezTo>
                    <a:cubicBezTo>
                      <a:pt x="136" y="101"/>
                      <a:pt x="133" y="99"/>
                      <a:pt x="130" y="99"/>
                    </a:cubicBezTo>
                    <a:cubicBezTo>
                      <a:pt x="107" y="97"/>
                      <a:pt x="87" y="89"/>
                      <a:pt x="69" y="74"/>
                    </a:cubicBezTo>
                    <a:cubicBezTo>
                      <a:pt x="62" y="67"/>
                      <a:pt x="55" y="60"/>
                      <a:pt x="5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" name="Group 207"/>
            <p:cNvGrpSpPr>
              <a:grpSpLocks noChangeAspect="1"/>
            </p:cNvGrpSpPr>
            <p:nvPr/>
          </p:nvGrpSpPr>
          <p:grpSpPr bwMode="auto">
            <a:xfrm>
              <a:off x="6941724" y="3802101"/>
              <a:ext cx="638353" cy="805277"/>
              <a:chOff x="6566" y="246"/>
              <a:chExt cx="1262" cy="1592"/>
            </a:xfrm>
            <a:solidFill>
              <a:schemeClr val="bg1"/>
            </a:solidFill>
          </p:grpSpPr>
          <p:sp>
            <p:nvSpPr>
              <p:cNvPr id="67" name="Freeform 208"/>
              <p:cNvSpPr/>
              <p:nvPr/>
            </p:nvSpPr>
            <p:spPr bwMode="auto">
              <a:xfrm>
                <a:off x="7350" y="246"/>
                <a:ext cx="478" cy="446"/>
              </a:xfrm>
              <a:custGeom>
                <a:avLst/>
                <a:gdLst>
                  <a:gd name="T0" fmla="*/ 130 w 201"/>
                  <a:gd name="T1" fmla="*/ 16 h 188"/>
                  <a:gd name="T2" fmla="*/ 15 w 201"/>
                  <a:gd name="T3" fmla="*/ 71 h 188"/>
                  <a:gd name="T4" fmla="*/ 56 w 201"/>
                  <a:gd name="T5" fmla="*/ 180 h 188"/>
                  <a:gd name="T6" fmla="*/ 72 w 201"/>
                  <a:gd name="T7" fmla="*/ 139 h 188"/>
                  <a:gd name="T8" fmla="*/ 113 w 201"/>
                  <a:gd name="T9" fmla="*/ 120 h 188"/>
                  <a:gd name="T10" fmla="*/ 132 w 201"/>
                  <a:gd name="T11" fmla="*/ 161 h 188"/>
                  <a:gd name="T12" fmla="*/ 122 w 201"/>
                  <a:gd name="T13" fmla="*/ 188 h 188"/>
                  <a:gd name="T14" fmla="*/ 185 w 201"/>
                  <a:gd name="T15" fmla="*/ 131 h 188"/>
                  <a:gd name="T16" fmla="*/ 130 w 201"/>
                  <a:gd name="T17" fmla="*/ 16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1" h="188">
                    <a:moveTo>
                      <a:pt x="130" y="16"/>
                    </a:moveTo>
                    <a:cubicBezTo>
                      <a:pt x="83" y="0"/>
                      <a:pt x="32" y="24"/>
                      <a:pt x="15" y="71"/>
                    </a:cubicBezTo>
                    <a:cubicBezTo>
                      <a:pt x="0" y="113"/>
                      <a:pt x="18" y="159"/>
                      <a:pt x="56" y="180"/>
                    </a:cubicBezTo>
                    <a:cubicBezTo>
                      <a:pt x="62" y="168"/>
                      <a:pt x="67" y="154"/>
                      <a:pt x="72" y="139"/>
                    </a:cubicBezTo>
                    <a:cubicBezTo>
                      <a:pt x="78" y="123"/>
                      <a:pt x="96" y="114"/>
                      <a:pt x="113" y="120"/>
                    </a:cubicBezTo>
                    <a:cubicBezTo>
                      <a:pt x="130" y="126"/>
                      <a:pt x="138" y="144"/>
                      <a:pt x="132" y="161"/>
                    </a:cubicBezTo>
                    <a:cubicBezTo>
                      <a:pt x="129" y="170"/>
                      <a:pt x="126" y="180"/>
                      <a:pt x="122" y="188"/>
                    </a:cubicBezTo>
                    <a:cubicBezTo>
                      <a:pt x="150" y="181"/>
                      <a:pt x="174" y="160"/>
                      <a:pt x="185" y="131"/>
                    </a:cubicBezTo>
                    <a:cubicBezTo>
                      <a:pt x="201" y="84"/>
                      <a:pt x="177" y="33"/>
                      <a:pt x="13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209"/>
              <p:cNvSpPr/>
              <p:nvPr/>
            </p:nvSpPr>
            <p:spPr bwMode="auto">
              <a:xfrm>
                <a:off x="6566" y="401"/>
                <a:ext cx="1005" cy="1437"/>
              </a:xfrm>
              <a:custGeom>
                <a:avLst/>
                <a:gdLst>
                  <a:gd name="T0" fmla="*/ 372 w 423"/>
                  <a:gd name="T1" fmla="*/ 299 h 606"/>
                  <a:gd name="T2" fmla="*/ 329 w 423"/>
                  <a:gd name="T3" fmla="*/ 263 h 606"/>
                  <a:gd name="T4" fmla="*/ 192 w 423"/>
                  <a:gd name="T5" fmla="*/ 263 h 606"/>
                  <a:gd name="T6" fmla="*/ 263 w 423"/>
                  <a:gd name="T7" fmla="*/ 186 h 606"/>
                  <a:gd name="T8" fmla="*/ 257 w 423"/>
                  <a:gd name="T9" fmla="*/ 173 h 606"/>
                  <a:gd name="T10" fmla="*/ 239 w 423"/>
                  <a:gd name="T11" fmla="*/ 104 h 606"/>
                  <a:gd name="T12" fmla="*/ 266 w 423"/>
                  <a:gd name="T13" fmla="*/ 67 h 606"/>
                  <a:gd name="T14" fmla="*/ 302 w 423"/>
                  <a:gd name="T15" fmla="*/ 93 h 606"/>
                  <a:gd name="T16" fmla="*/ 303 w 423"/>
                  <a:gd name="T17" fmla="*/ 95 h 606"/>
                  <a:gd name="T18" fmla="*/ 304 w 423"/>
                  <a:gd name="T19" fmla="*/ 101 h 606"/>
                  <a:gd name="T20" fmla="*/ 309 w 423"/>
                  <a:gd name="T21" fmla="*/ 123 h 606"/>
                  <a:gd name="T22" fmla="*/ 314 w 423"/>
                  <a:gd name="T23" fmla="*/ 139 h 606"/>
                  <a:gd name="T24" fmla="*/ 324 w 423"/>
                  <a:gd name="T25" fmla="*/ 53 h 606"/>
                  <a:gd name="T26" fmla="*/ 192 w 423"/>
                  <a:gd name="T27" fmla="*/ 38 h 606"/>
                  <a:gd name="T28" fmla="*/ 32 w 423"/>
                  <a:gd name="T29" fmla="*/ 217 h 606"/>
                  <a:gd name="T30" fmla="*/ 61 w 423"/>
                  <a:gd name="T31" fmla="*/ 347 h 606"/>
                  <a:gd name="T32" fmla="*/ 81 w 423"/>
                  <a:gd name="T33" fmla="*/ 350 h 606"/>
                  <a:gd name="T34" fmla="*/ 92 w 423"/>
                  <a:gd name="T35" fmla="*/ 351 h 606"/>
                  <a:gd name="T36" fmla="*/ 92 w 423"/>
                  <a:gd name="T37" fmla="*/ 351 h 606"/>
                  <a:gd name="T38" fmla="*/ 292 w 423"/>
                  <a:gd name="T39" fmla="*/ 351 h 606"/>
                  <a:gd name="T40" fmla="*/ 332 w 423"/>
                  <a:gd name="T41" fmla="*/ 570 h 606"/>
                  <a:gd name="T42" fmla="*/ 375 w 423"/>
                  <a:gd name="T43" fmla="*/ 606 h 606"/>
                  <a:gd name="T44" fmla="*/ 383 w 423"/>
                  <a:gd name="T45" fmla="*/ 605 h 606"/>
                  <a:gd name="T46" fmla="*/ 419 w 423"/>
                  <a:gd name="T47" fmla="*/ 554 h 606"/>
                  <a:gd name="T48" fmla="*/ 372 w 423"/>
                  <a:gd name="T49" fmla="*/ 299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3" h="606">
                    <a:moveTo>
                      <a:pt x="372" y="299"/>
                    </a:moveTo>
                    <a:cubicBezTo>
                      <a:pt x="368" y="278"/>
                      <a:pt x="350" y="263"/>
                      <a:pt x="329" y="263"/>
                    </a:cubicBezTo>
                    <a:cubicBezTo>
                      <a:pt x="192" y="263"/>
                      <a:pt x="192" y="263"/>
                      <a:pt x="192" y="263"/>
                    </a:cubicBezTo>
                    <a:cubicBezTo>
                      <a:pt x="212" y="235"/>
                      <a:pt x="236" y="209"/>
                      <a:pt x="263" y="186"/>
                    </a:cubicBezTo>
                    <a:cubicBezTo>
                      <a:pt x="261" y="182"/>
                      <a:pt x="259" y="177"/>
                      <a:pt x="257" y="173"/>
                    </a:cubicBezTo>
                    <a:cubicBezTo>
                      <a:pt x="245" y="138"/>
                      <a:pt x="240" y="105"/>
                      <a:pt x="239" y="104"/>
                    </a:cubicBezTo>
                    <a:cubicBezTo>
                      <a:pt x="236" y="86"/>
                      <a:pt x="248" y="70"/>
                      <a:pt x="266" y="67"/>
                    </a:cubicBezTo>
                    <a:cubicBezTo>
                      <a:pt x="283" y="64"/>
                      <a:pt x="299" y="76"/>
                      <a:pt x="302" y="93"/>
                    </a:cubicBezTo>
                    <a:cubicBezTo>
                      <a:pt x="302" y="93"/>
                      <a:pt x="303" y="94"/>
                      <a:pt x="303" y="95"/>
                    </a:cubicBezTo>
                    <a:cubicBezTo>
                      <a:pt x="303" y="96"/>
                      <a:pt x="304" y="98"/>
                      <a:pt x="304" y="101"/>
                    </a:cubicBezTo>
                    <a:cubicBezTo>
                      <a:pt x="305" y="107"/>
                      <a:pt x="307" y="114"/>
                      <a:pt x="309" y="123"/>
                    </a:cubicBezTo>
                    <a:cubicBezTo>
                      <a:pt x="310" y="128"/>
                      <a:pt x="312" y="133"/>
                      <a:pt x="314" y="139"/>
                    </a:cubicBezTo>
                    <a:cubicBezTo>
                      <a:pt x="330" y="113"/>
                      <a:pt x="336" y="82"/>
                      <a:pt x="324" y="53"/>
                    </a:cubicBezTo>
                    <a:cubicBezTo>
                      <a:pt x="307" y="12"/>
                      <a:pt x="244" y="0"/>
                      <a:pt x="192" y="38"/>
                    </a:cubicBezTo>
                    <a:cubicBezTo>
                      <a:pt x="127" y="86"/>
                      <a:pt x="72" y="147"/>
                      <a:pt x="32" y="217"/>
                    </a:cubicBezTo>
                    <a:cubicBezTo>
                      <a:pt x="0" y="273"/>
                      <a:pt x="19" y="334"/>
                      <a:pt x="61" y="347"/>
                    </a:cubicBezTo>
                    <a:cubicBezTo>
                      <a:pt x="68" y="349"/>
                      <a:pt x="75" y="350"/>
                      <a:pt x="81" y="350"/>
                    </a:cubicBezTo>
                    <a:cubicBezTo>
                      <a:pt x="85" y="351"/>
                      <a:pt x="88" y="351"/>
                      <a:pt x="92" y="351"/>
                    </a:cubicBezTo>
                    <a:cubicBezTo>
                      <a:pt x="92" y="351"/>
                      <a:pt x="92" y="351"/>
                      <a:pt x="92" y="351"/>
                    </a:cubicBezTo>
                    <a:cubicBezTo>
                      <a:pt x="292" y="351"/>
                      <a:pt x="292" y="351"/>
                      <a:pt x="292" y="351"/>
                    </a:cubicBezTo>
                    <a:cubicBezTo>
                      <a:pt x="332" y="570"/>
                      <a:pt x="332" y="570"/>
                      <a:pt x="332" y="570"/>
                    </a:cubicBezTo>
                    <a:cubicBezTo>
                      <a:pt x="336" y="591"/>
                      <a:pt x="355" y="606"/>
                      <a:pt x="375" y="606"/>
                    </a:cubicBezTo>
                    <a:cubicBezTo>
                      <a:pt x="378" y="606"/>
                      <a:pt x="381" y="606"/>
                      <a:pt x="383" y="605"/>
                    </a:cubicBezTo>
                    <a:cubicBezTo>
                      <a:pt x="407" y="601"/>
                      <a:pt x="423" y="578"/>
                      <a:pt x="419" y="554"/>
                    </a:cubicBezTo>
                    <a:lnTo>
                      <a:pt x="372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211"/>
              <p:cNvSpPr/>
              <p:nvPr/>
            </p:nvSpPr>
            <p:spPr bwMode="auto">
              <a:xfrm>
                <a:off x="7151" y="545"/>
                <a:ext cx="501" cy="449"/>
              </a:xfrm>
              <a:custGeom>
                <a:avLst/>
                <a:gdLst>
                  <a:gd name="T0" fmla="*/ 208 w 211"/>
                  <a:gd name="T1" fmla="*/ 14 h 189"/>
                  <a:gd name="T2" fmla="*/ 194 w 211"/>
                  <a:gd name="T3" fmla="*/ 1 h 189"/>
                  <a:gd name="T4" fmla="*/ 186 w 211"/>
                  <a:gd name="T5" fmla="*/ 0 h 189"/>
                  <a:gd name="T6" fmla="*/ 164 w 211"/>
                  <a:gd name="T7" fmla="*/ 16 h 189"/>
                  <a:gd name="T8" fmla="*/ 148 w 211"/>
                  <a:gd name="T9" fmla="*/ 57 h 189"/>
                  <a:gd name="T10" fmla="*/ 115 w 211"/>
                  <a:gd name="T11" fmla="*/ 121 h 189"/>
                  <a:gd name="T12" fmla="*/ 99 w 211"/>
                  <a:gd name="T13" fmla="*/ 138 h 189"/>
                  <a:gd name="T14" fmla="*/ 93 w 211"/>
                  <a:gd name="T15" fmla="*/ 142 h 189"/>
                  <a:gd name="T16" fmla="*/ 88 w 211"/>
                  <a:gd name="T17" fmla="*/ 138 h 189"/>
                  <a:gd name="T18" fmla="*/ 75 w 211"/>
                  <a:gd name="T19" fmla="*/ 120 h 189"/>
                  <a:gd name="T20" fmla="*/ 62 w 211"/>
                  <a:gd name="T21" fmla="*/ 86 h 189"/>
                  <a:gd name="T22" fmla="*/ 55 w 211"/>
                  <a:gd name="T23" fmla="*/ 64 h 189"/>
                  <a:gd name="T24" fmla="*/ 50 w 211"/>
                  <a:gd name="T25" fmla="*/ 42 h 189"/>
                  <a:gd name="T26" fmla="*/ 49 w 211"/>
                  <a:gd name="T27" fmla="*/ 35 h 189"/>
                  <a:gd name="T28" fmla="*/ 49 w 211"/>
                  <a:gd name="T29" fmla="*/ 33 h 189"/>
                  <a:gd name="T30" fmla="*/ 25 w 211"/>
                  <a:gd name="T31" fmla="*/ 13 h 189"/>
                  <a:gd name="T32" fmla="*/ 21 w 211"/>
                  <a:gd name="T33" fmla="*/ 14 h 189"/>
                  <a:gd name="T34" fmla="*/ 5 w 211"/>
                  <a:gd name="T35" fmla="*/ 24 h 189"/>
                  <a:gd name="T36" fmla="*/ 1 w 211"/>
                  <a:gd name="T37" fmla="*/ 41 h 189"/>
                  <a:gd name="T38" fmla="*/ 1 w 211"/>
                  <a:gd name="T39" fmla="*/ 42 h 189"/>
                  <a:gd name="T40" fmla="*/ 19 w 211"/>
                  <a:gd name="T41" fmla="*/ 109 h 189"/>
                  <a:gd name="T42" fmla="*/ 23 w 211"/>
                  <a:gd name="T43" fmla="*/ 120 h 189"/>
                  <a:gd name="T44" fmla="*/ 43 w 211"/>
                  <a:gd name="T45" fmla="*/ 159 h 189"/>
                  <a:gd name="T46" fmla="*/ 63 w 211"/>
                  <a:gd name="T47" fmla="*/ 179 h 189"/>
                  <a:gd name="T48" fmla="*/ 93 w 211"/>
                  <a:gd name="T49" fmla="*/ 189 h 189"/>
                  <a:gd name="T50" fmla="*/ 93 w 211"/>
                  <a:gd name="T51" fmla="*/ 189 h 189"/>
                  <a:gd name="T52" fmla="*/ 126 w 211"/>
                  <a:gd name="T53" fmla="*/ 178 h 189"/>
                  <a:gd name="T54" fmla="*/ 167 w 211"/>
                  <a:gd name="T55" fmla="*/ 127 h 189"/>
                  <a:gd name="T56" fmla="*/ 197 w 211"/>
                  <a:gd name="T57" fmla="*/ 64 h 189"/>
                  <a:gd name="T58" fmla="*/ 209 w 211"/>
                  <a:gd name="T59" fmla="*/ 32 h 189"/>
                  <a:gd name="T60" fmla="*/ 208 w 211"/>
                  <a:gd name="T61" fmla="*/ 1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1" h="189">
                    <a:moveTo>
                      <a:pt x="208" y="14"/>
                    </a:moveTo>
                    <a:cubicBezTo>
                      <a:pt x="205" y="8"/>
                      <a:pt x="200" y="4"/>
                      <a:pt x="194" y="1"/>
                    </a:cubicBezTo>
                    <a:cubicBezTo>
                      <a:pt x="192" y="1"/>
                      <a:pt x="189" y="0"/>
                      <a:pt x="186" y="0"/>
                    </a:cubicBezTo>
                    <a:cubicBezTo>
                      <a:pt x="176" y="0"/>
                      <a:pt x="167" y="6"/>
                      <a:pt x="164" y="16"/>
                    </a:cubicBezTo>
                    <a:cubicBezTo>
                      <a:pt x="158" y="32"/>
                      <a:pt x="153" y="45"/>
                      <a:pt x="148" y="57"/>
                    </a:cubicBezTo>
                    <a:cubicBezTo>
                      <a:pt x="134" y="90"/>
                      <a:pt x="123" y="110"/>
                      <a:pt x="115" y="121"/>
                    </a:cubicBezTo>
                    <a:cubicBezTo>
                      <a:pt x="107" y="132"/>
                      <a:pt x="101" y="137"/>
                      <a:pt x="99" y="138"/>
                    </a:cubicBezTo>
                    <a:cubicBezTo>
                      <a:pt x="93" y="142"/>
                      <a:pt x="93" y="142"/>
                      <a:pt x="93" y="142"/>
                    </a:cubicBezTo>
                    <a:cubicBezTo>
                      <a:pt x="88" y="138"/>
                      <a:pt x="88" y="138"/>
                      <a:pt x="88" y="138"/>
                    </a:cubicBezTo>
                    <a:cubicBezTo>
                      <a:pt x="85" y="135"/>
                      <a:pt x="80" y="128"/>
                      <a:pt x="75" y="120"/>
                    </a:cubicBezTo>
                    <a:cubicBezTo>
                      <a:pt x="70" y="109"/>
                      <a:pt x="65" y="97"/>
                      <a:pt x="62" y="86"/>
                    </a:cubicBezTo>
                    <a:cubicBezTo>
                      <a:pt x="59" y="77"/>
                      <a:pt x="57" y="69"/>
                      <a:pt x="55" y="64"/>
                    </a:cubicBezTo>
                    <a:cubicBezTo>
                      <a:pt x="53" y="57"/>
                      <a:pt x="52" y="49"/>
                      <a:pt x="50" y="42"/>
                    </a:cubicBezTo>
                    <a:cubicBezTo>
                      <a:pt x="50" y="39"/>
                      <a:pt x="49" y="37"/>
                      <a:pt x="49" y="35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7" y="22"/>
                      <a:pt x="37" y="13"/>
                      <a:pt x="25" y="13"/>
                    </a:cubicBezTo>
                    <a:cubicBezTo>
                      <a:pt x="24" y="13"/>
                      <a:pt x="22" y="13"/>
                      <a:pt x="21" y="14"/>
                    </a:cubicBezTo>
                    <a:cubicBezTo>
                      <a:pt x="15" y="15"/>
                      <a:pt x="9" y="18"/>
                      <a:pt x="5" y="24"/>
                    </a:cubicBezTo>
                    <a:cubicBezTo>
                      <a:pt x="2" y="29"/>
                      <a:pt x="0" y="35"/>
                      <a:pt x="1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3" y="53"/>
                      <a:pt x="9" y="80"/>
                      <a:pt x="19" y="109"/>
                    </a:cubicBezTo>
                    <a:cubicBezTo>
                      <a:pt x="20" y="113"/>
                      <a:pt x="22" y="116"/>
                      <a:pt x="23" y="120"/>
                    </a:cubicBezTo>
                    <a:cubicBezTo>
                      <a:pt x="28" y="132"/>
                      <a:pt x="34" y="146"/>
                      <a:pt x="43" y="159"/>
                    </a:cubicBezTo>
                    <a:cubicBezTo>
                      <a:pt x="50" y="168"/>
                      <a:pt x="56" y="174"/>
                      <a:pt x="63" y="179"/>
                    </a:cubicBezTo>
                    <a:cubicBezTo>
                      <a:pt x="68" y="183"/>
                      <a:pt x="79" y="189"/>
                      <a:pt x="93" y="189"/>
                    </a:cubicBezTo>
                    <a:cubicBezTo>
                      <a:pt x="93" y="189"/>
                      <a:pt x="93" y="189"/>
                      <a:pt x="93" y="189"/>
                    </a:cubicBezTo>
                    <a:cubicBezTo>
                      <a:pt x="104" y="189"/>
                      <a:pt x="116" y="185"/>
                      <a:pt x="126" y="178"/>
                    </a:cubicBezTo>
                    <a:cubicBezTo>
                      <a:pt x="141" y="167"/>
                      <a:pt x="153" y="152"/>
                      <a:pt x="167" y="127"/>
                    </a:cubicBezTo>
                    <a:cubicBezTo>
                      <a:pt x="177" y="110"/>
                      <a:pt x="187" y="89"/>
                      <a:pt x="197" y="64"/>
                    </a:cubicBezTo>
                    <a:cubicBezTo>
                      <a:pt x="201" y="54"/>
                      <a:pt x="205" y="44"/>
                      <a:pt x="209" y="32"/>
                    </a:cubicBezTo>
                    <a:cubicBezTo>
                      <a:pt x="211" y="26"/>
                      <a:pt x="211" y="20"/>
                      <a:pt x="20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5" name="ïŝľíďe"/>
          <p:cNvSpPr/>
          <p:nvPr/>
        </p:nvSpPr>
        <p:spPr bwMode="auto">
          <a:xfrm>
            <a:off x="1769312" y="2061598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6" name="ï$ḻídê"/>
          <p:cNvSpPr txBox="1"/>
          <p:nvPr/>
        </p:nvSpPr>
        <p:spPr bwMode="auto">
          <a:xfrm>
            <a:off x="1769312" y="1710459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7" name="ïŝľíďe"/>
          <p:cNvSpPr/>
          <p:nvPr/>
        </p:nvSpPr>
        <p:spPr bwMode="auto">
          <a:xfrm>
            <a:off x="8554532" y="2939666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8" name="ï$ḻídê"/>
          <p:cNvSpPr txBox="1"/>
          <p:nvPr/>
        </p:nvSpPr>
        <p:spPr bwMode="auto">
          <a:xfrm>
            <a:off x="8554532" y="2588527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9" name="ïŝľíďe"/>
          <p:cNvSpPr/>
          <p:nvPr/>
        </p:nvSpPr>
        <p:spPr bwMode="auto">
          <a:xfrm>
            <a:off x="2299202" y="4927545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0" name="ï$ḻídê"/>
          <p:cNvSpPr txBox="1"/>
          <p:nvPr/>
        </p:nvSpPr>
        <p:spPr bwMode="auto">
          <a:xfrm>
            <a:off x="2299202" y="4576406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270642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圆角矩形 124"/>
          <p:cNvSpPr/>
          <p:nvPr/>
        </p:nvSpPr>
        <p:spPr>
          <a:xfrm>
            <a:off x="7613715" y="1348654"/>
            <a:ext cx="1146936" cy="1146936"/>
          </a:xfrm>
          <a:prstGeom prst="roundRect">
            <a:avLst>
              <a:gd name="adj" fmla="val 12985"/>
            </a:avLst>
          </a:prstGeom>
          <a:solidFill>
            <a:srgbClr val="C8161D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圆角矩形 125"/>
          <p:cNvSpPr/>
          <p:nvPr/>
        </p:nvSpPr>
        <p:spPr>
          <a:xfrm>
            <a:off x="5472814" y="1830871"/>
            <a:ext cx="1448365" cy="1448365"/>
          </a:xfrm>
          <a:prstGeom prst="roundRect">
            <a:avLst>
              <a:gd name="adj" fmla="val 12985"/>
            </a:avLst>
          </a:prstGeom>
          <a:solidFill>
            <a:srgbClr val="C8161D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圆角矩形 123"/>
          <p:cNvSpPr/>
          <p:nvPr/>
        </p:nvSpPr>
        <p:spPr>
          <a:xfrm>
            <a:off x="5088150" y="3932925"/>
            <a:ext cx="1146936" cy="1146936"/>
          </a:xfrm>
          <a:prstGeom prst="roundRect">
            <a:avLst>
              <a:gd name="adj" fmla="val 12985"/>
            </a:avLst>
          </a:prstGeom>
          <a:solidFill>
            <a:srgbClr val="C8161D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圆角矩形 122"/>
          <p:cNvSpPr/>
          <p:nvPr/>
        </p:nvSpPr>
        <p:spPr>
          <a:xfrm>
            <a:off x="2970753" y="4349422"/>
            <a:ext cx="1448365" cy="1448365"/>
          </a:xfrm>
          <a:prstGeom prst="roundRect">
            <a:avLst>
              <a:gd name="adj" fmla="val 12985"/>
            </a:avLst>
          </a:prstGeom>
          <a:solidFill>
            <a:srgbClr val="C8161D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任意多边形 170"/>
          <p:cNvSpPr/>
          <p:nvPr/>
        </p:nvSpPr>
        <p:spPr>
          <a:xfrm rot="18900000">
            <a:off x="2297037" y="2491079"/>
            <a:ext cx="7021808" cy="1853914"/>
          </a:xfrm>
          <a:custGeom>
            <a:avLst/>
            <a:gdLst>
              <a:gd name="connsiteX0" fmla="*/ 6382501 w 7023637"/>
              <a:gd name="connsiteY0" fmla="*/ 230936 h 1854397"/>
              <a:gd name="connsiteX1" fmla="*/ 6984659 w 7023637"/>
              <a:gd name="connsiteY1" fmla="*/ 833094 h 1854397"/>
              <a:gd name="connsiteX2" fmla="*/ 6984659 w 7023637"/>
              <a:gd name="connsiteY2" fmla="*/ 1021294 h 1854397"/>
              <a:gd name="connsiteX3" fmla="*/ 6382502 w 7023637"/>
              <a:gd name="connsiteY3" fmla="*/ 1623452 h 1854397"/>
              <a:gd name="connsiteX4" fmla="*/ 6238324 w 7023637"/>
              <a:gd name="connsiteY4" fmla="*/ 1652686 h 1854397"/>
              <a:gd name="connsiteX5" fmla="*/ 6233468 w 7023637"/>
              <a:gd name="connsiteY5" fmla="*/ 1649461 h 1854397"/>
              <a:gd name="connsiteX6" fmla="*/ 5619292 w 7023637"/>
              <a:gd name="connsiteY6" fmla="*/ 1035284 h 1854397"/>
              <a:gd name="connsiteX7" fmla="*/ 5381956 w 7023637"/>
              <a:gd name="connsiteY7" fmla="*/ 1035284 h 1854397"/>
              <a:gd name="connsiteX8" fmla="*/ 4622585 w 7023637"/>
              <a:gd name="connsiteY8" fmla="*/ 1794655 h 1854397"/>
              <a:gd name="connsiteX9" fmla="*/ 4612056 w 7023637"/>
              <a:gd name="connsiteY9" fmla="*/ 1810510 h 1854397"/>
              <a:gd name="connsiteX10" fmla="*/ 4564487 w 7023637"/>
              <a:gd name="connsiteY10" fmla="*/ 1842098 h 1854397"/>
              <a:gd name="connsiteX11" fmla="*/ 4423292 w 7023637"/>
              <a:gd name="connsiteY11" fmla="*/ 1835186 h 1854397"/>
              <a:gd name="connsiteX12" fmla="*/ 4387173 w 7023637"/>
              <a:gd name="connsiteY12" fmla="*/ 1808553 h 1854397"/>
              <a:gd name="connsiteX13" fmla="*/ 4380859 w 7023637"/>
              <a:gd name="connsiteY13" fmla="*/ 1799045 h 1854397"/>
              <a:gd name="connsiteX14" fmla="*/ 3621487 w 7023637"/>
              <a:gd name="connsiteY14" fmla="*/ 1039674 h 1854397"/>
              <a:gd name="connsiteX15" fmla="*/ 3439668 w 7023637"/>
              <a:gd name="connsiteY15" fmla="*/ 1002808 h 1854397"/>
              <a:gd name="connsiteX16" fmla="*/ 3407952 w 7023637"/>
              <a:gd name="connsiteY16" fmla="*/ 1023869 h 1854397"/>
              <a:gd name="connsiteX17" fmla="*/ 2808370 w 7023637"/>
              <a:gd name="connsiteY17" fmla="*/ 1623451 h 1854397"/>
              <a:gd name="connsiteX18" fmla="*/ 2620170 w 7023637"/>
              <a:gd name="connsiteY18" fmla="*/ 1623451 h 1854397"/>
              <a:gd name="connsiteX19" fmla="*/ 2194586 w 7023637"/>
              <a:gd name="connsiteY19" fmla="*/ 1197867 h 1854397"/>
              <a:gd name="connsiteX20" fmla="*/ 2194565 w 7023637"/>
              <a:gd name="connsiteY20" fmla="*/ 1197867 h 1854397"/>
              <a:gd name="connsiteX21" fmla="*/ 2042569 w 7023637"/>
              <a:gd name="connsiteY21" fmla="*/ 1045871 h 1854397"/>
              <a:gd name="connsiteX22" fmla="*/ 1805233 w 7023637"/>
              <a:gd name="connsiteY22" fmla="*/ 1045871 h 1854397"/>
              <a:gd name="connsiteX23" fmla="*/ 1045861 w 7023637"/>
              <a:gd name="connsiteY23" fmla="*/ 1805242 h 1854397"/>
              <a:gd name="connsiteX24" fmla="*/ 1045860 w 7023637"/>
              <a:gd name="connsiteY24" fmla="*/ 1805244 h 1854397"/>
              <a:gd name="connsiteX25" fmla="*/ 990345 w 7023637"/>
              <a:gd name="connsiteY25" fmla="*/ 1842109 h 1854397"/>
              <a:gd name="connsiteX26" fmla="*/ 808525 w 7023637"/>
              <a:gd name="connsiteY26" fmla="*/ 1805243 h 1854397"/>
              <a:gd name="connsiteX27" fmla="*/ 49154 w 7023637"/>
              <a:gd name="connsiteY27" fmla="*/ 1045872 h 1854397"/>
              <a:gd name="connsiteX28" fmla="*/ 49154 w 7023637"/>
              <a:gd name="connsiteY28" fmla="*/ 808536 h 1854397"/>
              <a:gd name="connsiteX29" fmla="*/ 808525 w 7023637"/>
              <a:gd name="connsiteY29" fmla="*/ 49164 h 1854397"/>
              <a:gd name="connsiteX30" fmla="*/ 1045861 w 7023637"/>
              <a:gd name="connsiteY30" fmla="*/ 49164 h 1854397"/>
              <a:gd name="connsiteX31" fmla="*/ 1653226 w 7023637"/>
              <a:gd name="connsiteY31" fmla="*/ 656529 h 1854397"/>
              <a:gd name="connsiteX32" fmla="*/ 1653248 w 7023637"/>
              <a:gd name="connsiteY32" fmla="*/ 656529 h 1854397"/>
              <a:gd name="connsiteX33" fmla="*/ 1805243 w 7023637"/>
              <a:gd name="connsiteY33" fmla="*/ 808524 h 1854397"/>
              <a:gd name="connsiteX34" fmla="*/ 2042579 w 7023637"/>
              <a:gd name="connsiteY34" fmla="*/ 808524 h 1854397"/>
              <a:gd name="connsiteX35" fmla="*/ 2112731 w 7023637"/>
              <a:gd name="connsiteY35" fmla="*/ 738372 h 1854397"/>
              <a:gd name="connsiteX36" fmla="*/ 2620169 w 7023637"/>
              <a:gd name="connsiteY36" fmla="*/ 230935 h 1854397"/>
              <a:gd name="connsiteX37" fmla="*/ 2808370 w 7023637"/>
              <a:gd name="connsiteY37" fmla="*/ 230935 h 1854397"/>
              <a:gd name="connsiteX38" fmla="*/ 3236140 w 7023637"/>
              <a:gd name="connsiteY38" fmla="*/ 658705 h 1854397"/>
              <a:gd name="connsiteX39" fmla="*/ 3240530 w 7023637"/>
              <a:gd name="connsiteY39" fmla="*/ 658705 h 1854397"/>
              <a:gd name="connsiteX40" fmla="*/ 3388156 w 7023637"/>
              <a:gd name="connsiteY40" fmla="*/ 806331 h 1854397"/>
              <a:gd name="connsiteX41" fmla="*/ 3625492 w 7023637"/>
              <a:gd name="connsiteY41" fmla="*/ 806331 h 1854397"/>
              <a:gd name="connsiteX42" fmla="*/ 4382672 w 7023637"/>
              <a:gd name="connsiteY42" fmla="*/ 49151 h 1854397"/>
              <a:gd name="connsiteX43" fmla="*/ 4438185 w 7023637"/>
              <a:gd name="connsiteY43" fmla="*/ 12288 h 1854397"/>
              <a:gd name="connsiteX44" fmla="*/ 4579381 w 7023637"/>
              <a:gd name="connsiteY44" fmla="*/ 19201 h 1854397"/>
              <a:gd name="connsiteX45" fmla="*/ 4615497 w 7023637"/>
              <a:gd name="connsiteY45" fmla="*/ 45831 h 1854397"/>
              <a:gd name="connsiteX46" fmla="*/ 4621812 w 7023637"/>
              <a:gd name="connsiteY46" fmla="*/ 55341 h 1854397"/>
              <a:gd name="connsiteX47" fmla="*/ 5381183 w 7023637"/>
              <a:gd name="connsiteY47" fmla="*/ 814712 h 1854397"/>
              <a:gd name="connsiteX48" fmla="*/ 5618519 w 7023637"/>
              <a:gd name="connsiteY48" fmla="*/ 814712 h 1854397"/>
              <a:gd name="connsiteX49" fmla="*/ 6218098 w 7023637"/>
              <a:gd name="connsiteY49" fmla="*/ 215133 h 1854397"/>
              <a:gd name="connsiteX50" fmla="*/ 6238324 w 7023637"/>
              <a:gd name="connsiteY50" fmla="*/ 201702 h 1854397"/>
              <a:gd name="connsiteX51" fmla="*/ 6382501 w 7023637"/>
              <a:gd name="connsiteY51" fmla="*/ 230936 h 185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23637" h="1854397">
                <a:moveTo>
                  <a:pt x="6382501" y="230936"/>
                </a:moveTo>
                <a:lnTo>
                  <a:pt x="6984659" y="833094"/>
                </a:lnTo>
                <a:cubicBezTo>
                  <a:pt x="7036630" y="885064"/>
                  <a:pt x="7036630" y="969325"/>
                  <a:pt x="6984659" y="1021294"/>
                </a:cubicBezTo>
                <a:lnTo>
                  <a:pt x="6382502" y="1623452"/>
                </a:lnTo>
                <a:cubicBezTo>
                  <a:pt x="6343525" y="1662430"/>
                  <a:pt x="6286384" y="1672174"/>
                  <a:pt x="6238324" y="1652686"/>
                </a:cubicBezTo>
                <a:lnTo>
                  <a:pt x="6233468" y="1649461"/>
                </a:lnTo>
                <a:lnTo>
                  <a:pt x="5619292" y="1035284"/>
                </a:lnTo>
                <a:cubicBezTo>
                  <a:pt x="5553753" y="969745"/>
                  <a:pt x="5447494" y="969745"/>
                  <a:pt x="5381956" y="1035284"/>
                </a:cubicBezTo>
                <a:lnTo>
                  <a:pt x="4622585" y="1794655"/>
                </a:lnTo>
                <a:lnTo>
                  <a:pt x="4612056" y="1810510"/>
                </a:lnTo>
                <a:lnTo>
                  <a:pt x="4564487" y="1842098"/>
                </a:lnTo>
                <a:cubicBezTo>
                  <a:pt x="4519032" y="1860531"/>
                  <a:pt x="4467136" y="1858226"/>
                  <a:pt x="4423292" y="1835186"/>
                </a:cubicBezTo>
                <a:lnTo>
                  <a:pt x="4387173" y="1808553"/>
                </a:lnTo>
                <a:lnTo>
                  <a:pt x="4380859" y="1799045"/>
                </a:lnTo>
                <a:lnTo>
                  <a:pt x="3621487" y="1039674"/>
                </a:lnTo>
                <a:cubicBezTo>
                  <a:pt x="3572333" y="990520"/>
                  <a:pt x="3500274" y="978231"/>
                  <a:pt x="3439668" y="1002808"/>
                </a:cubicBezTo>
                <a:lnTo>
                  <a:pt x="3407952" y="1023869"/>
                </a:lnTo>
                <a:lnTo>
                  <a:pt x="2808370" y="1623451"/>
                </a:lnTo>
                <a:cubicBezTo>
                  <a:pt x="2756400" y="1675421"/>
                  <a:pt x="2672140" y="1675421"/>
                  <a:pt x="2620170" y="1623451"/>
                </a:cubicBezTo>
                <a:lnTo>
                  <a:pt x="2194586" y="1197867"/>
                </a:lnTo>
                <a:lnTo>
                  <a:pt x="2194565" y="1197867"/>
                </a:lnTo>
                <a:lnTo>
                  <a:pt x="2042569" y="1045871"/>
                </a:lnTo>
                <a:cubicBezTo>
                  <a:pt x="1977030" y="980332"/>
                  <a:pt x="1870772" y="980332"/>
                  <a:pt x="1805233" y="1045871"/>
                </a:cubicBezTo>
                <a:lnTo>
                  <a:pt x="1045861" y="1805242"/>
                </a:lnTo>
                <a:lnTo>
                  <a:pt x="1045860" y="1805244"/>
                </a:lnTo>
                <a:lnTo>
                  <a:pt x="990345" y="1842109"/>
                </a:lnTo>
                <a:cubicBezTo>
                  <a:pt x="929738" y="1866686"/>
                  <a:pt x="857679" y="1854397"/>
                  <a:pt x="808525" y="1805243"/>
                </a:cubicBezTo>
                <a:lnTo>
                  <a:pt x="49154" y="1045872"/>
                </a:lnTo>
                <a:cubicBezTo>
                  <a:pt x="-16385" y="980333"/>
                  <a:pt x="-16385" y="874074"/>
                  <a:pt x="49154" y="808536"/>
                </a:cubicBezTo>
                <a:lnTo>
                  <a:pt x="808525" y="49164"/>
                </a:lnTo>
                <a:cubicBezTo>
                  <a:pt x="874064" y="-16375"/>
                  <a:pt x="980322" y="-16375"/>
                  <a:pt x="1045861" y="49164"/>
                </a:cubicBezTo>
                <a:lnTo>
                  <a:pt x="1653226" y="656529"/>
                </a:lnTo>
                <a:lnTo>
                  <a:pt x="1653248" y="656529"/>
                </a:lnTo>
                <a:lnTo>
                  <a:pt x="1805243" y="808524"/>
                </a:lnTo>
                <a:cubicBezTo>
                  <a:pt x="1870782" y="874063"/>
                  <a:pt x="1977040" y="874063"/>
                  <a:pt x="2042579" y="808524"/>
                </a:cubicBezTo>
                <a:lnTo>
                  <a:pt x="2112731" y="738372"/>
                </a:lnTo>
                <a:lnTo>
                  <a:pt x="2620169" y="230935"/>
                </a:lnTo>
                <a:cubicBezTo>
                  <a:pt x="2672139" y="178964"/>
                  <a:pt x="2756399" y="178964"/>
                  <a:pt x="2808370" y="230935"/>
                </a:cubicBezTo>
                <a:lnTo>
                  <a:pt x="3236140" y="658705"/>
                </a:lnTo>
                <a:lnTo>
                  <a:pt x="3240530" y="658705"/>
                </a:lnTo>
                <a:lnTo>
                  <a:pt x="3388156" y="806331"/>
                </a:lnTo>
                <a:cubicBezTo>
                  <a:pt x="3453695" y="871870"/>
                  <a:pt x="3559954" y="871870"/>
                  <a:pt x="3625492" y="806331"/>
                </a:cubicBezTo>
                <a:lnTo>
                  <a:pt x="4382672" y="49151"/>
                </a:lnTo>
                <a:lnTo>
                  <a:pt x="4438185" y="12288"/>
                </a:lnTo>
                <a:cubicBezTo>
                  <a:pt x="4483639" y="-6144"/>
                  <a:pt x="4535536" y="-3840"/>
                  <a:pt x="4579381" y="19201"/>
                </a:cubicBezTo>
                <a:lnTo>
                  <a:pt x="4615497" y="45831"/>
                </a:lnTo>
                <a:lnTo>
                  <a:pt x="4621812" y="55341"/>
                </a:lnTo>
                <a:lnTo>
                  <a:pt x="5381183" y="814712"/>
                </a:lnTo>
                <a:cubicBezTo>
                  <a:pt x="5446722" y="880251"/>
                  <a:pt x="5552980" y="880251"/>
                  <a:pt x="5618519" y="814712"/>
                </a:cubicBezTo>
                <a:lnTo>
                  <a:pt x="6218098" y="215133"/>
                </a:lnTo>
                <a:lnTo>
                  <a:pt x="6238324" y="201702"/>
                </a:lnTo>
                <a:cubicBezTo>
                  <a:pt x="6286383" y="182213"/>
                  <a:pt x="6343523" y="191958"/>
                  <a:pt x="6382501" y="230936"/>
                </a:cubicBezTo>
                <a:close/>
              </a:path>
            </a:pathLst>
          </a:custGeom>
          <a:gradFill>
            <a:gsLst>
              <a:gs pos="100000">
                <a:srgbClr val="F5F5F5"/>
              </a:gs>
              <a:gs pos="0">
                <a:srgbClr val="D9D9D9"/>
              </a:gs>
            </a:gsLst>
            <a:lin ang="5400000" scaled="0"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3406426" y="5217767"/>
            <a:ext cx="1223921" cy="706755"/>
            <a:chOff x="3365712" y="5005216"/>
            <a:chExt cx="1224240" cy="706939"/>
          </a:xfrm>
        </p:grpSpPr>
        <p:sp>
          <p:nvSpPr>
            <p:cNvPr id="169" name="文本框 45"/>
            <p:cNvSpPr txBox="1"/>
            <p:nvPr/>
          </p:nvSpPr>
          <p:spPr>
            <a:xfrm>
              <a:off x="3967652" y="5005216"/>
              <a:ext cx="622300" cy="706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40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文本框 46"/>
            <p:cNvSpPr txBox="1"/>
            <p:nvPr/>
          </p:nvSpPr>
          <p:spPr>
            <a:xfrm>
              <a:off x="3365712" y="5279913"/>
              <a:ext cx="745732" cy="368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 smtClean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</a:t>
              </a:r>
              <a:endParaRPr lang="zh-CN" altLang="en-US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4630347" y="3932925"/>
            <a:ext cx="1177594" cy="645160"/>
            <a:chOff x="3388587" y="4938189"/>
            <a:chExt cx="1177901" cy="645328"/>
          </a:xfrm>
        </p:grpSpPr>
        <p:sp>
          <p:nvSpPr>
            <p:cNvPr id="167" name="文本框 49"/>
            <p:cNvSpPr txBox="1"/>
            <p:nvPr/>
          </p:nvSpPr>
          <p:spPr>
            <a:xfrm>
              <a:off x="3944188" y="4938189"/>
              <a:ext cx="622300" cy="645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36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文本框 50"/>
            <p:cNvSpPr txBox="1"/>
            <p:nvPr/>
          </p:nvSpPr>
          <p:spPr>
            <a:xfrm>
              <a:off x="3388587" y="5173252"/>
              <a:ext cx="745732" cy="33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</a:t>
              </a:r>
              <a:endParaRPr lang="zh-CN" altLang="en-US" sz="16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5862317" y="2698143"/>
            <a:ext cx="1215664" cy="706755"/>
            <a:chOff x="3338139" y="5045418"/>
            <a:chExt cx="1215981" cy="706939"/>
          </a:xfrm>
        </p:grpSpPr>
        <p:sp>
          <p:nvSpPr>
            <p:cNvPr id="165" name="文本框 52"/>
            <p:cNvSpPr txBox="1"/>
            <p:nvPr/>
          </p:nvSpPr>
          <p:spPr>
            <a:xfrm>
              <a:off x="3931820" y="5045418"/>
              <a:ext cx="622300" cy="706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40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文本框 53"/>
            <p:cNvSpPr txBox="1"/>
            <p:nvPr/>
          </p:nvSpPr>
          <p:spPr>
            <a:xfrm>
              <a:off x="3338139" y="5257330"/>
              <a:ext cx="745732" cy="368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</a:t>
              </a:r>
              <a:endParaRPr lang="zh-CN" altLang="en-US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7188043" y="1348654"/>
            <a:ext cx="1185745" cy="645160"/>
            <a:chOff x="3451895" y="4771302"/>
            <a:chExt cx="1186054" cy="645328"/>
          </a:xfrm>
        </p:grpSpPr>
        <p:sp>
          <p:nvSpPr>
            <p:cNvPr id="163" name="文本框 55"/>
            <p:cNvSpPr txBox="1"/>
            <p:nvPr/>
          </p:nvSpPr>
          <p:spPr>
            <a:xfrm>
              <a:off x="4015649" y="4771302"/>
              <a:ext cx="622300" cy="645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36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文本框 56"/>
            <p:cNvSpPr txBox="1"/>
            <p:nvPr/>
          </p:nvSpPr>
          <p:spPr>
            <a:xfrm>
              <a:off x="3451895" y="5006365"/>
              <a:ext cx="745732" cy="33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</a:t>
              </a:r>
              <a:endParaRPr lang="zh-CN" altLang="en-US" sz="16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ïŝľíďe"/>
          <p:cNvSpPr/>
          <p:nvPr/>
        </p:nvSpPr>
        <p:spPr bwMode="auto">
          <a:xfrm>
            <a:off x="1865980" y="3340700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2" name="ï$ḻídê"/>
          <p:cNvSpPr txBox="1"/>
          <p:nvPr/>
        </p:nvSpPr>
        <p:spPr bwMode="auto">
          <a:xfrm>
            <a:off x="1865980" y="2989561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3" name="ïŝľíďe"/>
          <p:cNvSpPr/>
          <p:nvPr/>
        </p:nvSpPr>
        <p:spPr bwMode="auto">
          <a:xfrm>
            <a:off x="6692889" y="4548788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4" name="ï$ḻídê"/>
          <p:cNvSpPr txBox="1"/>
          <p:nvPr/>
        </p:nvSpPr>
        <p:spPr bwMode="auto">
          <a:xfrm>
            <a:off x="6692889" y="4197649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5" name="ïŝľíďe"/>
          <p:cNvSpPr/>
          <p:nvPr/>
        </p:nvSpPr>
        <p:spPr bwMode="auto">
          <a:xfrm>
            <a:off x="7483244" y="3278300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6" name="ï$ḻídê"/>
          <p:cNvSpPr txBox="1"/>
          <p:nvPr/>
        </p:nvSpPr>
        <p:spPr bwMode="auto">
          <a:xfrm>
            <a:off x="7483244" y="2927161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7" name="ïŝľíďe"/>
          <p:cNvSpPr/>
          <p:nvPr/>
        </p:nvSpPr>
        <p:spPr bwMode="auto">
          <a:xfrm>
            <a:off x="9230675" y="1759225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8" name="ï$ḻídê"/>
          <p:cNvSpPr txBox="1"/>
          <p:nvPr/>
        </p:nvSpPr>
        <p:spPr bwMode="auto">
          <a:xfrm>
            <a:off x="9230675" y="1408086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500153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 rot="19669228">
            <a:off x="2380876" y="2288733"/>
            <a:ext cx="7370412" cy="3147487"/>
          </a:xfrm>
          <a:custGeom>
            <a:avLst/>
            <a:gdLst>
              <a:gd name="connsiteX0" fmla="*/ 371475 w 8134350"/>
              <a:gd name="connsiteY0" fmla="*/ 0 h 3473725"/>
              <a:gd name="connsiteX1" fmla="*/ 3680363 w 8134350"/>
              <a:gd name="connsiteY1" fmla="*/ 0 h 3473725"/>
              <a:gd name="connsiteX2" fmla="*/ 4051838 w 8134350"/>
              <a:gd name="connsiteY2" fmla="*/ 371475 h 3473725"/>
              <a:gd name="connsiteX3" fmla="*/ 4051838 w 8134350"/>
              <a:gd name="connsiteY3" fmla="*/ 371477 h 3473725"/>
              <a:gd name="connsiteX4" fmla="*/ 4051838 w 8134350"/>
              <a:gd name="connsiteY4" fmla="*/ 2267624 h 3473725"/>
              <a:gd name="connsiteX5" fmla="*/ 6989250 w 8134350"/>
              <a:gd name="connsiteY5" fmla="*/ 2267624 h 3473725"/>
              <a:gd name="connsiteX6" fmla="*/ 7009698 w 8134350"/>
              <a:gd name="connsiteY6" fmla="*/ 2269686 h 3473725"/>
              <a:gd name="connsiteX7" fmla="*/ 7009698 w 8134350"/>
              <a:gd name="connsiteY7" fmla="*/ 1961252 h 3473725"/>
              <a:gd name="connsiteX8" fmla="*/ 7012047 w 8134350"/>
              <a:gd name="connsiteY8" fmla="*/ 1930538 h 3473725"/>
              <a:gd name="connsiteX9" fmla="*/ 7015807 w 8134350"/>
              <a:gd name="connsiteY9" fmla="*/ 1914575 h 3473725"/>
              <a:gd name="connsiteX10" fmla="*/ 7016792 w 8134350"/>
              <a:gd name="connsiteY10" fmla="*/ 1908843 h 3473725"/>
              <a:gd name="connsiteX11" fmla="*/ 7017969 w 8134350"/>
              <a:gd name="connsiteY11" fmla="*/ 1905400 h 3473725"/>
              <a:gd name="connsiteX12" fmla="*/ 7018786 w 8134350"/>
              <a:gd name="connsiteY12" fmla="*/ 1901931 h 3473725"/>
              <a:gd name="connsiteX13" fmla="*/ 7020948 w 8134350"/>
              <a:gd name="connsiteY13" fmla="*/ 1896681 h 3473725"/>
              <a:gd name="connsiteX14" fmla="*/ 7026411 w 8134350"/>
              <a:gd name="connsiteY14" fmla="*/ 1880696 h 3473725"/>
              <a:gd name="connsiteX15" fmla="*/ 7140860 w 8134350"/>
              <a:gd name="connsiteY15" fmla="*/ 1805626 h 3473725"/>
              <a:gd name="connsiteX16" fmla="*/ 7184389 w 8134350"/>
              <a:gd name="connsiteY16" fmla="*/ 1824914 h 3473725"/>
              <a:gd name="connsiteX17" fmla="*/ 8076507 w 8134350"/>
              <a:gd name="connsiteY17" fmla="*/ 2503656 h 3473725"/>
              <a:gd name="connsiteX18" fmla="*/ 8134063 w 8134350"/>
              <a:gd name="connsiteY18" fmla="*/ 2625031 h 3473725"/>
              <a:gd name="connsiteX19" fmla="*/ 8134030 w 8134350"/>
              <a:gd name="connsiteY19" fmla="*/ 2647103 h 3473725"/>
              <a:gd name="connsiteX20" fmla="*/ 8133955 w 8134350"/>
              <a:gd name="connsiteY20" fmla="*/ 2647768 h 3473725"/>
              <a:gd name="connsiteX21" fmla="*/ 8134063 w 8134350"/>
              <a:gd name="connsiteY21" fmla="*/ 2653167 h 3473725"/>
              <a:gd name="connsiteX22" fmla="*/ 8076507 w 8134350"/>
              <a:gd name="connsiteY22" fmla="*/ 2774542 h 3473725"/>
              <a:gd name="connsiteX23" fmla="*/ 7184389 w 8134350"/>
              <a:gd name="connsiteY23" fmla="*/ 3453283 h 3473725"/>
              <a:gd name="connsiteX24" fmla="*/ 7040099 w 8134350"/>
              <a:gd name="connsiteY24" fmla="*/ 3422552 h 3473725"/>
              <a:gd name="connsiteX25" fmla="*/ 7033235 w 8134350"/>
              <a:gd name="connsiteY25" fmla="*/ 3409989 h 3473725"/>
              <a:gd name="connsiteX26" fmla="*/ 7029448 w 8134350"/>
              <a:gd name="connsiteY26" fmla="*/ 3403942 h 3473725"/>
              <a:gd name="connsiteX27" fmla="*/ 7027973 w 8134350"/>
              <a:gd name="connsiteY27" fmla="*/ 3400360 h 3473725"/>
              <a:gd name="connsiteX28" fmla="*/ 7026411 w 8134350"/>
              <a:gd name="connsiteY28" fmla="*/ 3397501 h 3473725"/>
              <a:gd name="connsiteX29" fmla="*/ 7024537 w 8134350"/>
              <a:gd name="connsiteY29" fmla="*/ 3392018 h 3473725"/>
              <a:gd name="connsiteX30" fmla="*/ 7018786 w 8134350"/>
              <a:gd name="connsiteY30" fmla="*/ 3378055 h 3473725"/>
              <a:gd name="connsiteX31" fmla="*/ 7009698 w 8134350"/>
              <a:gd name="connsiteY31" fmla="*/ 3318734 h 3473725"/>
              <a:gd name="connsiteX32" fmla="*/ 7009698 w 8134350"/>
              <a:gd name="connsiteY32" fmla="*/ 3008513 h 3473725"/>
              <a:gd name="connsiteX33" fmla="*/ 6989250 w 8134350"/>
              <a:gd name="connsiteY33" fmla="*/ 3010574 h 3473725"/>
              <a:gd name="connsiteX34" fmla="*/ 3680362 w 8134350"/>
              <a:gd name="connsiteY34" fmla="*/ 3010574 h 3473725"/>
              <a:gd name="connsiteX35" fmla="*/ 3308887 w 8134350"/>
              <a:gd name="connsiteY35" fmla="*/ 2639099 h 3473725"/>
              <a:gd name="connsiteX36" fmla="*/ 3308888 w 8134350"/>
              <a:gd name="connsiteY36" fmla="*/ 2639094 h 3473725"/>
              <a:gd name="connsiteX37" fmla="*/ 3308888 w 8134350"/>
              <a:gd name="connsiteY37" fmla="*/ 742950 h 3473725"/>
              <a:gd name="connsiteX38" fmla="*/ 371475 w 8134350"/>
              <a:gd name="connsiteY38" fmla="*/ 742950 h 3473725"/>
              <a:gd name="connsiteX39" fmla="*/ 0 w 8134350"/>
              <a:gd name="connsiteY39" fmla="*/ 371475 h 3473725"/>
              <a:gd name="connsiteX40" fmla="*/ 371475 w 8134350"/>
              <a:gd name="connsiteY40" fmla="*/ 0 h 347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34350" h="3473725">
                <a:moveTo>
                  <a:pt x="371475" y="0"/>
                </a:moveTo>
                <a:lnTo>
                  <a:pt x="3680363" y="0"/>
                </a:lnTo>
                <a:cubicBezTo>
                  <a:pt x="3885523" y="0"/>
                  <a:pt x="4051838" y="166315"/>
                  <a:pt x="4051838" y="371475"/>
                </a:cubicBezTo>
                <a:lnTo>
                  <a:pt x="4051838" y="371477"/>
                </a:lnTo>
                <a:lnTo>
                  <a:pt x="4051838" y="2267624"/>
                </a:lnTo>
                <a:lnTo>
                  <a:pt x="6989250" y="2267624"/>
                </a:lnTo>
                <a:lnTo>
                  <a:pt x="7009698" y="2269686"/>
                </a:lnTo>
                <a:lnTo>
                  <a:pt x="7009698" y="1961252"/>
                </a:lnTo>
                <a:cubicBezTo>
                  <a:pt x="7009698" y="1950731"/>
                  <a:pt x="7010507" y="1940459"/>
                  <a:pt x="7012047" y="1930538"/>
                </a:cubicBezTo>
                <a:lnTo>
                  <a:pt x="7015807" y="1914575"/>
                </a:lnTo>
                <a:lnTo>
                  <a:pt x="7016792" y="1908843"/>
                </a:lnTo>
                <a:lnTo>
                  <a:pt x="7017969" y="1905400"/>
                </a:lnTo>
                <a:lnTo>
                  <a:pt x="7018786" y="1901931"/>
                </a:lnTo>
                <a:lnTo>
                  <a:pt x="7020948" y="1896681"/>
                </a:lnTo>
                <a:lnTo>
                  <a:pt x="7026411" y="1880696"/>
                </a:lnTo>
                <a:cubicBezTo>
                  <a:pt x="7050362" y="1826027"/>
                  <a:pt x="7096135" y="1798312"/>
                  <a:pt x="7140860" y="1805626"/>
                </a:cubicBezTo>
                <a:cubicBezTo>
                  <a:pt x="7155769" y="1808064"/>
                  <a:pt x="7170560" y="1814393"/>
                  <a:pt x="7184389" y="1824914"/>
                </a:cubicBezTo>
                <a:lnTo>
                  <a:pt x="8076507" y="2503656"/>
                </a:lnTo>
                <a:cubicBezTo>
                  <a:pt x="8111078" y="2529958"/>
                  <a:pt x="8131446" y="2576230"/>
                  <a:pt x="8134063" y="2625031"/>
                </a:cubicBezTo>
                <a:cubicBezTo>
                  <a:pt x="8134455" y="2632351"/>
                  <a:pt x="8134449" y="2639728"/>
                  <a:pt x="8134030" y="2647103"/>
                </a:cubicBezTo>
                <a:lnTo>
                  <a:pt x="8133955" y="2647768"/>
                </a:lnTo>
                <a:lnTo>
                  <a:pt x="8134063" y="2653167"/>
                </a:lnTo>
                <a:cubicBezTo>
                  <a:pt x="8131446" y="2701968"/>
                  <a:pt x="8111078" y="2748240"/>
                  <a:pt x="8076507" y="2774542"/>
                </a:cubicBezTo>
                <a:lnTo>
                  <a:pt x="7184389" y="3453283"/>
                </a:lnTo>
                <a:cubicBezTo>
                  <a:pt x="7135990" y="3490106"/>
                  <a:pt x="7075788" y="3475588"/>
                  <a:pt x="7040099" y="3422552"/>
                </a:cubicBezTo>
                <a:lnTo>
                  <a:pt x="7033235" y="3409989"/>
                </a:lnTo>
                <a:lnTo>
                  <a:pt x="7029448" y="3403942"/>
                </a:lnTo>
                <a:lnTo>
                  <a:pt x="7027973" y="3400360"/>
                </a:lnTo>
                <a:lnTo>
                  <a:pt x="7026411" y="3397501"/>
                </a:lnTo>
                <a:lnTo>
                  <a:pt x="7024537" y="3392018"/>
                </a:lnTo>
                <a:lnTo>
                  <a:pt x="7018786" y="3378055"/>
                </a:lnTo>
                <a:cubicBezTo>
                  <a:pt x="7012934" y="3359822"/>
                  <a:pt x="7009698" y="3339776"/>
                  <a:pt x="7009698" y="3318734"/>
                </a:cubicBezTo>
                <a:lnTo>
                  <a:pt x="7009698" y="3008513"/>
                </a:lnTo>
                <a:lnTo>
                  <a:pt x="6989250" y="3010574"/>
                </a:lnTo>
                <a:lnTo>
                  <a:pt x="3680362" y="3010574"/>
                </a:lnTo>
                <a:cubicBezTo>
                  <a:pt x="3475202" y="3010574"/>
                  <a:pt x="3308887" y="2844259"/>
                  <a:pt x="3308887" y="2639099"/>
                </a:cubicBezTo>
                <a:lnTo>
                  <a:pt x="3308888" y="2639094"/>
                </a:lnTo>
                <a:lnTo>
                  <a:pt x="3308888" y="742950"/>
                </a:lnTo>
                <a:lnTo>
                  <a:pt x="371475" y="742950"/>
                </a:lnTo>
                <a:cubicBezTo>
                  <a:pt x="166315" y="742950"/>
                  <a:pt x="0" y="576635"/>
                  <a:pt x="0" y="371475"/>
                </a:cubicBezTo>
                <a:cubicBezTo>
                  <a:pt x="0" y="166315"/>
                  <a:pt x="166315" y="0"/>
                  <a:pt x="371475" y="0"/>
                </a:cubicBezTo>
                <a:close/>
              </a:path>
            </a:pathLst>
          </a:custGeom>
          <a:gradFill>
            <a:gsLst>
              <a:gs pos="85500">
                <a:schemeClr val="bg1">
                  <a:lumMod val="75000"/>
                </a:schemeClr>
              </a:gs>
              <a:gs pos="71000">
                <a:schemeClr val="bg1">
                  <a:lumMod val="95000"/>
                </a:schemeClr>
              </a:gs>
              <a:gs pos="54000">
                <a:schemeClr val="bg1">
                  <a:lumMod val="75000"/>
                </a:schemeClr>
              </a:gs>
              <a:gs pos="37000">
                <a:schemeClr val="bg1">
                  <a:lumMod val="95000"/>
                </a:schemeClr>
              </a:gs>
              <a:gs pos="1900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  <a:gs pos="0">
                <a:schemeClr val="bg1">
                  <a:lumMod val="95000"/>
                </a:schemeClr>
              </a:gs>
            </a:gsLst>
            <a:lin ang="6000000" scaled="0"/>
          </a:gradFill>
          <a:ln w="317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threePt" dir="t">
              <a:rot lat="0" lon="0" rev="0"/>
            </a:lightRig>
          </a:scene3d>
          <a:sp3d extrusionH="368300" prstMaterial="matte">
            <a:extrusionClr>
              <a:schemeClr val="bg1">
                <a:lumMod val="65000"/>
              </a:schemeClr>
            </a:extrusionClr>
            <a:contourClr>
              <a:schemeClr val="bg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91908" y="3861054"/>
            <a:ext cx="881935" cy="8819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7"/>
          <p:cNvSpPr txBox="1"/>
          <p:nvPr/>
        </p:nvSpPr>
        <p:spPr>
          <a:xfrm>
            <a:off x="2370068" y="4163521"/>
            <a:ext cx="8683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  <a:endParaRPr lang="zh-CN" altLang="en-US" sz="1200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298434" y="3718064"/>
            <a:ext cx="1068580" cy="1863732"/>
            <a:chOff x="2499058" y="3318525"/>
            <a:chExt cx="1068858" cy="1864217"/>
          </a:xfrm>
        </p:grpSpPr>
        <p:sp>
          <p:nvSpPr>
            <p:cNvPr id="14" name="弧形 13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5713317" y="3861054"/>
            <a:ext cx="881935" cy="8819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4"/>
          <p:cNvSpPr txBox="1"/>
          <p:nvPr/>
        </p:nvSpPr>
        <p:spPr>
          <a:xfrm>
            <a:off x="5763643" y="4183924"/>
            <a:ext cx="794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第三季度</a:t>
            </a:r>
            <a:endParaRPr lang="zh-CN" altLang="en-US" sz="1200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613493" y="3718064"/>
            <a:ext cx="1068580" cy="1863732"/>
            <a:chOff x="2499058" y="3318525"/>
            <a:chExt cx="1068858" cy="1864217"/>
          </a:xfrm>
        </p:grpSpPr>
        <p:sp>
          <p:nvSpPr>
            <p:cNvPr id="22" name="弧形 21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rgbClr val="C8161D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rgbClr val="C8161D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rgbClr val="C8161D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rgbClr val="C8161D"/>
                </a:solidFill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4723022" y="2458469"/>
            <a:ext cx="881935" cy="8819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1"/>
          <p:cNvSpPr txBox="1"/>
          <p:nvPr/>
        </p:nvSpPr>
        <p:spPr>
          <a:xfrm>
            <a:off x="4765895" y="2760936"/>
            <a:ext cx="839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第二季度</a:t>
            </a:r>
            <a:endParaRPr lang="zh-CN" altLang="en-US" sz="1200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 flipH="1" flipV="1">
            <a:off x="4662267" y="1637908"/>
            <a:ext cx="1068580" cy="1863732"/>
            <a:chOff x="2499058" y="3318525"/>
            <a:chExt cx="1068858" cy="1864217"/>
          </a:xfrm>
        </p:grpSpPr>
        <p:sp>
          <p:nvSpPr>
            <p:cNvPr id="30" name="弧形 29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C8161D"/>
                </a:solidFill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8201590" y="2267914"/>
            <a:ext cx="881935" cy="881934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27"/>
          <p:cNvSpPr txBox="1"/>
          <p:nvPr/>
        </p:nvSpPr>
        <p:spPr>
          <a:xfrm>
            <a:off x="8217012" y="2586358"/>
            <a:ext cx="899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第四季度</a:t>
            </a:r>
            <a:endParaRPr lang="zh-CN" altLang="en-US" sz="1200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 flipH="1" flipV="1">
            <a:off x="8113833" y="1435398"/>
            <a:ext cx="1068580" cy="1863732"/>
            <a:chOff x="2499058" y="3318525"/>
            <a:chExt cx="1068858" cy="1864217"/>
          </a:xfrm>
        </p:grpSpPr>
        <p:sp>
          <p:nvSpPr>
            <p:cNvPr id="38" name="弧形 37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8161D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8161D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8161D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rgbClr val="C8161D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8161D"/>
                </a:solidFill>
              </a:endParaRPr>
            </a:p>
          </p:txBody>
        </p:sp>
      </p:grpSp>
      <p:sp>
        <p:nvSpPr>
          <p:cNvPr id="42" name="ïŝľíďe"/>
          <p:cNvSpPr/>
          <p:nvPr/>
        </p:nvSpPr>
        <p:spPr bwMode="auto">
          <a:xfrm>
            <a:off x="3353916" y="5663664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3" name="ï$ḻídê"/>
          <p:cNvSpPr txBox="1"/>
          <p:nvPr/>
        </p:nvSpPr>
        <p:spPr bwMode="auto">
          <a:xfrm>
            <a:off x="3353916" y="5312525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4" name="ïŝľíďe"/>
          <p:cNvSpPr/>
          <p:nvPr/>
        </p:nvSpPr>
        <p:spPr bwMode="auto">
          <a:xfrm>
            <a:off x="7009220" y="5663664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5" name="ï$ḻídê"/>
          <p:cNvSpPr txBox="1"/>
          <p:nvPr/>
        </p:nvSpPr>
        <p:spPr bwMode="auto">
          <a:xfrm>
            <a:off x="7009220" y="5312525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6" name="ïŝľíďe"/>
          <p:cNvSpPr/>
          <p:nvPr/>
        </p:nvSpPr>
        <p:spPr bwMode="auto">
          <a:xfrm>
            <a:off x="2298434" y="1734176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7" name="ï$ḻídê"/>
          <p:cNvSpPr txBox="1"/>
          <p:nvPr/>
        </p:nvSpPr>
        <p:spPr bwMode="auto">
          <a:xfrm>
            <a:off x="2298434" y="1383037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8" name="ïŝľíďe"/>
          <p:cNvSpPr/>
          <p:nvPr/>
        </p:nvSpPr>
        <p:spPr bwMode="auto">
          <a:xfrm>
            <a:off x="5953738" y="1734176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49" name="ï$ḻídê"/>
          <p:cNvSpPr txBox="1"/>
          <p:nvPr/>
        </p:nvSpPr>
        <p:spPr bwMode="auto">
          <a:xfrm>
            <a:off x="5953738" y="1383037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0256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Freeform 7"/>
          <p:cNvSpPr/>
          <p:nvPr/>
        </p:nvSpPr>
        <p:spPr bwMode="auto">
          <a:xfrm>
            <a:off x="7139156" y="2572478"/>
            <a:ext cx="1453107" cy="768052"/>
          </a:xfrm>
          <a:custGeom>
            <a:avLst/>
            <a:gdLst>
              <a:gd name="T0" fmla="*/ 1887 w 2044"/>
              <a:gd name="T1" fmla="*/ 769 h 1081"/>
              <a:gd name="T2" fmla="*/ 1828 w 2044"/>
              <a:gd name="T3" fmla="*/ 783 h 1081"/>
              <a:gd name="T4" fmla="*/ 1567 w 2044"/>
              <a:gd name="T5" fmla="*/ 684 h 1081"/>
              <a:gd name="T6" fmla="*/ 1567 w 2044"/>
              <a:gd name="T7" fmla="*/ 1081 h 1081"/>
              <a:gd name="T8" fmla="*/ 395 w 2044"/>
              <a:gd name="T9" fmla="*/ 1081 h 1081"/>
              <a:gd name="T10" fmla="*/ 395 w 2044"/>
              <a:gd name="T11" fmla="*/ 692 h 1081"/>
              <a:gd name="T12" fmla="*/ 128 w 2044"/>
              <a:gd name="T13" fmla="*/ 682 h 1081"/>
              <a:gd name="T14" fmla="*/ 121 w 2044"/>
              <a:gd name="T15" fmla="*/ 676 h 1081"/>
              <a:gd name="T16" fmla="*/ 273 w 2044"/>
              <a:gd name="T17" fmla="*/ 359 h 1081"/>
              <a:gd name="T18" fmla="*/ 395 w 2044"/>
              <a:gd name="T19" fmla="*/ 397 h 1081"/>
              <a:gd name="T20" fmla="*/ 395 w 2044"/>
              <a:gd name="T21" fmla="*/ 8 h 1081"/>
              <a:gd name="T22" fmla="*/ 545 w 2044"/>
              <a:gd name="T23" fmla="*/ 8 h 1081"/>
              <a:gd name="T24" fmla="*/ 866 w 2044"/>
              <a:gd name="T25" fmla="*/ 7 h 1081"/>
              <a:gd name="T26" fmla="*/ 905 w 2044"/>
              <a:gd name="T27" fmla="*/ 235 h 1081"/>
              <a:gd name="T28" fmla="*/ 1060 w 2044"/>
              <a:gd name="T29" fmla="*/ 235 h 1081"/>
              <a:gd name="T30" fmla="*/ 1120 w 2044"/>
              <a:gd name="T31" fmla="*/ 146 h 1081"/>
              <a:gd name="T32" fmla="*/ 1106 w 2044"/>
              <a:gd name="T33" fmla="*/ 30 h 1081"/>
              <a:gd name="T34" fmla="*/ 1097 w 2044"/>
              <a:gd name="T35" fmla="*/ 23 h 1081"/>
              <a:gd name="T36" fmla="*/ 1567 w 2044"/>
              <a:gd name="T37" fmla="*/ 8 h 1081"/>
              <a:gd name="T38" fmla="*/ 1568 w 2044"/>
              <a:gd name="T39" fmla="*/ 404 h 1081"/>
              <a:gd name="T40" fmla="*/ 1693 w 2044"/>
              <a:gd name="T41" fmla="*/ 299 h 1081"/>
              <a:gd name="T42" fmla="*/ 1773 w 2044"/>
              <a:gd name="T43" fmla="*/ 289 h 1081"/>
              <a:gd name="T44" fmla="*/ 1988 w 2044"/>
              <a:gd name="T45" fmla="*/ 405 h 1081"/>
              <a:gd name="T46" fmla="*/ 2017 w 2044"/>
              <a:gd name="T47" fmla="*/ 633 h 1081"/>
              <a:gd name="T48" fmla="*/ 1887 w 2044"/>
              <a:gd name="T49" fmla="*/ 769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44" h="1081">
                <a:moveTo>
                  <a:pt x="1887" y="769"/>
                </a:moveTo>
                <a:cubicBezTo>
                  <a:pt x="1869" y="777"/>
                  <a:pt x="1849" y="781"/>
                  <a:pt x="1828" y="783"/>
                </a:cubicBezTo>
                <a:cubicBezTo>
                  <a:pt x="1792" y="785"/>
                  <a:pt x="1567" y="726"/>
                  <a:pt x="1567" y="684"/>
                </a:cubicBezTo>
                <a:cubicBezTo>
                  <a:pt x="1567" y="1081"/>
                  <a:pt x="1567" y="1081"/>
                  <a:pt x="1567" y="1081"/>
                </a:cubicBezTo>
                <a:cubicBezTo>
                  <a:pt x="395" y="1081"/>
                  <a:pt x="395" y="1081"/>
                  <a:pt x="395" y="1081"/>
                </a:cubicBezTo>
                <a:cubicBezTo>
                  <a:pt x="395" y="692"/>
                  <a:pt x="395" y="692"/>
                  <a:pt x="395" y="692"/>
                </a:cubicBezTo>
                <a:cubicBezTo>
                  <a:pt x="327" y="739"/>
                  <a:pt x="226" y="749"/>
                  <a:pt x="128" y="682"/>
                </a:cubicBezTo>
                <a:cubicBezTo>
                  <a:pt x="125" y="680"/>
                  <a:pt x="123" y="678"/>
                  <a:pt x="121" y="676"/>
                </a:cubicBezTo>
                <a:cubicBezTo>
                  <a:pt x="0" y="524"/>
                  <a:pt x="115" y="359"/>
                  <a:pt x="273" y="359"/>
                </a:cubicBezTo>
                <a:cubicBezTo>
                  <a:pt x="319" y="359"/>
                  <a:pt x="361" y="373"/>
                  <a:pt x="395" y="397"/>
                </a:cubicBezTo>
                <a:cubicBezTo>
                  <a:pt x="395" y="8"/>
                  <a:pt x="395" y="8"/>
                  <a:pt x="395" y="8"/>
                </a:cubicBezTo>
                <a:cubicBezTo>
                  <a:pt x="445" y="8"/>
                  <a:pt x="495" y="8"/>
                  <a:pt x="545" y="8"/>
                </a:cubicBezTo>
                <a:cubicBezTo>
                  <a:pt x="652" y="9"/>
                  <a:pt x="759" y="9"/>
                  <a:pt x="866" y="7"/>
                </a:cubicBezTo>
                <a:cubicBezTo>
                  <a:pt x="773" y="56"/>
                  <a:pt x="834" y="195"/>
                  <a:pt x="905" y="235"/>
                </a:cubicBezTo>
                <a:cubicBezTo>
                  <a:pt x="952" y="262"/>
                  <a:pt x="1017" y="266"/>
                  <a:pt x="1060" y="235"/>
                </a:cubicBezTo>
                <a:cubicBezTo>
                  <a:pt x="1091" y="214"/>
                  <a:pt x="1107" y="179"/>
                  <a:pt x="1120" y="146"/>
                </a:cubicBezTo>
                <a:cubicBezTo>
                  <a:pt x="1135" y="107"/>
                  <a:pt x="1143" y="55"/>
                  <a:pt x="1106" y="30"/>
                </a:cubicBezTo>
                <a:cubicBezTo>
                  <a:pt x="1103" y="28"/>
                  <a:pt x="1099" y="26"/>
                  <a:pt x="1097" y="23"/>
                </a:cubicBezTo>
                <a:cubicBezTo>
                  <a:pt x="1091" y="11"/>
                  <a:pt x="1567" y="0"/>
                  <a:pt x="1567" y="8"/>
                </a:cubicBezTo>
                <a:cubicBezTo>
                  <a:pt x="1567" y="139"/>
                  <a:pt x="1559" y="273"/>
                  <a:pt x="1568" y="404"/>
                </a:cubicBezTo>
                <a:cubicBezTo>
                  <a:pt x="1597" y="358"/>
                  <a:pt x="1636" y="317"/>
                  <a:pt x="1693" y="299"/>
                </a:cubicBezTo>
                <a:cubicBezTo>
                  <a:pt x="1719" y="291"/>
                  <a:pt x="1746" y="288"/>
                  <a:pt x="1773" y="289"/>
                </a:cubicBezTo>
                <a:cubicBezTo>
                  <a:pt x="1860" y="293"/>
                  <a:pt x="1942" y="338"/>
                  <a:pt x="1988" y="405"/>
                </a:cubicBezTo>
                <a:cubicBezTo>
                  <a:pt x="2034" y="472"/>
                  <a:pt x="2044" y="558"/>
                  <a:pt x="2017" y="633"/>
                </a:cubicBezTo>
                <a:cubicBezTo>
                  <a:pt x="1995" y="692"/>
                  <a:pt x="1948" y="745"/>
                  <a:pt x="1887" y="76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6" name="Freeform 8"/>
          <p:cNvSpPr/>
          <p:nvPr/>
        </p:nvSpPr>
        <p:spPr bwMode="auto">
          <a:xfrm>
            <a:off x="9088928" y="1067993"/>
            <a:ext cx="833922" cy="762782"/>
          </a:xfrm>
          <a:custGeom>
            <a:avLst/>
            <a:gdLst>
              <a:gd name="T0" fmla="*/ 123 w 1172"/>
              <a:gd name="T1" fmla="*/ 351 h 1073"/>
              <a:gd name="T2" fmla="*/ 275 w 1172"/>
              <a:gd name="T3" fmla="*/ 668 h 1073"/>
              <a:gd name="T4" fmla="*/ 268 w 1172"/>
              <a:gd name="T5" fmla="*/ 675 h 1073"/>
              <a:gd name="T6" fmla="*/ 0 w 1172"/>
              <a:gd name="T7" fmla="*/ 684 h 1073"/>
              <a:gd name="T8" fmla="*/ 0 w 1172"/>
              <a:gd name="T9" fmla="*/ 1073 h 1073"/>
              <a:gd name="T10" fmla="*/ 454 w 1172"/>
              <a:gd name="T11" fmla="*/ 1073 h 1073"/>
              <a:gd name="T12" fmla="*/ 435 w 1172"/>
              <a:gd name="T13" fmla="*/ 800 h 1073"/>
              <a:gd name="T14" fmla="*/ 442 w 1172"/>
              <a:gd name="T15" fmla="*/ 794 h 1073"/>
              <a:gd name="T16" fmla="*/ 789 w 1172"/>
              <a:gd name="T17" fmla="*/ 933 h 1073"/>
              <a:gd name="T18" fmla="*/ 718 w 1172"/>
              <a:gd name="T19" fmla="*/ 1073 h 1073"/>
              <a:gd name="T20" fmla="*/ 1172 w 1172"/>
              <a:gd name="T21" fmla="*/ 1073 h 1073"/>
              <a:gd name="T22" fmla="*/ 1172 w 1172"/>
              <a:gd name="T23" fmla="*/ 688 h 1073"/>
              <a:gd name="T24" fmla="*/ 910 w 1172"/>
              <a:gd name="T25" fmla="*/ 675 h 1073"/>
              <a:gd name="T26" fmla="*/ 904 w 1172"/>
              <a:gd name="T27" fmla="*/ 669 h 1073"/>
              <a:gd name="T28" fmla="*/ 1055 w 1172"/>
              <a:gd name="T29" fmla="*/ 351 h 1073"/>
              <a:gd name="T30" fmla="*/ 1172 w 1172"/>
              <a:gd name="T31" fmla="*/ 385 h 1073"/>
              <a:gd name="T32" fmla="*/ 1172 w 1172"/>
              <a:gd name="T33" fmla="*/ 0 h 1073"/>
              <a:gd name="T34" fmla="*/ 0 w 1172"/>
              <a:gd name="T35" fmla="*/ 0 h 1073"/>
              <a:gd name="T36" fmla="*/ 0 w 1172"/>
              <a:gd name="T37" fmla="*/ 389 h 1073"/>
              <a:gd name="T38" fmla="*/ 123 w 1172"/>
              <a:gd name="T39" fmla="*/ 351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72" h="1073">
                <a:moveTo>
                  <a:pt x="123" y="351"/>
                </a:moveTo>
                <a:cubicBezTo>
                  <a:pt x="281" y="351"/>
                  <a:pt x="396" y="517"/>
                  <a:pt x="275" y="668"/>
                </a:cubicBezTo>
                <a:cubicBezTo>
                  <a:pt x="273" y="671"/>
                  <a:pt x="270" y="673"/>
                  <a:pt x="268" y="675"/>
                </a:cubicBezTo>
                <a:cubicBezTo>
                  <a:pt x="170" y="741"/>
                  <a:pt x="68" y="732"/>
                  <a:pt x="0" y="684"/>
                </a:cubicBezTo>
                <a:cubicBezTo>
                  <a:pt x="0" y="1073"/>
                  <a:pt x="0" y="1073"/>
                  <a:pt x="0" y="1073"/>
                </a:cubicBezTo>
                <a:cubicBezTo>
                  <a:pt x="454" y="1073"/>
                  <a:pt x="454" y="1073"/>
                  <a:pt x="454" y="1073"/>
                </a:cubicBezTo>
                <a:cubicBezTo>
                  <a:pt x="379" y="1014"/>
                  <a:pt x="351" y="904"/>
                  <a:pt x="435" y="800"/>
                </a:cubicBezTo>
                <a:cubicBezTo>
                  <a:pt x="437" y="798"/>
                  <a:pt x="439" y="796"/>
                  <a:pt x="442" y="794"/>
                </a:cubicBezTo>
                <a:cubicBezTo>
                  <a:pt x="608" y="682"/>
                  <a:pt x="789" y="788"/>
                  <a:pt x="789" y="933"/>
                </a:cubicBezTo>
                <a:cubicBezTo>
                  <a:pt x="789" y="989"/>
                  <a:pt x="761" y="1039"/>
                  <a:pt x="718" y="1073"/>
                </a:cubicBezTo>
                <a:cubicBezTo>
                  <a:pt x="1172" y="1073"/>
                  <a:pt x="1172" y="1073"/>
                  <a:pt x="1172" y="1073"/>
                </a:cubicBezTo>
                <a:cubicBezTo>
                  <a:pt x="1172" y="688"/>
                  <a:pt x="1172" y="688"/>
                  <a:pt x="1172" y="688"/>
                </a:cubicBezTo>
                <a:cubicBezTo>
                  <a:pt x="1104" y="732"/>
                  <a:pt x="1005" y="739"/>
                  <a:pt x="910" y="675"/>
                </a:cubicBezTo>
                <a:cubicBezTo>
                  <a:pt x="908" y="673"/>
                  <a:pt x="906" y="671"/>
                  <a:pt x="904" y="669"/>
                </a:cubicBezTo>
                <a:cubicBezTo>
                  <a:pt x="782" y="517"/>
                  <a:pt x="898" y="351"/>
                  <a:pt x="1055" y="351"/>
                </a:cubicBezTo>
                <a:cubicBezTo>
                  <a:pt x="1099" y="351"/>
                  <a:pt x="1139" y="364"/>
                  <a:pt x="1172" y="385"/>
                </a:cubicBezTo>
                <a:cubicBezTo>
                  <a:pt x="1172" y="0"/>
                  <a:pt x="1172" y="0"/>
                  <a:pt x="1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9"/>
                  <a:pt x="0" y="389"/>
                  <a:pt x="0" y="389"/>
                </a:cubicBezTo>
                <a:cubicBezTo>
                  <a:pt x="34" y="366"/>
                  <a:pt x="77" y="351"/>
                  <a:pt x="123" y="35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  <a:round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7" name="Freeform 9"/>
          <p:cNvSpPr/>
          <p:nvPr/>
        </p:nvSpPr>
        <p:spPr bwMode="auto">
          <a:xfrm>
            <a:off x="7966492" y="1067993"/>
            <a:ext cx="1404362" cy="762782"/>
          </a:xfrm>
          <a:custGeom>
            <a:avLst/>
            <a:gdLst>
              <a:gd name="T0" fmla="*/ 128 w 1974"/>
              <a:gd name="T1" fmla="*/ 674 h 1073"/>
              <a:gd name="T2" fmla="*/ 407 w 1974"/>
              <a:gd name="T3" fmla="*/ 677 h 1073"/>
              <a:gd name="T4" fmla="*/ 407 w 1974"/>
              <a:gd name="T5" fmla="*/ 1073 h 1073"/>
              <a:gd name="T6" fmla="*/ 1578 w 1974"/>
              <a:gd name="T7" fmla="*/ 1073 h 1073"/>
              <a:gd name="T8" fmla="*/ 1578 w 1974"/>
              <a:gd name="T9" fmla="*/ 684 h 1073"/>
              <a:gd name="T10" fmla="*/ 1846 w 1974"/>
              <a:gd name="T11" fmla="*/ 675 h 1073"/>
              <a:gd name="T12" fmla="*/ 1853 w 1974"/>
              <a:gd name="T13" fmla="*/ 668 h 1073"/>
              <a:gd name="T14" fmla="*/ 1701 w 1974"/>
              <a:gd name="T15" fmla="*/ 351 h 1073"/>
              <a:gd name="T16" fmla="*/ 1578 w 1974"/>
              <a:gd name="T17" fmla="*/ 389 h 1073"/>
              <a:gd name="T18" fmla="*/ 1578 w 1974"/>
              <a:gd name="T19" fmla="*/ 0 h 1073"/>
              <a:gd name="T20" fmla="*/ 1108 w 1974"/>
              <a:gd name="T21" fmla="*/ 0 h 1073"/>
              <a:gd name="T22" fmla="*/ 1144 w 1974"/>
              <a:gd name="T23" fmla="*/ 285 h 1073"/>
              <a:gd name="T24" fmla="*/ 1137 w 1974"/>
              <a:gd name="T25" fmla="*/ 291 h 1073"/>
              <a:gd name="T26" fmla="*/ 790 w 1974"/>
              <a:gd name="T27" fmla="*/ 153 h 1073"/>
              <a:gd name="T28" fmla="*/ 877 w 1974"/>
              <a:gd name="T29" fmla="*/ 0 h 1073"/>
              <a:gd name="T30" fmla="*/ 407 w 1974"/>
              <a:gd name="T31" fmla="*/ 0 h 1073"/>
              <a:gd name="T32" fmla="*/ 407 w 1974"/>
              <a:gd name="T33" fmla="*/ 397 h 1073"/>
              <a:gd name="T34" fmla="*/ 274 w 1974"/>
              <a:gd name="T35" fmla="*/ 351 h 1073"/>
              <a:gd name="T36" fmla="*/ 124 w 1974"/>
              <a:gd name="T37" fmla="*/ 671 h 1073"/>
              <a:gd name="T38" fmla="*/ 128 w 1974"/>
              <a:gd name="T39" fmla="*/ 67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74" h="1073">
                <a:moveTo>
                  <a:pt x="128" y="674"/>
                </a:moveTo>
                <a:cubicBezTo>
                  <a:pt x="231" y="745"/>
                  <a:pt x="339" y="731"/>
                  <a:pt x="407" y="677"/>
                </a:cubicBezTo>
                <a:cubicBezTo>
                  <a:pt x="407" y="1073"/>
                  <a:pt x="407" y="1073"/>
                  <a:pt x="407" y="1073"/>
                </a:cubicBezTo>
                <a:cubicBezTo>
                  <a:pt x="1578" y="1073"/>
                  <a:pt x="1578" y="1073"/>
                  <a:pt x="1578" y="1073"/>
                </a:cubicBezTo>
                <a:cubicBezTo>
                  <a:pt x="1578" y="684"/>
                  <a:pt x="1578" y="684"/>
                  <a:pt x="1578" y="684"/>
                </a:cubicBezTo>
                <a:cubicBezTo>
                  <a:pt x="1646" y="732"/>
                  <a:pt x="1748" y="741"/>
                  <a:pt x="1846" y="675"/>
                </a:cubicBezTo>
                <a:cubicBezTo>
                  <a:pt x="1848" y="673"/>
                  <a:pt x="1851" y="671"/>
                  <a:pt x="1853" y="668"/>
                </a:cubicBezTo>
                <a:cubicBezTo>
                  <a:pt x="1974" y="517"/>
                  <a:pt x="1859" y="351"/>
                  <a:pt x="1701" y="351"/>
                </a:cubicBezTo>
                <a:cubicBezTo>
                  <a:pt x="1655" y="351"/>
                  <a:pt x="1612" y="366"/>
                  <a:pt x="1578" y="389"/>
                </a:cubicBezTo>
                <a:cubicBezTo>
                  <a:pt x="1578" y="0"/>
                  <a:pt x="1578" y="0"/>
                  <a:pt x="1578" y="0"/>
                </a:cubicBezTo>
                <a:cubicBezTo>
                  <a:pt x="1108" y="0"/>
                  <a:pt x="1108" y="0"/>
                  <a:pt x="1108" y="0"/>
                </a:cubicBezTo>
                <a:cubicBezTo>
                  <a:pt x="1196" y="56"/>
                  <a:pt x="1233" y="174"/>
                  <a:pt x="1144" y="285"/>
                </a:cubicBezTo>
                <a:cubicBezTo>
                  <a:pt x="1142" y="287"/>
                  <a:pt x="1140" y="289"/>
                  <a:pt x="1137" y="291"/>
                </a:cubicBezTo>
                <a:cubicBezTo>
                  <a:pt x="971" y="403"/>
                  <a:pt x="790" y="297"/>
                  <a:pt x="790" y="153"/>
                </a:cubicBezTo>
                <a:cubicBezTo>
                  <a:pt x="790" y="90"/>
                  <a:pt x="825" y="34"/>
                  <a:pt x="877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407" y="397"/>
                  <a:pt x="407" y="397"/>
                  <a:pt x="407" y="397"/>
                </a:cubicBezTo>
                <a:cubicBezTo>
                  <a:pt x="371" y="369"/>
                  <a:pt x="325" y="351"/>
                  <a:pt x="274" y="351"/>
                </a:cubicBezTo>
                <a:cubicBezTo>
                  <a:pt x="116" y="351"/>
                  <a:pt x="0" y="518"/>
                  <a:pt x="124" y="671"/>
                </a:cubicBezTo>
                <a:cubicBezTo>
                  <a:pt x="125" y="672"/>
                  <a:pt x="126" y="673"/>
                  <a:pt x="128" y="67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8" name="Freeform 10"/>
          <p:cNvSpPr/>
          <p:nvPr/>
        </p:nvSpPr>
        <p:spPr bwMode="auto">
          <a:xfrm>
            <a:off x="7422400" y="1067993"/>
            <a:ext cx="833922" cy="1036804"/>
          </a:xfrm>
          <a:custGeom>
            <a:avLst/>
            <a:gdLst>
              <a:gd name="T0" fmla="*/ 289 w 1172"/>
              <a:gd name="T1" fmla="*/ 674 h 1459"/>
              <a:gd name="T2" fmla="*/ 0 w 1172"/>
              <a:gd name="T3" fmla="*/ 669 h 1459"/>
              <a:gd name="T4" fmla="*/ 0 w 1172"/>
              <a:gd name="T5" fmla="*/ 1073 h 1459"/>
              <a:gd name="T6" fmla="*/ 97 w 1172"/>
              <a:gd name="T7" fmla="*/ 1073 h 1459"/>
              <a:gd name="T8" fmla="*/ 423 w 1172"/>
              <a:gd name="T9" fmla="*/ 1073 h 1459"/>
              <a:gd name="T10" fmla="*/ 441 w 1172"/>
              <a:gd name="T11" fmla="*/ 1403 h 1459"/>
              <a:gd name="T12" fmla="*/ 612 w 1172"/>
              <a:gd name="T13" fmla="*/ 1451 h 1459"/>
              <a:gd name="T14" fmla="*/ 754 w 1172"/>
              <a:gd name="T15" fmla="*/ 1370 h 1459"/>
              <a:gd name="T16" fmla="*/ 749 w 1172"/>
              <a:gd name="T17" fmla="*/ 1073 h 1459"/>
              <a:gd name="T18" fmla="*/ 1172 w 1172"/>
              <a:gd name="T19" fmla="*/ 1073 h 1459"/>
              <a:gd name="T20" fmla="*/ 1172 w 1172"/>
              <a:gd name="T21" fmla="*/ 677 h 1459"/>
              <a:gd name="T22" fmla="*/ 892 w 1172"/>
              <a:gd name="T23" fmla="*/ 674 h 1459"/>
              <a:gd name="T24" fmla="*/ 889 w 1172"/>
              <a:gd name="T25" fmla="*/ 671 h 1459"/>
              <a:gd name="T26" fmla="*/ 1039 w 1172"/>
              <a:gd name="T27" fmla="*/ 351 h 1459"/>
              <a:gd name="T28" fmla="*/ 1172 w 1172"/>
              <a:gd name="T29" fmla="*/ 397 h 1459"/>
              <a:gd name="T30" fmla="*/ 1172 w 1172"/>
              <a:gd name="T31" fmla="*/ 0 h 1459"/>
              <a:gd name="T32" fmla="*/ 0 w 1172"/>
              <a:gd name="T33" fmla="*/ 0 h 1459"/>
              <a:gd name="T34" fmla="*/ 0 w 1172"/>
              <a:gd name="T35" fmla="*/ 405 h 1459"/>
              <a:gd name="T36" fmla="*/ 143 w 1172"/>
              <a:gd name="T37" fmla="*/ 351 h 1459"/>
              <a:gd name="T38" fmla="*/ 292 w 1172"/>
              <a:gd name="T39" fmla="*/ 671 h 1459"/>
              <a:gd name="T40" fmla="*/ 289 w 1172"/>
              <a:gd name="T41" fmla="*/ 674 h 1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72" h="1459">
                <a:moveTo>
                  <a:pt x="289" y="674"/>
                </a:moveTo>
                <a:cubicBezTo>
                  <a:pt x="182" y="748"/>
                  <a:pt x="68" y="730"/>
                  <a:pt x="0" y="669"/>
                </a:cubicBezTo>
                <a:cubicBezTo>
                  <a:pt x="0" y="1073"/>
                  <a:pt x="0" y="1073"/>
                  <a:pt x="0" y="1073"/>
                </a:cubicBezTo>
                <a:cubicBezTo>
                  <a:pt x="0" y="1073"/>
                  <a:pt x="41" y="1073"/>
                  <a:pt x="97" y="1073"/>
                </a:cubicBezTo>
                <a:cubicBezTo>
                  <a:pt x="214" y="1073"/>
                  <a:pt x="397" y="1074"/>
                  <a:pt x="423" y="1073"/>
                </a:cubicBezTo>
                <a:cubicBezTo>
                  <a:pt x="347" y="1162"/>
                  <a:pt x="345" y="1326"/>
                  <a:pt x="441" y="1403"/>
                </a:cubicBezTo>
                <a:cubicBezTo>
                  <a:pt x="487" y="1440"/>
                  <a:pt x="551" y="1459"/>
                  <a:pt x="612" y="1451"/>
                </a:cubicBezTo>
                <a:cubicBezTo>
                  <a:pt x="668" y="1443"/>
                  <a:pt x="720" y="1412"/>
                  <a:pt x="754" y="1370"/>
                </a:cubicBezTo>
                <a:cubicBezTo>
                  <a:pt x="824" y="1285"/>
                  <a:pt x="817" y="1158"/>
                  <a:pt x="749" y="1073"/>
                </a:cubicBezTo>
                <a:cubicBezTo>
                  <a:pt x="1172" y="1073"/>
                  <a:pt x="1172" y="1073"/>
                  <a:pt x="1172" y="1073"/>
                </a:cubicBezTo>
                <a:cubicBezTo>
                  <a:pt x="1172" y="677"/>
                  <a:pt x="1172" y="677"/>
                  <a:pt x="1172" y="677"/>
                </a:cubicBezTo>
                <a:cubicBezTo>
                  <a:pt x="1104" y="731"/>
                  <a:pt x="996" y="745"/>
                  <a:pt x="892" y="674"/>
                </a:cubicBezTo>
                <a:cubicBezTo>
                  <a:pt x="891" y="673"/>
                  <a:pt x="890" y="672"/>
                  <a:pt x="889" y="671"/>
                </a:cubicBezTo>
                <a:cubicBezTo>
                  <a:pt x="765" y="518"/>
                  <a:pt x="881" y="351"/>
                  <a:pt x="1039" y="351"/>
                </a:cubicBezTo>
                <a:cubicBezTo>
                  <a:pt x="1090" y="351"/>
                  <a:pt x="1136" y="369"/>
                  <a:pt x="1172" y="397"/>
                </a:cubicBezTo>
                <a:cubicBezTo>
                  <a:pt x="1172" y="0"/>
                  <a:pt x="1172" y="0"/>
                  <a:pt x="1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5"/>
                  <a:pt x="0" y="405"/>
                  <a:pt x="0" y="405"/>
                </a:cubicBezTo>
                <a:cubicBezTo>
                  <a:pt x="37" y="372"/>
                  <a:pt x="87" y="351"/>
                  <a:pt x="143" y="351"/>
                </a:cubicBezTo>
                <a:cubicBezTo>
                  <a:pt x="301" y="351"/>
                  <a:pt x="417" y="518"/>
                  <a:pt x="292" y="671"/>
                </a:cubicBezTo>
                <a:cubicBezTo>
                  <a:pt x="292" y="672"/>
                  <a:pt x="290" y="673"/>
                  <a:pt x="289" y="67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9" name="Freeform 11"/>
          <p:cNvSpPr/>
          <p:nvPr/>
        </p:nvSpPr>
        <p:spPr bwMode="auto">
          <a:xfrm>
            <a:off x="8253688" y="1822870"/>
            <a:ext cx="832605" cy="772004"/>
          </a:xfrm>
          <a:custGeom>
            <a:avLst/>
            <a:gdLst>
              <a:gd name="T0" fmla="*/ 1049 w 1171"/>
              <a:gd name="T1" fmla="*/ 351 h 1086"/>
              <a:gd name="T2" fmla="*/ 897 w 1171"/>
              <a:gd name="T3" fmla="*/ 668 h 1086"/>
              <a:gd name="T4" fmla="*/ 903 w 1171"/>
              <a:gd name="T5" fmla="*/ 674 h 1086"/>
              <a:gd name="T6" fmla="*/ 1171 w 1171"/>
              <a:gd name="T7" fmla="*/ 683 h 1086"/>
              <a:gd name="T8" fmla="*/ 1171 w 1171"/>
              <a:gd name="T9" fmla="*/ 1073 h 1086"/>
              <a:gd name="T10" fmla="*/ 997 w 1171"/>
              <a:gd name="T11" fmla="*/ 1074 h 1086"/>
              <a:gd name="T12" fmla="*/ 695 w 1171"/>
              <a:gd name="T13" fmla="*/ 1058 h 1086"/>
              <a:gd name="T14" fmla="*/ 707 w 1171"/>
              <a:gd name="T15" fmla="*/ 1011 h 1086"/>
              <a:gd name="T16" fmla="*/ 609 w 1171"/>
              <a:gd name="T17" fmla="*/ 908 h 1086"/>
              <a:gd name="T18" fmla="*/ 497 w 1171"/>
              <a:gd name="T19" fmla="*/ 1013 h 1086"/>
              <a:gd name="T20" fmla="*/ 480 w 1171"/>
              <a:gd name="T21" fmla="*/ 1060 h 1086"/>
              <a:gd name="T22" fmla="*/ 448 w 1171"/>
              <a:gd name="T23" fmla="*/ 1067 h 1086"/>
              <a:gd name="T24" fmla="*/ 0 w 1171"/>
              <a:gd name="T25" fmla="*/ 1073 h 1086"/>
              <a:gd name="T26" fmla="*/ 0 w 1171"/>
              <a:gd name="T27" fmla="*/ 688 h 1086"/>
              <a:gd name="T28" fmla="*/ 261 w 1171"/>
              <a:gd name="T29" fmla="*/ 674 h 1086"/>
              <a:gd name="T30" fmla="*/ 268 w 1171"/>
              <a:gd name="T31" fmla="*/ 668 h 1086"/>
              <a:gd name="T32" fmla="*/ 116 w 1171"/>
              <a:gd name="T33" fmla="*/ 351 h 1086"/>
              <a:gd name="T34" fmla="*/ 0 w 1171"/>
              <a:gd name="T35" fmla="*/ 384 h 1086"/>
              <a:gd name="T36" fmla="*/ 0 w 1171"/>
              <a:gd name="T37" fmla="*/ 0 h 1086"/>
              <a:gd name="T38" fmla="*/ 1171 w 1171"/>
              <a:gd name="T39" fmla="*/ 0 h 1086"/>
              <a:gd name="T40" fmla="*/ 1171 w 1171"/>
              <a:gd name="T41" fmla="*/ 389 h 1086"/>
              <a:gd name="T42" fmla="*/ 1049 w 1171"/>
              <a:gd name="T43" fmla="*/ 351 h 1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71" h="1086">
                <a:moveTo>
                  <a:pt x="1049" y="351"/>
                </a:moveTo>
                <a:cubicBezTo>
                  <a:pt x="891" y="351"/>
                  <a:pt x="775" y="516"/>
                  <a:pt x="897" y="668"/>
                </a:cubicBezTo>
                <a:cubicBezTo>
                  <a:pt x="899" y="670"/>
                  <a:pt x="901" y="672"/>
                  <a:pt x="903" y="674"/>
                </a:cubicBezTo>
                <a:cubicBezTo>
                  <a:pt x="1001" y="741"/>
                  <a:pt x="1103" y="731"/>
                  <a:pt x="1171" y="683"/>
                </a:cubicBezTo>
                <a:cubicBezTo>
                  <a:pt x="1171" y="1073"/>
                  <a:pt x="1171" y="1073"/>
                  <a:pt x="1171" y="1073"/>
                </a:cubicBezTo>
                <a:cubicBezTo>
                  <a:pt x="1171" y="1065"/>
                  <a:pt x="1091" y="1069"/>
                  <a:pt x="997" y="1074"/>
                </a:cubicBezTo>
                <a:cubicBezTo>
                  <a:pt x="864" y="1080"/>
                  <a:pt x="702" y="1086"/>
                  <a:pt x="695" y="1058"/>
                </a:cubicBezTo>
                <a:cubicBezTo>
                  <a:pt x="691" y="1042"/>
                  <a:pt x="702" y="1027"/>
                  <a:pt x="707" y="1011"/>
                </a:cubicBezTo>
                <a:cubicBezTo>
                  <a:pt x="723" y="960"/>
                  <a:pt x="667" y="905"/>
                  <a:pt x="609" y="908"/>
                </a:cubicBezTo>
                <a:cubicBezTo>
                  <a:pt x="551" y="911"/>
                  <a:pt x="503" y="960"/>
                  <a:pt x="497" y="1013"/>
                </a:cubicBezTo>
                <a:cubicBezTo>
                  <a:pt x="495" y="1030"/>
                  <a:pt x="495" y="1050"/>
                  <a:pt x="480" y="1060"/>
                </a:cubicBezTo>
                <a:cubicBezTo>
                  <a:pt x="471" y="1066"/>
                  <a:pt x="459" y="1067"/>
                  <a:pt x="448" y="1067"/>
                </a:cubicBezTo>
                <a:cubicBezTo>
                  <a:pt x="299" y="1072"/>
                  <a:pt x="149" y="1073"/>
                  <a:pt x="0" y="1073"/>
                </a:cubicBezTo>
                <a:cubicBezTo>
                  <a:pt x="0" y="688"/>
                  <a:pt x="0" y="688"/>
                  <a:pt x="0" y="688"/>
                </a:cubicBezTo>
                <a:cubicBezTo>
                  <a:pt x="68" y="732"/>
                  <a:pt x="166" y="738"/>
                  <a:pt x="261" y="674"/>
                </a:cubicBezTo>
                <a:cubicBezTo>
                  <a:pt x="263" y="672"/>
                  <a:pt x="266" y="670"/>
                  <a:pt x="268" y="668"/>
                </a:cubicBezTo>
                <a:cubicBezTo>
                  <a:pt x="389" y="516"/>
                  <a:pt x="274" y="351"/>
                  <a:pt x="116" y="351"/>
                </a:cubicBezTo>
                <a:cubicBezTo>
                  <a:pt x="73" y="351"/>
                  <a:pt x="32" y="363"/>
                  <a:pt x="0" y="384"/>
                </a:cubicBezTo>
                <a:cubicBezTo>
                  <a:pt x="0" y="0"/>
                  <a:pt x="0" y="0"/>
                  <a:pt x="0" y="0"/>
                </a:cubicBezTo>
                <a:cubicBezTo>
                  <a:pt x="1171" y="0"/>
                  <a:pt x="1171" y="0"/>
                  <a:pt x="1171" y="0"/>
                </a:cubicBezTo>
                <a:cubicBezTo>
                  <a:pt x="1171" y="389"/>
                  <a:pt x="1171" y="389"/>
                  <a:pt x="1171" y="389"/>
                </a:cubicBezTo>
                <a:cubicBezTo>
                  <a:pt x="1137" y="365"/>
                  <a:pt x="1095" y="351"/>
                  <a:pt x="1049" y="35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0" name="Freeform 12"/>
          <p:cNvSpPr/>
          <p:nvPr/>
        </p:nvSpPr>
        <p:spPr bwMode="auto">
          <a:xfrm>
            <a:off x="8249736" y="2316900"/>
            <a:ext cx="1111897" cy="1283160"/>
          </a:xfrm>
          <a:custGeom>
            <a:avLst/>
            <a:gdLst>
              <a:gd name="T0" fmla="*/ 736 w 1564"/>
              <a:gd name="T1" fmla="*/ 1686 h 1803"/>
              <a:gd name="T2" fmla="*/ 751 w 1564"/>
              <a:gd name="T3" fmla="*/ 1446 h 1803"/>
              <a:gd name="T4" fmla="*/ 1171 w 1564"/>
              <a:gd name="T5" fmla="*/ 1446 h 1803"/>
              <a:gd name="T6" fmla="*/ 1171 w 1564"/>
              <a:gd name="T7" fmla="*/ 1063 h 1803"/>
              <a:gd name="T8" fmla="*/ 1436 w 1564"/>
              <a:gd name="T9" fmla="*/ 1051 h 1803"/>
              <a:gd name="T10" fmla="*/ 1443 w 1564"/>
              <a:gd name="T11" fmla="*/ 1045 h 1803"/>
              <a:gd name="T12" fmla="*/ 1291 w 1564"/>
              <a:gd name="T13" fmla="*/ 728 h 1803"/>
              <a:gd name="T14" fmla="*/ 1171 w 1564"/>
              <a:gd name="T15" fmla="*/ 764 h 1803"/>
              <a:gd name="T16" fmla="*/ 1171 w 1564"/>
              <a:gd name="T17" fmla="*/ 373 h 1803"/>
              <a:gd name="T18" fmla="*/ 738 w 1564"/>
              <a:gd name="T19" fmla="*/ 373 h 1803"/>
              <a:gd name="T20" fmla="*/ 735 w 1564"/>
              <a:gd name="T21" fmla="*/ 117 h 1803"/>
              <a:gd name="T22" fmla="*/ 732 w 1564"/>
              <a:gd name="T23" fmla="*/ 114 h 1803"/>
              <a:gd name="T24" fmla="*/ 383 w 1564"/>
              <a:gd name="T25" fmla="*/ 252 h 1803"/>
              <a:gd name="T26" fmla="*/ 433 w 1564"/>
              <a:gd name="T27" fmla="*/ 373 h 1803"/>
              <a:gd name="T28" fmla="*/ 0 w 1564"/>
              <a:gd name="T29" fmla="*/ 373 h 1803"/>
              <a:gd name="T30" fmla="*/ 0 w 1564"/>
              <a:gd name="T31" fmla="*/ 808 h 1803"/>
              <a:gd name="T32" fmla="*/ 310 w 1564"/>
              <a:gd name="T33" fmla="*/ 775 h 1803"/>
              <a:gd name="T34" fmla="*/ 317 w 1564"/>
              <a:gd name="T35" fmla="*/ 781 h 1803"/>
              <a:gd name="T36" fmla="*/ 166 w 1564"/>
              <a:gd name="T37" fmla="*/ 1099 h 1803"/>
              <a:gd name="T38" fmla="*/ 0 w 1564"/>
              <a:gd name="T39" fmla="*/ 1019 h 1803"/>
              <a:gd name="T40" fmla="*/ 0 w 1564"/>
              <a:gd name="T41" fmla="*/ 1446 h 1803"/>
              <a:gd name="T42" fmla="*/ 420 w 1564"/>
              <a:gd name="T43" fmla="*/ 1446 h 1803"/>
              <a:gd name="T44" fmla="*/ 383 w 1564"/>
              <a:gd name="T45" fmla="*/ 1553 h 1803"/>
              <a:gd name="T46" fmla="*/ 729 w 1564"/>
              <a:gd name="T47" fmla="*/ 1692 h 1803"/>
              <a:gd name="T48" fmla="*/ 736 w 1564"/>
              <a:gd name="T49" fmla="*/ 1686 h 1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64" h="1803">
                <a:moveTo>
                  <a:pt x="736" y="1686"/>
                </a:moveTo>
                <a:cubicBezTo>
                  <a:pt x="806" y="1599"/>
                  <a:pt x="799" y="1508"/>
                  <a:pt x="751" y="1446"/>
                </a:cubicBezTo>
                <a:cubicBezTo>
                  <a:pt x="1171" y="1446"/>
                  <a:pt x="1171" y="1446"/>
                  <a:pt x="1171" y="1446"/>
                </a:cubicBezTo>
                <a:cubicBezTo>
                  <a:pt x="1171" y="1063"/>
                  <a:pt x="1171" y="1063"/>
                  <a:pt x="1171" y="1063"/>
                </a:cubicBezTo>
                <a:cubicBezTo>
                  <a:pt x="1239" y="1108"/>
                  <a:pt x="1339" y="1117"/>
                  <a:pt x="1436" y="1051"/>
                </a:cubicBezTo>
                <a:cubicBezTo>
                  <a:pt x="1439" y="1049"/>
                  <a:pt x="1441" y="1047"/>
                  <a:pt x="1443" y="1045"/>
                </a:cubicBezTo>
                <a:cubicBezTo>
                  <a:pt x="1564" y="893"/>
                  <a:pt x="1448" y="728"/>
                  <a:pt x="1291" y="728"/>
                </a:cubicBezTo>
                <a:cubicBezTo>
                  <a:pt x="1246" y="728"/>
                  <a:pt x="1205" y="741"/>
                  <a:pt x="1171" y="764"/>
                </a:cubicBezTo>
                <a:cubicBezTo>
                  <a:pt x="1171" y="373"/>
                  <a:pt x="1171" y="373"/>
                  <a:pt x="1171" y="373"/>
                </a:cubicBezTo>
                <a:cubicBezTo>
                  <a:pt x="738" y="373"/>
                  <a:pt x="738" y="373"/>
                  <a:pt x="738" y="373"/>
                </a:cubicBezTo>
                <a:cubicBezTo>
                  <a:pt x="798" y="311"/>
                  <a:pt x="812" y="212"/>
                  <a:pt x="735" y="117"/>
                </a:cubicBezTo>
                <a:cubicBezTo>
                  <a:pt x="734" y="116"/>
                  <a:pt x="733" y="115"/>
                  <a:pt x="732" y="114"/>
                </a:cubicBezTo>
                <a:cubicBezTo>
                  <a:pt x="565" y="0"/>
                  <a:pt x="383" y="107"/>
                  <a:pt x="383" y="252"/>
                </a:cubicBezTo>
                <a:cubicBezTo>
                  <a:pt x="383" y="298"/>
                  <a:pt x="402" y="341"/>
                  <a:pt x="433" y="373"/>
                </a:cubicBezTo>
                <a:cubicBezTo>
                  <a:pt x="0" y="373"/>
                  <a:pt x="0" y="373"/>
                  <a:pt x="0" y="373"/>
                </a:cubicBezTo>
                <a:cubicBezTo>
                  <a:pt x="0" y="808"/>
                  <a:pt x="0" y="808"/>
                  <a:pt x="0" y="808"/>
                </a:cubicBezTo>
                <a:cubicBezTo>
                  <a:pt x="61" y="727"/>
                  <a:pt x="189" y="693"/>
                  <a:pt x="310" y="775"/>
                </a:cubicBezTo>
                <a:cubicBezTo>
                  <a:pt x="313" y="776"/>
                  <a:pt x="315" y="778"/>
                  <a:pt x="317" y="781"/>
                </a:cubicBezTo>
                <a:cubicBezTo>
                  <a:pt x="440" y="933"/>
                  <a:pt x="324" y="1099"/>
                  <a:pt x="166" y="1099"/>
                </a:cubicBezTo>
                <a:cubicBezTo>
                  <a:pt x="97" y="1099"/>
                  <a:pt x="36" y="1067"/>
                  <a:pt x="0" y="1019"/>
                </a:cubicBezTo>
                <a:cubicBezTo>
                  <a:pt x="0" y="1446"/>
                  <a:pt x="0" y="1446"/>
                  <a:pt x="0" y="1446"/>
                </a:cubicBezTo>
                <a:cubicBezTo>
                  <a:pt x="420" y="1446"/>
                  <a:pt x="420" y="1446"/>
                  <a:pt x="420" y="1446"/>
                </a:cubicBezTo>
                <a:cubicBezTo>
                  <a:pt x="397" y="1476"/>
                  <a:pt x="383" y="1513"/>
                  <a:pt x="383" y="1553"/>
                </a:cubicBezTo>
                <a:cubicBezTo>
                  <a:pt x="383" y="1697"/>
                  <a:pt x="563" y="1803"/>
                  <a:pt x="729" y="1692"/>
                </a:cubicBezTo>
                <a:cubicBezTo>
                  <a:pt x="732" y="1690"/>
                  <a:pt x="734" y="1688"/>
                  <a:pt x="736" y="168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1" name="Freeform 13"/>
          <p:cNvSpPr/>
          <p:nvPr/>
        </p:nvSpPr>
        <p:spPr bwMode="auto">
          <a:xfrm>
            <a:off x="7131252" y="1822870"/>
            <a:ext cx="1399093" cy="1018360"/>
          </a:xfrm>
          <a:custGeom>
            <a:avLst/>
            <a:gdLst>
              <a:gd name="T0" fmla="*/ 1840 w 1968"/>
              <a:gd name="T1" fmla="*/ 674 h 1432"/>
              <a:gd name="T2" fmla="*/ 1579 w 1968"/>
              <a:gd name="T3" fmla="*/ 688 h 1432"/>
              <a:gd name="T4" fmla="*/ 1579 w 1968"/>
              <a:gd name="T5" fmla="*/ 1073 h 1432"/>
              <a:gd name="T6" fmla="*/ 1160 w 1968"/>
              <a:gd name="T7" fmla="*/ 1073 h 1432"/>
              <a:gd name="T8" fmla="*/ 1147 w 1968"/>
              <a:gd name="T9" fmla="*/ 1315 h 1432"/>
              <a:gd name="T10" fmla="*/ 1140 w 1968"/>
              <a:gd name="T11" fmla="*/ 1321 h 1432"/>
              <a:gd name="T12" fmla="*/ 794 w 1968"/>
              <a:gd name="T13" fmla="*/ 1182 h 1432"/>
              <a:gd name="T14" fmla="*/ 834 w 1968"/>
              <a:gd name="T15" fmla="*/ 1073 h 1432"/>
              <a:gd name="T16" fmla="*/ 407 w 1968"/>
              <a:gd name="T17" fmla="*/ 1073 h 1432"/>
              <a:gd name="T18" fmla="*/ 407 w 1968"/>
              <a:gd name="T19" fmla="*/ 676 h 1432"/>
              <a:gd name="T20" fmla="*/ 128 w 1968"/>
              <a:gd name="T21" fmla="*/ 673 h 1432"/>
              <a:gd name="T22" fmla="*/ 125 w 1968"/>
              <a:gd name="T23" fmla="*/ 670 h 1432"/>
              <a:gd name="T24" fmla="*/ 275 w 1968"/>
              <a:gd name="T25" fmla="*/ 351 h 1432"/>
              <a:gd name="T26" fmla="*/ 407 w 1968"/>
              <a:gd name="T27" fmla="*/ 396 h 1432"/>
              <a:gd name="T28" fmla="*/ 407 w 1968"/>
              <a:gd name="T29" fmla="*/ 0 h 1432"/>
              <a:gd name="T30" fmla="*/ 881 w 1968"/>
              <a:gd name="T31" fmla="*/ 0 h 1432"/>
              <a:gd name="T32" fmla="*/ 845 w 1968"/>
              <a:gd name="T33" fmla="*/ 284 h 1432"/>
              <a:gd name="T34" fmla="*/ 852 w 1968"/>
              <a:gd name="T35" fmla="*/ 290 h 1432"/>
              <a:gd name="T36" fmla="*/ 1199 w 1968"/>
              <a:gd name="T37" fmla="*/ 152 h 1432"/>
              <a:gd name="T38" fmla="*/ 1112 w 1968"/>
              <a:gd name="T39" fmla="*/ 0 h 1432"/>
              <a:gd name="T40" fmla="*/ 1579 w 1968"/>
              <a:gd name="T41" fmla="*/ 0 h 1432"/>
              <a:gd name="T42" fmla="*/ 1579 w 1968"/>
              <a:gd name="T43" fmla="*/ 384 h 1432"/>
              <a:gd name="T44" fmla="*/ 1695 w 1968"/>
              <a:gd name="T45" fmla="*/ 351 h 1432"/>
              <a:gd name="T46" fmla="*/ 1847 w 1968"/>
              <a:gd name="T47" fmla="*/ 668 h 1432"/>
              <a:gd name="T48" fmla="*/ 1840 w 1968"/>
              <a:gd name="T49" fmla="*/ 674 h 1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68" h="1432">
                <a:moveTo>
                  <a:pt x="1840" y="674"/>
                </a:moveTo>
                <a:cubicBezTo>
                  <a:pt x="1745" y="738"/>
                  <a:pt x="1647" y="732"/>
                  <a:pt x="1579" y="688"/>
                </a:cubicBezTo>
                <a:cubicBezTo>
                  <a:pt x="1579" y="1073"/>
                  <a:pt x="1579" y="1073"/>
                  <a:pt x="1579" y="1073"/>
                </a:cubicBezTo>
                <a:cubicBezTo>
                  <a:pt x="1160" y="1073"/>
                  <a:pt x="1160" y="1073"/>
                  <a:pt x="1160" y="1073"/>
                </a:cubicBezTo>
                <a:cubicBezTo>
                  <a:pt x="1210" y="1135"/>
                  <a:pt x="1219" y="1226"/>
                  <a:pt x="1147" y="1315"/>
                </a:cubicBezTo>
                <a:cubicBezTo>
                  <a:pt x="1145" y="1317"/>
                  <a:pt x="1143" y="1320"/>
                  <a:pt x="1140" y="1321"/>
                </a:cubicBezTo>
                <a:cubicBezTo>
                  <a:pt x="974" y="1432"/>
                  <a:pt x="794" y="1327"/>
                  <a:pt x="794" y="1182"/>
                </a:cubicBezTo>
                <a:cubicBezTo>
                  <a:pt x="794" y="1141"/>
                  <a:pt x="809" y="1103"/>
                  <a:pt x="834" y="1073"/>
                </a:cubicBezTo>
                <a:cubicBezTo>
                  <a:pt x="407" y="1073"/>
                  <a:pt x="407" y="1073"/>
                  <a:pt x="407" y="1073"/>
                </a:cubicBezTo>
                <a:cubicBezTo>
                  <a:pt x="407" y="676"/>
                  <a:pt x="407" y="676"/>
                  <a:pt x="407" y="676"/>
                </a:cubicBezTo>
                <a:cubicBezTo>
                  <a:pt x="339" y="730"/>
                  <a:pt x="231" y="744"/>
                  <a:pt x="128" y="673"/>
                </a:cubicBezTo>
                <a:cubicBezTo>
                  <a:pt x="127" y="672"/>
                  <a:pt x="125" y="671"/>
                  <a:pt x="125" y="670"/>
                </a:cubicBezTo>
                <a:cubicBezTo>
                  <a:pt x="0" y="517"/>
                  <a:pt x="116" y="351"/>
                  <a:pt x="275" y="351"/>
                </a:cubicBezTo>
                <a:cubicBezTo>
                  <a:pt x="325" y="351"/>
                  <a:pt x="371" y="368"/>
                  <a:pt x="407" y="396"/>
                </a:cubicBezTo>
                <a:cubicBezTo>
                  <a:pt x="407" y="0"/>
                  <a:pt x="407" y="0"/>
                  <a:pt x="407" y="0"/>
                </a:cubicBezTo>
                <a:cubicBezTo>
                  <a:pt x="881" y="0"/>
                  <a:pt x="881" y="0"/>
                  <a:pt x="881" y="0"/>
                </a:cubicBezTo>
                <a:cubicBezTo>
                  <a:pt x="793" y="55"/>
                  <a:pt x="756" y="173"/>
                  <a:pt x="845" y="284"/>
                </a:cubicBezTo>
                <a:cubicBezTo>
                  <a:pt x="847" y="286"/>
                  <a:pt x="850" y="289"/>
                  <a:pt x="852" y="290"/>
                </a:cubicBezTo>
                <a:cubicBezTo>
                  <a:pt x="1018" y="403"/>
                  <a:pt x="1199" y="297"/>
                  <a:pt x="1199" y="152"/>
                </a:cubicBezTo>
                <a:cubicBezTo>
                  <a:pt x="1199" y="89"/>
                  <a:pt x="1165" y="33"/>
                  <a:pt x="1112" y="0"/>
                </a:cubicBezTo>
                <a:cubicBezTo>
                  <a:pt x="1579" y="0"/>
                  <a:pt x="1579" y="0"/>
                  <a:pt x="1579" y="0"/>
                </a:cubicBezTo>
                <a:cubicBezTo>
                  <a:pt x="1579" y="384"/>
                  <a:pt x="1579" y="384"/>
                  <a:pt x="1579" y="384"/>
                </a:cubicBezTo>
                <a:cubicBezTo>
                  <a:pt x="1611" y="363"/>
                  <a:pt x="1652" y="351"/>
                  <a:pt x="1695" y="351"/>
                </a:cubicBezTo>
                <a:cubicBezTo>
                  <a:pt x="1853" y="351"/>
                  <a:pt x="1968" y="516"/>
                  <a:pt x="1847" y="668"/>
                </a:cubicBezTo>
                <a:cubicBezTo>
                  <a:pt x="1845" y="670"/>
                  <a:pt x="1842" y="672"/>
                  <a:pt x="1840" y="674"/>
                </a:cubicBezTo>
              </a:path>
            </a:pathLst>
          </a:custGeom>
          <a:solidFill>
            <a:srgbClr val="519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2" name="Freeform 14"/>
          <p:cNvSpPr>
            <a:spLocks noEditPoints="1"/>
          </p:cNvSpPr>
          <p:nvPr/>
        </p:nvSpPr>
        <p:spPr bwMode="auto">
          <a:xfrm>
            <a:off x="7131252" y="1067993"/>
            <a:ext cx="2791598" cy="2532067"/>
          </a:xfrm>
          <a:custGeom>
            <a:avLst/>
            <a:gdLst>
              <a:gd name="T0" fmla="*/ 3926 w 3926"/>
              <a:gd name="T1" fmla="*/ 385 h 3560"/>
              <a:gd name="T2" fmla="*/ 2754 w 3926"/>
              <a:gd name="T3" fmla="*/ 0 h 3560"/>
              <a:gd name="T4" fmla="*/ 2320 w 3926"/>
              <a:gd name="T5" fmla="*/ 285 h 3560"/>
              <a:gd name="T6" fmla="*/ 1966 w 3926"/>
              <a:gd name="T7" fmla="*/ 153 h 3560"/>
              <a:gd name="T8" fmla="*/ 1583 w 3926"/>
              <a:gd name="T9" fmla="*/ 0 h 3560"/>
              <a:gd name="T10" fmla="*/ 411 w 3926"/>
              <a:gd name="T11" fmla="*/ 405 h 3560"/>
              <a:gd name="T12" fmla="*/ 703 w 3926"/>
              <a:gd name="T13" fmla="*/ 671 h 3560"/>
              <a:gd name="T14" fmla="*/ 411 w 3926"/>
              <a:gd name="T15" fmla="*/ 669 h 3560"/>
              <a:gd name="T16" fmla="*/ 407 w 3926"/>
              <a:gd name="T17" fmla="*/ 1062 h 3560"/>
              <a:gd name="T18" fmla="*/ 275 w 3926"/>
              <a:gd name="T19" fmla="*/ 1413 h 3560"/>
              <a:gd name="T20" fmla="*/ 128 w 3926"/>
              <a:gd name="T21" fmla="*/ 1735 h 3560"/>
              <a:gd name="T22" fmla="*/ 407 w 3926"/>
              <a:gd name="T23" fmla="*/ 2123 h 3560"/>
              <a:gd name="T24" fmla="*/ 406 w 3926"/>
              <a:gd name="T25" fmla="*/ 2512 h 3560"/>
              <a:gd name="T26" fmla="*/ 132 w 3926"/>
              <a:gd name="T27" fmla="*/ 2791 h 3560"/>
              <a:gd name="T28" fmla="*/ 406 w 3926"/>
              <a:gd name="T29" fmla="*/ 2807 h 3560"/>
              <a:gd name="T30" fmla="*/ 1573 w 3926"/>
              <a:gd name="T31" fmla="*/ 3196 h 3560"/>
              <a:gd name="T32" fmla="*/ 1993 w 3926"/>
              <a:gd name="T33" fmla="*/ 3203 h 3560"/>
              <a:gd name="T34" fmla="*/ 2302 w 3926"/>
              <a:gd name="T35" fmla="*/ 3449 h 3560"/>
              <a:gd name="T36" fmla="*/ 2324 w 3926"/>
              <a:gd name="T37" fmla="*/ 3203 h 3560"/>
              <a:gd name="T38" fmla="*/ 2744 w 3926"/>
              <a:gd name="T39" fmla="*/ 2820 h 3560"/>
              <a:gd name="T40" fmla="*/ 3016 w 3926"/>
              <a:gd name="T41" fmla="*/ 2802 h 3560"/>
              <a:gd name="T42" fmla="*/ 2744 w 3926"/>
              <a:gd name="T43" fmla="*/ 2521 h 3560"/>
              <a:gd name="T44" fmla="*/ 2750 w 3926"/>
              <a:gd name="T45" fmla="*/ 2135 h 3560"/>
              <a:gd name="T46" fmla="*/ 2482 w 3926"/>
              <a:gd name="T47" fmla="*/ 1736 h 3560"/>
              <a:gd name="T48" fmla="*/ 2628 w 3926"/>
              <a:gd name="T49" fmla="*/ 1413 h 3560"/>
              <a:gd name="T50" fmla="*/ 2750 w 3926"/>
              <a:gd name="T51" fmla="*/ 1073 h 3560"/>
              <a:gd name="T52" fmla="*/ 3208 w 3926"/>
              <a:gd name="T53" fmla="*/ 1073 h 3560"/>
              <a:gd name="T54" fmla="*/ 3196 w 3926"/>
              <a:gd name="T55" fmla="*/ 794 h 3560"/>
              <a:gd name="T56" fmla="*/ 3472 w 3926"/>
              <a:gd name="T57" fmla="*/ 1073 h 3560"/>
              <a:gd name="T58" fmla="*/ 3926 w 3926"/>
              <a:gd name="T59" fmla="*/ 688 h 3560"/>
              <a:gd name="T60" fmla="*/ 3658 w 3926"/>
              <a:gd name="T61" fmla="*/ 669 h 3560"/>
              <a:gd name="T62" fmla="*/ 2005 w 3926"/>
              <a:gd name="T63" fmla="*/ 2130 h 3560"/>
              <a:gd name="T64" fmla="*/ 2005 w 3926"/>
              <a:gd name="T65" fmla="*/ 2130 h 3560"/>
              <a:gd name="T66" fmla="*/ 1897 w 3926"/>
              <a:gd name="T67" fmla="*/ 1602 h 3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26" h="3560">
                <a:moveTo>
                  <a:pt x="3809" y="351"/>
                </a:moveTo>
                <a:cubicBezTo>
                  <a:pt x="3853" y="351"/>
                  <a:pt x="3893" y="364"/>
                  <a:pt x="3926" y="385"/>
                </a:cubicBezTo>
                <a:cubicBezTo>
                  <a:pt x="3926" y="0"/>
                  <a:pt x="3926" y="0"/>
                  <a:pt x="3926" y="0"/>
                </a:cubicBezTo>
                <a:cubicBezTo>
                  <a:pt x="2754" y="0"/>
                  <a:pt x="2754" y="0"/>
                  <a:pt x="2754" y="0"/>
                </a:cubicBezTo>
                <a:cubicBezTo>
                  <a:pt x="2284" y="0"/>
                  <a:pt x="2284" y="0"/>
                  <a:pt x="2284" y="0"/>
                </a:cubicBezTo>
                <a:cubicBezTo>
                  <a:pt x="2372" y="56"/>
                  <a:pt x="2409" y="174"/>
                  <a:pt x="2320" y="285"/>
                </a:cubicBezTo>
                <a:cubicBezTo>
                  <a:pt x="2318" y="287"/>
                  <a:pt x="2316" y="289"/>
                  <a:pt x="2313" y="291"/>
                </a:cubicBezTo>
                <a:cubicBezTo>
                  <a:pt x="2147" y="403"/>
                  <a:pt x="1966" y="297"/>
                  <a:pt x="1966" y="153"/>
                </a:cubicBezTo>
                <a:cubicBezTo>
                  <a:pt x="1966" y="90"/>
                  <a:pt x="2001" y="34"/>
                  <a:pt x="2053" y="0"/>
                </a:cubicBezTo>
                <a:cubicBezTo>
                  <a:pt x="1583" y="0"/>
                  <a:pt x="1583" y="0"/>
                  <a:pt x="1583" y="0"/>
                </a:cubicBezTo>
                <a:cubicBezTo>
                  <a:pt x="411" y="0"/>
                  <a:pt x="411" y="0"/>
                  <a:pt x="411" y="0"/>
                </a:cubicBezTo>
                <a:cubicBezTo>
                  <a:pt x="411" y="405"/>
                  <a:pt x="411" y="405"/>
                  <a:pt x="411" y="405"/>
                </a:cubicBezTo>
                <a:cubicBezTo>
                  <a:pt x="448" y="372"/>
                  <a:pt x="498" y="351"/>
                  <a:pt x="554" y="351"/>
                </a:cubicBezTo>
                <a:cubicBezTo>
                  <a:pt x="712" y="351"/>
                  <a:pt x="828" y="518"/>
                  <a:pt x="703" y="671"/>
                </a:cubicBezTo>
                <a:cubicBezTo>
                  <a:pt x="703" y="672"/>
                  <a:pt x="701" y="673"/>
                  <a:pt x="700" y="674"/>
                </a:cubicBezTo>
                <a:cubicBezTo>
                  <a:pt x="593" y="748"/>
                  <a:pt x="479" y="730"/>
                  <a:pt x="411" y="669"/>
                </a:cubicBezTo>
                <a:cubicBezTo>
                  <a:pt x="411" y="1062"/>
                  <a:pt x="411" y="1062"/>
                  <a:pt x="411" y="1062"/>
                </a:cubicBezTo>
                <a:cubicBezTo>
                  <a:pt x="407" y="1062"/>
                  <a:pt x="407" y="1062"/>
                  <a:pt x="407" y="1062"/>
                </a:cubicBezTo>
                <a:cubicBezTo>
                  <a:pt x="407" y="1458"/>
                  <a:pt x="407" y="1458"/>
                  <a:pt x="407" y="1458"/>
                </a:cubicBezTo>
                <a:cubicBezTo>
                  <a:pt x="371" y="1430"/>
                  <a:pt x="325" y="1413"/>
                  <a:pt x="275" y="1413"/>
                </a:cubicBezTo>
                <a:cubicBezTo>
                  <a:pt x="116" y="1413"/>
                  <a:pt x="0" y="1579"/>
                  <a:pt x="125" y="1732"/>
                </a:cubicBezTo>
                <a:cubicBezTo>
                  <a:pt x="125" y="1733"/>
                  <a:pt x="127" y="1734"/>
                  <a:pt x="128" y="1735"/>
                </a:cubicBezTo>
                <a:cubicBezTo>
                  <a:pt x="231" y="1806"/>
                  <a:pt x="339" y="1792"/>
                  <a:pt x="407" y="1738"/>
                </a:cubicBezTo>
                <a:cubicBezTo>
                  <a:pt x="407" y="2123"/>
                  <a:pt x="407" y="2123"/>
                  <a:pt x="407" y="2123"/>
                </a:cubicBezTo>
                <a:cubicBezTo>
                  <a:pt x="406" y="2123"/>
                  <a:pt x="406" y="2123"/>
                  <a:pt x="406" y="2123"/>
                </a:cubicBezTo>
                <a:cubicBezTo>
                  <a:pt x="406" y="2512"/>
                  <a:pt x="406" y="2512"/>
                  <a:pt x="406" y="2512"/>
                </a:cubicBezTo>
                <a:cubicBezTo>
                  <a:pt x="372" y="2488"/>
                  <a:pt x="330" y="2474"/>
                  <a:pt x="284" y="2474"/>
                </a:cubicBezTo>
                <a:cubicBezTo>
                  <a:pt x="126" y="2474"/>
                  <a:pt x="11" y="2639"/>
                  <a:pt x="132" y="2791"/>
                </a:cubicBezTo>
                <a:cubicBezTo>
                  <a:pt x="134" y="2793"/>
                  <a:pt x="136" y="2795"/>
                  <a:pt x="139" y="2797"/>
                </a:cubicBezTo>
                <a:cubicBezTo>
                  <a:pt x="237" y="2864"/>
                  <a:pt x="338" y="2854"/>
                  <a:pt x="406" y="2807"/>
                </a:cubicBezTo>
                <a:cubicBezTo>
                  <a:pt x="406" y="3196"/>
                  <a:pt x="406" y="3196"/>
                  <a:pt x="406" y="3196"/>
                </a:cubicBezTo>
                <a:cubicBezTo>
                  <a:pt x="1573" y="3196"/>
                  <a:pt x="1573" y="3196"/>
                  <a:pt x="1573" y="3196"/>
                </a:cubicBezTo>
                <a:cubicBezTo>
                  <a:pt x="1573" y="3203"/>
                  <a:pt x="1573" y="3203"/>
                  <a:pt x="1573" y="3203"/>
                </a:cubicBezTo>
                <a:cubicBezTo>
                  <a:pt x="1993" y="3203"/>
                  <a:pt x="1993" y="3203"/>
                  <a:pt x="1993" y="3203"/>
                </a:cubicBezTo>
                <a:cubicBezTo>
                  <a:pt x="1970" y="3233"/>
                  <a:pt x="1956" y="3270"/>
                  <a:pt x="1956" y="3310"/>
                </a:cubicBezTo>
                <a:cubicBezTo>
                  <a:pt x="1956" y="3454"/>
                  <a:pt x="2136" y="3560"/>
                  <a:pt x="2302" y="3449"/>
                </a:cubicBezTo>
                <a:cubicBezTo>
                  <a:pt x="2305" y="3447"/>
                  <a:pt x="2307" y="3445"/>
                  <a:pt x="2309" y="3443"/>
                </a:cubicBezTo>
                <a:cubicBezTo>
                  <a:pt x="2379" y="3356"/>
                  <a:pt x="2372" y="3265"/>
                  <a:pt x="2324" y="3203"/>
                </a:cubicBezTo>
                <a:cubicBezTo>
                  <a:pt x="2744" y="3203"/>
                  <a:pt x="2744" y="3203"/>
                  <a:pt x="2744" y="3203"/>
                </a:cubicBezTo>
                <a:cubicBezTo>
                  <a:pt x="2744" y="2820"/>
                  <a:pt x="2744" y="2820"/>
                  <a:pt x="2744" y="2820"/>
                </a:cubicBezTo>
                <a:cubicBezTo>
                  <a:pt x="2812" y="2865"/>
                  <a:pt x="2912" y="2874"/>
                  <a:pt x="3009" y="2808"/>
                </a:cubicBezTo>
                <a:cubicBezTo>
                  <a:pt x="3012" y="2806"/>
                  <a:pt x="3014" y="2804"/>
                  <a:pt x="3016" y="2802"/>
                </a:cubicBezTo>
                <a:cubicBezTo>
                  <a:pt x="3137" y="2650"/>
                  <a:pt x="3021" y="2485"/>
                  <a:pt x="2864" y="2485"/>
                </a:cubicBezTo>
                <a:cubicBezTo>
                  <a:pt x="2819" y="2485"/>
                  <a:pt x="2778" y="2498"/>
                  <a:pt x="2744" y="2521"/>
                </a:cubicBezTo>
                <a:cubicBezTo>
                  <a:pt x="2744" y="2132"/>
                  <a:pt x="2744" y="2132"/>
                  <a:pt x="2744" y="2132"/>
                </a:cubicBezTo>
                <a:cubicBezTo>
                  <a:pt x="2748" y="2132"/>
                  <a:pt x="2750" y="2133"/>
                  <a:pt x="2750" y="2135"/>
                </a:cubicBezTo>
                <a:cubicBezTo>
                  <a:pt x="2750" y="1745"/>
                  <a:pt x="2750" y="1745"/>
                  <a:pt x="2750" y="1745"/>
                </a:cubicBezTo>
                <a:cubicBezTo>
                  <a:pt x="2682" y="1793"/>
                  <a:pt x="2580" y="1803"/>
                  <a:pt x="2482" y="1736"/>
                </a:cubicBezTo>
                <a:cubicBezTo>
                  <a:pt x="2480" y="1734"/>
                  <a:pt x="2478" y="1732"/>
                  <a:pt x="2476" y="1730"/>
                </a:cubicBezTo>
                <a:cubicBezTo>
                  <a:pt x="2354" y="1578"/>
                  <a:pt x="2470" y="1413"/>
                  <a:pt x="2628" y="1413"/>
                </a:cubicBezTo>
                <a:cubicBezTo>
                  <a:pt x="2674" y="1413"/>
                  <a:pt x="2716" y="1427"/>
                  <a:pt x="2750" y="1451"/>
                </a:cubicBezTo>
                <a:cubicBezTo>
                  <a:pt x="2750" y="1073"/>
                  <a:pt x="2750" y="1073"/>
                  <a:pt x="2750" y="1073"/>
                </a:cubicBezTo>
                <a:cubicBezTo>
                  <a:pt x="2754" y="1073"/>
                  <a:pt x="2754" y="1073"/>
                  <a:pt x="2754" y="1073"/>
                </a:cubicBezTo>
                <a:cubicBezTo>
                  <a:pt x="3208" y="1073"/>
                  <a:pt x="3208" y="1073"/>
                  <a:pt x="3208" y="1073"/>
                </a:cubicBezTo>
                <a:cubicBezTo>
                  <a:pt x="3133" y="1014"/>
                  <a:pt x="3105" y="904"/>
                  <a:pt x="3189" y="800"/>
                </a:cubicBezTo>
                <a:cubicBezTo>
                  <a:pt x="3191" y="798"/>
                  <a:pt x="3193" y="796"/>
                  <a:pt x="3196" y="794"/>
                </a:cubicBezTo>
                <a:cubicBezTo>
                  <a:pt x="3362" y="682"/>
                  <a:pt x="3543" y="788"/>
                  <a:pt x="3543" y="933"/>
                </a:cubicBezTo>
                <a:cubicBezTo>
                  <a:pt x="3543" y="989"/>
                  <a:pt x="3515" y="1039"/>
                  <a:pt x="3472" y="1073"/>
                </a:cubicBezTo>
                <a:cubicBezTo>
                  <a:pt x="3926" y="1073"/>
                  <a:pt x="3926" y="1073"/>
                  <a:pt x="3926" y="1073"/>
                </a:cubicBezTo>
                <a:cubicBezTo>
                  <a:pt x="3926" y="688"/>
                  <a:pt x="3926" y="688"/>
                  <a:pt x="3926" y="688"/>
                </a:cubicBezTo>
                <a:cubicBezTo>
                  <a:pt x="3858" y="732"/>
                  <a:pt x="3759" y="739"/>
                  <a:pt x="3664" y="675"/>
                </a:cubicBezTo>
                <a:cubicBezTo>
                  <a:pt x="3662" y="673"/>
                  <a:pt x="3660" y="671"/>
                  <a:pt x="3658" y="669"/>
                </a:cubicBezTo>
                <a:cubicBezTo>
                  <a:pt x="3536" y="517"/>
                  <a:pt x="3652" y="351"/>
                  <a:pt x="3809" y="351"/>
                </a:cubicBezTo>
                <a:moveTo>
                  <a:pt x="2005" y="2130"/>
                </a:moveTo>
                <a:cubicBezTo>
                  <a:pt x="2006" y="2130"/>
                  <a:pt x="2006" y="2130"/>
                  <a:pt x="2006" y="2130"/>
                </a:cubicBezTo>
                <a:cubicBezTo>
                  <a:pt x="2006" y="2130"/>
                  <a:pt x="1999" y="2130"/>
                  <a:pt x="2005" y="2130"/>
                </a:cubicBezTo>
                <a:moveTo>
                  <a:pt x="1897" y="1602"/>
                </a:moveTo>
                <a:cubicBezTo>
                  <a:pt x="1897" y="1602"/>
                  <a:pt x="1897" y="1602"/>
                  <a:pt x="1897" y="1602"/>
                </a:cubicBezTo>
                <a:cubicBezTo>
                  <a:pt x="1897" y="1602"/>
                  <a:pt x="1897" y="1602"/>
                  <a:pt x="1897" y="160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3" name="Freeform 15"/>
          <p:cNvSpPr/>
          <p:nvPr/>
        </p:nvSpPr>
        <p:spPr bwMode="auto">
          <a:xfrm>
            <a:off x="8509266" y="3065190"/>
            <a:ext cx="301688" cy="97489"/>
          </a:xfrm>
          <a:custGeom>
            <a:avLst/>
            <a:gdLst>
              <a:gd name="T0" fmla="*/ 350 w 424"/>
              <a:gd name="T1" fmla="*/ 137 h 137"/>
              <a:gd name="T2" fmla="*/ 75 w 424"/>
              <a:gd name="T3" fmla="*/ 137 h 137"/>
              <a:gd name="T4" fmla="*/ 0 w 424"/>
              <a:gd name="T5" fmla="*/ 69 h 137"/>
              <a:gd name="T6" fmla="*/ 75 w 424"/>
              <a:gd name="T7" fmla="*/ 0 h 137"/>
              <a:gd name="T8" fmla="*/ 350 w 424"/>
              <a:gd name="T9" fmla="*/ 0 h 137"/>
              <a:gd name="T10" fmla="*/ 424 w 424"/>
              <a:gd name="T11" fmla="*/ 69 h 137"/>
              <a:gd name="T12" fmla="*/ 350 w 424"/>
              <a:gd name="T13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137">
                <a:moveTo>
                  <a:pt x="350" y="137"/>
                </a:moveTo>
                <a:cubicBezTo>
                  <a:pt x="75" y="137"/>
                  <a:pt x="75" y="137"/>
                  <a:pt x="75" y="137"/>
                </a:cubicBezTo>
                <a:cubicBezTo>
                  <a:pt x="34" y="137"/>
                  <a:pt x="0" y="106"/>
                  <a:pt x="0" y="69"/>
                </a:cubicBezTo>
                <a:cubicBezTo>
                  <a:pt x="0" y="31"/>
                  <a:pt x="34" y="0"/>
                  <a:pt x="75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91" y="0"/>
                  <a:pt x="424" y="31"/>
                  <a:pt x="424" y="69"/>
                </a:cubicBezTo>
                <a:cubicBezTo>
                  <a:pt x="424" y="106"/>
                  <a:pt x="391" y="137"/>
                  <a:pt x="350" y="13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4" name="Freeform 16"/>
          <p:cNvSpPr/>
          <p:nvPr/>
        </p:nvSpPr>
        <p:spPr bwMode="auto">
          <a:xfrm>
            <a:off x="8091646" y="1302492"/>
            <a:ext cx="1138245" cy="1421488"/>
          </a:xfrm>
          <a:custGeom>
            <a:avLst/>
            <a:gdLst>
              <a:gd name="T0" fmla="*/ 1601 w 1601"/>
              <a:gd name="T1" fmla="*/ 804 h 1999"/>
              <a:gd name="T2" fmla="*/ 769 w 1601"/>
              <a:gd name="T3" fmla="*/ 17 h 1999"/>
              <a:gd name="T4" fmla="*/ 4 w 1601"/>
              <a:gd name="T5" fmla="*/ 789 h 1999"/>
              <a:gd name="T6" fmla="*/ 187 w 1601"/>
              <a:gd name="T7" fmla="*/ 1270 h 1999"/>
              <a:gd name="T8" fmla="*/ 525 w 1601"/>
              <a:gd name="T9" fmla="*/ 1940 h 1999"/>
              <a:gd name="T10" fmla="*/ 525 w 1601"/>
              <a:gd name="T11" fmla="*/ 1999 h 1999"/>
              <a:gd name="T12" fmla="*/ 1079 w 1601"/>
              <a:gd name="T13" fmla="*/ 1999 h 1999"/>
              <a:gd name="T14" fmla="*/ 1079 w 1601"/>
              <a:gd name="T15" fmla="*/ 1968 h 1999"/>
              <a:gd name="T16" fmla="*/ 1405 w 1601"/>
              <a:gd name="T17" fmla="*/ 1283 h 1999"/>
              <a:gd name="T18" fmla="*/ 1601 w 1601"/>
              <a:gd name="T19" fmla="*/ 804 h 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1" h="1999">
                <a:moveTo>
                  <a:pt x="1601" y="804"/>
                </a:moveTo>
                <a:cubicBezTo>
                  <a:pt x="1601" y="390"/>
                  <a:pt x="1225" y="0"/>
                  <a:pt x="769" y="17"/>
                </a:cubicBezTo>
                <a:cubicBezTo>
                  <a:pt x="353" y="33"/>
                  <a:pt x="12" y="407"/>
                  <a:pt x="4" y="789"/>
                </a:cubicBezTo>
                <a:cubicBezTo>
                  <a:pt x="0" y="972"/>
                  <a:pt x="69" y="1140"/>
                  <a:pt x="187" y="1270"/>
                </a:cubicBezTo>
                <a:cubicBezTo>
                  <a:pt x="359" y="1460"/>
                  <a:pt x="525" y="1693"/>
                  <a:pt x="525" y="1940"/>
                </a:cubicBezTo>
                <a:cubicBezTo>
                  <a:pt x="525" y="1999"/>
                  <a:pt x="525" y="1999"/>
                  <a:pt x="525" y="1999"/>
                </a:cubicBezTo>
                <a:cubicBezTo>
                  <a:pt x="1079" y="1999"/>
                  <a:pt x="1079" y="1999"/>
                  <a:pt x="1079" y="1999"/>
                </a:cubicBezTo>
                <a:cubicBezTo>
                  <a:pt x="1079" y="1968"/>
                  <a:pt x="1079" y="1968"/>
                  <a:pt x="1079" y="1968"/>
                </a:cubicBezTo>
                <a:cubicBezTo>
                  <a:pt x="1079" y="1718"/>
                  <a:pt x="1227" y="1471"/>
                  <a:pt x="1405" y="1283"/>
                </a:cubicBezTo>
                <a:cubicBezTo>
                  <a:pt x="1527" y="1154"/>
                  <a:pt x="1601" y="987"/>
                  <a:pt x="1601" y="80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5" name="Freeform 17"/>
          <p:cNvSpPr/>
          <p:nvPr/>
        </p:nvSpPr>
        <p:spPr bwMode="auto">
          <a:xfrm>
            <a:off x="8091646" y="1413155"/>
            <a:ext cx="853684" cy="1310826"/>
          </a:xfrm>
          <a:custGeom>
            <a:avLst/>
            <a:gdLst>
              <a:gd name="T0" fmla="*/ 442 w 1200"/>
              <a:gd name="T1" fmla="*/ 928 h 1843"/>
              <a:gd name="T2" fmla="*/ 305 w 1200"/>
              <a:gd name="T3" fmla="*/ 174 h 1843"/>
              <a:gd name="T4" fmla="*/ 363 w 1200"/>
              <a:gd name="T5" fmla="*/ 0 h 1843"/>
              <a:gd name="T6" fmla="*/ 4 w 1200"/>
              <a:gd name="T7" fmla="*/ 633 h 1843"/>
              <a:gd name="T8" fmla="*/ 187 w 1200"/>
              <a:gd name="T9" fmla="*/ 1114 h 1843"/>
              <a:gd name="T10" fmla="*/ 525 w 1200"/>
              <a:gd name="T11" fmla="*/ 1784 h 1843"/>
              <a:gd name="T12" fmla="*/ 525 w 1200"/>
              <a:gd name="T13" fmla="*/ 1843 h 1843"/>
              <a:gd name="T14" fmla="*/ 1079 w 1200"/>
              <a:gd name="T15" fmla="*/ 1843 h 1843"/>
              <a:gd name="T16" fmla="*/ 1079 w 1200"/>
              <a:gd name="T17" fmla="*/ 1812 h 1843"/>
              <a:gd name="T18" fmla="*/ 1200 w 1200"/>
              <a:gd name="T19" fmla="*/ 1400 h 1843"/>
              <a:gd name="T20" fmla="*/ 442 w 1200"/>
              <a:gd name="T21" fmla="*/ 928 h 1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0" h="1843">
                <a:moveTo>
                  <a:pt x="442" y="928"/>
                </a:moveTo>
                <a:cubicBezTo>
                  <a:pt x="274" y="677"/>
                  <a:pt x="244" y="439"/>
                  <a:pt x="305" y="174"/>
                </a:cubicBezTo>
                <a:cubicBezTo>
                  <a:pt x="317" y="109"/>
                  <a:pt x="338" y="53"/>
                  <a:pt x="363" y="0"/>
                </a:cubicBezTo>
                <a:cubicBezTo>
                  <a:pt x="152" y="146"/>
                  <a:pt x="9" y="388"/>
                  <a:pt x="4" y="633"/>
                </a:cubicBezTo>
                <a:cubicBezTo>
                  <a:pt x="0" y="816"/>
                  <a:pt x="69" y="984"/>
                  <a:pt x="187" y="1114"/>
                </a:cubicBezTo>
                <a:cubicBezTo>
                  <a:pt x="359" y="1304"/>
                  <a:pt x="525" y="1537"/>
                  <a:pt x="525" y="1784"/>
                </a:cubicBezTo>
                <a:cubicBezTo>
                  <a:pt x="525" y="1843"/>
                  <a:pt x="525" y="1843"/>
                  <a:pt x="525" y="1843"/>
                </a:cubicBezTo>
                <a:cubicBezTo>
                  <a:pt x="1079" y="1843"/>
                  <a:pt x="1079" y="1843"/>
                  <a:pt x="1079" y="1843"/>
                </a:cubicBezTo>
                <a:cubicBezTo>
                  <a:pt x="1079" y="1812"/>
                  <a:pt x="1079" y="1812"/>
                  <a:pt x="1079" y="1812"/>
                </a:cubicBezTo>
                <a:cubicBezTo>
                  <a:pt x="1079" y="1671"/>
                  <a:pt x="1127" y="1530"/>
                  <a:pt x="1200" y="1400"/>
                </a:cubicBezTo>
                <a:cubicBezTo>
                  <a:pt x="883" y="1366"/>
                  <a:pt x="624" y="1178"/>
                  <a:pt x="442" y="92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6" name="Freeform 18"/>
          <p:cNvSpPr/>
          <p:nvPr/>
        </p:nvSpPr>
        <p:spPr bwMode="auto">
          <a:xfrm>
            <a:off x="8265545" y="1302492"/>
            <a:ext cx="964346" cy="1106627"/>
          </a:xfrm>
          <a:custGeom>
            <a:avLst/>
            <a:gdLst>
              <a:gd name="T0" fmla="*/ 1357 w 1357"/>
              <a:gd name="T1" fmla="*/ 804 h 1556"/>
              <a:gd name="T2" fmla="*/ 525 w 1357"/>
              <a:gd name="T3" fmla="*/ 17 h 1556"/>
              <a:gd name="T4" fmla="*/ 119 w 1357"/>
              <a:gd name="T5" fmla="*/ 156 h 1556"/>
              <a:gd name="T6" fmla="*/ 61 w 1357"/>
              <a:gd name="T7" fmla="*/ 330 h 1556"/>
              <a:gd name="T8" fmla="*/ 198 w 1357"/>
              <a:gd name="T9" fmla="*/ 1084 h 1556"/>
              <a:gd name="T10" fmla="*/ 956 w 1357"/>
              <a:gd name="T11" fmla="*/ 1556 h 1556"/>
              <a:gd name="T12" fmla="*/ 1161 w 1357"/>
              <a:gd name="T13" fmla="*/ 1283 h 1556"/>
              <a:gd name="T14" fmla="*/ 1357 w 1357"/>
              <a:gd name="T15" fmla="*/ 804 h 1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7" h="1556">
                <a:moveTo>
                  <a:pt x="1357" y="804"/>
                </a:moveTo>
                <a:cubicBezTo>
                  <a:pt x="1357" y="390"/>
                  <a:pt x="981" y="0"/>
                  <a:pt x="525" y="17"/>
                </a:cubicBezTo>
                <a:cubicBezTo>
                  <a:pt x="376" y="23"/>
                  <a:pt x="237" y="74"/>
                  <a:pt x="119" y="156"/>
                </a:cubicBezTo>
                <a:cubicBezTo>
                  <a:pt x="94" y="209"/>
                  <a:pt x="73" y="265"/>
                  <a:pt x="61" y="330"/>
                </a:cubicBezTo>
                <a:cubicBezTo>
                  <a:pt x="0" y="595"/>
                  <a:pt x="30" y="833"/>
                  <a:pt x="198" y="1084"/>
                </a:cubicBezTo>
                <a:cubicBezTo>
                  <a:pt x="380" y="1334"/>
                  <a:pt x="639" y="1522"/>
                  <a:pt x="956" y="1556"/>
                </a:cubicBezTo>
                <a:cubicBezTo>
                  <a:pt x="1013" y="1457"/>
                  <a:pt x="1084" y="1364"/>
                  <a:pt x="1161" y="1283"/>
                </a:cubicBezTo>
                <a:cubicBezTo>
                  <a:pt x="1283" y="1154"/>
                  <a:pt x="1357" y="987"/>
                  <a:pt x="1357" y="80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7" name="Freeform 19"/>
          <p:cNvSpPr/>
          <p:nvPr/>
        </p:nvSpPr>
        <p:spPr bwMode="auto">
          <a:xfrm>
            <a:off x="8456570" y="2760868"/>
            <a:ext cx="412350" cy="353067"/>
          </a:xfrm>
          <a:custGeom>
            <a:avLst/>
            <a:gdLst>
              <a:gd name="T0" fmla="*/ 558 w 580"/>
              <a:gd name="T1" fmla="*/ 495 h 495"/>
              <a:gd name="T2" fmla="*/ 23 w 580"/>
              <a:gd name="T3" fmla="*/ 495 h 495"/>
              <a:gd name="T4" fmla="*/ 0 w 580"/>
              <a:gd name="T5" fmla="*/ 473 h 495"/>
              <a:gd name="T6" fmla="*/ 0 w 580"/>
              <a:gd name="T7" fmla="*/ 22 h 495"/>
              <a:gd name="T8" fmla="*/ 23 w 580"/>
              <a:gd name="T9" fmla="*/ 0 h 495"/>
              <a:gd name="T10" fmla="*/ 558 w 580"/>
              <a:gd name="T11" fmla="*/ 0 h 495"/>
              <a:gd name="T12" fmla="*/ 580 w 580"/>
              <a:gd name="T13" fmla="*/ 22 h 495"/>
              <a:gd name="T14" fmla="*/ 580 w 580"/>
              <a:gd name="T15" fmla="*/ 473 h 495"/>
              <a:gd name="T16" fmla="*/ 558 w 580"/>
              <a:gd name="T17" fmla="*/ 495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0" h="495">
                <a:moveTo>
                  <a:pt x="558" y="495"/>
                </a:moveTo>
                <a:cubicBezTo>
                  <a:pt x="23" y="495"/>
                  <a:pt x="23" y="495"/>
                  <a:pt x="23" y="495"/>
                </a:cubicBezTo>
                <a:cubicBezTo>
                  <a:pt x="10" y="495"/>
                  <a:pt x="0" y="485"/>
                  <a:pt x="0" y="47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558" y="0"/>
                  <a:pt x="558" y="0"/>
                  <a:pt x="558" y="0"/>
                </a:cubicBezTo>
                <a:cubicBezTo>
                  <a:pt x="570" y="0"/>
                  <a:pt x="580" y="10"/>
                  <a:pt x="580" y="22"/>
                </a:cubicBezTo>
                <a:cubicBezTo>
                  <a:pt x="580" y="473"/>
                  <a:pt x="580" y="473"/>
                  <a:pt x="580" y="473"/>
                </a:cubicBezTo>
                <a:cubicBezTo>
                  <a:pt x="580" y="485"/>
                  <a:pt x="570" y="495"/>
                  <a:pt x="558" y="49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8" name="Freeform 20"/>
          <p:cNvSpPr/>
          <p:nvPr/>
        </p:nvSpPr>
        <p:spPr bwMode="auto">
          <a:xfrm>
            <a:off x="8374890" y="2859674"/>
            <a:ext cx="567805" cy="50062"/>
          </a:xfrm>
          <a:custGeom>
            <a:avLst/>
            <a:gdLst>
              <a:gd name="T0" fmla="*/ 760 w 798"/>
              <a:gd name="T1" fmla="*/ 70 h 70"/>
              <a:gd name="T2" fmla="*/ 38 w 798"/>
              <a:gd name="T3" fmla="*/ 70 h 70"/>
              <a:gd name="T4" fmla="*/ 0 w 798"/>
              <a:gd name="T5" fmla="*/ 35 h 70"/>
              <a:gd name="T6" fmla="*/ 38 w 798"/>
              <a:gd name="T7" fmla="*/ 0 h 70"/>
              <a:gd name="T8" fmla="*/ 760 w 798"/>
              <a:gd name="T9" fmla="*/ 0 h 70"/>
              <a:gd name="T10" fmla="*/ 798 w 798"/>
              <a:gd name="T11" fmla="*/ 35 h 70"/>
              <a:gd name="T12" fmla="*/ 760 w 798"/>
              <a:gd name="T13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8" h="70">
                <a:moveTo>
                  <a:pt x="760" y="70"/>
                </a:moveTo>
                <a:cubicBezTo>
                  <a:pt x="38" y="70"/>
                  <a:pt x="38" y="70"/>
                  <a:pt x="38" y="70"/>
                </a:cubicBezTo>
                <a:cubicBezTo>
                  <a:pt x="17" y="70"/>
                  <a:pt x="0" y="54"/>
                  <a:pt x="0" y="35"/>
                </a:cubicBezTo>
                <a:cubicBezTo>
                  <a:pt x="0" y="15"/>
                  <a:pt x="17" y="0"/>
                  <a:pt x="38" y="0"/>
                </a:cubicBezTo>
                <a:cubicBezTo>
                  <a:pt x="760" y="0"/>
                  <a:pt x="760" y="0"/>
                  <a:pt x="760" y="0"/>
                </a:cubicBezTo>
                <a:cubicBezTo>
                  <a:pt x="781" y="0"/>
                  <a:pt x="798" y="15"/>
                  <a:pt x="798" y="35"/>
                </a:cubicBezTo>
                <a:cubicBezTo>
                  <a:pt x="798" y="54"/>
                  <a:pt x="781" y="70"/>
                  <a:pt x="760" y="7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9" name="Freeform 21"/>
          <p:cNvSpPr/>
          <p:nvPr/>
        </p:nvSpPr>
        <p:spPr bwMode="auto">
          <a:xfrm>
            <a:off x="8374890" y="2958480"/>
            <a:ext cx="567805" cy="50062"/>
          </a:xfrm>
          <a:custGeom>
            <a:avLst/>
            <a:gdLst>
              <a:gd name="T0" fmla="*/ 760 w 798"/>
              <a:gd name="T1" fmla="*/ 70 h 70"/>
              <a:gd name="T2" fmla="*/ 38 w 798"/>
              <a:gd name="T3" fmla="*/ 70 h 70"/>
              <a:gd name="T4" fmla="*/ 0 w 798"/>
              <a:gd name="T5" fmla="*/ 35 h 70"/>
              <a:gd name="T6" fmla="*/ 38 w 798"/>
              <a:gd name="T7" fmla="*/ 0 h 70"/>
              <a:gd name="T8" fmla="*/ 760 w 798"/>
              <a:gd name="T9" fmla="*/ 0 h 70"/>
              <a:gd name="T10" fmla="*/ 798 w 798"/>
              <a:gd name="T11" fmla="*/ 35 h 70"/>
              <a:gd name="T12" fmla="*/ 760 w 798"/>
              <a:gd name="T13" fmla="*/ 7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8" h="70">
                <a:moveTo>
                  <a:pt x="760" y="70"/>
                </a:moveTo>
                <a:cubicBezTo>
                  <a:pt x="38" y="70"/>
                  <a:pt x="38" y="70"/>
                  <a:pt x="38" y="70"/>
                </a:cubicBezTo>
                <a:cubicBezTo>
                  <a:pt x="17" y="70"/>
                  <a:pt x="0" y="55"/>
                  <a:pt x="0" y="35"/>
                </a:cubicBezTo>
                <a:cubicBezTo>
                  <a:pt x="0" y="16"/>
                  <a:pt x="17" y="0"/>
                  <a:pt x="38" y="0"/>
                </a:cubicBezTo>
                <a:cubicBezTo>
                  <a:pt x="760" y="0"/>
                  <a:pt x="760" y="0"/>
                  <a:pt x="760" y="0"/>
                </a:cubicBezTo>
                <a:cubicBezTo>
                  <a:pt x="781" y="0"/>
                  <a:pt x="798" y="16"/>
                  <a:pt x="798" y="35"/>
                </a:cubicBezTo>
                <a:cubicBezTo>
                  <a:pt x="798" y="55"/>
                  <a:pt x="781" y="70"/>
                  <a:pt x="760" y="7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0" name="Freeform 22"/>
          <p:cNvSpPr/>
          <p:nvPr/>
        </p:nvSpPr>
        <p:spPr bwMode="auto">
          <a:xfrm>
            <a:off x="8372255" y="2723981"/>
            <a:ext cx="566488" cy="75093"/>
          </a:xfrm>
          <a:custGeom>
            <a:avLst/>
            <a:gdLst>
              <a:gd name="T0" fmla="*/ 772 w 798"/>
              <a:gd name="T1" fmla="*/ 106 h 106"/>
              <a:gd name="T2" fmla="*/ 26 w 798"/>
              <a:gd name="T3" fmla="*/ 106 h 106"/>
              <a:gd name="T4" fmla="*/ 0 w 798"/>
              <a:gd name="T5" fmla="*/ 82 h 106"/>
              <a:gd name="T6" fmla="*/ 0 w 798"/>
              <a:gd name="T7" fmla="*/ 24 h 106"/>
              <a:gd name="T8" fmla="*/ 26 w 798"/>
              <a:gd name="T9" fmla="*/ 0 h 106"/>
              <a:gd name="T10" fmla="*/ 772 w 798"/>
              <a:gd name="T11" fmla="*/ 0 h 106"/>
              <a:gd name="T12" fmla="*/ 798 w 798"/>
              <a:gd name="T13" fmla="*/ 24 h 106"/>
              <a:gd name="T14" fmla="*/ 798 w 798"/>
              <a:gd name="T15" fmla="*/ 82 h 106"/>
              <a:gd name="T16" fmla="*/ 772 w 798"/>
              <a:gd name="T17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8" h="106">
                <a:moveTo>
                  <a:pt x="772" y="106"/>
                </a:moveTo>
                <a:cubicBezTo>
                  <a:pt x="26" y="106"/>
                  <a:pt x="26" y="106"/>
                  <a:pt x="26" y="106"/>
                </a:cubicBezTo>
                <a:cubicBezTo>
                  <a:pt x="12" y="106"/>
                  <a:pt x="0" y="95"/>
                  <a:pt x="0" y="8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2" y="0"/>
                  <a:pt x="26" y="0"/>
                </a:cubicBezTo>
                <a:cubicBezTo>
                  <a:pt x="772" y="0"/>
                  <a:pt x="772" y="0"/>
                  <a:pt x="772" y="0"/>
                </a:cubicBezTo>
                <a:cubicBezTo>
                  <a:pt x="786" y="0"/>
                  <a:pt x="798" y="11"/>
                  <a:pt x="798" y="24"/>
                </a:cubicBezTo>
                <a:cubicBezTo>
                  <a:pt x="798" y="82"/>
                  <a:pt x="798" y="82"/>
                  <a:pt x="798" y="82"/>
                </a:cubicBezTo>
                <a:cubicBezTo>
                  <a:pt x="798" y="95"/>
                  <a:pt x="786" y="106"/>
                  <a:pt x="772" y="10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1" name="Freeform 23"/>
          <p:cNvSpPr/>
          <p:nvPr/>
        </p:nvSpPr>
        <p:spPr bwMode="auto">
          <a:xfrm>
            <a:off x="7139156" y="2572478"/>
            <a:ext cx="1103992" cy="773321"/>
          </a:xfrm>
          <a:custGeom>
            <a:avLst/>
            <a:gdLst>
              <a:gd name="T0" fmla="*/ 395 w 1554"/>
              <a:gd name="T1" fmla="*/ 1080 h 1087"/>
              <a:gd name="T2" fmla="*/ 395 w 1554"/>
              <a:gd name="T3" fmla="*/ 691 h 1087"/>
              <a:gd name="T4" fmla="*/ 128 w 1554"/>
              <a:gd name="T5" fmla="*/ 681 h 1087"/>
              <a:gd name="T6" fmla="*/ 121 w 1554"/>
              <a:gd name="T7" fmla="*/ 675 h 1087"/>
              <a:gd name="T8" fmla="*/ 273 w 1554"/>
              <a:gd name="T9" fmla="*/ 358 h 1087"/>
              <a:gd name="T10" fmla="*/ 395 w 1554"/>
              <a:gd name="T11" fmla="*/ 396 h 1087"/>
              <a:gd name="T12" fmla="*/ 395 w 1554"/>
              <a:gd name="T13" fmla="*/ 26 h 1087"/>
              <a:gd name="T14" fmla="*/ 388 w 1554"/>
              <a:gd name="T15" fmla="*/ 26 h 1087"/>
              <a:gd name="T16" fmla="*/ 388 w 1554"/>
              <a:gd name="T17" fmla="*/ 0 h 1087"/>
              <a:gd name="T18" fmla="*/ 388 w 1554"/>
              <a:gd name="T19" fmla="*/ 0 h 1087"/>
              <a:gd name="T20" fmla="*/ 388 w 1554"/>
              <a:gd name="T21" fmla="*/ 382 h 1087"/>
              <a:gd name="T22" fmla="*/ 273 w 1554"/>
              <a:gd name="T23" fmla="*/ 351 h 1087"/>
              <a:gd name="T24" fmla="*/ 85 w 1554"/>
              <a:gd name="T25" fmla="*/ 456 h 1087"/>
              <a:gd name="T26" fmla="*/ 115 w 1554"/>
              <a:gd name="T27" fmla="*/ 679 h 1087"/>
              <a:gd name="T28" fmla="*/ 123 w 1554"/>
              <a:gd name="T29" fmla="*/ 687 h 1087"/>
              <a:gd name="T30" fmla="*/ 388 w 1554"/>
              <a:gd name="T31" fmla="*/ 704 h 1087"/>
              <a:gd name="T32" fmla="*/ 388 w 1554"/>
              <a:gd name="T33" fmla="*/ 1087 h 1087"/>
              <a:gd name="T34" fmla="*/ 1554 w 1554"/>
              <a:gd name="T35" fmla="*/ 1087 h 1087"/>
              <a:gd name="T36" fmla="*/ 1554 w 1554"/>
              <a:gd name="T37" fmla="*/ 1080 h 1087"/>
              <a:gd name="T38" fmla="*/ 395 w 1554"/>
              <a:gd name="T39" fmla="*/ 1080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54" h="1087">
                <a:moveTo>
                  <a:pt x="395" y="1080"/>
                </a:moveTo>
                <a:cubicBezTo>
                  <a:pt x="395" y="691"/>
                  <a:pt x="395" y="691"/>
                  <a:pt x="395" y="691"/>
                </a:cubicBezTo>
                <a:cubicBezTo>
                  <a:pt x="327" y="738"/>
                  <a:pt x="226" y="748"/>
                  <a:pt x="128" y="681"/>
                </a:cubicBezTo>
                <a:cubicBezTo>
                  <a:pt x="125" y="679"/>
                  <a:pt x="123" y="677"/>
                  <a:pt x="121" y="675"/>
                </a:cubicBezTo>
                <a:cubicBezTo>
                  <a:pt x="0" y="523"/>
                  <a:pt x="115" y="358"/>
                  <a:pt x="273" y="358"/>
                </a:cubicBezTo>
                <a:cubicBezTo>
                  <a:pt x="319" y="358"/>
                  <a:pt x="361" y="372"/>
                  <a:pt x="395" y="396"/>
                </a:cubicBezTo>
                <a:cubicBezTo>
                  <a:pt x="395" y="26"/>
                  <a:pt x="395" y="26"/>
                  <a:pt x="395" y="26"/>
                </a:cubicBezTo>
                <a:cubicBezTo>
                  <a:pt x="388" y="26"/>
                  <a:pt x="388" y="26"/>
                  <a:pt x="388" y="26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382"/>
                  <a:pt x="388" y="382"/>
                  <a:pt x="388" y="382"/>
                </a:cubicBezTo>
                <a:cubicBezTo>
                  <a:pt x="353" y="362"/>
                  <a:pt x="314" y="351"/>
                  <a:pt x="273" y="351"/>
                </a:cubicBezTo>
                <a:cubicBezTo>
                  <a:pt x="193" y="351"/>
                  <a:pt x="121" y="391"/>
                  <a:pt x="85" y="456"/>
                </a:cubicBezTo>
                <a:cubicBezTo>
                  <a:pt x="47" y="526"/>
                  <a:pt x="57" y="607"/>
                  <a:pt x="115" y="679"/>
                </a:cubicBezTo>
                <a:cubicBezTo>
                  <a:pt x="117" y="682"/>
                  <a:pt x="120" y="684"/>
                  <a:pt x="123" y="687"/>
                </a:cubicBezTo>
                <a:cubicBezTo>
                  <a:pt x="225" y="756"/>
                  <a:pt x="324" y="742"/>
                  <a:pt x="388" y="704"/>
                </a:cubicBezTo>
                <a:cubicBezTo>
                  <a:pt x="388" y="1087"/>
                  <a:pt x="388" y="1087"/>
                  <a:pt x="388" y="1087"/>
                </a:cubicBezTo>
                <a:cubicBezTo>
                  <a:pt x="1554" y="1087"/>
                  <a:pt x="1554" y="1087"/>
                  <a:pt x="1554" y="1087"/>
                </a:cubicBezTo>
                <a:cubicBezTo>
                  <a:pt x="1554" y="1080"/>
                  <a:pt x="1554" y="1080"/>
                  <a:pt x="1554" y="1080"/>
                </a:cubicBezTo>
                <a:lnTo>
                  <a:pt x="395" y="108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2" name="Freeform 24"/>
          <p:cNvSpPr/>
          <p:nvPr/>
        </p:nvSpPr>
        <p:spPr bwMode="auto">
          <a:xfrm>
            <a:off x="7139156" y="2590922"/>
            <a:ext cx="1103992" cy="749608"/>
          </a:xfrm>
          <a:custGeom>
            <a:avLst/>
            <a:gdLst>
              <a:gd name="T0" fmla="*/ 403 w 1554"/>
              <a:gd name="T1" fmla="*/ 1047 h 1054"/>
              <a:gd name="T2" fmla="*/ 403 w 1554"/>
              <a:gd name="T3" fmla="*/ 651 h 1054"/>
              <a:gd name="T4" fmla="*/ 391 w 1554"/>
              <a:gd name="T5" fmla="*/ 659 h 1054"/>
              <a:gd name="T6" fmla="*/ 132 w 1554"/>
              <a:gd name="T7" fmla="*/ 649 h 1054"/>
              <a:gd name="T8" fmla="*/ 127 w 1554"/>
              <a:gd name="T9" fmla="*/ 645 h 1054"/>
              <a:gd name="T10" fmla="*/ 99 w 1554"/>
              <a:gd name="T11" fmla="*/ 437 h 1054"/>
              <a:gd name="T12" fmla="*/ 273 w 1554"/>
              <a:gd name="T13" fmla="*/ 339 h 1054"/>
              <a:gd name="T14" fmla="*/ 391 w 1554"/>
              <a:gd name="T15" fmla="*/ 375 h 1054"/>
              <a:gd name="T16" fmla="*/ 403 w 1554"/>
              <a:gd name="T17" fmla="*/ 384 h 1054"/>
              <a:gd name="T18" fmla="*/ 403 w 1554"/>
              <a:gd name="T19" fmla="*/ 0 h 1054"/>
              <a:gd name="T20" fmla="*/ 395 w 1554"/>
              <a:gd name="T21" fmla="*/ 0 h 1054"/>
              <a:gd name="T22" fmla="*/ 395 w 1554"/>
              <a:gd name="T23" fmla="*/ 370 h 1054"/>
              <a:gd name="T24" fmla="*/ 273 w 1554"/>
              <a:gd name="T25" fmla="*/ 332 h 1054"/>
              <a:gd name="T26" fmla="*/ 121 w 1554"/>
              <a:gd name="T27" fmla="*/ 649 h 1054"/>
              <a:gd name="T28" fmla="*/ 128 w 1554"/>
              <a:gd name="T29" fmla="*/ 655 h 1054"/>
              <a:gd name="T30" fmla="*/ 395 w 1554"/>
              <a:gd name="T31" fmla="*/ 665 h 1054"/>
              <a:gd name="T32" fmla="*/ 395 w 1554"/>
              <a:gd name="T33" fmla="*/ 1054 h 1054"/>
              <a:gd name="T34" fmla="*/ 1554 w 1554"/>
              <a:gd name="T35" fmla="*/ 1054 h 1054"/>
              <a:gd name="T36" fmla="*/ 1554 w 1554"/>
              <a:gd name="T37" fmla="*/ 1047 h 1054"/>
              <a:gd name="T38" fmla="*/ 403 w 1554"/>
              <a:gd name="T39" fmla="*/ 1047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54" h="1054">
                <a:moveTo>
                  <a:pt x="403" y="1047"/>
                </a:moveTo>
                <a:cubicBezTo>
                  <a:pt x="403" y="651"/>
                  <a:pt x="403" y="651"/>
                  <a:pt x="403" y="651"/>
                </a:cubicBezTo>
                <a:cubicBezTo>
                  <a:pt x="391" y="659"/>
                  <a:pt x="391" y="659"/>
                  <a:pt x="391" y="659"/>
                </a:cubicBezTo>
                <a:cubicBezTo>
                  <a:pt x="332" y="700"/>
                  <a:pt x="234" y="719"/>
                  <a:pt x="132" y="649"/>
                </a:cubicBezTo>
                <a:cubicBezTo>
                  <a:pt x="130" y="648"/>
                  <a:pt x="129" y="646"/>
                  <a:pt x="127" y="645"/>
                </a:cubicBezTo>
                <a:cubicBezTo>
                  <a:pt x="73" y="577"/>
                  <a:pt x="63" y="502"/>
                  <a:pt x="99" y="437"/>
                </a:cubicBezTo>
                <a:cubicBezTo>
                  <a:pt x="132" y="376"/>
                  <a:pt x="199" y="339"/>
                  <a:pt x="273" y="339"/>
                </a:cubicBezTo>
                <a:cubicBezTo>
                  <a:pt x="316" y="339"/>
                  <a:pt x="356" y="351"/>
                  <a:pt x="391" y="375"/>
                </a:cubicBezTo>
                <a:cubicBezTo>
                  <a:pt x="403" y="384"/>
                  <a:pt x="403" y="384"/>
                  <a:pt x="403" y="384"/>
                </a:cubicBezTo>
                <a:cubicBezTo>
                  <a:pt x="403" y="0"/>
                  <a:pt x="403" y="0"/>
                  <a:pt x="403" y="0"/>
                </a:cubicBezTo>
                <a:cubicBezTo>
                  <a:pt x="395" y="0"/>
                  <a:pt x="395" y="0"/>
                  <a:pt x="395" y="0"/>
                </a:cubicBezTo>
                <a:cubicBezTo>
                  <a:pt x="395" y="370"/>
                  <a:pt x="395" y="370"/>
                  <a:pt x="395" y="370"/>
                </a:cubicBezTo>
                <a:cubicBezTo>
                  <a:pt x="361" y="346"/>
                  <a:pt x="319" y="332"/>
                  <a:pt x="273" y="332"/>
                </a:cubicBezTo>
                <a:cubicBezTo>
                  <a:pt x="115" y="332"/>
                  <a:pt x="0" y="497"/>
                  <a:pt x="121" y="649"/>
                </a:cubicBezTo>
                <a:cubicBezTo>
                  <a:pt x="123" y="651"/>
                  <a:pt x="125" y="653"/>
                  <a:pt x="128" y="655"/>
                </a:cubicBezTo>
                <a:cubicBezTo>
                  <a:pt x="226" y="722"/>
                  <a:pt x="327" y="712"/>
                  <a:pt x="395" y="665"/>
                </a:cubicBezTo>
                <a:cubicBezTo>
                  <a:pt x="395" y="1054"/>
                  <a:pt x="395" y="1054"/>
                  <a:pt x="395" y="1054"/>
                </a:cubicBezTo>
                <a:cubicBezTo>
                  <a:pt x="1554" y="1054"/>
                  <a:pt x="1554" y="1054"/>
                  <a:pt x="1554" y="1054"/>
                </a:cubicBezTo>
                <a:cubicBezTo>
                  <a:pt x="1554" y="1047"/>
                  <a:pt x="1554" y="1047"/>
                  <a:pt x="1554" y="1047"/>
                </a:cubicBezTo>
                <a:lnTo>
                  <a:pt x="403" y="104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3" name="Freeform 25"/>
          <p:cNvSpPr/>
          <p:nvPr/>
        </p:nvSpPr>
        <p:spPr bwMode="auto">
          <a:xfrm>
            <a:off x="9095515" y="1062723"/>
            <a:ext cx="832605" cy="773321"/>
          </a:xfrm>
          <a:custGeom>
            <a:avLst/>
            <a:gdLst>
              <a:gd name="T0" fmla="*/ 1047 w 1171"/>
              <a:gd name="T1" fmla="*/ 365 h 1087"/>
              <a:gd name="T2" fmla="*/ 1159 w 1171"/>
              <a:gd name="T3" fmla="*/ 398 h 1087"/>
              <a:gd name="T4" fmla="*/ 1171 w 1171"/>
              <a:gd name="T5" fmla="*/ 406 h 1087"/>
              <a:gd name="T6" fmla="*/ 1171 w 1171"/>
              <a:gd name="T7" fmla="*/ 0 h 1087"/>
              <a:gd name="T8" fmla="*/ 0 w 1171"/>
              <a:gd name="T9" fmla="*/ 0 h 1087"/>
              <a:gd name="T10" fmla="*/ 0 w 1171"/>
              <a:gd name="T11" fmla="*/ 7 h 1087"/>
              <a:gd name="T12" fmla="*/ 1164 w 1171"/>
              <a:gd name="T13" fmla="*/ 7 h 1087"/>
              <a:gd name="T14" fmla="*/ 1164 w 1171"/>
              <a:gd name="T15" fmla="*/ 392 h 1087"/>
              <a:gd name="T16" fmla="*/ 1047 w 1171"/>
              <a:gd name="T17" fmla="*/ 358 h 1087"/>
              <a:gd name="T18" fmla="*/ 896 w 1171"/>
              <a:gd name="T19" fmla="*/ 676 h 1087"/>
              <a:gd name="T20" fmla="*/ 902 w 1171"/>
              <a:gd name="T21" fmla="*/ 682 h 1087"/>
              <a:gd name="T22" fmla="*/ 1164 w 1171"/>
              <a:gd name="T23" fmla="*/ 695 h 1087"/>
              <a:gd name="T24" fmla="*/ 1164 w 1171"/>
              <a:gd name="T25" fmla="*/ 1080 h 1087"/>
              <a:gd name="T26" fmla="*/ 710 w 1171"/>
              <a:gd name="T27" fmla="*/ 1080 h 1087"/>
              <a:gd name="T28" fmla="*/ 781 w 1171"/>
              <a:gd name="T29" fmla="*/ 940 h 1087"/>
              <a:gd name="T30" fmla="*/ 434 w 1171"/>
              <a:gd name="T31" fmla="*/ 801 h 1087"/>
              <a:gd name="T32" fmla="*/ 427 w 1171"/>
              <a:gd name="T33" fmla="*/ 807 h 1087"/>
              <a:gd name="T34" fmla="*/ 446 w 1171"/>
              <a:gd name="T35" fmla="*/ 1080 h 1087"/>
              <a:gd name="T36" fmla="*/ 0 w 1171"/>
              <a:gd name="T37" fmla="*/ 1080 h 1087"/>
              <a:gd name="T38" fmla="*/ 0 w 1171"/>
              <a:gd name="T39" fmla="*/ 1087 h 1087"/>
              <a:gd name="T40" fmla="*/ 467 w 1171"/>
              <a:gd name="T41" fmla="*/ 1087 h 1087"/>
              <a:gd name="T42" fmla="*/ 451 w 1171"/>
              <a:gd name="T43" fmla="*/ 1075 h 1087"/>
              <a:gd name="T44" fmla="*/ 433 w 1171"/>
              <a:gd name="T45" fmla="*/ 812 h 1087"/>
              <a:gd name="T46" fmla="*/ 438 w 1171"/>
              <a:gd name="T47" fmla="*/ 807 h 1087"/>
              <a:gd name="T48" fmla="*/ 666 w 1171"/>
              <a:gd name="T49" fmla="*/ 780 h 1087"/>
              <a:gd name="T50" fmla="*/ 773 w 1171"/>
              <a:gd name="T51" fmla="*/ 940 h 1087"/>
              <a:gd name="T52" fmla="*/ 705 w 1171"/>
              <a:gd name="T53" fmla="*/ 1075 h 1087"/>
              <a:gd name="T54" fmla="*/ 689 w 1171"/>
              <a:gd name="T55" fmla="*/ 1087 h 1087"/>
              <a:gd name="T56" fmla="*/ 1171 w 1171"/>
              <a:gd name="T57" fmla="*/ 1087 h 1087"/>
              <a:gd name="T58" fmla="*/ 1171 w 1171"/>
              <a:gd name="T59" fmla="*/ 682 h 1087"/>
              <a:gd name="T60" fmla="*/ 1159 w 1171"/>
              <a:gd name="T61" fmla="*/ 690 h 1087"/>
              <a:gd name="T62" fmla="*/ 907 w 1171"/>
              <a:gd name="T63" fmla="*/ 676 h 1087"/>
              <a:gd name="T64" fmla="*/ 902 w 1171"/>
              <a:gd name="T65" fmla="*/ 671 h 1087"/>
              <a:gd name="T66" fmla="*/ 874 w 1171"/>
              <a:gd name="T67" fmla="*/ 463 h 1087"/>
              <a:gd name="T68" fmla="*/ 1047 w 1171"/>
              <a:gd name="T69" fmla="*/ 365 h 1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71" h="1087">
                <a:moveTo>
                  <a:pt x="1047" y="365"/>
                </a:moveTo>
                <a:cubicBezTo>
                  <a:pt x="1088" y="365"/>
                  <a:pt x="1126" y="377"/>
                  <a:pt x="1159" y="398"/>
                </a:cubicBezTo>
                <a:cubicBezTo>
                  <a:pt x="1171" y="406"/>
                  <a:pt x="1171" y="406"/>
                  <a:pt x="1171" y="406"/>
                </a:cubicBezTo>
                <a:cubicBezTo>
                  <a:pt x="1171" y="0"/>
                  <a:pt x="1171" y="0"/>
                  <a:pt x="117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164" y="7"/>
                  <a:pt x="1164" y="7"/>
                  <a:pt x="1164" y="7"/>
                </a:cubicBezTo>
                <a:cubicBezTo>
                  <a:pt x="1164" y="392"/>
                  <a:pt x="1164" y="392"/>
                  <a:pt x="1164" y="392"/>
                </a:cubicBezTo>
                <a:cubicBezTo>
                  <a:pt x="1131" y="371"/>
                  <a:pt x="1091" y="358"/>
                  <a:pt x="1047" y="358"/>
                </a:cubicBezTo>
                <a:cubicBezTo>
                  <a:pt x="890" y="358"/>
                  <a:pt x="774" y="524"/>
                  <a:pt x="896" y="676"/>
                </a:cubicBezTo>
                <a:cubicBezTo>
                  <a:pt x="898" y="678"/>
                  <a:pt x="900" y="680"/>
                  <a:pt x="902" y="682"/>
                </a:cubicBezTo>
                <a:cubicBezTo>
                  <a:pt x="997" y="746"/>
                  <a:pt x="1096" y="739"/>
                  <a:pt x="1164" y="695"/>
                </a:cubicBezTo>
                <a:cubicBezTo>
                  <a:pt x="1164" y="1080"/>
                  <a:pt x="1164" y="1080"/>
                  <a:pt x="1164" y="1080"/>
                </a:cubicBezTo>
                <a:cubicBezTo>
                  <a:pt x="710" y="1080"/>
                  <a:pt x="710" y="1080"/>
                  <a:pt x="710" y="1080"/>
                </a:cubicBezTo>
                <a:cubicBezTo>
                  <a:pt x="753" y="1046"/>
                  <a:pt x="781" y="996"/>
                  <a:pt x="781" y="940"/>
                </a:cubicBezTo>
                <a:cubicBezTo>
                  <a:pt x="781" y="795"/>
                  <a:pt x="600" y="689"/>
                  <a:pt x="434" y="801"/>
                </a:cubicBezTo>
                <a:cubicBezTo>
                  <a:pt x="431" y="803"/>
                  <a:pt x="429" y="805"/>
                  <a:pt x="427" y="807"/>
                </a:cubicBezTo>
                <a:cubicBezTo>
                  <a:pt x="343" y="911"/>
                  <a:pt x="371" y="1021"/>
                  <a:pt x="446" y="1080"/>
                </a:cubicBezTo>
                <a:cubicBezTo>
                  <a:pt x="0" y="1080"/>
                  <a:pt x="0" y="1080"/>
                  <a:pt x="0" y="1080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467" y="1087"/>
                  <a:pt x="467" y="1087"/>
                  <a:pt x="467" y="1087"/>
                </a:cubicBezTo>
                <a:cubicBezTo>
                  <a:pt x="451" y="1075"/>
                  <a:pt x="451" y="1075"/>
                  <a:pt x="451" y="1075"/>
                </a:cubicBezTo>
                <a:cubicBezTo>
                  <a:pt x="383" y="1022"/>
                  <a:pt x="349" y="916"/>
                  <a:pt x="433" y="812"/>
                </a:cubicBezTo>
                <a:cubicBezTo>
                  <a:pt x="435" y="810"/>
                  <a:pt x="436" y="808"/>
                  <a:pt x="438" y="807"/>
                </a:cubicBezTo>
                <a:cubicBezTo>
                  <a:pt x="512" y="757"/>
                  <a:pt x="595" y="748"/>
                  <a:pt x="666" y="780"/>
                </a:cubicBezTo>
                <a:cubicBezTo>
                  <a:pt x="732" y="811"/>
                  <a:pt x="773" y="872"/>
                  <a:pt x="773" y="940"/>
                </a:cubicBezTo>
                <a:cubicBezTo>
                  <a:pt x="773" y="992"/>
                  <a:pt x="748" y="1041"/>
                  <a:pt x="705" y="1075"/>
                </a:cubicBezTo>
                <a:cubicBezTo>
                  <a:pt x="689" y="1087"/>
                  <a:pt x="689" y="1087"/>
                  <a:pt x="689" y="1087"/>
                </a:cubicBezTo>
                <a:cubicBezTo>
                  <a:pt x="1171" y="1087"/>
                  <a:pt x="1171" y="1087"/>
                  <a:pt x="1171" y="1087"/>
                </a:cubicBezTo>
                <a:cubicBezTo>
                  <a:pt x="1171" y="682"/>
                  <a:pt x="1171" y="682"/>
                  <a:pt x="1171" y="682"/>
                </a:cubicBezTo>
                <a:cubicBezTo>
                  <a:pt x="1159" y="690"/>
                  <a:pt x="1159" y="690"/>
                  <a:pt x="1159" y="690"/>
                </a:cubicBezTo>
                <a:cubicBezTo>
                  <a:pt x="1085" y="738"/>
                  <a:pt x="990" y="733"/>
                  <a:pt x="907" y="676"/>
                </a:cubicBezTo>
                <a:cubicBezTo>
                  <a:pt x="905" y="675"/>
                  <a:pt x="903" y="673"/>
                  <a:pt x="902" y="671"/>
                </a:cubicBezTo>
                <a:cubicBezTo>
                  <a:pt x="848" y="604"/>
                  <a:pt x="838" y="528"/>
                  <a:pt x="874" y="463"/>
                </a:cubicBezTo>
                <a:cubicBezTo>
                  <a:pt x="907" y="403"/>
                  <a:pt x="974" y="365"/>
                  <a:pt x="1047" y="36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75000"/>
                <a:lumOff val="25000"/>
              </a:schemeClr>
            </a:solidFill>
            <a:round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4" name="Freeform 26"/>
          <p:cNvSpPr/>
          <p:nvPr/>
        </p:nvSpPr>
        <p:spPr bwMode="auto">
          <a:xfrm>
            <a:off x="9095515" y="1067993"/>
            <a:ext cx="827335" cy="762782"/>
          </a:xfrm>
          <a:custGeom>
            <a:avLst/>
            <a:gdLst>
              <a:gd name="T0" fmla="*/ 1156 w 1164"/>
              <a:gd name="T1" fmla="*/ 7 h 1073"/>
              <a:gd name="T2" fmla="*/ 1156 w 1164"/>
              <a:gd name="T3" fmla="*/ 372 h 1073"/>
              <a:gd name="T4" fmla="*/ 1047 w 1164"/>
              <a:gd name="T5" fmla="*/ 344 h 1073"/>
              <a:gd name="T6" fmla="*/ 860 w 1164"/>
              <a:gd name="T7" fmla="*/ 450 h 1073"/>
              <a:gd name="T8" fmla="*/ 890 w 1164"/>
              <a:gd name="T9" fmla="*/ 673 h 1073"/>
              <a:gd name="T10" fmla="*/ 898 w 1164"/>
              <a:gd name="T11" fmla="*/ 680 h 1073"/>
              <a:gd name="T12" fmla="*/ 1156 w 1164"/>
              <a:gd name="T13" fmla="*/ 701 h 1073"/>
              <a:gd name="T14" fmla="*/ 1156 w 1164"/>
              <a:gd name="T15" fmla="*/ 1066 h 1073"/>
              <a:gd name="T16" fmla="*/ 729 w 1164"/>
              <a:gd name="T17" fmla="*/ 1066 h 1073"/>
              <a:gd name="T18" fmla="*/ 788 w 1164"/>
              <a:gd name="T19" fmla="*/ 933 h 1073"/>
              <a:gd name="T20" fmla="*/ 673 w 1164"/>
              <a:gd name="T21" fmla="*/ 761 h 1073"/>
              <a:gd name="T22" fmla="*/ 429 w 1164"/>
              <a:gd name="T23" fmla="*/ 789 h 1073"/>
              <a:gd name="T24" fmla="*/ 421 w 1164"/>
              <a:gd name="T25" fmla="*/ 796 h 1073"/>
              <a:gd name="T26" fmla="*/ 427 w 1164"/>
              <a:gd name="T27" fmla="*/ 1066 h 1073"/>
              <a:gd name="T28" fmla="*/ 0 w 1164"/>
              <a:gd name="T29" fmla="*/ 1066 h 1073"/>
              <a:gd name="T30" fmla="*/ 0 w 1164"/>
              <a:gd name="T31" fmla="*/ 1073 h 1073"/>
              <a:gd name="T32" fmla="*/ 446 w 1164"/>
              <a:gd name="T33" fmla="*/ 1073 h 1073"/>
              <a:gd name="T34" fmla="*/ 427 w 1164"/>
              <a:gd name="T35" fmla="*/ 800 h 1073"/>
              <a:gd name="T36" fmla="*/ 434 w 1164"/>
              <a:gd name="T37" fmla="*/ 794 h 1073"/>
              <a:gd name="T38" fmla="*/ 781 w 1164"/>
              <a:gd name="T39" fmla="*/ 933 h 1073"/>
              <a:gd name="T40" fmla="*/ 710 w 1164"/>
              <a:gd name="T41" fmla="*/ 1073 h 1073"/>
              <a:gd name="T42" fmla="*/ 1164 w 1164"/>
              <a:gd name="T43" fmla="*/ 1073 h 1073"/>
              <a:gd name="T44" fmla="*/ 1164 w 1164"/>
              <a:gd name="T45" fmla="*/ 688 h 1073"/>
              <a:gd name="T46" fmla="*/ 902 w 1164"/>
              <a:gd name="T47" fmla="*/ 675 h 1073"/>
              <a:gd name="T48" fmla="*/ 896 w 1164"/>
              <a:gd name="T49" fmla="*/ 669 h 1073"/>
              <a:gd name="T50" fmla="*/ 1047 w 1164"/>
              <a:gd name="T51" fmla="*/ 351 h 1073"/>
              <a:gd name="T52" fmla="*/ 1164 w 1164"/>
              <a:gd name="T53" fmla="*/ 385 h 1073"/>
              <a:gd name="T54" fmla="*/ 1164 w 1164"/>
              <a:gd name="T55" fmla="*/ 0 h 1073"/>
              <a:gd name="T56" fmla="*/ 0 w 1164"/>
              <a:gd name="T57" fmla="*/ 0 h 1073"/>
              <a:gd name="T58" fmla="*/ 0 w 1164"/>
              <a:gd name="T59" fmla="*/ 7 h 1073"/>
              <a:gd name="T60" fmla="*/ 1156 w 1164"/>
              <a:gd name="T61" fmla="*/ 7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64" h="1073">
                <a:moveTo>
                  <a:pt x="1156" y="7"/>
                </a:moveTo>
                <a:cubicBezTo>
                  <a:pt x="1156" y="372"/>
                  <a:pt x="1156" y="372"/>
                  <a:pt x="1156" y="372"/>
                </a:cubicBezTo>
                <a:cubicBezTo>
                  <a:pt x="1123" y="354"/>
                  <a:pt x="1086" y="344"/>
                  <a:pt x="1047" y="344"/>
                </a:cubicBezTo>
                <a:cubicBezTo>
                  <a:pt x="968" y="344"/>
                  <a:pt x="896" y="385"/>
                  <a:pt x="860" y="450"/>
                </a:cubicBezTo>
                <a:cubicBezTo>
                  <a:pt x="821" y="520"/>
                  <a:pt x="832" y="601"/>
                  <a:pt x="890" y="673"/>
                </a:cubicBezTo>
                <a:cubicBezTo>
                  <a:pt x="892" y="676"/>
                  <a:pt x="895" y="678"/>
                  <a:pt x="898" y="680"/>
                </a:cubicBezTo>
                <a:cubicBezTo>
                  <a:pt x="996" y="747"/>
                  <a:pt x="1093" y="736"/>
                  <a:pt x="1156" y="701"/>
                </a:cubicBezTo>
                <a:cubicBezTo>
                  <a:pt x="1156" y="1066"/>
                  <a:pt x="1156" y="1066"/>
                  <a:pt x="1156" y="1066"/>
                </a:cubicBezTo>
                <a:cubicBezTo>
                  <a:pt x="729" y="1066"/>
                  <a:pt x="729" y="1066"/>
                  <a:pt x="729" y="1066"/>
                </a:cubicBezTo>
                <a:cubicBezTo>
                  <a:pt x="767" y="1031"/>
                  <a:pt x="788" y="983"/>
                  <a:pt x="788" y="933"/>
                </a:cubicBezTo>
                <a:cubicBezTo>
                  <a:pt x="788" y="860"/>
                  <a:pt x="744" y="794"/>
                  <a:pt x="673" y="761"/>
                </a:cubicBezTo>
                <a:cubicBezTo>
                  <a:pt x="596" y="726"/>
                  <a:pt x="508" y="736"/>
                  <a:pt x="429" y="789"/>
                </a:cubicBezTo>
                <a:cubicBezTo>
                  <a:pt x="426" y="791"/>
                  <a:pt x="423" y="793"/>
                  <a:pt x="421" y="796"/>
                </a:cubicBezTo>
                <a:cubicBezTo>
                  <a:pt x="337" y="901"/>
                  <a:pt x="364" y="1006"/>
                  <a:pt x="427" y="1066"/>
                </a:cubicBezTo>
                <a:cubicBezTo>
                  <a:pt x="0" y="1066"/>
                  <a:pt x="0" y="1066"/>
                  <a:pt x="0" y="1066"/>
                </a:cubicBezTo>
                <a:cubicBezTo>
                  <a:pt x="0" y="1073"/>
                  <a:pt x="0" y="1073"/>
                  <a:pt x="0" y="1073"/>
                </a:cubicBezTo>
                <a:cubicBezTo>
                  <a:pt x="446" y="1073"/>
                  <a:pt x="446" y="1073"/>
                  <a:pt x="446" y="1073"/>
                </a:cubicBezTo>
                <a:cubicBezTo>
                  <a:pt x="371" y="1014"/>
                  <a:pt x="343" y="904"/>
                  <a:pt x="427" y="800"/>
                </a:cubicBezTo>
                <a:cubicBezTo>
                  <a:pt x="429" y="798"/>
                  <a:pt x="431" y="796"/>
                  <a:pt x="434" y="794"/>
                </a:cubicBezTo>
                <a:cubicBezTo>
                  <a:pt x="600" y="682"/>
                  <a:pt x="781" y="788"/>
                  <a:pt x="781" y="933"/>
                </a:cubicBezTo>
                <a:cubicBezTo>
                  <a:pt x="781" y="989"/>
                  <a:pt x="753" y="1039"/>
                  <a:pt x="710" y="1073"/>
                </a:cubicBezTo>
                <a:cubicBezTo>
                  <a:pt x="1164" y="1073"/>
                  <a:pt x="1164" y="1073"/>
                  <a:pt x="1164" y="1073"/>
                </a:cubicBezTo>
                <a:cubicBezTo>
                  <a:pt x="1164" y="688"/>
                  <a:pt x="1164" y="688"/>
                  <a:pt x="1164" y="688"/>
                </a:cubicBezTo>
                <a:cubicBezTo>
                  <a:pt x="1096" y="732"/>
                  <a:pt x="997" y="739"/>
                  <a:pt x="902" y="675"/>
                </a:cubicBezTo>
                <a:cubicBezTo>
                  <a:pt x="900" y="673"/>
                  <a:pt x="898" y="671"/>
                  <a:pt x="896" y="669"/>
                </a:cubicBezTo>
                <a:cubicBezTo>
                  <a:pt x="774" y="517"/>
                  <a:pt x="890" y="351"/>
                  <a:pt x="1047" y="351"/>
                </a:cubicBezTo>
                <a:cubicBezTo>
                  <a:pt x="1091" y="351"/>
                  <a:pt x="1131" y="364"/>
                  <a:pt x="1164" y="385"/>
                </a:cubicBezTo>
                <a:cubicBezTo>
                  <a:pt x="1164" y="0"/>
                  <a:pt x="1164" y="0"/>
                  <a:pt x="11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lnTo>
                  <a:pt x="1156" y="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5" name="Freeform 27"/>
          <p:cNvSpPr/>
          <p:nvPr/>
        </p:nvSpPr>
        <p:spPr bwMode="auto">
          <a:xfrm>
            <a:off x="8261592" y="1062723"/>
            <a:ext cx="823383" cy="291148"/>
          </a:xfrm>
          <a:custGeom>
            <a:avLst/>
            <a:gdLst>
              <a:gd name="T0" fmla="*/ 463 w 1157"/>
              <a:gd name="T1" fmla="*/ 7 h 410"/>
              <a:gd name="T2" fmla="*/ 376 w 1157"/>
              <a:gd name="T3" fmla="*/ 160 h 410"/>
              <a:gd name="T4" fmla="*/ 723 w 1157"/>
              <a:gd name="T5" fmla="*/ 298 h 410"/>
              <a:gd name="T6" fmla="*/ 730 w 1157"/>
              <a:gd name="T7" fmla="*/ 292 h 410"/>
              <a:gd name="T8" fmla="*/ 694 w 1157"/>
              <a:gd name="T9" fmla="*/ 7 h 410"/>
              <a:gd name="T10" fmla="*/ 1157 w 1157"/>
              <a:gd name="T11" fmla="*/ 7 h 410"/>
              <a:gd name="T12" fmla="*/ 1157 w 1157"/>
              <a:gd name="T13" fmla="*/ 0 h 410"/>
              <a:gd name="T14" fmla="*/ 670 w 1157"/>
              <a:gd name="T15" fmla="*/ 0 h 410"/>
              <a:gd name="T16" fmla="*/ 690 w 1157"/>
              <a:gd name="T17" fmla="*/ 13 h 410"/>
              <a:gd name="T18" fmla="*/ 771 w 1157"/>
              <a:gd name="T19" fmla="*/ 130 h 410"/>
              <a:gd name="T20" fmla="*/ 724 w 1157"/>
              <a:gd name="T21" fmla="*/ 288 h 410"/>
              <a:gd name="T22" fmla="*/ 718 w 1157"/>
              <a:gd name="T23" fmla="*/ 293 h 410"/>
              <a:gd name="T24" fmla="*/ 491 w 1157"/>
              <a:gd name="T25" fmla="*/ 319 h 410"/>
              <a:gd name="T26" fmla="*/ 384 w 1157"/>
              <a:gd name="T27" fmla="*/ 160 h 410"/>
              <a:gd name="T28" fmla="*/ 468 w 1157"/>
              <a:gd name="T29" fmla="*/ 13 h 410"/>
              <a:gd name="T30" fmla="*/ 488 w 1157"/>
              <a:gd name="T31" fmla="*/ 0 h 410"/>
              <a:gd name="T32" fmla="*/ 0 w 1157"/>
              <a:gd name="T33" fmla="*/ 0 h 410"/>
              <a:gd name="T34" fmla="*/ 0 w 1157"/>
              <a:gd name="T35" fmla="*/ 7 h 410"/>
              <a:gd name="T36" fmla="*/ 463 w 1157"/>
              <a:gd name="T37" fmla="*/ 7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57" h="410">
                <a:moveTo>
                  <a:pt x="463" y="7"/>
                </a:moveTo>
                <a:cubicBezTo>
                  <a:pt x="411" y="41"/>
                  <a:pt x="376" y="97"/>
                  <a:pt x="376" y="160"/>
                </a:cubicBezTo>
                <a:cubicBezTo>
                  <a:pt x="376" y="304"/>
                  <a:pt x="557" y="410"/>
                  <a:pt x="723" y="298"/>
                </a:cubicBezTo>
                <a:cubicBezTo>
                  <a:pt x="726" y="296"/>
                  <a:pt x="728" y="294"/>
                  <a:pt x="730" y="292"/>
                </a:cubicBezTo>
                <a:cubicBezTo>
                  <a:pt x="819" y="181"/>
                  <a:pt x="782" y="63"/>
                  <a:pt x="694" y="7"/>
                </a:cubicBezTo>
                <a:cubicBezTo>
                  <a:pt x="1157" y="7"/>
                  <a:pt x="1157" y="7"/>
                  <a:pt x="1157" y="7"/>
                </a:cubicBezTo>
                <a:cubicBezTo>
                  <a:pt x="1157" y="0"/>
                  <a:pt x="1157" y="0"/>
                  <a:pt x="1157" y="0"/>
                </a:cubicBezTo>
                <a:cubicBezTo>
                  <a:pt x="670" y="0"/>
                  <a:pt x="670" y="0"/>
                  <a:pt x="670" y="0"/>
                </a:cubicBezTo>
                <a:cubicBezTo>
                  <a:pt x="690" y="13"/>
                  <a:pt x="690" y="13"/>
                  <a:pt x="690" y="13"/>
                </a:cubicBezTo>
                <a:cubicBezTo>
                  <a:pt x="733" y="40"/>
                  <a:pt x="762" y="83"/>
                  <a:pt x="771" y="130"/>
                </a:cubicBezTo>
                <a:cubicBezTo>
                  <a:pt x="780" y="183"/>
                  <a:pt x="764" y="238"/>
                  <a:pt x="724" y="288"/>
                </a:cubicBezTo>
                <a:cubicBezTo>
                  <a:pt x="722" y="290"/>
                  <a:pt x="720" y="291"/>
                  <a:pt x="718" y="293"/>
                </a:cubicBezTo>
                <a:cubicBezTo>
                  <a:pt x="645" y="342"/>
                  <a:pt x="562" y="352"/>
                  <a:pt x="491" y="319"/>
                </a:cubicBezTo>
                <a:cubicBezTo>
                  <a:pt x="425" y="289"/>
                  <a:pt x="384" y="227"/>
                  <a:pt x="384" y="160"/>
                </a:cubicBezTo>
                <a:cubicBezTo>
                  <a:pt x="384" y="101"/>
                  <a:pt x="415" y="46"/>
                  <a:pt x="468" y="13"/>
                </a:cubicBezTo>
                <a:cubicBezTo>
                  <a:pt x="488" y="0"/>
                  <a:pt x="488" y="0"/>
                  <a:pt x="4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463" y="7"/>
                  <a:pt x="463" y="7"/>
                  <a:pt x="463" y="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6" name="Freeform 28"/>
          <p:cNvSpPr/>
          <p:nvPr/>
        </p:nvSpPr>
        <p:spPr bwMode="auto">
          <a:xfrm>
            <a:off x="9084976" y="1062723"/>
            <a:ext cx="10539" cy="5270"/>
          </a:xfrm>
          <a:custGeom>
            <a:avLst/>
            <a:gdLst>
              <a:gd name="T0" fmla="*/ 3 w 8"/>
              <a:gd name="T1" fmla="*/ 4 h 4"/>
              <a:gd name="T2" fmla="*/ 8 w 8"/>
              <a:gd name="T3" fmla="*/ 4 h 4"/>
              <a:gd name="T4" fmla="*/ 8 w 8"/>
              <a:gd name="T5" fmla="*/ 0 h 4"/>
              <a:gd name="T6" fmla="*/ 0 w 8"/>
              <a:gd name="T7" fmla="*/ 0 h 4"/>
              <a:gd name="T8" fmla="*/ 0 w 8"/>
              <a:gd name="T9" fmla="*/ 4 h 4"/>
              <a:gd name="T10" fmla="*/ 3 w 8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3" y="4"/>
                </a:moveTo>
                <a:lnTo>
                  <a:pt x="8" y="4"/>
                </a:lnTo>
                <a:lnTo>
                  <a:pt x="8" y="0"/>
                </a:lnTo>
                <a:lnTo>
                  <a:pt x="0" y="0"/>
                </a:lnTo>
                <a:lnTo>
                  <a:pt x="0" y="4"/>
                </a:lnTo>
                <a:lnTo>
                  <a:pt x="3" y="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7" name="Rectangle 29"/>
          <p:cNvSpPr>
            <a:spLocks noChangeArrowheads="1"/>
          </p:cNvSpPr>
          <p:nvPr/>
        </p:nvSpPr>
        <p:spPr bwMode="auto">
          <a:xfrm>
            <a:off x="9092880" y="1830775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8" name="Freeform 30"/>
          <p:cNvSpPr/>
          <p:nvPr/>
        </p:nvSpPr>
        <p:spPr bwMode="auto">
          <a:xfrm>
            <a:off x="9088928" y="1067993"/>
            <a:ext cx="281926" cy="762782"/>
          </a:xfrm>
          <a:custGeom>
            <a:avLst/>
            <a:gdLst>
              <a:gd name="T0" fmla="*/ 0 w 396"/>
              <a:gd name="T1" fmla="*/ 389 h 1073"/>
              <a:gd name="T2" fmla="*/ 123 w 396"/>
              <a:gd name="T3" fmla="*/ 351 h 1073"/>
              <a:gd name="T4" fmla="*/ 275 w 396"/>
              <a:gd name="T5" fmla="*/ 668 h 1073"/>
              <a:gd name="T6" fmla="*/ 268 w 396"/>
              <a:gd name="T7" fmla="*/ 675 h 1073"/>
              <a:gd name="T8" fmla="*/ 0 w 396"/>
              <a:gd name="T9" fmla="*/ 684 h 1073"/>
              <a:gd name="T10" fmla="*/ 0 w 396"/>
              <a:gd name="T11" fmla="*/ 1055 h 1073"/>
              <a:gd name="T12" fmla="*/ 4 w 396"/>
              <a:gd name="T13" fmla="*/ 1055 h 1073"/>
              <a:gd name="T14" fmla="*/ 4 w 396"/>
              <a:gd name="T15" fmla="*/ 1073 h 1073"/>
              <a:gd name="T16" fmla="*/ 8 w 396"/>
              <a:gd name="T17" fmla="*/ 1073 h 1073"/>
              <a:gd name="T18" fmla="*/ 8 w 396"/>
              <a:gd name="T19" fmla="*/ 1066 h 1073"/>
              <a:gd name="T20" fmla="*/ 8 w 396"/>
              <a:gd name="T21" fmla="*/ 698 h 1073"/>
              <a:gd name="T22" fmla="*/ 273 w 396"/>
              <a:gd name="T23" fmla="*/ 680 h 1073"/>
              <a:gd name="T24" fmla="*/ 281 w 396"/>
              <a:gd name="T25" fmla="*/ 672 h 1073"/>
              <a:gd name="T26" fmla="*/ 310 w 396"/>
              <a:gd name="T27" fmla="*/ 450 h 1073"/>
              <a:gd name="T28" fmla="*/ 123 w 396"/>
              <a:gd name="T29" fmla="*/ 344 h 1073"/>
              <a:gd name="T30" fmla="*/ 8 w 396"/>
              <a:gd name="T31" fmla="*/ 376 h 1073"/>
              <a:gd name="T32" fmla="*/ 8 w 396"/>
              <a:gd name="T33" fmla="*/ 7 h 1073"/>
              <a:gd name="T34" fmla="*/ 8 w 396"/>
              <a:gd name="T35" fmla="*/ 0 h 1073"/>
              <a:gd name="T36" fmla="*/ 0 w 396"/>
              <a:gd name="T37" fmla="*/ 0 h 1073"/>
              <a:gd name="T38" fmla="*/ 0 w 396"/>
              <a:gd name="T39" fmla="*/ 389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6" h="1073">
                <a:moveTo>
                  <a:pt x="0" y="389"/>
                </a:moveTo>
                <a:cubicBezTo>
                  <a:pt x="34" y="366"/>
                  <a:pt x="77" y="351"/>
                  <a:pt x="123" y="351"/>
                </a:cubicBezTo>
                <a:cubicBezTo>
                  <a:pt x="281" y="351"/>
                  <a:pt x="396" y="517"/>
                  <a:pt x="275" y="668"/>
                </a:cubicBezTo>
                <a:cubicBezTo>
                  <a:pt x="273" y="671"/>
                  <a:pt x="270" y="673"/>
                  <a:pt x="268" y="675"/>
                </a:cubicBezTo>
                <a:cubicBezTo>
                  <a:pt x="170" y="741"/>
                  <a:pt x="68" y="732"/>
                  <a:pt x="0" y="684"/>
                </a:cubicBezTo>
                <a:cubicBezTo>
                  <a:pt x="0" y="1055"/>
                  <a:pt x="0" y="1055"/>
                  <a:pt x="0" y="1055"/>
                </a:cubicBezTo>
                <a:cubicBezTo>
                  <a:pt x="4" y="1055"/>
                  <a:pt x="4" y="1055"/>
                  <a:pt x="4" y="1055"/>
                </a:cubicBezTo>
                <a:cubicBezTo>
                  <a:pt x="4" y="1073"/>
                  <a:pt x="4" y="1073"/>
                  <a:pt x="4" y="1073"/>
                </a:cubicBezTo>
                <a:cubicBezTo>
                  <a:pt x="8" y="1073"/>
                  <a:pt x="8" y="1073"/>
                  <a:pt x="8" y="1073"/>
                </a:cubicBezTo>
                <a:cubicBezTo>
                  <a:pt x="8" y="1066"/>
                  <a:pt x="8" y="1066"/>
                  <a:pt x="8" y="1066"/>
                </a:cubicBezTo>
                <a:cubicBezTo>
                  <a:pt x="8" y="698"/>
                  <a:pt x="8" y="698"/>
                  <a:pt x="8" y="698"/>
                </a:cubicBezTo>
                <a:cubicBezTo>
                  <a:pt x="72" y="736"/>
                  <a:pt x="171" y="749"/>
                  <a:pt x="273" y="680"/>
                </a:cubicBezTo>
                <a:cubicBezTo>
                  <a:pt x="276" y="678"/>
                  <a:pt x="279" y="675"/>
                  <a:pt x="281" y="672"/>
                </a:cubicBezTo>
                <a:cubicBezTo>
                  <a:pt x="338" y="601"/>
                  <a:pt x="349" y="520"/>
                  <a:pt x="310" y="450"/>
                </a:cubicBezTo>
                <a:cubicBezTo>
                  <a:pt x="274" y="385"/>
                  <a:pt x="202" y="344"/>
                  <a:pt x="123" y="344"/>
                </a:cubicBezTo>
                <a:cubicBezTo>
                  <a:pt x="82" y="344"/>
                  <a:pt x="42" y="355"/>
                  <a:pt x="8" y="376"/>
                </a:cubicBezTo>
                <a:cubicBezTo>
                  <a:pt x="8" y="7"/>
                  <a:pt x="8" y="7"/>
                  <a:pt x="8" y="7"/>
                </a:cubicBezTo>
                <a:cubicBezTo>
                  <a:pt x="8" y="0"/>
                  <a:pt x="8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9"/>
                  <a:pt x="0" y="389"/>
                  <a:pt x="0" y="38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9" name="Freeform 31"/>
          <p:cNvSpPr/>
          <p:nvPr/>
        </p:nvSpPr>
        <p:spPr bwMode="auto">
          <a:xfrm>
            <a:off x="8261592" y="1067993"/>
            <a:ext cx="823383" cy="285879"/>
          </a:xfrm>
          <a:custGeom>
            <a:avLst/>
            <a:gdLst>
              <a:gd name="T0" fmla="*/ 441 w 1157"/>
              <a:gd name="T1" fmla="*/ 7 h 403"/>
              <a:gd name="T2" fmla="*/ 368 w 1157"/>
              <a:gd name="T3" fmla="*/ 153 h 403"/>
              <a:gd name="T4" fmla="*/ 484 w 1157"/>
              <a:gd name="T5" fmla="*/ 325 h 403"/>
              <a:gd name="T6" fmla="*/ 728 w 1157"/>
              <a:gd name="T7" fmla="*/ 297 h 403"/>
              <a:gd name="T8" fmla="*/ 736 w 1157"/>
              <a:gd name="T9" fmla="*/ 289 h 403"/>
              <a:gd name="T10" fmla="*/ 786 w 1157"/>
              <a:gd name="T11" fmla="*/ 121 h 403"/>
              <a:gd name="T12" fmla="*/ 716 w 1157"/>
              <a:gd name="T13" fmla="*/ 7 h 403"/>
              <a:gd name="T14" fmla="*/ 1157 w 1157"/>
              <a:gd name="T15" fmla="*/ 7 h 403"/>
              <a:gd name="T16" fmla="*/ 1157 w 1157"/>
              <a:gd name="T17" fmla="*/ 0 h 403"/>
              <a:gd name="T18" fmla="*/ 694 w 1157"/>
              <a:gd name="T19" fmla="*/ 0 h 403"/>
              <a:gd name="T20" fmla="*/ 730 w 1157"/>
              <a:gd name="T21" fmla="*/ 285 h 403"/>
              <a:gd name="T22" fmla="*/ 723 w 1157"/>
              <a:gd name="T23" fmla="*/ 291 h 403"/>
              <a:gd name="T24" fmla="*/ 376 w 1157"/>
              <a:gd name="T25" fmla="*/ 153 h 403"/>
              <a:gd name="T26" fmla="*/ 463 w 1157"/>
              <a:gd name="T27" fmla="*/ 0 h 403"/>
              <a:gd name="T28" fmla="*/ 0 w 1157"/>
              <a:gd name="T29" fmla="*/ 0 h 403"/>
              <a:gd name="T30" fmla="*/ 0 w 1157"/>
              <a:gd name="T31" fmla="*/ 7 h 403"/>
              <a:gd name="T32" fmla="*/ 441 w 1157"/>
              <a:gd name="T33" fmla="*/ 7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57" h="403">
                <a:moveTo>
                  <a:pt x="441" y="7"/>
                </a:moveTo>
                <a:cubicBezTo>
                  <a:pt x="395" y="44"/>
                  <a:pt x="368" y="97"/>
                  <a:pt x="368" y="153"/>
                </a:cubicBezTo>
                <a:cubicBezTo>
                  <a:pt x="368" y="226"/>
                  <a:pt x="413" y="292"/>
                  <a:pt x="484" y="325"/>
                </a:cubicBezTo>
                <a:cubicBezTo>
                  <a:pt x="560" y="360"/>
                  <a:pt x="649" y="350"/>
                  <a:pt x="728" y="297"/>
                </a:cubicBezTo>
                <a:cubicBezTo>
                  <a:pt x="731" y="295"/>
                  <a:pt x="734" y="292"/>
                  <a:pt x="736" y="289"/>
                </a:cubicBezTo>
                <a:cubicBezTo>
                  <a:pt x="779" y="236"/>
                  <a:pt x="796" y="178"/>
                  <a:pt x="786" y="121"/>
                </a:cubicBezTo>
                <a:cubicBezTo>
                  <a:pt x="778" y="77"/>
                  <a:pt x="753" y="37"/>
                  <a:pt x="716" y="7"/>
                </a:cubicBezTo>
                <a:cubicBezTo>
                  <a:pt x="1157" y="7"/>
                  <a:pt x="1157" y="7"/>
                  <a:pt x="1157" y="7"/>
                </a:cubicBezTo>
                <a:cubicBezTo>
                  <a:pt x="1157" y="0"/>
                  <a:pt x="1157" y="0"/>
                  <a:pt x="1157" y="0"/>
                </a:cubicBezTo>
                <a:cubicBezTo>
                  <a:pt x="694" y="0"/>
                  <a:pt x="694" y="0"/>
                  <a:pt x="694" y="0"/>
                </a:cubicBezTo>
                <a:cubicBezTo>
                  <a:pt x="782" y="56"/>
                  <a:pt x="819" y="174"/>
                  <a:pt x="730" y="285"/>
                </a:cubicBezTo>
                <a:cubicBezTo>
                  <a:pt x="728" y="287"/>
                  <a:pt x="726" y="289"/>
                  <a:pt x="723" y="291"/>
                </a:cubicBezTo>
                <a:cubicBezTo>
                  <a:pt x="557" y="403"/>
                  <a:pt x="376" y="297"/>
                  <a:pt x="376" y="153"/>
                </a:cubicBezTo>
                <a:cubicBezTo>
                  <a:pt x="376" y="90"/>
                  <a:pt x="411" y="34"/>
                  <a:pt x="4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441" y="7"/>
                  <a:pt x="441" y="7"/>
                  <a:pt x="441" y="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0" name="Freeform 32"/>
          <p:cNvSpPr/>
          <p:nvPr/>
        </p:nvSpPr>
        <p:spPr bwMode="auto">
          <a:xfrm>
            <a:off x="8012601" y="1322253"/>
            <a:ext cx="139646" cy="220008"/>
          </a:xfrm>
          <a:custGeom>
            <a:avLst/>
            <a:gdLst>
              <a:gd name="T0" fmla="*/ 36 w 197"/>
              <a:gd name="T1" fmla="*/ 98 h 308"/>
              <a:gd name="T2" fmla="*/ 197 w 197"/>
              <a:gd name="T3" fmla="*/ 0 h 308"/>
              <a:gd name="T4" fmla="*/ 36 w 197"/>
              <a:gd name="T5" fmla="*/ 98 h 308"/>
              <a:gd name="T6" fmla="*/ 66 w 197"/>
              <a:gd name="T7" fmla="*/ 307 h 308"/>
              <a:gd name="T8" fmla="*/ 66 w 197"/>
              <a:gd name="T9" fmla="*/ 308 h 308"/>
              <a:gd name="T10" fmla="*/ 36 w 197"/>
              <a:gd name="T11" fmla="*/ 9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7" h="308">
                <a:moveTo>
                  <a:pt x="36" y="98"/>
                </a:moveTo>
                <a:cubicBezTo>
                  <a:pt x="67" y="41"/>
                  <a:pt x="128" y="4"/>
                  <a:pt x="197" y="0"/>
                </a:cubicBezTo>
                <a:cubicBezTo>
                  <a:pt x="128" y="4"/>
                  <a:pt x="67" y="41"/>
                  <a:pt x="36" y="98"/>
                </a:cubicBezTo>
                <a:cubicBezTo>
                  <a:pt x="0" y="164"/>
                  <a:pt x="11" y="240"/>
                  <a:pt x="66" y="307"/>
                </a:cubicBezTo>
                <a:cubicBezTo>
                  <a:pt x="66" y="308"/>
                  <a:pt x="66" y="308"/>
                  <a:pt x="66" y="308"/>
                </a:cubicBezTo>
                <a:cubicBezTo>
                  <a:pt x="11" y="240"/>
                  <a:pt x="0" y="164"/>
                  <a:pt x="36" y="9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1" name="Freeform 33"/>
          <p:cNvSpPr/>
          <p:nvPr/>
        </p:nvSpPr>
        <p:spPr bwMode="auto">
          <a:xfrm>
            <a:off x="9084976" y="1067993"/>
            <a:ext cx="285879" cy="749608"/>
          </a:xfrm>
          <a:custGeom>
            <a:avLst/>
            <a:gdLst>
              <a:gd name="T0" fmla="*/ 0 w 403"/>
              <a:gd name="T1" fmla="*/ 404 h 1055"/>
              <a:gd name="T2" fmla="*/ 12 w 403"/>
              <a:gd name="T3" fmla="*/ 395 h 1055"/>
              <a:gd name="T4" fmla="*/ 130 w 403"/>
              <a:gd name="T5" fmla="*/ 358 h 1055"/>
              <a:gd name="T6" fmla="*/ 304 w 403"/>
              <a:gd name="T7" fmla="*/ 456 h 1055"/>
              <a:gd name="T8" fmla="*/ 276 w 403"/>
              <a:gd name="T9" fmla="*/ 664 h 1055"/>
              <a:gd name="T10" fmla="*/ 270 w 403"/>
              <a:gd name="T11" fmla="*/ 669 h 1055"/>
              <a:gd name="T12" fmla="*/ 12 w 403"/>
              <a:gd name="T13" fmla="*/ 679 h 1055"/>
              <a:gd name="T14" fmla="*/ 0 w 403"/>
              <a:gd name="T15" fmla="*/ 670 h 1055"/>
              <a:gd name="T16" fmla="*/ 0 w 403"/>
              <a:gd name="T17" fmla="*/ 1055 h 1055"/>
              <a:gd name="T18" fmla="*/ 7 w 403"/>
              <a:gd name="T19" fmla="*/ 1055 h 1055"/>
              <a:gd name="T20" fmla="*/ 7 w 403"/>
              <a:gd name="T21" fmla="*/ 684 h 1055"/>
              <a:gd name="T22" fmla="*/ 275 w 403"/>
              <a:gd name="T23" fmla="*/ 675 h 1055"/>
              <a:gd name="T24" fmla="*/ 282 w 403"/>
              <a:gd name="T25" fmla="*/ 668 h 1055"/>
              <a:gd name="T26" fmla="*/ 130 w 403"/>
              <a:gd name="T27" fmla="*/ 351 h 1055"/>
              <a:gd name="T28" fmla="*/ 7 w 403"/>
              <a:gd name="T29" fmla="*/ 389 h 1055"/>
              <a:gd name="T30" fmla="*/ 7 w 403"/>
              <a:gd name="T31" fmla="*/ 0 h 1055"/>
              <a:gd name="T32" fmla="*/ 0 w 403"/>
              <a:gd name="T33" fmla="*/ 0 h 1055"/>
              <a:gd name="T34" fmla="*/ 0 w 403"/>
              <a:gd name="T35" fmla="*/ 7 h 1055"/>
              <a:gd name="T36" fmla="*/ 0 w 403"/>
              <a:gd name="T37" fmla="*/ 404 h 1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3" h="1055">
                <a:moveTo>
                  <a:pt x="0" y="404"/>
                </a:moveTo>
                <a:cubicBezTo>
                  <a:pt x="12" y="395"/>
                  <a:pt x="12" y="395"/>
                  <a:pt x="12" y="395"/>
                </a:cubicBezTo>
                <a:cubicBezTo>
                  <a:pt x="46" y="371"/>
                  <a:pt x="87" y="358"/>
                  <a:pt x="130" y="358"/>
                </a:cubicBezTo>
                <a:cubicBezTo>
                  <a:pt x="204" y="358"/>
                  <a:pt x="270" y="396"/>
                  <a:pt x="304" y="456"/>
                </a:cubicBezTo>
                <a:cubicBezTo>
                  <a:pt x="340" y="521"/>
                  <a:pt x="329" y="597"/>
                  <a:pt x="276" y="664"/>
                </a:cubicBezTo>
                <a:cubicBezTo>
                  <a:pt x="274" y="666"/>
                  <a:pt x="272" y="668"/>
                  <a:pt x="270" y="669"/>
                </a:cubicBezTo>
                <a:cubicBezTo>
                  <a:pt x="169" y="738"/>
                  <a:pt x="70" y="719"/>
                  <a:pt x="12" y="679"/>
                </a:cubicBezTo>
                <a:cubicBezTo>
                  <a:pt x="0" y="670"/>
                  <a:pt x="0" y="670"/>
                  <a:pt x="0" y="670"/>
                </a:cubicBezTo>
                <a:cubicBezTo>
                  <a:pt x="0" y="1055"/>
                  <a:pt x="0" y="1055"/>
                  <a:pt x="0" y="1055"/>
                </a:cubicBezTo>
                <a:cubicBezTo>
                  <a:pt x="7" y="1055"/>
                  <a:pt x="7" y="1055"/>
                  <a:pt x="7" y="1055"/>
                </a:cubicBezTo>
                <a:cubicBezTo>
                  <a:pt x="7" y="684"/>
                  <a:pt x="7" y="684"/>
                  <a:pt x="7" y="684"/>
                </a:cubicBezTo>
                <a:cubicBezTo>
                  <a:pt x="75" y="732"/>
                  <a:pt x="177" y="741"/>
                  <a:pt x="275" y="675"/>
                </a:cubicBezTo>
                <a:cubicBezTo>
                  <a:pt x="277" y="673"/>
                  <a:pt x="280" y="671"/>
                  <a:pt x="282" y="668"/>
                </a:cubicBezTo>
                <a:cubicBezTo>
                  <a:pt x="403" y="517"/>
                  <a:pt x="288" y="351"/>
                  <a:pt x="130" y="351"/>
                </a:cubicBezTo>
                <a:cubicBezTo>
                  <a:pt x="84" y="351"/>
                  <a:pt x="41" y="366"/>
                  <a:pt x="7" y="389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404"/>
                  <a:pt x="0" y="404"/>
                  <a:pt x="0" y="40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2" name="Freeform 34"/>
          <p:cNvSpPr/>
          <p:nvPr/>
        </p:nvSpPr>
        <p:spPr bwMode="auto">
          <a:xfrm>
            <a:off x="7418448" y="1062723"/>
            <a:ext cx="832605" cy="754878"/>
          </a:xfrm>
          <a:custGeom>
            <a:avLst/>
            <a:gdLst>
              <a:gd name="T0" fmla="*/ 7 w 1171"/>
              <a:gd name="T1" fmla="*/ 676 h 1062"/>
              <a:gd name="T2" fmla="*/ 296 w 1171"/>
              <a:gd name="T3" fmla="*/ 681 h 1062"/>
              <a:gd name="T4" fmla="*/ 299 w 1171"/>
              <a:gd name="T5" fmla="*/ 678 h 1062"/>
              <a:gd name="T6" fmla="*/ 150 w 1171"/>
              <a:gd name="T7" fmla="*/ 358 h 1062"/>
              <a:gd name="T8" fmla="*/ 7 w 1171"/>
              <a:gd name="T9" fmla="*/ 412 h 1062"/>
              <a:gd name="T10" fmla="*/ 7 w 1171"/>
              <a:gd name="T11" fmla="*/ 7 h 1062"/>
              <a:gd name="T12" fmla="*/ 1171 w 1171"/>
              <a:gd name="T13" fmla="*/ 7 h 1062"/>
              <a:gd name="T14" fmla="*/ 1171 w 1171"/>
              <a:gd name="T15" fmla="*/ 0 h 1062"/>
              <a:gd name="T16" fmla="*/ 0 w 1171"/>
              <a:gd name="T17" fmla="*/ 0 h 1062"/>
              <a:gd name="T18" fmla="*/ 0 w 1171"/>
              <a:gd name="T19" fmla="*/ 429 h 1062"/>
              <a:gd name="T20" fmla="*/ 13 w 1171"/>
              <a:gd name="T21" fmla="*/ 417 h 1062"/>
              <a:gd name="T22" fmla="*/ 150 w 1171"/>
              <a:gd name="T23" fmla="*/ 365 h 1062"/>
              <a:gd name="T24" fmla="*/ 324 w 1171"/>
              <a:gd name="T25" fmla="*/ 464 h 1062"/>
              <a:gd name="T26" fmla="*/ 293 w 1171"/>
              <a:gd name="T27" fmla="*/ 674 h 1062"/>
              <a:gd name="T28" fmla="*/ 292 w 1171"/>
              <a:gd name="T29" fmla="*/ 675 h 1062"/>
              <a:gd name="T30" fmla="*/ 13 w 1171"/>
              <a:gd name="T31" fmla="*/ 671 h 1062"/>
              <a:gd name="T32" fmla="*/ 0 w 1171"/>
              <a:gd name="T33" fmla="*/ 659 h 1062"/>
              <a:gd name="T34" fmla="*/ 0 w 1171"/>
              <a:gd name="T35" fmla="*/ 1062 h 1062"/>
              <a:gd name="T36" fmla="*/ 7 w 1171"/>
              <a:gd name="T37" fmla="*/ 1062 h 1062"/>
              <a:gd name="T38" fmla="*/ 7 w 1171"/>
              <a:gd name="T39" fmla="*/ 676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71" h="1062">
                <a:moveTo>
                  <a:pt x="7" y="676"/>
                </a:moveTo>
                <a:cubicBezTo>
                  <a:pt x="75" y="737"/>
                  <a:pt x="189" y="755"/>
                  <a:pt x="296" y="681"/>
                </a:cubicBezTo>
                <a:cubicBezTo>
                  <a:pt x="297" y="680"/>
                  <a:pt x="299" y="679"/>
                  <a:pt x="299" y="678"/>
                </a:cubicBezTo>
                <a:cubicBezTo>
                  <a:pt x="424" y="525"/>
                  <a:pt x="308" y="358"/>
                  <a:pt x="150" y="358"/>
                </a:cubicBezTo>
                <a:cubicBezTo>
                  <a:pt x="94" y="358"/>
                  <a:pt x="44" y="379"/>
                  <a:pt x="7" y="412"/>
                </a:cubicBezTo>
                <a:cubicBezTo>
                  <a:pt x="7" y="7"/>
                  <a:pt x="7" y="7"/>
                  <a:pt x="7" y="7"/>
                </a:cubicBezTo>
                <a:cubicBezTo>
                  <a:pt x="1171" y="7"/>
                  <a:pt x="1171" y="7"/>
                  <a:pt x="1171" y="7"/>
                </a:cubicBezTo>
                <a:cubicBezTo>
                  <a:pt x="1171" y="0"/>
                  <a:pt x="1171" y="0"/>
                  <a:pt x="117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29"/>
                  <a:pt x="0" y="429"/>
                  <a:pt x="0" y="429"/>
                </a:cubicBezTo>
                <a:cubicBezTo>
                  <a:pt x="13" y="417"/>
                  <a:pt x="13" y="417"/>
                  <a:pt x="13" y="417"/>
                </a:cubicBezTo>
                <a:cubicBezTo>
                  <a:pt x="49" y="384"/>
                  <a:pt x="98" y="365"/>
                  <a:pt x="150" y="365"/>
                </a:cubicBezTo>
                <a:cubicBezTo>
                  <a:pt x="224" y="365"/>
                  <a:pt x="291" y="403"/>
                  <a:pt x="324" y="464"/>
                </a:cubicBezTo>
                <a:cubicBezTo>
                  <a:pt x="360" y="530"/>
                  <a:pt x="349" y="606"/>
                  <a:pt x="293" y="674"/>
                </a:cubicBezTo>
                <a:cubicBezTo>
                  <a:pt x="293" y="674"/>
                  <a:pt x="292" y="675"/>
                  <a:pt x="292" y="675"/>
                </a:cubicBezTo>
                <a:cubicBezTo>
                  <a:pt x="184" y="749"/>
                  <a:pt x="74" y="726"/>
                  <a:pt x="13" y="671"/>
                </a:cubicBezTo>
                <a:cubicBezTo>
                  <a:pt x="0" y="659"/>
                  <a:pt x="0" y="659"/>
                  <a:pt x="0" y="659"/>
                </a:cubicBezTo>
                <a:cubicBezTo>
                  <a:pt x="0" y="1062"/>
                  <a:pt x="0" y="1062"/>
                  <a:pt x="0" y="1062"/>
                </a:cubicBezTo>
                <a:cubicBezTo>
                  <a:pt x="7" y="1062"/>
                  <a:pt x="7" y="1062"/>
                  <a:pt x="7" y="1062"/>
                </a:cubicBezTo>
                <a:lnTo>
                  <a:pt x="7" y="6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3" name="Freeform 35"/>
          <p:cNvSpPr/>
          <p:nvPr/>
        </p:nvSpPr>
        <p:spPr bwMode="auto">
          <a:xfrm>
            <a:off x="8061346" y="1542261"/>
            <a:ext cx="191025" cy="54014"/>
          </a:xfrm>
          <a:custGeom>
            <a:avLst/>
            <a:gdLst>
              <a:gd name="T0" fmla="*/ 0 w 270"/>
              <a:gd name="T1" fmla="*/ 0 h 75"/>
              <a:gd name="T2" fmla="*/ 0 w 270"/>
              <a:gd name="T3" fmla="*/ 0 h 75"/>
              <a:gd name="T4" fmla="*/ 270 w 270"/>
              <a:gd name="T5" fmla="*/ 4 h 75"/>
              <a:gd name="T6" fmla="*/ 0 w 270"/>
              <a:gd name="T7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0" h="7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08" y="75"/>
                  <a:pt x="213" y="49"/>
                  <a:pt x="270" y="4"/>
                </a:cubicBezTo>
                <a:cubicBezTo>
                  <a:pt x="213" y="49"/>
                  <a:pt x="108" y="75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4" name="Freeform 36"/>
          <p:cNvSpPr/>
          <p:nvPr/>
        </p:nvSpPr>
        <p:spPr bwMode="auto">
          <a:xfrm>
            <a:off x="8161469" y="1322253"/>
            <a:ext cx="90902" cy="31618"/>
          </a:xfrm>
          <a:custGeom>
            <a:avLst/>
            <a:gdLst>
              <a:gd name="T0" fmla="*/ 0 w 128"/>
              <a:gd name="T1" fmla="*/ 0 h 44"/>
              <a:gd name="T2" fmla="*/ 128 w 128"/>
              <a:gd name="T3" fmla="*/ 44 h 44"/>
              <a:gd name="T4" fmla="*/ 0 w 128"/>
              <a:gd name="T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8" h="44">
                <a:moveTo>
                  <a:pt x="0" y="0"/>
                </a:moveTo>
                <a:cubicBezTo>
                  <a:pt x="47" y="0"/>
                  <a:pt x="92" y="16"/>
                  <a:pt x="128" y="44"/>
                </a:cubicBezTo>
                <a:cubicBezTo>
                  <a:pt x="92" y="16"/>
                  <a:pt x="47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5" name="Freeform 37"/>
          <p:cNvSpPr/>
          <p:nvPr/>
        </p:nvSpPr>
        <p:spPr bwMode="auto">
          <a:xfrm>
            <a:off x="8081107" y="1335427"/>
            <a:ext cx="9222" cy="5270"/>
          </a:xfrm>
          <a:custGeom>
            <a:avLst/>
            <a:gdLst>
              <a:gd name="T0" fmla="*/ 0 w 14"/>
              <a:gd name="T1" fmla="*/ 8 h 8"/>
              <a:gd name="T2" fmla="*/ 14 w 14"/>
              <a:gd name="T3" fmla="*/ 0 h 8"/>
              <a:gd name="T4" fmla="*/ 0 w 14"/>
              <a:gd name="T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8">
                <a:moveTo>
                  <a:pt x="0" y="8"/>
                </a:moveTo>
                <a:cubicBezTo>
                  <a:pt x="4" y="5"/>
                  <a:pt x="9" y="2"/>
                  <a:pt x="14" y="0"/>
                </a:cubicBezTo>
                <a:cubicBezTo>
                  <a:pt x="9" y="2"/>
                  <a:pt x="4" y="5"/>
                  <a:pt x="0" y="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6" name="Freeform 38"/>
          <p:cNvSpPr/>
          <p:nvPr/>
        </p:nvSpPr>
        <p:spPr bwMode="auto">
          <a:xfrm>
            <a:off x="8069250" y="1347284"/>
            <a:ext cx="2635" cy="1317"/>
          </a:xfrm>
          <a:custGeom>
            <a:avLst/>
            <a:gdLst>
              <a:gd name="T0" fmla="*/ 0 w 4"/>
              <a:gd name="T1" fmla="*/ 3 h 3"/>
              <a:gd name="T2" fmla="*/ 4 w 4"/>
              <a:gd name="T3" fmla="*/ 0 h 3"/>
              <a:gd name="T4" fmla="*/ 0 w 4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3">
                <a:moveTo>
                  <a:pt x="0" y="3"/>
                </a:moveTo>
                <a:cubicBezTo>
                  <a:pt x="1" y="2"/>
                  <a:pt x="2" y="1"/>
                  <a:pt x="4" y="0"/>
                </a:cubicBezTo>
                <a:cubicBezTo>
                  <a:pt x="2" y="1"/>
                  <a:pt x="1" y="2"/>
                  <a:pt x="0" y="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7" name="Freeform 39"/>
          <p:cNvSpPr/>
          <p:nvPr/>
        </p:nvSpPr>
        <p:spPr bwMode="auto">
          <a:xfrm>
            <a:off x="8040267" y="1369680"/>
            <a:ext cx="6587" cy="10539"/>
          </a:xfrm>
          <a:custGeom>
            <a:avLst/>
            <a:gdLst>
              <a:gd name="T0" fmla="*/ 0 w 10"/>
              <a:gd name="T1" fmla="*/ 14 h 14"/>
              <a:gd name="T2" fmla="*/ 10 w 10"/>
              <a:gd name="T3" fmla="*/ 0 h 14"/>
              <a:gd name="T4" fmla="*/ 0 w 10"/>
              <a:gd name="T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14">
                <a:moveTo>
                  <a:pt x="0" y="14"/>
                </a:moveTo>
                <a:cubicBezTo>
                  <a:pt x="3" y="9"/>
                  <a:pt x="7" y="4"/>
                  <a:pt x="10" y="0"/>
                </a:cubicBezTo>
                <a:cubicBezTo>
                  <a:pt x="7" y="4"/>
                  <a:pt x="3" y="9"/>
                  <a:pt x="0" y="1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8" name="Freeform 40"/>
          <p:cNvSpPr/>
          <p:nvPr/>
        </p:nvSpPr>
        <p:spPr bwMode="auto">
          <a:xfrm>
            <a:off x="8194404" y="1569927"/>
            <a:ext cx="26348" cy="7904"/>
          </a:xfrm>
          <a:custGeom>
            <a:avLst/>
            <a:gdLst>
              <a:gd name="T0" fmla="*/ 37 w 37"/>
              <a:gd name="T1" fmla="*/ 0 h 11"/>
              <a:gd name="T2" fmla="*/ 0 w 37"/>
              <a:gd name="T3" fmla="*/ 11 h 11"/>
              <a:gd name="T4" fmla="*/ 37 w 37"/>
              <a:gd name="T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" h="11">
                <a:moveTo>
                  <a:pt x="37" y="0"/>
                </a:moveTo>
                <a:cubicBezTo>
                  <a:pt x="26" y="5"/>
                  <a:pt x="13" y="9"/>
                  <a:pt x="0" y="11"/>
                </a:cubicBezTo>
                <a:cubicBezTo>
                  <a:pt x="13" y="9"/>
                  <a:pt x="26" y="5"/>
                  <a:pt x="37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9" name="Freeform 41"/>
          <p:cNvSpPr/>
          <p:nvPr/>
        </p:nvSpPr>
        <p:spPr bwMode="auto">
          <a:xfrm>
            <a:off x="8037632" y="1519865"/>
            <a:ext cx="3952" cy="5270"/>
          </a:xfrm>
          <a:custGeom>
            <a:avLst/>
            <a:gdLst>
              <a:gd name="T0" fmla="*/ 5 w 5"/>
              <a:gd name="T1" fmla="*/ 8 h 8"/>
              <a:gd name="T2" fmla="*/ 0 w 5"/>
              <a:gd name="T3" fmla="*/ 0 h 8"/>
              <a:gd name="T4" fmla="*/ 5 w 5"/>
              <a:gd name="T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8">
                <a:moveTo>
                  <a:pt x="5" y="8"/>
                </a:moveTo>
                <a:cubicBezTo>
                  <a:pt x="4" y="6"/>
                  <a:pt x="2" y="3"/>
                  <a:pt x="0" y="0"/>
                </a:cubicBezTo>
                <a:cubicBezTo>
                  <a:pt x="2" y="3"/>
                  <a:pt x="4" y="6"/>
                  <a:pt x="5" y="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0" name="Freeform 42"/>
          <p:cNvSpPr/>
          <p:nvPr/>
        </p:nvSpPr>
        <p:spPr bwMode="auto">
          <a:xfrm>
            <a:off x="8135121" y="1579149"/>
            <a:ext cx="31618" cy="2635"/>
          </a:xfrm>
          <a:custGeom>
            <a:avLst/>
            <a:gdLst>
              <a:gd name="T0" fmla="*/ 44 w 44"/>
              <a:gd name="T1" fmla="*/ 3 h 4"/>
              <a:gd name="T2" fmla="*/ 0 w 44"/>
              <a:gd name="T3" fmla="*/ 0 h 4"/>
              <a:gd name="T4" fmla="*/ 44 w 44"/>
              <a:gd name="T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4">
                <a:moveTo>
                  <a:pt x="44" y="3"/>
                </a:moveTo>
                <a:cubicBezTo>
                  <a:pt x="30" y="4"/>
                  <a:pt x="15" y="2"/>
                  <a:pt x="0" y="0"/>
                </a:cubicBezTo>
                <a:cubicBezTo>
                  <a:pt x="15" y="2"/>
                  <a:pt x="30" y="4"/>
                  <a:pt x="44" y="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1" name="Freeform 43"/>
          <p:cNvSpPr/>
          <p:nvPr/>
        </p:nvSpPr>
        <p:spPr bwMode="auto">
          <a:xfrm>
            <a:off x="8017871" y="1442138"/>
            <a:ext cx="0" cy="11857"/>
          </a:xfrm>
          <a:custGeom>
            <a:avLst/>
            <a:gdLst>
              <a:gd name="T0" fmla="*/ 16 h 16"/>
              <a:gd name="T1" fmla="*/ 0 h 16"/>
              <a:gd name="T2" fmla="*/ 16 h 16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6">
                <a:moveTo>
                  <a:pt x="0" y="16"/>
                </a:moveTo>
                <a:cubicBezTo>
                  <a:pt x="0" y="10"/>
                  <a:pt x="0" y="5"/>
                  <a:pt x="0" y="0"/>
                </a:cubicBezTo>
                <a:cubicBezTo>
                  <a:pt x="0" y="5"/>
                  <a:pt x="0" y="10"/>
                  <a:pt x="0" y="1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2" name="Freeform 44"/>
          <p:cNvSpPr/>
          <p:nvPr/>
        </p:nvSpPr>
        <p:spPr bwMode="auto">
          <a:xfrm>
            <a:off x="8251053" y="1062723"/>
            <a:ext cx="10539" cy="5270"/>
          </a:xfrm>
          <a:custGeom>
            <a:avLst/>
            <a:gdLst>
              <a:gd name="T0" fmla="*/ 4 w 8"/>
              <a:gd name="T1" fmla="*/ 4 h 4"/>
              <a:gd name="T2" fmla="*/ 8 w 8"/>
              <a:gd name="T3" fmla="*/ 4 h 4"/>
              <a:gd name="T4" fmla="*/ 8 w 8"/>
              <a:gd name="T5" fmla="*/ 0 h 4"/>
              <a:gd name="T6" fmla="*/ 0 w 8"/>
              <a:gd name="T7" fmla="*/ 0 h 4"/>
              <a:gd name="T8" fmla="*/ 0 w 8"/>
              <a:gd name="T9" fmla="*/ 4 h 4"/>
              <a:gd name="T10" fmla="*/ 4 w 8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4" y="4"/>
                </a:moveTo>
                <a:lnTo>
                  <a:pt x="8" y="4"/>
                </a:lnTo>
                <a:lnTo>
                  <a:pt x="8" y="0"/>
                </a:lnTo>
                <a:lnTo>
                  <a:pt x="0" y="0"/>
                </a:lnTo>
                <a:lnTo>
                  <a:pt x="0" y="4"/>
                </a:lnTo>
                <a:lnTo>
                  <a:pt x="4" y="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3" name="Freeform 45"/>
          <p:cNvSpPr/>
          <p:nvPr/>
        </p:nvSpPr>
        <p:spPr bwMode="auto">
          <a:xfrm>
            <a:off x="8024458" y="1489565"/>
            <a:ext cx="2635" cy="6587"/>
          </a:xfrm>
          <a:custGeom>
            <a:avLst/>
            <a:gdLst>
              <a:gd name="T0" fmla="*/ 3 w 3"/>
              <a:gd name="T1" fmla="*/ 9 h 9"/>
              <a:gd name="T2" fmla="*/ 0 w 3"/>
              <a:gd name="T3" fmla="*/ 0 h 9"/>
              <a:gd name="T4" fmla="*/ 3 w 3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9">
                <a:moveTo>
                  <a:pt x="3" y="9"/>
                </a:moveTo>
                <a:cubicBezTo>
                  <a:pt x="2" y="6"/>
                  <a:pt x="1" y="3"/>
                  <a:pt x="0" y="0"/>
                </a:cubicBezTo>
                <a:cubicBezTo>
                  <a:pt x="1" y="3"/>
                  <a:pt x="2" y="6"/>
                  <a:pt x="3" y="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4" name="Freeform 46"/>
          <p:cNvSpPr/>
          <p:nvPr/>
        </p:nvSpPr>
        <p:spPr bwMode="auto">
          <a:xfrm>
            <a:off x="8012601" y="1067993"/>
            <a:ext cx="248991" cy="749608"/>
          </a:xfrm>
          <a:custGeom>
            <a:avLst/>
            <a:gdLst>
              <a:gd name="T0" fmla="*/ 210 w 350"/>
              <a:gd name="T1" fmla="*/ 351 h 1055"/>
              <a:gd name="T2" fmla="*/ 196 w 350"/>
              <a:gd name="T3" fmla="*/ 352 h 1055"/>
              <a:gd name="T4" fmla="*/ 167 w 350"/>
              <a:gd name="T5" fmla="*/ 356 h 1055"/>
              <a:gd name="T6" fmla="*/ 140 w 350"/>
              <a:gd name="T7" fmla="*/ 363 h 1055"/>
              <a:gd name="T8" fmla="*/ 110 w 350"/>
              <a:gd name="T9" fmla="*/ 376 h 1055"/>
              <a:gd name="T10" fmla="*/ 96 w 350"/>
              <a:gd name="T11" fmla="*/ 384 h 1055"/>
              <a:gd name="T12" fmla="*/ 83 w 350"/>
              <a:gd name="T13" fmla="*/ 393 h 1055"/>
              <a:gd name="T14" fmla="*/ 79 w 350"/>
              <a:gd name="T15" fmla="*/ 396 h 1055"/>
              <a:gd name="T16" fmla="*/ 49 w 350"/>
              <a:gd name="T17" fmla="*/ 425 h 1055"/>
              <a:gd name="T18" fmla="*/ 39 w 350"/>
              <a:gd name="T19" fmla="*/ 439 h 1055"/>
              <a:gd name="T20" fmla="*/ 8 w 350"/>
              <a:gd name="T21" fmla="*/ 527 h 1055"/>
              <a:gd name="T22" fmla="*/ 8 w 350"/>
              <a:gd name="T23" fmla="*/ 543 h 1055"/>
              <a:gd name="T24" fmla="*/ 17 w 350"/>
              <a:gd name="T25" fmla="*/ 593 h 1055"/>
              <a:gd name="T26" fmla="*/ 20 w 350"/>
              <a:gd name="T27" fmla="*/ 602 h 1055"/>
              <a:gd name="T28" fmla="*/ 36 w 350"/>
              <a:gd name="T29" fmla="*/ 636 h 1055"/>
              <a:gd name="T30" fmla="*/ 41 w 350"/>
              <a:gd name="T31" fmla="*/ 644 h 1055"/>
              <a:gd name="T32" fmla="*/ 60 w 350"/>
              <a:gd name="T33" fmla="*/ 671 h 1055"/>
              <a:gd name="T34" fmla="*/ 64 w 350"/>
              <a:gd name="T35" fmla="*/ 674 h 1055"/>
              <a:gd name="T36" fmla="*/ 172 w 350"/>
              <a:gd name="T37" fmla="*/ 719 h 1055"/>
              <a:gd name="T38" fmla="*/ 216 w 350"/>
              <a:gd name="T39" fmla="*/ 722 h 1055"/>
              <a:gd name="T40" fmla="*/ 256 w 350"/>
              <a:gd name="T41" fmla="*/ 717 h 1055"/>
              <a:gd name="T42" fmla="*/ 293 w 350"/>
              <a:gd name="T43" fmla="*/ 706 h 1055"/>
              <a:gd name="T44" fmla="*/ 315 w 350"/>
              <a:gd name="T45" fmla="*/ 695 h 1055"/>
              <a:gd name="T46" fmla="*/ 343 w 350"/>
              <a:gd name="T47" fmla="*/ 677 h 1055"/>
              <a:gd name="T48" fmla="*/ 343 w 350"/>
              <a:gd name="T49" fmla="*/ 1055 h 1055"/>
              <a:gd name="T50" fmla="*/ 346 w 350"/>
              <a:gd name="T51" fmla="*/ 1055 h 1055"/>
              <a:gd name="T52" fmla="*/ 350 w 350"/>
              <a:gd name="T53" fmla="*/ 1055 h 1055"/>
              <a:gd name="T54" fmla="*/ 350 w 350"/>
              <a:gd name="T55" fmla="*/ 662 h 1055"/>
              <a:gd name="T56" fmla="*/ 338 w 350"/>
              <a:gd name="T57" fmla="*/ 672 h 1055"/>
              <a:gd name="T58" fmla="*/ 68 w 350"/>
              <a:gd name="T59" fmla="*/ 668 h 1055"/>
              <a:gd name="T60" fmla="*/ 68 w 350"/>
              <a:gd name="T61" fmla="*/ 668 h 1055"/>
              <a:gd name="T62" fmla="*/ 66 w 350"/>
              <a:gd name="T63" fmla="*/ 667 h 1055"/>
              <a:gd name="T64" fmla="*/ 66 w 350"/>
              <a:gd name="T65" fmla="*/ 666 h 1055"/>
              <a:gd name="T66" fmla="*/ 36 w 350"/>
              <a:gd name="T67" fmla="*/ 457 h 1055"/>
              <a:gd name="T68" fmla="*/ 197 w 350"/>
              <a:gd name="T69" fmla="*/ 359 h 1055"/>
              <a:gd name="T70" fmla="*/ 210 w 350"/>
              <a:gd name="T71" fmla="*/ 358 h 1055"/>
              <a:gd name="T72" fmla="*/ 338 w 350"/>
              <a:gd name="T73" fmla="*/ 402 h 1055"/>
              <a:gd name="T74" fmla="*/ 350 w 350"/>
              <a:gd name="T75" fmla="*/ 412 h 1055"/>
              <a:gd name="T76" fmla="*/ 350 w 350"/>
              <a:gd name="T77" fmla="*/ 7 h 1055"/>
              <a:gd name="T78" fmla="*/ 350 w 350"/>
              <a:gd name="T79" fmla="*/ 0 h 1055"/>
              <a:gd name="T80" fmla="*/ 343 w 350"/>
              <a:gd name="T81" fmla="*/ 0 h 1055"/>
              <a:gd name="T82" fmla="*/ 343 w 350"/>
              <a:gd name="T83" fmla="*/ 397 h 1055"/>
              <a:gd name="T84" fmla="*/ 210 w 350"/>
              <a:gd name="T85" fmla="*/ 351 h 1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0" h="1055">
                <a:moveTo>
                  <a:pt x="210" y="351"/>
                </a:moveTo>
                <a:cubicBezTo>
                  <a:pt x="205" y="351"/>
                  <a:pt x="200" y="352"/>
                  <a:pt x="196" y="352"/>
                </a:cubicBezTo>
                <a:cubicBezTo>
                  <a:pt x="186" y="353"/>
                  <a:pt x="176" y="354"/>
                  <a:pt x="167" y="356"/>
                </a:cubicBezTo>
                <a:cubicBezTo>
                  <a:pt x="158" y="357"/>
                  <a:pt x="149" y="360"/>
                  <a:pt x="140" y="363"/>
                </a:cubicBezTo>
                <a:cubicBezTo>
                  <a:pt x="130" y="366"/>
                  <a:pt x="120" y="371"/>
                  <a:pt x="110" y="376"/>
                </a:cubicBezTo>
                <a:cubicBezTo>
                  <a:pt x="105" y="378"/>
                  <a:pt x="100" y="381"/>
                  <a:pt x="96" y="384"/>
                </a:cubicBezTo>
                <a:cubicBezTo>
                  <a:pt x="91" y="387"/>
                  <a:pt x="87" y="390"/>
                  <a:pt x="83" y="393"/>
                </a:cubicBezTo>
                <a:cubicBezTo>
                  <a:pt x="81" y="394"/>
                  <a:pt x="80" y="395"/>
                  <a:pt x="79" y="396"/>
                </a:cubicBezTo>
                <a:cubicBezTo>
                  <a:pt x="68" y="404"/>
                  <a:pt x="58" y="414"/>
                  <a:pt x="49" y="425"/>
                </a:cubicBezTo>
                <a:cubicBezTo>
                  <a:pt x="46" y="429"/>
                  <a:pt x="42" y="434"/>
                  <a:pt x="39" y="439"/>
                </a:cubicBezTo>
                <a:cubicBezTo>
                  <a:pt x="21" y="465"/>
                  <a:pt x="10" y="495"/>
                  <a:pt x="8" y="527"/>
                </a:cubicBezTo>
                <a:cubicBezTo>
                  <a:pt x="8" y="532"/>
                  <a:pt x="8" y="537"/>
                  <a:pt x="8" y="543"/>
                </a:cubicBezTo>
                <a:cubicBezTo>
                  <a:pt x="9" y="559"/>
                  <a:pt x="12" y="576"/>
                  <a:pt x="17" y="593"/>
                </a:cubicBezTo>
                <a:cubicBezTo>
                  <a:pt x="18" y="596"/>
                  <a:pt x="19" y="599"/>
                  <a:pt x="20" y="602"/>
                </a:cubicBezTo>
                <a:cubicBezTo>
                  <a:pt x="24" y="613"/>
                  <a:pt x="30" y="624"/>
                  <a:pt x="36" y="636"/>
                </a:cubicBezTo>
                <a:cubicBezTo>
                  <a:pt x="38" y="639"/>
                  <a:pt x="40" y="642"/>
                  <a:pt x="41" y="644"/>
                </a:cubicBezTo>
                <a:cubicBezTo>
                  <a:pt x="47" y="653"/>
                  <a:pt x="53" y="662"/>
                  <a:pt x="60" y="671"/>
                </a:cubicBezTo>
                <a:cubicBezTo>
                  <a:pt x="61" y="672"/>
                  <a:pt x="62" y="673"/>
                  <a:pt x="64" y="674"/>
                </a:cubicBezTo>
                <a:cubicBezTo>
                  <a:pt x="100" y="698"/>
                  <a:pt x="136" y="713"/>
                  <a:pt x="172" y="719"/>
                </a:cubicBezTo>
                <a:cubicBezTo>
                  <a:pt x="187" y="721"/>
                  <a:pt x="202" y="723"/>
                  <a:pt x="216" y="722"/>
                </a:cubicBezTo>
                <a:cubicBezTo>
                  <a:pt x="230" y="722"/>
                  <a:pt x="243" y="720"/>
                  <a:pt x="256" y="717"/>
                </a:cubicBezTo>
                <a:cubicBezTo>
                  <a:pt x="269" y="715"/>
                  <a:pt x="282" y="711"/>
                  <a:pt x="293" y="706"/>
                </a:cubicBezTo>
                <a:cubicBezTo>
                  <a:pt x="301" y="703"/>
                  <a:pt x="308" y="699"/>
                  <a:pt x="315" y="695"/>
                </a:cubicBezTo>
                <a:cubicBezTo>
                  <a:pt x="325" y="690"/>
                  <a:pt x="334" y="684"/>
                  <a:pt x="343" y="677"/>
                </a:cubicBezTo>
                <a:cubicBezTo>
                  <a:pt x="343" y="1055"/>
                  <a:pt x="343" y="1055"/>
                  <a:pt x="343" y="1055"/>
                </a:cubicBezTo>
                <a:cubicBezTo>
                  <a:pt x="346" y="1055"/>
                  <a:pt x="346" y="1055"/>
                  <a:pt x="346" y="1055"/>
                </a:cubicBezTo>
                <a:cubicBezTo>
                  <a:pt x="350" y="1055"/>
                  <a:pt x="350" y="1055"/>
                  <a:pt x="350" y="1055"/>
                </a:cubicBezTo>
                <a:cubicBezTo>
                  <a:pt x="350" y="662"/>
                  <a:pt x="350" y="662"/>
                  <a:pt x="350" y="662"/>
                </a:cubicBezTo>
                <a:cubicBezTo>
                  <a:pt x="338" y="672"/>
                  <a:pt x="338" y="672"/>
                  <a:pt x="338" y="672"/>
                </a:cubicBezTo>
                <a:cubicBezTo>
                  <a:pt x="281" y="717"/>
                  <a:pt x="176" y="743"/>
                  <a:pt x="68" y="668"/>
                </a:cubicBezTo>
                <a:cubicBezTo>
                  <a:pt x="68" y="668"/>
                  <a:pt x="68" y="668"/>
                  <a:pt x="68" y="668"/>
                </a:cubicBezTo>
                <a:cubicBezTo>
                  <a:pt x="67" y="668"/>
                  <a:pt x="67" y="667"/>
                  <a:pt x="66" y="667"/>
                </a:cubicBezTo>
                <a:cubicBezTo>
                  <a:pt x="66" y="666"/>
                  <a:pt x="66" y="666"/>
                  <a:pt x="66" y="666"/>
                </a:cubicBezTo>
                <a:cubicBezTo>
                  <a:pt x="11" y="599"/>
                  <a:pt x="0" y="523"/>
                  <a:pt x="36" y="457"/>
                </a:cubicBezTo>
                <a:cubicBezTo>
                  <a:pt x="67" y="400"/>
                  <a:pt x="128" y="363"/>
                  <a:pt x="197" y="359"/>
                </a:cubicBezTo>
                <a:cubicBezTo>
                  <a:pt x="201" y="359"/>
                  <a:pt x="206" y="358"/>
                  <a:pt x="210" y="358"/>
                </a:cubicBezTo>
                <a:cubicBezTo>
                  <a:pt x="257" y="358"/>
                  <a:pt x="302" y="374"/>
                  <a:pt x="338" y="402"/>
                </a:cubicBezTo>
                <a:cubicBezTo>
                  <a:pt x="350" y="412"/>
                  <a:pt x="350" y="412"/>
                  <a:pt x="350" y="412"/>
                </a:cubicBezTo>
                <a:cubicBezTo>
                  <a:pt x="350" y="7"/>
                  <a:pt x="350" y="7"/>
                  <a:pt x="350" y="7"/>
                </a:cubicBezTo>
                <a:cubicBezTo>
                  <a:pt x="350" y="0"/>
                  <a:pt x="350" y="0"/>
                  <a:pt x="350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43" y="397"/>
                  <a:pt x="343" y="397"/>
                  <a:pt x="343" y="397"/>
                </a:cubicBezTo>
                <a:cubicBezTo>
                  <a:pt x="307" y="369"/>
                  <a:pt x="261" y="351"/>
                  <a:pt x="210" y="35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5" name="Freeform 47"/>
          <p:cNvSpPr/>
          <p:nvPr/>
        </p:nvSpPr>
        <p:spPr bwMode="auto">
          <a:xfrm>
            <a:off x="7422400" y="1067993"/>
            <a:ext cx="828653" cy="749608"/>
          </a:xfrm>
          <a:custGeom>
            <a:avLst/>
            <a:gdLst>
              <a:gd name="T0" fmla="*/ 8 w 1164"/>
              <a:gd name="T1" fmla="*/ 684 h 1055"/>
              <a:gd name="T2" fmla="*/ 294 w 1164"/>
              <a:gd name="T3" fmla="*/ 679 h 1055"/>
              <a:gd name="T4" fmla="*/ 294 w 1164"/>
              <a:gd name="T5" fmla="*/ 679 h 1055"/>
              <a:gd name="T6" fmla="*/ 299 w 1164"/>
              <a:gd name="T7" fmla="*/ 675 h 1055"/>
              <a:gd name="T8" fmla="*/ 331 w 1164"/>
              <a:gd name="T9" fmla="*/ 451 h 1055"/>
              <a:gd name="T10" fmla="*/ 143 w 1164"/>
              <a:gd name="T11" fmla="*/ 344 h 1055"/>
              <a:gd name="T12" fmla="*/ 8 w 1164"/>
              <a:gd name="T13" fmla="*/ 389 h 1055"/>
              <a:gd name="T14" fmla="*/ 8 w 1164"/>
              <a:gd name="T15" fmla="*/ 7 h 1055"/>
              <a:gd name="T16" fmla="*/ 1164 w 1164"/>
              <a:gd name="T17" fmla="*/ 7 h 1055"/>
              <a:gd name="T18" fmla="*/ 1164 w 1164"/>
              <a:gd name="T19" fmla="*/ 0 h 1055"/>
              <a:gd name="T20" fmla="*/ 0 w 1164"/>
              <a:gd name="T21" fmla="*/ 0 h 1055"/>
              <a:gd name="T22" fmla="*/ 0 w 1164"/>
              <a:gd name="T23" fmla="*/ 405 h 1055"/>
              <a:gd name="T24" fmla="*/ 143 w 1164"/>
              <a:gd name="T25" fmla="*/ 351 h 1055"/>
              <a:gd name="T26" fmla="*/ 292 w 1164"/>
              <a:gd name="T27" fmla="*/ 671 h 1055"/>
              <a:gd name="T28" fmla="*/ 289 w 1164"/>
              <a:gd name="T29" fmla="*/ 674 h 1055"/>
              <a:gd name="T30" fmla="*/ 0 w 1164"/>
              <a:gd name="T31" fmla="*/ 669 h 1055"/>
              <a:gd name="T32" fmla="*/ 0 w 1164"/>
              <a:gd name="T33" fmla="*/ 1055 h 1055"/>
              <a:gd name="T34" fmla="*/ 8 w 1164"/>
              <a:gd name="T35" fmla="*/ 1055 h 1055"/>
              <a:gd name="T36" fmla="*/ 8 w 1164"/>
              <a:gd name="T37" fmla="*/ 684 h 1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4" h="1055">
                <a:moveTo>
                  <a:pt x="8" y="684"/>
                </a:moveTo>
                <a:cubicBezTo>
                  <a:pt x="76" y="736"/>
                  <a:pt x="186" y="754"/>
                  <a:pt x="294" y="679"/>
                </a:cubicBezTo>
                <a:cubicBezTo>
                  <a:pt x="294" y="679"/>
                  <a:pt x="294" y="679"/>
                  <a:pt x="294" y="679"/>
                </a:cubicBezTo>
                <a:cubicBezTo>
                  <a:pt x="296" y="678"/>
                  <a:pt x="297" y="677"/>
                  <a:pt x="299" y="675"/>
                </a:cubicBezTo>
                <a:cubicBezTo>
                  <a:pt x="357" y="603"/>
                  <a:pt x="369" y="521"/>
                  <a:pt x="331" y="451"/>
                </a:cubicBezTo>
                <a:cubicBezTo>
                  <a:pt x="295" y="385"/>
                  <a:pt x="223" y="344"/>
                  <a:pt x="143" y="344"/>
                </a:cubicBezTo>
                <a:cubicBezTo>
                  <a:pt x="93" y="344"/>
                  <a:pt x="46" y="360"/>
                  <a:pt x="8" y="389"/>
                </a:cubicBezTo>
                <a:cubicBezTo>
                  <a:pt x="8" y="7"/>
                  <a:pt x="8" y="7"/>
                  <a:pt x="8" y="7"/>
                </a:cubicBezTo>
                <a:cubicBezTo>
                  <a:pt x="1164" y="7"/>
                  <a:pt x="1164" y="7"/>
                  <a:pt x="1164" y="7"/>
                </a:cubicBezTo>
                <a:cubicBezTo>
                  <a:pt x="1164" y="0"/>
                  <a:pt x="1164" y="0"/>
                  <a:pt x="11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5"/>
                  <a:pt x="0" y="405"/>
                  <a:pt x="0" y="405"/>
                </a:cubicBezTo>
                <a:cubicBezTo>
                  <a:pt x="37" y="372"/>
                  <a:pt x="87" y="351"/>
                  <a:pt x="143" y="351"/>
                </a:cubicBezTo>
                <a:cubicBezTo>
                  <a:pt x="301" y="351"/>
                  <a:pt x="417" y="518"/>
                  <a:pt x="292" y="671"/>
                </a:cubicBezTo>
                <a:cubicBezTo>
                  <a:pt x="292" y="672"/>
                  <a:pt x="290" y="673"/>
                  <a:pt x="289" y="674"/>
                </a:cubicBezTo>
                <a:cubicBezTo>
                  <a:pt x="182" y="748"/>
                  <a:pt x="68" y="730"/>
                  <a:pt x="0" y="669"/>
                </a:cubicBezTo>
                <a:cubicBezTo>
                  <a:pt x="0" y="1055"/>
                  <a:pt x="0" y="1055"/>
                  <a:pt x="0" y="1055"/>
                </a:cubicBezTo>
                <a:cubicBezTo>
                  <a:pt x="8" y="1055"/>
                  <a:pt x="8" y="1055"/>
                  <a:pt x="8" y="1055"/>
                </a:cubicBezTo>
                <a:lnTo>
                  <a:pt x="8" y="6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6" name="Freeform 48"/>
          <p:cNvSpPr/>
          <p:nvPr/>
        </p:nvSpPr>
        <p:spPr bwMode="auto">
          <a:xfrm>
            <a:off x="8016554" y="1397346"/>
            <a:ext cx="7904" cy="19761"/>
          </a:xfrm>
          <a:custGeom>
            <a:avLst/>
            <a:gdLst>
              <a:gd name="T0" fmla="*/ 10 w 10"/>
              <a:gd name="T1" fmla="*/ 0 h 27"/>
              <a:gd name="T2" fmla="*/ 0 w 10"/>
              <a:gd name="T3" fmla="*/ 27 h 27"/>
              <a:gd name="T4" fmla="*/ 10 w 10"/>
              <a:gd name="T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27">
                <a:moveTo>
                  <a:pt x="10" y="0"/>
                </a:moveTo>
                <a:cubicBezTo>
                  <a:pt x="6" y="9"/>
                  <a:pt x="2" y="18"/>
                  <a:pt x="0" y="27"/>
                </a:cubicBezTo>
                <a:cubicBezTo>
                  <a:pt x="2" y="18"/>
                  <a:pt x="6" y="9"/>
                  <a:pt x="1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7" name="Freeform 49"/>
          <p:cNvSpPr/>
          <p:nvPr/>
        </p:nvSpPr>
        <p:spPr bwMode="auto">
          <a:xfrm>
            <a:off x="8033680" y="1311714"/>
            <a:ext cx="127789" cy="68505"/>
          </a:xfrm>
          <a:custGeom>
            <a:avLst/>
            <a:gdLst>
              <a:gd name="T0" fmla="*/ 0 w 180"/>
              <a:gd name="T1" fmla="*/ 95 h 95"/>
              <a:gd name="T2" fmla="*/ 180 w 180"/>
              <a:gd name="T3" fmla="*/ 0 h 95"/>
              <a:gd name="T4" fmla="*/ 0 w 180"/>
              <a:gd name="T5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" h="95">
                <a:moveTo>
                  <a:pt x="0" y="95"/>
                </a:moveTo>
                <a:cubicBezTo>
                  <a:pt x="37" y="36"/>
                  <a:pt x="105" y="0"/>
                  <a:pt x="180" y="0"/>
                </a:cubicBezTo>
                <a:cubicBezTo>
                  <a:pt x="105" y="0"/>
                  <a:pt x="37" y="36"/>
                  <a:pt x="0" y="9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8" name="Freeform 50"/>
          <p:cNvSpPr/>
          <p:nvPr/>
        </p:nvSpPr>
        <p:spPr bwMode="auto">
          <a:xfrm>
            <a:off x="8012601" y="1417107"/>
            <a:ext cx="3952" cy="30300"/>
          </a:xfrm>
          <a:custGeom>
            <a:avLst/>
            <a:gdLst>
              <a:gd name="T0" fmla="*/ 0 w 6"/>
              <a:gd name="T1" fmla="*/ 43 h 43"/>
              <a:gd name="T2" fmla="*/ 6 w 6"/>
              <a:gd name="T3" fmla="*/ 0 h 43"/>
              <a:gd name="T4" fmla="*/ 0 w 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43">
                <a:moveTo>
                  <a:pt x="0" y="43"/>
                </a:moveTo>
                <a:cubicBezTo>
                  <a:pt x="0" y="28"/>
                  <a:pt x="2" y="14"/>
                  <a:pt x="6" y="0"/>
                </a:cubicBezTo>
                <a:cubicBezTo>
                  <a:pt x="2" y="14"/>
                  <a:pt x="0" y="28"/>
                  <a:pt x="0" y="4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9" name="Freeform 51"/>
          <p:cNvSpPr/>
          <p:nvPr/>
        </p:nvSpPr>
        <p:spPr bwMode="auto">
          <a:xfrm>
            <a:off x="8011284" y="1067993"/>
            <a:ext cx="245039" cy="749608"/>
          </a:xfrm>
          <a:custGeom>
            <a:avLst/>
            <a:gdLst>
              <a:gd name="T0" fmla="*/ 336 w 344"/>
              <a:gd name="T1" fmla="*/ 382 h 1055"/>
              <a:gd name="T2" fmla="*/ 211 w 344"/>
              <a:gd name="T3" fmla="*/ 344 h 1055"/>
              <a:gd name="T4" fmla="*/ 31 w 344"/>
              <a:gd name="T5" fmla="*/ 439 h 1055"/>
              <a:gd name="T6" fmla="*/ 23 w 344"/>
              <a:gd name="T7" fmla="*/ 451 h 1055"/>
              <a:gd name="T8" fmla="*/ 17 w 344"/>
              <a:gd name="T9" fmla="*/ 464 h 1055"/>
              <a:gd name="T10" fmla="*/ 7 w 344"/>
              <a:gd name="T11" fmla="*/ 491 h 1055"/>
              <a:gd name="T12" fmla="*/ 1 w 344"/>
              <a:gd name="T13" fmla="*/ 534 h 1055"/>
              <a:gd name="T14" fmla="*/ 55 w 344"/>
              <a:gd name="T15" fmla="*/ 675 h 1055"/>
              <a:gd name="T16" fmla="*/ 60 w 344"/>
              <a:gd name="T17" fmla="*/ 679 h 1055"/>
              <a:gd name="T18" fmla="*/ 336 w 344"/>
              <a:gd name="T19" fmla="*/ 691 h 1055"/>
              <a:gd name="T20" fmla="*/ 336 w 344"/>
              <a:gd name="T21" fmla="*/ 1055 h 1055"/>
              <a:gd name="T22" fmla="*/ 344 w 344"/>
              <a:gd name="T23" fmla="*/ 1055 h 1055"/>
              <a:gd name="T24" fmla="*/ 344 w 344"/>
              <a:gd name="T25" fmla="*/ 677 h 1055"/>
              <a:gd name="T26" fmla="*/ 316 w 344"/>
              <a:gd name="T27" fmla="*/ 695 h 1055"/>
              <a:gd name="T28" fmla="*/ 294 w 344"/>
              <a:gd name="T29" fmla="*/ 706 h 1055"/>
              <a:gd name="T30" fmla="*/ 257 w 344"/>
              <a:gd name="T31" fmla="*/ 717 h 1055"/>
              <a:gd name="T32" fmla="*/ 217 w 344"/>
              <a:gd name="T33" fmla="*/ 722 h 1055"/>
              <a:gd name="T34" fmla="*/ 173 w 344"/>
              <a:gd name="T35" fmla="*/ 719 h 1055"/>
              <a:gd name="T36" fmla="*/ 65 w 344"/>
              <a:gd name="T37" fmla="*/ 674 h 1055"/>
              <a:gd name="T38" fmla="*/ 61 w 344"/>
              <a:gd name="T39" fmla="*/ 671 h 1055"/>
              <a:gd name="T40" fmla="*/ 42 w 344"/>
              <a:gd name="T41" fmla="*/ 644 h 1055"/>
              <a:gd name="T42" fmla="*/ 37 w 344"/>
              <a:gd name="T43" fmla="*/ 636 h 1055"/>
              <a:gd name="T44" fmla="*/ 21 w 344"/>
              <a:gd name="T45" fmla="*/ 602 h 1055"/>
              <a:gd name="T46" fmla="*/ 18 w 344"/>
              <a:gd name="T47" fmla="*/ 593 h 1055"/>
              <a:gd name="T48" fmla="*/ 9 w 344"/>
              <a:gd name="T49" fmla="*/ 543 h 1055"/>
              <a:gd name="T50" fmla="*/ 9 w 344"/>
              <a:gd name="T51" fmla="*/ 527 h 1055"/>
              <a:gd name="T52" fmla="*/ 40 w 344"/>
              <a:gd name="T53" fmla="*/ 439 h 1055"/>
              <a:gd name="T54" fmla="*/ 50 w 344"/>
              <a:gd name="T55" fmla="*/ 425 h 1055"/>
              <a:gd name="T56" fmla="*/ 80 w 344"/>
              <a:gd name="T57" fmla="*/ 396 h 1055"/>
              <a:gd name="T58" fmla="*/ 84 w 344"/>
              <a:gd name="T59" fmla="*/ 393 h 1055"/>
              <a:gd name="T60" fmla="*/ 97 w 344"/>
              <a:gd name="T61" fmla="*/ 384 h 1055"/>
              <a:gd name="T62" fmla="*/ 111 w 344"/>
              <a:gd name="T63" fmla="*/ 376 h 1055"/>
              <a:gd name="T64" fmla="*/ 141 w 344"/>
              <a:gd name="T65" fmla="*/ 363 h 1055"/>
              <a:gd name="T66" fmla="*/ 168 w 344"/>
              <a:gd name="T67" fmla="*/ 356 h 1055"/>
              <a:gd name="T68" fmla="*/ 197 w 344"/>
              <a:gd name="T69" fmla="*/ 352 h 1055"/>
              <a:gd name="T70" fmla="*/ 211 w 344"/>
              <a:gd name="T71" fmla="*/ 351 h 1055"/>
              <a:gd name="T72" fmla="*/ 344 w 344"/>
              <a:gd name="T73" fmla="*/ 397 h 1055"/>
              <a:gd name="T74" fmla="*/ 344 w 344"/>
              <a:gd name="T75" fmla="*/ 0 h 1055"/>
              <a:gd name="T76" fmla="*/ 336 w 344"/>
              <a:gd name="T77" fmla="*/ 0 h 1055"/>
              <a:gd name="T78" fmla="*/ 336 w 344"/>
              <a:gd name="T79" fmla="*/ 7 h 1055"/>
              <a:gd name="T80" fmla="*/ 336 w 344"/>
              <a:gd name="T81" fmla="*/ 382 h 1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4" h="1055">
                <a:moveTo>
                  <a:pt x="336" y="382"/>
                </a:moveTo>
                <a:cubicBezTo>
                  <a:pt x="300" y="358"/>
                  <a:pt x="256" y="344"/>
                  <a:pt x="211" y="344"/>
                </a:cubicBezTo>
                <a:cubicBezTo>
                  <a:pt x="136" y="344"/>
                  <a:pt x="68" y="380"/>
                  <a:pt x="31" y="439"/>
                </a:cubicBezTo>
                <a:cubicBezTo>
                  <a:pt x="28" y="443"/>
                  <a:pt x="26" y="447"/>
                  <a:pt x="23" y="451"/>
                </a:cubicBezTo>
                <a:cubicBezTo>
                  <a:pt x="21" y="455"/>
                  <a:pt x="19" y="460"/>
                  <a:pt x="17" y="464"/>
                </a:cubicBezTo>
                <a:cubicBezTo>
                  <a:pt x="13" y="473"/>
                  <a:pt x="9" y="482"/>
                  <a:pt x="7" y="491"/>
                </a:cubicBezTo>
                <a:cubicBezTo>
                  <a:pt x="3" y="505"/>
                  <a:pt x="1" y="519"/>
                  <a:pt x="1" y="534"/>
                </a:cubicBezTo>
                <a:cubicBezTo>
                  <a:pt x="0" y="581"/>
                  <a:pt x="19" y="630"/>
                  <a:pt x="55" y="675"/>
                </a:cubicBezTo>
                <a:cubicBezTo>
                  <a:pt x="57" y="676"/>
                  <a:pt x="58" y="678"/>
                  <a:pt x="60" y="679"/>
                </a:cubicBezTo>
                <a:cubicBezTo>
                  <a:pt x="168" y="754"/>
                  <a:pt x="273" y="734"/>
                  <a:pt x="336" y="691"/>
                </a:cubicBezTo>
                <a:cubicBezTo>
                  <a:pt x="336" y="1055"/>
                  <a:pt x="336" y="1055"/>
                  <a:pt x="336" y="1055"/>
                </a:cubicBezTo>
                <a:cubicBezTo>
                  <a:pt x="344" y="1055"/>
                  <a:pt x="344" y="1055"/>
                  <a:pt x="344" y="1055"/>
                </a:cubicBezTo>
                <a:cubicBezTo>
                  <a:pt x="344" y="677"/>
                  <a:pt x="344" y="677"/>
                  <a:pt x="344" y="677"/>
                </a:cubicBezTo>
                <a:cubicBezTo>
                  <a:pt x="335" y="684"/>
                  <a:pt x="326" y="690"/>
                  <a:pt x="316" y="695"/>
                </a:cubicBezTo>
                <a:cubicBezTo>
                  <a:pt x="309" y="699"/>
                  <a:pt x="302" y="703"/>
                  <a:pt x="294" y="706"/>
                </a:cubicBezTo>
                <a:cubicBezTo>
                  <a:pt x="283" y="711"/>
                  <a:pt x="270" y="715"/>
                  <a:pt x="257" y="717"/>
                </a:cubicBezTo>
                <a:cubicBezTo>
                  <a:pt x="244" y="720"/>
                  <a:pt x="231" y="722"/>
                  <a:pt x="217" y="722"/>
                </a:cubicBezTo>
                <a:cubicBezTo>
                  <a:pt x="203" y="723"/>
                  <a:pt x="188" y="721"/>
                  <a:pt x="173" y="719"/>
                </a:cubicBezTo>
                <a:cubicBezTo>
                  <a:pt x="137" y="713"/>
                  <a:pt x="101" y="698"/>
                  <a:pt x="65" y="674"/>
                </a:cubicBezTo>
                <a:cubicBezTo>
                  <a:pt x="63" y="673"/>
                  <a:pt x="62" y="672"/>
                  <a:pt x="61" y="671"/>
                </a:cubicBezTo>
                <a:cubicBezTo>
                  <a:pt x="54" y="662"/>
                  <a:pt x="48" y="653"/>
                  <a:pt x="42" y="644"/>
                </a:cubicBezTo>
                <a:cubicBezTo>
                  <a:pt x="41" y="642"/>
                  <a:pt x="39" y="639"/>
                  <a:pt x="37" y="636"/>
                </a:cubicBezTo>
                <a:cubicBezTo>
                  <a:pt x="31" y="624"/>
                  <a:pt x="25" y="613"/>
                  <a:pt x="21" y="602"/>
                </a:cubicBezTo>
                <a:cubicBezTo>
                  <a:pt x="20" y="599"/>
                  <a:pt x="19" y="596"/>
                  <a:pt x="18" y="593"/>
                </a:cubicBezTo>
                <a:cubicBezTo>
                  <a:pt x="13" y="576"/>
                  <a:pt x="10" y="559"/>
                  <a:pt x="9" y="543"/>
                </a:cubicBezTo>
                <a:cubicBezTo>
                  <a:pt x="9" y="537"/>
                  <a:pt x="9" y="532"/>
                  <a:pt x="9" y="527"/>
                </a:cubicBezTo>
                <a:cubicBezTo>
                  <a:pt x="11" y="495"/>
                  <a:pt x="22" y="465"/>
                  <a:pt x="40" y="439"/>
                </a:cubicBezTo>
                <a:cubicBezTo>
                  <a:pt x="43" y="434"/>
                  <a:pt x="47" y="429"/>
                  <a:pt x="50" y="425"/>
                </a:cubicBezTo>
                <a:cubicBezTo>
                  <a:pt x="59" y="414"/>
                  <a:pt x="69" y="404"/>
                  <a:pt x="80" y="396"/>
                </a:cubicBezTo>
                <a:cubicBezTo>
                  <a:pt x="81" y="395"/>
                  <a:pt x="82" y="394"/>
                  <a:pt x="84" y="393"/>
                </a:cubicBezTo>
                <a:cubicBezTo>
                  <a:pt x="88" y="390"/>
                  <a:pt x="92" y="387"/>
                  <a:pt x="97" y="384"/>
                </a:cubicBezTo>
                <a:cubicBezTo>
                  <a:pt x="101" y="381"/>
                  <a:pt x="106" y="378"/>
                  <a:pt x="111" y="376"/>
                </a:cubicBezTo>
                <a:cubicBezTo>
                  <a:pt x="121" y="371"/>
                  <a:pt x="131" y="366"/>
                  <a:pt x="141" y="363"/>
                </a:cubicBezTo>
                <a:cubicBezTo>
                  <a:pt x="150" y="360"/>
                  <a:pt x="159" y="357"/>
                  <a:pt x="168" y="356"/>
                </a:cubicBezTo>
                <a:cubicBezTo>
                  <a:pt x="177" y="354"/>
                  <a:pt x="187" y="353"/>
                  <a:pt x="197" y="352"/>
                </a:cubicBezTo>
                <a:cubicBezTo>
                  <a:pt x="201" y="352"/>
                  <a:pt x="206" y="351"/>
                  <a:pt x="211" y="351"/>
                </a:cubicBezTo>
                <a:cubicBezTo>
                  <a:pt x="262" y="351"/>
                  <a:pt x="308" y="369"/>
                  <a:pt x="344" y="397"/>
                </a:cubicBezTo>
                <a:cubicBezTo>
                  <a:pt x="344" y="0"/>
                  <a:pt x="344" y="0"/>
                  <a:pt x="344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36" y="7"/>
                  <a:pt x="336" y="7"/>
                  <a:pt x="336" y="7"/>
                </a:cubicBezTo>
                <a:cubicBezTo>
                  <a:pt x="336" y="382"/>
                  <a:pt x="336" y="382"/>
                  <a:pt x="336" y="38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0" name="Freeform 52"/>
          <p:cNvSpPr/>
          <p:nvPr/>
        </p:nvSpPr>
        <p:spPr bwMode="auto">
          <a:xfrm>
            <a:off x="8041584" y="1525135"/>
            <a:ext cx="93536" cy="54014"/>
          </a:xfrm>
          <a:custGeom>
            <a:avLst/>
            <a:gdLst>
              <a:gd name="T0" fmla="*/ 19 w 131"/>
              <a:gd name="T1" fmla="*/ 27 h 75"/>
              <a:gd name="T2" fmla="*/ 0 w 131"/>
              <a:gd name="T3" fmla="*/ 0 h 75"/>
              <a:gd name="T4" fmla="*/ 19 w 131"/>
              <a:gd name="T5" fmla="*/ 27 h 75"/>
              <a:gd name="T6" fmla="*/ 23 w 131"/>
              <a:gd name="T7" fmla="*/ 30 h 75"/>
              <a:gd name="T8" fmla="*/ 131 w 131"/>
              <a:gd name="T9" fmla="*/ 75 h 75"/>
              <a:gd name="T10" fmla="*/ 22 w 131"/>
              <a:gd name="T11" fmla="*/ 30 h 75"/>
              <a:gd name="T12" fmla="*/ 19 w 131"/>
              <a:gd name="T13" fmla="*/ 2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75">
                <a:moveTo>
                  <a:pt x="19" y="27"/>
                </a:moveTo>
                <a:cubicBezTo>
                  <a:pt x="12" y="18"/>
                  <a:pt x="6" y="9"/>
                  <a:pt x="0" y="0"/>
                </a:cubicBezTo>
                <a:cubicBezTo>
                  <a:pt x="6" y="9"/>
                  <a:pt x="12" y="18"/>
                  <a:pt x="19" y="27"/>
                </a:cubicBezTo>
                <a:cubicBezTo>
                  <a:pt x="20" y="28"/>
                  <a:pt x="21" y="29"/>
                  <a:pt x="23" y="30"/>
                </a:cubicBezTo>
                <a:cubicBezTo>
                  <a:pt x="59" y="54"/>
                  <a:pt x="95" y="69"/>
                  <a:pt x="131" y="75"/>
                </a:cubicBezTo>
                <a:cubicBezTo>
                  <a:pt x="95" y="69"/>
                  <a:pt x="59" y="54"/>
                  <a:pt x="22" y="30"/>
                </a:cubicBezTo>
                <a:cubicBezTo>
                  <a:pt x="21" y="29"/>
                  <a:pt x="20" y="28"/>
                  <a:pt x="19" y="2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1" name="Freeform 53"/>
          <p:cNvSpPr/>
          <p:nvPr/>
        </p:nvSpPr>
        <p:spPr bwMode="auto">
          <a:xfrm>
            <a:off x="8220753" y="1562022"/>
            <a:ext cx="15809" cy="7904"/>
          </a:xfrm>
          <a:custGeom>
            <a:avLst/>
            <a:gdLst>
              <a:gd name="T0" fmla="*/ 22 w 22"/>
              <a:gd name="T1" fmla="*/ 0 h 11"/>
              <a:gd name="T2" fmla="*/ 0 w 22"/>
              <a:gd name="T3" fmla="*/ 11 h 11"/>
              <a:gd name="T4" fmla="*/ 22 w 22"/>
              <a:gd name="T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" h="11">
                <a:moveTo>
                  <a:pt x="22" y="0"/>
                </a:moveTo>
                <a:cubicBezTo>
                  <a:pt x="15" y="4"/>
                  <a:pt x="8" y="8"/>
                  <a:pt x="0" y="11"/>
                </a:cubicBezTo>
                <a:cubicBezTo>
                  <a:pt x="8" y="8"/>
                  <a:pt x="15" y="4"/>
                  <a:pt x="2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2" name="Freeform 54"/>
          <p:cNvSpPr/>
          <p:nvPr/>
        </p:nvSpPr>
        <p:spPr bwMode="auto">
          <a:xfrm>
            <a:off x="8017871" y="1380219"/>
            <a:ext cx="22396" cy="61918"/>
          </a:xfrm>
          <a:custGeom>
            <a:avLst/>
            <a:gdLst>
              <a:gd name="T0" fmla="*/ 0 w 31"/>
              <a:gd name="T1" fmla="*/ 88 h 88"/>
              <a:gd name="T2" fmla="*/ 31 w 31"/>
              <a:gd name="T3" fmla="*/ 0 h 88"/>
              <a:gd name="T4" fmla="*/ 0 w 31"/>
              <a:gd name="T5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" h="88">
                <a:moveTo>
                  <a:pt x="0" y="88"/>
                </a:moveTo>
                <a:cubicBezTo>
                  <a:pt x="2" y="56"/>
                  <a:pt x="13" y="26"/>
                  <a:pt x="31" y="0"/>
                </a:cubicBezTo>
                <a:cubicBezTo>
                  <a:pt x="13" y="26"/>
                  <a:pt x="2" y="56"/>
                  <a:pt x="0" y="8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3" name="Freeform 55"/>
          <p:cNvSpPr/>
          <p:nvPr/>
        </p:nvSpPr>
        <p:spPr bwMode="auto">
          <a:xfrm>
            <a:off x="8046854" y="1348602"/>
            <a:ext cx="22396" cy="21079"/>
          </a:xfrm>
          <a:custGeom>
            <a:avLst/>
            <a:gdLst>
              <a:gd name="T0" fmla="*/ 30 w 30"/>
              <a:gd name="T1" fmla="*/ 0 h 29"/>
              <a:gd name="T2" fmla="*/ 0 w 30"/>
              <a:gd name="T3" fmla="*/ 29 h 29"/>
              <a:gd name="T4" fmla="*/ 30 w 30"/>
              <a:gd name="T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" h="29">
                <a:moveTo>
                  <a:pt x="30" y="0"/>
                </a:moveTo>
                <a:cubicBezTo>
                  <a:pt x="19" y="8"/>
                  <a:pt x="9" y="18"/>
                  <a:pt x="0" y="29"/>
                </a:cubicBezTo>
                <a:cubicBezTo>
                  <a:pt x="9" y="18"/>
                  <a:pt x="19" y="8"/>
                  <a:pt x="3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4" name="Freeform 56"/>
          <p:cNvSpPr/>
          <p:nvPr/>
        </p:nvSpPr>
        <p:spPr bwMode="auto">
          <a:xfrm>
            <a:off x="8017871" y="1453995"/>
            <a:ext cx="6587" cy="35570"/>
          </a:xfrm>
          <a:custGeom>
            <a:avLst/>
            <a:gdLst>
              <a:gd name="T0" fmla="*/ 9 w 9"/>
              <a:gd name="T1" fmla="*/ 50 h 50"/>
              <a:gd name="T2" fmla="*/ 0 w 9"/>
              <a:gd name="T3" fmla="*/ 0 h 50"/>
              <a:gd name="T4" fmla="*/ 9 w 9"/>
              <a:gd name="T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50">
                <a:moveTo>
                  <a:pt x="9" y="50"/>
                </a:moveTo>
                <a:cubicBezTo>
                  <a:pt x="4" y="33"/>
                  <a:pt x="1" y="16"/>
                  <a:pt x="0" y="0"/>
                </a:cubicBezTo>
                <a:cubicBezTo>
                  <a:pt x="1" y="16"/>
                  <a:pt x="4" y="33"/>
                  <a:pt x="9" y="5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5" name="Freeform 57"/>
          <p:cNvSpPr/>
          <p:nvPr/>
        </p:nvSpPr>
        <p:spPr bwMode="auto">
          <a:xfrm>
            <a:off x="8131169" y="1318301"/>
            <a:ext cx="21079" cy="2635"/>
          </a:xfrm>
          <a:custGeom>
            <a:avLst/>
            <a:gdLst>
              <a:gd name="T0" fmla="*/ 0 w 29"/>
              <a:gd name="T1" fmla="*/ 4 h 4"/>
              <a:gd name="T2" fmla="*/ 29 w 29"/>
              <a:gd name="T3" fmla="*/ 0 h 4"/>
              <a:gd name="T4" fmla="*/ 0 w 29"/>
              <a:gd name="T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9" h="4">
                <a:moveTo>
                  <a:pt x="0" y="4"/>
                </a:moveTo>
                <a:cubicBezTo>
                  <a:pt x="9" y="2"/>
                  <a:pt x="19" y="1"/>
                  <a:pt x="29" y="0"/>
                </a:cubicBezTo>
                <a:cubicBezTo>
                  <a:pt x="19" y="1"/>
                  <a:pt x="9" y="2"/>
                  <a:pt x="0" y="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6" name="Freeform 58"/>
          <p:cNvSpPr/>
          <p:nvPr/>
        </p:nvSpPr>
        <p:spPr bwMode="auto">
          <a:xfrm>
            <a:off x="8166739" y="1577831"/>
            <a:ext cx="27666" cy="2635"/>
          </a:xfrm>
          <a:custGeom>
            <a:avLst/>
            <a:gdLst>
              <a:gd name="T0" fmla="*/ 40 w 40"/>
              <a:gd name="T1" fmla="*/ 0 h 5"/>
              <a:gd name="T2" fmla="*/ 0 w 40"/>
              <a:gd name="T3" fmla="*/ 5 h 5"/>
              <a:gd name="T4" fmla="*/ 40 w 40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5">
                <a:moveTo>
                  <a:pt x="40" y="0"/>
                </a:moveTo>
                <a:cubicBezTo>
                  <a:pt x="27" y="3"/>
                  <a:pt x="14" y="5"/>
                  <a:pt x="0" y="5"/>
                </a:cubicBezTo>
                <a:cubicBezTo>
                  <a:pt x="14" y="5"/>
                  <a:pt x="27" y="3"/>
                  <a:pt x="4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7" name="Freeform 59"/>
          <p:cNvSpPr/>
          <p:nvPr/>
        </p:nvSpPr>
        <p:spPr bwMode="auto">
          <a:xfrm>
            <a:off x="8090329" y="1326206"/>
            <a:ext cx="22396" cy="9222"/>
          </a:xfrm>
          <a:custGeom>
            <a:avLst/>
            <a:gdLst>
              <a:gd name="T0" fmla="*/ 0 w 30"/>
              <a:gd name="T1" fmla="*/ 13 h 13"/>
              <a:gd name="T2" fmla="*/ 30 w 30"/>
              <a:gd name="T3" fmla="*/ 0 h 13"/>
              <a:gd name="T4" fmla="*/ 0 w 30"/>
              <a:gd name="T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" h="13">
                <a:moveTo>
                  <a:pt x="0" y="13"/>
                </a:moveTo>
                <a:cubicBezTo>
                  <a:pt x="10" y="8"/>
                  <a:pt x="20" y="3"/>
                  <a:pt x="30" y="0"/>
                </a:cubicBezTo>
                <a:cubicBezTo>
                  <a:pt x="20" y="3"/>
                  <a:pt x="10" y="8"/>
                  <a:pt x="0" y="1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8" name="Freeform 60"/>
          <p:cNvSpPr/>
          <p:nvPr/>
        </p:nvSpPr>
        <p:spPr bwMode="auto">
          <a:xfrm>
            <a:off x="8027093" y="1496152"/>
            <a:ext cx="10539" cy="23713"/>
          </a:xfrm>
          <a:custGeom>
            <a:avLst/>
            <a:gdLst>
              <a:gd name="T0" fmla="*/ 16 w 16"/>
              <a:gd name="T1" fmla="*/ 34 h 34"/>
              <a:gd name="T2" fmla="*/ 0 w 16"/>
              <a:gd name="T3" fmla="*/ 0 h 34"/>
              <a:gd name="T4" fmla="*/ 16 w 16"/>
              <a:gd name="T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" h="34">
                <a:moveTo>
                  <a:pt x="16" y="34"/>
                </a:moveTo>
                <a:cubicBezTo>
                  <a:pt x="10" y="22"/>
                  <a:pt x="4" y="11"/>
                  <a:pt x="0" y="0"/>
                </a:cubicBezTo>
                <a:cubicBezTo>
                  <a:pt x="4" y="11"/>
                  <a:pt x="10" y="22"/>
                  <a:pt x="16" y="3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9" name="Freeform 61"/>
          <p:cNvSpPr/>
          <p:nvPr/>
        </p:nvSpPr>
        <p:spPr bwMode="auto">
          <a:xfrm>
            <a:off x="8071885" y="1340697"/>
            <a:ext cx="9222" cy="6587"/>
          </a:xfrm>
          <a:custGeom>
            <a:avLst/>
            <a:gdLst>
              <a:gd name="T0" fmla="*/ 0 w 13"/>
              <a:gd name="T1" fmla="*/ 9 h 9"/>
              <a:gd name="T2" fmla="*/ 13 w 13"/>
              <a:gd name="T3" fmla="*/ 0 h 9"/>
              <a:gd name="T4" fmla="*/ 0 w 13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9">
                <a:moveTo>
                  <a:pt x="0" y="9"/>
                </a:moveTo>
                <a:cubicBezTo>
                  <a:pt x="4" y="6"/>
                  <a:pt x="8" y="3"/>
                  <a:pt x="13" y="0"/>
                </a:cubicBezTo>
                <a:cubicBezTo>
                  <a:pt x="8" y="3"/>
                  <a:pt x="4" y="6"/>
                  <a:pt x="0" y="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0" name="Freeform 62"/>
          <p:cNvSpPr/>
          <p:nvPr/>
        </p:nvSpPr>
        <p:spPr bwMode="auto">
          <a:xfrm>
            <a:off x="8804367" y="1836044"/>
            <a:ext cx="288513" cy="749608"/>
          </a:xfrm>
          <a:custGeom>
            <a:avLst/>
            <a:gdLst>
              <a:gd name="T0" fmla="*/ 396 w 404"/>
              <a:gd name="T1" fmla="*/ 371 h 1055"/>
              <a:gd name="T2" fmla="*/ 274 w 404"/>
              <a:gd name="T3" fmla="*/ 333 h 1055"/>
              <a:gd name="T4" fmla="*/ 122 w 404"/>
              <a:gd name="T5" fmla="*/ 650 h 1055"/>
              <a:gd name="T6" fmla="*/ 128 w 404"/>
              <a:gd name="T7" fmla="*/ 656 h 1055"/>
              <a:gd name="T8" fmla="*/ 396 w 404"/>
              <a:gd name="T9" fmla="*/ 665 h 1055"/>
              <a:gd name="T10" fmla="*/ 396 w 404"/>
              <a:gd name="T11" fmla="*/ 1043 h 1055"/>
              <a:gd name="T12" fmla="*/ 398 w 404"/>
              <a:gd name="T13" fmla="*/ 1043 h 1055"/>
              <a:gd name="T14" fmla="*/ 398 w 404"/>
              <a:gd name="T15" fmla="*/ 1055 h 1055"/>
              <a:gd name="T16" fmla="*/ 404 w 404"/>
              <a:gd name="T17" fmla="*/ 1055 h 1055"/>
              <a:gd name="T18" fmla="*/ 404 w 404"/>
              <a:gd name="T19" fmla="*/ 651 h 1055"/>
              <a:gd name="T20" fmla="*/ 391 w 404"/>
              <a:gd name="T21" fmla="*/ 660 h 1055"/>
              <a:gd name="T22" fmla="*/ 133 w 404"/>
              <a:gd name="T23" fmla="*/ 650 h 1055"/>
              <a:gd name="T24" fmla="*/ 128 w 404"/>
              <a:gd name="T25" fmla="*/ 645 h 1055"/>
              <a:gd name="T26" fmla="*/ 100 w 404"/>
              <a:gd name="T27" fmla="*/ 437 h 1055"/>
              <a:gd name="T28" fmla="*/ 274 w 404"/>
              <a:gd name="T29" fmla="*/ 340 h 1055"/>
              <a:gd name="T30" fmla="*/ 391 w 404"/>
              <a:gd name="T31" fmla="*/ 376 h 1055"/>
              <a:gd name="T32" fmla="*/ 404 w 404"/>
              <a:gd name="T33" fmla="*/ 385 h 1055"/>
              <a:gd name="T34" fmla="*/ 404 w 404"/>
              <a:gd name="T35" fmla="*/ 0 h 1055"/>
              <a:gd name="T36" fmla="*/ 396 w 404"/>
              <a:gd name="T37" fmla="*/ 0 h 1055"/>
              <a:gd name="T38" fmla="*/ 396 w 404"/>
              <a:gd name="T39" fmla="*/ 371 h 1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4" h="1055">
                <a:moveTo>
                  <a:pt x="396" y="371"/>
                </a:moveTo>
                <a:cubicBezTo>
                  <a:pt x="362" y="347"/>
                  <a:pt x="320" y="333"/>
                  <a:pt x="274" y="333"/>
                </a:cubicBezTo>
                <a:cubicBezTo>
                  <a:pt x="116" y="333"/>
                  <a:pt x="0" y="498"/>
                  <a:pt x="122" y="650"/>
                </a:cubicBezTo>
                <a:cubicBezTo>
                  <a:pt x="124" y="652"/>
                  <a:pt x="126" y="654"/>
                  <a:pt x="128" y="656"/>
                </a:cubicBezTo>
                <a:cubicBezTo>
                  <a:pt x="226" y="723"/>
                  <a:pt x="328" y="713"/>
                  <a:pt x="396" y="665"/>
                </a:cubicBezTo>
                <a:cubicBezTo>
                  <a:pt x="396" y="1043"/>
                  <a:pt x="396" y="1043"/>
                  <a:pt x="396" y="1043"/>
                </a:cubicBezTo>
                <a:cubicBezTo>
                  <a:pt x="398" y="1043"/>
                  <a:pt x="398" y="1043"/>
                  <a:pt x="398" y="1043"/>
                </a:cubicBezTo>
                <a:cubicBezTo>
                  <a:pt x="398" y="1055"/>
                  <a:pt x="398" y="1055"/>
                  <a:pt x="398" y="1055"/>
                </a:cubicBezTo>
                <a:cubicBezTo>
                  <a:pt x="404" y="1055"/>
                  <a:pt x="404" y="1055"/>
                  <a:pt x="404" y="1055"/>
                </a:cubicBezTo>
                <a:cubicBezTo>
                  <a:pt x="404" y="651"/>
                  <a:pt x="404" y="651"/>
                  <a:pt x="404" y="651"/>
                </a:cubicBezTo>
                <a:cubicBezTo>
                  <a:pt x="391" y="660"/>
                  <a:pt x="391" y="660"/>
                  <a:pt x="391" y="660"/>
                </a:cubicBezTo>
                <a:cubicBezTo>
                  <a:pt x="333" y="701"/>
                  <a:pt x="235" y="719"/>
                  <a:pt x="133" y="650"/>
                </a:cubicBezTo>
                <a:cubicBezTo>
                  <a:pt x="131" y="649"/>
                  <a:pt x="129" y="647"/>
                  <a:pt x="128" y="645"/>
                </a:cubicBezTo>
                <a:cubicBezTo>
                  <a:pt x="74" y="578"/>
                  <a:pt x="64" y="502"/>
                  <a:pt x="100" y="437"/>
                </a:cubicBezTo>
                <a:cubicBezTo>
                  <a:pt x="133" y="377"/>
                  <a:pt x="200" y="340"/>
                  <a:pt x="274" y="340"/>
                </a:cubicBezTo>
                <a:cubicBezTo>
                  <a:pt x="316" y="340"/>
                  <a:pt x="357" y="352"/>
                  <a:pt x="391" y="376"/>
                </a:cubicBezTo>
                <a:cubicBezTo>
                  <a:pt x="404" y="385"/>
                  <a:pt x="404" y="385"/>
                  <a:pt x="404" y="385"/>
                </a:cubicBezTo>
                <a:cubicBezTo>
                  <a:pt x="404" y="0"/>
                  <a:pt x="404" y="0"/>
                  <a:pt x="404" y="0"/>
                </a:cubicBezTo>
                <a:cubicBezTo>
                  <a:pt x="396" y="0"/>
                  <a:pt x="396" y="0"/>
                  <a:pt x="396" y="0"/>
                </a:cubicBezTo>
                <a:cubicBezTo>
                  <a:pt x="396" y="371"/>
                  <a:pt x="396" y="371"/>
                  <a:pt x="396" y="37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1" name="Rectangle 63"/>
          <p:cNvSpPr>
            <a:spLocks noChangeArrowheads="1"/>
          </p:cNvSpPr>
          <p:nvPr/>
        </p:nvSpPr>
        <p:spPr bwMode="auto">
          <a:xfrm>
            <a:off x="8261592" y="1817601"/>
            <a:ext cx="823383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2" name="Rectangle 64"/>
          <p:cNvSpPr>
            <a:spLocks noChangeArrowheads="1"/>
          </p:cNvSpPr>
          <p:nvPr/>
        </p:nvSpPr>
        <p:spPr bwMode="auto">
          <a:xfrm>
            <a:off x="8261592" y="1817601"/>
            <a:ext cx="823383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3" name="Freeform 65"/>
          <p:cNvSpPr/>
          <p:nvPr/>
        </p:nvSpPr>
        <p:spPr bwMode="auto">
          <a:xfrm>
            <a:off x="9086293" y="1830775"/>
            <a:ext cx="6587" cy="5270"/>
          </a:xfrm>
          <a:custGeom>
            <a:avLst/>
            <a:gdLst>
              <a:gd name="T0" fmla="*/ 2 w 5"/>
              <a:gd name="T1" fmla="*/ 0 h 4"/>
              <a:gd name="T2" fmla="*/ 0 w 5"/>
              <a:gd name="T3" fmla="*/ 0 h 4"/>
              <a:gd name="T4" fmla="*/ 0 w 5"/>
              <a:gd name="T5" fmla="*/ 4 h 4"/>
              <a:gd name="T6" fmla="*/ 5 w 5"/>
              <a:gd name="T7" fmla="*/ 4 h 4"/>
              <a:gd name="T8" fmla="*/ 5 w 5"/>
              <a:gd name="T9" fmla="*/ 0 h 4"/>
              <a:gd name="T10" fmla="*/ 2 w 5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4">
                <a:moveTo>
                  <a:pt x="2" y="0"/>
                </a:moveTo>
                <a:lnTo>
                  <a:pt x="0" y="0"/>
                </a:lnTo>
                <a:lnTo>
                  <a:pt x="0" y="4"/>
                </a:lnTo>
                <a:lnTo>
                  <a:pt x="5" y="4"/>
                </a:lnTo>
                <a:lnTo>
                  <a:pt x="5" y="0"/>
                </a:lnTo>
                <a:lnTo>
                  <a:pt x="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4" name="Rectangle 66"/>
          <p:cNvSpPr>
            <a:spLocks noChangeArrowheads="1"/>
          </p:cNvSpPr>
          <p:nvPr/>
        </p:nvSpPr>
        <p:spPr bwMode="auto">
          <a:xfrm>
            <a:off x="9088928" y="1817601"/>
            <a:ext cx="3952" cy="1317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5" name="Freeform 67"/>
          <p:cNvSpPr/>
          <p:nvPr/>
        </p:nvSpPr>
        <p:spPr bwMode="auto">
          <a:xfrm>
            <a:off x="9084976" y="1817601"/>
            <a:ext cx="3952" cy="13174"/>
          </a:xfrm>
          <a:custGeom>
            <a:avLst/>
            <a:gdLst>
              <a:gd name="T0" fmla="*/ 0 w 3"/>
              <a:gd name="T1" fmla="*/ 0 h 10"/>
              <a:gd name="T2" fmla="*/ 0 w 3"/>
              <a:gd name="T3" fmla="*/ 4 h 10"/>
              <a:gd name="T4" fmla="*/ 1 w 3"/>
              <a:gd name="T5" fmla="*/ 4 h 10"/>
              <a:gd name="T6" fmla="*/ 1 w 3"/>
              <a:gd name="T7" fmla="*/ 10 h 10"/>
              <a:gd name="T8" fmla="*/ 3 w 3"/>
              <a:gd name="T9" fmla="*/ 10 h 10"/>
              <a:gd name="T10" fmla="*/ 3 w 3"/>
              <a:gd name="T11" fmla="*/ 0 h 10"/>
              <a:gd name="T12" fmla="*/ 0 w 3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0">
                <a:moveTo>
                  <a:pt x="0" y="0"/>
                </a:moveTo>
                <a:lnTo>
                  <a:pt x="0" y="4"/>
                </a:lnTo>
                <a:lnTo>
                  <a:pt x="1" y="4"/>
                </a:lnTo>
                <a:lnTo>
                  <a:pt x="1" y="10"/>
                </a:lnTo>
                <a:lnTo>
                  <a:pt x="3" y="10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6" name="Rectangle 68"/>
          <p:cNvSpPr>
            <a:spLocks noChangeArrowheads="1"/>
          </p:cNvSpPr>
          <p:nvPr/>
        </p:nvSpPr>
        <p:spPr bwMode="auto">
          <a:xfrm>
            <a:off x="8258958" y="1817601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7" name="Rectangle 69"/>
          <p:cNvSpPr>
            <a:spLocks noChangeArrowheads="1"/>
          </p:cNvSpPr>
          <p:nvPr/>
        </p:nvSpPr>
        <p:spPr bwMode="auto">
          <a:xfrm>
            <a:off x="8258958" y="1817601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" name="Freeform 70"/>
          <p:cNvSpPr/>
          <p:nvPr/>
        </p:nvSpPr>
        <p:spPr bwMode="auto">
          <a:xfrm>
            <a:off x="8366985" y="2070544"/>
            <a:ext cx="130424" cy="231865"/>
          </a:xfrm>
          <a:custGeom>
            <a:avLst/>
            <a:gdLst>
              <a:gd name="T0" fmla="*/ 143 w 182"/>
              <a:gd name="T1" fmla="*/ 101 h 326"/>
              <a:gd name="T2" fmla="*/ 114 w 182"/>
              <a:gd name="T3" fmla="*/ 324 h 326"/>
              <a:gd name="T4" fmla="*/ 111 w 182"/>
              <a:gd name="T5" fmla="*/ 326 h 326"/>
              <a:gd name="T6" fmla="*/ 114 w 182"/>
              <a:gd name="T7" fmla="*/ 324 h 326"/>
              <a:gd name="T8" fmla="*/ 143 w 182"/>
              <a:gd name="T9" fmla="*/ 101 h 326"/>
              <a:gd name="T10" fmla="*/ 0 w 182"/>
              <a:gd name="T11" fmla="*/ 0 h 326"/>
              <a:gd name="T12" fmla="*/ 143 w 182"/>
              <a:gd name="T13" fmla="*/ 10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2" h="326">
                <a:moveTo>
                  <a:pt x="143" y="101"/>
                </a:moveTo>
                <a:cubicBezTo>
                  <a:pt x="182" y="171"/>
                  <a:pt x="171" y="252"/>
                  <a:pt x="114" y="324"/>
                </a:cubicBezTo>
                <a:cubicBezTo>
                  <a:pt x="113" y="325"/>
                  <a:pt x="112" y="326"/>
                  <a:pt x="111" y="326"/>
                </a:cubicBezTo>
                <a:cubicBezTo>
                  <a:pt x="112" y="326"/>
                  <a:pt x="113" y="325"/>
                  <a:pt x="114" y="324"/>
                </a:cubicBezTo>
                <a:cubicBezTo>
                  <a:pt x="171" y="252"/>
                  <a:pt x="182" y="171"/>
                  <a:pt x="143" y="101"/>
                </a:cubicBezTo>
                <a:cubicBezTo>
                  <a:pt x="114" y="48"/>
                  <a:pt x="61" y="12"/>
                  <a:pt x="0" y="0"/>
                </a:cubicBezTo>
                <a:cubicBezTo>
                  <a:pt x="61" y="12"/>
                  <a:pt x="114" y="48"/>
                  <a:pt x="143" y="10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9" name="Freeform 71"/>
          <p:cNvSpPr/>
          <p:nvPr/>
        </p:nvSpPr>
        <p:spPr bwMode="auto">
          <a:xfrm>
            <a:off x="8804367" y="1836044"/>
            <a:ext cx="281926" cy="741703"/>
          </a:xfrm>
          <a:custGeom>
            <a:avLst/>
            <a:gdLst>
              <a:gd name="T0" fmla="*/ 388 w 396"/>
              <a:gd name="T1" fmla="*/ 0 h 1043"/>
              <a:gd name="T2" fmla="*/ 388 w 396"/>
              <a:gd name="T3" fmla="*/ 357 h 1043"/>
              <a:gd name="T4" fmla="*/ 274 w 396"/>
              <a:gd name="T5" fmla="*/ 326 h 1043"/>
              <a:gd name="T6" fmla="*/ 86 w 396"/>
              <a:gd name="T7" fmla="*/ 431 h 1043"/>
              <a:gd name="T8" fmla="*/ 116 w 396"/>
              <a:gd name="T9" fmla="*/ 654 h 1043"/>
              <a:gd name="T10" fmla="*/ 124 w 396"/>
              <a:gd name="T11" fmla="*/ 661 h 1043"/>
              <a:gd name="T12" fmla="*/ 388 w 396"/>
              <a:gd name="T13" fmla="*/ 679 h 1043"/>
              <a:gd name="T14" fmla="*/ 388 w 396"/>
              <a:gd name="T15" fmla="*/ 1043 h 1043"/>
              <a:gd name="T16" fmla="*/ 396 w 396"/>
              <a:gd name="T17" fmla="*/ 1043 h 1043"/>
              <a:gd name="T18" fmla="*/ 396 w 396"/>
              <a:gd name="T19" fmla="*/ 665 h 1043"/>
              <a:gd name="T20" fmla="*/ 128 w 396"/>
              <a:gd name="T21" fmla="*/ 656 h 1043"/>
              <a:gd name="T22" fmla="*/ 122 w 396"/>
              <a:gd name="T23" fmla="*/ 650 h 1043"/>
              <a:gd name="T24" fmla="*/ 274 w 396"/>
              <a:gd name="T25" fmla="*/ 333 h 1043"/>
              <a:gd name="T26" fmla="*/ 396 w 396"/>
              <a:gd name="T27" fmla="*/ 371 h 1043"/>
              <a:gd name="T28" fmla="*/ 396 w 396"/>
              <a:gd name="T29" fmla="*/ 0 h 1043"/>
              <a:gd name="T30" fmla="*/ 393 w 396"/>
              <a:gd name="T31" fmla="*/ 0 h 1043"/>
              <a:gd name="T32" fmla="*/ 388 w 396"/>
              <a:gd name="T33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6" h="1043">
                <a:moveTo>
                  <a:pt x="388" y="0"/>
                </a:moveTo>
                <a:cubicBezTo>
                  <a:pt x="388" y="357"/>
                  <a:pt x="388" y="357"/>
                  <a:pt x="388" y="357"/>
                </a:cubicBezTo>
                <a:cubicBezTo>
                  <a:pt x="354" y="336"/>
                  <a:pt x="315" y="326"/>
                  <a:pt x="274" y="326"/>
                </a:cubicBezTo>
                <a:cubicBezTo>
                  <a:pt x="194" y="326"/>
                  <a:pt x="122" y="366"/>
                  <a:pt x="86" y="431"/>
                </a:cubicBezTo>
                <a:cubicBezTo>
                  <a:pt x="47" y="501"/>
                  <a:pt x="58" y="582"/>
                  <a:pt x="116" y="654"/>
                </a:cubicBezTo>
                <a:cubicBezTo>
                  <a:pt x="118" y="657"/>
                  <a:pt x="121" y="659"/>
                  <a:pt x="124" y="661"/>
                </a:cubicBezTo>
                <a:cubicBezTo>
                  <a:pt x="226" y="731"/>
                  <a:pt x="325" y="717"/>
                  <a:pt x="388" y="679"/>
                </a:cubicBezTo>
                <a:cubicBezTo>
                  <a:pt x="388" y="1043"/>
                  <a:pt x="388" y="1043"/>
                  <a:pt x="388" y="1043"/>
                </a:cubicBezTo>
                <a:cubicBezTo>
                  <a:pt x="396" y="1043"/>
                  <a:pt x="396" y="1043"/>
                  <a:pt x="396" y="1043"/>
                </a:cubicBezTo>
                <a:cubicBezTo>
                  <a:pt x="396" y="665"/>
                  <a:pt x="396" y="665"/>
                  <a:pt x="396" y="665"/>
                </a:cubicBezTo>
                <a:cubicBezTo>
                  <a:pt x="328" y="713"/>
                  <a:pt x="226" y="723"/>
                  <a:pt x="128" y="656"/>
                </a:cubicBezTo>
                <a:cubicBezTo>
                  <a:pt x="126" y="654"/>
                  <a:pt x="124" y="652"/>
                  <a:pt x="122" y="650"/>
                </a:cubicBezTo>
                <a:cubicBezTo>
                  <a:pt x="0" y="498"/>
                  <a:pt x="116" y="333"/>
                  <a:pt x="274" y="333"/>
                </a:cubicBezTo>
                <a:cubicBezTo>
                  <a:pt x="320" y="333"/>
                  <a:pt x="362" y="347"/>
                  <a:pt x="396" y="371"/>
                </a:cubicBezTo>
                <a:cubicBezTo>
                  <a:pt x="396" y="0"/>
                  <a:pt x="396" y="0"/>
                  <a:pt x="396" y="0"/>
                </a:cubicBezTo>
                <a:cubicBezTo>
                  <a:pt x="393" y="0"/>
                  <a:pt x="393" y="0"/>
                  <a:pt x="393" y="0"/>
                </a:cubicBezTo>
                <a:cubicBezTo>
                  <a:pt x="388" y="0"/>
                  <a:pt x="388" y="0"/>
                  <a:pt x="388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0" name="Freeform 72"/>
          <p:cNvSpPr/>
          <p:nvPr/>
        </p:nvSpPr>
        <p:spPr bwMode="auto">
          <a:xfrm>
            <a:off x="8544836" y="2577748"/>
            <a:ext cx="1317" cy="0"/>
          </a:xfrm>
          <a:custGeom>
            <a:avLst/>
            <a:gdLst>
              <a:gd name="T0" fmla="*/ 2 w 2"/>
              <a:gd name="T1" fmla="*/ 0 w 2"/>
              <a:gd name="T2" fmla="*/ 2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1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1" name="Rectangle 73"/>
          <p:cNvSpPr>
            <a:spLocks noChangeArrowheads="1"/>
          </p:cNvSpPr>
          <p:nvPr/>
        </p:nvSpPr>
        <p:spPr bwMode="auto">
          <a:xfrm>
            <a:off x="8261592" y="1822870"/>
            <a:ext cx="823383" cy="26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2" name="Rectangle 74"/>
          <p:cNvSpPr>
            <a:spLocks noChangeArrowheads="1"/>
          </p:cNvSpPr>
          <p:nvPr/>
        </p:nvSpPr>
        <p:spPr bwMode="auto">
          <a:xfrm>
            <a:off x="8261592" y="1822870"/>
            <a:ext cx="823383" cy="26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3" name="Rectangle 75"/>
          <p:cNvSpPr>
            <a:spLocks noChangeArrowheads="1"/>
          </p:cNvSpPr>
          <p:nvPr/>
        </p:nvSpPr>
        <p:spPr bwMode="auto">
          <a:xfrm>
            <a:off x="9081023" y="1830775"/>
            <a:ext cx="3952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4" name="Rectangle 76"/>
          <p:cNvSpPr>
            <a:spLocks noChangeArrowheads="1"/>
          </p:cNvSpPr>
          <p:nvPr/>
        </p:nvSpPr>
        <p:spPr bwMode="auto">
          <a:xfrm>
            <a:off x="9084976" y="1830775"/>
            <a:ext cx="1317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5" name="Freeform 77"/>
          <p:cNvSpPr/>
          <p:nvPr/>
        </p:nvSpPr>
        <p:spPr bwMode="auto">
          <a:xfrm>
            <a:off x="8261592" y="1825505"/>
            <a:ext cx="823383" cy="5270"/>
          </a:xfrm>
          <a:custGeom>
            <a:avLst/>
            <a:gdLst>
              <a:gd name="T0" fmla="*/ 0 w 625"/>
              <a:gd name="T1" fmla="*/ 1 h 4"/>
              <a:gd name="T2" fmla="*/ 622 w 625"/>
              <a:gd name="T3" fmla="*/ 1 h 4"/>
              <a:gd name="T4" fmla="*/ 622 w 625"/>
              <a:gd name="T5" fmla="*/ 4 h 4"/>
              <a:gd name="T6" fmla="*/ 625 w 625"/>
              <a:gd name="T7" fmla="*/ 4 h 4"/>
              <a:gd name="T8" fmla="*/ 625 w 625"/>
              <a:gd name="T9" fmla="*/ 0 h 4"/>
              <a:gd name="T10" fmla="*/ 0 w 625"/>
              <a:gd name="T11" fmla="*/ 0 h 4"/>
              <a:gd name="T12" fmla="*/ 0 w 625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5" h="4">
                <a:moveTo>
                  <a:pt x="0" y="1"/>
                </a:moveTo>
                <a:lnTo>
                  <a:pt x="622" y="1"/>
                </a:lnTo>
                <a:lnTo>
                  <a:pt x="622" y="4"/>
                </a:lnTo>
                <a:lnTo>
                  <a:pt x="625" y="4"/>
                </a:lnTo>
                <a:lnTo>
                  <a:pt x="625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6" name="Freeform 78"/>
          <p:cNvSpPr/>
          <p:nvPr/>
        </p:nvSpPr>
        <p:spPr bwMode="auto">
          <a:xfrm>
            <a:off x="8261592" y="1825505"/>
            <a:ext cx="823383" cy="5270"/>
          </a:xfrm>
          <a:custGeom>
            <a:avLst/>
            <a:gdLst>
              <a:gd name="T0" fmla="*/ 0 w 625"/>
              <a:gd name="T1" fmla="*/ 1 h 4"/>
              <a:gd name="T2" fmla="*/ 622 w 625"/>
              <a:gd name="T3" fmla="*/ 1 h 4"/>
              <a:gd name="T4" fmla="*/ 622 w 625"/>
              <a:gd name="T5" fmla="*/ 4 h 4"/>
              <a:gd name="T6" fmla="*/ 625 w 625"/>
              <a:gd name="T7" fmla="*/ 4 h 4"/>
              <a:gd name="T8" fmla="*/ 625 w 625"/>
              <a:gd name="T9" fmla="*/ 0 h 4"/>
              <a:gd name="T10" fmla="*/ 0 w 625"/>
              <a:gd name="T11" fmla="*/ 0 h 4"/>
              <a:gd name="T12" fmla="*/ 0 w 625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5" h="4">
                <a:moveTo>
                  <a:pt x="0" y="1"/>
                </a:moveTo>
                <a:lnTo>
                  <a:pt x="622" y="1"/>
                </a:lnTo>
                <a:lnTo>
                  <a:pt x="622" y="4"/>
                </a:lnTo>
                <a:lnTo>
                  <a:pt x="625" y="4"/>
                </a:lnTo>
                <a:lnTo>
                  <a:pt x="625" y="0"/>
                </a:lnTo>
                <a:lnTo>
                  <a:pt x="0" y="0"/>
                </a:lnTo>
                <a:lnTo>
                  <a:pt x="0" y="1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7" name="Freeform 79"/>
          <p:cNvSpPr/>
          <p:nvPr/>
        </p:nvSpPr>
        <p:spPr bwMode="auto">
          <a:xfrm>
            <a:off x="9084976" y="1822870"/>
            <a:ext cx="1317" cy="7904"/>
          </a:xfrm>
          <a:custGeom>
            <a:avLst/>
            <a:gdLst>
              <a:gd name="T0" fmla="*/ 0 w 1"/>
              <a:gd name="T1" fmla="*/ 0 h 6"/>
              <a:gd name="T2" fmla="*/ 0 w 1"/>
              <a:gd name="T3" fmla="*/ 2 h 6"/>
              <a:gd name="T4" fmla="*/ 0 w 1"/>
              <a:gd name="T5" fmla="*/ 6 h 6"/>
              <a:gd name="T6" fmla="*/ 1 w 1"/>
              <a:gd name="T7" fmla="*/ 6 h 6"/>
              <a:gd name="T8" fmla="*/ 1 w 1"/>
              <a:gd name="T9" fmla="*/ 0 h 6"/>
              <a:gd name="T10" fmla="*/ 0 w 1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6">
                <a:moveTo>
                  <a:pt x="0" y="0"/>
                </a:moveTo>
                <a:lnTo>
                  <a:pt x="0" y="2"/>
                </a:lnTo>
                <a:lnTo>
                  <a:pt x="0" y="6"/>
                </a:lnTo>
                <a:lnTo>
                  <a:pt x="1" y="6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" name="Freeform 80"/>
          <p:cNvSpPr/>
          <p:nvPr/>
        </p:nvSpPr>
        <p:spPr bwMode="auto">
          <a:xfrm>
            <a:off x="8258958" y="1822870"/>
            <a:ext cx="2635" cy="3952"/>
          </a:xfrm>
          <a:custGeom>
            <a:avLst/>
            <a:gdLst>
              <a:gd name="T0" fmla="*/ 0 w 2"/>
              <a:gd name="T1" fmla="*/ 3 h 3"/>
              <a:gd name="T2" fmla="*/ 2 w 2"/>
              <a:gd name="T3" fmla="*/ 3 h 3"/>
              <a:gd name="T4" fmla="*/ 2 w 2"/>
              <a:gd name="T5" fmla="*/ 2 h 3"/>
              <a:gd name="T6" fmla="*/ 2 w 2"/>
              <a:gd name="T7" fmla="*/ 0 h 3"/>
              <a:gd name="T8" fmla="*/ 0 w 2"/>
              <a:gd name="T9" fmla="*/ 0 h 3"/>
              <a:gd name="T10" fmla="*/ 0 w 2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3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9" name="Freeform 81"/>
          <p:cNvSpPr/>
          <p:nvPr/>
        </p:nvSpPr>
        <p:spPr bwMode="auto">
          <a:xfrm>
            <a:off x="8258958" y="1822870"/>
            <a:ext cx="2635" cy="3952"/>
          </a:xfrm>
          <a:custGeom>
            <a:avLst/>
            <a:gdLst>
              <a:gd name="T0" fmla="*/ 0 w 2"/>
              <a:gd name="T1" fmla="*/ 3 h 3"/>
              <a:gd name="T2" fmla="*/ 2 w 2"/>
              <a:gd name="T3" fmla="*/ 3 h 3"/>
              <a:gd name="T4" fmla="*/ 2 w 2"/>
              <a:gd name="T5" fmla="*/ 2 h 3"/>
              <a:gd name="T6" fmla="*/ 2 w 2"/>
              <a:gd name="T7" fmla="*/ 0 h 3"/>
              <a:gd name="T8" fmla="*/ 0 w 2"/>
              <a:gd name="T9" fmla="*/ 0 h 3"/>
              <a:gd name="T10" fmla="*/ 0 w 2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3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0" name="Freeform 82"/>
          <p:cNvSpPr/>
          <p:nvPr/>
        </p:nvSpPr>
        <p:spPr bwMode="auto">
          <a:xfrm>
            <a:off x="8243149" y="2585652"/>
            <a:ext cx="1118484" cy="1014408"/>
          </a:xfrm>
          <a:custGeom>
            <a:avLst/>
            <a:gdLst>
              <a:gd name="T0" fmla="*/ 1185 w 1572"/>
              <a:gd name="T1" fmla="*/ 0 h 1425"/>
              <a:gd name="T2" fmla="*/ 1185 w 1572"/>
              <a:gd name="T3" fmla="*/ 0 h 1425"/>
              <a:gd name="T4" fmla="*/ 1179 w 1572"/>
              <a:gd name="T5" fmla="*/ 0 h 1425"/>
              <a:gd name="T6" fmla="*/ 1179 w 1572"/>
              <a:gd name="T7" fmla="*/ 3 h 1425"/>
              <a:gd name="T8" fmla="*/ 1180 w 1572"/>
              <a:gd name="T9" fmla="*/ 4 h 1425"/>
              <a:gd name="T10" fmla="*/ 1179 w 1572"/>
              <a:gd name="T11" fmla="*/ 4 h 1425"/>
              <a:gd name="T12" fmla="*/ 1179 w 1572"/>
              <a:gd name="T13" fmla="*/ 386 h 1425"/>
              <a:gd name="T14" fmla="*/ 1299 w 1572"/>
              <a:gd name="T15" fmla="*/ 350 h 1425"/>
              <a:gd name="T16" fmla="*/ 1451 w 1572"/>
              <a:gd name="T17" fmla="*/ 667 h 1425"/>
              <a:gd name="T18" fmla="*/ 1444 w 1572"/>
              <a:gd name="T19" fmla="*/ 673 h 1425"/>
              <a:gd name="T20" fmla="*/ 1179 w 1572"/>
              <a:gd name="T21" fmla="*/ 685 h 1425"/>
              <a:gd name="T22" fmla="*/ 1179 w 1572"/>
              <a:gd name="T23" fmla="*/ 1068 h 1425"/>
              <a:gd name="T24" fmla="*/ 759 w 1572"/>
              <a:gd name="T25" fmla="*/ 1068 h 1425"/>
              <a:gd name="T26" fmla="*/ 744 w 1572"/>
              <a:gd name="T27" fmla="*/ 1308 h 1425"/>
              <a:gd name="T28" fmla="*/ 737 w 1572"/>
              <a:gd name="T29" fmla="*/ 1314 h 1425"/>
              <a:gd name="T30" fmla="*/ 391 w 1572"/>
              <a:gd name="T31" fmla="*/ 1175 h 1425"/>
              <a:gd name="T32" fmla="*/ 428 w 1572"/>
              <a:gd name="T33" fmla="*/ 1068 h 1425"/>
              <a:gd name="T34" fmla="*/ 8 w 1572"/>
              <a:gd name="T35" fmla="*/ 1068 h 1425"/>
              <a:gd name="T36" fmla="*/ 8 w 1572"/>
              <a:gd name="T37" fmla="*/ 1068 h 1425"/>
              <a:gd name="T38" fmla="*/ 0 w 1572"/>
              <a:gd name="T39" fmla="*/ 1068 h 1425"/>
              <a:gd name="T40" fmla="*/ 0 w 1572"/>
              <a:gd name="T41" fmla="*/ 1075 h 1425"/>
              <a:gd name="T42" fmla="*/ 414 w 1572"/>
              <a:gd name="T43" fmla="*/ 1075 h 1425"/>
              <a:gd name="T44" fmla="*/ 383 w 1572"/>
              <a:gd name="T45" fmla="*/ 1175 h 1425"/>
              <a:gd name="T46" fmla="*/ 499 w 1572"/>
              <a:gd name="T47" fmla="*/ 1346 h 1425"/>
              <a:gd name="T48" fmla="*/ 593 w 1572"/>
              <a:gd name="T49" fmla="*/ 1367 h 1425"/>
              <a:gd name="T50" fmla="*/ 742 w 1572"/>
              <a:gd name="T51" fmla="*/ 1319 h 1425"/>
              <a:gd name="T52" fmla="*/ 750 w 1572"/>
              <a:gd name="T53" fmla="*/ 1312 h 1425"/>
              <a:gd name="T54" fmla="*/ 750 w 1572"/>
              <a:gd name="T55" fmla="*/ 1312 h 1425"/>
              <a:gd name="T56" fmla="*/ 773 w 1572"/>
              <a:gd name="T57" fmla="*/ 1075 h 1425"/>
              <a:gd name="T58" fmla="*/ 1187 w 1572"/>
              <a:gd name="T59" fmla="*/ 1075 h 1425"/>
              <a:gd name="T60" fmla="*/ 1187 w 1572"/>
              <a:gd name="T61" fmla="*/ 698 h 1425"/>
              <a:gd name="T62" fmla="*/ 1449 w 1572"/>
              <a:gd name="T63" fmla="*/ 678 h 1425"/>
              <a:gd name="T64" fmla="*/ 1457 w 1572"/>
              <a:gd name="T65" fmla="*/ 671 h 1425"/>
              <a:gd name="T66" fmla="*/ 1486 w 1572"/>
              <a:gd name="T67" fmla="*/ 448 h 1425"/>
              <a:gd name="T68" fmla="*/ 1299 w 1572"/>
              <a:gd name="T69" fmla="*/ 343 h 1425"/>
              <a:gd name="T70" fmla="*/ 1187 w 1572"/>
              <a:gd name="T71" fmla="*/ 372 h 1425"/>
              <a:gd name="T72" fmla="*/ 1187 w 1572"/>
              <a:gd name="T73" fmla="*/ 0 h 1425"/>
              <a:gd name="T74" fmla="*/ 1185 w 1572"/>
              <a:gd name="T75" fmla="*/ 0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2" h="1425">
                <a:moveTo>
                  <a:pt x="1185" y="0"/>
                </a:moveTo>
                <a:cubicBezTo>
                  <a:pt x="1185" y="0"/>
                  <a:pt x="1185" y="0"/>
                  <a:pt x="1185" y="0"/>
                </a:cubicBezTo>
                <a:cubicBezTo>
                  <a:pt x="1179" y="0"/>
                  <a:pt x="1179" y="0"/>
                  <a:pt x="1179" y="0"/>
                </a:cubicBezTo>
                <a:cubicBezTo>
                  <a:pt x="1179" y="3"/>
                  <a:pt x="1179" y="3"/>
                  <a:pt x="1179" y="3"/>
                </a:cubicBezTo>
                <a:cubicBezTo>
                  <a:pt x="1180" y="4"/>
                  <a:pt x="1180" y="4"/>
                  <a:pt x="1180" y="4"/>
                </a:cubicBezTo>
                <a:cubicBezTo>
                  <a:pt x="1179" y="4"/>
                  <a:pt x="1179" y="4"/>
                  <a:pt x="1179" y="4"/>
                </a:cubicBezTo>
                <a:cubicBezTo>
                  <a:pt x="1179" y="386"/>
                  <a:pt x="1179" y="386"/>
                  <a:pt x="1179" y="386"/>
                </a:cubicBezTo>
                <a:cubicBezTo>
                  <a:pt x="1213" y="363"/>
                  <a:pt x="1254" y="350"/>
                  <a:pt x="1299" y="350"/>
                </a:cubicBezTo>
                <a:cubicBezTo>
                  <a:pt x="1456" y="350"/>
                  <a:pt x="1572" y="515"/>
                  <a:pt x="1451" y="667"/>
                </a:cubicBezTo>
                <a:cubicBezTo>
                  <a:pt x="1449" y="669"/>
                  <a:pt x="1447" y="671"/>
                  <a:pt x="1444" y="673"/>
                </a:cubicBezTo>
                <a:cubicBezTo>
                  <a:pt x="1347" y="739"/>
                  <a:pt x="1247" y="730"/>
                  <a:pt x="1179" y="685"/>
                </a:cubicBezTo>
                <a:cubicBezTo>
                  <a:pt x="1179" y="1068"/>
                  <a:pt x="1179" y="1068"/>
                  <a:pt x="1179" y="1068"/>
                </a:cubicBezTo>
                <a:cubicBezTo>
                  <a:pt x="759" y="1068"/>
                  <a:pt x="759" y="1068"/>
                  <a:pt x="759" y="1068"/>
                </a:cubicBezTo>
                <a:cubicBezTo>
                  <a:pt x="807" y="1130"/>
                  <a:pt x="814" y="1221"/>
                  <a:pt x="744" y="1308"/>
                </a:cubicBezTo>
                <a:cubicBezTo>
                  <a:pt x="742" y="1310"/>
                  <a:pt x="740" y="1312"/>
                  <a:pt x="737" y="1314"/>
                </a:cubicBezTo>
                <a:cubicBezTo>
                  <a:pt x="571" y="1425"/>
                  <a:pt x="391" y="1319"/>
                  <a:pt x="391" y="1175"/>
                </a:cubicBezTo>
                <a:cubicBezTo>
                  <a:pt x="391" y="1135"/>
                  <a:pt x="405" y="1098"/>
                  <a:pt x="428" y="1068"/>
                </a:cubicBezTo>
                <a:cubicBezTo>
                  <a:pt x="8" y="1068"/>
                  <a:pt x="8" y="1068"/>
                  <a:pt x="8" y="1068"/>
                </a:cubicBezTo>
                <a:cubicBezTo>
                  <a:pt x="8" y="1068"/>
                  <a:pt x="8" y="1068"/>
                  <a:pt x="8" y="1068"/>
                </a:cubicBezTo>
                <a:cubicBezTo>
                  <a:pt x="0" y="1068"/>
                  <a:pt x="0" y="1068"/>
                  <a:pt x="0" y="1068"/>
                </a:cubicBezTo>
                <a:cubicBezTo>
                  <a:pt x="0" y="1075"/>
                  <a:pt x="0" y="1075"/>
                  <a:pt x="0" y="1075"/>
                </a:cubicBezTo>
                <a:cubicBezTo>
                  <a:pt x="414" y="1075"/>
                  <a:pt x="414" y="1075"/>
                  <a:pt x="414" y="1075"/>
                </a:cubicBezTo>
                <a:cubicBezTo>
                  <a:pt x="394" y="1105"/>
                  <a:pt x="383" y="1139"/>
                  <a:pt x="383" y="1175"/>
                </a:cubicBezTo>
                <a:cubicBezTo>
                  <a:pt x="383" y="1248"/>
                  <a:pt x="428" y="1313"/>
                  <a:pt x="499" y="1346"/>
                </a:cubicBezTo>
                <a:cubicBezTo>
                  <a:pt x="529" y="1360"/>
                  <a:pt x="561" y="1367"/>
                  <a:pt x="593" y="1367"/>
                </a:cubicBezTo>
                <a:cubicBezTo>
                  <a:pt x="643" y="1367"/>
                  <a:pt x="694" y="1351"/>
                  <a:pt x="742" y="1319"/>
                </a:cubicBezTo>
                <a:cubicBezTo>
                  <a:pt x="745" y="1317"/>
                  <a:pt x="748" y="1315"/>
                  <a:pt x="750" y="1312"/>
                </a:cubicBezTo>
                <a:cubicBezTo>
                  <a:pt x="750" y="1312"/>
                  <a:pt x="750" y="1312"/>
                  <a:pt x="750" y="1312"/>
                </a:cubicBezTo>
                <a:cubicBezTo>
                  <a:pt x="823" y="1222"/>
                  <a:pt x="811" y="1133"/>
                  <a:pt x="773" y="1075"/>
                </a:cubicBezTo>
                <a:cubicBezTo>
                  <a:pt x="1187" y="1075"/>
                  <a:pt x="1187" y="1075"/>
                  <a:pt x="1187" y="1075"/>
                </a:cubicBezTo>
                <a:cubicBezTo>
                  <a:pt x="1187" y="698"/>
                  <a:pt x="1187" y="698"/>
                  <a:pt x="1187" y="698"/>
                </a:cubicBezTo>
                <a:cubicBezTo>
                  <a:pt x="1250" y="734"/>
                  <a:pt x="1348" y="747"/>
                  <a:pt x="1449" y="678"/>
                </a:cubicBezTo>
                <a:cubicBezTo>
                  <a:pt x="1452" y="676"/>
                  <a:pt x="1455" y="674"/>
                  <a:pt x="1457" y="671"/>
                </a:cubicBezTo>
                <a:cubicBezTo>
                  <a:pt x="1514" y="599"/>
                  <a:pt x="1525" y="518"/>
                  <a:pt x="1486" y="448"/>
                </a:cubicBezTo>
                <a:cubicBezTo>
                  <a:pt x="1450" y="383"/>
                  <a:pt x="1378" y="343"/>
                  <a:pt x="1299" y="343"/>
                </a:cubicBezTo>
                <a:cubicBezTo>
                  <a:pt x="1259" y="343"/>
                  <a:pt x="1220" y="353"/>
                  <a:pt x="1187" y="372"/>
                </a:cubicBezTo>
                <a:cubicBezTo>
                  <a:pt x="1187" y="0"/>
                  <a:pt x="1187" y="0"/>
                  <a:pt x="1187" y="0"/>
                </a:cubicBezTo>
                <a:cubicBezTo>
                  <a:pt x="1185" y="0"/>
                  <a:pt x="1185" y="0"/>
                  <a:pt x="118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1" name="Freeform 83"/>
          <p:cNvSpPr/>
          <p:nvPr/>
        </p:nvSpPr>
        <p:spPr bwMode="auto">
          <a:xfrm>
            <a:off x="8243149" y="2590922"/>
            <a:ext cx="318814" cy="745656"/>
          </a:xfrm>
          <a:custGeom>
            <a:avLst/>
            <a:gdLst>
              <a:gd name="T0" fmla="*/ 174 w 448"/>
              <a:gd name="T1" fmla="*/ 714 h 1047"/>
              <a:gd name="T2" fmla="*/ 325 w 448"/>
              <a:gd name="T3" fmla="*/ 396 h 1047"/>
              <a:gd name="T4" fmla="*/ 318 w 448"/>
              <a:gd name="T5" fmla="*/ 390 h 1047"/>
              <a:gd name="T6" fmla="*/ 8 w 448"/>
              <a:gd name="T7" fmla="*/ 423 h 1047"/>
              <a:gd name="T8" fmla="*/ 8 w 448"/>
              <a:gd name="T9" fmla="*/ 393 h 1047"/>
              <a:gd name="T10" fmla="*/ 7 w 448"/>
              <a:gd name="T11" fmla="*/ 378 h 1047"/>
              <a:gd name="T12" fmla="*/ 4 w 448"/>
              <a:gd name="T13" fmla="*/ 107 h 1047"/>
              <a:gd name="T14" fmla="*/ 5 w 448"/>
              <a:gd name="T15" fmla="*/ 0 h 1047"/>
              <a:gd name="T16" fmla="*/ 0 w 448"/>
              <a:gd name="T17" fmla="*/ 0 h 1047"/>
              <a:gd name="T18" fmla="*/ 0 w 448"/>
              <a:gd name="T19" fmla="*/ 445 h 1047"/>
              <a:gd name="T20" fmla="*/ 14 w 448"/>
              <a:gd name="T21" fmla="*/ 426 h 1047"/>
              <a:gd name="T22" fmla="*/ 142 w 448"/>
              <a:gd name="T23" fmla="*/ 352 h 1047"/>
              <a:gd name="T24" fmla="*/ 314 w 448"/>
              <a:gd name="T25" fmla="*/ 395 h 1047"/>
              <a:gd name="T26" fmla="*/ 319 w 448"/>
              <a:gd name="T27" fmla="*/ 400 h 1047"/>
              <a:gd name="T28" fmla="*/ 348 w 448"/>
              <a:gd name="T29" fmla="*/ 608 h 1047"/>
              <a:gd name="T30" fmla="*/ 174 w 448"/>
              <a:gd name="T31" fmla="*/ 707 h 1047"/>
              <a:gd name="T32" fmla="*/ 14 w 448"/>
              <a:gd name="T33" fmla="*/ 630 h 1047"/>
              <a:gd name="T34" fmla="*/ 0 w 448"/>
              <a:gd name="T35" fmla="*/ 611 h 1047"/>
              <a:gd name="T36" fmla="*/ 0 w 448"/>
              <a:gd name="T37" fmla="*/ 1047 h 1047"/>
              <a:gd name="T38" fmla="*/ 5 w 448"/>
              <a:gd name="T39" fmla="*/ 1047 h 1047"/>
              <a:gd name="T40" fmla="*/ 5 w 448"/>
              <a:gd name="T41" fmla="*/ 657 h 1047"/>
              <a:gd name="T42" fmla="*/ 8 w 448"/>
              <a:gd name="T43" fmla="*/ 657 h 1047"/>
              <a:gd name="T44" fmla="*/ 8 w 448"/>
              <a:gd name="T45" fmla="*/ 634 h 1047"/>
              <a:gd name="T46" fmla="*/ 174 w 448"/>
              <a:gd name="T47" fmla="*/ 714 h 1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8" h="1047">
                <a:moveTo>
                  <a:pt x="174" y="714"/>
                </a:moveTo>
                <a:cubicBezTo>
                  <a:pt x="332" y="714"/>
                  <a:pt x="448" y="548"/>
                  <a:pt x="325" y="396"/>
                </a:cubicBezTo>
                <a:cubicBezTo>
                  <a:pt x="323" y="393"/>
                  <a:pt x="321" y="391"/>
                  <a:pt x="318" y="390"/>
                </a:cubicBezTo>
                <a:cubicBezTo>
                  <a:pt x="197" y="308"/>
                  <a:pt x="69" y="342"/>
                  <a:pt x="8" y="423"/>
                </a:cubicBezTo>
                <a:cubicBezTo>
                  <a:pt x="8" y="393"/>
                  <a:pt x="8" y="393"/>
                  <a:pt x="8" y="393"/>
                </a:cubicBezTo>
                <a:cubicBezTo>
                  <a:pt x="7" y="378"/>
                  <a:pt x="7" y="378"/>
                  <a:pt x="7" y="378"/>
                </a:cubicBezTo>
                <a:cubicBezTo>
                  <a:pt x="0" y="288"/>
                  <a:pt x="2" y="196"/>
                  <a:pt x="4" y="107"/>
                </a:cubicBezTo>
                <a:cubicBezTo>
                  <a:pt x="4" y="71"/>
                  <a:pt x="5" y="35"/>
                  <a:pt x="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45"/>
                  <a:pt x="0" y="445"/>
                  <a:pt x="0" y="445"/>
                </a:cubicBezTo>
                <a:cubicBezTo>
                  <a:pt x="14" y="426"/>
                  <a:pt x="14" y="426"/>
                  <a:pt x="14" y="426"/>
                </a:cubicBezTo>
                <a:cubicBezTo>
                  <a:pt x="44" y="387"/>
                  <a:pt x="91" y="360"/>
                  <a:pt x="142" y="352"/>
                </a:cubicBezTo>
                <a:cubicBezTo>
                  <a:pt x="200" y="343"/>
                  <a:pt x="259" y="358"/>
                  <a:pt x="314" y="395"/>
                </a:cubicBezTo>
                <a:cubicBezTo>
                  <a:pt x="316" y="397"/>
                  <a:pt x="318" y="398"/>
                  <a:pt x="319" y="400"/>
                </a:cubicBezTo>
                <a:cubicBezTo>
                  <a:pt x="373" y="467"/>
                  <a:pt x="384" y="543"/>
                  <a:pt x="348" y="608"/>
                </a:cubicBezTo>
                <a:cubicBezTo>
                  <a:pt x="315" y="669"/>
                  <a:pt x="248" y="707"/>
                  <a:pt x="174" y="707"/>
                </a:cubicBezTo>
                <a:cubicBezTo>
                  <a:pt x="110" y="707"/>
                  <a:pt x="50" y="678"/>
                  <a:pt x="14" y="630"/>
                </a:cubicBezTo>
                <a:cubicBezTo>
                  <a:pt x="0" y="611"/>
                  <a:pt x="0" y="611"/>
                  <a:pt x="0" y="611"/>
                </a:cubicBezTo>
                <a:cubicBezTo>
                  <a:pt x="0" y="1047"/>
                  <a:pt x="0" y="1047"/>
                  <a:pt x="0" y="1047"/>
                </a:cubicBezTo>
                <a:cubicBezTo>
                  <a:pt x="5" y="1047"/>
                  <a:pt x="5" y="1047"/>
                  <a:pt x="5" y="1047"/>
                </a:cubicBezTo>
                <a:cubicBezTo>
                  <a:pt x="5" y="657"/>
                  <a:pt x="5" y="657"/>
                  <a:pt x="5" y="657"/>
                </a:cubicBezTo>
                <a:cubicBezTo>
                  <a:pt x="8" y="657"/>
                  <a:pt x="8" y="657"/>
                  <a:pt x="8" y="657"/>
                </a:cubicBezTo>
                <a:cubicBezTo>
                  <a:pt x="8" y="634"/>
                  <a:pt x="8" y="634"/>
                  <a:pt x="8" y="634"/>
                </a:cubicBezTo>
                <a:cubicBezTo>
                  <a:pt x="44" y="682"/>
                  <a:pt x="105" y="714"/>
                  <a:pt x="174" y="71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2" name="Rectangle 84"/>
          <p:cNvSpPr>
            <a:spLocks noChangeArrowheads="1"/>
          </p:cNvSpPr>
          <p:nvPr/>
        </p:nvSpPr>
        <p:spPr bwMode="auto">
          <a:xfrm>
            <a:off x="8243149" y="3340530"/>
            <a:ext cx="6587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3" name="Freeform 85"/>
          <p:cNvSpPr/>
          <p:nvPr/>
        </p:nvSpPr>
        <p:spPr bwMode="auto">
          <a:xfrm>
            <a:off x="8243149" y="3058603"/>
            <a:ext cx="6587" cy="281926"/>
          </a:xfrm>
          <a:custGeom>
            <a:avLst/>
            <a:gdLst>
              <a:gd name="T0" fmla="*/ 3 w 5"/>
              <a:gd name="T1" fmla="*/ 0 h 214"/>
              <a:gd name="T2" fmla="*/ 3 w 5"/>
              <a:gd name="T3" fmla="*/ 211 h 214"/>
              <a:gd name="T4" fmla="*/ 0 w 5"/>
              <a:gd name="T5" fmla="*/ 211 h 214"/>
              <a:gd name="T6" fmla="*/ 0 w 5"/>
              <a:gd name="T7" fmla="*/ 214 h 214"/>
              <a:gd name="T8" fmla="*/ 5 w 5"/>
              <a:gd name="T9" fmla="*/ 214 h 214"/>
              <a:gd name="T10" fmla="*/ 5 w 5"/>
              <a:gd name="T11" fmla="*/ 0 h 214"/>
              <a:gd name="T12" fmla="*/ 3 w 5"/>
              <a:gd name="T13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214">
                <a:moveTo>
                  <a:pt x="3" y="0"/>
                </a:moveTo>
                <a:lnTo>
                  <a:pt x="3" y="211"/>
                </a:lnTo>
                <a:lnTo>
                  <a:pt x="0" y="211"/>
                </a:lnTo>
                <a:lnTo>
                  <a:pt x="0" y="214"/>
                </a:lnTo>
                <a:lnTo>
                  <a:pt x="5" y="214"/>
                </a:lnTo>
                <a:lnTo>
                  <a:pt x="5" y="0"/>
                </a:lnTo>
                <a:lnTo>
                  <a:pt x="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4" name="Freeform 86"/>
          <p:cNvSpPr/>
          <p:nvPr/>
        </p:nvSpPr>
        <p:spPr bwMode="auto">
          <a:xfrm>
            <a:off x="8243149" y="2590922"/>
            <a:ext cx="6587" cy="279292"/>
          </a:xfrm>
          <a:custGeom>
            <a:avLst/>
            <a:gdLst>
              <a:gd name="T0" fmla="*/ 6 w 8"/>
              <a:gd name="T1" fmla="*/ 0 h 393"/>
              <a:gd name="T2" fmla="*/ 5 w 8"/>
              <a:gd name="T3" fmla="*/ 0 h 393"/>
              <a:gd name="T4" fmla="*/ 4 w 8"/>
              <a:gd name="T5" fmla="*/ 107 h 393"/>
              <a:gd name="T6" fmla="*/ 7 w 8"/>
              <a:gd name="T7" fmla="*/ 378 h 393"/>
              <a:gd name="T8" fmla="*/ 8 w 8"/>
              <a:gd name="T9" fmla="*/ 393 h 393"/>
              <a:gd name="T10" fmla="*/ 8 w 8"/>
              <a:gd name="T11" fmla="*/ 0 h 393"/>
              <a:gd name="T12" fmla="*/ 6 w 8"/>
              <a:gd name="T13" fmla="*/ 0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93">
                <a:moveTo>
                  <a:pt x="6" y="0"/>
                </a:moveTo>
                <a:cubicBezTo>
                  <a:pt x="5" y="0"/>
                  <a:pt x="5" y="0"/>
                  <a:pt x="5" y="0"/>
                </a:cubicBezTo>
                <a:cubicBezTo>
                  <a:pt x="5" y="35"/>
                  <a:pt x="4" y="71"/>
                  <a:pt x="4" y="107"/>
                </a:cubicBezTo>
                <a:cubicBezTo>
                  <a:pt x="2" y="196"/>
                  <a:pt x="0" y="288"/>
                  <a:pt x="7" y="378"/>
                </a:cubicBezTo>
                <a:cubicBezTo>
                  <a:pt x="8" y="393"/>
                  <a:pt x="8" y="393"/>
                  <a:pt x="8" y="393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5" name="Freeform 87"/>
          <p:cNvSpPr/>
          <p:nvPr/>
        </p:nvSpPr>
        <p:spPr bwMode="auto">
          <a:xfrm>
            <a:off x="8515853" y="2316900"/>
            <a:ext cx="565170" cy="266117"/>
          </a:xfrm>
          <a:custGeom>
            <a:avLst/>
            <a:gdLst>
              <a:gd name="T0" fmla="*/ 366 w 794"/>
              <a:gd name="T1" fmla="*/ 113 h 373"/>
              <a:gd name="T2" fmla="*/ 361 w 794"/>
              <a:gd name="T3" fmla="*/ 109 h 373"/>
              <a:gd name="T4" fmla="*/ 116 w 794"/>
              <a:gd name="T5" fmla="*/ 80 h 373"/>
              <a:gd name="T6" fmla="*/ 0 w 794"/>
              <a:gd name="T7" fmla="*/ 252 h 373"/>
              <a:gd name="T8" fmla="*/ 42 w 794"/>
              <a:gd name="T9" fmla="*/ 366 h 373"/>
              <a:gd name="T10" fmla="*/ 51 w 794"/>
              <a:gd name="T11" fmla="*/ 366 h 373"/>
              <a:gd name="T12" fmla="*/ 8 w 794"/>
              <a:gd name="T13" fmla="*/ 252 h 373"/>
              <a:gd name="T14" fmla="*/ 357 w 794"/>
              <a:gd name="T15" fmla="*/ 114 h 373"/>
              <a:gd name="T16" fmla="*/ 360 w 794"/>
              <a:gd name="T17" fmla="*/ 117 h 373"/>
              <a:gd name="T18" fmla="*/ 363 w 794"/>
              <a:gd name="T19" fmla="*/ 373 h 373"/>
              <a:gd name="T20" fmla="*/ 365 w 794"/>
              <a:gd name="T21" fmla="*/ 373 h 373"/>
              <a:gd name="T22" fmla="*/ 597 w 794"/>
              <a:gd name="T23" fmla="*/ 373 h 373"/>
              <a:gd name="T24" fmla="*/ 649 w 794"/>
              <a:gd name="T25" fmla="*/ 371 h 373"/>
              <a:gd name="T26" fmla="*/ 794 w 794"/>
              <a:gd name="T27" fmla="*/ 368 h 373"/>
              <a:gd name="T28" fmla="*/ 794 w 794"/>
              <a:gd name="T29" fmla="*/ 366 h 373"/>
              <a:gd name="T30" fmla="*/ 379 w 794"/>
              <a:gd name="T31" fmla="*/ 366 h 373"/>
              <a:gd name="T32" fmla="*/ 366 w 794"/>
              <a:gd name="T33" fmla="*/ 11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4" h="373">
                <a:moveTo>
                  <a:pt x="366" y="113"/>
                </a:moveTo>
                <a:cubicBezTo>
                  <a:pt x="365" y="111"/>
                  <a:pt x="363" y="110"/>
                  <a:pt x="361" y="109"/>
                </a:cubicBezTo>
                <a:cubicBezTo>
                  <a:pt x="283" y="55"/>
                  <a:pt x="193" y="44"/>
                  <a:pt x="116" y="80"/>
                </a:cubicBezTo>
                <a:cubicBezTo>
                  <a:pt x="45" y="112"/>
                  <a:pt x="0" y="178"/>
                  <a:pt x="0" y="252"/>
                </a:cubicBezTo>
                <a:cubicBezTo>
                  <a:pt x="0" y="293"/>
                  <a:pt x="15" y="333"/>
                  <a:pt x="42" y="366"/>
                </a:cubicBezTo>
                <a:cubicBezTo>
                  <a:pt x="45" y="366"/>
                  <a:pt x="48" y="366"/>
                  <a:pt x="51" y="366"/>
                </a:cubicBezTo>
                <a:cubicBezTo>
                  <a:pt x="24" y="334"/>
                  <a:pt x="8" y="295"/>
                  <a:pt x="8" y="252"/>
                </a:cubicBezTo>
                <a:cubicBezTo>
                  <a:pt x="8" y="107"/>
                  <a:pt x="190" y="0"/>
                  <a:pt x="357" y="114"/>
                </a:cubicBezTo>
                <a:cubicBezTo>
                  <a:pt x="358" y="115"/>
                  <a:pt x="359" y="116"/>
                  <a:pt x="360" y="117"/>
                </a:cubicBezTo>
                <a:cubicBezTo>
                  <a:pt x="437" y="212"/>
                  <a:pt x="423" y="310"/>
                  <a:pt x="363" y="373"/>
                </a:cubicBezTo>
                <a:cubicBezTo>
                  <a:pt x="364" y="373"/>
                  <a:pt x="364" y="373"/>
                  <a:pt x="365" y="373"/>
                </a:cubicBezTo>
                <a:cubicBezTo>
                  <a:pt x="597" y="373"/>
                  <a:pt x="597" y="373"/>
                  <a:pt x="597" y="373"/>
                </a:cubicBezTo>
                <a:cubicBezTo>
                  <a:pt x="616" y="372"/>
                  <a:pt x="633" y="371"/>
                  <a:pt x="649" y="371"/>
                </a:cubicBezTo>
                <a:cubicBezTo>
                  <a:pt x="736" y="367"/>
                  <a:pt x="776" y="365"/>
                  <a:pt x="794" y="368"/>
                </a:cubicBezTo>
                <a:cubicBezTo>
                  <a:pt x="794" y="366"/>
                  <a:pt x="794" y="366"/>
                  <a:pt x="794" y="366"/>
                </a:cubicBezTo>
                <a:cubicBezTo>
                  <a:pt x="379" y="366"/>
                  <a:pt x="379" y="366"/>
                  <a:pt x="379" y="366"/>
                </a:cubicBezTo>
                <a:cubicBezTo>
                  <a:pt x="425" y="308"/>
                  <a:pt x="447" y="212"/>
                  <a:pt x="366" y="11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6" name="Freeform 88"/>
          <p:cNvSpPr/>
          <p:nvPr/>
        </p:nvSpPr>
        <p:spPr bwMode="auto">
          <a:xfrm>
            <a:off x="8258958" y="2577748"/>
            <a:ext cx="285879" cy="3952"/>
          </a:xfrm>
          <a:custGeom>
            <a:avLst/>
            <a:gdLst>
              <a:gd name="T0" fmla="*/ 402 w 402"/>
              <a:gd name="T1" fmla="*/ 0 h 5"/>
              <a:gd name="T2" fmla="*/ 0 w 402"/>
              <a:gd name="T3" fmla="*/ 0 h 5"/>
              <a:gd name="T4" fmla="*/ 0 w 402"/>
              <a:gd name="T5" fmla="*/ 5 h 5"/>
              <a:gd name="T6" fmla="*/ 402 w 402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2" h="5">
                <a:moveTo>
                  <a:pt x="4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131" y="5"/>
                  <a:pt x="266" y="4"/>
                  <a:pt x="40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7" name="Freeform 89"/>
          <p:cNvSpPr/>
          <p:nvPr/>
        </p:nvSpPr>
        <p:spPr bwMode="auto">
          <a:xfrm>
            <a:off x="9086293" y="258565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8" name="Freeform 90"/>
          <p:cNvSpPr/>
          <p:nvPr/>
        </p:nvSpPr>
        <p:spPr bwMode="auto">
          <a:xfrm>
            <a:off x="9086293" y="258565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9" name="Freeform 91"/>
          <p:cNvSpPr/>
          <p:nvPr/>
        </p:nvSpPr>
        <p:spPr bwMode="auto">
          <a:xfrm>
            <a:off x="9082341" y="2588287"/>
            <a:ext cx="1317" cy="1317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0 w 1"/>
              <a:gd name="T5" fmla="*/ 1 h 1"/>
              <a:gd name="T6" fmla="*/ 1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0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0" name="Freeform 92"/>
          <p:cNvSpPr/>
          <p:nvPr/>
        </p:nvSpPr>
        <p:spPr bwMode="auto">
          <a:xfrm>
            <a:off x="9082341" y="2588287"/>
            <a:ext cx="1317" cy="1317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0 w 1"/>
              <a:gd name="T5" fmla="*/ 1 h 1"/>
              <a:gd name="T6" fmla="*/ 1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0" y="0"/>
                </a:lnTo>
                <a:lnTo>
                  <a:pt x="0" y="1"/>
                </a:lnTo>
                <a:lnTo>
                  <a:pt x="1" y="1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1" name="Freeform 93"/>
          <p:cNvSpPr/>
          <p:nvPr/>
        </p:nvSpPr>
        <p:spPr bwMode="auto">
          <a:xfrm>
            <a:off x="8544836" y="2583017"/>
            <a:ext cx="13174" cy="0"/>
          </a:xfrm>
          <a:custGeom>
            <a:avLst/>
            <a:gdLst>
              <a:gd name="T0" fmla="*/ 17 w 18"/>
              <a:gd name="T1" fmla="*/ 0 w 18"/>
              <a:gd name="T2" fmla="*/ 18 w 18"/>
              <a:gd name="T3" fmla="*/ 17 w 1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8">
                <a:moveTo>
                  <a:pt x="17" y="0"/>
                </a:moveTo>
                <a:cubicBezTo>
                  <a:pt x="11" y="0"/>
                  <a:pt x="6" y="0"/>
                  <a:pt x="0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2" name="Rectangle 94"/>
          <p:cNvSpPr>
            <a:spLocks noChangeArrowheads="1"/>
          </p:cNvSpPr>
          <p:nvPr/>
        </p:nvSpPr>
        <p:spPr bwMode="auto">
          <a:xfrm>
            <a:off x="9086293" y="2577748"/>
            <a:ext cx="1317" cy="79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3" name="Freeform 95"/>
          <p:cNvSpPr/>
          <p:nvPr/>
        </p:nvSpPr>
        <p:spPr bwMode="auto">
          <a:xfrm>
            <a:off x="9082341" y="2584335"/>
            <a:ext cx="3952" cy="1317"/>
          </a:xfrm>
          <a:custGeom>
            <a:avLst/>
            <a:gdLst>
              <a:gd name="T0" fmla="*/ 0 w 6"/>
              <a:gd name="T1" fmla="*/ 0 h 3"/>
              <a:gd name="T2" fmla="*/ 0 w 6"/>
              <a:gd name="T3" fmla="*/ 3 h 3"/>
              <a:gd name="T4" fmla="*/ 6 w 6"/>
              <a:gd name="T5" fmla="*/ 3 h 3"/>
              <a:gd name="T6" fmla="*/ 0 w 6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">
                <a:moveTo>
                  <a:pt x="0" y="0"/>
                </a:moveTo>
                <a:cubicBezTo>
                  <a:pt x="0" y="3"/>
                  <a:pt x="0" y="3"/>
                  <a:pt x="0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1"/>
                  <a:pt x="4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4" name="Freeform 96"/>
          <p:cNvSpPr/>
          <p:nvPr/>
        </p:nvSpPr>
        <p:spPr bwMode="auto">
          <a:xfrm>
            <a:off x="8941378" y="2576430"/>
            <a:ext cx="144915" cy="9222"/>
          </a:xfrm>
          <a:custGeom>
            <a:avLst/>
            <a:gdLst>
              <a:gd name="T0" fmla="*/ 197 w 205"/>
              <a:gd name="T1" fmla="*/ 3 h 13"/>
              <a:gd name="T2" fmla="*/ 52 w 205"/>
              <a:gd name="T3" fmla="*/ 6 h 13"/>
              <a:gd name="T4" fmla="*/ 0 w 205"/>
              <a:gd name="T5" fmla="*/ 8 h 13"/>
              <a:gd name="T6" fmla="*/ 199 w 205"/>
              <a:gd name="T7" fmla="*/ 8 h 13"/>
              <a:gd name="T8" fmla="*/ 199 w 205"/>
              <a:gd name="T9" fmla="*/ 10 h 13"/>
              <a:gd name="T10" fmla="*/ 205 w 205"/>
              <a:gd name="T11" fmla="*/ 13 h 13"/>
              <a:gd name="T12" fmla="*/ 205 w 205"/>
              <a:gd name="T13" fmla="*/ 1 h 13"/>
              <a:gd name="T14" fmla="*/ 197 w 205"/>
              <a:gd name="T15" fmla="*/ 1 h 13"/>
              <a:gd name="T16" fmla="*/ 197 w 205"/>
              <a:gd name="T17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5" h="13">
                <a:moveTo>
                  <a:pt x="197" y="3"/>
                </a:moveTo>
                <a:cubicBezTo>
                  <a:pt x="179" y="0"/>
                  <a:pt x="139" y="2"/>
                  <a:pt x="52" y="6"/>
                </a:cubicBezTo>
                <a:cubicBezTo>
                  <a:pt x="36" y="6"/>
                  <a:pt x="19" y="7"/>
                  <a:pt x="0" y="8"/>
                </a:cubicBezTo>
                <a:cubicBezTo>
                  <a:pt x="199" y="8"/>
                  <a:pt x="199" y="8"/>
                  <a:pt x="199" y="8"/>
                </a:cubicBezTo>
                <a:cubicBezTo>
                  <a:pt x="199" y="10"/>
                  <a:pt x="199" y="10"/>
                  <a:pt x="199" y="10"/>
                </a:cubicBezTo>
                <a:cubicBezTo>
                  <a:pt x="203" y="10"/>
                  <a:pt x="205" y="11"/>
                  <a:pt x="205" y="13"/>
                </a:cubicBezTo>
                <a:cubicBezTo>
                  <a:pt x="205" y="1"/>
                  <a:pt x="205" y="1"/>
                  <a:pt x="205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97" y="3"/>
                  <a:pt x="197" y="3"/>
                  <a:pt x="197" y="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5" name="Freeform 97"/>
          <p:cNvSpPr/>
          <p:nvPr/>
        </p:nvSpPr>
        <p:spPr bwMode="auto">
          <a:xfrm>
            <a:off x="8258958" y="2577748"/>
            <a:ext cx="297735" cy="5270"/>
          </a:xfrm>
          <a:custGeom>
            <a:avLst/>
            <a:gdLst>
              <a:gd name="T0" fmla="*/ 0 w 419"/>
              <a:gd name="T1" fmla="*/ 7 h 7"/>
              <a:gd name="T2" fmla="*/ 402 w 419"/>
              <a:gd name="T3" fmla="*/ 7 h 7"/>
              <a:gd name="T4" fmla="*/ 419 w 419"/>
              <a:gd name="T5" fmla="*/ 7 h 7"/>
              <a:gd name="T6" fmla="*/ 413 w 419"/>
              <a:gd name="T7" fmla="*/ 0 h 7"/>
              <a:gd name="T8" fmla="*/ 404 w 419"/>
              <a:gd name="T9" fmla="*/ 0 h 7"/>
              <a:gd name="T10" fmla="*/ 404 w 419"/>
              <a:gd name="T11" fmla="*/ 0 h 7"/>
              <a:gd name="T12" fmla="*/ 402 w 419"/>
              <a:gd name="T13" fmla="*/ 0 h 7"/>
              <a:gd name="T14" fmla="*/ 0 w 419"/>
              <a:gd name="T15" fmla="*/ 5 h 7"/>
              <a:gd name="T16" fmla="*/ 0 w 419"/>
              <a:gd name="T1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9" h="7">
                <a:moveTo>
                  <a:pt x="0" y="7"/>
                </a:moveTo>
                <a:cubicBezTo>
                  <a:pt x="402" y="7"/>
                  <a:pt x="402" y="7"/>
                  <a:pt x="402" y="7"/>
                </a:cubicBezTo>
                <a:cubicBezTo>
                  <a:pt x="408" y="7"/>
                  <a:pt x="413" y="7"/>
                  <a:pt x="419" y="7"/>
                </a:cubicBezTo>
                <a:cubicBezTo>
                  <a:pt x="417" y="4"/>
                  <a:pt x="415" y="2"/>
                  <a:pt x="413" y="0"/>
                </a:cubicBezTo>
                <a:cubicBezTo>
                  <a:pt x="410" y="0"/>
                  <a:pt x="407" y="0"/>
                  <a:pt x="404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402" y="0"/>
                  <a:pt x="402" y="0"/>
                  <a:pt x="402" y="0"/>
                </a:cubicBezTo>
                <a:cubicBezTo>
                  <a:pt x="266" y="4"/>
                  <a:pt x="131" y="5"/>
                  <a:pt x="0" y="5"/>
                </a:cubicBezTo>
                <a:cubicBezTo>
                  <a:pt x="0" y="7"/>
                  <a:pt x="0" y="7"/>
                  <a:pt x="0" y="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6" name="Freeform 98"/>
          <p:cNvSpPr/>
          <p:nvPr/>
        </p:nvSpPr>
        <p:spPr bwMode="auto">
          <a:xfrm>
            <a:off x="8774066" y="2583017"/>
            <a:ext cx="1317" cy="0"/>
          </a:xfrm>
          <a:custGeom>
            <a:avLst/>
            <a:gdLst>
              <a:gd name="T0" fmla="*/ 2 w 2"/>
              <a:gd name="T1" fmla="*/ 0 w 2"/>
              <a:gd name="T2" fmla="*/ 0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7" name="Freeform 99"/>
          <p:cNvSpPr/>
          <p:nvPr/>
        </p:nvSpPr>
        <p:spPr bwMode="auto">
          <a:xfrm>
            <a:off x="8544836" y="2586970"/>
            <a:ext cx="23713" cy="0"/>
          </a:xfrm>
          <a:custGeom>
            <a:avLst/>
            <a:gdLst>
              <a:gd name="T0" fmla="*/ 34 w 34"/>
              <a:gd name="T1" fmla="*/ 1 h 1"/>
              <a:gd name="T2" fmla="*/ 33 w 34"/>
              <a:gd name="T3" fmla="*/ 0 h 1"/>
              <a:gd name="T4" fmla="*/ 0 w 34"/>
              <a:gd name="T5" fmla="*/ 1 h 1"/>
              <a:gd name="T6" fmla="*/ 34 w 34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1">
                <a:moveTo>
                  <a:pt x="34" y="1"/>
                </a:moveTo>
                <a:cubicBezTo>
                  <a:pt x="33" y="0"/>
                  <a:pt x="33" y="0"/>
                  <a:pt x="33" y="0"/>
                </a:cubicBezTo>
                <a:cubicBezTo>
                  <a:pt x="22" y="1"/>
                  <a:pt x="11" y="1"/>
                  <a:pt x="0" y="1"/>
                </a:cubicBezTo>
                <a:cubicBezTo>
                  <a:pt x="34" y="1"/>
                  <a:pt x="34" y="1"/>
                  <a:pt x="34" y="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8" name="Freeform 100"/>
          <p:cNvSpPr/>
          <p:nvPr/>
        </p:nvSpPr>
        <p:spPr bwMode="auto">
          <a:xfrm>
            <a:off x="9081023" y="2585652"/>
            <a:ext cx="1317" cy="2635"/>
          </a:xfrm>
          <a:custGeom>
            <a:avLst/>
            <a:gdLst>
              <a:gd name="T0" fmla="*/ 2 w 2"/>
              <a:gd name="T1" fmla="*/ 3 h 3"/>
              <a:gd name="T2" fmla="*/ 2 w 2"/>
              <a:gd name="T3" fmla="*/ 0 h 3"/>
              <a:gd name="T4" fmla="*/ 0 w 2"/>
              <a:gd name="T5" fmla="*/ 0 h 3"/>
              <a:gd name="T6" fmla="*/ 2 w 2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3">
                <a:moveTo>
                  <a:pt x="2" y="3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3"/>
                  <a:pt x="2" y="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9" name="Freeform 101"/>
          <p:cNvSpPr/>
          <p:nvPr/>
        </p:nvSpPr>
        <p:spPr bwMode="auto">
          <a:xfrm>
            <a:off x="8249736" y="2588287"/>
            <a:ext cx="1111897" cy="1011773"/>
          </a:xfrm>
          <a:custGeom>
            <a:avLst/>
            <a:gdLst>
              <a:gd name="T0" fmla="*/ 1164 w 1564"/>
              <a:gd name="T1" fmla="*/ 397 h 1422"/>
              <a:gd name="T2" fmla="*/ 1176 w 1564"/>
              <a:gd name="T3" fmla="*/ 388 h 1422"/>
              <a:gd name="T4" fmla="*/ 1291 w 1564"/>
              <a:gd name="T5" fmla="*/ 354 h 1422"/>
              <a:gd name="T6" fmla="*/ 1465 w 1564"/>
              <a:gd name="T7" fmla="*/ 452 h 1422"/>
              <a:gd name="T8" fmla="*/ 1437 w 1564"/>
              <a:gd name="T9" fmla="*/ 659 h 1422"/>
              <a:gd name="T10" fmla="*/ 1431 w 1564"/>
              <a:gd name="T11" fmla="*/ 664 h 1422"/>
              <a:gd name="T12" fmla="*/ 1176 w 1564"/>
              <a:gd name="T13" fmla="*/ 676 h 1422"/>
              <a:gd name="T14" fmla="*/ 1164 w 1564"/>
              <a:gd name="T15" fmla="*/ 668 h 1422"/>
              <a:gd name="T16" fmla="*/ 1164 w 1564"/>
              <a:gd name="T17" fmla="*/ 1058 h 1422"/>
              <a:gd name="T18" fmla="*/ 736 w 1564"/>
              <a:gd name="T19" fmla="*/ 1058 h 1422"/>
              <a:gd name="T20" fmla="*/ 745 w 1564"/>
              <a:gd name="T21" fmla="*/ 1069 h 1422"/>
              <a:gd name="T22" fmla="*/ 730 w 1564"/>
              <a:gd name="T23" fmla="*/ 1300 h 1422"/>
              <a:gd name="T24" fmla="*/ 725 w 1564"/>
              <a:gd name="T25" fmla="*/ 1305 h 1422"/>
              <a:gd name="T26" fmla="*/ 498 w 1564"/>
              <a:gd name="T27" fmla="*/ 1331 h 1422"/>
              <a:gd name="T28" fmla="*/ 391 w 1564"/>
              <a:gd name="T29" fmla="*/ 1172 h 1422"/>
              <a:gd name="T30" fmla="*/ 426 w 1564"/>
              <a:gd name="T31" fmla="*/ 1069 h 1422"/>
              <a:gd name="T32" fmla="*/ 435 w 1564"/>
              <a:gd name="T33" fmla="*/ 1058 h 1422"/>
              <a:gd name="T34" fmla="*/ 12 w 1564"/>
              <a:gd name="T35" fmla="*/ 1058 h 1422"/>
              <a:gd name="T36" fmla="*/ 12 w 1564"/>
              <a:gd name="T37" fmla="*/ 1065 h 1422"/>
              <a:gd name="T38" fmla="*/ 0 w 1564"/>
              <a:gd name="T39" fmla="*/ 1065 h 1422"/>
              <a:gd name="T40" fmla="*/ 0 w 1564"/>
              <a:gd name="T41" fmla="*/ 1065 h 1422"/>
              <a:gd name="T42" fmla="*/ 420 w 1564"/>
              <a:gd name="T43" fmla="*/ 1065 h 1422"/>
              <a:gd name="T44" fmla="*/ 383 w 1564"/>
              <a:gd name="T45" fmla="*/ 1172 h 1422"/>
              <a:gd name="T46" fmla="*/ 729 w 1564"/>
              <a:gd name="T47" fmla="*/ 1311 h 1422"/>
              <a:gd name="T48" fmla="*/ 736 w 1564"/>
              <a:gd name="T49" fmla="*/ 1305 h 1422"/>
              <a:gd name="T50" fmla="*/ 751 w 1564"/>
              <a:gd name="T51" fmla="*/ 1065 h 1422"/>
              <a:gd name="T52" fmla="*/ 1171 w 1564"/>
              <a:gd name="T53" fmla="*/ 1065 h 1422"/>
              <a:gd name="T54" fmla="*/ 1171 w 1564"/>
              <a:gd name="T55" fmla="*/ 682 h 1422"/>
              <a:gd name="T56" fmla="*/ 1436 w 1564"/>
              <a:gd name="T57" fmla="*/ 670 h 1422"/>
              <a:gd name="T58" fmla="*/ 1443 w 1564"/>
              <a:gd name="T59" fmla="*/ 664 h 1422"/>
              <a:gd name="T60" fmla="*/ 1291 w 1564"/>
              <a:gd name="T61" fmla="*/ 347 h 1422"/>
              <a:gd name="T62" fmla="*/ 1171 w 1564"/>
              <a:gd name="T63" fmla="*/ 383 h 1422"/>
              <a:gd name="T64" fmla="*/ 1171 w 1564"/>
              <a:gd name="T65" fmla="*/ 1 h 1422"/>
              <a:gd name="T66" fmla="*/ 1164 w 1564"/>
              <a:gd name="T67" fmla="*/ 0 h 1422"/>
              <a:gd name="T68" fmla="*/ 1164 w 1564"/>
              <a:gd name="T69" fmla="*/ 397 h 1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64" h="1422">
                <a:moveTo>
                  <a:pt x="1164" y="397"/>
                </a:moveTo>
                <a:cubicBezTo>
                  <a:pt x="1176" y="388"/>
                  <a:pt x="1176" y="388"/>
                  <a:pt x="1176" y="388"/>
                </a:cubicBezTo>
                <a:cubicBezTo>
                  <a:pt x="1209" y="366"/>
                  <a:pt x="1249" y="354"/>
                  <a:pt x="1291" y="354"/>
                </a:cubicBezTo>
                <a:cubicBezTo>
                  <a:pt x="1365" y="354"/>
                  <a:pt x="1431" y="391"/>
                  <a:pt x="1465" y="452"/>
                </a:cubicBezTo>
                <a:cubicBezTo>
                  <a:pt x="1501" y="516"/>
                  <a:pt x="1490" y="592"/>
                  <a:pt x="1437" y="659"/>
                </a:cubicBezTo>
                <a:cubicBezTo>
                  <a:pt x="1435" y="661"/>
                  <a:pt x="1433" y="663"/>
                  <a:pt x="1431" y="664"/>
                </a:cubicBezTo>
                <a:cubicBezTo>
                  <a:pt x="1331" y="732"/>
                  <a:pt x="1234" y="715"/>
                  <a:pt x="1176" y="676"/>
                </a:cubicBezTo>
                <a:cubicBezTo>
                  <a:pt x="1164" y="668"/>
                  <a:pt x="1164" y="668"/>
                  <a:pt x="1164" y="668"/>
                </a:cubicBezTo>
                <a:cubicBezTo>
                  <a:pt x="1164" y="1058"/>
                  <a:pt x="1164" y="1058"/>
                  <a:pt x="1164" y="1058"/>
                </a:cubicBezTo>
                <a:cubicBezTo>
                  <a:pt x="736" y="1058"/>
                  <a:pt x="736" y="1058"/>
                  <a:pt x="736" y="1058"/>
                </a:cubicBezTo>
                <a:cubicBezTo>
                  <a:pt x="745" y="1069"/>
                  <a:pt x="745" y="1069"/>
                  <a:pt x="745" y="1069"/>
                </a:cubicBezTo>
                <a:cubicBezTo>
                  <a:pt x="797" y="1138"/>
                  <a:pt x="792" y="1224"/>
                  <a:pt x="730" y="1300"/>
                </a:cubicBezTo>
                <a:cubicBezTo>
                  <a:pt x="728" y="1302"/>
                  <a:pt x="727" y="1304"/>
                  <a:pt x="725" y="1305"/>
                </a:cubicBezTo>
                <a:cubicBezTo>
                  <a:pt x="651" y="1354"/>
                  <a:pt x="568" y="1364"/>
                  <a:pt x="498" y="1331"/>
                </a:cubicBezTo>
                <a:cubicBezTo>
                  <a:pt x="432" y="1300"/>
                  <a:pt x="391" y="1239"/>
                  <a:pt x="391" y="1172"/>
                </a:cubicBezTo>
                <a:cubicBezTo>
                  <a:pt x="391" y="1135"/>
                  <a:pt x="403" y="1099"/>
                  <a:pt x="426" y="1069"/>
                </a:cubicBezTo>
                <a:cubicBezTo>
                  <a:pt x="435" y="1058"/>
                  <a:pt x="435" y="1058"/>
                  <a:pt x="435" y="1058"/>
                </a:cubicBezTo>
                <a:cubicBezTo>
                  <a:pt x="12" y="1058"/>
                  <a:pt x="12" y="1058"/>
                  <a:pt x="12" y="1058"/>
                </a:cubicBezTo>
                <a:cubicBezTo>
                  <a:pt x="12" y="1065"/>
                  <a:pt x="12" y="1065"/>
                  <a:pt x="12" y="1065"/>
                </a:cubicBezTo>
                <a:cubicBezTo>
                  <a:pt x="0" y="1065"/>
                  <a:pt x="0" y="1065"/>
                  <a:pt x="0" y="1065"/>
                </a:cubicBezTo>
                <a:cubicBezTo>
                  <a:pt x="0" y="1065"/>
                  <a:pt x="0" y="1065"/>
                  <a:pt x="0" y="1065"/>
                </a:cubicBezTo>
                <a:cubicBezTo>
                  <a:pt x="420" y="1065"/>
                  <a:pt x="420" y="1065"/>
                  <a:pt x="420" y="1065"/>
                </a:cubicBezTo>
                <a:cubicBezTo>
                  <a:pt x="397" y="1095"/>
                  <a:pt x="383" y="1132"/>
                  <a:pt x="383" y="1172"/>
                </a:cubicBezTo>
                <a:cubicBezTo>
                  <a:pt x="383" y="1316"/>
                  <a:pt x="563" y="1422"/>
                  <a:pt x="729" y="1311"/>
                </a:cubicBezTo>
                <a:cubicBezTo>
                  <a:pt x="732" y="1309"/>
                  <a:pt x="734" y="1307"/>
                  <a:pt x="736" y="1305"/>
                </a:cubicBezTo>
                <a:cubicBezTo>
                  <a:pt x="806" y="1218"/>
                  <a:pt x="799" y="1127"/>
                  <a:pt x="751" y="1065"/>
                </a:cubicBezTo>
                <a:cubicBezTo>
                  <a:pt x="1171" y="1065"/>
                  <a:pt x="1171" y="1065"/>
                  <a:pt x="1171" y="1065"/>
                </a:cubicBezTo>
                <a:cubicBezTo>
                  <a:pt x="1171" y="682"/>
                  <a:pt x="1171" y="682"/>
                  <a:pt x="1171" y="682"/>
                </a:cubicBezTo>
                <a:cubicBezTo>
                  <a:pt x="1239" y="727"/>
                  <a:pt x="1339" y="736"/>
                  <a:pt x="1436" y="670"/>
                </a:cubicBezTo>
                <a:cubicBezTo>
                  <a:pt x="1439" y="668"/>
                  <a:pt x="1441" y="666"/>
                  <a:pt x="1443" y="664"/>
                </a:cubicBezTo>
                <a:cubicBezTo>
                  <a:pt x="1564" y="512"/>
                  <a:pt x="1448" y="347"/>
                  <a:pt x="1291" y="347"/>
                </a:cubicBezTo>
                <a:cubicBezTo>
                  <a:pt x="1246" y="347"/>
                  <a:pt x="1205" y="360"/>
                  <a:pt x="1171" y="383"/>
                </a:cubicBezTo>
                <a:cubicBezTo>
                  <a:pt x="1171" y="1"/>
                  <a:pt x="1171" y="1"/>
                  <a:pt x="1171" y="1"/>
                </a:cubicBezTo>
                <a:cubicBezTo>
                  <a:pt x="1170" y="0"/>
                  <a:pt x="1167" y="0"/>
                  <a:pt x="1164" y="0"/>
                </a:cubicBezTo>
                <a:lnTo>
                  <a:pt x="1164" y="3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0" name="Freeform 102"/>
          <p:cNvSpPr/>
          <p:nvPr/>
        </p:nvSpPr>
        <p:spPr bwMode="auto">
          <a:xfrm>
            <a:off x="8249736" y="2809612"/>
            <a:ext cx="312227" cy="293783"/>
          </a:xfrm>
          <a:custGeom>
            <a:avLst/>
            <a:gdLst>
              <a:gd name="T0" fmla="*/ 7 w 440"/>
              <a:gd name="T1" fmla="*/ 346 h 413"/>
              <a:gd name="T2" fmla="*/ 11 w 440"/>
              <a:gd name="T3" fmla="*/ 349 h 413"/>
              <a:gd name="T4" fmla="*/ 12 w 440"/>
              <a:gd name="T5" fmla="*/ 349 h 413"/>
              <a:gd name="T6" fmla="*/ 13 w 440"/>
              <a:gd name="T7" fmla="*/ 351 h 413"/>
              <a:gd name="T8" fmla="*/ 40 w 440"/>
              <a:gd name="T9" fmla="*/ 374 h 413"/>
              <a:gd name="T10" fmla="*/ 126 w 440"/>
              <a:gd name="T11" fmla="*/ 409 h 413"/>
              <a:gd name="T12" fmla="*/ 166 w 440"/>
              <a:gd name="T13" fmla="*/ 413 h 413"/>
              <a:gd name="T14" fmla="*/ 354 w 440"/>
              <a:gd name="T15" fmla="*/ 307 h 413"/>
              <a:gd name="T16" fmla="*/ 323 w 440"/>
              <a:gd name="T17" fmla="*/ 84 h 413"/>
              <a:gd name="T18" fmla="*/ 315 w 440"/>
              <a:gd name="T19" fmla="*/ 76 h 413"/>
              <a:gd name="T20" fmla="*/ 131 w 440"/>
              <a:gd name="T21" fmla="*/ 30 h 413"/>
              <a:gd name="T22" fmla="*/ 7 w 440"/>
              <a:gd name="T23" fmla="*/ 94 h 413"/>
              <a:gd name="T24" fmla="*/ 7 w 440"/>
              <a:gd name="T25" fmla="*/ 81 h 413"/>
              <a:gd name="T26" fmla="*/ 0 w 440"/>
              <a:gd name="T27" fmla="*/ 93 h 413"/>
              <a:gd name="T28" fmla="*/ 0 w 440"/>
              <a:gd name="T29" fmla="*/ 85 h 413"/>
              <a:gd name="T30" fmla="*/ 0 w 440"/>
              <a:gd name="T31" fmla="*/ 115 h 413"/>
              <a:gd name="T32" fmla="*/ 310 w 440"/>
              <a:gd name="T33" fmla="*/ 82 h 413"/>
              <a:gd name="T34" fmla="*/ 317 w 440"/>
              <a:gd name="T35" fmla="*/ 88 h 413"/>
              <a:gd name="T36" fmla="*/ 166 w 440"/>
              <a:gd name="T37" fmla="*/ 406 h 413"/>
              <a:gd name="T38" fmla="*/ 0 w 440"/>
              <a:gd name="T39" fmla="*/ 326 h 413"/>
              <a:gd name="T40" fmla="*/ 0 w 440"/>
              <a:gd name="T41" fmla="*/ 349 h 413"/>
              <a:gd name="T42" fmla="*/ 5 w 440"/>
              <a:gd name="T43" fmla="*/ 349 h 413"/>
              <a:gd name="T44" fmla="*/ 5 w 440"/>
              <a:gd name="T45" fmla="*/ 349 h 413"/>
              <a:gd name="T46" fmla="*/ 5 w 440"/>
              <a:gd name="T47" fmla="*/ 349 h 413"/>
              <a:gd name="T48" fmla="*/ 7 w 440"/>
              <a:gd name="T49" fmla="*/ 349 h 413"/>
              <a:gd name="T50" fmla="*/ 7 w 440"/>
              <a:gd name="T51" fmla="*/ 346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40" h="413">
                <a:moveTo>
                  <a:pt x="7" y="346"/>
                </a:moveTo>
                <a:cubicBezTo>
                  <a:pt x="8" y="347"/>
                  <a:pt x="10" y="348"/>
                  <a:pt x="11" y="349"/>
                </a:cubicBezTo>
                <a:cubicBezTo>
                  <a:pt x="12" y="349"/>
                  <a:pt x="12" y="349"/>
                  <a:pt x="12" y="349"/>
                </a:cubicBezTo>
                <a:cubicBezTo>
                  <a:pt x="12" y="350"/>
                  <a:pt x="13" y="351"/>
                  <a:pt x="13" y="351"/>
                </a:cubicBezTo>
                <a:cubicBezTo>
                  <a:pt x="21" y="360"/>
                  <a:pt x="30" y="367"/>
                  <a:pt x="40" y="374"/>
                </a:cubicBezTo>
                <a:cubicBezTo>
                  <a:pt x="62" y="386"/>
                  <a:pt x="93" y="398"/>
                  <a:pt x="126" y="409"/>
                </a:cubicBezTo>
                <a:cubicBezTo>
                  <a:pt x="139" y="411"/>
                  <a:pt x="152" y="413"/>
                  <a:pt x="166" y="413"/>
                </a:cubicBezTo>
                <a:cubicBezTo>
                  <a:pt x="246" y="413"/>
                  <a:pt x="318" y="372"/>
                  <a:pt x="354" y="307"/>
                </a:cubicBezTo>
                <a:cubicBezTo>
                  <a:pt x="392" y="237"/>
                  <a:pt x="381" y="155"/>
                  <a:pt x="323" y="84"/>
                </a:cubicBezTo>
                <a:cubicBezTo>
                  <a:pt x="321" y="81"/>
                  <a:pt x="318" y="78"/>
                  <a:pt x="315" y="76"/>
                </a:cubicBezTo>
                <a:cubicBezTo>
                  <a:pt x="257" y="37"/>
                  <a:pt x="193" y="21"/>
                  <a:pt x="131" y="30"/>
                </a:cubicBezTo>
                <a:cubicBezTo>
                  <a:pt x="83" y="38"/>
                  <a:pt x="39" y="61"/>
                  <a:pt x="7" y="94"/>
                </a:cubicBezTo>
                <a:cubicBezTo>
                  <a:pt x="7" y="81"/>
                  <a:pt x="7" y="81"/>
                  <a:pt x="7" y="81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15"/>
                  <a:pt x="0" y="115"/>
                  <a:pt x="0" y="115"/>
                </a:cubicBezTo>
                <a:cubicBezTo>
                  <a:pt x="61" y="34"/>
                  <a:pt x="189" y="0"/>
                  <a:pt x="310" y="82"/>
                </a:cubicBezTo>
                <a:cubicBezTo>
                  <a:pt x="313" y="83"/>
                  <a:pt x="315" y="85"/>
                  <a:pt x="317" y="88"/>
                </a:cubicBezTo>
                <a:cubicBezTo>
                  <a:pt x="440" y="240"/>
                  <a:pt x="324" y="406"/>
                  <a:pt x="166" y="406"/>
                </a:cubicBezTo>
                <a:cubicBezTo>
                  <a:pt x="97" y="406"/>
                  <a:pt x="36" y="374"/>
                  <a:pt x="0" y="326"/>
                </a:cubicBezTo>
                <a:cubicBezTo>
                  <a:pt x="0" y="349"/>
                  <a:pt x="0" y="349"/>
                  <a:pt x="0" y="349"/>
                </a:cubicBezTo>
                <a:cubicBezTo>
                  <a:pt x="5" y="349"/>
                  <a:pt x="5" y="349"/>
                  <a:pt x="5" y="349"/>
                </a:cubicBezTo>
                <a:cubicBezTo>
                  <a:pt x="5" y="349"/>
                  <a:pt x="5" y="349"/>
                  <a:pt x="5" y="349"/>
                </a:cubicBezTo>
                <a:cubicBezTo>
                  <a:pt x="5" y="349"/>
                  <a:pt x="5" y="349"/>
                  <a:pt x="5" y="349"/>
                </a:cubicBezTo>
                <a:cubicBezTo>
                  <a:pt x="7" y="349"/>
                  <a:pt x="7" y="349"/>
                  <a:pt x="7" y="349"/>
                </a:cubicBezTo>
                <a:lnTo>
                  <a:pt x="7" y="34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1" name="Freeform 103"/>
          <p:cNvSpPr/>
          <p:nvPr/>
        </p:nvSpPr>
        <p:spPr bwMode="auto">
          <a:xfrm>
            <a:off x="8247101" y="2590922"/>
            <a:ext cx="7904" cy="268752"/>
          </a:xfrm>
          <a:custGeom>
            <a:avLst/>
            <a:gdLst>
              <a:gd name="T0" fmla="*/ 8 w 10"/>
              <a:gd name="T1" fmla="*/ 0 h 377"/>
              <a:gd name="T2" fmla="*/ 9 w 10"/>
              <a:gd name="T3" fmla="*/ 377 h 377"/>
              <a:gd name="T4" fmla="*/ 10 w 10"/>
              <a:gd name="T5" fmla="*/ 375 h 377"/>
              <a:gd name="T6" fmla="*/ 10 w 10"/>
              <a:gd name="T7" fmla="*/ 0 h 377"/>
              <a:gd name="T8" fmla="*/ 9 w 10"/>
              <a:gd name="T9" fmla="*/ 0 h 377"/>
              <a:gd name="T10" fmla="*/ 8 w 10"/>
              <a:gd name="T11" fmla="*/ 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377">
                <a:moveTo>
                  <a:pt x="8" y="0"/>
                </a:moveTo>
                <a:cubicBezTo>
                  <a:pt x="7" y="125"/>
                  <a:pt x="0" y="253"/>
                  <a:pt x="9" y="377"/>
                </a:cubicBezTo>
                <a:cubicBezTo>
                  <a:pt x="10" y="376"/>
                  <a:pt x="10" y="376"/>
                  <a:pt x="10" y="375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2" name="Freeform 104"/>
          <p:cNvSpPr/>
          <p:nvPr/>
        </p:nvSpPr>
        <p:spPr bwMode="auto">
          <a:xfrm>
            <a:off x="8249736" y="3058603"/>
            <a:ext cx="7904" cy="287196"/>
          </a:xfrm>
          <a:custGeom>
            <a:avLst/>
            <a:gdLst>
              <a:gd name="T0" fmla="*/ 12 w 12"/>
              <a:gd name="T1" fmla="*/ 397 h 404"/>
              <a:gd name="T2" fmla="*/ 7 w 12"/>
              <a:gd name="T3" fmla="*/ 397 h 404"/>
              <a:gd name="T4" fmla="*/ 7 w 12"/>
              <a:gd name="T5" fmla="*/ 8 h 404"/>
              <a:gd name="T6" fmla="*/ 5 w 12"/>
              <a:gd name="T7" fmla="*/ 0 h 404"/>
              <a:gd name="T8" fmla="*/ 5 w 12"/>
              <a:gd name="T9" fmla="*/ 397 h 404"/>
              <a:gd name="T10" fmla="*/ 0 w 12"/>
              <a:gd name="T11" fmla="*/ 397 h 404"/>
              <a:gd name="T12" fmla="*/ 0 w 12"/>
              <a:gd name="T13" fmla="*/ 404 h 404"/>
              <a:gd name="T14" fmla="*/ 12 w 12"/>
              <a:gd name="T15" fmla="*/ 404 h 404"/>
              <a:gd name="T16" fmla="*/ 12 w 12"/>
              <a:gd name="T17" fmla="*/ 397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404">
                <a:moveTo>
                  <a:pt x="12" y="397"/>
                </a:moveTo>
                <a:cubicBezTo>
                  <a:pt x="7" y="397"/>
                  <a:pt x="7" y="397"/>
                  <a:pt x="7" y="397"/>
                </a:cubicBezTo>
                <a:cubicBezTo>
                  <a:pt x="7" y="8"/>
                  <a:pt x="7" y="8"/>
                  <a:pt x="7" y="8"/>
                </a:cubicBezTo>
                <a:cubicBezTo>
                  <a:pt x="6" y="5"/>
                  <a:pt x="5" y="3"/>
                  <a:pt x="5" y="0"/>
                </a:cubicBezTo>
                <a:cubicBezTo>
                  <a:pt x="5" y="397"/>
                  <a:pt x="5" y="397"/>
                  <a:pt x="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04"/>
                  <a:pt x="0" y="404"/>
                  <a:pt x="0" y="404"/>
                </a:cubicBezTo>
                <a:cubicBezTo>
                  <a:pt x="12" y="404"/>
                  <a:pt x="12" y="404"/>
                  <a:pt x="12" y="404"/>
                </a:cubicBezTo>
                <a:lnTo>
                  <a:pt x="12" y="3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3" name="Freeform 105"/>
          <p:cNvSpPr/>
          <p:nvPr/>
        </p:nvSpPr>
        <p:spPr bwMode="auto">
          <a:xfrm>
            <a:off x="8247101" y="2590922"/>
            <a:ext cx="7904" cy="285879"/>
          </a:xfrm>
          <a:custGeom>
            <a:avLst/>
            <a:gdLst>
              <a:gd name="T0" fmla="*/ 8 w 10"/>
              <a:gd name="T1" fmla="*/ 0 h 401"/>
              <a:gd name="T2" fmla="*/ 3 w 10"/>
              <a:gd name="T3" fmla="*/ 0 h 401"/>
              <a:gd name="T4" fmla="*/ 3 w 10"/>
              <a:gd name="T5" fmla="*/ 393 h 401"/>
              <a:gd name="T6" fmla="*/ 3 w 10"/>
              <a:gd name="T7" fmla="*/ 401 h 401"/>
              <a:gd name="T8" fmla="*/ 10 w 10"/>
              <a:gd name="T9" fmla="*/ 389 h 401"/>
              <a:gd name="T10" fmla="*/ 10 w 10"/>
              <a:gd name="T11" fmla="*/ 375 h 401"/>
              <a:gd name="T12" fmla="*/ 9 w 10"/>
              <a:gd name="T13" fmla="*/ 377 h 401"/>
              <a:gd name="T14" fmla="*/ 8 w 10"/>
              <a:gd name="T15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401">
                <a:moveTo>
                  <a:pt x="8" y="0"/>
                </a:moveTo>
                <a:cubicBezTo>
                  <a:pt x="3" y="0"/>
                  <a:pt x="3" y="0"/>
                  <a:pt x="3" y="0"/>
                </a:cubicBezTo>
                <a:cubicBezTo>
                  <a:pt x="3" y="393"/>
                  <a:pt x="3" y="393"/>
                  <a:pt x="3" y="393"/>
                </a:cubicBezTo>
                <a:cubicBezTo>
                  <a:pt x="3" y="401"/>
                  <a:pt x="3" y="401"/>
                  <a:pt x="3" y="401"/>
                </a:cubicBezTo>
                <a:cubicBezTo>
                  <a:pt x="10" y="389"/>
                  <a:pt x="10" y="389"/>
                  <a:pt x="10" y="389"/>
                </a:cubicBezTo>
                <a:cubicBezTo>
                  <a:pt x="10" y="375"/>
                  <a:pt x="10" y="375"/>
                  <a:pt x="10" y="375"/>
                </a:cubicBezTo>
                <a:cubicBezTo>
                  <a:pt x="10" y="376"/>
                  <a:pt x="10" y="376"/>
                  <a:pt x="9" y="377"/>
                </a:cubicBezTo>
                <a:cubicBezTo>
                  <a:pt x="0" y="253"/>
                  <a:pt x="7" y="125"/>
                  <a:pt x="8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4" name="Rectangle 106"/>
          <p:cNvSpPr>
            <a:spLocks noChangeArrowheads="1"/>
          </p:cNvSpPr>
          <p:nvPr/>
        </p:nvSpPr>
        <p:spPr bwMode="auto">
          <a:xfrm>
            <a:off x="8249736" y="3058603"/>
            <a:ext cx="2635" cy="2819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5" name="Freeform 107"/>
          <p:cNvSpPr/>
          <p:nvPr/>
        </p:nvSpPr>
        <p:spPr bwMode="auto">
          <a:xfrm>
            <a:off x="8277401" y="3075730"/>
            <a:ext cx="61918" cy="25031"/>
          </a:xfrm>
          <a:custGeom>
            <a:avLst/>
            <a:gdLst>
              <a:gd name="T0" fmla="*/ 86 w 86"/>
              <a:gd name="T1" fmla="*/ 35 h 35"/>
              <a:gd name="T2" fmla="*/ 0 w 86"/>
              <a:gd name="T3" fmla="*/ 0 h 35"/>
              <a:gd name="T4" fmla="*/ 86 w 86"/>
              <a:gd name="T5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35">
                <a:moveTo>
                  <a:pt x="86" y="35"/>
                </a:moveTo>
                <a:cubicBezTo>
                  <a:pt x="53" y="24"/>
                  <a:pt x="22" y="12"/>
                  <a:pt x="0" y="0"/>
                </a:cubicBezTo>
                <a:cubicBezTo>
                  <a:pt x="25" y="17"/>
                  <a:pt x="55" y="29"/>
                  <a:pt x="86" y="3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6" name="Freeform 108"/>
          <p:cNvSpPr/>
          <p:nvPr/>
        </p:nvSpPr>
        <p:spPr bwMode="auto">
          <a:xfrm>
            <a:off x="8252371" y="3058603"/>
            <a:ext cx="2635" cy="5270"/>
          </a:xfrm>
          <a:custGeom>
            <a:avLst/>
            <a:gdLst>
              <a:gd name="T0" fmla="*/ 0 w 2"/>
              <a:gd name="T1" fmla="*/ 0 h 8"/>
              <a:gd name="T2" fmla="*/ 2 w 2"/>
              <a:gd name="T3" fmla="*/ 8 h 8"/>
              <a:gd name="T4" fmla="*/ 2 w 2"/>
              <a:gd name="T5" fmla="*/ 0 h 8"/>
              <a:gd name="T6" fmla="*/ 0 w 2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8">
                <a:moveTo>
                  <a:pt x="0" y="0"/>
                </a:moveTo>
                <a:cubicBezTo>
                  <a:pt x="0" y="3"/>
                  <a:pt x="1" y="5"/>
                  <a:pt x="2" y="8"/>
                </a:cubicBezTo>
                <a:cubicBezTo>
                  <a:pt x="2" y="0"/>
                  <a:pt x="2" y="0"/>
                  <a:pt x="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7" name="Freeform 109"/>
          <p:cNvSpPr/>
          <p:nvPr/>
        </p:nvSpPr>
        <p:spPr bwMode="auto">
          <a:xfrm>
            <a:off x="8257640" y="3058603"/>
            <a:ext cx="1317" cy="1317"/>
          </a:xfrm>
          <a:custGeom>
            <a:avLst/>
            <a:gdLst>
              <a:gd name="T0" fmla="*/ 0 w 2"/>
              <a:gd name="T1" fmla="*/ 0 h 2"/>
              <a:gd name="T2" fmla="*/ 2 w 2"/>
              <a:gd name="T3" fmla="*/ 2 h 2"/>
              <a:gd name="T4" fmla="*/ 1 w 2"/>
              <a:gd name="T5" fmla="*/ 0 h 2"/>
              <a:gd name="T6" fmla="*/ 0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0" y="1"/>
                  <a:pt x="1" y="2"/>
                  <a:pt x="2" y="2"/>
                </a:cubicBezTo>
                <a:cubicBezTo>
                  <a:pt x="2" y="2"/>
                  <a:pt x="1" y="1"/>
                  <a:pt x="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8" name="Freeform 110"/>
          <p:cNvSpPr/>
          <p:nvPr/>
        </p:nvSpPr>
        <p:spPr bwMode="auto">
          <a:xfrm>
            <a:off x="8522440" y="2316900"/>
            <a:ext cx="304322" cy="266117"/>
          </a:xfrm>
          <a:custGeom>
            <a:avLst/>
            <a:gdLst>
              <a:gd name="T0" fmla="*/ 8 w 429"/>
              <a:gd name="T1" fmla="*/ 252 h 373"/>
              <a:gd name="T2" fmla="*/ 115 w 429"/>
              <a:gd name="T3" fmla="*/ 92 h 373"/>
              <a:gd name="T4" fmla="*/ 344 w 429"/>
              <a:gd name="T5" fmla="*/ 120 h 373"/>
              <a:gd name="T6" fmla="*/ 346 w 429"/>
              <a:gd name="T7" fmla="*/ 121 h 373"/>
              <a:gd name="T8" fmla="*/ 350 w 429"/>
              <a:gd name="T9" fmla="*/ 369 h 373"/>
              <a:gd name="T10" fmla="*/ 347 w 429"/>
              <a:gd name="T11" fmla="*/ 372 h 373"/>
              <a:gd name="T12" fmla="*/ 355 w 429"/>
              <a:gd name="T13" fmla="*/ 373 h 373"/>
              <a:gd name="T14" fmla="*/ 352 w 429"/>
              <a:gd name="T15" fmla="*/ 117 h 373"/>
              <a:gd name="T16" fmla="*/ 349 w 429"/>
              <a:gd name="T17" fmla="*/ 114 h 373"/>
              <a:gd name="T18" fmla="*/ 0 w 429"/>
              <a:gd name="T19" fmla="*/ 252 h 373"/>
              <a:gd name="T20" fmla="*/ 43 w 429"/>
              <a:gd name="T21" fmla="*/ 366 h 373"/>
              <a:gd name="T22" fmla="*/ 53 w 429"/>
              <a:gd name="T23" fmla="*/ 366 h 373"/>
              <a:gd name="T24" fmla="*/ 8 w 429"/>
              <a:gd name="T25" fmla="*/ 252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9" h="373">
                <a:moveTo>
                  <a:pt x="8" y="252"/>
                </a:moveTo>
                <a:cubicBezTo>
                  <a:pt x="8" y="184"/>
                  <a:pt x="49" y="123"/>
                  <a:pt x="115" y="92"/>
                </a:cubicBezTo>
                <a:cubicBezTo>
                  <a:pt x="187" y="59"/>
                  <a:pt x="270" y="69"/>
                  <a:pt x="344" y="120"/>
                </a:cubicBezTo>
                <a:cubicBezTo>
                  <a:pt x="345" y="120"/>
                  <a:pt x="345" y="121"/>
                  <a:pt x="346" y="121"/>
                </a:cubicBezTo>
                <a:cubicBezTo>
                  <a:pt x="427" y="221"/>
                  <a:pt x="399" y="317"/>
                  <a:pt x="350" y="369"/>
                </a:cubicBezTo>
                <a:cubicBezTo>
                  <a:pt x="347" y="372"/>
                  <a:pt x="347" y="372"/>
                  <a:pt x="347" y="372"/>
                </a:cubicBezTo>
                <a:cubicBezTo>
                  <a:pt x="349" y="372"/>
                  <a:pt x="352" y="373"/>
                  <a:pt x="355" y="373"/>
                </a:cubicBezTo>
                <a:cubicBezTo>
                  <a:pt x="415" y="310"/>
                  <a:pt x="429" y="212"/>
                  <a:pt x="352" y="117"/>
                </a:cubicBezTo>
                <a:cubicBezTo>
                  <a:pt x="351" y="116"/>
                  <a:pt x="350" y="115"/>
                  <a:pt x="349" y="114"/>
                </a:cubicBezTo>
                <a:cubicBezTo>
                  <a:pt x="182" y="0"/>
                  <a:pt x="0" y="107"/>
                  <a:pt x="0" y="252"/>
                </a:cubicBezTo>
                <a:cubicBezTo>
                  <a:pt x="0" y="295"/>
                  <a:pt x="16" y="334"/>
                  <a:pt x="43" y="366"/>
                </a:cubicBezTo>
                <a:cubicBezTo>
                  <a:pt x="46" y="366"/>
                  <a:pt x="50" y="366"/>
                  <a:pt x="53" y="366"/>
                </a:cubicBezTo>
                <a:cubicBezTo>
                  <a:pt x="24" y="333"/>
                  <a:pt x="8" y="293"/>
                  <a:pt x="8" y="25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9" name="Freeform 111"/>
          <p:cNvSpPr/>
          <p:nvPr/>
        </p:nvSpPr>
        <p:spPr bwMode="auto">
          <a:xfrm>
            <a:off x="8775384" y="2583017"/>
            <a:ext cx="165994" cy="3952"/>
          </a:xfrm>
          <a:custGeom>
            <a:avLst/>
            <a:gdLst>
              <a:gd name="T0" fmla="*/ 232 w 232"/>
              <a:gd name="T1" fmla="*/ 0 h 7"/>
              <a:gd name="T2" fmla="*/ 0 w 232"/>
              <a:gd name="T3" fmla="*/ 0 h 7"/>
              <a:gd name="T4" fmla="*/ 232 w 232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2" h="7">
                <a:moveTo>
                  <a:pt x="232" y="0"/>
                </a:moveTo>
                <a:cubicBezTo>
                  <a:pt x="0" y="0"/>
                  <a:pt x="0" y="0"/>
                  <a:pt x="0" y="0"/>
                </a:cubicBezTo>
                <a:cubicBezTo>
                  <a:pt x="50" y="7"/>
                  <a:pt x="153" y="3"/>
                  <a:pt x="23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0" name="Freeform 112"/>
          <p:cNvSpPr/>
          <p:nvPr/>
        </p:nvSpPr>
        <p:spPr bwMode="auto">
          <a:xfrm>
            <a:off x="8258958" y="2581700"/>
            <a:ext cx="309592" cy="5270"/>
          </a:xfrm>
          <a:custGeom>
            <a:avLst/>
            <a:gdLst>
              <a:gd name="T0" fmla="*/ 420 w 435"/>
              <a:gd name="T1" fmla="*/ 1 h 8"/>
              <a:gd name="T2" fmla="*/ 402 w 435"/>
              <a:gd name="T3" fmla="*/ 1 h 8"/>
              <a:gd name="T4" fmla="*/ 0 w 435"/>
              <a:gd name="T5" fmla="*/ 6 h 8"/>
              <a:gd name="T6" fmla="*/ 0 w 435"/>
              <a:gd name="T7" fmla="*/ 8 h 8"/>
              <a:gd name="T8" fmla="*/ 402 w 435"/>
              <a:gd name="T9" fmla="*/ 8 h 8"/>
              <a:gd name="T10" fmla="*/ 435 w 435"/>
              <a:gd name="T11" fmla="*/ 7 h 8"/>
              <a:gd name="T12" fmla="*/ 429 w 435"/>
              <a:gd name="T13" fmla="*/ 0 h 8"/>
              <a:gd name="T14" fmla="*/ 419 w 435"/>
              <a:gd name="T15" fmla="*/ 1 h 8"/>
              <a:gd name="T16" fmla="*/ 420 w 435"/>
              <a:gd name="T17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5" h="8">
                <a:moveTo>
                  <a:pt x="420" y="1"/>
                </a:moveTo>
                <a:cubicBezTo>
                  <a:pt x="402" y="1"/>
                  <a:pt x="402" y="1"/>
                  <a:pt x="402" y="1"/>
                </a:cubicBezTo>
                <a:cubicBezTo>
                  <a:pt x="268" y="5"/>
                  <a:pt x="134" y="6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402" y="8"/>
                  <a:pt x="402" y="8"/>
                  <a:pt x="402" y="8"/>
                </a:cubicBezTo>
                <a:cubicBezTo>
                  <a:pt x="413" y="8"/>
                  <a:pt x="424" y="8"/>
                  <a:pt x="435" y="7"/>
                </a:cubicBezTo>
                <a:cubicBezTo>
                  <a:pt x="429" y="0"/>
                  <a:pt x="429" y="0"/>
                  <a:pt x="429" y="0"/>
                </a:cubicBezTo>
                <a:cubicBezTo>
                  <a:pt x="426" y="0"/>
                  <a:pt x="422" y="0"/>
                  <a:pt x="419" y="1"/>
                </a:cubicBezTo>
                <a:cubicBezTo>
                  <a:pt x="420" y="1"/>
                  <a:pt x="420" y="1"/>
                  <a:pt x="420" y="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1" name="Freeform 113"/>
          <p:cNvSpPr/>
          <p:nvPr/>
        </p:nvSpPr>
        <p:spPr bwMode="auto">
          <a:xfrm>
            <a:off x="8941378" y="2581700"/>
            <a:ext cx="140963" cy="7904"/>
          </a:xfrm>
          <a:custGeom>
            <a:avLst/>
            <a:gdLst>
              <a:gd name="T0" fmla="*/ 0 w 199"/>
              <a:gd name="T1" fmla="*/ 9 h 11"/>
              <a:gd name="T2" fmla="*/ 192 w 199"/>
              <a:gd name="T3" fmla="*/ 9 h 11"/>
              <a:gd name="T4" fmla="*/ 192 w 199"/>
              <a:gd name="T5" fmla="*/ 10 h 11"/>
              <a:gd name="T6" fmla="*/ 199 w 199"/>
              <a:gd name="T7" fmla="*/ 11 h 11"/>
              <a:gd name="T8" fmla="*/ 199 w 199"/>
              <a:gd name="T9" fmla="*/ 10 h 11"/>
              <a:gd name="T10" fmla="*/ 197 w 199"/>
              <a:gd name="T11" fmla="*/ 7 h 11"/>
              <a:gd name="T12" fmla="*/ 199 w 199"/>
              <a:gd name="T13" fmla="*/ 7 h 11"/>
              <a:gd name="T14" fmla="*/ 199 w 199"/>
              <a:gd name="T15" fmla="*/ 4 h 11"/>
              <a:gd name="T16" fmla="*/ 0 w 199"/>
              <a:gd name="T17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11">
                <a:moveTo>
                  <a:pt x="0" y="9"/>
                </a:moveTo>
                <a:cubicBezTo>
                  <a:pt x="192" y="9"/>
                  <a:pt x="192" y="9"/>
                  <a:pt x="192" y="9"/>
                </a:cubicBezTo>
                <a:cubicBezTo>
                  <a:pt x="192" y="10"/>
                  <a:pt x="192" y="10"/>
                  <a:pt x="192" y="10"/>
                </a:cubicBezTo>
                <a:cubicBezTo>
                  <a:pt x="195" y="10"/>
                  <a:pt x="198" y="10"/>
                  <a:pt x="199" y="11"/>
                </a:cubicBezTo>
                <a:cubicBezTo>
                  <a:pt x="199" y="10"/>
                  <a:pt x="199" y="10"/>
                  <a:pt x="199" y="10"/>
                </a:cubicBezTo>
                <a:cubicBezTo>
                  <a:pt x="198" y="10"/>
                  <a:pt x="197" y="8"/>
                  <a:pt x="197" y="7"/>
                </a:cubicBezTo>
                <a:cubicBezTo>
                  <a:pt x="199" y="7"/>
                  <a:pt x="199" y="7"/>
                  <a:pt x="199" y="7"/>
                </a:cubicBezTo>
                <a:cubicBezTo>
                  <a:pt x="199" y="4"/>
                  <a:pt x="199" y="4"/>
                  <a:pt x="199" y="4"/>
                </a:cubicBezTo>
                <a:cubicBezTo>
                  <a:pt x="177" y="0"/>
                  <a:pt x="92" y="5"/>
                  <a:pt x="0" y="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2" name="Freeform 114"/>
          <p:cNvSpPr/>
          <p:nvPr/>
        </p:nvSpPr>
        <p:spPr bwMode="auto">
          <a:xfrm>
            <a:off x="8763527" y="2585652"/>
            <a:ext cx="14492" cy="1317"/>
          </a:xfrm>
          <a:custGeom>
            <a:avLst/>
            <a:gdLst>
              <a:gd name="T0" fmla="*/ 22 w 22"/>
              <a:gd name="T1" fmla="*/ 3 h 3"/>
              <a:gd name="T2" fmla="*/ 3 w 22"/>
              <a:gd name="T3" fmla="*/ 0 h 3"/>
              <a:gd name="T4" fmla="*/ 0 w 22"/>
              <a:gd name="T5" fmla="*/ 3 h 3"/>
              <a:gd name="T6" fmla="*/ 22 w 22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3">
                <a:moveTo>
                  <a:pt x="22" y="3"/>
                </a:moveTo>
                <a:cubicBezTo>
                  <a:pt x="15" y="2"/>
                  <a:pt x="8" y="1"/>
                  <a:pt x="3" y="0"/>
                </a:cubicBezTo>
                <a:cubicBezTo>
                  <a:pt x="0" y="3"/>
                  <a:pt x="0" y="3"/>
                  <a:pt x="0" y="3"/>
                </a:cubicBezTo>
                <a:cubicBezTo>
                  <a:pt x="22" y="3"/>
                  <a:pt x="22" y="3"/>
                  <a:pt x="22" y="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3" name="Freeform 115"/>
          <p:cNvSpPr/>
          <p:nvPr/>
        </p:nvSpPr>
        <p:spPr bwMode="auto">
          <a:xfrm>
            <a:off x="8258958" y="2583017"/>
            <a:ext cx="285879" cy="2635"/>
          </a:xfrm>
          <a:custGeom>
            <a:avLst/>
            <a:gdLst>
              <a:gd name="T0" fmla="*/ 402 w 402"/>
              <a:gd name="T1" fmla="*/ 0 h 5"/>
              <a:gd name="T2" fmla="*/ 0 w 402"/>
              <a:gd name="T3" fmla="*/ 0 h 5"/>
              <a:gd name="T4" fmla="*/ 0 w 402"/>
              <a:gd name="T5" fmla="*/ 5 h 5"/>
              <a:gd name="T6" fmla="*/ 402 w 402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2" h="5">
                <a:moveTo>
                  <a:pt x="4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134" y="5"/>
                  <a:pt x="268" y="4"/>
                  <a:pt x="40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4" name="Freeform 116"/>
          <p:cNvSpPr/>
          <p:nvPr/>
        </p:nvSpPr>
        <p:spPr bwMode="auto">
          <a:xfrm>
            <a:off x="8552741" y="2577748"/>
            <a:ext cx="10539" cy="5270"/>
          </a:xfrm>
          <a:custGeom>
            <a:avLst/>
            <a:gdLst>
              <a:gd name="T0" fmla="*/ 16 w 16"/>
              <a:gd name="T1" fmla="*/ 6 h 7"/>
              <a:gd name="T2" fmla="*/ 12 w 16"/>
              <a:gd name="T3" fmla="*/ 3 h 7"/>
              <a:gd name="T4" fmla="*/ 10 w 16"/>
              <a:gd name="T5" fmla="*/ 0 h 7"/>
              <a:gd name="T6" fmla="*/ 0 w 16"/>
              <a:gd name="T7" fmla="*/ 0 h 7"/>
              <a:gd name="T8" fmla="*/ 6 w 16"/>
              <a:gd name="T9" fmla="*/ 7 h 7"/>
              <a:gd name="T10" fmla="*/ 16 w 16"/>
              <a:gd name="T11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7">
                <a:moveTo>
                  <a:pt x="16" y="6"/>
                </a:moveTo>
                <a:cubicBezTo>
                  <a:pt x="12" y="3"/>
                  <a:pt x="12" y="3"/>
                  <a:pt x="12" y="3"/>
                </a:cubicBezTo>
                <a:cubicBezTo>
                  <a:pt x="11" y="2"/>
                  <a:pt x="11" y="0"/>
                  <a:pt x="10" y="0"/>
                </a:cubicBezTo>
                <a:cubicBezTo>
                  <a:pt x="7" y="0"/>
                  <a:pt x="3" y="0"/>
                  <a:pt x="0" y="0"/>
                </a:cubicBezTo>
                <a:cubicBezTo>
                  <a:pt x="2" y="2"/>
                  <a:pt x="4" y="4"/>
                  <a:pt x="6" y="7"/>
                </a:cubicBezTo>
                <a:cubicBezTo>
                  <a:pt x="9" y="6"/>
                  <a:pt x="13" y="6"/>
                  <a:pt x="16" y="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5" name="Freeform 117"/>
          <p:cNvSpPr/>
          <p:nvPr/>
        </p:nvSpPr>
        <p:spPr bwMode="auto">
          <a:xfrm>
            <a:off x="8764844" y="2581700"/>
            <a:ext cx="317497" cy="5270"/>
          </a:xfrm>
          <a:custGeom>
            <a:avLst/>
            <a:gdLst>
              <a:gd name="T0" fmla="*/ 15 w 446"/>
              <a:gd name="T1" fmla="*/ 2 h 9"/>
              <a:gd name="T2" fmla="*/ 13 w 446"/>
              <a:gd name="T3" fmla="*/ 2 h 9"/>
              <a:gd name="T4" fmla="*/ 13 w 446"/>
              <a:gd name="T5" fmla="*/ 2 h 9"/>
              <a:gd name="T6" fmla="*/ 5 w 446"/>
              <a:gd name="T7" fmla="*/ 1 h 9"/>
              <a:gd name="T8" fmla="*/ 0 w 446"/>
              <a:gd name="T9" fmla="*/ 6 h 9"/>
              <a:gd name="T10" fmla="*/ 19 w 446"/>
              <a:gd name="T11" fmla="*/ 9 h 9"/>
              <a:gd name="T12" fmla="*/ 247 w 446"/>
              <a:gd name="T13" fmla="*/ 9 h 9"/>
              <a:gd name="T14" fmla="*/ 446 w 446"/>
              <a:gd name="T15" fmla="*/ 4 h 9"/>
              <a:gd name="T16" fmla="*/ 446 w 446"/>
              <a:gd name="T17" fmla="*/ 2 h 9"/>
              <a:gd name="T18" fmla="*/ 247 w 446"/>
              <a:gd name="T19" fmla="*/ 2 h 9"/>
              <a:gd name="T20" fmla="*/ 15 w 446"/>
              <a:gd name="T21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6" h="9">
                <a:moveTo>
                  <a:pt x="15" y="2"/>
                </a:move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0" y="2"/>
                  <a:pt x="7" y="1"/>
                  <a:pt x="5" y="1"/>
                </a:cubicBezTo>
                <a:cubicBezTo>
                  <a:pt x="0" y="6"/>
                  <a:pt x="0" y="6"/>
                  <a:pt x="0" y="6"/>
                </a:cubicBezTo>
                <a:cubicBezTo>
                  <a:pt x="5" y="7"/>
                  <a:pt x="12" y="8"/>
                  <a:pt x="19" y="9"/>
                </a:cubicBezTo>
                <a:cubicBezTo>
                  <a:pt x="247" y="9"/>
                  <a:pt x="247" y="9"/>
                  <a:pt x="247" y="9"/>
                </a:cubicBezTo>
                <a:cubicBezTo>
                  <a:pt x="339" y="5"/>
                  <a:pt x="424" y="0"/>
                  <a:pt x="446" y="4"/>
                </a:cubicBezTo>
                <a:cubicBezTo>
                  <a:pt x="446" y="2"/>
                  <a:pt x="446" y="2"/>
                  <a:pt x="446" y="2"/>
                </a:cubicBezTo>
                <a:cubicBezTo>
                  <a:pt x="247" y="2"/>
                  <a:pt x="247" y="2"/>
                  <a:pt x="247" y="2"/>
                </a:cubicBezTo>
                <a:cubicBezTo>
                  <a:pt x="168" y="5"/>
                  <a:pt x="65" y="9"/>
                  <a:pt x="15" y="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6" name="Freeform 118"/>
          <p:cNvSpPr/>
          <p:nvPr/>
        </p:nvSpPr>
        <p:spPr bwMode="auto">
          <a:xfrm>
            <a:off x="7131252" y="1817601"/>
            <a:ext cx="288513" cy="754878"/>
          </a:xfrm>
          <a:custGeom>
            <a:avLst/>
            <a:gdLst>
              <a:gd name="T0" fmla="*/ 407 w 407"/>
              <a:gd name="T1" fmla="*/ 1061 h 1061"/>
              <a:gd name="T2" fmla="*/ 407 w 407"/>
              <a:gd name="T3" fmla="*/ 683 h 1061"/>
              <a:gd name="T4" fmla="*/ 128 w 407"/>
              <a:gd name="T5" fmla="*/ 680 h 1061"/>
              <a:gd name="T6" fmla="*/ 125 w 407"/>
              <a:gd name="T7" fmla="*/ 677 h 1061"/>
              <a:gd name="T8" fmla="*/ 275 w 407"/>
              <a:gd name="T9" fmla="*/ 358 h 1061"/>
              <a:gd name="T10" fmla="*/ 407 w 407"/>
              <a:gd name="T11" fmla="*/ 403 h 1061"/>
              <a:gd name="T12" fmla="*/ 407 w 407"/>
              <a:gd name="T13" fmla="*/ 18 h 1061"/>
              <a:gd name="T14" fmla="*/ 404 w 407"/>
              <a:gd name="T15" fmla="*/ 18 h 1061"/>
              <a:gd name="T16" fmla="*/ 404 w 407"/>
              <a:gd name="T17" fmla="*/ 0 h 1061"/>
              <a:gd name="T18" fmla="*/ 399 w 407"/>
              <a:gd name="T19" fmla="*/ 0 h 1061"/>
              <a:gd name="T20" fmla="*/ 399 w 407"/>
              <a:gd name="T21" fmla="*/ 388 h 1061"/>
              <a:gd name="T22" fmla="*/ 275 w 407"/>
              <a:gd name="T23" fmla="*/ 351 h 1061"/>
              <a:gd name="T24" fmla="*/ 87 w 407"/>
              <a:gd name="T25" fmla="*/ 457 h 1061"/>
              <a:gd name="T26" fmla="*/ 118 w 407"/>
              <a:gd name="T27" fmla="*/ 681 h 1061"/>
              <a:gd name="T28" fmla="*/ 123 w 407"/>
              <a:gd name="T29" fmla="*/ 685 h 1061"/>
              <a:gd name="T30" fmla="*/ 399 w 407"/>
              <a:gd name="T31" fmla="*/ 698 h 1061"/>
              <a:gd name="T32" fmla="*/ 399 w 407"/>
              <a:gd name="T33" fmla="*/ 1061 h 1061"/>
              <a:gd name="T34" fmla="*/ 406 w 407"/>
              <a:gd name="T35" fmla="*/ 1061 h 1061"/>
              <a:gd name="T36" fmla="*/ 407 w 407"/>
              <a:gd name="T37" fmla="*/ 1061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7" h="1061">
                <a:moveTo>
                  <a:pt x="407" y="1061"/>
                </a:moveTo>
                <a:cubicBezTo>
                  <a:pt x="407" y="683"/>
                  <a:pt x="407" y="683"/>
                  <a:pt x="407" y="683"/>
                </a:cubicBezTo>
                <a:cubicBezTo>
                  <a:pt x="339" y="737"/>
                  <a:pt x="231" y="751"/>
                  <a:pt x="128" y="680"/>
                </a:cubicBezTo>
                <a:cubicBezTo>
                  <a:pt x="127" y="679"/>
                  <a:pt x="125" y="678"/>
                  <a:pt x="125" y="677"/>
                </a:cubicBezTo>
                <a:cubicBezTo>
                  <a:pt x="0" y="524"/>
                  <a:pt x="116" y="358"/>
                  <a:pt x="275" y="358"/>
                </a:cubicBezTo>
                <a:cubicBezTo>
                  <a:pt x="325" y="358"/>
                  <a:pt x="371" y="375"/>
                  <a:pt x="407" y="403"/>
                </a:cubicBezTo>
                <a:cubicBezTo>
                  <a:pt x="407" y="18"/>
                  <a:pt x="407" y="18"/>
                  <a:pt x="407" y="18"/>
                </a:cubicBezTo>
                <a:cubicBezTo>
                  <a:pt x="404" y="18"/>
                  <a:pt x="404" y="18"/>
                  <a:pt x="404" y="18"/>
                </a:cubicBezTo>
                <a:cubicBezTo>
                  <a:pt x="404" y="0"/>
                  <a:pt x="404" y="0"/>
                  <a:pt x="404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399" y="388"/>
                  <a:pt x="399" y="388"/>
                  <a:pt x="399" y="388"/>
                </a:cubicBezTo>
                <a:cubicBezTo>
                  <a:pt x="363" y="364"/>
                  <a:pt x="320" y="351"/>
                  <a:pt x="275" y="351"/>
                </a:cubicBezTo>
                <a:cubicBezTo>
                  <a:pt x="194" y="351"/>
                  <a:pt x="122" y="391"/>
                  <a:pt x="87" y="457"/>
                </a:cubicBezTo>
                <a:cubicBezTo>
                  <a:pt x="48" y="527"/>
                  <a:pt x="60" y="609"/>
                  <a:pt x="118" y="681"/>
                </a:cubicBezTo>
                <a:cubicBezTo>
                  <a:pt x="120" y="683"/>
                  <a:pt x="121" y="684"/>
                  <a:pt x="123" y="685"/>
                </a:cubicBezTo>
                <a:cubicBezTo>
                  <a:pt x="231" y="760"/>
                  <a:pt x="336" y="740"/>
                  <a:pt x="399" y="698"/>
                </a:cubicBezTo>
                <a:cubicBezTo>
                  <a:pt x="399" y="1061"/>
                  <a:pt x="399" y="1061"/>
                  <a:pt x="399" y="1061"/>
                </a:cubicBezTo>
                <a:cubicBezTo>
                  <a:pt x="406" y="1061"/>
                  <a:pt x="406" y="1061"/>
                  <a:pt x="406" y="1061"/>
                </a:cubicBezTo>
                <a:cubicBezTo>
                  <a:pt x="407" y="1061"/>
                  <a:pt x="407" y="1061"/>
                  <a:pt x="407" y="1061"/>
                </a:cubicBezTo>
              </a:path>
            </a:pathLst>
          </a:custGeom>
          <a:solidFill>
            <a:srgbClr val="519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7" name="Freeform 119"/>
          <p:cNvSpPr/>
          <p:nvPr/>
        </p:nvSpPr>
        <p:spPr bwMode="auto">
          <a:xfrm>
            <a:off x="7425035" y="2585652"/>
            <a:ext cx="818114" cy="255578"/>
          </a:xfrm>
          <a:custGeom>
            <a:avLst/>
            <a:gdLst>
              <a:gd name="T0" fmla="*/ 373 w 1151"/>
              <a:gd name="T1" fmla="*/ 109 h 359"/>
              <a:gd name="T2" fmla="*/ 488 w 1151"/>
              <a:gd name="T3" fmla="*/ 281 h 359"/>
              <a:gd name="T4" fmla="*/ 583 w 1151"/>
              <a:gd name="T5" fmla="*/ 302 h 359"/>
              <a:gd name="T6" fmla="*/ 731 w 1151"/>
              <a:gd name="T7" fmla="*/ 254 h 359"/>
              <a:gd name="T8" fmla="*/ 739 w 1151"/>
              <a:gd name="T9" fmla="*/ 246 h 359"/>
              <a:gd name="T10" fmla="*/ 760 w 1151"/>
              <a:gd name="T11" fmla="*/ 7 h 359"/>
              <a:gd name="T12" fmla="*/ 1151 w 1151"/>
              <a:gd name="T13" fmla="*/ 7 h 359"/>
              <a:gd name="T14" fmla="*/ 1151 w 1151"/>
              <a:gd name="T15" fmla="*/ 0 h 359"/>
              <a:gd name="T16" fmla="*/ 807 w 1151"/>
              <a:gd name="T17" fmla="*/ 0 h 359"/>
              <a:gd name="T18" fmla="*/ 748 w 1151"/>
              <a:gd name="T19" fmla="*/ 3 h 359"/>
              <a:gd name="T20" fmla="*/ 733 w 1151"/>
              <a:gd name="T21" fmla="*/ 242 h 359"/>
              <a:gd name="T22" fmla="*/ 726 w 1151"/>
              <a:gd name="T23" fmla="*/ 248 h 359"/>
              <a:gd name="T24" fmla="*/ 380 w 1151"/>
              <a:gd name="T25" fmla="*/ 109 h 359"/>
              <a:gd name="T26" fmla="*/ 420 w 1151"/>
              <a:gd name="T27" fmla="*/ 0 h 359"/>
              <a:gd name="T28" fmla="*/ 0 w 1151"/>
              <a:gd name="T29" fmla="*/ 0 h 359"/>
              <a:gd name="T30" fmla="*/ 0 w 1151"/>
              <a:gd name="T31" fmla="*/ 7 h 359"/>
              <a:gd name="T32" fmla="*/ 405 w 1151"/>
              <a:gd name="T33" fmla="*/ 7 h 359"/>
              <a:gd name="T34" fmla="*/ 373 w 1151"/>
              <a:gd name="T35" fmla="*/ 109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1" h="359">
                <a:moveTo>
                  <a:pt x="373" y="109"/>
                </a:moveTo>
                <a:cubicBezTo>
                  <a:pt x="373" y="182"/>
                  <a:pt x="417" y="248"/>
                  <a:pt x="488" y="281"/>
                </a:cubicBezTo>
                <a:cubicBezTo>
                  <a:pt x="518" y="295"/>
                  <a:pt x="550" y="302"/>
                  <a:pt x="583" y="302"/>
                </a:cubicBezTo>
                <a:cubicBezTo>
                  <a:pt x="632" y="302"/>
                  <a:pt x="683" y="286"/>
                  <a:pt x="731" y="254"/>
                </a:cubicBezTo>
                <a:cubicBezTo>
                  <a:pt x="734" y="252"/>
                  <a:pt x="737" y="249"/>
                  <a:pt x="739" y="246"/>
                </a:cubicBezTo>
                <a:cubicBezTo>
                  <a:pt x="814" y="155"/>
                  <a:pt x="800" y="65"/>
                  <a:pt x="760" y="7"/>
                </a:cubicBezTo>
                <a:cubicBezTo>
                  <a:pt x="1151" y="7"/>
                  <a:pt x="1151" y="7"/>
                  <a:pt x="1151" y="7"/>
                </a:cubicBezTo>
                <a:cubicBezTo>
                  <a:pt x="1151" y="0"/>
                  <a:pt x="1151" y="0"/>
                  <a:pt x="1151" y="0"/>
                </a:cubicBezTo>
                <a:cubicBezTo>
                  <a:pt x="807" y="0"/>
                  <a:pt x="807" y="0"/>
                  <a:pt x="807" y="0"/>
                </a:cubicBezTo>
                <a:cubicBezTo>
                  <a:pt x="785" y="1"/>
                  <a:pt x="765" y="2"/>
                  <a:pt x="748" y="3"/>
                </a:cubicBezTo>
                <a:cubicBezTo>
                  <a:pt x="796" y="65"/>
                  <a:pt x="804" y="155"/>
                  <a:pt x="733" y="242"/>
                </a:cubicBezTo>
                <a:cubicBezTo>
                  <a:pt x="731" y="244"/>
                  <a:pt x="729" y="247"/>
                  <a:pt x="726" y="248"/>
                </a:cubicBezTo>
                <a:cubicBezTo>
                  <a:pt x="560" y="359"/>
                  <a:pt x="380" y="254"/>
                  <a:pt x="380" y="109"/>
                </a:cubicBezTo>
                <a:cubicBezTo>
                  <a:pt x="380" y="68"/>
                  <a:pt x="395" y="30"/>
                  <a:pt x="4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405" y="7"/>
                  <a:pt x="405" y="7"/>
                  <a:pt x="405" y="7"/>
                </a:cubicBezTo>
                <a:cubicBezTo>
                  <a:pt x="384" y="37"/>
                  <a:pt x="373" y="73"/>
                  <a:pt x="373" y="10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8" name="Freeform 120"/>
          <p:cNvSpPr/>
          <p:nvPr/>
        </p:nvSpPr>
        <p:spPr bwMode="auto">
          <a:xfrm>
            <a:off x="7414496" y="2572478"/>
            <a:ext cx="5270" cy="18444"/>
          </a:xfrm>
          <a:custGeom>
            <a:avLst/>
            <a:gdLst>
              <a:gd name="T0" fmla="*/ 4 w 4"/>
              <a:gd name="T1" fmla="*/ 14 h 14"/>
              <a:gd name="T2" fmla="*/ 4 w 4"/>
              <a:gd name="T3" fmla="*/ 4 h 14"/>
              <a:gd name="T4" fmla="*/ 4 w 4"/>
              <a:gd name="T5" fmla="*/ 4 h 14"/>
              <a:gd name="T6" fmla="*/ 4 w 4"/>
              <a:gd name="T7" fmla="*/ 0 h 14"/>
              <a:gd name="T8" fmla="*/ 4 w 4"/>
              <a:gd name="T9" fmla="*/ 0 h 14"/>
              <a:gd name="T10" fmla="*/ 0 w 4"/>
              <a:gd name="T11" fmla="*/ 0 h 14"/>
              <a:gd name="T12" fmla="*/ 0 w 4"/>
              <a:gd name="T13" fmla="*/ 14 h 14"/>
              <a:gd name="T14" fmla="*/ 4 w 4"/>
              <a:gd name="T1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14">
                <a:moveTo>
                  <a:pt x="4" y="14"/>
                </a:moveTo>
                <a:lnTo>
                  <a:pt x="4" y="4"/>
                </a:lnTo>
                <a:lnTo>
                  <a:pt x="4" y="4"/>
                </a:lnTo>
                <a:lnTo>
                  <a:pt x="4" y="0"/>
                </a:lnTo>
                <a:lnTo>
                  <a:pt x="4" y="0"/>
                </a:lnTo>
                <a:lnTo>
                  <a:pt x="0" y="0"/>
                </a:lnTo>
                <a:lnTo>
                  <a:pt x="0" y="14"/>
                </a:lnTo>
                <a:lnTo>
                  <a:pt x="4" y="1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9" name="Freeform 121"/>
          <p:cNvSpPr/>
          <p:nvPr/>
        </p:nvSpPr>
        <p:spPr bwMode="auto">
          <a:xfrm>
            <a:off x="7419765" y="2577748"/>
            <a:ext cx="5270" cy="13174"/>
          </a:xfrm>
          <a:custGeom>
            <a:avLst/>
            <a:gdLst>
              <a:gd name="T0" fmla="*/ 4 w 4"/>
              <a:gd name="T1" fmla="*/ 6 h 10"/>
              <a:gd name="T2" fmla="*/ 0 w 4"/>
              <a:gd name="T3" fmla="*/ 6 h 10"/>
              <a:gd name="T4" fmla="*/ 0 w 4"/>
              <a:gd name="T5" fmla="*/ 0 h 10"/>
              <a:gd name="T6" fmla="*/ 0 w 4"/>
              <a:gd name="T7" fmla="*/ 0 h 10"/>
              <a:gd name="T8" fmla="*/ 0 w 4"/>
              <a:gd name="T9" fmla="*/ 10 h 10"/>
              <a:gd name="T10" fmla="*/ 4 w 4"/>
              <a:gd name="T11" fmla="*/ 10 h 10"/>
              <a:gd name="T12" fmla="*/ 4 w 4"/>
              <a:gd name="T13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10">
                <a:moveTo>
                  <a:pt x="4" y="6"/>
                </a:move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  <a:lnTo>
                  <a:pt x="0" y="10"/>
                </a:lnTo>
                <a:lnTo>
                  <a:pt x="4" y="10"/>
                </a:lnTo>
                <a:lnTo>
                  <a:pt x="4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" name="Freeform 122"/>
          <p:cNvSpPr/>
          <p:nvPr/>
        </p:nvSpPr>
        <p:spPr bwMode="auto">
          <a:xfrm>
            <a:off x="7955953" y="2585652"/>
            <a:ext cx="43475" cy="2635"/>
          </a:xfrm>
          <a:custGeom>
            <a:avLst/>
            <a:gdLst>
              <a:gd name="T0" fmla="*/ 2 w 61"/>
              <a:gd name="T1" fmla="*/ 3 h 3"/>
              <a:gd name="T2" fmla="*/ 61 w 61"/>
              <a:gd name="T3" fmla="*/ 0 h 3"/>
              <a:gd name="T4" fmla="*/ 0 w 61"/>
              <a:gd name="T5" fmla="*/ 0 h 3"/>
              <a:gd name="T6" fmla="*/ 2 w 61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" h="3">
                <a:moveTo>
                  <a:pt x="2" y="3"/>
                </a:moveTo>
                <a:cubicBezTo>
                  <a:pt x="19" y="2"/>
                  <a:pt x="39" y="1"/>
                  <a:pt x="6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2"/>
                  <a:pt x="2" y="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1" name="Freeform 123"/>
          <p:cNvSpPr/>
          <p:nvPr/>
        </p:nvSpPr>
        <p:spPr bwMode="auto">
          <a:xfrm>
            <a:off x="7428987" y="1817601"/>
            <a:ext cx="819431" cy="292466"/>
          </a:xfrm>
          <a:custGeom>
            <a:avLst/>
            <a:gdLst>
              <a:gd name="T0" fmla="*/ 426 w 1152"/>
              <a:gd name="T1" fmla="*/ 291 h 410"/>
              <a:gd name="T2" fmla="*/ 433 w 1152"/>
              <a:gd name="T3" fmla="*/ 297 h 410"/>
              <a:gd name="T4" fmla="*/ 780 w 1152"/>
              <a:gd name="T5" fmla="*/ 159 h 410"/>
              <a:gd name="T6" fmla="*/ 693 w 1152"/>
              <a:gd name="T7" fmla="*/ 7 h 410"/>
              <a:gd name="T8" fmla="*/ 1152 w 1152"/>
              <a:gd name="T9" fmla="*/ 7 h 410"/>
              <a:gd name="T10" fmla="*/ 1152 w 1152"/>
              <a:gd name="T11" fmla="*/ 0 h 410"/>
              <a:gd name="T12" fmla="*/ 669 w 1152"/>
              <a:gd name="T13" fmla="*/ 0 h 410"/>
              <a:gd name="T14" fmla="*/ 689 w 1152"/>
              <a:gd name="T15" fmla="*/ 12 h 410"/>
              <a:gd name="T16" fmla="*/ 772 w 1152"/>
              <a:gd name="T17" fmla="*/ 159 h 410"/>
              <a:gd name="T18" fmla="*/ 665 w 1152"/>
              <a:gd name="T19" fmla="*/ 318 h 410"/>
              <a:gd name="T20" fmla="*/ 438 w 1152"/>
              <a:gd name="T21" fmla="*/ 292 h 410"/>
              <a:gd name="T22" fmla="*/ 433 w 1152"/>
              <a:gd name="T23" fmla="*/ 287 h 410"/>
              <a:gd name="T24" fmla="*/ 385 w 1152"/>
              <a:gd name="T25" fmla="*/ 129 h 410"/>
              <a:gd name="T26" fmla="*/ 467 w 1152"/>
              <a:gd name="T27" fmla="*/ 12 h 410"/>
              <a:gd name="T28" fmla="*/ 487 w 1152"/>
              <a:gd name="T29" fmla="*/ 0 h 410"/>
              <a:gd name="T30" fmla="*/ 0 w 1152"/>
              <a:gd name="T31" fmla="*/ 0 h 410"/>
              <a:gd name="T32" fmla="*/ 0 w 1152"/>
              <a:gd name="T33" fmla="*/ 7 h 410"/>
              <a:gd name="T34" fmla="*/ 462 w 1152"/>
              <a:gd name="T35" fmla="*/ 7 h 410"/>
              <a:gd name="T36" fmla="*/ 426 w 1152"/>
              <a:gd name="T37" fmla="*/ 291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52" h="410">
                <a:moveTo>
                  <a:pt x="426" y="291"/>
                </a:moveTo>
                <a:cubicBezTo>
                  <a:pt x="428" y="293"/>
                  <a:pt x="431" y="296"/>
                  <a:pt x="433" y="297"/>
                </a:cubicBezTo>
                <a:cubicBezTo>
                  <a:pt x="599" y="410"/>
                  <a:pt x="780" y="304"/>
                  <a:pt x="780" y="159"/>
                </a:cubicBezTo>
                <a:cubicBezTo>
                  <a:pt x="780" y="96"/>
                  <a:pt x="746" y="40"/>
                  <a:pt x="693" y="7"/>
                </a:cubicBezTo>
                <a:cubicBezTo>
                  <a:pt x="1152" y="7"/>
                  <a:pt x="1152" y="7"/>
                  <a:pt x="1152" y="7"/>
                </a:cubicBezTo>
                <a:cubicBezTo>
                  <a:pt x="1152" y="0"/>
                  <a:pt x="1152" y="0"/>
                  <a:pt x="1152" y="0"/>
                </a:cubicBezTo>
                <a:cubicBezTo>
                  <a:pt x="669" y="0"/>
                  <a:pt x="669" y="0"/>
                  <a:pt x="669" y="0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741" y="46"/>
                  <a:pt x="772" y="100"/>
                  <a:pt x="772" y="159"/>
                </a:cubicBezTo>
                <a:cubicBezTo>
                  <a:pt x="772" y="227"/>
                  <a:pt x="731" y="288"/>
                  <a:pt x="665" y="318"/>
                </a:cubicBezTo>
                <a:cubicBezTo>
                  <a:pt x="594" y="351"/>
                  <a:pt x="511" y="341"/>
                  <a:pt x="438" y="292"/>
                </a:cubicBezTo>
                <a:cubicBezTo>
                  <a:pt x="436" y="290"/>
                  <a:pt x="434" y="289"/>
                  <a:pt x="433" y="287"/>
                </a:cubicBezTo>
                <a:cubicBezTo>
                  <a:pt x="392" y="237"/>
                  <a:pt x="376" y="182"/>
                  <a:pt x="385" y="129"/>
                </a:cubicBezTo>
                <a:cubicBezTo>
                  <a:pt x="394" y="82"/>
                  <a:pt x="424" y="40"/>
                  <a:pt x="467" y="12"/>
                </a:cubicBezTo>
                <a:cubicBezTo>
                  <a:pt x="487" y="0"/>
                  <a:pt x="487" y="0"/>
                  <a:pt x="4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462" y="7"/>
                  <a:pt x="462" y="7"/>
                  <a:pt x="462" y="7"/>
                </a:cubicBezTo>
                <a:cubicBezTo>
                  <a:pt x="374" y="62"/>
                  <a:pt x="337" y="180"/>
                  <a:pt x="426" y="29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" name="Freeform 124"/>
          <p:cNvSpPr/>
          <p:nvPr/>
        </p:nvSpPr>
        <p:spPr bwMode="auto">
          <a:xfrm>
            <a:off x="7418448" y="1817601"/>
            <a:ext cx="3952" cy="13174"/>
          </a:xfrm>
          <a:custGeom>
            <a:avLst/>
            <a:gdLst>
              <a:gd name="T0" fmla="*/ 1 w 3"/>
              <a:gd name="T1" fmla="*/ 10 h 10"/>
              <a:gd name="T2" fmla="*/ 1 w 3"/>
              <a:gd name="T3" fmla="*/ 4 h 10"/>
              <a:gd name="T4" fmla="*/ 3 w 3"/>
              <a:gd name="T5" fmla="*/ 4 h 10"/>
              <a:gd name="T6" fmla="*/ 3 w 3"/>
              <a:gd name="T7" fmla="*/ 0 h 10"/>
              <a:gd name="T8" fmla="*/ 0 w 3"/>
              <a:gd name="T9" fmla="*/ 0 h 10"/>
              <a:gd name="T10" fmla="*/ 0 w 3"/>
              <a:gd name="T11" fmla="*/ 10 h 10"/>
              <a:gd name="T12" fmla="*/ 1 w 3"/>
              <a:gd name="T1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0">
                <a:moveTo>
                  <a:pt x="1" y="10"/>
                </a:moveTo>
                <a:lnTo>
                  <a:pt x="1" y="4"/>
                </a:lnTo>
                <a:lnTo>
                  <a:pt x="3" y="4"/>
                </a:lnTo>
                <a:lnTo>
                  <a:pt x="3" y="0"/>
                </a:lnTo>
                <a:lnTo>
                  <a:pt x="0" y="0"/>
                </a:lnTo>
                <a:lnTo>
                  <a:pt x="0" y="10"/>
                </a:lnTo>
                <a:lnTo>
                  <a:pt x="1" y="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3" name="Rectangle 125"/>
          <p:cNvSpPr>
            <a:spLocks noChangeArrowheads="1"/>
          </p:cNvSpPr>
          <p:nvPr/>
        </p:nvSpPr>
        <p:spPr bwMode="auto">
          <a:xfrm>
            <a:off x="7422400" y="1817601"/>
            <a:ext cx="6587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4" name="Freeform 126"/>
          <p:cNvSpPr/>
          <p:nvPr/>
        </p:nvSpPr>
        <p:spPr bwMode="auto">
          <a:xfrm>
            <a:off x="8258958" y="2302408"/>
            <a:ext cx="187073" cy="51379"/>
          </a:xfrm>
          <a:custGeom>
            <a:avLst/>
            <a:gdLst>
              <a:gd name="T0" fmla="*/ 0 w 264"/>
              <a:gd name="T1" fmla="*/ 27 h 72"/>
              <a:gd name="T2" fmla="*/ 258 w 264"/>
              <a:gd name="T3" fmla="*/ 5 h 72"/>
              <a:gd name="T4" fmla="*/ 259 w 264"/>
              <a:gd name="T5" fmla="*/ 5 h 72"/>
              <a:gd name="T6" fmla="*/ 264 w 264"/>
              <a:gd name="T7" fmla="*/ 0 h 72"/>
              <a:gd name="T8" fmla="*/ 258 w 264"/>
              <a:gd name="T9" fmla="*/ 5 h 72"/>
              <a:gd name="T10" fmla="*/ 0 w 264"/>
              <a:gd name="T11" fmla="*/ 2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4" h="72">
                <a:moveTo>
                  <a:pt x="0" y="27"/>
                </a:moveTo>
                <a:cubicBezTo>
                  <a:pt x="63" y="61"/>
                  <a:pt x="160" y="72"/>
                  <a:pt x="258" y="5"/>
                </a:cubicBezTo>
                <a:cubicBezTo>
                  <a:pt x="259" y="5"/>
                  <a:pt x="259" y="5"/>
                  <a:pt x="259" y="5"/>
                </a:cubicBezTo>
                <a:cubicBezTo>
                  <a:pt x="261" y="4"/>
                  <a:pt x="262" y="2"/>
                  <a:pt x="264" y="0"/>
                </a:cubicBezTo>
                <a:cubicBezTo>
                  <a:pt x="262" y="2"/>
                  <a:pt x="261" y="4"/>
                  <a:pt x="258" y="5"/>
                </a:cubicBezTo>
                <a:cubicBezTo>
                  <a:pt x="160" y="72"/>
                  <a:pt x="63" y="61"/>
                  <a:pt x="0" y="2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5" name="Freeform 127"/>
          <p:cNvSpPr/>
          <p:nvPr/>
        </p:nvSpPr>
        <p:spPr bwMode="auto">
          <a:xfrm>
            <a:off x="8411778" y="2092940"/>
            <a:ext cx="15809" cy="10539"/>
          </a:xfrm>
          <a:custGeom>
            <a:avLst/>
            <a:gdLst>
              <a:gd name="T0" fmla="*/ 0 w 22"/>
              <a:gd name="T1" fmla="*/ 0 h 15"/>
              <a:gd name="T2" fmla="*/ 22 w 22"/>
              <a:gd name="T3" fmla="*/ 15 h 15"/>
              <a:gd name="T4" fmla="*/ 0 w 22"/>
              <a:gd name="T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" h="15">
                <a:moveTo>
                  <a:pt x="0" y="0"/>
                </a:moveTo>
                <a:cubicBezTo>
                  <a:pt x="8" y="4"/>
                  <a:pt x="15" y="9"/>
                  <a:pt x="22" y="15"/>
                </a:cubicBezTo>
                <a:cubicBezTo>
                  <a:pt x="15" y="9"/>
                  <a:pt x="8" y="4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6" name="Freeform 128"/>
          <p:cNvSpPr/>
          <p:nvPr/>
        </p:nvSpPr>
        <p:spPr bwMode="auto">
          <a:xfrm>
            <a:off x="8426269" y="2308995"/>
            <a:ext cx="1317" cy="1317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1"/>
                  <a:pt x="1" y="1"/>
                  <a:pt x="0" y="1"/>
                </a:cubicBezTo>
                <a:cubicBezTo>
                  <a:pt x="1" y="1"/>
                  <a:pt x="1" y="1"/>
                  <a:pt x="1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7" name="Freeform 129"/>
          <p:cNvSpPr/>
          <p:nvPr/>
        </p:nvSpPr>
        <p:spPr bwMode="auto">
          <a:xfrm>
            <a:off x="8439443" y="2287917"/>
            <a:ext cx="11857" cy="14492"/>
          </a:xfrm>
          <a:custGeom>
            <a:avLst/>
            <a:gdLst>
              <a:gd name="T0" fmla="*/ 0 w 17"/>
              <a:gd name="T1" fmla="*/ 20 h 20"/>
              <a:gd name="T2" fmla="*/ 7 w 17"/>
              <a:gd name="T3" fmla="*/ 14 h 20"/>
              <a:gd name="T4" fmla="*/ 17 w 17"/>
              <a:gd name="T5" fmla="*/ 0 h 20"/>
              <a:gd name="T6" fmla="*/ 7 w 17"/>
              <a:gd name="T7" fmla="*/ 14 h 20"/>
              <a:gd name="T8" fmla="*/ 0 w 17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0">
                <a:moveTo>
                  <a:pt x="0" y="20"/>
                </a:moveTo>
                <a:cubicBezTo>
                  <a:pt x="2" y="18"/>
                  <a:pt x="5" y="16"/>
                  <a:pt x="7" y="14"/>
                </a:cubicBezTo>
                <a:cubicBezTo>
                  <a:pt x="10" y="9"/>
                  <a:pt x="13" y="5"/>
                  <a:pt x="17" y="0"/>
                </a:cubicBezTo>
                <a:cubicBezTo>
                  <a:pt x="13" y="5"/>
                  <a:pt x="10" y="9"/>
                  <a:pt x="7" y="14"/>
                </a:cubicBezTo>
                <a:cubicBezTo>
                  <a:pt x="5" y="16"/>
                  <a:pt x="2" y="18"/>
                  <a:pt x="0" y="2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8" name="Freeform 130"/>
          <p:cNvSpPr/>
          <p:nvPr/>
        </p:nvSpPr>
        <p:spPr bwMode="auto">
          <a:xfrm>
            <a:off x="8449983" y="2123240"/>
            <a:ext cx="44792" cy="164677"/>
          </a:xfrm>
          <a:custGeom>
            <a:avLst/>
            <a:gdLst>
              <a:gd name="T0" fmla="*/ 2 w 62"/>
              <a:gd name="T1" fmla="*/ 230 h 230"/>
              <a:gd name="T2" fmla="*/ 0 w 62"/>
              <a:gd name="T3" fmla="*/ 0 h 230"/>
              <a:gd name="T4" fmla="*/ 2 w 62"/>
              <a:gd name="T5" fmla="*/ 23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2" h="230">
                <a:moveTo>
                  <a:pt x="2" y="230"/>
                </a:moveTo>
                <a:cubicBezTo>
                  <a:pt x="62" y="146"/>
                  <a:pt x="50" y="59"/>
                  <a:pt x="0" y="0"/>
                </a:cubicBezTo>
                <a:cubicBezTo>
                  <a:pt x="50" y="59"/>
                  <a:pt x="62" y="146"/>
                  <a:pt x="2" y="23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9" name="Freeform 131"/>
          <p:cNvSpPr/>
          <p:nvPr/>
        </p:nvSpPr>
        <p:spPr bwMode="auto">
          <a:xfrm>
            <a:off x="8398603" y="2319535"/>
            <a:ext cx="9222" cy="3952"/>
          </a:xfrm>
          <a:custGeom>
            <a:avLst/>
            <a:gdLst>
              <a:gd name="T0" fmla="*/ 12 w 12"/>
              <a:gd name="T1" fmla="*/ 0 h 5"/>
              <a:gd name="T2" fmla="*/ 0 w 12"/>
              <a:gd name="T3" fmla="*/ 5 h 5"/>
              <a:gd name="T4" fmla="*/ 12 w 12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5">
                <a:moveTo>
                  <a:pt x="12" y="0"/>
                </a:moveTo>
                <a:cubicBezTo>
                  <a:pt x="8" y="2"/>
                  <a:pt x="4" y="4"/>
                  <a:pt x="0" y="5"/>
                </a:cubicBezTo>
                <a:cubicBezTo>
                  <a:pt x="4" y="4"/>
                  <a:pt x="8" y="2"/>
                  <a:pt x="12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0" name="Freeform 132"/>
          <p:cNvSpPr/>
          <p:nvPr/>
        </p:nvSpPr>
        <p:spPr bwMode="auto">
          <a:xfrm>
            <a:off x="8347224" y="2073179"/>
            <a:ext cx="19761" cy="2635"/>
          </a:xfrm>
          <a:custGeom>
            <a:avLst/>
            <a:gdLst>
              <a:gd name="T0" fmla="*/ 0 w 28"/>
              <a:gd name="T1" fmla="*/ 0 h 4"/>
              <a:gd name="T2" fmla="*/ 28 w 28"/>
              <a:gd name="T3" fmla="*/ 4 h 4"/>
              <a:gd name="T4" fmla="*/ 0 w 28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" h="4">
                <a:moveTo>
                  <a:pt x="0" y="0"/>
                </a:moveTo>
                <a:cubicBezTo>
                  <a:pt x="9" y="1"/>
                  <a:pt x="19" y="2"/>
                  <a:pt x="28" y="4"/>
                </a:cubicBezTo>
                <a:cubicBezTo>
                  <a:pt x="19" y="2"/>
                  <a:pt x="9" y="1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1" name="Rectangle 133"/>
          <p:cNvSpPr>
            <a:spLocks noChangeArrowheads="1"/>
          </p:cNvSpPr>
          <p:nvPr/>
        </p:nvSpPr>
        <p:spPr bwMode="auto">
          <a:xfrm>
            <a:off x="8248418" y="1817601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2" name="Rectangle 134"/>
          <p:cNvSpPr>
            <a:spLocks noChangeArrowheads="1"/>
          </p:cNvSpPr>
          <p:nvPr/>
        </p:nvSpPr>
        <p:spPr bwMode="auto">
          <a:xfrm>
            <a:off x="8248418" y="1817601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3" name="Rectangle 135"/>
          <p:cNvSpPr>
            <a:spLocks noChangeArrowheads="1"/>
          </p:cNvSpPr>
          <p:nvPr/>
        </p:nvSpPr>
        <p:spPr bwMode="auto">
          <a:xfrm>
            <a:off x="8256323" y="1817601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4" name="Rectangle 136"/>
          <p:cNvSpPr>
            <a:spLocks noChangeArrowheads="1"/>
          </p:cNvSpPr>
          <p:nvPr/>
        </p:nvSpPr>
        <p:spPr bwMode="auto">
          <a:xfrm>
            <a:off x="8256323" y="1817601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5" name="Freeform 137"/>
          <p:cNvSpPr/>
          <p:nvPr/>
        </p:nvSpPr>
        <p:spPr bwMode="auto">
          <a:xfrm>
            <a:off x="8251053" y="1817601"/>
            <a:ext cx="5270" cy="5270"/>
          </a:xfrm>
          <a:custGeom>
            <a:avLst/>
            <a:gdLst>
              <a:gd name="T0" fmla="*/ 2 w 4"/>
              <a:gd name="T1" fmla="*/ 4 h 4"/>
              <a:gd name="T2" fmla="*/ 4 w 4"/>
              <a:gd name="T3" fmla="*/ 4 h 4"/>
              <a:gd name="T4" fmla="*/ 4 w 4"/>
              <a:gd name="T5" fmla="*/ 0 h 4"/>
              <a:gd name="T6" fmla="*/ 0 w 4"/>
              <a:gd name="T7" fmla="*/ 0 h 4"/>
              <a:gd name="T8" fmla="*/ 0 w 4"/>
              <a:gd name="T9" fmla="*/ 4 h 4"/>
              <a:gd name="T10" fmla="*/ 2 w 4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2" y="4"/>
                </a:moveTo>
                <a:lnTo>
                  <a:pt x="4" y="4"/>
                </a:lnTo>
                <a:lnTo>
                  <a:pt x="4" y="0"/>
                </a:lnTo>
                <a:lnTo>
                  <a:pt x="0" y="0"/>
                </a:lnTo>
                <a:lnTo>
                  <a:pt x="0" y="4"/>
                </a:lnTo>
                <a:lnTo>
                  <a:pt x="2" y="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6" name="Freeform 138"/>
          <p:cNvSpPr/>
          <p:nvPr/>
        </p:nvSpPr>
        <p:spPr bwMode="auto">
          <a:xfrm>
            <a:off x="8251053" y="1817601"/>
            <a:ext cx="5270" cy="5270"/>
          </a:xfrm>
          <a:custGeom>
            <a:avLst/>
            <a:gdLst>
              <a:gd name="T0" fmla="*/ 2 w 4"/>
              <a:gd name="T1" fmla="*/ 4 h 4"/>
              <a:gd name="T2" fmla="*/ 4 w 4"/>
              <a:gd name="T3" fmla="*/ 4 h 4"/>
              <a:gd name="T4" fmla="*/ 4 w 4"/>
              <a:gd name="T5" fmla="*/ 0 h 4"/>
              <a:gd name="T6" fmla="*/ 0 w 4"/>
              <a:gd name="T7" fmla="*/ 0 h 4"/>
              <a:gd name="T8" fmla="*/ 0 w 4"/>
              <a:gd name="T9" fmla="*/ 4 h 4"/>
              <a:gd name="T10" fmla="*/ 2 w 4"/>
              <a:gd name="T11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2" y="4"/>
                </a:moveTo>
                <a:lnTo>
                  <a:pt x="4" y="4"/>
                </a:lnTo>
                <a:lnTo>
                  <a:pt x="4" y="0"/>
                </a:lnTo>
                <a:lnTo>
                  <a:pt x="0" y="0"/>
                </a:lnTo>
                <a:lnTo>
                  <a:pt x="0" y="4"/>
                </a:lnTo>
                <a:lnTo>
                  <a:pt x="2" y="4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7" name="Freeform 139"/>
          <p:cNvSpPr/>
          <p:nvPr/>
        </p:nvSpPr>
        <p:spPr bwMode="auto">
          <a:xfrm>
            <a:off x="8253688" y="1836044"/>
            <a:ext cx="243721" cy="741703"/>
          </a:xfrm>
          <a:custGeom>
            <a:avLst/>
            <a:gdLst>
              <a:gd name="T0" fmla="*/ 0 w 342"/>
              <a:gd name="T1" fmla="*/ 366 h 1043"/>
              <a:gd name="T2" fmla="*/ 116 w 342"/>
              <a:gd name="T3" fmla="*/ 333 h 1043"/>
              <a:gd name="T4" fmla="*/ 131 w 342"/>
              <a:gd name="T5" fmla="*/ 333 h 1043"/>
              <a:gd name="T6" fmla="*/ 159 w 342"/>
              <a:gd name="T7" fmla="*/ 337 h 1043"/>
              <a:gd name="T8" fmla="*/ 199 w 342"/>
              <a:gd name="T9" fmla="*/ 349 h 1043"/>
              <a:gd name="T10" fmla="*/ 223 w 342"/>
              <a:gd name="T11" fmla="*/ 361 h 1043"/>
              <a:gd name="T12" fmla="*/ 245 w 342"/>
              <a:gd name="T13" fmla="*/ 376 h 1043"/>
              <a:gd name="T14" fmla="*/ 256 w 342"/>
              <a:gd name="T15" fmla="*/ 384 h 1043"/>
              <a:gd name="T16" fmla="*/ 276 w 342"/>
              <a:gd name="T17" fmla="*/ 405 h 1043"/>
              <a:gd name="T18" fmla="*/ 278 w 342"/>
              <a:gd name="T19" fmla="*/ 635 h 1043"/>
              <a:gd name="T20" fmla="*/ 278 w 342"/>
              <a:gd name="T21" fmla="*/ 636 h 1043"/>
              <a:gd name="T22" fmla="*/ 268 w 342"/>
              <a:gd name="T23" fmla="*/ 650 h 1043"/>
              <a:gd name="T24" fmla="*/ 261 w 342"/>
              <a:gd name="T25" fmla="*/ 656 h 1043"/>
              <a:gd name="T26" fmla="*/ 261 w 342"/>
              <a:gd name="T27" fmla="*/ 656 h 1043"/>
              <a:gd name="T28" fmla="*/ 244 w 342"/>
              <a:gd name="T29" fmla="*/ 666 h 1043"/>
              <a:gd name="T30" fmla="*/ 243 w 342"/>
              <a:gd name="T31" fmla="*/ 667 h 1043"/>
              <a:gd name="T32" fmla="*/ 216 w 342"/>
              <a:gd name="T33" fmla="*/ 681 h 1043"/>
              <a:gd name="T34" fmla="*/ 204 w 342"/>
              <a:gd name="T35" fmla="*/ 686 h 1043"/>
              <a:gd name="T36" fmla="*/ 41 w 342"/>
              <a:gd name="T37" fmla="*/ 690 h 1043"/>
              <a:gd name="T38" fmla="*/ 13 w 342"/>
              <a:gd name="T39" fmla="*/ 677 h 1043"/>
              <a:gd name="T40" fmla="*/ 0 w 342"/>
              <a:gd name="T41" fmla="*/ 670 h 1043"/>
              <a:gd name="T42" fmla="*/ 0 w 342"/>
              <a:gd name="T43" fmla="*/ 1035 h 1043"/>
              <a:gd name="T44" fmla="*/ 1 w 342"/>
              <a:gd name="T45" fmla="*/ 1036 h 1043"/>
              <a:gd name="T46" fmla="*/ 6 w 342"/>
              <a:gd name="T47" fmla="*/ 1037 h 1043"/>
              <a:gd name="T48" fmla="*/ 6 w 342"/>
              <a:gd name="T49" fmla="*/ 1043 h 1043"/>
              <a:gd name="T50" fmla="*/ 6 w 342"/>
              <a:gd name="T51" fmla="*/ 1043 h 1043"/>
              <a:gd name="T52" fmla="*/ 7 w 342"/>
              <a:gd name="T53" fmla="*/ 1043 h 1043"/>
              <a:gd name="T54" fmla="*/ 7 w 342"/>
              <a:gd name="T55" fmla="*/ 683 h 1043"/>
              <a:gd name="T56" fmla="*/ 265 w 342"/>
              <a:gd name="T57" fmla="*/ 661 h 1043"/>
              <a:gd name="T58" fmla="*/ 271 w 342"/>
              <a:gd name="T59" fmla="*/ 656 h 1043"/>
              <a:gd name="T60" fmla="*/ 274 w 342"/>
              <a:gd name="T61" fmla="*/ 654 h 1043"/>
              <a:gd name="T62" fmla="*/ 303 w 342"/>
              <a:gd name="T63" fmla="*/ 431 h 1043"/>
              <a:gd name="T64" fmla="*/ 160 w 342"/>
              <a:gd name="T65" fmla="*/ 330 h 1043"/>
              <a:gd name="T66" fmla="*/ 116 w 342"/>
              <a:gd name="T67" fmla="*/ 326 h 1043"/>
              <a:gd name="T68" fmla="*/ 7 w 342"/>
              <a:gd name="T69" fmla="*/ 353 h 1043"/>
              <a:gd name="T70" fmla="*/ 7 w 342"/>
              <a:gd name="T71" fmla="*/ 0 h 1043"/>
              <a:gd name="T72" fmla="*/ 0 w 342"/>
              <a:gd name="T73" fmla="*/ 0 h 1043"/>
              <a:gd name="T74" fmla="*/ 0 w 342"/>
              <a:gd name="T75" fmla="*/ 366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42" h="1043">
                <a:moveTo>
                  <a:pt x="0" y="366"/>
                </a:moveTo>
                <a:cubicBezTo>
                  <a:pt x="32" y="345"/>
                  <a:pt x="73" y="333"/>
                  <a:pt x="116" y="333"/>
                </a:cubicBezTo>
                <a:cubicBezTo>
                  <a:pt x="121" y="333"/>
                  <a:pt x="126" y="333"/>
                  <a:pt x="131" y="333"/>
                </a:cubicBezTo>
                <a:cubicBezTo>
                  <a:pt x="140" y="334"/>
                  <a:pt x="150" y="335"/>
                  <a:pt x="159" y="337"/>
                </a:cubicBezTo>
                <a:cubicBezTo>
                  <a:pt x="173" y="340"/>
                  <a:pt x="186" y="344"/>
                  <a:pt x="199" y="349"/>
                </a:cubicBezTo>
                <a:cubicBezTo>
                  <a:pt x="207" y="352"/>
                  <a:pt x="215" y="356"/>
                  <a:pt x="223" y="361"/>
                </a:cubicBezTo>
                <a:cubicBezTo>
                  <a:pt x="231" y="365"/>
                  <a:pt x="238" y="370"/>
                  <a:pt x="245" y="376"/>
                </a:cubicBezTo>
                <a:cubicBezTo>
                  <a:pt x="249" y="378"/>
                  <a:pt x="252" y="381"/>
                  <a:pt x="256" y="384"/>
                </a:cubicBezTo>
                <a:cubicBezTo>
                  <a:pt x="263" y="390"/>
                  <a:pt x="270" y="398"/>
                  <a:pt x="276" y="405"/>
                </a:cubicBezTo>
                <a:cubicBezTo>
                  <a:pt x="326" y="464"/>
                  <a:pt x="338" y="551"/>
                  <a:pt x="278" y="635"/>
                </a:cubicBezTo>
                <a:cubicBezTo>
                  <a:pt x="278" y="636"/>
                  <a:pt x="278" y="636"/>
                  <a:pt x="278" y="636"/>
                </a:cubicBezTo>
                <a:cubicBezTo>
                  <a:pt x="274" y="641"/>
                  <a:pt x="271" y="645"/>
                  <a:pt x="268" y="650"/>
                </a:cubicBezTo>
                <a:cubicBezTo>
                  <a:pt x="266" y="652"/>
                  <a:pt x="263" y="654"/>
                  <a:pt x="261" y="656"/>
                </a:cubicBezTo>
                <a:cubicBezTo>
                  <a:pt x="261" y="656"/>
                  <a:pt x="261" y="656"/>
                  <a:pt x="261" y="656"/>
                </a:cubicBezTo>
                <a:cubicBezTo>
                  <a:pt x="255" y="660"/>
                  <a:pt x="250" y="663"/>
                  <a:pt x="244" y="666"/>
                </a:cubicBezTo>
                <a:cubicBezTo>
                  <a:pt x="244" y="667"/>
                  <a:pt x="244" y="667"/>
                  <a:pt x="243" y="667"/>
                </a:cubicBezTo>
                <a:cubicBezTo>
                  <a:pt x="234" y="672"/>
                  <a:pt x="225" y="677"/>
                  <a:pt x="216" y="681"/>
                </a:cubicBezTo>
                <a:cubicBezTo>
                  <a:pt x="212" y="683"/>
                  <a:pt x="208" y="685"/>
                  <a:pt x="204" y="686"/>
                </a:cubicBezTo>
                <a:cubicBezTo>
                  <a:pt x="146" y="709"/>
                  <a:pt x="89" y="708"/>
                  <a:pt x="41" y="690"/>
                </a:cubicBezTo>
                <a:cubicBezTo>
                  <a:pt x="31" y="687"/>
                  <a:pt x="22" y="682"/>
                  <a:pt x="13" y="677"/>
                </a:cubicBezTo>
                <a:cubicBezTo>
                  <a:pt x="8" y="675"/>
                  <a:pt x="4" y="672"/>
                  <a:pt x="0" y="670"/>
                </a:cubicBezTo>
                <a:cubicBezTo>
                  <a:pt x="0" y="1035"/>
                  <a:pt x="0" y="1035"/>
                  <a:pt x="0" y="1035"/>
                </a:cubicBezTo>
                <a:cubicBezTo>
                  <a:pt x="0" y="1036"/>
                  <a:pt x="1" y="1036"/>
                  <a:pt x="1" y="1036"/>
                </a:cubicBezTo>
                <a:cubicBezTo>
                  <a:pt x="6" y="1037"/>
                  <a:pt x="6" y="1037"/>
                  <a:pt x="6" y="1037"/>
                </a:cubicBezTo>
                <a:cubicBezTo>
                  <a:pt x="6" y="1043"/>
                  <a:pt x="6" y="1043"/>
                  <a:pt x="6" y="1043"/>
                </a:cubicBezTo>
                <a:cubicBezTo>
                  <a:pt x="6" y="1043"/>
                  <a:pt x="6" y="1043"/>
                  <a:pt x="6" y="1043"/>
                </a:cubicBezTo>
                <a:cubicBezTo>
                  <a:pt x="7" y="1043"/>
                  <a:pt x="7" y="1043"/>
                  <a:pt x="7" y="1043"/>
                </a:cubicBezTo>
                <a:cubicBezTo>
                  <a:pt x="7" y="683"/>
                  <a:pt x="7" y="683"/>
                  <a:pt x="7" y="683"/>
                </a:cubicBezTo>
                <a:cubicBezTo>
                  <a:pt x="70" y="717"/>
                  <a:pt x="167" y="728"/>
                  <a:pt x="265" y="661"/>
                </a:cubicBezTo>
                <a:cubicBezTo>
                  <a:pt x="268" y="660"/>
                  <a:pt x="269" y="658"/>
                  <a:pt x="271" y="656"/>
                </a:cubicBezTo>
                <a:cubicBezTo>
                  <a:pt x="272" y="656"/>
                  <a:pt x="273" y="655"/>
                  <a:pt x="274" y="654"/>
                </a:cubicBezTo>
                <a:cubicBezTo>
                  <a:pt x="331" y="582"/>
                  <a:pt x="342" y="501"/>
                  <a:pt x="303" y="431"/>
                </a:cubicBezTo>
                <a:cubicBezTo>
                  <a:pt x="274" y="378"/>
                  <a:pt x="221" y="342"/>
                  <a:pt x="160" y="330"/>
                </a:cubicBezTo>
                <a:cubicBezTo>
                  <a:pt x="145" y="327"/>
                  <a:pt x="131" y="326"/>
                  <a:pt x="116" y="326"/>
                </a:cubicBezTo>
                <a:cubicBezTo>
                  <a:pt x="77" y="326"/>
                  <a:pt x="40" y="335"/>
                  <a:pt x="7" y="353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6"/>
                  <a:pt x="0" y="366"/>
                  <a:pt x="0" y="36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8" name="Freeform 140"/>
          <p:cNvSpPr/>
          <p:nvPr/>
        </p:nvSpPr>
        <p:spPr bwMode="auto">
          <a:xfrm>
            <a:off x="8253688" y="2572478"/>
            <a:ext cx="3952" cy="5270"/>
          </a:xfrm>
          <a:custGeom>
            <a:avLst/>
            <a:gdLst>
              <a:gd name="T0" fmla="*/ 6 w 6"/>
              <a:gd name="T1" fmla="*/ 8 h 8"/>
              <a:gd name="T2" fmla="*/ 6 w 6"/>
              <a:gd name="T3" fmla="*/ 8 h 8"/>
              <a:gd name="T4" fmla="*/ 6 w 6"/>
              <a:gd name="T5" fmla="*/ 2 h 8"/>
              <a:gd name="T6" fmla="*/ 1 w 6"/>
              <a:gd name="T7" fmla="*/ 1 h 8"/>
              <a:gd name="T8" fmla="*/ 0 w 6"/>
              <a:gd name="T9" fmla="*/ 0 h 8"/>
              <a:gd name="T10" fmla="*/ 0 w 6"/>
              <a:gd name="T11" fmla="*/ 8 h 8"/>
              <a:gd name="T12" fmla="*/ 6 w 6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8">
                <a:moveTo>
                  <a:pt x="6" y="8"/>
                </a:moveTo>
                <a:cubicBezTo>
                  <a:pt x="6" y="8"/>
                  <a:pt x="6" y="8"/>
                  <a:pt x="6" y="8"/>
                </a:cubicBezTo>
                <a:cubicBezTo>
                  <a:pt x="6" y="2"/>
                  <a:pt x="6" y="2"/>
                  <a:pt x="6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6" y="8"/>
                  <a:pt x="6" y="8"/>
                  <a:pt x="6" y="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9" name="Freeform 141"/>
          <p:cNvSpPr/>
          <p:nvPr/>
        </p:nvSpPr>
        <p:spPr bwMode="auto">
          <a:xfrm>
            <a:off x="8253688" y="1830775"/>
            <a:ext cx="5270" cy="5270"/>
          </a:xfrm>
          <a:custGeom>
            <a:avLst/>
            <a:gdLst>
              <a:gd name="T0" fmla="*/ 2 w 4"/>
              <a:gd name="T1" fmla="*/ 0 h 4"/>
              <a:gd name="T2" fmla="*/ 0 w 4"/>
              <a:gd name="T3" fmla="*/ 0 h 4"/>
              <a:gd name="T4" fmla="*/ 0 w 4"/>
              <a:gd name="T5" fmla="*/ 4 h 4"/>
              <a:gd name="T6" fmla="*/ 4 w 4"/>
              <a:gd name="T7" fmla="*/ 4 h 4"/>
              <a:gd name="T8" fmla="*/ 4 w 4"/>
              <a:gd name="T9" fmla="*/ 0 h 4"/>
              <a:gd name="T10" fmla="*/ 2 w 4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0" y="0"/>
                </a:lnTo>
                <a:lnTo>
                  <a:pt x="0" y="4"/>
                </a:lnTo>
                <a:lnTo>
                  <a:pt x="4" y="4"/>
                </a:lnTo>
                <a:lnTo>
                  <a:pt x="4" y="0"/>
                </a:lnTo>
                <a:lnTo>
                  <a:pt x="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0" name="Freeform 142"/>
          <p:cNvSpPr/>
          <p:nvPr/>
        </p:nvSpPr>
        <p:spPr bwMode="auto">
          <a:xfrm>
            <a:off x="8253688" y="1830775"/>
            <a:ext cx="5270" cy="5270"/>
          </a:xfrm>
          <a:custGeom>
            <a:avLst/>
            <a:gdLst>
              <a:gd name="T0" fmla="*/ 2 w 4"/>
              <a:gd name="T1" fmla="*/ 0 h 4"/>
              <a:gd name="T2" fmla="*/ 0 w 4"/>
              <a:gd name="T3" fmla="*/ 0 h 4"/>
              <a:gd name="T4" fmla="*/ 0 w 4"/>
              <a:gd name="T5" fmla="*/ 4 h 4"/>
              <a:gd name="T6" fmla="*/ 4 w 4"/>
              <a:gd name="T7" fmla="*/ 4 h 4"/>
              <a:gd name="T8" fmla="*/ 4 w 4"/>
              <a:gd name="T9" fmla="*/ 0 h 4"/>
              <a:gd name="T10" fmla="*/ 2 w 4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0" y="0"/>
                </a:lnTo>
                <a:lnTo>
                  <a:pt x="0" y="4"/>
                </a:lnTo>
                <a:lnTo>
                  <a:pt x="4" y="4"/>
                </a:lnTo>
                <a:lnTo>
                  <a:pt x="4" y="0"/>
                </a:lnTo>
                <a:lnTo>
                  <a:pt x="2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1" name="Freeform 143"/>
          <p:cNvSpPr/>
          <p:nvPr/>
        </p:nvSpPr>
        <p:spPr bwMode="auto">
          <a:xfrm>
            <a:off x="8256323" y="1822870"/>
            <a:ext cx="2635" cy="7904"/>
          </a:xfrm>
          <a:custGeom>
            <a:avLst/>
            <a:gdLst>
              <a:gd name="T0" fmla="*/ 2 w 2"/>
              <a:gd name="T1" fmla="*/ 6 h 6"/>
              <a:gd name="T2" fmla="*/ 2 w 2"/>
              <a:gd name="T3" fmla="*/ 3 h 6"/>
              <a:gd name="T4" fmla="*/ 2 w 2"/>
              <a:gd name="T5" fmla="*/ 0 h 6"/>
              <a:gd name="T6" fmla="*/ 0 w 2"/>
              <a:gd name="T7" fmla="*/ 0 h 6"/>
              <a:gd name="T8" fmla="*/ 0 w 2"/>
              <a:gd name="T9" fmla="*/ 6 h 6"/>
              <a:gd name="T10" fmla="*/ 2 w 2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2" y="6"/>
                </a:moveTo>
                <a:lnTo>
                  <a:pt x="2" y="3"/>
                </a:lnTo>
                <a:lnTo>
                  <a:pt x="2" y="0"/>
                </a:lnTo>
                <a:lnTo>
                  <a:pt x="0" y="0"/>
                </a:lnTo>
                <a:lnTo>
                  <a:pt x="0" y="6"/>
                </a:lnTo>
                <a:lnTo>
                  <a:pt x="2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2" name="Freeform 144"/>
          <p:cNvSpPr/>
          <p:nvPr/>
        </p:nvSpPr>
        <p:spPr bwMode="auto">
          <a:xfrm>
            <a:off x="8256323" y="1822870"/>
            <a:ext cx="2635" cy="7904"/>
          </a:xfrm>
          <a:custGeom>
            <a:avLst/>
            <a:gdLst>
              <a:gd name="T0" fmla="*/ 2 w 2"/>
              <a:gd name="T1" fmla="*/ 6 h 6"/>
              <a:gd name="T2" fmla="*/ 2 w 2"/>
              <a:gd name="T3" fmla="*/ 3 h 6"/>
              <a:gd name="T4" fmla="*/ 2 w 2"/>
              <a:gd name="T5" fmla="*/ 0 h 6"/>
              <a:gd name="T6" fmla="*/ 0 w 2"/>
              <a:gd name="T7" fmla="*/ 0 h 6"/>
              <a:gd name="T8" fmla="*/ 0 w 2"/>
              <a:gd name="T9" fmla="*/ 6 h 6"/>
              <a:gd name="T10" fmla="*/ 2 w 2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2" y="6"/>
                </a:moveTo>
                <a:lnTo>
                  <a:pt x="2" y="3"/>
                </a:lnTo>
                <a:lnTo>
                  <a:pt x="2" y="0"/>
                </a:lnTo>
                <a:lnTo>
                  <a:pt x="0" y="0"/>
                </a:lnTo>
                <a:lnTo>
                  <a:pt x="0" y="6"/>
                </a:lnTo>
                <a:lnTo>
                  <a:pt x="2" y="6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3" name="Rectangle 145"/>
          <p:cNvSpPr>
            <a:spLocks noChangeArrowheads="1"/>
          </p:cNvSpPr>
          <p:nvPr/>
        </p:nvSpPr>
        <p:spPr bwMode="auto">
          <a:xfrm>
            <a:off x="8253688" y="1822870"/>
            <a:ext cx="2635" cy="79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4" name="Rectangle 146"/>
          <p:cNvSpPr>
            <a:spLocks noChangeArrowheads="1"/>
          </p:cNvSpPr>
          <p:nvPr/>
        </p:nvSpPr>
        <p:spPr bwMode="auto">
          <a:xfrm>
            <a:off x="8253688" y="1822870"/>
            <a:ext cx="2635" cy="79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5" name="Rectangle 147"/>
          <p:cNvSpPr>
            <a:spLocks noChangeArrowheads="1"/>
          </p:cNvSpPr>
          <p:nvPr/>
        </p:nvSpPr>
        <p:spPr bwMode="auto">
          <a:xfrm>
            <a:off x="8257640" y="2590922"/>
            <a:ext cx="1317" cy="13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6" name="Rectangle 148"/>
          <p:cNvSpPr>
            <a:spLocks noChangeArrowheads="1"/>
          </p:cNvSpPr>
          <p:nvPr/>
        </p:nvSpPr>
        <p:spPr bwMode="auto">
          <a:xfrm>
            <a:off x="8257640" y="2590922"/>
            <a:ext cx="1317" cy="13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7" name="Freeform 149"/>
          <p:cNvSpPr/>
          <p:nvPr/>
        </p:nvSpPr>
        <p:spPr bwMode="auto">
          <a:xfrm>
            <a:off x="8255005" y="2590922"/>
            <a:ext cx="2635" cy="0"/>
          </a:xfrm>
          <a:custGeom>
            <a:avLst/>
            <a:gdLst>
              <a:gd name="T0" fmla="*/ 0 w 5"/>
              <a:gd name="T1" fmla="*/ 5 w 5"/>
              <a:gd name="T2" fmla="*/ 5 w 5"/>
              <a:gd name="T3" fmla="*/ 0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5">
                <a:moveTo>
                  <a:pt x="0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2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8" name="Freeform 150"/>
          <p:cNvSpPr/>
          <p:nvPr/>
        </p:nvSpPr>
        <p:spPr bwMode="auto">
          <a:xfrm>
            <a:off x="8257640" y="2586970"/>
            <a:ext cx="1317" cy="3952"/>
          </a:xfrm>
          <a:custGeom>
            <a:avLst/>
            <a:gdLst>
              <a:gd name="T0" fmla="*/ 0 w 1"/>
              <a:gd name="T1" fmla="*/ 0 h 5"/>
              <a:gd name="T2" fmla="*/ 0 w 1"/>
              <a:gd name="T3" fmla="*/ 5 h 5"/>
              <a:gd name="T4" fmla="*/ 1 w 1"/>
              <a:gd name="T5" fmla="*/ 5 h 5"/>
              <a:gd name="T6" fmla="*/ 1 w 1"/>
              <a:gd name="T7" fmla="*/ 0 h 5"/>
              <a:gd name="T8" fmla="*/ 0 w 1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5">
                <a:moveTo>
                  <a:pt x="0" y="0"/>
                </a:moveTo>
                <a:cubicBezTo>
                  <a:pt x="0" y="2"/>
                  <a:pt x="0" y="3"/>
                  <a:pt x="0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9" name="Freeform 151"/>
          <p:cNvSpPr/>
          <p:nvPr/>
        </p:nvSpPr>
        <p:spPr bwMode="auto">
          <a:xfrm>
            <a:off x="8255005" y="2586970"/>
            <a:ext cx="2635" cy="3952"/>
          </a:xfrm>
          <a:custGeom>
            <a:avLst/>
            <a:gdLst>
              <a:gd name="T0" fmla="*/ 0 w 5"/>
              <a:gd name="T1" fmla="*/ 5 h 5"/>
              <a:gd name="T2" fmla="*/ 5 w 5"/>
              <a:gd name="T3" fmla="*/ 5 h 5"/>
              <a:gd name="T4" fmla="*/ 5 w 5"/>
              <a:gd name="T5" fmla="*/ 0 h 5"/>
              <a:gd name="T6" fmla="*/ 0 w 5"/>
              <a:gd name="T7" fmla="*/ 0 h 5"/>
              <a:gd name="T8" fmla="*/ 0 w 5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0" y="5"/>
                </a:moveTo>
                <a:cubicBezTo>
                  <a:pt x="2" y="5"/>
                  <a:pt x="4" y="5"/>
                  <a:pt x="5" y="5"/>
                </a:cubicBezTo>
                <a:cubicBezTo>
                  <a:pt x="5" y="3"/>
                  <a:pt x="5" y="2"/>
                  <a:pt x="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0" name="Freeform 152"/>
          <p:cNvSpPr/>
          <p:nvPr/>
        </p:nvSpPr>
        <p:spPr bwMode="auto">
          <a:xfrm>
            <a:off x="8243149" y="2585652"/>
            <a:ext cx="3952" cy="5270"/>
          </a:xfrm>
          <a:custGeom>
            <a:avLst/>
            <a:gdLst>
              <a:gd name="T0" fmla="*/ 0 w 5"/>
              <a:gd name="T1" fmla="*/ 0 h 7"/>
              <a:gd name="T2" fmla="*/ 0 w 5"/>
              <a:gd name="T3" fmla="*/ 7 h 7"/>
              <a:gd name="T4" fmla="*/ 5 w 5"/>
              <a:gd name="T5" fmla="*/ 7 h 7"/>
              <a:gd name="T6" fmla="*/ 5 w 5"/>
              <a:gd name="T7" fmla="*/ 0 h 7"/>
              <a:gd name="T8" fmla="*/ 0 w 5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4"/>
                  <a:pt x="5" y="2"/>
                  <a:pt x="5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1" name="Freeform 153"/>
          <p:cNvSpPr/>
          <p:nvPr/>
        </p:nvSpPr>
        <p:spPr bwMode="auto">
          <a:xfrm>
            <a:off x="8247101" y="2585652"/>
            <a:ext cx="1317" cy="5270"/>
          </a:xfrm>
          <a:custGeom>
            <a:avLst/>
            <a:gdLst>
              <a:gd name="T0" fmla="*/ 1 w 1"/>
              <a:gd name="T1" fmla="*/ 0 h 7"/>
              <a:gd name="T2" fmla="*/ 0 w 1"/>
              <a:gd name="T3" fmla="*/ 0 h 7"/>
              <a:gd name="T4" fmla="*/ 0 w 1"/>
              <a:gd name="T5" fmla="*/ 7 h 7"/>
              <a:gd name="T6" fmla="*/ 1 w 1"/>
              <a:gd name="T7" fmla="*/ 7 h 7"/>
              <a:gd name="T8" fmla="*/ 1 w 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7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4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2" name="Rectangle 154"/>
          <p:cNvSpPr>
            <a:spLocks noChangeArrowheads="1"/>
          </p:cNvSpPr>
          <p:nvPr/>
        </p:nvSpPr>
        <p:spPr bwMode="auto">
          <a:xfrm>
            <a:off x="8248418" y="2585652"/>
            <a:ext cx="1317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3" name="Rectangle 155"/>
          <p:cNvSpPr>
            <a:spLocks noChangeArrowheads="1"/>
          </p:cNvSpPr>
          <p:nvPr/>
        </p:nvSpPr>
        <p:spPr bwMode="auto">
          <a:xfrm>
            <a:off x="8248418" y="2585652"/>
            <a:ext cx="1317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4" name="Freeform 156"/>
          <p:cNvSpPr/>
          <p:nvPr/>
        </p:nvSpPr>
        <p:spPr bwMode="auto">
          <a:xfrm>
            <a:off x="8257640" y="2577748"/>
            <a:ext cx="1317" cy="5270"/>
          </a:xfrm>
          <a:custGeom>
            <a:avLst/>
            <a:gdLst>
              <a:gd name="T0" fmla="*/ 0 w 1"/>
              <a:gd name="T1" fmla="*/ 7 h 7"/>
              <a:gd name="T2" fmla="*/ 1 w 1"/>
              <a:gd name="T3" fmla="*/ 7 h 7"/>
              <a:gd name="T4" fmla="*/ 1 w 1"/>
              <a:gd name="T5" fmla="*/ 5 h 7"/>
              <a:gd name="T6" fmla="*/ 1 w 1"/>
              <a:gd name="T7" fmla="*/ 0 h 7"/>
              <a:gd name="T8" fmla="*/ 0 w 1"/>
              <a:gd name="T9" fmla="*/ 0 h 7"/>
              <a:gd name="T10" fmla="*/ 0 w 1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7">
                <a:moveTo>
                  <a:pt x="0" y="7"/>
                </a:moveTo>
                <a:cubicBezTo>
                  <a:pt x="1" y="7"/>
                  <a:pt x="1" y="7"/>
                  <a:pt x="1" y="7"/>
                </a:cubicBezTo>
                <a:cubicBezTo>
                  <a:pt x="1" y="5"/>
                  <a:pt x="1" y="5"/>
                  <a:pt x="1" y="5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5"/>
                  <a:pt x="0" y="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5" name="Freeform 157"/>
          <p:cNvSpPr/>
          <p:nvPr/>
        </p:nvSpPr>
        <p:spPr bwMode="auto">
          <a:xfrm>
            <a:off x="8253688" y="2577748"/>
            <a:ext cx="3952" cy="5270"/>
          </a:xfrm>
          <a:custGeom>
            <a:avLst/>
            <a:gdLst>
              <a:gd name="T0" fmla="*/ 0 w 6"/>
              <a:gd name="T1" fmla="*/ 7 h 7"/>
              <a:gd name="T2" fmla="*/ 6 w 6"/>
              <a:gd name="T3" fmla="*/ 7 h 7"/>
              <a:gd name="T4" fmla="*/ 6 w 6"/>
              <a:gd name="T5" fmla="*/ 0 h 7"/>
              <a:gd name="T6" fmla="*/ 0 w 6"/>
              <a:gd name="T7" fmla="*/ 0 h 7"/>
              <a:gd name="T8" fmla="*/ 0 w 6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7">
                <a:moveTo>
                  <a:pt x="0" y="7"/>
                </a:moveTo>
                <a:cubicBezTo>
                  <a:pt x="6" y="7"/>
                  <a:pt x="6" y="7"/>
                  <a:pt x="6" y="7"/>
                </a:cubicBezTo>
                <a:cubicBezTo>
                  <a:pt x="6" y="5"/>
                  <a:pt x="6" y="2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0" y="7"/>
                  <a:pt x="0" y="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6" name="Freeform 158"/>
          <p:cNvSpPr/>
          <p:nvPr/>
        </p:nvSpPr>
        <p:spPr bwMode="auto">
          <a:xfrm>
            <a:off x="8253688" y="2590922"/>
            <a:ext cx="1317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7" name="Freeform 159"/>
          <p:cNvSpPr/>
          <p:nvPr/>
        </p:nvSpPr>
        <p:spPr bwMode="auto">
          <a:xfrm>
            <a:off x="8257640" y="2585652"/>
            <a:ext cx="1317" cy="1317"/>
          </a:xfrm>
          <a:custGeom>
            <a:avLst/>
            <a:gdLst>
              <a:gd name="T0" fmla="*/ 0 w 1"/>
              <a:gd name="T1" fmla="*/ 2 h 2"/>
              <a:gd name="T2" fmla="*/ 1 w 1"/>
              <a:gd name="T3" fmla="*/ 2 h 2"/>
              <a:gd name="T4" fmla="*/ 1 w 1"/>
              <a:gd name="T5" fmla="*/ 0 h 2"/>
              <a:gd name="T6" fmla="*/ 0 w 1"/>
              <a:gd name="T7" fmla="*/ 0 h 2"/>
              <a:gd name="T8" fmla="*/ 0 w 1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2"/>
                </a:moveTo>
                <a:cubicBezTo>
                  <a:pt x="1" y="2"/>
                  <a:pt x="1" y="2"/>
                  <a:pt x="1" y="2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8" name="Freeform 160"/>
          <p:cNvSpPr/>
          <p:nvPr/>
        </p:nvSpPr>
        <p:spPr bwMode="auto">
          <a:xfrm>
            <a:off x="8252371" y="2585652"/>
            <a:ext cx="5270" cy="5270"/>
          </a:xfrm>
          <a:custGeom>
            <a:avLst/>
            <a:gdLst>
              <a:gd name="T0" fmla="*/ 1 w 7"/>
              <a:gd name="T1" fmla="*/ 0 h 7"/>
              <a:gd name="T2" fmla="*/ 0 w 7"/>
              <a:gd name="T3" fmla="*/ 0 h 7"/>
              <a:gd name="T4" fmla="*/ 0 w 7"/>
              <a:gd name="T5" fmla="*/ 7 h 7"/>
              <a:gd name="T6" fmla="*/ 1 w 7"/>
              <a:gd name="T7" fmla="*/ 7 h 7"/>
              <a:gd name="T8" fmla="*/ 2 w 7"/>
              <a:gd name="T9" fmla="*/ 7 h 7"/>
              <a:gd name="T10" fmla="*/ 2 w 7"/>
              <a:gd name="T11" fmla="*/ 2 h 7"/>
              <a:gd name="T12" fmla="*/ 7 w 7"/>
              <a:gd name="T13" fmla="*/ 2 h 7"/>
              <a:gd name="T14" fmla="*/ 7 w 7"/>
              <a:gd name="T15" fmla="*/ 0 h 7"/>
              <a:gd name="T16" fmla="*/ 1 w 7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7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4"/>
                  <a:pt x="0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2" y="7"/>
                  <a:pt x="2" y="7"/>
                </a:cubicBezTo>
                <a:cubicBezTo>
                  <a:pt x="2" y="2"/>
                  <a:pt x="2" y="2"/>
                  <a:pt x="2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0"/>
                  <a:pt x="7" y="0"/>
                </a:cubicBezTo>
                <a:cubicBezTo>
                  <a:pt x="5" y="0"/>
                  <a:pt x="3" y="0"/>
                  <a:pt x="1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9" name="Freeform 161"/>
          <p:cNvSpPr/>
          <p:nvPr/>
        </p:nvSpPr>
        <p:spPr bwMode="auto">
          <a:xfrm>
            <a:off x="8249736" y="2585652"/>
            <a:ext cx="2635" cy="5270"/>
          </a:xfrm>
          <a:custGeom>
            <a:avLst/>
            <a:gdLst>
              <a:gd name="T0" fmla="*/ 0 w 5"/>
              <a:gd name="T1" fmla="*/ 0 h 7"/>
              <a:gd name="T2" fmla="*/ 0 w 5"/>
              <a:gd name="T3" fmla="*/ 7 h 7"/>
              <a:gd name="T4" fmla="*/ 5 w 5"/>
              <a:gd name="T5" fmla="*/ 7 h 7"/>
              <a:gd name="T6" fmla="*/ 5 w 5"/>
              <a:gd name="T7" fmla="*/ 0 h 7"/>
              <a:gd name="T8" fmla="*/ 0 w 5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4"/>
                  <a:pt x="5" y="2"/>
                  <a:pt x="5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0" name="Freeform 162"/>
          <p:cNvSpPr/>
          <p:nvPr/>
        </p:nvSpPr>
        <p:spPr bwMode="auto">
          <a:xfrm>
            <a:off x="8257640" y="2583017"/>
            <a:ext cx="1317" cy="2635"/>
          </a:xfrm>
          <a:custGeom>
            <a:avLst/>
            <a:gdLst>
              <a:gd name="T0" fmla="*/ 1 w 1"/>
              <a:gd name="T1" fmla="*/ 5 h 5"/>
              <a:gd name="T2" fmla="*/ 1 w 1"/>
              <a:gd name="T3" fmla="*/ 0 h 5"/>
              <a:gd name="T4" fmla="*/ 0 w 1"/>
              <a:gd name="T5" fmla="*/ 0 h 5"/>
              <a:gd name="T6" fmla="*/ 0 w 1"/>
              <a:gd name="T7" fmla="*/ 5 h 5"/>
              <a:gd name="T8" fmla="*/ 1 w 1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5">
                <a:moveTo>
                  <a:pt x="1" y="5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3"/>
                  <a:pt x="0" y="5"/>
                </a:cubicBezTo>
                <a:cubicBezTo>
                  <a:pt x="1" y="5"/>
                  <a:pt x="1" y="5"/>
                  <a:pt x="1" y="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1" name="Freeform 163"/>
          <p:cNvSpPr/>
          <p:nvPr/>
        </p:nvSpPr>
        <p:spPr bwMode="auto">
          <a:xfrm>
            <a:off x="8253688" y="2583017"/>
            <a:ext cx="3952" cy="2635"/>
          </a:xfrm>
          <a:custGeom>
            <a:avLst/>
            <a:gdLst>
              <a:gd name="T0" fmla="*/ 0 w 6"/>
              <a:gd name="T1" fmla="*/ 5 h 5"/>
              <a:gd name="T2" fmla="*/ 6 w 6"/>
              <a:gd name="T3" fmla="*/ 5 h 5"/>
              <a:gd name="T4" fmla="*/ 6 w 6"/>
              <a:gd name="T5" fmla="*/ 0 h 5"/>
              <a:gd name="T6" fmla="*/ 0 w 6"/>
              <a:gd name="T7" fmla="*/ 0 h 5"/>
              <a:gd name="T8" fmla="*/ 0 w 6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5">
                <a:moveTo>
                  <a:pt x="0" y="5"/>
                </a:moveTo>
                <a:cubicBezTo>
                  <a:pt x="2" y="5"/>
                  <a:pt x="4" y="5"/>
                  <a:pt x="6" y="5"/>
                </a:cubicBezTo>
                <a:cubicBezTo>
                  <a:pt x="6" y="3"/>
                  <a:pt x="6" y="2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2" name="Freeform 164"/>
          <p:cNvSpPr/>
          <p:nvPr/>
        </p:nvSpPr>
        <p:spPr bwMode="auto">
          <a:xfrm>
            <a:off x="8293210" y="2318217"/>
            <a:ext cx="106710" cy="17126"/>
          </a:xfrm>
          <a:custGeom>
            <a:avLst/>
            <a:gdLst>
              <a:gd name="T0" fmla="*/ 151 w 151"/>
              <a:gd name="T1" fmla="*/ 0 h 24"/>
              <a:gd name="T2" fmla="*/ 0 w 151"/>
              <a:gd name="T3" fmla="*/ 10 h 24"/>
              <a:gd name="T4" fmla="*/ 151 w 151"/>
              <a:gd name="T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1" h="24">
                <a:moveTo>
                  <a:pt x="151" y="0"/>
                </a:moveTo>
                <a:cubicBezTo>
                  <a:pt x="100" y="21"/>
                  <a:pt x="48" y="24"/>
                  <a:pt x="0" y="10"/>
                </a:cubicBezTo>
                <a:cubicBezTo>
                  <a:pt x="48" y="24"/>
                  <a:pt x="100" y="21"/>
                  <a:pt x="151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3" name="Freeform 165"/>
          <p:cNvSpPr/>
          <p:nvPr/>
        </p:nvSpPr>
        <p:spPr bwMode="auto">
          <a:xfrm>
            <a:off x="8402556" y="23169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4" name="Freeform 166"/>
          <p:cNvSpPr/>
          <p:nvPr/>
        </p:nvSpPr>
        <p:spPr bwMode="auto">
          <a:xfrm>
            <a:off x="8402556" y="23169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5" name="Freeform 167"/>
          <p:cNvSpPr/>
          <p:nvPr/>
        </p:nvSpPr>
        <p:spPr bwMode="auto">
          <a:xfrm>
            <a:off x="8248418" y="2081083"/>
            <a:ext cx="55331" cy="25031"/>
          </a:xfrm>
          <a:custGeom>
            <a:avLst/>
            <a:gdLst>
              <a:gd name="T0" fmla="*/ 0 w 79"/>
              <a:gd name="T1" fmla="*/ 36 h 36"/>
              <a:gd name="T2" fmla="*/ 12 w 79"/>
              <a:gd name="T3" fmla="*/ 28 h 36"/>
              <a:gd name="T4" fmla="*/ 79 w 79"/>
              <a:gd name="T5" fmla="*/ 0 h 36"/>
              <a:gd name="T6" fmla="*/ 12 w 79"/>
              <a:gd name="T7" fmla="*/ 28 h 36"/>
              <a:gd name="T8" fmla="*/ 0 w 79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36">
                <a:moveTo>
                  <a:pt x="0" y="36"/>
                </a:moveTo>
                <a:cubicBezTo>
                  <a:pt x="12" y="28"/>
                  <a:pt x="12" y="28"/>
                  <a:pt x="12" y="28"/>
                </a:cubicBezTo>
                <a:cubicBezTo>
                  <a:pt x="33" y="15"/>
                  <a:pt x="55" y="5"/>
                  <a:pt x="79" y="0"/>
                </a:cubicBezTo>
                <a:cubicBezTo>
                  <a:pt x="55" y="5"/>
                  <a:pt x="33" y="15"/>
                  <a:pt x="12" y="28"/>
                </a:cubicBezTo>
                <a:cubicBezTo>
                  <a:pt x="0" y="36"/>
                  <a:pt x="0" y="36"/>
                  <a:pt x="0" y="3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6" name="Freeform 168"/>
          <p:cNvSpPr/>
          <p:nvPr/>
        </p:nvSpPr>
        <p:spPr bwMode="auto">
          <a:xfrm>
            <a:off x="8392016" y="2087670"/>
            <a:ext cx="93536" cy="208151"/>
          </a:xfrm>
          <a:custGeom>
            <a:avLst/>
            <a:gdLst>
              <a:gd name="T0" fmla="*/ 95 w 131"/>
              <a:gd name="T1" fmla="*/ 83 h 291"/>
              <a:gd name="T2" fmla="*/ 0 w 131"/>
              <a:gd name="T3" fmla="*/ 0 h 291"/>
              <a:gd name="T4" fmla="*/ 95 w 131"/>
              <a:gd name="T5" fmla="*/ 83 h 291"/>
              <a:gd name="T6" fmla="*/ 66 w 131"/>
              <a:gd name="T7" fmla="*/ 291 h 291"/>
              <a:gd name="T8" fmla="*/ 66 w 131"/>
              <a:gd name="T9" fmla="*/ 291 h 291"/>
              <a:gd name="T10" fmla="*/ 66 w 131"/>
              <a:gd name="T11" fmla="*/ 291 h 291"/>
              <a:gd name="T12" fmla="*/ 95 w 131"/>
              <a:gd name="T13" fmla="*/ 83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291">
                <a:moveTo>
                  <a:pt x="95" y="83"/>
                </a:moveTo>
                <a:cubicBezTo>
                  <a:pt x="74" y="45"/>
                  <a:pt x="40" y="16"/>
                  <a:pt x="0" y="0"/>
                </a:cubicBezTo>
                <a:cubicBezTo>
                  <a:pt x="40" y="16"/>
                  <a:pt x="74" y="45"/>
                  <a:pt x="95" y="83"/>
                </a:cubicBezTo>
                <a:cubicBezTo>
                  <a:pt x="131" y="147"/>
                  <a:pt x="120" y="223"/>
                  <a:pt x="66" y="291"/>
                </a:cubicBezTo>
                <a:cubicBezTo>
                  <a:pt x="66" y="291"/>
                  <a:pt x="66" y="291"/>
                  <a:pt x="66" y="291"/>
                </a:cubicBezTo>
                <a:cubicBezTo>
                  <a:pt x="66" y="291"/>
                  <a:pt x="66" y="291"/>
                  <a:pt x="66" y="291"/>
                </a:cubicBezTo>
                <a:cubicBezTo>
                  <a:pt x="120" y="223"/>
                  <a:pt x="131" y="147"/>
                  <a:pt x="95" y="8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7" name="Freeform 169"/>
          <p:cNvSpPr/>
          <p:nvPr/>
        </p:nvSpPr>
        <p:spPr bwMode="auto">
          <a:xfrm>
            <a:off x="8248418" y="2302408"/>
            <a:ext cx="27666" cy="15809"/>
          </a:xfrm>
          <a:custGeom>
            <a:avLst/>
            <a:gdLst>
              <a:gd name="T0" fmla="*/ 40 w 40"/>
              <a:gd name="T1" fmla="*/ 23 h 23"/>
              <a:gd name="T2" fmla="*/ 12 w 40"/>
              <a:gd name="T3" fmla="*/ 8 h 23"/>
              <a:gd name="T4" fmla="*/ 0 w 40"/>
              <a:gd name="T5" fmla="*/ 0 h 23"/>
              <a:gd name="T6" fmla="*/ 12 w 40"/>
              <a:gd name="T7" fmla="*/ 8 h 23"/>
              <a:gd name="T8" fmla="*/ 40 w 40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23">
                <a:moveTo>
                  <a:pt x="40" y="23"/>
                </a:moveTo>
                <a:cubicBezTo>
                  <a:pt x="31" y="19"/>
                  <a:pt x="21" y="14"/>
                  <a:pt x="12" y="8"/>
                </a:cubicBezTo>
                <a:cubicBezTo>
                  <a:pt x="0" y="0"/>
                  <a:pt x="0" y="0"/>
                  <a:pt x="0" y="0"/>
                </a:cubicBezTo>
                <a:cubicBezTo>
                  <a:pt x="12" y="8"/>
                  <a:pt x="12" y="8"/>
                  <a:pt x="12" y="8"/>
                </a:cubicBezTo>
                <a:cubicBezTo>
                  <a:pt x="21" y="14"/>
                  <a:pt x="31" y="19"/>
                  <a:pt x="40" y="2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8" name="Freeform 170"/>
          <p:cNvSpPr/>
          <p:nvPr/>
        </p:nvSpPr>
        <p:spPr bwMode="auto">
          <a:xfrm>
            <a:off x="7131252" y="1830775"/>
            <a:ext cx="295101" cy="741703"/>
          </a:xfrm>
          <a:custGeom>
            <a:avLst/>
            <a:gdLst>
              <a:gd name="T0" fmla="*/ 415 w 415"/>
              <a:gd name="T1" fmla="*/ 650 h 1043"/>
              <a:gd name="T2" fmla="*/ 402 w 415"/>
              <a:gd name="T3" fmla="*/ 660 h 1043"/>
              <a:gd name="T4" fmla="*/ 132 w 415"/>
              <a:gd name="T5" fmla="*/ 656 h 1043"/>
              <a:gd name="T6" fmla="*/ 131 w 415"/>
              <a:gd name="T7" fmla="*/ 655 h 1043"/>
              <a:gd name="T8" fmla="*/ 100 w 415"/>
              <a:gd name="T9" fmla="*/ 445 h 1043"/>
              <a:gd name="T10" fmla="*/ 275 w 415"/>
              <a:gd name="T11" fmla="*/ 347 h 1043"/>
              <a:gd name="T12" fmla="*/ 402 w 415"/>
              <a:gd name="T13" fmla="*/ 390 h 1043"/>
              <a:gd name="T14" fmla="*/ 415 w 415"/>
              <a:gd name="T15" fmla="*/ 400 h 1043"/>
              <a:gd name="T16" fmla="*/ 415 w 415"/>
              <a:gd name="T17" fmla="*/ 7 h 1043"/>
              <a:gd name="T18" fmla="*/ 412 w 415"/>
              <a:gd name="T19" fmla="*/ 7 h 1043"/>
              <a:gd name="T20" fmla="*/ 411 w 415"/>
              <a:gd name="T21" fmla="*/ 0 h 1043"/>
              <a:gd name="T22" fmla="*/ 411 w 415"/>
              <a:gd name="T23" fmla="*/ 0 h 1043"/>
              <a:gd name="T24" fmla="*/ 407 w 415"/>
              <a:gd name="T25" fmla="*/ 0 h 1043"/>
              <a:gd name="T26" fmla="*/ 407 w 415"/>
              <a:gd name="T27" fmla="*/ 385 h 1043"/>
              <a:gd name="T28" fmla="*/ 275 w 415"/>
              <a:gd name="T29" fmla="*/ 340 h 1043"/>
              <a:gd name="T30" fmla="*/ 125 w 415"/>
              <a:gd name="T31" fmla="*/ 659 h 1043"/>
              <a:gd name="T32" fmla="*/ 128 w 415"/>
              <a:gd name="T33" fmla="*/ 662 h 1043"/>
              <a:gd name="T34" fmla="*/ 407 w 415"/>
              <a:gd name="T35" fmla="*/ 665 h 1043"/>
              <a:gd name="T36" fmla="*/ 407 w 415"/>
              <a:gd name="T37" fmla="*/ 1043 h 1043"/>
              <a:gd name="T38" fmla="*/ 415 w 415"/>
              <a:gd name="T39" fmla="*/ 1043 h 1043"/>
              <a:gd name="T40" fmla="*/ 415 w 415"/>
              <a:gd name="T41" fmla="*/ 65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5" h="1043">
                <a:moveTo>
                  <a:pt x="415" y="650"/>
                </a:moveTo>
                <a:cubicBezTo>
                  <a:pt x="402" y="660"/>
                  <a:pt x="402" y="660"/>
                  <a:pt x="402" y="660"/>
                </a:cubicBezTo>
                <a:cubicBezTo>
                  <a:pt x="345" y="705"/>
                  <a:pt x="241" y="731"/>
                  <a:pt x="132" y="656"/>
                </a:cubicBezTo>
                <a:cubicBezTo>
                  <a:pt x="132" y="656"/>
                  <a:pt x="131" y="655"/>
                  <a:pt x="131" y="655"/>
                </a:cubicBezTo>
                <a:cubicBezTo>
                  <a:pt x="75" y="587"/>
                  <a:pt x="64" y="511"/>
                  <a:pt x="100" y="445"/>
                </a:cubicBezTo>
                <a:cubicBezTo>
                  <a:pt x="133" y="384"/>
                  <a:pt x="200" y="347"/>
                  <a:pt x="275" y="347"/>
                </a:cubicBezTo>
                <a:cubicBezTo>
                  <a:pt x="321" y="347"/>
                  <a:pt x="367" y="362"/>
                  <a:pt x="402" y="390"/>
                </a:cubicBezTo>
                <a:cubicBezTo>
                  <a:pt x="415" y="400"/>
                  <a:pt x="415" y="400"/>
                  <a:pt x="415" y="400"/>
                </a:cubicBezTo>
                <a:cubicBezTo>
                  <a:pt x="415" y="7"/>
                  <a:pt x="415" y="7"/>
                  <a:pt x="415" y="7"/>
                </a:cubicBezTo>
                <a:cubicBezTo>
                  <a:pt x="413" y="7"/>
                  <a:pt x="412" y="7"/>
                  <a:pt x="412" y="7"/>
                </a:cubicBezTo>
                <a:cubicBezTo>
                  <a:pt x="411" y="0"/>
                  <a:pt x="411" y="0"/>
                  <a:pt x="411" y="0"/>
                </a:cubicBezTo>
                <a:cubicBezTo>
                  <a:pt x="411" y="0"/>
                  <a:pt x="411" y="0"/>
                  <a:pt x="411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407" y="385"/>
                  <a:pt x="407" y="385"/>
                  <a:pt x="407" y="385"/>
                </a:cubicBezTo>
                <a:cubicBezTo>
                  <a:pt x="371" y="357"/>
                  <a:pt x="325" y="340"/>
                  <a:pt x="275" y="340"/>
                </a:cubicBezTo>
                <a:cubicBezTo>
                  <a:pt x="116" y="340"/>
                  <a:pt x="0" y="506"/>
                  <a:pt x="125" y="659"/>
                </a:cubicBezTo>
                <a:cubicBezTo>
                  <a:pt x="125" y="660"/>
                  <a:pt x="127" y="661"/>
                  <a:pt x="128" y="662"/>
                </a:cubicBezTo>
                <a:cubicBezTo>
                  <a:pt x="231" y="733"/>
                  <a:pt x="339" y="719"/>
                  <a:pt x="407" y="665"/>
                </a:cubicBezTo>
                <a:cubicBezTo>
                  <a:pt x="407" y="1043"/>
                  <a:pt x="407" y="1043"/>
                  <a:pt x="407" y="1043"/>
                </a:cubicBezTo>
                <a:cubicBezTo>
                  <a:pt x="410" y="1043"/>
                  <a:pt x="412" y="1043"/>
                  <a:pt x="415" y="1043"/>
                </a:cubicBezTo>
                <a:lnTo>
                  <a:pt x="415" y="650"/>
                </a:lnTo>
                <a:close/>
              </a:path>
            </a:pathLst>
          </a:custGeom>
          <a:solidFill>
            <a:srgbClr val="519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9" name="Freeform 171"/>
          <p:cNvSpPr/>
          <p:nvPr/>
        </p:nvSpPr>
        <p:spPr bwMode="auto">
          <a:xfrm>
            <a:off x="8277401" y="2319535"/>
            <a:ext cx="1317" cy="0"/>
          </a:xfrm>
          <a:custGeom>
            <a:avLst/>
            <a:gdLst>
              <a:gd name="T0" fmla="*/ 0 w 2"/>
              <a:gd name="T1" fmla="*/ 2 w 2"/>
              <a:gd name="T2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0" name="Freeform 172"/>
          <p:cNvSpPr/>
          <p:nvPr/>
        </p:nvSpPr>
        <p:spPr bwMode="auto">
          <a:xfrm>
            <a:off x="8364351" y="2079766"/>
            <a:ext cx="18444" cy="5270"/>
          </a:xfrm>
          <a:custGeom>
            <a:avLst/>
            <a:gdLst>
              <a:gd name="T0" fmla="*/ 26 w 26"/>
              <a:gd name="T1" fmla="*/ 7 h 7"/>
              <a:gd name="T2" fmla="*/ 0 w 26"/>
              <a:gd name="T3" fmla="*/ 0 h 7"/>
              <a:gd name="T4" fmla="*/ 26 w 26"/>
              <a:gd name="T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7">
                <a:moveTo>
                  <a:pt x="26" y="7"/>
                </a:moveTo>
                <a:cubicBezTo>
                  <a:pt x="18" y="4"/>
                  <a:pt x="9" y="2"/>
                  <a:pt x="0" y="0"/>
                </a:cubicBezTo>
                <a:cubicBezTo>
                  <a:pt x="9" y="2"/>
                  <a:pt x="18" y="4"/>
                  <a:pt x="26" y="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1" name="Freeform 173"/>
          <p:cNvSpPr/>
          <p:nvPr/>
        </p:nvSpPr>
        <p:spPr bwMode="auto">
          <a:xfrm>
            <a:off x="7999427" y="2581700"/>
            <a:ext cx="243721" cy="3952"/>
          </a:xfrm>
          <a:custGeom>
            <a:avLst/>
            <a:gdLst>
              <a:gd name="T0" fmla="*/ 339 w 344"/>
              <a:gd name="T1" fmla="*/ 0 h 7"/>
              <a:gd name="T2" fmla="*/ 227 w 344"/>
              <a:gd name="T3" fmla="*/ 0 h 7"/>
              <a:gd name="T4" fmla="*/ 0 w 344"/>
              <a:gd name="T5" fmla="*/ 7 h 7"/>
              <a:gd name="T6" fmla="*/ 344 w 344"/>
              <a:gd name="T7" fmla="*/ 7 h 7"/>
              <a:gd name="T8" fmla="*/ 344 w 344"/>
              <a:gd name="T9" fmla="*/ 0 h 7"/>
              <a:gd name="T10" fmla="*/ 339 w 344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4" h="7">
                <a:moveTo>
                  <a:pt x="339" y="0"/>
                </a:moveTo>
                <a:cubicBezTo>
                  <a:pt x="227" y="0"/>
                  <a:pt x="227" y="0"/>
                  <a:pt x="227" y="0"/>
                </a:cubicBezTo>
                <a:cubicBezTo>
                  <a:pt x="156" y="1"/>
                  <a:pt x="68" y="3"/>
                  <a:pt x="0" y="7"/>
                </a:cubicBezTo>
                <a:cubicBezTo>
                  <a:pt x="344" y="7"/>
                  <a:pt x="344" y="7"/>
                  <a:pt x="344" y="7"/>
                </a:cubicBezTo>
                <a:cubicBezTo>
                  <a:pt x="344" y="0"/>
                  <a:pt x="344" y="0"/>
                  <a:pt x="344" y="0"/>
                </a:cubicBezTo>
                <a:cubicBezTo>
                  <a:pt x="343" y="0"/>
                  <a:pt x="341" y="0"/>
                  <a:pt x="339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2" name="Freeform 174"/>
          <p:cNvSpPr/>
          <p:nvPr/>
        </p:nvSpPr>
        <p:spPr bwMode="auto">
          <a:xfrm>
            <a:off x="7425035" y="2583017"/>
            <a:ext cx="571757" cy="258213"/>
          </a:xfrm>
          <a:custGeom>
            <a:avLst/>
            <a:gdLst>
              <a:gd name="T0" fmla="*/ 380 w 804"/>
              <a:gd name="T1" fmla="*/ 114 h 364"/>
              <a:gd name="T2" fmla="*/ 726 w 804"/>
              <a:gd name="T3" fmla="*/ 253 h 364"/>
              <a:gd name="T4" fmla="*/ 733 w 804"/>
              <a:gd name="T5" fmla="*/ 247 h 364"/>
              <a:gd name="T6" fmla="*/ 748 w 804"/>
              <a:gd name="T7" fmla="*/ 8 h 364"/>
              <a:gd name="T8" fmla="*/ 739 w 804"/>
              <a:gd name="T9" fmla="*/ 8 h 364"/>
              <a:gd name="T10" fmla="*/ 740 w 804"/>
              <a:gd name="T11" fmla="*/ 9 h 364"/>
              <a:gd name="T12" fmla="*/ 727 w 804"/>
              <a:gd name="T13" fmla="*/ 243 h 364"/>
              <a:gd name="T14" fmla="*/ 722 w 804"/>
              <a:gd name="T15" fmla="*/ 248 h 364"/>
              <a:gd name="T16" fmla="*/ 495 w 804"/>
              <a:gd name="T17" fmla="*/ 273 h 364"/>
              <a:gd name="T18" fmla="*/ 388 w 804"/>
              <a:gd name="T19" fmla="*/ 114 h 364"/>
              <a:gd name="T20" fmla="*/ 426 w 804"/>
              <a:gd name="T21" fmla="*/ 9 h 364"/>
              <a:gd name="T22" fmla="*/ 433 w 804"/>
              <a:gd name="T23" fmla="*/ 0 h 364"/>
              <a:gd name="T24" fmla="*/ 141 w 804"/>
              <a:gd name="T25" fmla="*/ 0 h 364"/>
              <a:gd name="T26" fmla="*/ 0 w 804"/>
              <a:gd name="T27" fmla="*/ 0 h 364"/>
              <a:gd name="T28" fmla="*/ 0 w 804"/>
              <a:gd name="T29" fmla="*/ 5 h 364"/>
              <a:gd name="T30" fmla="*/ 420 w 804"/>
              <a:gd name="T31" fmla="*/ 5 h 364"/>
              <a:gd name="T32" fmla="*/ 380 w 804"/>
              <a:gd name="T33" fmla="*/ 11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4" h="364">
                <a:moveTo>
                  <a:pt x="380" y="114"/>
                </a:moveTo>
                <a:cubicBezTo>
                  <a:pt x="380" y="259"/>
                  <a:pt x="560" y="364"/>
                  <a:pt x="726" y="253"/>
                </a:cubicBezTo>
                <a:cubicBezTo>
                  <a:pt x="729" y="252"/>
                  <a:pt x="731" y="249"/>
                  <a:pt x="733" y="247"/>
                </a:cubicBezTo>
                <a:cubicBezTo>
                  <a:pt x="804" y="160"/>
                  <a:pt x="796" y="70"/>
                  <a:pt x="748" y="8"/>
                </a:cubicBezTo>
                <a:cubicBezTo>
                  <a:pt x="745" y="8"/>
                  <a:pt x="742" y="8"/>
                  <a:pt x="739" y="8"/>
                </a:cubicBezTo>
                <a:cubicBezTo>
                  <a:pt x="740" y="9"/>
                  <a:pt x="740" y="9"/>
                  <a:pt x="740" y="9"/>
                </a:cubicBezTo>
                <a:cubicBezTo>
                  <a:pt x="782" y="62"/>
                  <a:pt x="801" y="151"/>
                  <a:pt x="727" y="243"/>
                </a:cubicBezTo>
                <a:cubicBezTo>
                  <a:pt x="725" y="245"/>
                  <a:pt x="724" y="246"/>
                  <a:pt x="722" y="248"/>
                </a:cubicBezTo>
                <a:cubicBezTo>
                  <a:pt x="648" y="297"/>
                  <a:pt x="565" y="306"/>
                  <a:pt x="495" y="273"/>
                </a:cubicBezTo>
                <a:cubicBezTo>
                  <a:pt x="429" y="243"/>
                  <a:pt x="388" y="182"/>
                  <a:pt x="388" y="114"/>
                </a:cubicBezTo>
                <a:cubicBezTo>
                  <a:pt x="388" y="76"/>
                  <a:pt x="401" y="40"/>
                  <a:pt x="426" y="9"/>
                </a:cubicBezTo>
                <a:cubicBezTo>
                  <a:pt x="433" y="0"/>
                  <a:pt x="433" y="0"/>
                  <a:pt x="433" y="0"/>
                </a:cubicBezTo>
                <a:cubicBezTo>
                  <a:pt x="335" y="1"/>
                  <a:pt x="237" y="1"/>
                  <a:pt x="141" y="0"/>
                </a:cubicBezTo>
                <a:cubicBezTo>
                  <a:pt x="94" y="0"/>
                  <a:pt x="47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420" y="5"/>
                  <a:pt x="420" y="5"/>
                  <a:pt x="420" y="5"/>
                </a:cubicBezTo>
                <a:cubicBezTo>
                  <a:pt x="395" y="35"/>
                  <a:pt x="380" y="73"/>
                  <a:pt x="380" y="11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3" name="Freeform 175"/>
          <p:cNvSpPr/>
          <p:nvPr/>
        </p:nvSpPr>
        <p:spPr bwMode="auto">
          <a:xfrm>
            <a:off x="7945413" y="2581700"/>
            <a:ext cx="50062" cy="1317"/>
          </a:xfrm>
          <a:custGeom>
            <a:avLst/>
            <a:gdLst>
              <a:gd name="T0" fmla="*/ 0 w 70"/>
              <a:gd name="T1" fmla="*/ 0 h 3"/>
              <a:gd name="T2" fmla="*/ 3 w 70"/>
              <a:gd name="T3" fmla="*/ 3 h 3"/>
              <a:gd name="T4" fmla="*/ 70 w 70"/>
              <a:gd name="T5" fmla="*/ 0 h 3"/>
              <a:gd name="T6" fmla="*/ 0 w 70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" h="3">
                <a:moveTo>
                  <a:pt x="0" y="0"/>
                </a:moveTo>
                <a:cubicBezTo>
                  <a:pt x="3" y="3"/>
                  <a:pt x="3" y="3"/>
                  <a:pt x="3" y="3"/>
                </a:cubicBezTo>
                <a:cubicBezTo>
                  <a:pt x="21" y="2"/>
                  <a:pt x="44" y="1"/>
                  <a:pt x="7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4" name="Freeform 176"/>
          <p:cNvSpPr/>
          <p:nvPr/>
        </p:nvSpPr>
        <p:spPr bwMode="auto">
          <a:xfrm>
            <a:off x="7419765" y="2572478"/>
            <a:ext cx="6587" cy="5270"/>
          </a:xfrm>
          <a:custGeom>
            <a:avLst/>
            <a:gdLst>
              <a:gd name="T0" fmla="*/ 8 w 8"/>
              <a:gd name="T1" fmla="*/ 0 h 7"/>
              <a:gd name="T2" fmla="*/ 0 w 8"/>
              <a:gd name="T3" fmla="*/ 0 h 7"/>
              <a:gd name="T4" fmla="*/ 0 w 8"/>
              <a:gd name="T5" fmla="*/ 7 h 7"/>
              <a:gd name="T6" fmla="*/ 8 w 8"/>
              <a:gd name="T7" fmla="*/ 7 h 7"/>
              <a:gd name="T8" fmla="*/ 8 w 8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7">
                <a:moveTo>
                  <a:pt x="8" y="0"/>
                </a:moveTo>
                <a:cubicBezTo>
                  <a:pt x="5" y="0"/>
                  <a:pt x="3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3" y="7"/>
                  <a:pt x="5" y="7"/>
                  <a:pt x="8" y="7"/>
                </a:cubicBezTo>
                <a:lnTo>
                  <a:pt x="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5" name="Freeform 177"/>
          <p:cNvSpPr/>
          <p:nvPr/>
        </p:nvSpPr>
        <p:spPr bwMode="auto">
          <a:xfrm>
            <a:off x="7946731" y="2581700"/>
            <a:ext cx="213421" cy="6587"/>
          </a:xfrm>
          <a:custGeom>
            <a:avLst/>
            <a:gdLst>
              <a:gd name="T0" fmla="*/ 67 w 300"/>
              <a:gd name="T1" fmla="*/ 0 h 10"/>
              <a:gd name="T2" fmla="*/ 0 w 300"/>
              <a:gd name="T3" fmla="*/ 3 h 10"/>
              <a:gd name="T4" fmla="*/ 5 w 300"/>
              <a:gd name="T5" fmla="*/ 10 h 10"/>
              <a:gd name="T6" fmla="*/ 14 w 300"/>
              <a:gd name="T7" fmla="*/ 10 h 10"/>
              <a:gd name="T8" fmla="*/ 12 w 300"/>
              <a:gd name="T9" fmla="*/ 7 h 10"/>
              <a:gd name="T10" fmla="*/ 73 w 300"/>
              <a:gd name="T11" fmla="*/ 7 h 10"/>
              <a:gd name="T12" fmla="*/ 300 w 300"/>
              <a:gd name="T13" fmla="*/ 0 h 10"/>
              <a:gd name="T14" fmla="*/ 67 w 300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0" h="10">
                <a:moveTo>
                  <a:pt x="67" y="0"/>
                </a:moveTo>
                <a:cubicBezTo>
                  <a:pt x="41" y="1"/>
                  <a:pt x="18" y="2"/>
                  <a:pt x="0" y="3"/>
                </a:cubicBezTo>
                <a:cubicBezTo>
                  <a:pt x="5" y="10"/>
                  <a:pt x="5" y="10"/>
                  <a:pt x="5" y="10"/>
                </a:cubicBezTo>
                <a:cubicBezTo>
                  <a:pt x="8" y="10"/>
                  <a:pt x="11" y="10"/>
                  <a:pt x="14" y="10"/>
                </a:cubicBezTo>
                <a:cubicBezTo>
                  <a:pt x="13" y="9"/>
                  <a:pt x="13" y="8"/>
                  <a:pt x="12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141" y="3"/>
                  <a:pt x="229" y="1"/>
                  <a:pt x="300" y="0"/>
                </a:cubicBezTo>
                <a:cubicBezTo>
                  <a:pt x="67" y="0"/>
                  <a:pt x="67" y="0"/>
                  <a:pt x="67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6" name="Freeform 178"/>
          <p:cNvSpPr/>
          <p:nvPr/>
        </p:nvSpPr>
        <p:spPr bwMode="auto">
          <a:xfrm>
            <a:off x="8240514" y="2581700"/>
            <a:ext cx="2635" cy="0"/>
          </a:xfrm>
          <a:custGeom>
            <a:avLst/>
            <a:gdLst>
              <a:gd name="T0" fmla="*/ 0 w 5"/>
              <a:gd name="T1" fmla="*/ 5 w 5"/>
              <a:gd name="T2" fmla="*/ 5 w 5"/>
              <a:gd name="T3" fmla="*/ 0 w 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5">
                <a:moveTo>
                  <a:pt x="0" y="0"/>
                </a:moveTo>
                <a:cubicBezTo>
                  <a:pt x="2" y="0"/>
                  <a:pt x="4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7" name="Freeform 179"/>
          <p:cNvSpPr/>
          <p:nvPr/>
        </p:nvSpPr>
        <p:spPr bwMode="auto">
          <a:xfrm>
            <a:off x="7419765" y="2577748"/>
            <a:ext cx="314862" cy="7904"/>
          </a:xfrm>
          <a:custGeom>
            <a:avLst/>
            <a:gdLst>
              <a:gd name="T0" fmla="*/ 7 w 442"/>
              <a:gd name="T1" fmla="*/ 12 h 12"/>
              <a:gd name="T2" fmla="*/ 7 w 442"/>
              <a:gd name="T3" fmla="*/ 7 h 12"/>
              <a:gd name="T4" fmla="*/ 148 w 442"/>
              <a:gd name="T5" fmla="*/ 7 h 12"/>
              <a:gd name="T6" fmla="*/ 440 w 442"/>
              <a:gd name="T7" fmla="*/ 7 h 12"/>
              <a:gd name="T8" fmla="*/ 442 w 442"/>
              <a:gd name="T9" fmla="*/ 5 h 12"/>
              <a:gd name="T10" fmla="*/ 8 w 442"/>
              <a:gd name="T11" fmla="*/ 5 h 12"/>
              <a:gd name="T12" fmla="*/ 8 w 442"/>
              <a:gd name="T13" fmla="*/ 0 h 12"/>
              <a:gd name="T14" fmla="*/ 0 w 442"/>
              <a:gd name="T15" fmla="*/ 0 h 12"/>
              <a:gd name="T16" fmla="*/ 0 w 442"/>
              <a:gd name="T17" fmla="*/ 12 h 12"/>
              <a:gd name="T18" fmla="*/ 7 w 442"/>
              <a:gd name="T1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2" h="12">
                <a:moveTo>
                  <a:pt x="7" y="12"/>
                </a:moveTo>
                <a:cubicBezTo>
                  <a:pt x="7" y="7"/>
                  <a:pt x="7" y="7"/>
                  <a:pt x="7" y="7"/>
                </a:cubicBezTo>
                <a:cubicBezTo>
                  <a:pt x="54" y="7"/>
                  <a:pt x="101" y="7"/>
                  <a:pt x="148" y="7"/>
                </a:cubicBezTo>
                <a:cubicBezTo>
                  <a:pt x="244" y="8"/>
                  <a:pt x="342" y="8"/>
                  <a:pt x="440" y="7"/>
                </a:cubicBezTo>
                <a:cubicBezTo>
                  <a:pt x="442" y="5"/>
                  <a:pt x="442" y="5"/>
                  <a:pt x="442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3" y="0"/>
                  <a:pt x="0" y="0"/>
                </a:cubicBezTo>
                <a:cubicBezTo>
                  <a:pt x="0" y="12"/>
                  <a:pt x="0" y="12"/>
                  <a:pt x="0" y="12"/>
                </a:cubicBezTo>
                <a:lnTo>
                  <a:pt x="7" y="1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8" name="Rectangle 180"/>
          <p:cNvSpPr>
            <a:spLocks noChangeArrowheads="1"/>
          </p:cNvSpPr>
          <p:nvPr/>
        </p:nvSpPr>
        <p:spPr bwMode="auto">
          <a:xfrm>
            <a:off x="7422400" y="1830775"/>
            <a:ext cx="1317" cy="13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9" name="Freeform 181"/>
          <p:cNvSpPr/>
          <p:nvPr/>
        </p:nvSpPr>
        <p:spPr bwMode="auto">
          <a:xfrm>
            <a:off x="7428987" y="1822870"/>
            <a:ext cx="819431" cy="287196"/>
          </a:xfrm>
          <a:custGeom>
            <a:avLst/>
            <a:gdLst>
              <a:gd name="T0" fmla="*/ 388 w 1152"/>
              <a:gd name="T1" fmla="*/ 70 h 403"/>
              <a:gd name="T2" fmla="*/ 368 w 1152"/>
              <a:gd name="T3" fmla="*/ 154 h 403"/>
              <a:gd name="T4" fmla="*/ 420 w 1152"/>
              <a:gd name="T5" fmla="*/ 288 h 403"/>
              <a:gd name="T6" fmla="*/ 429 w 1152"/>
              <a:gd name="T7" fmla="*/ 296 h 403"/>
              <a:gd name="T8" fmla="*/ 672 w 1152"/>
              <a:gd name="T9" fmla="*/ 324 h 403"/>
              <a:gd name="T10" fmla="*/ 787 w 1152"/>
              <a:gd name="T11" fmla="*/ 158 h 403"/>
              <a:gd name="T12" fmla="*/ 768 w 1152"/>
              <a:gd name="T13" fmla="*/ 71 h 403"/>
              <a:gd name="T14" fmla="*/ 715 w 1152"/>
              <a:gd name="T15" fmla="*/ 6 h 403"/>
              <a:gd name="T16" fmla="*/ 728 w 1152"/>
              <a:gd name="T17" fmla="*/ 6 h 403"/>
              <a:gd name="T18" fmla="*/ 726 w 1152"/>
              <a:gd name="T19" fmla="*/ 4 h 403"/>
              <a:gd name="T20" fmla="*/ 1152 w 1152"/>
              <a:gd name="T21" fmla="*/ 4 h 403"/>
              <a:gd name="T22" fmla="*/ 1152 w 1152"/>
              <a:gd name="T23" fmla="*/ 0 h 403"/>
              <a:gd name="T24" fmla="*/ 693 w 1152"/>
              <a:gd name="T25" fmla="*/ 0 h 403"/>
              <a:gd name="T26" fmla="*/ 780 w 1152"/>
              <a:gd name="T27" fmla="*/ 152 h 403"/>
              <a:gd name="T28" fmla="*/ 433 w 1152"/>
              <a:gd name="T29" fmla="*/ 290 h 403"/>
              <a:gd name="T30" fmla="*/ 426 w 1152"/>
              <a:gd name="T31" fmla="*/ 284 h 403"/>
              <a:gd name="T32" fmla="*/ 462 w 1152"/>
              <a:gd name="T33" fmla="*/ 0 h 403"/>
              <a:gd name="T34" fmla="*/ 0 w 1152"/>
              <a:gd name="T35" fmla="*/ 0 h 403"/>
              <a:gd name="T36" fmla="*/ 0 w 1152"/>
              <a:gd name="T37" fmla="*/ 5 h 403"/>
              <a:gd name="T38" fmla="*/ 67 w 1152"/>
              <a:gd name="T39" fmla="*/ 4 h 403"/>
              <a:gd name="T40" fmla="*/ 415 w 1152"/>
              <a:gd name="T41" fmla="*/ 4 h 403"/>
              <a:gd name="T42" fmla="*/ 432 w 1152"/>
              <a:gd name="T43" fmla="*/ 3 h 403"/>
              <a:gd name="T44" fmla="*/ 428 w 1152"/>
              <a:gd name="T45" fmla="*/ 6 h 403"/>
              <a:gd name="T46" fmla="*/ 440 w 1152"/>
              <a:gd name="T47" fmla="*/ 6 h 403"/>
              <a:gd name="T48" fmla="*/ 388 w 1152"/>
              <a:gd name="T49" fmla="*/ 7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52" h="403">
                <a:moveTo>
                  <a:pt x="388" y="70"/>
                </a:moveTo>
                <a:cubicBezTo>
                  <a:pt x="377" y="96"/>
                  <a:pt x="370" y="125"/>
                  <a:pt x="368" y="154"/>
                </a:cubicBezTo>
                <a:cubicBezTo>
                  <a:pt x="368" y="200"/>
                  <a:pt x="386" y="246"/>
                  <a:pt x="420" y="288"/>
                </a:cubicBezTo>
                <a:cubicBezTo>
                  <a:pt x="423" y="291"/>
                  <a:pt x="426" y="294"/>
                  <a:pt x="429" y="296"/>
                </a:cubicBezTo>
                <a:cubicBezTo>
                  <a:pt x="507" y="349"/>
                  <a:pt x="596" y="359"/>
                  <a:pt x="672" y="324"/>
                </a:cubicBezTo>
                <a:cubicBezTo>
                  <a:pt x="741" y="292"/>
                  <a:pt x="785" y="229"/>
                  <a:pt x="787" y="158"/>
                </a:cubicBezTo>
                <a:cubicBezTo>
                  <a:pt x="787" y="129"/>
                  <a:pt x="780" y="99"/>
                  <a:pt x="768" y="71"/>
                </a:cubicBezTo>
                <a:cubicBezTo>
                  <a:pt x="756" y="46"/>
                  <a:pt x="738" y="24"/>
                  <a:pt x="715" y="6"/>
                </a:cubicBezTo>
                <a:cubicBezTo>
                  <a:pt x="728" y="6"/>
                  <a:pt x="728" y="6"/>
                  <a:pt x="728" y="6"/>
                </a:cubicBezTo>
                <a:cubicBezTo>
                  <a:pt x="726" y="4"/>
                  <a:pt x="726" y="4"/>
                  <a:pt x="726" y="4"/>
                </a:cubicBezTo>
                <a:cubicBezTo>
                  <a:pt x="1152" y="4"/>
                  <a:pt x="1152" y="4"/>
                  <a:pt x="1152" y="4"/>
                </a:cubicBezTo>
                <a:cubicBezTo>
                  <a:pt x="1152" y="0"/>
                  <a:pt x="1152" y="0"/>
                  <a:pt x="1152" y="0"/>
                </a:cubicBezTo>
                <a:cubicBezTo>
                  <a:pt x="693" y="0"/>
                  <a:pt x="693" y="0"/>
                  <a:pt x="693" y="0"/>
                </a:cubicBezTo>
                <a:cubicBezTo>
                  <a:pt x="746" y="33"/>
                  <a:pt x="780" y="89"/>
                  <a:pt x="780" y="152"/>
                </a:cubicBezTo>
                <a:cubicBezTo>
                  <a:pt x="780" y="297"/>
                  <a:pt x="599" y="403"/>
                  <a:pt x="433" y="290"/>
                </a:cubicBezTo>
                <a:cubicBezTo>
                  <a:pt x="431" y="289"/>
                  <a:pt x="428" y="286"/>
                  <a:pt x="426" y="284"/>
                </a:cubicBezTo>
                <a:cubicBezTo>
                  <a:pt x="337" y="173"/>
                  <a:pt x="374" y="55"/>
                  <a:pt x="46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10" y="4"/>
                  <a:pt x="30" y="4"/>
                  <a:pt x="67" y="4"/>
                </a:cubicBezTo>
                <a:cubicBezTo>
                  <a:pt x="179" y="4"/>
                  <a:pt x="387" y="5"/>
                  <a:pt x="415" y="4"/>
                </a:cubicBezTo>
                <a:cubicBezTo>
                  <a:pt x="432" y="3"/>
                  <a:pt x="432" y="3"/>
                  <a:pt x="432" y="3"/>
                </a:cubicBezTo>
                <a:cubicBezTo>
                  <a:pt x="428" y="6"/>
                  <a:pt x="428" y="6"/>
                  <a:pt x="428" y="6"/>
                </a:cubicBezTo>
                <a:cubicBezTo>
                  <a:pt x="440" y="6"/>
                  <a:pt x="440" y="6"/>
                  <a:pt x="440" y="6"/>
                </a:cubicBezTo>
                <a:cubicBezTo>
                  <a:pt x="418" y="24"/>
                  <a:pt x="400" y="46"/>
                  <a:pt x="388" y="7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0" name="Rectangle 182"/>
          <p:cNvSpPr>
            <a:spLocks noChangeArrowheads="1"/>
          </p:cNvSpPr>
          <p:nvPr/>
        </p:nvSpPr>
        <p:spPr bwMode="auto">
          <a:xfrm>
            <a:off x="7419765" y="1822870"/>
            <a:ext cx="2635" cy="79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1" name="Freeform 183"/>
          <p:cNvSpPr/>
          <p:nvPr/>
        </p:nvSpPr>
        <p:spPr bwMode="auto">
          <a:xfrm>
            <a:off x="7422400" y="1830775"/>
            <a:ext cx="3952" cy="5270"/>
          </a:xfrm>
          <a:custGeom>
            <a:avLst/>
            <a:gdLst>
              <a:gd name="T0" fmla="*/ 0 w 4"/>
              <a:gd name="T1" fmla="*/ 0 h 7"/>
              <a:gd name="T2" fmla="*/ 1 w 4"/>
              <a:gd name="T3" fmla="*/ 7 h 7"/>
              <a:gd name="T4" fmla="*/ 4 w 4"/>
              <a:gd name="T5" fmla="*/ 7 h 7"/>
              <a:gd name="T6" fmla="*/ 4 w 4"/>
              <a:gd name="T7" fmla="*/ 0 h 7"/>
              <a:gd name="T8" fmla="*/ 0 w 4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7">
                <a:moveTo>
                  <a:pt x="0" y="0"/>
                </a:moveTo>
                <a:cubicBezTo>
                  <a:pt x="1" y="7"/>
                  <a:pt x="1" y="7"/>
                  <a:pt x="1" y="7"/>
                </a:cubicBezTo>
                <a:cubicBezTo>
                  <a:pt x="1" y="7"/>
                  <a:pt x="2" y="7"/>
                  <a:pt x="4" y="7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2" name="Freeform 184"/>
          <p:cNvSpPr/>
          <p:nvPr/>
        </p:nvSpPr>
        <p:spPr bwMode="auto">
          <a:xfrm>
            <a:off x="7422400" y="1822870"/>
            <a:ext cx="313544" cy="7904"/>
          </a:xfrm>
          <a:custGeom>
            <a:avLst/>
            <a:gdLst>
              <a:gd name="T0" fmla="*/ 0 w 440"/>
              <a:gd name="T1" fmla="*/ 11 h 11"/>
              <a:gd name="T2" fmla="*/ 4 w 440"/>
              <a:gd name="T3" fmla="*/ 11 h 11"/>
              <a:gd name="T4" fmla="*/ 4 w 440"/>
              <a:gd name="T5" fmla="*/ 6 h 11"/>
              <a:gd name="T6" fmla="*/ 436 w 440"/>
              <a:gd name="T7" fmla="*/ 6 h 11"/>
              <a:gd name="T8" fmla="*/ 440 w 440"/>
              <a:gd name="T9" fmla="*/ 3 h 11"/>
              <a:gd name="T10" fmla="*/ 423 w 440"/>
              <a:gd name="T11" fmla="*/ 4 h 11"/>
              <a:gd name="T12" fmla="*/ 75 w 440"/>
              <a:gd name="T13" fmla="*/ 4 h 11"/>
              <a:gd name="T14" fmla="*/ 8 w 440"/>
              <a:gd name="T15" fmla="*/ 5 h 11"/>
              <a:gd name="T16" fmla="*/ 8 w 440"/>
              <a:gd name="T17" fmla="*/ 0 h 11"/>
              <a:gd name="T18" fmla="*/ 0 w 440"/>
              <a:gd name="T19" fmla="*/ 0 h 11"/>
              <a:gd name="T20" fmla="*/ 0 w 440"/>
              <a:gd name="T21" fmla="*/ 11 h 11"/>
              <a:gd name="T22" fmla="*/ 0 w 440"/>
              <a:gd name="T2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0" h="11">
                <a:moveTo>
                  <a:pt x="0" y="11"/>
                </a:moveTo>
                <a:cubicBezTo>
                  <a:pt x="1" y="11"/>
                  <a:pt x="2" y="11"/>
                  <a:pt x="4" y="11"/>
                </a:cubicBezTo>
                <a:cubicBezTo>
                  <a:pt x="4" y="6"/>
                  <a:pt x="4" y="6"/>
                  <a:pt x="4" y="6"/>
                </a:cubicBezTo>
                <a:cubicBezTo>
                  <a:pt x="436" y="6"/>
                  <a:pt x="436" y="6"/>
                  <a:pt x="436" y="6"/>
                </a:cubicBezTo>
                <a:cubicBezTo>
                  <a:pt x="440" y="3"/>
                  <a:pt x="440" y="3"/>
                  <a:pt x="440" y="3"/>
                </a:cubicBezTo>
                <a:cubicBezTo>
                  <a:pt x="423" y="4"/>
                  <a:pt x="423" y="4"/>
                  <a:pt x="423" y="4"/>
                </a:cubicBezTo>
                <a:cubicBezTo>
                  <a:pt x="395" y="5"/>
                  <a:pt x="187" y="4"/>
                  <a:pt x="75" y="4"/>
                </a:cubicBezTo>
                <a:cubicBezTo>
                  <a:pt x="38" y="4"/>
                  <a:pt x="18" y="4"/>
                  <a:pt x="8" y="5"/>
                </a:cubicBezTo>
                <a:cubicBezTo>
                  <a:pt x="8" y="0"/>
                  <a:pt x="8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3" name="Freeform 185"/>
          <p:cNvSpPr/>
          <p:nvPr/>
        </p:nvSpPr>
        <p:spPr bwMode="auto">
          <a:xfrm>
            <a:off x="7689835" y="1872932"/>
            <a:ext cx="14492" cy="59284"/>
          </a:xfrm>
          <a:custGeom>
            <a:avLst/>
            <a:gdLst>
              <a:gd name="T0" fmla="*/ 2 w 20"/>
              <a:gd name="T1" fmla="*/ 50 h 84"/>
              <a:gd name="T2" fmla="*/ 0 w 20"/>
              <a:gd name="T3" fmla="*/ 84 h 84"/>
              <a:gd name="T4" fmla="*/ 20 w 20"/>
              <a:gd name="T5" fmla="*/ 0 h 84"/>
              <a:gd name="T6" fmla="*/ 2 w 20"/>
              <a:gd name="T7" fmla="*/ 5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84">
                <a:moveTo>
                  <a:pt x="2" y="50"/>
                </a:moveTo>
                <a:cubicBezTo>
                  <a:pt x="0" y="62"/>
                  <a:pt x="0" y="73"/>
                  <a:pt x="0" y="84"/>
                </a:cubicBezTo>
                <a:cubicBezTo>
                  <a:pt x="2" y="55"/>
                  <a:pt x="9" y="26"/>
                  <a:pt x="20" y="0"/>
                </a:cubicBezTo>
                <a:cubicBezTo>
                  <a:pt x="11" y="16"/>
                  <a:pt x="6" y="33"/>
                  <a:pt x="2" y="5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4" name="Freeform 186"/>
          <p:cNvSpPr/>
          <p:nvPr/>
        </p:nvSpPr>
        <p:spPr bwMode="auto">
          <a:xfrm>
            <a:off x="7945413" y="1825505"/>
            <a:ext cx="303005" cy="1317"/>
          </a:xfrm>
          <a:custGeom>
            <a:avLst/>
            <a:gdLst>
              <a:gd name="T0" fmla="*/ 0 w 230"/>
              <a:gd name="T1" fmla="*/ 0 h 1"/>
              <a:gd name="T2" fmla="*/ 1 w 230"/>
              <a:gd name="T3" fmla="*/ 1 h 1"/>
              <a:gd name="T4" fmla="*/ 230 w 230"/>
              <a:gd name="T5" fmla="*/ 1 h 1"/>
              <a:gd name="T6" fmla="*/ 230 w 230"/>
              <a:gd name="T7" fmla="*/ 0 h 1"/>
              <a:gd name="T8" fmla="*/ 0 w 230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" h="1">
                <a:moveTo>
                  <a:pt x="0" y="0"/>
                </a:moveTo>
                <a:lnTo>
                  <a:pt x="1" y="1"/>
                </a:lnTo>
                <a:lnTo>
                  <a:pt x="230" y="1"/>
                </a:lnTo>
                <a:lnTo>
                  <a:pt x="23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5" name="Freeform 187"/>
          <p:cNvSpPr/>
          <p:nvPr/>
        </p:nvSpPr>
        <p:spPr bwMode="auto">
          <a:xfrm>
            <a:off x="7945413" y="1825505"/>
            <a:ext cx="303005" cy="1317"/>
          </a:xfrm>
          <a:custGeom>
            <a:avLst/>
            <a:gdLst>
              <a:gd name="T0" fmla="*/ 0 w 230"/>
              <a:gd name="T1" fmla="*/ 0 h 1"/>
              <a:gd name="T2" fmla="*/ 1 w 230"/>
              <a:gd name="T3" fmla="*/ 1 h 1"/>
              <a:gd name="T4" fmla="*/ 230 w 230"/>
              <a:gd name="T5" fmla="*/ 1 h 1"/>
              <a:gd name="T6" fmla="*/ 230 w 230"/>
              <a:gd name="T7" fmla="*/ 0 h 1"/>
              <a:gd name="T8" fmla="*/ 0 w 230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" h="1">
                <a:moveTo>
                  <a:pt x="0" y="0"/>
                </a:moveTo>
                <a:lnTo>
                  <a:pt x="1" y="1"/>
                </a:lnTo>
                <a:lnTo>
                  <a:pt x="230" y="1"/>
                </a:lnTo>
                <a:lnTo>
                  <a:pt x="230" y="0"/>
                </a:lnTo>
                <a:lnTo>
                  <a:pt x="0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6" name="Freeform 188"/>
          <p:cNvSpPr/>
          <p:nvPr/>
        </p:nvSpPr>
        <p:spPr bwMode="auto">
          <a:xfrm>
            <a:off x="7974396" y="1872932"/>
            <a:ext cx="14492" cy="61918"/>
          </a:xfrm>
          <a:custGeom>
            <a:avLst/>
            <a:gdLst>
              <a:gd name="T0" fmla="*/ 20 w 20"/>
              <a:gd name="T1" fmla="*/ 81 h 87"/>
              <a:gd name="T2" fmla="*/ 0 w 20"/>
              <a:gd name="T3" fmla="*/ 0 h 87"/>
              <a:gd name="T4" fmla="*/ 19 w 20"/>
              <a:gd name="T5" fmla="*/ 87 h 87"/>
              <a:gd name="T6" fmla="*/ 20 w 20"/>
              <a:gd name="T7" fmla="*/ 8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87">
                <a:moveTo>
                  <a:pt x="20" y="81"/>
                </a:moveTo>
                <a:cubicBezTo>
                  <a:pt x="20" y="52"/>
                  <a:pt x="13" y="25"/>
                  <a:pt x="0" y="0"/>
                </a:cubicBezTo>
                <a:cubicBezTo>
                  <a:pt x="12" y="28"/>
                  <a:pt x="19" y="58"/>
                  <a:pt x="19" y="87"/>
                </a:cubicBezTo>
                <a:cubicBezTo>
                  <a:pt x="20" y="85"/>
                  <a:pt x="20" y="83"/>
                  <a:pt x="20" y="8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7" name="Freeform 189"/>
          <p:cNvSpPr/>
          <p:nvPr/>
        </p:nvSpPr>
        <p:spPr bwMode="auto">
          <a:xfrm>
            <a:off x="8248418" y="1836044"/>
            <a:ext cx="246356" cy="736434"/>
          </a:xfrm>
          <a:custGeom>
            <a:avLst/>
            <a:gdLst>
              <a:gd name="T0" fmla="*/ 8 w 346"/>
              <a:gd name="T1" fmla="*/ 670 h 1035"/>
              <a:gd name="T2" fmla="*/ 21 w 346"/>
              <a:gd name="T3" fmla="*/ 677 h 1035"/>
              <a:gd name="T4" fmla="*/ 49 w 346"/>
              <a:gd name="T5" fmla="*/ 690 h 1035"/>
              <a:gd name="T6" fmla="*/ 212 w 346"/>
              <a:gd name="T7" fmla="*/ 686 h 1035"/>
              <a:gd name="T8" fmla="*/ 224 w 346"/>
              <a:gd name="T9" fmla="*/ 681 h 1035"/>
              <a:gd name="T10" fmla="*/ 251 w 346"/>
              <a:gd name="T11" fmla="*/ 667 h 1035"/>
              <a:gd name="T12" fmla="*/ 252 w 346"/>
              <a:gd name="T13" fmla="*/ 666 h 1035"/>
              <a:gd name="T14" fmla="*/ 269 w 346"/>
              <a:gd name="T15" fmla="*/ 656 h 1035"/>
              <a:gd name="T16" fmla="*/ 276 w 346"/>
              <a:gd name="T17" fmla="*/ 650 h 1035"/>
              <a:gd name="T18" fmla="*/ 286 w 346"/>
              <a:gd name="T19" fmla="*/ 636 h 1035"/>
              <a:gd name="T20" fmla="*/ 286 w 346"/>
              <a:gd name="T21" fmla="*/ 635 h 1035"/>
              <a:gd name="T22" fmla="*/ 284 w 346"/>
              <a:gd name="T23" fmla="*/ 405 h 1035"/>
              <a:gd name="T24" fmla="*/ 264 w 346"/>
              <a:gd name="T25" fmla="*/ 384 h 1035"/>
              <a:gd name="T26" fmla="*/ 253 w 346"/>
              <a:gd name="T27" fmla="*/ 376 h 1035"/>
              <a:gd name="T28" fmla="*/ 231 w 346"/>
              <a:gd name="T29" fmla="*/ 361 h 1035"/>
              <a:gd name="T30" fmla="*/ 207 w 346"/>
              <a:gd name="T31" fmla="*/ 349 h 1035"/>
              <a:gd name="T32" fmla="*/ 167 w 346"/>
              <a:gd name="T33" fmla="*/ 337 h 1035"/>
              <a:gd name="T34" fmla="*/ 139 w 346"/>
              <a:gd name="T35" fmla="*/ 333 h 1035"/>
              <a:gd name="T36" fmla="*/ 124 w 346"/>
              <a:gd name="T37" fmla="*/ 333 h 1035"/>
              <a:gd name="T38" fmla="*/ 8 w 346"/>
              <a:gd name="T39" fmla="*/ 366 h 1035"/>
              <a:gd name="T40" fmla="*/ 8 w 346"/>
              <a:gd name="T41" fmla="*/ 0 h 1035"/>
              <a:gd name="T42" fmla="*/ 4 w 346"/>
              <a:gd name="T43" fmla="*/ 0 h 1035"/>
              <a:gd name="T44" fmla="*/ 0 w 346"/>
              <a:gd name="T45" fmla="*/ 0 h 1035"/>
              <a:gd name="T46" fmla="*/ 0 w 346"/>
              <a:gd name="T47" fmla="*/ 380 h 1035"/>
              <a:gd name="T48" fmla="*/ 12 w 346"/>
              <a:gd name="T49" fmla="*/ 372 h 1035"/>
              <a:gd name="T50" fmla="*/ 79 w 346"/>
              <a:gd name="T51" fmla="*/ 344 h 1035"/>
              <a:gd name="T52" fmla="*/ 124 w 346"/>
              <a:gd name="T53" fmla="*/ 340 h 1035"/>
              <a:gd name="T54" fmla="*/ 164 w 346"/>
              <a:gd name="T55" fmla="*/ 343 h 1035"/>
              <a:gd name="T56" fmla="*/ 190 w 346"/>
              <a:gd name="T57" fmla="*/ 350 h 1035"/>
              <a:gd name="T58" fmla="*/ 203 w 346"/>
              <a:gd name="T59" fmla="*/ 355 h 1035"/>
              <a:gd name="T60" fmla="*/ 298 w 346"/>
              <a:gd name="T61" fmla="*/ 438 h 1035"/>
              <a:gd name="T62" fmla="*/ 269 w 346"/>
              <a:gd name="T63" fmla="*/ 646 h 1035"/>
              <a:gd name="T64" fmla="*/ 269 w 346"/>
              <a:gd name="T65" fmla="*/ 646 h 1035"/>
              <a:gd name="T66" fmla="*/ 264 w 346"/>
              <a:gd name="T67" fmla="*/ 650 h 1035"/>
              <a:gd name="T68" fmla="*/ 217 w 346"/>
              <a:gd name="T69" fmla="*/ 677 h 1035"/>
              <a:gd name="T70" fmla="*/ 217 w 346"/>
              <a:gd name="T71" fmla="*/ 677 h 1035"/>
              <a:gd name="T72" fmla="*/ 214 w 346"/>
              <a:gd name="T73" fmla="*/ 678 h 1035"/>
              <a:gd name="T74" fmla="*/ 63 w 346"/>
              <a:gd name="T75" fmla="*/ 688 h 1035"/>
              <a:gd name="T76" fmla="*/ 43 w 346"/>
              <a:gd name="T77" fmla="*/ 680 h 1035"/>
              <a:gd name="T78" fmla="*/ 41 w 346"/>
              <a:gd name="T79" fmla="*/ 680 h 1035"/>
              <a:gd name="T80" fmla="*/ 40 w 346"/>
              <a:gd name="T81" fmla="*/ 679 h 1035"/>
              <a:gd name="T82" fmla="*/ 12 w 346"/>
              <a:gd name="T83" fmla="*/ 664 h 1035"/>
              <a:gd name="T84" fmla="*/ 0 w 346"/>
              <a:gd name="T85" fmla="*/ 656 h 1035"/>
              <a:gd name="T86" fmla="*/ 0 w 346"/>
              <a:gd name="T87" fmla="*/ 1034 h 1035"/>
              <a:gd name="T88" fmla="*/ 8 w 346"/>
              <a:gd name="T89" fmla="*/ 1035 h 1035"/>
              <a:gd name="T90" fmla="*/ 8 w 346"/>
              <a:gd name="T91" fmla="*/ 670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6" h="1035">
                <a:moveTo>
                  <a:pt x="8" y="670"/>
                </a:moveTo>
                <a:cubicBezTo>
                  <a:pt x="12" y="672"/>
                  <a:pt x="16" y="675"/>
                  <a:pt x="21" y="677"/>
                </a:cubicBezTo>
                <a:cubicBezTo>
                  <a:pt x="30" y="682"/>
                  <a:pt x="39" y="687"/>
                  <a:pt x="49" y="690"/>
                </a:cubicBezTo>
                <a:cubicBezTo>
                  <a:pt x="97" y="708"/>
                  <a:pt x="154" y="709"/>
                  <a:pt x="212" y="686"/>
                </a:cubicBezTo>
                <a:cubicBezTo>
                  <a:pt x="216" y="685"/>
                  <a:pt x="220" y="683"/>
                  <a:pt x="224" y="681"/>
                </a:cubicBezTo>
                <a:cubicBezTo>
                  <a:pt x="233" y="677"/>
                  <a:pt x="242" y="672"/>
                  <a:pt x="251" y="667"/>
                </a:cubicBezTo>
                <a:cubicBezTo>
                  <a:pt x="252" y="667"/>
                  <a:pt x="252" y="667"/>
                  <a:pt x="252" y="666"/>
                </a:cubicBezTo>
                <a:cubicBezTo>
                  <a:pt x="258" y="663"/>
                  <a:pt x="263" y="660"/>
                  <a:pt x="269" y="656"/>
                </a:cubicBezTo>
                <a:cubicBezTo>
                  <a:pt x="271" y="654"/>
                  <a:pt x="274" y="652"/>
                  <a:pt x="276" y="650"/>
                </a:cubicBezTo>
                <a:cubicBezTo>
                  <a:pt x="279" y="645"/>
                  <a:pt x="282" y="641"/>
                  <a:pt x="286" y="636"/>
                </a:cubicBezTo>
                <a:cubicBezTo>
                  <a:pt x="286" y="635"/>
                  <a:pt x="286" y="635"/>
                  <a:pt x="286" y="635"/>
                </a:cubicBezTo>
                <a:cubicBezTo>
                  <a:pt x="346" y="551"/>
                  <a:pt x="334" y="464"/>
                  <a:pt x="284" y="405"/>
                </a:cubicBezTo>
                <a:cubicBezTo>
                  <a:pt x="278" y="398"/>
                  <a:pt x="271" y="390"/>
                  <a:pt x="264" y="384"/>
                </a:cubicBezTo>
                <a:cubicBezTo>
                  <a:pt x="260" y="381"/>
                  <a:pt x="257" y="378"/>
                  <a:pt x="253" y="376"/>
                </a:cubicBezTo>
                <a:cubicBezTo>
                  <a:pt x="246" y="370"/>
                  <a:pt x="239" y="365"/>
                  <a:pt x="231" y="361"/>
                </a:cubicBezTo>
                <a:cubicBezTo>
                  <a:pt x="223" y="356"/>
                  <a:pt x="215" y="352"/>
                  <a:pt x="207" y="349"/>
                </a:cubicBezTo>
                <a:cubicBezTo>
                  <a:pt x="194" y="344"/>
                  <a:pt x="181" y="340"/>
                  <a:pt x="167" y="337"/>
                </a:cubicBezTo>
                <a:cubicBezTo>
                  <a:pt x="158" y="335"/>
                  <a:pt x="148" y="334"/>
                  <a:pt x="139" y="333"/>
                </a:cubicBezTo>
                <a:cubicBezTo>
                  <a:pt x="134" y="333"/>
                  <a:pt x="129" y="333"/>
                  <a:pt x="124" y="333"/>
                </a:cubicBezTo>
                <a:cubicBezTo>
                  <a:pt x="81" y="333"/>
                  <a:pt x="40" y="345"/>
                  <a:pt x="8" y="366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4" y="0"/>
                  <a:pt x="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0"/>
                  <a:pt x="0" y="380"/>
                  <a:pt x="0" y="380"/>
                </a:cubicBezTo>
                <a:cubicBezTo>
                  <a:pt x="12" y="372"/>
                  <a:pt x="12" y="372"/>
                  <a:pt x="12" y="372"/>
                </a:cubicBezTo>
                <a:cubicBezTo>
                  <a:pt x="33" y="359"/>
                  <a:pt x="55" y="349"/>
                  <a:pt x="79" y="344"/>
                </a:cubicBezTo>
                <a:cubicBezTo>
                  <a:pt x="94" y="341"/>
                  <a:pt x="109" y="340"/>
                  <a:pt x="124" y="340"/>
                </a:cubicBezTo>
                <a:cubicBezTo>
                  <a:pt x="138" y="340"/>
                  <a:pt x="151" y="341"/>
                  <a:pt x="164" y="343"/>
                </a:cubicBezTo>
                <a:cubicBezTo>
                  <a:pt x="173" y="345"/>
                  <a:pt x="182" y="347"/>
                  <a:pt x="190" y="350"/>
                </a:cubicBezTo>
                <a:cubicBezTo>
                  <a:pt x="194" y="351"/>
                  <a:pt x="199" y="353"/>
                  <a:pt x="203" y="355"/>
                </a:cubicBezTo>
                <a:cubicBezTo>
                  <a:pt x="243" y="371"/>
                  <a:pt x="277" y="400"/>
                  <a:pt x="298" y="438"/>
                </a:cubicBezTo>
                <a:cubicBezTo>
                  <a:pt x="334" y="502"/>
                  <a:pt x="323" y="578"/>
                  <a:pt x="269" y="646"/>
                </a:cubicBezTo>
                <a:cubicBezTo>
                  <a:pt x="269" y="646"/>
                  <a:pt x="269" y="646"/>
                  <a:pt x="269" y="646"/>
                </a:cubicBezTo>
                <a:cubicBezTo>
                  <a:pt x="268" y="647"/>
                  <a:pt x="266" y="649"/>
                  <a:pt x="264" y="650"/>
                </a:cubicBezTo>
                <a:cubicBezTo>
                  <a:pt x="249" y="661"/>
                  <a:pt x="233" y="670"/>
                  <a:pt x="217" y="677"/>
                </a:cubicBezTo>
                <a:cubicBezTo>
                  <a:pt x="217" y="677"/>
                  <a:pt x="217" y="677"/>
                  <a:pt x="217" y="677"/>
                </a:cubicBezTo>
                <a:cubicBezTo>
                  <a:pt x="216" y="677"/>
                  <a:pt x="215" y="677"/>
                  <a:pt x="214" y="678"/>
                </a:cubicBezTo>
                <a:cubicBezTo>
                  <a:pt x="163" y="699"/>
                  <a:pt x="111" y="702"/>
                  <a:pt x="63" y="688"/>
                </a:cubicBezTo>
                <a:cubicBezTo>
                  <a:pt x="57" y="686"/>
                  <a:pt x="50" y="683"/>
                  <a:pt x="43" y="680"/>
                </a:cubicBezTo>
                <a:cubicBezTo>
                  <a:pt x="42" y="680"/>
                  <a:pt x="42" y="680"/>
                  <a:pt x="41" y="680"/>
                </a:cubicBezTo>
                <a:cubicBezTo>
                  <a:pt x="40" y="679"/>
                  <a:pt x="40" y="679"/>
                  <a:pt x="40" y="679"/>
                </a:cubicBezTo>
                <a:cubicBezTo>
                  <a:pt x="31" y="675"/>
                  <a:pt x="21" y="670"/>
                  <a:pt x="12" y="664"/>
                </a:cubicBezTo>
                <a:cubicBezTo>
                  <a:pt x="0" y="656"/>
                  <a:pt x="0" y="656"/>
                  <a:pt x="0" y="656"/>
                </a:cubicBezTo>
                <a:cubicBezTo>
                  <a:pt x="0" y="1034"/>
                  <a:pt x="0" y="1034"/>
                  <a:pt x="0" y="1034"/>
                </a:cubicBezTo>
                <a:cubicBezTo>
                  <a:pt x="3" y="1035"/>
                  <a:pt x="6" y="1035"/>
                  <a:pt x="8" y="1035"/>
                </a:cubicBezTo>
                <a:cubicBezTo>
                  <a:pt x="8" y="670"/>
                  <a:pt x="8" y="670"/>
                  <a:pt x="8" y="67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8" name="Freeform 190"/>
          <p:cNvSpPr/>
          <p:nvPr/>
        </p:nvSpPr>
        <p:spPr bwMode="auto">
          <a:xfrm>
            <a:off x="8248418" y="2571161"/>
            <a:ext cx="5270" cy="6587"/>
          </a:xfrm>
          <a:custGeom>
            <a:avLst/>
            <a:gdLst>
              <a:gd name="T0" fmla="*/ 7 w 8"/>
              <a:gd name="T1" fmla="*/ 9 h 9"/>
              <a:gd name="T2" fmla="*/ 8 w 8"/>
              <a:gd name="T3" fmla="*/ 9 h 9"/>
              <a:gd name="T4" fmla="*/ 8 w 8"/>
              <a:gd name="T5" fmla="*/ 1 h 9"/>
              <a:gd name="T6" fmla="*/ 0 w 8"/>
              <a:gd name="T7" fmla="*/ 0 h 9"/>
              <a:gd name="T8" fmla="*/ 0 w 8"/>
              <a:gd name="T9" fmla="*/ 7 h 9"/>
              <a:gd name="T10" fmla="*/ 7 w 8"/>
              <a:gd name="T11" fmla="*/ 9 h 9"/>
              <a:gd name="T12" fmla="*/ 7 w 8"/>
              <a:gd name="T1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">
                <a:moveTo>
                  <a:pt x="7" y="9"/>
                </a:moveTo>
                <a:cubicBezTo>
                  <a:pt x="8" y="9"/>
                  <a:pt x="8" y="9"/>
                  <a:pt x="8" y="9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3" y="1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4" y="8"/>
                  <a:pt x="7" y="8"/>
                  <a:pt x="7" y="9"/>
                </a:cubicBezTo>
                <a:cubicBezTo>
                  <a:pt x="7" y="9"/>
                  <a:pt x="7" y="9"/>
                  <a:pt x="7" y="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9" name="Freeform 191"/>
          <p:cNvSpPr/>
          <p:nvPr/>
        </p:nvSpPr>
        <p:spPr bwMode="auto">
          <a:xfrm>
            <a:off x="8248418" y="2576430"/>
            <a:ext cx="3952" cy="1317"/>
          </a:xfrm>
          <a:custGeom>
            <a:avLst/>
            <a:gdLst>
              <a:gd name="T0" fmla="*/ 7 w 7"/>
              <a:gd name="T1" fmla="*/ 2 h 2"/>
              <a:gd name="T2" fmla="*/ 7 w 7"/>
              <a:gd name="T3" fmla="*/ 2 h 2"/>
              <a:gd name="T4" fmla="*/ 0 w 7"/>
              <a:gd name="T5" fmla="*/ 0 h 2"/>
              <a:gd name="T6" fmla="*/ 0 w 7"/>
              <a:gd name="T7" fmla="*/ 2 h 2"/>
              <a:gd name="T8" fmla="*/ 7 w 7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2">
                <a:moveTo>
                  <a:pt x="7" y="2"/>
                </a:moveTo>
                <a:cubicBezTo>
                  <a:pt x="7" y="2"/>
                  <a:pt x="7" y="2"/>
                  <a:pt x="7" y="2"/>
                </a:cubicBezTo>
                <a:cubicBezTo>
                  <a:pt x="7" y="1"/>
                  <a:pt x="4" y="1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7" y="2"/>
                  <a:pt x="7" y="2"/>
                  <a:pt x="7" y="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0" name="Rectangle 192"/>
          <p:cNvSpPr>
            <a:spLocks noChangeArrowheads="1"/>
          </p:cNvSpPr>
          <p:nvPr/>
        </p:nvSpPr>
        <p:spPr bwMode="auto">
          <a:xfrm>
            <a:off x="8248418" y="1822870"/>
            <a:ext cx="2635" cy="26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1" name="Rectangle 193"/>
          <p:cNvSpPr>
            <a:spLocks noChangeArrowheads="1"/>
          </p:cNvSpPr>
          <p:nvPr/>
        </p:nvSpPr>
        <p:spPr bwMode="auto">
          <a:xfrm>
            <a:off x="8248418" y="1822870"/>
            <a:ext cx="2635" cy="26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2" name="Rectangle 194"/>
          <p:cNvSpPr>
            <a:spLocks noChangeArrowheads="1"/>
          </p:cNvSpPr>
          <p:nvPr/>
        </p:nvSpPr>
        <p:spPr bwMode="auto">
          <a:xfrm>
            <a:off x="8248418" y="1830775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3" name="Rectangle 195"/>
          <p:cNvSpPr>
            <a:spLocks noChangeArrowheads="1"/>
          </p:cNvSpPr>
          <p:nvPr/>
        </p:nvSpPr>
        <p:spPr bwMode="auto">
          <a:xfrm>
            <a:off x="8248418" y="1830775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4" name="Rectangle 196"/>
          <p:cNvSpPr>
            <a:spLocks noChangeArrowheads="1"/>
          </p:cNvSpPr>
          <p:nvPr/>
        </p:nvSpPr>
        <p:spPr bwMode="auto">
          <a:xfrm>
            <a:off x="8251053" y="1830775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5" name="Rectangle 197"/>
          <p:cNvSpPr>
            <a:spLocks noChangeArrowheads="1"/>
          </p:cNvSpPr>
          <p:nvPr/>
        </p:nvSpPr>
        <p:spPr bwMode="auto">
          <a:xfrm>
            <a:off x="8251053" y="1830775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6" name="Freeform 198"/>
          <p:cNvSpPr/>
          <p:nvPr/>
        </p:nvSpPr>
        <p:spPr bwMode="auto">
          <a:xfrm>
            <a:off x="8248418" y="1825505"/>
            <a:ext cx="2635" cy="5270"/>
          </a:xfrm>
          <a:custGeom>
            <a:avLst/>
            <a:gdLst>
              <a:gd name="T0" fmla="*/ 2 w 2"/>
              <a:gd name="T1" fmla="*/ 0 h 4"/>
              <a:gd name="T2" fmla="*/ 0 w 2"/>
              <a:gd name="T3" fmla="*/ 0 h 4"/>
              <a:gd name="T4" fmla="*/ 0 w 2"/>
              <a:gd name="T5" fmla="*/ 1 h 4"/>
              <a:gd name="T6" fmla="*/ 0 w 2"/>
              <a:gd name="T7" fmla="*/ 4 h 4"/>
              <a:gd name="T8" fmla="*/ 2 w 2"/>
              <a:gd name="T9" fmla="*/ 4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0" y="0"/>
                </a:lnTo>
                <a:lnTo>
                  <a:pt x="0" y="1"/>
                </a:lnTo>
                <a:lnTo>
                  <a:pt x="0" y="4"/>
                </a:lnTo>
                <a:lnTo>
                  <a:pt x="2" y="4"/>
                </a:lnTo>
                <a:lnTo>
                  <a:pt x="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7" name="Freeform 199"/>
          <p:cNvSpPr/>
          <p:nvPr/>
        </p:nvSpPr>
        <p:spPr bwMode="auto">
          <a:xfrm>
            <a:off x="8248418" y="1825505"/>
            <a:ext cx="2635" cy="5270"/>
          </a:xfrm>
          <a:custGeom>
            <a:avLst/>
            <a:gdLst>
              <a:gd name="T0" fmla="*/ 2 w 2"/>
              <a:gd name="T1" fmla="*/ 0 h 4"/>
              <a:gd name="T2" fmla="*/ 0 w 2"/>
              <a:gd name="T3" fmla="*/ 0 h 4"/>
              <a:gd name="T4" fmla="*/ 0 w 2"/>
              <a:gd name="T5" fmla="*/ 1 h 4"/>
              <a:gd name="T6" fmla="*/ 0 w 2"/>
              <a:gd name="T7" fmla="*/ 4 h 4"/>
              <a:gd name="T8" fmla="*/ 2 w 2"/>
              <a:gd name="T9" fmla="*/ 4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0" y="0"/>
                </a:lnTo>
                <a:lnTo>
                  <a:pt x="0" y="1"/>
                </a:lnTo>
                <a:lnTo>
                  <a:pt x="0" y="4"/>
                </a:lnTo>
                <a:lnTo>
                  <a:pt x="2" y="4"/>
                </a:lnTo>
                <a:lnTo>
                  <a:pt x="2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8" name="Freeform 200"/>
          <p:cNvSpPr/>
          <p:nvPr/>
        </p:nvSpPr>
        <p:spPr bwMode="auto">
          <a:xfrm>
            <a:off x="8251053" y="1822870"/>
            <a:ext cx="2635" cy="7904"/>
          </a:xfrm>
          <a:custGeom>
            <a:avLst/>
            <a:gdLst>
              <a:gd name="T0" fmla="*/ 0 w 2"/>
              <a:gd name="T1" fmla="*/ 6 h 6"/>
              <a:gd name="T2" fmla="*/ 2 w 2"/>
              <a:gd name="T3" fmla="*/ 6 h 6"/>
              <a:gd name="T4" fmla="*/ 2 w 2"/>
              <a:gd name="T5" fmla="*/ 0 h 6"/>
              <a:gd name="T6" fmla="*/ 0 w 2"/>
              <a:gd name="T7" fmla="*/ 0 h 6"/>
              <a:gd name="T8" fmla="*/ 0 w 2"/>
              <a:gd name="T9" fmla="*/ 2 h 6"/>
              <a:gd name="T10" fmla="*/ 0 w 2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0" y="6"/>
                </a:moveTo>
                <a:lnTo>
                  <a:pt x="2" y="6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9" name="Freeform 201"/>
          <p:cNvSpPr/>
          <p:nvPr/>
        </p:nvSpPr>
        <p:spPr bwMode="auto">
          <a:xfrm>
            <a:off x="8251053" y="1822870"/>
            <a:ext cx="2635" cy="7904"/>
          </a:xfrm>
          <a:custGeom>
            <a:avLst/>
            <a:gdLst>
              <a:gd name="T0" fmla="*/ 0 w 2"/>
              <a:gd name="T1" fmla="*/ 6 h 6"/>
              <a:gd name="T2" fmla="*/ 2 w 2"/>
              <a:gd name="T3" fmla="*/ 6 h 6"/>
              <a:gd name="T4" fmla="*/ 2 w 2"/>
              <a:gd name="T5" fmla="*/ 0 h 6"/>
              <a:gd name="T6" fmla="*/ 0 w 2"/>
              <a:gd name="T7" fmla="*/ 0 h 6"/>
              <a:gd name="T8" fmla="*/ 0 w 2"/>
              <a:gd name="T9" fmla="*/ 2 h 6"/>
              <a:gd name="T10" fmla="*/ 0 w 2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0" y="6"/>
                </a:moveTo>
                <a:lnTo>
                  <a:pt x="2" y="6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6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0" name="Freeform 202"/>
          <p:cNvSpPr/>
          <p:nvPr/>
        </p:nvSpPr>
        <p:spPr bwMode="auto">
          <a:xfrm>
            <a:off x="8262910" y="2316900"/>
            <a:ext cx="19761" cy="9222"/>
          </a:xfrm>
          <a:custGeom>
            <a:avLst/>
            <a:gdLst>
              <a:gd name="T0" fmla="*/ 28 w 28"/>
              <a:gd name="T1" fmla="*/ 13 h 13"/>
              <a:gd name="T2" fmla="*/ 0 w 28"/>
              <a:gd name="T3" fmla="*/ 0 h 13"/>
              <a:gd name="T4" fmla="*/ 28 w 28"/>
              <a:gd name="T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" h="13">
                <a:moveTo>
                  <a:pt x="28" y="13"/>
                </a:moveTo>
                <a:cubicBezTo>
                  <a:pt x="18" y="10"/>
                  <a:pt x="9" y="5"/>
                  <a:pt x="0" y="0"/>
                </a:cubicBezTo>
                <a:cubicBezTo>
                  <a:pt x="9" y="5"/>
                  <a:pt x="18" y="10"/>
                  <a:pt x="28" y="1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1" name="Freeform 203"/>
          <p:cNvSpPr/>
          <p:nvPr/>
        </p:nvSpPr>
        <p:spPr bwMode="auto">
          <a:xfrm>
            <a:off x="8435491" y="2108749"/>
            <a:ext cx="14492" cy="14492"/>
          </a:xfrm>
          <a:custGeom>
            <a:avLst/>
            <a:gdLst>
              <a:gd name="T0" fmla="*/ 0 w 20"/>
              <a:gd name="T1" fmla="*/ 0 h 21"/>
              <a:gd name="T2" fmla="*/ 20 w 20"/>
              <a:gd name="T3" fmla="*/ 21 h 21"/>
              <a:gd name="T4" fmla="*/ 0 w 20"/>
              <a:gd name="T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21">
                <a:moveTo>
                  <a:pt x="0" y="0"/>
                </a:moveTo>
                <a:cubicBezTo>
                  <a:pt x="7" y="6"/>
                  <a:pt x="14" y="14"/>
                  <a:pt x="20" y="21"/>
                </a:cubicBezTo>
                <a:cubicBezTo>
                  <a:pt x="14" y="14"/>
                  <a:pt x="7" y="6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2" name="Freeform 204"/>
          <p:cNvSpPr/>
          <p:nvPr/>
        </p:nvSpPr>
        <p:spPr bwMode="auto">
          <a:xfrm>
            <a:off x="8451300" y="228791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" name="Group 406"/>
          <p:cNvGrpSpPr/>
          <p:nvPr/>
        </p:nvGrpSpPr>
        <p:grpSpPr bwMode="auto">
          <a:xfrm>
            <a:off x="7123733" y="1052184"/>
            <a:ext cx="2796868" cy="2537337"/>
            <a:chOff x="1767" y="632"/>
            <a:chExt cx="2123" cy="1926"/>
          </a:xfrm>
        </p:grpSpPr>
        <p:sp>
          <p:nvSpPr>
            <p:cNvPr id="95" name="Freeform 206"/>
            <p:cNvSpPr/>
            <p:nvPr/>
          </p:nvSpPr>
          <p:spPr bwMode="auto">
            <a:xfrm>
              <a:off x="2802" y="15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207"/>
            <p:cNvSpPr/>
            <p:nvPr/>
          </p:nvSpPr>
          <p:spPr bwMode="auto">
            <a:xfrm>
              <a:off x="2784" y="1588"/>
              <a:ext cx="9" cy="5"/>
            </a:xfrm>
            <a:custGeom>
              <a:avLst/>
              <a:gdLst>
                <a:gd name="T0" fmla="*/ 17 w 17"/>
                <a:gd name="T1" fmla="*/ 0 h 10"/>
                <a:gd name="T2" fmla="*/ 17 w 17"/>
                <a:gd name="T3" fmla="*/ 0 h 10"/>
                <a:gd name="T4" fmla="*/ 0 w 17"/>
                <a:gd name="T5" fmla="*/ 10 h 10"/>
                <a:gd name="T6" fmla="*/ 17 w 17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4"/>
                    <a:pt x="6" y="7"/>
                    <a:pt x="0" y="10"/>
                  </a:cubicBezTo>
                  <a:cubicBezTo>
                    <a:pt x="6" y="7"/>
                    <a:pt x="11" y="4"/>
                    <a:pt x="17" y="0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08"/>
            <p:cNvSpPr/>
            <p:nvPr/>
          </p:nvSpPr>
          <p:spPr bwMode="auto">
            <a:xfrm>
              <a:off x="2674" y="1604"/>
              <a:ext cx="88" cy="13"/>
            </a:xfrm>
            <a:custGeom>
              <a:avLst/>
              <a:gdLst>
                <a:gd name="T0" fmla="*/ 0 w 163"/>
                <a:gd name="T1" fmla="*/ 4 h 23"/>
                <a:gd name="T2" fmla="*/ 163 w 163"/>
                <a:gd name="T3" fmla="*/ 0 h 23"/>
                <a:gd name="T4" fmla="*/ 0 w 163"/>
                <a:gd name="T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23">
                  <a:moveTo>
                    <a:pt x="0" y="4"/>
                  </a:moveTo>
                  <a:cubicBezTo>
                    <a:pt x="48" y="22"/>
                    <a:pt x="105" y="23"/>
                    <a:pt x="163" y="0"/>
                  </a:cubicBezTo>
                  <a:cubicBezTo>
                    <a:pt x="105" y="23"/>
                    <a:pt x="48" y="22"/>
                    <a:pt x="0" y="4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09"/>
            <p:cNvSpPr/>
            <p:nvPr/>
          </p:nvSpPr>
          <p:spPr bwMode="auto">
            <a:xfrm>
              <a:off x="2769" y="1594"/>
              <a:ext cx="14" cy="7"/>
            </a:xfrm>
            <a:custGeom>
              <a:avLst/>
              <a:gdLst>
                <a:gd name="T0" fmla="*/ 27 w 27"/>
                <a:gd name="T1" fmla="*/ 0 h 14"/>
                <a:gd name="T2" fmla="*/ 0 w 27"/>
                <a:gd name="T3" fmla="*/ 14 h 14"/>
                <a:gd name="T4" fmla="*/ 27 w 27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14">
                  <a:moveTo>
                    <a:pt x="27" y="0"/>
                  </a:moveTo>
                  <a:cubicBezTo>
                    <a:pt x="18" y="5"/>
                    <a:pt x="9" y="10"/>
                    <a:pt x="0" y="14"/>
                  </a:cubicBezTo>
                  <a:cubicBezTo>
                    <a:pt x="9" y="10"/>
                    <a:pt x="18" y="5"/>
                    <a:pt x="27" y="0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10"/>
            <p:cNvSpPr/>
            <p:nvPr/>
          </p:nvSpPr>
          <p:spPr bwMode="auto">
            <a:xfrm>
              <a:off x="2759" y="1422"/>
              <a:ext cx="13" cy="7"/>
            </a:xfrm>
            <a:custGeom>
              <a:avLst/>
              <a:gdLst>
                <a:gd name="T0" fmla="*/ 0 w 24"/>
                <a:gd name="T1" fmla="*/ 0 h 12"/>
                <a:gd name="T2" fmla="*/ 24 w 24"/>
                <a:gd name="T3" fmla="*/ 12 h 12"/>
                <a:gd name="T4" fmla="*/ 0 w 2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cubicBezTo>
                    <a:pt x="8" y="3"/>
                    <a:pt x="16" y="7"/>
                    <a:pt x="24" y="12"/>
                  </a:cubicBezTo>
                  <a:cubicBezTo>
                    <a:pt x="16" y="7"/>
                    <a:pt x="8" y="3"/>
                    <a:pt x="0" y="0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211"/>
            <p:cNvSpPr/>
            <p:nvPr/>
          </p:nvSpPr>
          <p:spPr bwMode="auto">
            <a:xfrm>
              <a:off x="2644" y="1800"/>
              <a:ext cx="3" cy="3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0 h 7"/>
                <a:gd name="T4" fmla="*/ 0 w 5"/>
                <a:gd name="T5" fmla="*/ 7 h 7"/>
                <a:gd name="T6" fmla="*/ 5 w 5"/>
                <a:gd name="T7" fmla="*/ 7 h 7"/>
                <a:gd name="T8" fmla="*/ 5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212"/>
            <p:cNvSpPr/>
            <p:nvPr/>
          </p:nvSpPr>
          <p:spPr bwMode="auto">
            <a:xfrm>
              <a:off x="2644" y="1800"/>
              <a:ext cx="4" cy="3"/>
            </a:xfrm>
            <a:custGeom>
              <a:avLst/>
              <a:gdLst>
                <a:gd name="T0" fmla="*/ 0 w 6"/>
                <a:gd name="T1" fmla="*/ 0 h 7"/>
                <a:gd name="T2" fmla="*/ 0 w 6"/>
                <a:gd name="T3" fmla="*/ 0 h 7"/>
                <a:gd name="T4" fmla="*/ 5 w 6"/>
                <a:gd name="T5" fmla="*/ 0 h 7"/>
                <a:gd name="T6" fmla="*/ 5 w 6"/>
                <a:gd name="T7" fmla="*/ 7 h 7"/>
                <a:gd name="T8" fmla="*/ 6 w 6"/>
                <a:gd name="T9" fmla="*/ 7 h 7"/>
                <a:gd name="T10" fmla="*/ 6 w 6"/>
                <a:gd name="T11" fmla="*/ 0 h 7"/>
                <a:gd name="T12" fmla="*/ 0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2"/>
                    <a:pt x="5" y="4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13"/>
            <p:cNvSpPr/>
            <p:nvPr/>
          </p:nvSpPr>
          <p:spPr bwMode="auto">
            <a:xfrm>
              <a:off x="2651" y="1797"/>
              <a:ext cx="1" cy="4"/>
            </a:xfrm>
            <a:custGeom>
              <a:avLst/>
              <a:gdLst>
                <a:gd name="T0" fmla="*/ 1 w 1"/>
                <a:gd name="T1" fmla="*/ 7 h 7"/>
                <a:gd name="T2" fmla="*/ 1 w 1"/>
                <a:gd name="T3" fmla="*/ 0 h 7"/>
                <a:gd name="T4" fmla="*/ 0 w 1"/>
                <a:gd name="T5" fmla="*/ 0 h 7"/>
                <a:gd name="T6" fmla="*/ 0 w 1"/>
                <a:gd name="T7" fmla="*/ 7 h 7"/>
                <a:gd name="T8" fmla="*/ 1 w 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5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214"/>
            <p:cNvSpPr/>
            <p:nvPr/>
          </p:nvSpPr>
          <p:spPr bwMode="auto">
            <a:xfrm>
              <a:off x="2648" y="1797"/>
              <a:ext cx="3" cy="6"/>
            </a:xfrm>
            <a:custGeom>
              <a:avLst/>
              <a:gdLst>
                <a:gd name="T0" fmla="*/ 2 w 7"/>
                <a:gd name="T1" fmla="*/ 7 h 12"/>
                <a:gd name="T2" fmla="*/ 7 w 7"/>
                <a:gd name="T3" fmla="*/ 7 h 12"/>
                <a:gd name="T4" fmla="*/ 7 w 7"/>
                <a:gd name="T5" fmla="*/ 0 h 12"/>
                <a:gd name="T6" fmla="*/ 0 w 7"/>
                <a:gd name="T7" fmla="*/ 0 h 12"/>
                <a:gd name="T8" fmla="*/ 0 w 7"/>
                <a:gd name="T9" fmla="*/ 5 h 12"/>
                <a:gd name="T10" fmla="*/ 0 w 7"/>
                <a:gd name="T11" fmla="*/ 12 h 12"/>
                <a:gd name="T12" fmla="*/ 2 w 7"/>
                <a:gd name="T13" fmla="*/ 12 h 12"/>
                <a:gd name="T14" fmla="*/ 2 w 7"/>
                <a:gd name="T1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2">
                  <a:moveTo>
                    <a:pt x="2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5"/>
                    <a:pt x="7" y="2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7"/>
                    <a:pt x="2" y="7"/>
                    <a:pt x="2" y="7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215"/>
            <p:cNvSpPr/>
            <p:nvPr/>
          </p:nvSpPr>
          <p:spPr bwMode="auto">
            <a:xfrm>
              <a:off x="2651" y="1801"/>
              <a:ext cx="1" cy="2"/>
            </a:xfrm>
            <a:custGeom>
              <a:avLst/>
              <a:gdLst>
                <a:gd name="T0" fmla="*/ 0 w 1"/>
                <a:gd name="T1" fmla="*/ 5 h 5"/>
                <a:gd name="T2" fmla="*/ 1 w 1"/>
                <a:gd name="T3" fmla="*/ 5 h 5"/>
                <a:gd name="T4" fmla="*/ 1 w 1"/>
                <a:gd name="T5" fmla="*/ 0 h 5"/>
                <a:gd name="T6" fmla="*/ 0 w 1"/>
                <a:gd name="T7" fmla="*/ 0 h 5"/>
                <a:gd name="T8" fmla="*/ 0 w 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0" y="5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216"/>
            <p:cNvSpPr/>
            <p:nvPr/>
          </p:nvSpPr>
          <p:spPr bwMode="auto">
            <a:xfrm>
              <a:off x="2649" y="1801"/>
              <a:ext cx="2" cy="2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5 w 5"/>
                <a:gd name="T7" fmla="*/ 0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5" y="2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1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17"/>
            <p:cNvSpPr/>
            <p:nvPr/>
          </p:nvSpPr>
          <p:spPr bwMode="auto">
            <a:xfrm>
              <a:off x="1773" y="1777"/>
              <a:ext cx="1103" cy="584"/>
            </a:xfrm>
            <a:custGeom>
              <a:avLst/>
              <a:gdLst>
                <a:gd name="T0" fmla="*/ 1887 w 2044"/>
                <a:gd name="T1" fmla="*/ 769 h 1081"/>
                <a:gd name="T2" fmla="*/ 1828 w 2044"/>
                <a:gd name="T3" fmla="*/ 783 h 1081"/>
                <a:gd name="T4" fmla="*/ 1567 w 2044"/>
                <a:gd name="T5" fmla="*/ 684 h 1081"/>
                <a:gd name="T6" fmla="*/ 1567 w 2044"/>
                <a:gd name="T7" fmla="*/ 1081 h 1081"/>
                <a:gd name="T8" fmla="*/ 395 w 2044"/>
                <a:gd name="T9" fmla="*/ 1081 h 1081"/>
                <a:gd name="T10" fmla="*/ 395 w 2044"/>
                <a:gd name="T11" fmla="*/ 692 h 1081"/>
                <a:gd name="T12" fmla="*/ 128 w 2044"/>
                <a:gd name="T13" fmla="*/ 682 h 1081"/>
                <a:gd name="T14" fmla="*/ 121 w 2044"/>
                <a:gd name="T15" fmla="*/ 676 h 1081"/>
                <a:gd name="T16" fmla="*/ 273 w 2044"/>
                <a:gd name="T17" fmla="*/ 359 h 1081"/>
                <a:gd name="T18" fmla="*/ 395 w 2044"/>
                <a:gd name="T19" fmla="*/ 397 h 1081"/>
                <a:gd name="T20" fmla="*/ 395 w 2044"/>
                <a:gd name="T21" fmla="*/ 8 h 1081"/>
                <a:gd name="T22" fmla="*/ 866 w 2044"/>
                <a:gd name="T23" fmla="*/ 7 h 1081"/>
                <a:gd name="T24" fmla="*/ 905 w 2044"/>
                <a:gd name="T25" fmla="*/ 235 h 1081"/>
                <a:gd name="T26" fmla="*/ 1060 w 2044"/>
                <a:gd name="T27" fmla="*/ 235 h 1081"/>
                <a:gd name="T28" fmla="*/ 1120 w 2044"/>
                <a:gd name="T29" fmla="*/ 146 h 1081"/>
                <a:gd name="T30" fmla="*/ 1106 w 2044"/>
                <a:gd name="T31" fmla="*/ 30 h 1081"/>
                <a:gd name="T32" fmla="*/ 1097 w 2044"/>
                <a:gd name="T33" fmla="*/ 23 h 1081"/>
                <a:gd name="T34" fmla="*/ 1567 w 2044"/>
                <a:gd name="T35" fmla="*/ 8 h 1081"/>
                <a:gd name="T36" fmla="*/ 1568 w 2044"/>
                <a:gd name="T37" fmla="*/ 404 h 1081"/>
                <a:gd name="T38" fmla="*/ 1693 w 2044"/>
                <a:gd name="T39" fmla="*/ 299 h 1081"/>
                <a:gd name="T40" fmla="*/ 1773 w 2044"/>
                <a:gd name="T41" fmla="*/ 290 h 1081"/>
                <a:gd name="T42" fmla="*/ 1988 w 2044"/>
                <a:gd name="T43" fmla="*/ 405 h 1081"/>
                <a:gd name="T44" fmla="*/ 2017 w 2044"/>
                <a:gd name="T45" fmla="*/ 633 h 1081"/>
                <a:gd name="T46" fmla="*/ 1887 w 2044"/>
                <a:gd name="T47" fmla="*/ 769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44" h="1081">
                  <a:moveTo>
                    <a:pt x="1887" y="769"/>
                  </a:moveTo>
                  <a:cubicBezTo>
                    <a:pt x="1869" y="777"/>
                    <a:pt x="1849" y="782"/>
                    <a:pt x="1828" y="783"/>
                  </a:cubicBezTo>
                  <a:cubicBezTo>
                    <a:pt x="1792" y="785"/>
                    <a:pt x="1567" y="726"/>
                    <a:pt x="1567" y="684"/>
                  </a:cubicBezTo>
                  <a:cubicBezTo>
                    <a:pt x="1567" y="1081"/>
                    <a:pt x="1567" y="1081"/>
                    <a:pt x="1567" y="1081"/>
                  </a:cubicBezTo>
                  <a:cubicBezTo>
                    <a:pt x="395" y="1081"/>
                    <a:pt x="395" y="1081"/>
                    <a:pt x="395" y="1081"/>
                  </a:cubicBezTo>
                  <a:cubicBezTo>
                    <a:pt x="395" y="692"/>
                    <a:pt x="395" y="692"/>
                    <a:pt x="395" y="692"/>
                  </a:cubicBezTo>
                  <a:cubicBezTo>
                    <a:pt x="327" y="739"/>
                    <a:pt x="226" y="749"/>
                    <a:pt x="128" y="682"/>
                  </a:cubicBezTo>
                  <a:cubicBezTo>
                    <a:pt x="125" y="680"/>
                    <a:pt x="123" y="678"/>
                    <a:pt x="121" y="676"/>
                  </a:cubicBezTo>
                  <a:cubicBezTo>
                    <a:pt x="0" y="524"/>
                    <a:pt x="115" y="359"/>
                    <a:pt x="273" y="359"/>
                  </a:cubicBezTo>
                  <a:cubicBezTo>
                    <a:pt x="319" y="359"/>
                    <a:pt x="361" y="373"/>
                    <a:pt x="395" y="397"/>
                  </a:cubicBezTo>
                  <a:cubicBezTo>
                    <a:pt x="395" y="8"/>
                    <a:pt x="395" y="8"/>
                    <a:pt x="395" y="8"/>
                  </a:cubicBezTo>
                  <a:cubicBezTo>
                    <a:pt x="552" y="8"/>
                    <a:pt x="709" y="10"/>
                    <a:pt x="866" y="7"/>
                  </a:cubicBezTo>
                  <a:cubicBezTo>
                    <a:pt x="773" y="56"/>
                    <a:pt x="834" y="195"/>
                    <a:pt x="905" y="235"/>
                  </a:cubicBezTo>
                  <a:cubicBezTo>
                    <a:pt x="952" y="262"/>
                    <a:pt x="1017" y="266"/>
                    <a:pt x="1060" y="235"/>
                  </a:cubicBezTo>
                  <a:cubicBezTo>
                    <a:pt x="1091" y="214"/>
                    <a:pt x="1107" y="179"/>
                    <a:pt x="1120" y="146"/>
                  </a:cubicBezTo>
                  <a:cubicBezTo>
                    <a:pt x="1135" y="107"/>
                    <a:pt x="1143" y="55"/>
                    <a:pt x="1106" y="30"/>
                  </a:cubicBezTo>
                  <a:cubicBezTo>
                    <a:pt x="1103" y="28"/>
                    <a:pt x="1099" y="26"/>
                    <a:pt x="1097" y="23"/>
                  </a:cubicBezTo>
                  <a:cubicBezTo>
                    <a:pt x="1091" y="11"/>
                    <a:pt x="1567" y="0"/>
                    <a:pt x="1567" y="8"/>
                  </a:cubicBezTo>
                  <a:cubicBezTo>
                    <a:pt x="1567" y="139"/>
                    <a:pt x="1559" y="273"/>
                    <a:pt x="1568" y="404"/>
                  </a:cubicBezTo>
                  <a:cubicBezTo>
                    <a:pt x="1597" y="358"/>
                    <a:pt x="1636" y="317"/>
                    <a:pt x="1693" y="299"/>
                  </a:cubicBezTo>
                  <a:cubicBezTo>
                    <a:pt x="1719" y="291"/>
                    <a:pt x="1746" y="288"/>
                    <a:pt x="1773" y="290"/>
                  </a:cubicBezTo>
                  <a:cubicBezTo>
                    <a:pt x="1860" y="293"/>
                    <a:pt x="1942" y="338"/>
                    <a:pt x="1988" y="405"/>
                  </a:cubicBezTo>
                  <a:cubicBezTo>
                    <a:pt x="2034" y="472"/>
                    <a:pt x="2044" y="558"/>
                    <a:pt x="2017" y="633"/>
                  </a:cubicBezTo>
                  <a:cubicBezTo>
                    <a:pt x="1995" y="692"/>
                    <a:pt x="1948" y="745"/>
                    <a:pt x="1887" y="769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18"/>
            <p:cNvSpPr/>
            <p:nvPr/>
          </p:nvSpPr>
          <p:spPr bwMode="auto">
            <a:xfrm>
              <a:off x="3253" y="636"/>
              <a:ext cx="633" cy="579"/>
            </a:xfrm>
            <a:custGeom>
              <a:avLst/>
              <a:gdLst>
                <a:gd name="T0" fmla="*/ 123 w 1172"/>
                <a:gd name="T1" fmla="*/ 351 h 1073"/>
                <a:gd name="T2" fmla="*/ 275 w 1172"/>
                <a:gd name="T3" fmla="*/ 668 h 1073"/>
                <a:gd name="T4" fmla="*/ 268 w 1172"/>
                <a:gd name="T5" fmla="*/ 675 h 1073"/>
                <a:gd name="T6" fmla="*/ 0 w 1172"/>
                <a:gd name="T7" fmla="*/ 684 h 1073"/>
                <a:gd name="T8" fmla="*/ 0 w 1172"/>
                <a:gd name="T9" fmla="*/ 1073 h 1073"/>
                <a:gd name="T10" fmla="*/ 454 w 1172"/>
                <a:gd name="T11" fmla="*/ 1073 h 1073"/>
                <a:gd name="T12" fmla="*/ 435 w 1172"/>
                <a:gd name="T13" fmla="*/ 800 h 1073"/>
                <a:gd name="T14" fmla="*/ 442 w 1172"/>
                <a:gd name="T15" fmla="*/ 794 h 1073"/>
                <a:gd name="T16" fmla="*/ 789 w 1172"/>
                <a:gd name="T17" fmla="*/ 933 h 1073"/>
                <a:gd name="T18" fmla="*/ 718 w 1172"/>
                <a:gd name="T19" fmla="*/ 1073 h 1073"/>
                <a:gd name="T20" fmla="*/ 1172 w 1172"/>
                <a:gd name="T21" fmla="*/ 1073 h 1073"/>
                <a:gd name="T22" fmla="*/ 1172 w 1172"/>
                <a:gd name="T23" fmla="*/ 689 h 1073"/>
                <a:gd name="T24" fmla="*/ 910 w 1172"/>
                <a:gd name="T25" fmla="*/ 675 h 1073"/>
                <a:gd name="T26" fmla="*/ 904 w 1172"/>
                <a:gd name="T27" fmla="*/ 669 h 1073"/>
                <a:gd name="T28" fmla="*/ 1055 w 1172"/>
                <a:gd name="T29" fmla="*/ 351 h 1073"/>
                <a:gd name="T30" fmla="*/ 1172 w 1172"/>
                <a:gd name="T31" fmla="*/ 385 h 1073"/>
                <a:gd name="T32" fmla="*/ 1172 w 1172"/>
                <a:gd name="T33" fmla="*/ 0 h 1073"/>
                <a:gd name="T34" fmla="*/ 0 w 1172"/>
                <a:gd name="T35" fmla="*/ 0 h 1073"/>
                <a:gd name="T36" fmla="*/ 0 w 1172"/>
                <a:gd name="T37" fmla="*/ 389 h 1073"/>
                <a:gd name="T38" fmla="*/ 123 w 1172"/>
                <a:gd name="T39" fmla="*/ 35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2" h="1073">
                  <a:moveTo>
                    <a:pt x="123" y="351"/>
                  </a:moveTo>
                  <a:cubicBezTo>
                    <a:pt x="281" y="351"/>
                    <a:pt x="396" y="517"/>
                    <a:pt x="275" y="668"/>
                  </a:cubicBezTo>
                  <a:cubicBezTo>
                    <a:pt x="273" y="671"/>
                    <a:pt x="271" y="673"/>
                    <a:pt x="268" y="675"/>
                  </a:cubicBezTo>
                  <a:cubicBezTo>
                    <a:pt x="170" y="741"/>
                    <a:pt x="68" y="732"/>
                    <a:pt x="0" y="684"/>
                  </a:cubicBezTo>
                  <a:cubicBezTo>
                    <a:pt x="0" y="1073"/>
                    <a:pt x="0" y="1073"/>
                    <a:pt x="0" y="1073"/>
                  </a:cubicBezTo>
                  <a:cubicBezTo>
                    <a:pt x="454" y="1073"/>
                    <a:pt x="454" y="1073"/>
                    <a:pt x="454" y="1073"/>
                  </a:cubicBezTo>
                  <a:cubicBezTo>
                    <a:pt x="379" y="1014"/>
                    <a:pt x="351" y="904"/>
                    <a:pt x="435" y="800"/>
                  </a:cubicBezTo>
                  <a:cubicBezTo>
                    <a:pt x="437" y="798"/>
                    <a:pt x="439" y="796"/>
                    <a:pt x="442" y="794"/>
                  </a:cubicBezTo>
                  <a:cubicBezTo>
                    <a:pt x="608" y="682"/>
                    <a:pt x="789" y="788"/>
                    <a:pt x="789" y="933"/>
                  </a:cubicBezTo>
                  <a:cubicBezTo>
                    <a:pt x="789" y="989"/>
                    <a:pt x="761" y="1039"/>
                    <a:pt x="718" y="1073"/>
                  </a:cubicBezTo>
                  <a:cubicBezTo>
                    <a:pt x="1172" y="1073"/>
                    <a:pt x="1172" y="1073"/>
                    <a:pt x="1172" y="1073"/>
                  </a:cubicBezTo>
                  <a:cubicBezTo>
                    <a:pt x="1172" y="689"/>
                    <a:pt x="1172" y="689"/>
                    <a:pt x="1172" y="689"/>
                  </a:cubicBezTo>
                  <a:cubicBezTo>
                    <a:pt x="1104" y="732"/>
                    <a:pt x="1005" y="739"/>
                    <a:pt x="910" y="675"/>
                  </a:cubicBezTo>
                  <a:cubicBezTo>
                    <a:pt x="908" y="673"/>
                    <a:pt x="906" y="671"/>
                    <a:pt x="904" y="669"/>
                  </a:cubicBezTo>
                  <a:cubicBezTo>
                    <a:pt x="782" y="517"/>
                    <a:pt x="898" y="351"/>
                    <a:pt x="1055" y="351"/>
                  </a:cubicBezTo>
                  <a:cubicBezTo>
                    <a:pt x="1099" y="351"/>
                    <a:pt x="1139" y="364"/>
                    <a:pt x="1172" y="385"/>
                  </a:cubicBezTo>
                  <a:cubicBezTo>
                    <a:pt x="1172" y="0"/>
                    <a:pt x="1172" y="0"/>
                    <a:pt x="1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34" y="366"/>
                    <a:pt x="77" y="351"/>
                    <a:pt x="123" y="351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19"/>
            <p:cNvSpPr/>
            <p:nvPr/>
          </p:nvSpPr>
          <p:spPr bwMode="auto">
            <a:xfrm>
              <a:off x="2402" y="636"/>
              <a:ext cx="1065" cy="579"/>
            </a:xfrm>
            <a:custGeom>
              <a:avLst/>
              <a:gdLst>
                <a:gd name="T0" fmla="*/ 128 w 1974"/>
                <a:gd name="T1" fmla="*/ 674 h 1073"/>
                <a:gd name="T2" fmla="*/ 407 w 1974"/>
                <a:gd name="T3" fmla="*/ 677 h 1073"/>
                <a:gd name="T4" fmla="*/ 407 w 1974"/>
                <a:gd name="T5" fmla="*/ 1073 h 1073"/>
                <a:gd name="T6" fmla="*/ 1578 w 1974"/>
                <a:gd name="T7" fmla="*/ 1073 h 1073"/>
                <a:gd name="T8" fmla="*/ 1578 w 1974"/>
                <a:gd name="T9" fmla="*/ 684 h 1073"/>
                <a:gd name="T10" fmla="*/ 1846 w 1974"/>
                <a:gd name="T11" fmla="*/ 675 h 1073"/>
                <a:gd name="T12" fmla="*/ 1853 w 1974"/>
                <a:gd name="T13" fmla="*/ 668 h 1073"/>
                <a:gd name="T14" fmla="*/ 1701 w 1974"/>
                <a:gd name="T15" fmla="*/ 351 h 1073"/>
                <a:gd name="T16" fmla="*/ 1578 w 1974"/>
                <a:gd name="T17" fmla="*/ 389 h 1073"/>
                <a:gd name="T18" fmla="*/ 1578 w 1974"/>
                <a:gd name="T19" fmla="*/ 0 h 1073"/>
                <a:gd name="T20" fmla="*/ 1108 w 1974"/>
                <a:gd name="T21" fmla="*/ 0 h 1073"/>
                <a:gd name="T22" fmla="*/ 1144 w 1974"/>
                <a:gd name="T23" fmla="*/ 285 h 1073"/>
                <a:gd name="T24" fmla="*/ 1137 w 1974"/>
                <a:gd name="T25" fmla="*/ 291 h 1073"/>
                <a:gd name="T26" fmla="*/ 790 w 1974"/>
                <a:gd name="T27" fmla="*/ 153 h 1073"/>
                <a:gd name="T28" fmla="*/ 877 w 1974"/>
                <a:gd name="T29" fmla="*/ 0 h 1073"/>
                <a:gd name="T30" fmla="*/ 407 w 1974"/>
                <a:gd name="T31" fmla="*/ 0 h 1073"/>
                <a:gd name="T32" fmla="*/ 407 w 1974"/>
                <a:gd name="T33" fmla="*/ 397 h 1073"/>
                <a:gd name="T34" fmla="*/ 274 w 1974"/>
                <a:gd name="T35" fmla="*/ 351 h 1073"/>
                <a:gd name="T36" fmla="*/ 124 w 1974"/>
                <a:gd name="T37" fmla="*/ 671 h 1073"/>
                <a:gd name="T38" fmla="*/ 128 w 1974"/>
                <a:gd name="T39" fmla="*/ 674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74" h="1073">
                  <a:moveTo>
                    <a:pt x="128" y="674"/>
                  </a:moveTo>
                  <a:cubicBezTo>
                    <a:pt x="231" y="745"/>
                    <a:pt x="339" y="731"/>
                    <a:pt x="407" y="677"/>
                  </a:cubicBezTo>
                  <a:cubicBezTo>
                    <a:pt x="407" y="1073"/>
                    <a:pt x="407" y="1073"/>
                    <a:pt x="407" y="1073"/>
                  </a:cubicBezTo>
                  <a:cubicBezTo>
                    <a:pt x="1578" y="1073"/>
                    <a:pt x="1578" y="1073"/>
                    <a:pt x="1578" y="1073"/>
                  </a:cubicBezTo>
                  <a:cubicBezTo>
                    <a:pt x="1578" y="684"/>
                    <a:pt x="1578" y="684"/>
                    <a:pt x="1578" y="684"/>
                  </a:cubicBezTo>
                  <a:cubicBezTo>
                    <a:pt x="1646" y="732"/>
                    <a:pt x="1748" y="741"/>
                    <a:pt x="1846" y="675"/>
                  </a:cubicBezTo>
                  <a:cubicBezTo>
                    <a:pt x="1849" y="673"/>
                    <a:pt x="1851" y="671"/>
                    <a:pt x="1853" y="668"/>
                  </a:cubicBezTo>
                  <a:cubicBezTo>
                    <a:pt x="1974" y="517"/>
                    <a:pt x="1859" y="351"/>
                    <a:pt x="1701" y="351"/>
                  </a:cubicBezTo>
                  <a:cubicBezTo>
                    <a:pt x="1655" y="351"/>
                    <a:pt x="1612" y="366"/>
                    <a:pt x="1578" y="389"/>
                  </a:cubicBezTo>
                  <a:cubicBezTo>
                    <a:pt x="1578" y="0"/>
                    <a:pt x="1578" y="0"/>
                    <a:pt x="1578" y="0"/>
                  </a:cubicBezTo>
                  <a:cubicBezTo>
                    <a:pt x="1108" y="0"/>
                    <a:pt x="1108" y="0"/>
                    <a:pt x="1108" y="0"/>
                  </a:cubicBezTo>
                  <a:cubicBezTo>
                    <a:pt x="1196" y="56"/>
                    <a:pt x="1233" y="174"/>
                    <a:pt x="1144" y="285"/>
                  </a:cubicBezTo>
                  <a:cubicBezTo>
                    <a:pt x="1142" y="287"/>
                    <a:pt x="1140" y="290"/>
                    <a:pt x="1137" y="291"/>
                  </a:cubicBezTo>
                  <a:cubicBezTo>
                    <a:pt x="971" y="403"/>
                    <a:pt x="790" y="297"/>
                    <a:pt x="790" y="153"/>
                  </a:cubicBezTo>
                  <a:cubicBezTo>
                    <a:pt x="790" y="90"/>
                    <a:pt x="825" y="34"/>
                    <a:pt x="877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407" y="397"/>
                    <a:pt x="407" y="397"/>
                    <a:pt x="407" y="397"/>
                  </a:cubicBezTo>
                  <a:cubicBezTo>
                    <a:pt x="371" y="369"/>
                    <a:pt x="325" y="351"/>
                    <a:pt x="274" y="351"/>
                  </a:cubicBezTo>
                  <a:cubicBezTo>
                    <a:pt x="116" y="351"/>
                    <a:pt x="0" y="518"/>
                    <a:pt x="124" y="671"/>
                  </a:cubicBezTo>
                  <a:cubicBezTo>
                    <a:pt x="125" y="672"/>
                    <a:pt x="126" y="673"/>
                    <a:pt x="128" y="674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220"/>
            <p:cNvSpPr/>
            <p:nvPr/>
          </p:nvSpPr>
          <p:spPr bwMode="auto">
            <a:xfrm>
              <a:off x="1989" y="636"/>
              <a:ext cx="632" cy="787"/>
            </a:xfrm>
            <a:custGeom>
              <a:avLst/>
              <a:gdLst>
                <a:gd name="T0" fmla="*/ 289 w 1172"/>
                <a:gd name="T1" fmla="*/ 674 h 1459"/>
                <a:gd name="T2" fmla="*/ 0 w 1172"/>
                <a:gd name="T3" fmla="*/ 669 h 1459"/>
                <a:gd name="T4" fmla="*/ 0 w 1172"/>
                <a:gd name="T5" fmla="*/ 1073 h 1459"/>
                <a:gd name="T6" fmla="*/ 98 w 1172"/>
                <a:gd name="T7" fmla="*/ 1073 h 1459"/>
                <a:gd name="T8" fmla="*/ 423 w 1172"/>
                <a:gd name="T9" fmla="*/ 1073 h 1459"/>
                <a:gd name="T10" fmla="*/ 441 w 1172"/>
                <a:gd name="T11" fmla="*/ 1403 h 1459"/>
                <a:gd name="T12" fmla="*/ 612 w 1172"/>
                <a:gd name="T13" fmla="*/ 1451 h 1459"/>
                <a:gd name="T14" fmla="*/ 754 w 1172"/>
                <a:gd name="T15" fmla="*/ 1370 h 1459"/>
                <a:gd name="T16" fmla="*/ 749 w 1172"/>
                <a:gd name="T17" fmla="*/ 1073 h 1459"/>
                <a:gd name="T18" fmla="*/ 1172 w 1172"/>
                <a:gd name="T19" fmla="*/ 1073 h 1459"/>
                <a:gd name="T20" fmla="*/ 1172 w 1172"/>
                <a:gd name="T21" fmla="*/ 677 h 1459"/>
                <a:gd name="T22" fmla="*/ 893 w 1172"/>
                <a:gd name="T23" fmla="*/ 674 h 1459"/>
                <a:gd name="T24" fmla="*/ 889 w 1172"/>
                <a:gd name="T25" fmla="*/ 671 h 1459"/>
                <a:gd name="T26" fmla="*/ 1039 w 1172"/>
                <a:gd name="T27" fmla="*/ 351 h 1459"/>
                <a:gd name="T28" fmla="*/ 1172 w 1172"/>
                <a:gd name="T29" fmla="*/ 397 h 1459"/>
                <a:gd name="T30" fmla="*/ 1172 w 1172"/>
                <a:gd name="T31" fmla="*/ 0 h 1459"/>
                <a:gd name="T32" fmla="*/ 0 w 1172"/>
                <a:gd name="T33" fmla="*/ 0 h 1459"/>
                <a:gd name="T34" fmla="*/ 0 w 1172"/>
                <a:gd name="T35" fmla="*/ 405 h 1459"/>
                <a:gd name="T36" fmla="*/ 143 w 1172"/>
                <a:gd name="T37" fmla="*/ 351 h 1459"/>
                <a:gd name="T38" fmla="*/ 292 w 1172"/>
                <a:gd name="T39" fmla="*/ 671 h 1459"/>
                <a:gd name="T40" fmla="*/ 289 w 1172"/>
                <a:gd name="T41" fmla="*/ 674 h 1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2" h="1459">
                  <a:moveTo>
                    <a:pt x="289" y="674"/>
                  </a:moveTo>
                  <a:cubicBezTo>
                    <a:pt x="182" y="748"/>
                    <a:pt x="68" y="730"/>
                    <a:pt x="0" y="669"/>
                  </a:cubicBezTo>
                  <a:cubicBezTo>
                    <a:pt x="0" y="1073"/>
                    <a:pt x="0" y="1073"/>
                    <a:pt x="0" y="1073"/>
                  </a:cubicBezTo>
                  <a:cubicBezTo>
                    <a:pt x="0" y="1073"/>
                    <a:pt x="41" y="1073"/>
                    <a:pt x="98" y="1073"/>
                  </a:cubicBezTo>
                  <a:cubicBezTo>
                    <a:pt x="214" y="1074"/>
                    <a:pt x="397" y="1074"/>
                    <a:pt x="423" y="1073"/>
                  </a:cubicBezTo>
                  <a:cubicBezTo>
                    <a:pt x="347" y="1162"/>
                    <a:pt x="345" y="1326"/>
                    <a:pt x="441" y="1403"/>
                  </a:cubicBezTo>
                  <a:cubicBezTo>
                    <a:pt x="487" y="1440"/>
                    <a:pt x="551" y="1459"/>
                    <a:pt x="612" y="1451"/>
                  </a:cubicBezTo>
                  <a:cubicBezTo>
                    <a:pt x="668" y="1443"/>
                    <a:pt x="720" y="1412"/>
                    <a:pt x="754" y="1370"/>
                  </a:cubicBezTo>
                  <a:cubicBezTo>
                    <a:pt x="824" y="1285"/>
                    <a:pt x="817" y="1158"/>
                    <a:pt x="749" y="1073"/>
                  </a:cubicBezTo>
                  <a:cubicBezTo>
                    <a:pt x="1172" y="1073"/>
                    <a:pt x="1172" y="1073"/>
                    <a:pt x="1172" y="1073"/>
                  </a:cubicBezTo>
                  <a:cubicBezTo>
                    <a:pt x="1172" y="677"/>
                    <a:pt x="1172" y="677"/>
                    <a:pt x="1172" y="677"/>
                  </a:cubicBezTo>
                  <a:cubicBezTo>
                    <a:pt x="1104" y="731"/>
                    <a:pt x="996" y="745"/>
                    <a:pt x="893" y="674"/>
                  </a:cubicBezTo>
                  <a:cubicBezTo>
                    <a:pt x="891" y="673"/>
                    <a:pt x="890" y="672"/>
                    <a:pt x="889" y="671"/>
                  </a:cubicBezTo>
                  <a:cubicBezTo>
                    <a:pt x="765" y="518"/>
                    <a:pt x="881" y="351"/>
                    <a:pt x="1039" y="351"/>
                  </a:cubicBezTo>
                  <a:cubicBezTo>
                    <a:pt x="1090" y="351"/>
                    <a:pt x="1136" y="369"/>
                    <a:pt x="1172" y="397"/>
                  </a:cubicBezTo>
                  <a:cubicBezTo>
                    <a:pt x="1172" y="0"/>
                    <a:pt x="1172" y="0"/>
                    <a:pt x="1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37" y="372"/>
                    <a:pt x="87" y="351"/>
                    <a:pt x="143" y="351"/>
                  </a:cubicBezTo>
                  <a:cubicBezTo>
                    <a:pt x="301" y="351"/>
                    <a:pt x="417" y="518"/>
                    <a:pt x="292" y="671"/>
                  </a:cubicBezTo>
                  <a:cubicBezTo>
                    <a:pt x="292" y="672"/>
                    <a:pt x="290" y="673"/>
                    <a:pt x="289" y="674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221"/>
            <p:cNvSpPr/>
            <p:nvPr/>
          </p:nvSpPr>
          <p:spPr bwMode="auto">
            <a:xfrm>
              <a:off x="2619" y="1209"/>
              <a:ext cx="632" cy="586"/>
            </a:xfrm>
            <a:custGeom>
              <a:avLst/>
              <a:gdLst>
                <a:gd name="T0" fmla="*/ 1049 w 1171"/>
                <a:gd name="T1" fmla="*/ 351 h 1086"/>
                <a:gd name="T2" fmla="*/ 897 w 1171"/>
                <a:gd name="T3" fmla="*/ 668 h 1086"/>
                <a:gd name="T4" fmla="*/ 903 w 1171"/>
                <a:gd name="T5" fmla="*/ 674 h 1086"/>
                <a:gd name="T6" fmla="*/ 1171 w 1171"/>
                <a:gd name="T7" fmla="*/ 684 h 1086"/>
                <a:gd name="T8" fmla="*/ 1171 w 1171"/>
                <a:gd name="T9" fmla="*/ 1073 h 1086"/>
                <a:gd name="T10" fmla="*/ 997 w 1171"/>
                <a:gd name="T11" fmla="*/ 1074 h 1086"/>
                <a:gd name="T12" fmla="*/ 695 w 1171"/>
                <a:gd name="T13" fmla="*/ 1058 h 1086"/>
                <a:gd name="T14" fmla="*/ 707 w 1171"/>
                <a:gd name="T15" fmla="*/ 1011 h 1086"/>
                <a:gd name="T16" fmla="*/ 609 w 1171"/>
                <a:gd name="T17" fmla="*/ 908 h 1086"/>
                <a:gd name="T18" fmla="*/ 497 w 1171"/>
                <a:gd name="T19" fmla="*/ 1013 h 1086"/>
                <a:gd name="T20" fmla="*/ 480 w 1171"/>
                <a:gd name="T21" fmla="*/ 1060 h 1086"/>
                <a:gd name="T22" fmla="*/ 448 w 1171"/>
                <a:gd name="T23" fmla="*/ 1067 h 1086"/>
                <a:gd name="T24" fmla="*/ 0 w 1171"/>
                <a:gd name="T25" fmla="*/ 1073 h 1086"/>
                <a:gd name="T26" fmla="*/ 0 w 1171"/>
                <a:gd name="T27" fmla="*/ 688 h 1086"/>
                <a:gd name="T28" fmla="*/ 261 w 1171"/>
                <a:gd name="T29" fmla="*/ 674 h 1086"/>
                <a:gd name="T30" fmla="*/ 268 w 1171"/>
                <a:gd name="T31" fmla="*/ 668 h 1086"/>
                <a:gd name="T32" fmla="*/ 116 w 1171"/>
                <a:gd name="T33" fmla="*/ 351 h 1086"/>
                <a:gd name="T34" fmla="*/ 0 w 1171"/>
                <a:gd name="T35" fmla="*/ 384 h 1086"/>
                <a:gd name="T36" fmla="*/ 0 w 1171"/>
                <a:gd name="T37" fmla="*/ 0 h 1086"/>
                <a:gd name="T38" fmla="*/ 1171 w 1171"/>
                <a:gd name="T39" fmla="*/ 0 h 1086"/>
                <a:gd name="T40" fmla="*/ 1171 w 1171"/>
                <a:gd name="T41" fmla="*/ 389 h 1086"/>
                <a:gd name="T42" fmla="*/ 1049 w 1171"/>
                <a:gd name="T43" fmla="*/ 351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1" h="1086">
                  <a:moveTo>
                    <a:pt x="1049" y="351"/>
                  </a:moveTo>
                  <a:cubicBezTo>
                    <a:pt x="891" y="351"/>
                    <a:pt x="775" y="516"/>
                    <a:pt x="897" y="668"/>
                  </a:cubicBezTo>
                  <a:cubicBezTo>
                    <a:pt x="899" y="670"/>
                    <a:pt x="901" y="672"/>
                    <a:pt x="903" y="674"/>
                  </a:cubicBezTo>
                  <a:cubicBezTo>
                    <a:pt x="1001" y="741"/>
                    <a:pt x="1103" y="731"/>
                    <a:pt x="1171" y="684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1065"/>
                    <a:pt x="1091" y="1069"/>
                    <a:pt x="997" y="1074"/>
                  </a:cubicBezTo>
                  <a:cubicBezTo>
                    <a:pt x="864" y="1080"/>
                    <a:pt x="702" y="1086"/>
                    <a:pt x="695" y="1058"/>
                  </a:cubicBezTo>
                  <a:cubicBezTo>
                    <a:pt x="691" y="1042"/>
                    <a:pt x="702" y="1027"/>
                    <a:pt x="707" y="1011"/>
                  </a:cubicBezTo>
                  <a:cubicBezTo>
                    <a:pt x="723" y="960"/>
                    <a:pt x="667" y="905"/>
                    <a:pt x="609" y="908"/>
                  </a:cubicBezTo>
                  <a:cubicBezTo>
                    <a:pt x="551" y="911"/>
                    <a:pt x="503" y="960"/>
                    <a:pt x="497" y="1013"/>
                  </a:cubicBezTo>
                  <a:cubicBezTo>
                    <a:pt x="495" y="1030"/>
                    <a:pt x="495" y="1050"/>
                    <a:pt x="480" y="1060"/>
                  </a:cubicBezTo>
                  <a:cubicBezTo>
                    <a:pt x="471" y="1066"/>
                    <a:pt x="459" y="1067"/>
                    <a:pt x="448" y="1067"/>
                  </a:cubicBezTo>
                  <a:cubicBezTo>
                    <a:pt x="299" y="1073"/>
                    <a:pt x="149" y="1073"/>
                    <a:pt x="0" y="1073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68" y="732"/>
                    <a:pt x="166" y="739"/>
                    <a:pt x="261" y="674"/>
                  </a:cubicBezTo>
                  <a:cubicBezTo>
                    <a:pt x="263" y="672"/>
                    <a:pt x="266" y="670"/>
                    <a:pt x="268" y="668"/>
                  </a:cubicBezTo>
                  <a:cubicBezTo>
                    <a:pt x="389" y="516"/>
                    <a:pt x="274" y="351"/>
                    <a:pt x="116" y="351"/>
                  </a:cubicBezTo>
                  <a:cubicBezTo>
                    <a:pt x="73" y="351"/>
                    <a:pt x="32" y="363"/>
                    <a:pt x="0" y="3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1" y="0"/>
                    <a:pt x="1171" y="0"/>
                    <a:pt x="1171" y="0"/>
                  </a:cubicBezTo>
                  <a:cubicBezTo>
                    <a:pt x="1171" y="389"/>
                    <a:pt x="1171" y="389"/>
                    <a:pt x="1171" y="389"/>
                  </a:cubicBezTo>
                  <a:cubicBezTo>
                    <a:pt x="1137" y="365"/>
                    <a:pt x="1095" y="351"/>
                    <a:pt x="1049" y="351"/>
                  </a:cubicBezTo>
                </a:path>
              </a:pathLst>
            </a:custGeom>
            <a:solidFill>
              <a:srgbClr val="7DC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222"/>
            <p:cNvSpPr/>
            <p:nvPr/>
          </p:nvSpPr>
          <p:spPr bwMode="auto">
            <a:xfrm>
              <a:off x="2616" y="1584"/>
              <a:ext cx="844" cy="974"/>
            </a:xfrm>
            <a:custGeom>
              <a:avLst/>
              <a:gdLst>
                <a:gd name="T0" fmla="*/ 736 w 1564"/>
                <a:gd name="T1" fmla="*/ 1686 h 1803"/>
                <a:gd name="T2" fmla="*/ 751 w 1564"/>
                <a:gd name="T3" fmla="*/ 1446 h 1803"/>
                <a:gd name="T4" fmla="*/ 1171 w 1564"/>
                <a:gd name="T5" fmla="*/ 1446 h 1803"/>
                <a:gd name="T6" fmla="*/ 1171 w 1564"/>
                <a:gd name="T7" fmla="*/ 1063 h 1803"/>
                <a:gd name="T8" fmla="*/ 1436 w 1564"/>
                <a:gd name="T9" fmla="*/ 1051 h 1803"/>
                <a:gd name="T10" fmla="*/ 1443 w 1564"/>
                <a:gd name="T11" fmla="*/ 1045 h 1803"/>
                <a:gd name="T12" fmla="*/ 1291 w 1564"/>
                <a:gd name="T13" fmla="*/ 728 h 1803"/>
                <a:gd name="T14" fmla="*/ 1171 w 1564"/>
                <a:gd name="T15" fmla="*/ 764 h 1803"/>
                <a:gd name="T16" fmla="*/ 1171 w 1564"/>
                <a:gd name="T17" fmla="*/ 373 h 1803"/>
                <a:gd name="T18" fmla="*/ 738 w 1564"/>
                <a:gd name="T19" fmla="*/ 373 h 1803"/>
                <a:gd name="T20" fmla="*/ 735 w 1564"/>
                <a:gd name="T21" fmla="*/ 117 h 1803"/>
                <a:gd name="T22" fmla="*/ 732 w 1564"/>
                <a:gd name="T23" fmla="*/ 114 h 1803"/>
                <a:gd name="T24" fmla="*/ 383 w 1564"/>
                <a:gd name="T25" fmla="*/ 252 h 1803"/>
                <a:gd name="T26" fmla="*/ 433 w 1564"/>
                <a:gd name="T27" fmla="*/ 373 h 1803"/>
                <a:gd name="T28" fmla="*/ 0 w 1564"/>
                <a:gd name="T29" fmla="*/ 373 h 1803"/>
                <a:gd name="T30" fmla="*/ 0 w 1564"/>
                <a:gd name="T31" fmla="*/ 808 h 1803"/>
                <a:gd name="T32" fmla="*/ 310 w 1564"/>
                <a:gd name="T33" fmla="*/ 775 h 1803"/>
                <a:gd name="T34" fmla="*/ 317 w 1564"/>
                <a:gd name="T35" fmla="*/ 781 h 1803"/>
                <a:gd name="T36" fmla="*/ 166 w 1564"/>
                <a:gd name="T37" fmla="*/ 1099 h 1803"/>
                <a:gd name="T38" fmla="*/ 0 w 1564"/>
                <a:gd name="T39" fmla="*/ 1019 h 1803"/>
                <a:gd name="T40" fmla="*/ 0 w 1564"/>
                <a:gd name="T41" fmla="*/ 1446 h 1803"/>
                <a:gd name="T42" fmla="*/ 420 w 1564"/>
                <a:gd name="T43" fmla="*/ 1446 h 1803"/>
                <a:gd name="T44" fmla="*/ 383 w 1564"/>
                <a:gd name="T45" fmla="*/ 1553 h 1803"/>
                <a:gd name="T46" fmla="*/ 729 w 1564"/>
                <a:gd name="T47" fmla="*/ 1692 h 1803"/>
                <a:gd name="T48" fmla="*/ 736 w 1564"/>
                <a:gd name="T49" fmla="*/ 1686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4" h="1803">
                  <a:moveTo>
                    <a:pt x="736" y="1686"/>
                  </a:moveTo>
                  <a:cubicBezTo>
                    <a:pt x="806" y="1599"/>
                    <a:pt x="799" y="1509"/>
                    <a:pt x="751" y="1446"/>
                  </a:cubicBezTo>
                  <a:cubicBezTo>
                    <a:pt x="1171" y="1446"/>
                    <a:pt x="1171" y="1446"/>
                    <a:pt x="1171" y="1446"/>
                  </a:cubicBezTo>
                  <a:cubicBezTo>
                    <a:pt x="1171" y="1063"/>
                    <a:pt x="1171" y="1063"/>
                    <a:pt x="1171" y="1063"/>
                  </a:cubicBezTo>
                  <a:cubicBezTo>
                    <a:pt x="1239" y="1108"/>
                    <a:pt x="1339" y="1117"/>
                    <a:pt x="1436" y="1051"/>
                  </a:cubicBezTo>
                  <a:cubicBezTo>
                    <a:pt x="1439" y="1049"/>
                    <a:pt x="1441" y="1047"/>
                    <a:pt x="1443" y="1045"/>
                  </a:cubicBezTo>
                  <a:cubicBezTo>
                    <a:pt x="1564" y="893"/>
                    <a:pt x="1448" y="728"/>
                    <a:pt x="1291" y="728"/>
                  </a:cubicBezTo>
                  <a:cubicBezTo>
                    <a:pt x="1246" y="728"/>
                    <a:pt x="1205" y="741"/>
                    <a:pt x="1171" y="764"/>
                  </a:cubicBezTo>
                  <a:cubicBezTo>
                    <a:pt x="1171" y="373"/>
                    <a:pt x="1171" y="373"/>
                    <a:pt x="1171" y="373"/>
                  </a:cubicBezTo>
                  <a:cubicBezTo>
                    <a:pt x="738" y="373"/>
                    <a:pt x="738" y="373"/>
                    <a:pt x="738" y="373"/>
                  </a:cubicBezTo>
                  <a:cubicBezTo>
                    <a:pt x="798" y="311"/>
                    <a:pt x="812" y="212"/>
                    <a:pt x="735" y="117"/>
                  </a:cubicBezTo>
                  <a:cubicBezTo>
                    <a:pt x="734" y="116"/>
                    <a:pt x="733" y="115"/>
                    <a:pt x="732" y="114"/>
                  </a:cubicBezTo>
                  <a:cubicBezTo>
                    <a:pt x="565" y="0"/>
                    <a:pt x="383" y="107"/>
                    <a:pt x="383" y="252"/>
                  </a:cubicBezTo>
                  <a:cubicBezTo>
                    <a:pt x="383" y="298"/>
                    <a:pt x="402" y="341"/>
                    <a:pt x="433" y="373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808"/>
                    <a:pt x="0" y="808"/>
                    <a:pt x="0" y="808"/>
                  </a:cubicBezTo>
                  <a:cubicBezTo>
                    <a:pt x="61" y="727"/>
                    <a:pt x="189" y="693"/>
                    <a:pt x="310" y="775"/>
                  </a:cubicBezTo>
                  <a:cubicBezTo>
                    <a:pt x="313" y="776"/>
                    <a:pt x="315" y="779"/>
                    <a:pt x="317" y="781"/>
                  </a:cubicBezTo>
                  <a:cubicBezTo>
                    <a:pt x="440" y="933"/>
                    <a:pt x="324" y="1099"/>
                    <a:pt x="166" y="1099"/>
                  </a:cubicBezTo>
                  <a:cubicBezTo>
                    <a:pt x="97" y="1099"/>
                    <a:pt x="36" y="1067"/>
                    <a:pt x="0" y="1019"/>
                  </a:cubicBezTo>
                  <a:cubicBezTo>
                    <a:pt x="0" y="1446"/>
                    <a:pt x="0" y="1446"/>
                    <a:pt x="0" y="1446"/>
                  </a:cubicBezTo>
                  <a:cubicBezTo>
                    <a:pt x="420" y="1446"/>
                    <a:pt x="420" y="1446"/>
                    <a:pt x="420" y="1446"/>
                  </a:cubicBezTo>
                  <a:cubicBezTo>
                    <a:pt x="397" y="1476"/>
                    <a:pt x="383" y="1513"/>
                    <a:pt x="383" y="1553"/>
                  </a:cubicBezTo>
                  <a:cubicBezTo>
                    <a:pt x="383" y="1697"/>
                    <a:pt x="563" y="1803"/>
                    <a:pt x="729" y="1692"/>
                  </a:cubicBezTo>
                  <a:cubicBezTo>
                    <a:pt x="732" y="1690"/>
                    <a:pt x="734" y="1688"/>
                    <a:pt x="736" y="1686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23"/>
            <p:cNvSpPr/>
            <p:nvPr/>
          </p:nvSpPr>
          <p:spPr bwMode="auto">
            <a:xfrm>
              <a:off x="1767" y="1209"/>
              <a:ext cx="1062" cy="773"/>
            </a:xfrm>
            <a:custGeom>
              <a:avLst/>
              <a:gdLst>
                <a:gd name="T0" fmla="*/ 1840 w 1968"/>
                <a:gd name="T1" fmla="*/ 674 h 1432"/>
                <a:gd name="T2" fmla="*/ 1579 w 1968"/>
                <a:gd name="T3" fmla="*/ 688 h 1432"/>
                <a:gd name="T4" fmla="*/ 1579 w 1968"/>
                <a:gd name="T5" fmla="*/ 1073 h 1432"/>
                <a:gd name="T6" fmla="*/ 1160 w 1968"/>
                <a:gd name="T7" fmla="*/ 1073 h 1432"/>
                <a:gd name="T8" fmla="*/ 1147 w 1968"/>
                <a:gd name="T9" fmla="*/ 1315 h 1432"/>
                <a:gd name="T10" fmla="*/ 1140 w 1968"/>
                <a:gd name="T11" fmla="*/ 1321 h 1432"/>
                <a:gd name="T12" fmla="*/ 794 w 1968"/>
                <a:gd name="T13" fmla="*/ 1182 h 1432"/>
                <a:gd name="T14" fmla="*/ 834 w 1968"/>
                <a:gd name="T15" fmla="*/ 1073 h 1432"/>
                <a:gd name="T16" fmla="*/ 407 w 1968"/>
                <a:gd name="T17" fmla="*/ 1073 h 1432"/>
                <a:gd name="T18" fmla="*/ 407 w 1968"/>
                <a:gd name="T19" fmla="*/ 676 h 1432"/>
                <a:gd name="T20" fmla="*/ 128 w 1968"/>
                <a:gd name="T21" fmla="*/ 673 h 1432"/>
                <a:gd name="T22" fmla="*/ 125 w 1968"/>
                <a:gd name="T23" fmla="*/ 670 h 1432"/>
                <a:gd name="T24" fmla="*/ 275 w 1968"/>
                <a:gd name="T25" fmla="*/ 351 h 1432"/>
                <a:gd name="T26" fmla="*/ 407 w 1968"/>
                <a:gd name="T27" fmla="*/ 396 h 1432"/>
                <a:gd name="T28" fmla="*/ 407 w 1968"/>
                <a:gd name="T29" fmla="*/ 0 h 1432"/>
                <a:gd name="T30" fmla="*/ 881 w 1968"/>
                <a:gd name="T31" fmla="*/ 0 h 1432"/>
                <a:gd name="T32" fmla="*/ 845 w 1968"/>
                <a:gd name="T33" fmla="*/ 284 h 1432"/>
                <a:gd name="T34" fmla="*/ 852 w 1968"/>
                <a:gd name="T35" fmla="*/ 290 h 1432"/>
                <a:gd name="T36" fmla="*/ 1199 w 1968"/>
                <a:gd name="T37" fmla="*/ 152 h 1432"/>
                <a:gd name="T38" fmla="*/ 1112 w 1968"/>
                <a:gd name="T39" fmla="*/ 0 h 1432"/>
                <a:gd name="T40" fmla="*/ 1579 w 1968"/>
                <a:gd name="T41" fmla="*/ 0 h 1432"/>
                <a:gd name="T42" fmla="*/ 1579 w 1968"/>
                <a:gd name="T43" fmla="*/ 384 h 1432"/>
                <a:gd name="T44" fmla="*/ 1695 w 1968"/>
                <a:gd name="T45" fmla="*/ 351 h 1432"/>
                <a:gd name="T46" fmla="*/ 1847 w 1968"/>
                <a:gd name="T47" fmla="*/ 668 h 1432"/>
                <a:gd name="T48" fmla="*/ 1840 w 1968"/>
                <a:gd name="T49" fmla="*/ 674 h 1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8" h="1432">
                  <a:moveTo>
                    <a:pt x="1840" y="674"/>
                  </a:moveTo>
                  <a:cubicBezTo>
                    <a:pt x="1745" y="739"/>
                    <a:pt x="1647" y="732"/>
                    <a:pt x="1579" y="688"/>
                  </a:cubicBezTo>
                  <a:cubicBezTo>
                    <a:pt x="1579" y="1073"/>
                    <a:pt x="1579" y="1073"/>
                    <a:pt x="1579" y="1073"/>
                  </a:cubicBezTo>
                  <a:cubicBezTo>
                    <a:pt x="1160" y="1073"/>
                    <a:pt x="1160" y="1073"/>
                    <a:pt x="1160" y="1073"/>
                  </a:cubicBezTo>
                  <a:cubicBezTo>
                    <a:pt x="1210" y="1135"/>
                    <a:pt x="1219" y="1227"/>
                    <a:pt x="1147" y="1315"/>
                  </a:cubicBezTo>
                  <a:cubicBezTo>
                    <a:pt x="1145" y="1317"/>
                    <a:pt x="1143" y="1320"/>
                    <a:pt x="1140" y="1321"/>
                  </a:cubicBezTo>
                  <a:cubicBezTo>
                    <a:pt x="974" y="1432"/>
                    <a:pt x="794" y="1327"/>
                    <a:pt x="794" y="1182"/>
                  </a:cubicBezTo>
                  <a:cubicBezTo>
                    <a:pt x="794" y="1141"/>
                    <a:pt x="809" y="1103"/>
                    <a:pt x="834" y="1073"/>
                  </a:cubicBezTo>
                  <a:cubicBezTo>
                    <a:pt x="407" y="1073"/>
                    <a:pt x="407" y="1073"/>
                    <a:pt x="407" y="1073"/>
                  </a:cubicBezTo>
                  <a:cubicBezTo>
                    <a:pt x="407" y="676"/>
                    <a:pt x="407" y="676"/>
                    <a:pt x="407" y="676"/>
                  </a:cubicBezTo>
                  <a:cubicBezTo>
                    <a:pt x="339" y="730"/>
                    <a:pt x="231" y="744"/>
                    <a:pt x="128" y="673"/>
                  </a:cubicBezTo>
                  <a:cubicBezTo>
                    <a:pt x="127" y="672"/>
                    <a:pt x="125" y="671"/>
                    <a:pt x="125" y="670"/>
                  </a:cubicBezTo>
                  <a:cubicBezTo>
                    <a:pt x="0" y="518"/>
                    <a:pt x="116" y="351"/>
                    <a:pt x="275" y="351"/>
                  </a:cubicBezTo>
                  <a:cubicBezTo>
                    <a:pt x="325" y="351"/>
                    <a:pt x="371" y="368"/>
                    <a:pt x="407" y="396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881" y="0"/>
                    <a:pt x="881" y="0"/>
                    <a:pt x="881" y="0"/>
                  </a:cubicBezTo>
                  <a:cubicBezTo>
                    <a:pt x="793" y="55"/>
                    <a:pt x="756" y="173"/>
                    <a:pt x="845" y="284"/>
                  </a:cubicBezTo>
                  <a:cubicBezTo>
                    <a:pt x="847" y="287"/>
                    <a:pt x="850" y="289"/>
                    <a:pt x="852" y="290"/>
                  </a:cubicBezTo>
                  <a:cubicBezTo>
                    <a:pt x="1018" y="403"/>
                    <a:pt x="1199" y="297"/>
                    <a:pt x="1199" y="152"/>
                  </a:cubicBezTo>
                  <a:cubicBezTo>
                    <a:pt x="1199" y="89"/>
                    <a:pt x="1165" y="33"/>
                    <a:pt x="1112" y="0"/>
                  </a:cubicBezTo>
                  <a:cubicBezTo>
                    <a:pt x="1579" y="0"/>
                    <a:pt x="1579" y="0"/>
                    <a:pt x="1579" y="0"/>
                  </a:cubicBezTo>
                  <a:cubicBezTo>
                    <a:pt x="1579" y="384"/>
                    <a:pt x="1579" y="384"/>
                    <a:pt x="1579" y="384"/>
                  </a:cubicBezTo>
                  <a:cubicBezTo>
                    <a:pt x="1611" y="363"/>
                    <a:pt x="1652" y="351"/>
                    <a:pt x="1695" y="351"/>
                  </a:cubicBezTo>
                  <a:cubicBezTo>
                    <a:pt x="1853" y="351"/>
                    <a:pt x="1968" y="516"/>
                    <a:pt x="1847" y="668"/>
                  </a:cubicBezTo>
                  <a:cubicBezTo>
                    <a:pt x="1845" y="670"/>
                    <a:pt x="1842" y="672"/>
                    <a:pt x="1840" y="674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224"/>
            <p:cNvSpPr>
              <a:spLocks noEditPoints="1"/>
            </p:cNvSpPr>
            <p:nvPr/>
          </p:nvSpPr>
          <p:spPr bwMode="auto">
            <a:xfrm>
              <a:off x="2921" y="695"/>
              <a:ext cx="318" cy="898"/>
            </a:xfrm>
            <a:custGeom>
              <a:avLst/>
              <a:gdLst>
                <a:gd name="T0" fmla="*/ 588 w 588"/>
                <a:gd name="T1" fmla="*/ 1649 h 1663"/>
                <a:gd name="T2" fmla="*/ 552 w 588"/>
                <a:gd name="T3" fmla="*/ 1663 h 1663"/>
                <a:gd name="T4" fmla="*/ 588 w 588"/>
                <a:gd name="T5" fmla="*/ 1649 h 1663"/>
                <a:gd name="T6" fmla="*/ 177 w 588"/>
                <a:gd name="T7" fmla="*/ 178 h 1663"/>
                <a:gd name="T8" fmla="*/ 174 w 588"/>
                <a:gd name="T9" fmla="*/ 180 h 1663"/>
                <a:gd name="T10" fmla="*/ 30 w 588"/>
                <a:gd name="T11" fmla="*/ 227 h 1663"/>
                <a:gd name="T12" fmla="*/ 0 w 588"/>
                <a:gd name="T13" fmla="*/ 225 h 1663"/>
                <a:gd name="T14" fmla="*/ 30 w 588"/>
                <a:gd name="T15" fmla="*/ 227 h 1663"/>
                <a:gd name="T16" fmla="*/ 174 w 588"/>
                <a:gd name="T17" fmla="*/ 180 h 1663"/>
                <a:gd name="T18" fmla="*/ 177 w 588"/>
                <a:gd name="T19" fmla="*/ 178 h 1663"/>
                <a:gd name="T20" fmla="*/ 227 w 588"/>
                <a:gd name="T21" fmla="*/ 0 h 1663"/>
                <a:gd name="T22" fmla="*/ 231 w 588"/>
                <a:gd name="T23" fmla="*/ 64 h 1663"/>
                <a:gd name="T24" fmla="*/ 227 w 588"/>
                <a:gd name="T25" fmla="*/ 0 h 1663"/>
                <a:gd name="T26" fmla="*/ 227 w 588"/>
                <a:gd name="T27" fmla="*/ 0 h 1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8" h="1663">
                  <a:moveTo>
                    <a:pt x="588" y="1649"/>
                  </a:moveTo>
                  <a:cubicBezTo>
                    <a:pt x="576" y="1655"/>
                    <a:pt x="564" y="1659"/>
                    <a:pt x="552" y="1663"/>
                  </a:cubicBezTo>
                  <a:cubicBezTo>
                    <a:pt x="564" y="1659"/>
                    <a:pt x="576" y="1655"/>
                    <a:pt x="588" y="1649"/>
                  </a:cubicBezTo>
                  <a:moveTo>
                    <a:pt x="177" y="178"/>
                  </a:moveTo>
                  <a:cubicBezTo>
                    <a:pt x="176" y="179"/>
                    <a:pt x="175" y="179"/>
                    <a:pt x="174" y="180"/>
                  </a:cubicBezTo>
                  <a:cubicBezTo>
                    <a:pt x="126" y="213"/>
                    <a:pt x="76" y="227"/>
                    <a:pt x="30" y="227"/>
                  </a:cubicBezTo>
                  <a:cubicBezTo>
                    <a:pt x="20" y="227"/>
                    <a:pt x="10" y="227"/>
                    <a:pt x="0" y="225"/>
                  </a:cubicBezTo>
                  <a:cubicBezTo>
                    <a:pt x="10" y="227"/>
                    <a:pt x="20" y="227"/>
                    <a:pt x="30" y="227"/>
                  </a:cubicBezTo>
                  <a:cubicBezTo>
                    <a:pt x="76" y="227"/>
                    <a:pt x="126" y="213"/>
                    <a:pt x="174" y="180"/>
                  </a:cubicBezTo>
                  <a:cubicBezTo>
                    <a:pt x="175" y="179"/>
                    <a:pt x="176" y="179"/>
                    <a:pt x="177" y="178"/>
                  </a:cubicBezTo>
                  <a:moveTo>
                    <a:pt x="227" y="0"/>
                  </a:moveTo>
                  <a:cubicBezTo>
                    <a:pt x="232" y="20"/>
                    <a:pt x="233" y="42"/>
                    <a:pt x="231" y="64"/>
                  </a:cubicBezTo>
                  <a:cubicBezTo>
                    <a:pt x="233" y="42"/>
                    <a:pt x="232" y="2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</a:path>
              </a:pathLst>
            </a:custGeom>
            <a:solidFill>
              <a:srgbClr val="FDF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25"/>
            <p:cNvSpPr>
              <a:spLocks noEditPoints="1"/>
            </p:cNvSpPr>
            <p:nvPr/>
          </p:nvSpPr>
          <p:spPr bwMode="auto">
            <a:xfrm>
              <a:off x="2449" y="825"/>
              <a:ext cx="1050" cy="972"/>
            </a:xfrm>
            <a:custGeom>
              <a:avLst/>
              <a:gdLst>
                <a:gd name="T0" fmla="*/ 1486 w 1944"/>
                <a:gd name="T1" fmla="*/ 1784 h 1800"/>
                <a:gd name="T2" fmla="*/ 1486 w 1944"/>
                <a:gd name="T3" fmla="*/ 1784 h 1800"/>
                <a:gd name="T4" fmla="*/ 1486 w 1944"/>
                <a:gd name="T5" fmla="*/ 1784 h 1800"/>
                <a:gd name="T6" fmla="*/ 1486 w 1944"/>
                <a:gd name="T7" fmla="*/ 1784 h 1800"/>
                <a:gd name="T8" fmla="*/ 1480 w 1944"/>
                <a:gd name="T9" fmla="*/ 1781 h 1800"/>
                <a:gd name="T10" fmla="*/ 1480 w 1944"/>
                <a:gd name="T11" fmla="*/ 1781 h 1800"/>
                <a:gd name="T12" fmla="*/ 1480 w 1944"/>
                <a:gd name="T13" fmla="*/ 1781 h 1800"/>
                <a:gd name="T14" fmla="*/ 315 w 1944"/>
                <a:gd name="T15" fmla="*/ 1399 h 1800"/>
                <a:gd name="T16" fmla="*/ 315 w 1944"/>
                <a:gd name="T17" fmla="*/ 1399 h 1800"/>
                <a:gd name="T18" fmla="*/ 1483 w 1944"/>
                <a:gd name="T19" fmla="*/ 1097 h 1800"/>
                <a:gd name="T20" fmla="*/ 1483 w 1944"/>
                <a:gd name="T21" fmla="*/ 1097 h 1800"/>
                <a:gd name="T22" fmla="*/ 1899 w 1944"/>
                <a:gd name="T23" fmla="*/ 671 h 1800"/>
                <a:gd name="T24" fmla="*/ 1944 w 1944"/>
                <a:gd name="T25" fmla="*/ 722 h 1800"/>
                <a:gd name="T26" fmla="*/ 1642 w 1944"/>
                <a:gd name="T27" fmla="*/ 370 h 1800"/>
                <a:gd name="T28" fmla="*/ 1603 w 1944"/>
                <a:gd name="T29" fmla="*/ 371 h 1800"/>
                <a:gd name="T30" fmla="*/ 1613 w 1944"/>
                <a:gd name="T31" fmla="*/ 371 h 1800"/>
                <a:gd name="T32" fmla="*/ 143 w 1944"/>
                <a:gd name="T33" fmla="*/ 367 h 1800"/>
                <a:gd name="T34" fmla="*/ 143 w 1944"/>
                <a:gd name="T35" fmla="*/ 367 h 1800"/>
                <a:gd name="T36" fmla="*/ 143 w 1944"/>
                <a:gd name="T37" fmla="*/ 367 h 1800"/>
                <a:gd name="T38" fmla="*/ 186 w 1944"/>
                <a:gd name="T39" fmla="*/ 371 h 1800"/>
                <a:gd name="T40" fmla="*/ 143 w 1944"/>
                <a:gd name="T41" fmla="*/ 367 h 1800"/>
                <a:gd name="T42" fmla="*/ 231 w 1944"/>
                <a:gd name="T43" fmla="*/ 367 h 1800"/>
                <a:gd name="T44" fmla="*/ 116 w 1944"/>
                <a:gd name="T45" fmla="*/ 360 h 1800"/>
                <a:gd name="T46" fmla="*/ 115 w 1944"/>
                <a:gd name="T47" fmla="*/ 360 h 1800"/>
                <a:gd name="T48" fmla="*/ 115 w 1944"/>
                <a:gd name="T49" fmla="*/ 360 h 1800"/>
                <a:gd name="T50" fmla="*/ 116 w 1944"/>
                <a:gd name="T51" fmla="*/ 360 h 1800"/>
                <a:gd name="T52" fmla="*/ 115 w 1944"/>
                <a:gd name="T53" fmla="*/ 360 h 1800"/>
                <a:gd name="T54" fmla="*/ 314 w 1944"/>
                <a:gd name="T55" fmla="*/ 330 h 1800"/>
                <a:gd name="T56" fmla="*/ 319 w 1944"/>
                <a:gd name="T57" fmla="*/ 326 h 1800"/>
                <a:gd name="T58" fmla="*/ 319 w 1944"/>
                <a:gd name="T59" fmla="*/ 326 h 1800"/>
                <a:gd name="T60" fmla="*/ 1758 w 1944"/>
                <a:gd name="T61" fmla="*/ 324 h 1800"/>
                <a:gd name="T62" fmla="*/ 1758 w 1944"/>
                <a:gd name="T63" fmla="*/ 324 h 1800"/>
                <a:gd name="T64" fmla="*/ 0 w 1944"/>
                <a:gd name="T65" fmla="*/ 261 h 1800"/>
                <a:gd name="T66" fmla="*/ 40 w 1944"/>
                <a:gd name="T67" fmla="*/ 323 h 1800"/>
                <a:gd name="T68" fmla="*/ 91 w 1944"/>
                <a:gd name="T69" fmla="*/ 351 h 1800"/>
                <a:gd name="T70" fmla="*/ 36 w 1944"/>
                <a:gd name="T71" fmla="*/ 320 h 1800"/>
                <a:gd name="T72" fmla="*/ 0 w 1944"/>
                <a:gd name="T73" fmla="*/ 261 h 1800"/>
                <a:gd name="T74" fmla="*/ 0 w 1944"/>
                <a:gd name="T75" fmla="*/ 261 h 1800"/>
                <a:gd name="T76" fmla="*/ 1490 w 1944"/>
                <a:gd name="T77" fmla="*/ 38 h 1800"/>
                <a:gd name="T78" fmla="*/ 1544 w 1944"/>
                <a:gd name="T79" fmla="*/ 12 h 1800"/>
                <a:gd name="T80" fmla="*/ 286 w 1944"/>
                <a:gd name="T81" fmla="*/ 25 h 1800"/>
                <a:gd name="T82" fmla="*/ 190 w 1944"/>
                <a:gd name="T83" fmla="*/ 0 h 1800"/>
                <a:gd name="T84" fmla="*/ 1559 w 1944"/>
                <a:gd name="T85" fmla="*/ 7 h 1800"/>
                <a:gd name="T86" fmla="*/ 1611 w 1944"/>
                <a:gd name="T87" fmla="*/ 0 h 1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44" h="1800">
                  <a:moveTo>
                    <a:pt x="1486" y="1784"/>
                  </a:moveTo>
                  <a:cubicBezTo>
                    <a:pt x="1486" y="1784"/>
                    <a:pt x="1486" y="1784"/>
                    <a:pt x="1486" y="1784"/>
                  </a:cubicBezTo>
                  <a:cubicBezTo>
                    <a:pt x="1486" y="1784"/>
                    <a:pt x="1486" y="1784"/>
                    <a:pt x="1486" y="1784"/>
                  </a:cubicBezTo>
                  <a:moveTo>
                    <a:pt x="1486" y="1784"/>
                  </a:moveTo>
                  <a:cubicBezTo>
                    <a:pt x="1486" y="1784"/>
                    <a:pt x="1486" y="1784"/>
                    <a:pt x="1486" y="1784"/>
                  </a:cubicBezTo>
                  <a:cubicBezTo>
                    <a:pt x="1486" y="1784"/>
                    <a:pt x="1486" y="1784"/>
                    <a:pt x="1486" y="1784"/>
                  </a:cubicBezTo>
                  <a:moveTo>
                    <a:pt x="1486" y="1783"/>
                  </a:moveTo>
                  <a:cubicBezTo>
                    <a:pt x="1486" y="1784"/>
                    <a:pt x="1486" y="1784"/>
                    <a:pt x="1486" y="1784"/>
                  </a:cubicBezTo>
                  <a:cubicBezTo>
                    <a:pt x="1486" y="1784"/>
                    <a:pt x="1486" y="1784"/>
                    <a:pt x="1486" y="1783"/>
                  </a:cubicBezTo>
                  <a:moveTo>
                    <a:pt x="1480" y="1781"/>
                  </a:moveTo>
                  <a:cubicBezTo>
                    <a:pt x="1480" y="1800"/>
                    <a:pt x="1480" y="1800"/>
                    <a:pt x="1480" y="1800"/>
                  </a:cubicBezTo>
                  <a:cubicBezTo>
                    <a:pt x="1480" y="1781"/>
                    <a:pt x="1480" y="1781"/>
                    <a:pt x="1480" y="1781"/>
                  </a:cubicBezTo>
                  <a:cubicBezTo>
                    <a:pt x="1484" y="1781"/>
                    <a:pt x="1486" y="1782"/>
                    <a:pt x="1486" y="1783"/>
                  </a:cubicBezTo>
                  <a:cubicBezTo>
                    <a:pt x="1486" y="1782"/>
                    <a:pt x="1484" y="1781"/>
                    <a:pt x="1480" y="1781"/>
                  </a:cubicBezTo>
                  <a:moveTo>
                    <a:pt x="315" y="1399"/>
                  </a:moveTo>
                  <a:cubicBezTo>
                    <a:pt x="315" y="1399"/>
                    <a:pt x="315" y="1399"/>
                    <a:pt x="315" y="1399"/>
                  </a:cubicBezTo>
                  <a:cubicBezTo>
                    <a:pt x="325" y="1405"/>
                    <a:pt x="335" y="1411"/>
                    <a:pt x="347" y="1416"/>
                  </a:cubicBezTo>
                  <a:cubicBezTo>
                    <a:pt x="335" y="1411"/>
                    <a:pt x="325" y="1405"/>
                    <a:pt x="315" y="1399"/>
                  </a:cubicBezTo>
                  <a:moveTo>
                    <a:pt x="1483" y="1097"/>
                  </a:moveTo>
                  <a:cubicBezTo>
                    <a:pt x="1483" y="1097"/>
                    <a:pt x="1483" y="1097"/>
                    <a:pt x="1483" y="1097"/>
                  </a:cubicBezTo>
                  <a:cubicBezTo>
                    <a:pt x="1483" y="1097"/>
                    <a:pt x="1483" y="1097"/>
                    <a:pt x="1483" y="1097"/>
                  </a:cubicBezTo>
                  <a:cubicBezTo>
                    <a:pt x="1483" y="1097"/>
                    <a:pt x="1483" y="1097"/>
                    <a:pt x="1483" y="1097"/>
                  </a:cubicBezTo>
                  <a:cubicBezTo>
                    <a:pt x="1483" y="1097"/>
                    <a:pt x="1483" y="1097"/>
                    <a:pt x="1483" y="1097"/>
                  </a:cubicBezTo>
                  <a:moveTo>
                    <a:pt x="1899" y="671"/>
                  </a:moveTo>
                  <a:cubicBezTo>
                    <a:pt x="1910" y="691"/>
                    <a:pt x="1926" y="708"/>
                    <a:pt x="1944" y="722"/>
                  </a:cubicBezTo>
                  <a:cubicBezTo>
                    <a:pt x="1944" y="722"/>
                    <a:pt x="1944" y="722"/>
                    <a:pt x="1944" y="722"/>
                  </a:cubicBezTo>
                  <a:cubicBezTo>
                    <a:pt x="1926" y="708"/>
                    <a:pt x="1910" y="691"/>
                    <a:pt x="1899" y="671"/>
                  </a:cubicBezTo>
                  <a:moveTo>
                    <a:pt x="1642" y="370"/>
                  </a:moveTo>
                  <a:cubicBezTo>
                    <a:pt x="1632" y="371"/>
                    <a:pt x="1622" y="371"/>
                    <a:pt x="1613" y="371"/>
                  </a:cubicBezTo>
                  <a:cubicBezTo>
                    <a:pt x="1610" y="371"/>
                    <a:pt x="1606" y="371"/>
                    <a:pt x="1603" y="371"/>
                  </a:cubicBezTo>
                  <a:cubicBezTo>
                    <a:pt x="1603" y="371"/>
                    <a:pt x="1603" y="371"/>
                    <a:pt x="1603" y="371"/>
                  </a:cubicBezTo>
                  <a:cubicBezTo>
                    <a:pt x="1606" y="371"/>
                    <a:pt x="1610" y="371"/>
                    <a:pt x="1613" y="371"/>
                  </a:cubicBezTo>
                  <a:cubicBezTo>
                    <a:pt x="1622" y="371"/>
                    <a:pt x="1632" y="371"/>
                    <a:pt x="1642" y="370"/>
                  </a:cubicBezTo>
                  <a:moveTo>
                    <a:pt x="143" y="367"/>
                  </a:moveTo>
                  <a:cubicBezTo>
                    <a:pt x="143" y="367"/>
                    <a:pt x="143" y="367"/>
                    <a:pt x="143" y="367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43" y="367"/>
                    <a:pt x="143" y="367"/>
                    <a:pt x="143" y="367"/>
                  </a:cubicBezTo>
                  <a:moveTo>
                    <a:pt x="231" y="367"/>
                  </a:moveTo>
                  <a:cubicBezTo>
                    <a:pt x="217" y="370"/>
                    <a:pt x="202" y="371"/>
                    <a:pt x="186" y="371"/>
                  </a:cubicBezTo>
                  <a:cubicBezTo>
                    <a:pt x="172" y="371"/>
                    <a:pt x="158" y="370"/>
                    <a:pt x="143" y="367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58" y="370"/>
                    <a:pt x="172" y="371"/>
                    <a:pt x="186" y="371"/>
                  </a:cubicBezTo>
                  <a:cubicBezTo>
                    <a:pt x="202" y="371"/>
                    <a:pt x="217" y="370"/>
                    <a:pt x="231" y="367"/>
                  </a:cubicBezTo>
                  <a:moveTo>
                    <a:pt x="115" y="360"/>
                  </a:moveTo>
                  <a:cubicBezTo>
                    <a:pt x="116" y="360"/>
                    <a:pt x="116" y="360"/>
                    <a:pt x="116" y="360"/>
                  </a:cubicBezTo>
                  <a:cubicBezTo>
                    <a:pt x="116" y="360"/>
                    <a:pt x="116" y="360"/>
                    <a:pt x="116" y="360"/>
                  </a:cubicBezTo>
                  <a:cubicBezTo>
                    <a:pt x="116" y="360"/>
                    <a:pt x="116" y="360"/>
                    <a:pt x="115" y="360"/>
                  </a:cubicBezTo>
                  <a:cubicBezTo>
                    <a:pt x="115" y="360"/>
                    <a:pt x="115" y="360"/>
                    <a:pt x="115" y="360"/>
                  </a:cubicBezTo>
                  <a:moveTo>
                    <a:pt x="115" y="360"/>
                  </a:moveTo>
                  <a:cubicBezTo>
                    <a:pt x="115" y="360"/>
                    <a:pt x="115" y="360"/>
                    <a:pt x="116" y="360"/>
                  </a:cubicBezTo>
                  <a:cubicBezTo>
                    <a:pt x="116" y="360"/>
                    <a:pt x="116" y="360"/>
                    <a:pt x="116" y="360"/>
                  </a:cubicBezTo>
                  <a:cubicBezTo>
                    <a:pt x="115" y="360"/>
                    <a:pt x="115" y="360"/>
                    <a:pt x="115" y="360"/>
                  </a:cubicBezTo>
                  <a:cubicBezTo>
                    <a:pt x="115" y="360"/>
                    <a:pt x="115" y="360"/>
                    <a:pt x="115" y="360"/>
                  </a:cubicBezTo>
                  <a:moveTo>
                    <a:pt x="317" y="327"/>
                  </a:moveTo>
                  <a:cubicBezTo>
                    <a:pt x="316" y="328"/>
                    <a:pt x="315" y="329"/>
                    <a:pt x="314" y="330"/>
                  </a:cubicBezTo>
                  <a:cubicBezTo>
                    <a:pt x="315" y="329"/>
                    <a:pt x="316" y="328"/>
                    <a:pt x="317" y="327"/>
                  </a:cubicBezTo>
                  <a:moveTo>
                    <a:pt x="319" y="326"/>
                  </a:moveTo>
                  <a:cubicBezTo>
                    <a:pt x="319" y="326"/>
                    <a:pt x="318" y="326"/>
                    <a:pt x="318" y="326"/>
                  </a:cubicBezTo>
                  <a:cubicBezTo>
                    <a:pt x="318" y="326"/>
                    <a:pt x="319" y="326"/>
                    <a:pt x="319" y="326"/>
                  </a:cubicBezTo>
                  <a:moveTo>
                    <a:pt x="1760" y="322"/>
                  </a:moveTo>
                  <a:cubicBezTo>
                    <a:pt x="1759" y="323"/>
                    <a:pt x="1759" y="323"/>
                    <a:pt x="1758" y="324"/>
                  </a:cubicBezTo>
                  <a:cubicBezTo>
                    <a:pt x="1738" y="337"/>
                    <a:pt x="1718" y="348"/>
                    <a:pt x="1698" y="355"/>
                  </a:cubicBezTo>
                  <a:cubicBezTo>
                    <a:pt x="1718" y="348"/>
                    <a:pt x="1738" y="337"/>
                    <a:pt x="1758" y="324"/>
                  </a:cubicBezTo>
                  <a:cubicBezTo>
                    <a:pt x="1759" y="323"/>
                    <a:pt x="1759" y="323"/>
                    <a:pt x="1760" y="322"/>
                  </a:cubicBezTo>
                  <a:moveTo>
                    <a:pt x="0" y="261"/>
                  </a:moveTo>
                  <a:cubicBezTo>
                    <a:pt x="9" y="281"/>
                    <a:pt x="20" y="300"/>
                    <a:pt x="36" y="320"/>
                  </a:cubicBezTo>
                  <a:cubicBezTo>
                    <a:pt x="37" y="321"/>
                    <a:pt x="38" y="322"/>
                    <a:pt x="40" y="323"/>
                  </a:cubicBezTo>
                  <a:cubicBezTo>
                    <a:pt x="56" y="334"/>
                    <a:pt x="74" y="344"/>
                    <a:pt x="91" y="351"/>
                  </a:cubicBezTo>
                  <a:cubicBezTo>
                    <a:pt x="91" y="351"/>
                    <a:pt x="91" y="351"/>
                    <a:pt x="91" y="351"/>
                  </a:cubicBezTo>
                  <a:cubicBezTo>
                    <a:pt x="74" y="344"/>
                    <a:pt x="56" y="334"/>
                    <a:pt x="40" y="323"/>
                  </a:cubicBezTo>
                  <a:cubicBezTo>
                    <a:pt x="38" y="322"/>
                    <a:pt x="37" y="321"/>
                    <a:pt x="36" y="320"/>
                  </a:cubicBezTo>
                  <a:cubicBezTo>
                    <a:pt x="20" y="300"/>
                    <a:pt x="9" y="281"/>
                    <a:pt x="0" y="261"/>
                  </a:cubicBezTo>
                  <a:moveTo>
                    <a:pt x="0" y="261"/>
                  </a:move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0" y="261"/>
                    <a:pt x="0" y="261"/>
                  </a:cubicBezTo>
                  <a:moveTo>
                    <a:pt x="1544" y="12"/>
                  </a:moveTo>
                  <a:cubicBezTo>
                    <a:pt x="1524" y="18"/>
                    <a:pt x="1506" y="27"/>
                    <a:pt x="1490" y="38"/>
                  </a:cubicBezTo>
                  <a:cubicBezTo>
                    <a:pt x="1506" y="27"/>
                    <a:pt x="1524" y="18"/>
                    <a:pt x="1544" y="12"/>
                  </a:cubicBezTo>
                  <a:cubicBezTo>
                    <a:pt x="1544" y="12"/>
                    <a:pt x="1544" y="12"/>
                    <a:pt x="1544" y="12"/>
                  </a:cubicBezTo>
                  <a:moveTo>
                    <a:pt x="190" y="0"/>
                  </a:moveTo>
                  <a:cubicBezTo>
                    <a:pt x="225" y="1"/>
                    <a:pt x="258" y="10"/>
                    <a:pt x="286" y="25"/>
                  </a:cubicBezTo>
                  <a:cubicBezTo>
                    <a:pt x="286" y="25"/>
                    <a:pt x="286" y="25"/>
                    <a:pt x="286" y="25"/>
                  </a:cubicBezTo>
                  <a:cubicBezTo>
                    <a:pt x="258" y="10"/>
                    <a:pt x="225" y="1"/>
                    <a:pt x="190" y="0"/>
                  </a:cubicBezTo>
                  <a:moveTo>
                    <a:pt x="1611" y="0"/>
                  </a:moveTo>
                  <a:cubicBezTo>
                    <a:pt x="1593" y="1"/>
                    <a:pt x="1575" y="3"/>
                    <a:pt x="1559" y="7"/>
                  </a:cubicBezTo>
                  <a:cubicBezTo>
                    <a:pt x="1559" y="7"/>
                    <a:pt x="1559" y="7"/>
                    <a:pt x="1559" y="7"/>
                  </a:cubicBezTo>
                  <a:cubicBezTo>
                    <a:pt x="1575" y="3"/>
                    <a:pt x="1593" y="1"/>
                    <a:pt x="1611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26"/>
            <p:cNvSpPr>
              <a:spLocks noEditPoints="1"/>
            </p:cNvSpPr>
            <p:nvPr/>
          </p:nvSpPr>
          <p:spPr bwMode="auto">
            <a:xfrm>
              <a:off x="2714" y="1571"/>
              <a:ext cx="135" cy="215"/>
            </a:xfrm>
            <a:custGeom>
              <a:avLst/>
              <a:gdLst>
                <a:gd name="T0" fmla="*/ 249 w 251"/>
                <a:gd name="T1" fmla="*/ 397 h 397"/>
                <a:gd name="T2" fmla="*/ 240 w 251"/>
                <a:gd name="T3" fmla="*/ 397 h 397"/>
                <a:gd name="T4" fmla="*/ 251 w 251"/>
                <a:gd name="T5" fmla="*/ 397 h 397"/>
                <a:gd name="T6" fmla="*/ 249 w 251"/>
                <a:gd name="T7" fmla="*/ 397 h 397"/>
                <a:gd name="T8" fmla="*/ 89 w 251"/>
                <a:gd name="T9" fmla="*/ 0 h 397"/>
                <a:gd name="T10" fmla="*/ 86 w 251"/>
                <a:gd name="T11" fmla="*/ 3 h 397"/>
                <a:gd name="T12" fmla="*/ 0 w 251"/>
                <a:gd name="T13" fmla="*/ 43 h 397"/>
                <a:gd name="T14" fmla="*/ 86 w 251"/>
                <a:gd name="T15" fmla="*/ 3 h 397"/>
                <a:gd name="T16" fmla="*/ 89 w 251"/>
                <a:gd name="T1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397">
                  <a:moveTo>
                    <a:pt x="249" y="397"/>
                  </a:moveTo>
                  <a:cubicBezTo>
                    <a:pt x="246" y="397"/>
                    <a:pt x="243" y="397"/>
                    <a:pt x="240" y="397"/>
                  </a:cubicBezTo>
                  <a:cubicBezTo>
                    <a:pt x="251" y="397"/>
                    <a:pt x="251" y="397"/>
                    <a:pt x="251" y="397"/>
                  </a:cubicBezTo>
                  <a:cubicBezTo>
                    <a:pt x="251" y="397"/>
                    <a:pt x="249" y="397"/>
                    <a:pt x="249" y="397"/>
                  </a:cubicBezTo>
                  <a:moveTo>
                    <a:pt x="89" y="0"/>
                  </a:moveTo>
                  <a:cubicBezTo>
                    <a:pt x="88" y="1"/>
                    <a:pt x="87" y="2"/>
                    <a:pt x="86" y="3"/>
                  </a:cubicBezTo>
                  <a:cubicBezTo>
                    <a:pt x="57" y="22"/>
                    <a:pt x="28" y="35"/>
                    <a:pt x="0" y="43"/>
                  </a:cubicBezTo>
                  <a:cubicBezTo>
                    <a:pt x="28" y="35"/>
                    <a:pt x="57" y="22"/>
                    <a:pt x="86" y="3"/>
                  </a:cubicBezTo>
                  <a:cubicBezTo>
                    <a:pt x="87" y="2"/>
                    <a:pt x="88" y="1"/>
                    <a:pt x="89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227"/>
            <p:cNvSpPr>
              <a:spLocks noEditPoints="1"/>
            </p:cNvSpPr>
            <p:nvPr/>
          </p:nvSpPr>
          <p:spPr bwMode="auto">
            <a:xfrm>
              <a:off x="3079" y="1005"/>
              <a:ext cx="235" cy="568"/>
            </a:xfrm>
            <a:custGeom>
              <a:avLst/>
              <a:gdLst>
                <a:gd name="T0" fmla="*/ 0 w 437"/>
                <a:gd name="T1" fmla="*/ 956 h 1052"/>
                <a:gd name="T2" fmla="*/ 46 w 437"/>
                <a:gd name="T3" fmla="*/ 1046 h 1052"/>
                <a:gd name="T4" fmla="*/ 52 w 437"/>
                <a:gd name="T5" fmla="*/ 1052 h 1052"/>
                <a:gd name="T6" fmla="*/ 52 w 437"/>
                <a:gd name="T7" fmla="*/ 1052 h 1052"/>
                <a:gd name="T8" fmla="*/ 52 w 437"/>
                <a:gd name="T9" fmla="*/ 1052 h 1052"/>
                <a:gd name="T10" fmla="*/ 46 w 437"/>
                <a:gd name="T11" fmla="*/ 1046 h 1052"/>
                <a:gd name="T12" fmla="*/ 0 w 437"/>
                <a:gd name="T13" fmla="*/ 956 h 1052"/>
                <a:gd name="T14" fmla="*/ 317 w 437"/>
                <a:gd name="T15" fmla="*/ 764 h 1052"/>
                <a:gd name="T16" fmla="*/ 317 w 437"/>
                <a:gd name="T17" fmla="*/ 764 h 1052"/>
                <a:gd name="T18" fmla="*/ 317 w 437"/>
                <a:gd name="T19" fmla="*/ 764 h 1052"/>
                <a:gd name="T20" fmla="*/ 317 w 437"/>
                <a:gd name="T21" fmla="*/ 764 h 1052"/>
                <a:gd name="T22" fmla="*/ 317 w 437"/>
                <a:gd name="T23" fmla="*/ 764 h 1052"/>
                <a:gd name="T24" fmla="*/ 198 w 437"/>
                <a:gd name="T25" fmla="*/ 729 h 1052"/>
                <a:gd name="T26" fmla="*/ 53 w 437"/>
                <a:gd name="T27" fmla="*/ 784 h 1052"/>
                <a:gd name="T28" fmla="*/ 198 w 437"/>
                <a:gd name="T29" fmla="*/ 729 h 1052"/>
                <a:gd name="T30" fmla="*/ 297 w 437"/>
                <a:gd name="T31" fmla="*/ 753 h 1052"/>
                <a:gd name="T32" fmla="*/ 297 w 437"/>
                <a:gd name="T33" fmla="*/ 753 h 1052"/>
                <a:gd name="T34" fmla="*/ 198 w 437"/>
                <a:gd name="T35" fmla="*/ 729 h 1052"/>
                <a:gd name="T36" fmla="*/ 411 w 437"/>
                <a:gd name="T37" fmla="*/ 35 h 1052"/>
                <a:gd name="T38" fmla="*/ 411 w 437"/>
                <a:gd name="T39" fmla="*/ 35 h 1052"/>
                <a:gd name="T40" fmla="*/ 437 w 437"/>
                <a:gd name="T41" fmla="*/ 38 h 1052"/>
                <a:gd name="T42" fmla="*/ 437 w 437"/>
                <a:gd name="T43" fmla="*/ 38 h 1052"/>
                <a:gd name="T44" fmla="*/ 411 w 437"/>
                <a:gd name="T45" fmla="*/ 35 h 1052"/>
                <a:gd name="T46" fmla="*/ 389 w 437"/>
                <a:gd name="T47" fmla="*/ 30 h 1052"/>
                <a:gd name="T48" fmla="*/ 389 w 437"/>
                <a:gd name="T49" fmla="*/ 30 h 1052"/>
                <a:gd name="T50" fmla="*/ 389 w 437"/>
                <a:gd name="T51" fmla="*/ 30 h 1052"/>
                <a:gd name="T52" fmla="*/ 389 w 437"/>
                <a:gd name="T53" fmla="*/ 30 h 1052"/>
                <a:gd name="T54" fmla="*/ 389 w 437"/>
                <a:gd name="T55" fmla="*/ 30 h 1052"/>
                <a:gd name="T56" fmla="*/ 324 w 437"/>
                <a:gd name="T57" fmla="*/ 0 h 1052"/>
                <a:gd name="T58" fmla="*/ 324 w 437"/>
                <a:gd name="T59" fmla="*/ 0 h 1052"/>
                <a:gd name="T60" fmla="*/ 378 w 437"/>
                <a:gd name="T61" fmla="*/ 27 h 1052"/>
                <a:gd name="T62" fmla="*/ 378 w 437"/>
                <a:gd name="T63" fmla="*/ 27 h 1052"/>
                <a:gd name="T64" fmla="*/ 324 w 437"/>
                <a:gd name="T6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7" h="1052">
                  <a:moveTo>
                    <a:pt x="0" y="956"/>
                  </a:moveTo>
                  <a:cubicBezTo>
                    <a:pt x="7" y="986"/>
                    <a:pt x="22" y="1016"/>
                    <a:pt x="46" y="1046"/>
                  </a:cubicBezTo>
                  <a:cubicBezTo>
                    <a:pt x="48" y="1048"/>
                    <a:pt x="50" y="1050"/>
                    <a:pt x="52" y="1052"/>
                  </a:cubicBezTo>
                  <a:cubicBezTo>
                    <a:pt x="52" y="1052"/>
                    <a:pt x="52" y="1052"/>
                    <a:pt x="52" y="1052"/>
                  </a:cubicBezTo>
                  <a:cubicBezTo>
                    <a:pt x="52" y="1052"/>
                    <a:pt x="52" y="1052"/>
                    <a:pt x="52" y="1052"/>
                  </a:cubicBezTo>
                  <a:cubicBezTo>
                    <a:pt x="50" y="1050"/>
                    <a:pt x="48" y="1048"/>
                    <a:pt x="46" y="1046"/>
                  </a:cubicBezTo>
                  <a:cubicBezTo>
                    <a:pt x="22" y="1016"/>
                    <a:pt x="7" y="986"/>
                    <a:pt x="0" y="956"/>
                  </a:cubicBezTo>
                  <a:moveTo>
                    <a:pt x="317" y="764"/>
                  </a:moveTo>
                  <a:cubicBezTo>
                    <a:pt x="317" y="764"/>
                    <a:pt x="317" y="764"/>
                    <a:pt x="317" y="764"/>
                  </a:cubicBezTo>
                  <a:cubicBezTo>
                    <a:pt x="317" y="764"/>
                    <a:pt x="317" y="764"/>
                    <a:pt x="317" y="764"/>
                  </a:cubicBezTo>
                  <a:cubicBezTo>
                    <a:pt x="317" y="764"/>
                    <a:pt x="317" y="764"/>
                    <a:pt x="317" y="764"/>
                  </a:cubicBezTo>
                  <a:cubicBezTo>
                    <a:pt x="317" y="764"/>
                    <a:pt x="317" y="764"/>
                    <a:pt x="317" y="764"/>
                  </a:cubicBezTo>
                  <a:moveTo>
                    <a:pt x="198" y="729"/>
                  </a:moveTo>
                  <a:cubicBezTo>
                    <a:pt x="141" y="729"/>
                    <a:pt x="90" y="750"/>
                    <a:pt x="53" y="784"/>
                  </a:cubicBezTo>
                  <a:cubicBezTo>
                    <a:pt x="90" y="750"/>
                    <a:pt x="141" y="729"/>
                    <a:pt x="198" y="729"/>
                  </a:cubicBezTo>
                  <a:cubicBezTo>
                    <a:pt x="234" y="729"/>
                    <a:pt x="268" y="737"/>
                    <a:pt x="297" y="753"/>
                  </a:cubicBezTo>
                  <a:cubicBezTo>
                    <a:pt x="297" y="753"/>
                    <a:pt x="297" y="753"/>
                    <a:pt x="297" y="753"/>
                  </a:cubicBezTo>
                  <a:cubicBezTo>
                    <a:pt x="268" y="737"/>
                    <a:pt x="234" y="729"/>
                    <a:pt x="198" y="729"/>
                  </a:cubicBezTo>
                  <a:moveTo>
                    <a:pt x="411" y="35"/>
                  </a:moveTo>
                  <a:cubicBezTo>
                    <a:pt x="411" y="35"/>
                    <a:pt x="411" y="35"/>
                    <a:pt x="411" y="35"/>
                  </a:cubicBezTo>
                  <a:cubicBezTo>
                    <a:pt x="419" y="37"/>
                    <a:pt x="428" y="38"/>
                    <a:pt x="437" y="38"/>
                  </a:cubicBezTo>
                  <a:cubicBezTo>
                    <a:pt x="437" y="38"/>
                    <a:pt x="437" y="38"/>
                    <a:pt x="437" y="38"/>
                  </a:cubicBezTo>
                  <a:cubicBezTo>
                    <a:pt x="428" y="38"/>
                    <a:pt x="419" y="37"/>
                    <a:pt x="411" y="35"/>
                  </a:cubicBezTo>
                  <a:moveTo>
                    <a:pt x="389" y="30"/>
                  </a:moveTo>
                  <a:cubicBezTo>
                    <a:pt x="389" y="30"/>
                    <a:pt x="389" y="30"/>
                    <a:pt x="389" y="30"/>
                  </a:cubicBezTo>
                  <a:cubicBezTo>
                    <a:pt x="389" y="30"/>
                    <a:pt x="389" y="30"/>
                    <a:pt x="389" y="30"/>
                  </a:cubicBezTo>
                  <a:cubicBezTo>
                    <a:pt x="389" y="30"/>
                    <a:pt x="389" y="30"/>
                    <a:pt x="389" y="30"/>
                  </a:cubicBezTo>
                  <a:cubicBezTo>
                    <a:pt x="389" y="30"/>
                    <a:pt x="389" y="30"/>
                    <a:pt x="389" y="30"/>
                  </a:cubicBezTo>
                  <a:moveTo>
                    <a:pt x="324" y="0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340" y="12"/>
                    <a:pt x="358" y="21"/>
                    <a:pt x="378" y="27"/>
                  </a:cubicBezTo>
                  <a:cubicBezTo>
                    <a:pt x="378" y="27"/>
                    <a:pt x="378" y="27"/>
                    <a:pt x="378" y="27"/>
                  </a:cubicBezTo>
                  <a:cubicBezTo>
                    <a:pt x="358" y="21"/>
                    <a:pt x="340" y="12"/>
                    <a:pt x="324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28"/>
            <p:cNvSpPr>
              <a:spLocks noEditPoints="1"/>
            </p:cNvSpPr>
            <p:nvPr/>
          </p:nvSpPr>
          <p:spPr bwMode="auto">
            <a:xfrm>
              <a:off x="3286" y="829"/>
              <a:ext cx="5" cy="192"/>
            </a:xfrm>
            <a:custGeom>
              <a:avLst/>
              <a:gdLst>
                <a:gd name="T0" fmla="*/ 0 w 8"/>
                <a:gd name="T1" fmla="*/ 356 h 356"/>
                <a:gd name="T2" fmla="*/ 0 w 8"/>
                <a:gd name="T3" fmla="*/ 356 h 356"/>
                <a:gd name="T4" fmla="*/ 4 w 8"/>
                <a:gd name="T5" fmla="*/ 356 h 356"/>
                <a:gd name="T6" fmla="*/ 4 w 8"/>
                <a:gd name="T7" fmla="*/ 356 h 356"/>
                <a:gd name="T8" fmla="*/ 0 w 8"/>
                <a:gd name="T9" fmla="*/ 356 h 356"/>
                <a:gd name="T10" fmla="*/ 8 w 8"/>
                <a:gd name="T11" fmla="*/ 0 h 356"/>
                <a:gd name="T12" fmla="*/ 0 w 8"/>
                <a:gd name="T13" fmla="*/ 2 h 356"/>
                <a:gd name="T14" fmla="*/ 0 w 8"/>
                <a:gd name="T15" fmla="*/ 2 h 356"/>
                <a:gd name="T16" fmla="*/ 8 w 8"/>
                <a:gd name="T17" fmla="*/ 0 h 356"/>
                <a:gd name="T18" fmla="*/ 8 w 8"/>
                <a:gd name="T1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6">
                  <a:moveTo>
                    <a:pt x="0" y="356"/>
                  </a:moveTo>
                  <a:cubicBezTo>
                    <a:pt x="0" y="356"/>
                    <a:pt x="0" y="356"/>
                    <a:pt x="0" y="356"/>
                  </a:cubicBezTo>
                  <a:cubicBezTo>
                    <a:pt x="1" y="356"/>
                    <a:pt x="2" y="356"/>
                    <a:pt x="4" y="356"/>
                  </a:cubicBezTo>
                  <a:cubicBezTo>
                    <a:pt x="4" y="356"/>
                    <a:pt x="4" y="356"/>
                    <a:pt x="4" y="356"/>
                  </a:cubicBezTo>
                  <a:cubicBezTo>
                    <a:pt x="2" y="356"/>
                    <a:pt x="1" y="356"/>
                    <a:pt x="0" y="356"/>
                  </a:cubicBezTo>
                  <a:moveTo>
                    <a:pt x="8" y="0"/>
                  </a:moveTo>
                  <a:cubicBezTo>
                    <a:pt x="5" y="1"/>
                    <a:pt x="3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"/>
                    <a:pt x="5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29"/>
            <p:cNvSpPr>
              <a:spLocks noEditPoints="1"/>
            </p:cNvSpPr>
            <p:nvPr/>
          </p:nvSpPr>
          <p:spPr bwMode="auto">
            <a:xfrm>
              <a:off x="3283" y="830"/>
              <a:ext cx="17" cy="194"/>
            </a:xfrm>
            <a:custGeom>
              <a:avLst/>
              <a:gdLst>
                <a:gd name="T0" fmla="*/ 11 w 33"/>
                <a:gd name="T1" fmla="*/ 354 h 359"/>
                <a:gd name="T2" fmla="*/ 11 w 33"/>
                <a:gd name="T3" fmla="*/ 354 h 359"/>
                <a:gd name="T4" fmla="*/ 33 w 33"/>
                <a:gd name="T5" fmla="*/ 359 h 359"/>
                <a:gd name="T6" fmla="*/ 33 w 33"/>
                <a:gd name="T7" fmla="*/ 359 h 359"/>
                <a:gd name="T8" fmla="*/ 11 w 33"/>
                <a:gd name="T9" fmla="*/ 354 h 359"/>
                <a:gd name="T10" fmla="*/ 0 w 33"/>
                <a:gd name="T11" fmla="*/ 351 h 359"/>
                <a:gd name="T12" fmla="*/ 0 w 33"/>
                <a:gd name="T13" fmla="*/ 351 h 359"/>
                <a:gd name="T14" fmla="*/ 7 w 33"/>
                <a:gd name="T15" fmla="*/ 354 h 359"/>
                <a:gd name="T16" fmla="*/ 7 w 33"/>
                <a:gd name="T17" fmla="*/ 354 h 359"/>
                <a:gd name="T18" fmla="*/ 0 w 33"/>
                <a:gd name="T19" fmla="*/ 351 h 359"/>
                <a:gd name="T20" fmla="*/ 7 w 33"/>
                <a:gd name="T21" fmla="*/ 0 h 359"/>
                <a:gd name="T22" fmla="*/ 0 w 33"/>
                <a:gd name="T23" fmla="*/ 3 h 359"/>
                <a:gd name="T24" fmla="*/ 0 w 33"/>
                <a:gd name="T25" fmla="*/ 3 h 359"/>
                <a:gd name="T26" fmla="*/ 7 w 33"/>
                <a:gd name="T27" fmla="*/ 0 h 359"/>
                <a:gd name="T28" fmla="*/ 7 w 33"/>
                <a:gd name="T2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59">
                  <a:moveTo>
                    <a:pt x="11" y="354"/>
                  </a:moveTo>
                  <a:cubicBezTo>
                    <a:pt x="11" y="354"/>
                    <a:pt x="11" y="354"/>
                    <a:pt x="11" y="354"/>
                  </a:cubicBezTo>
                  <a:cubicBezTo>
                    <a:pt x="18" y="357"/>
                    <a:pt x="25" y="358"/>
                    <a:pt x="33" y="359"/>
                  </a:cubicBezTo>
                  <a:cubicBezTo>
                    <a:pt x="33" y="359"/>
                    <a:pt x="33" y="359"/>
                    <a:pt x="33" y="359"/>
                  </a:cubicBezTo>
                  <a:cubicBezTo>
                    <a:pt x="25" y="358"/>
                    <a:pt x="18" y="357"/>
                    <a:pt x="11" y="354"/>
                  </a:cubicBezTo>
                  <a:moveTo>
                    <a:pt x="0" y="351"/>
                  </a:moveTo>
                  <a:cubicBezTo>
                    <a:pt x="0" y="351"/>
                    <a:pt x="0" y="351"/>
                    <a:pt x="0" y="351"/>
                  </a:cubicBezTo>
                  <a:cubicBezTo>
                    <a:pt x="2" y="352"/>
                    <a:pt x="5" y="353"/>
                    <a:pt x="7" y="354"/>
                  </a:cubicBezTo>
                  <a:cubicBezTo>
                    <a:pt x="7" y="354"/>
                    <a:pt x="7" y="354"/>
                    <a:pt x="7" y="354"/>
                  </a:cubicBezTo>
                  <a:cubicBezTo>
                    <a:pt x="5" y="353"/>
                    <a:pt x="2" y="352"/>
                    <a:pt x="0" y="351"/>
                  </a:cubicBezTo>
                  <a:moveTo>
                    <a:pt x="7" y="0"/>
                  </a:moveTo>
                  <a:cubicBezTo>
                    <a:pt x="5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5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Rectangle 230"/>
            <p:cNvSpPr>
              <a:spLocks noChangeArrowheads="1"/>
            </p:cNvSpPr>
            <p:nvPr/>
          </p:nvSpPr>
          <p:spPr bwMode="auto">
            <a:xfrm>
              <a:off x="2526" y="1023"/>
              <a:ext cx="1" cy="1"/>
            </a:xfrm>
            <a:prstGeom prst="rect">
              <a:avLst/>
            </a:pr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Rectangle 231"/>
            <p:cNvSpPr>
              <a:spLocks noChangeArrowheads="1"/>
            </p:cNvSpPr>
            <p:nvPr/>
          </p:nvSpPr>
          <p:spPr bwMode="auto">
            <a:xfrm>
              <a:off x="2526" y="1023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232"/>
            <p:cNvSpPr>
              <a:spLocks noEditPoints="1"/>
            </p:cNvSpPr>
            <p:nvPr/>
          </p:nvSpPr>
          <p:spPr bwMode="auto">
            <a:xfrm>
              <a:off x="2511" y="844"/>
              <a:ext cx="103" cy="179"/>
            </a:xfrm>
            <a:custGeom>
              <a:avLst/>
              <a:gdLst>
                <a:gd name="T0" fmla="*/ 0 w 191"/>
                <a:gd name="T1" fmla="*/ 324 h 331"/>
                <a:gd name="T2" fmla="*/ 1 w 191"/>
                <a:gd name="T3" fmla="*/ 324 h 331"/>
                <a:gd name="T4" fmla="*/ 28 w 191"/>
                <a:gd name="T5" fmla="*/ 331 h 331"/>
                <a:gd name="T6" fmla="*/ 28 w 191"/>
                <a:gd name="T7" fmla="*/ 331 h 331"/>
                <a:gd name="T8" fmla="*/ 0 w 191"/>
                <a:gd name="T9" fmla="*/ 324 h 331"/>
                <a:gd name="T10" fmla="*/ 191 w 191"/>
                <a:gd name="T11" fmla="*/ 0 h 331"/>
                <a:gd name="T12" fmla="*/ 191 w 191"/>
                <a:gd name="T13" fmla="*/ 0 h 331"/>
                <a:gd name="T14" fmla="*/ 191 w 191"/>
                <a:gd name="T15" fmla="*/ 0 h 331"/>
                <a:gd name="T16" fmla="*/ 191 w 191"/>
                <a:gd name="T1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331">
                  <a:moveTo>
                    <a:pt x="0" y="324"/>
                  </a:moveTo>
                  <a:cubicBezTo>
                    <a:pt x="1" y="324"/>
                    <a:pt x="1" y="324"/>
                    <a:pt x="1" y="324"/>
                  </a:cubicBezTo>
                  <a:cubicBezTo>
                    <a:pt x="10" y="327"/>
                    <a:pt x="19" y="329"/>
                    <a:pt x="28" y="331"/>
                  </a:cubicBezTo>
                  <a:cubicBezTo>
                    <a:pt x="28" y="331"/>
                    <a:pt x="28" y="331"/>
                    <a:pt x="28" y="331"/>
                  </a:cubicBezTo>
                  <a:cubicBezTo>
                    <a:pt x="19" y="329"/>
                    <a:pt x="10" y="327"/>
                    <a:pt x="0" y="324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233"/>
            <p:cNvSpPr>
              <a:spLocks noEditPoints="1"/>
            </p:cNvSpPr>
            <p:nvPr/>
          </p:nvSpPr>
          <p:spPr bwMode="auto">
            <a:xfrm>
              <a:off x="2498" y="839"/>
              <a:ext cx="116" cy="180"/>
            </a:xfrm>
            <a:custGeom>
              <a:avLst/>
              <a:gdLst>
                <a:gd name="T0" fmla="*/ 0 w 215"/>
                <a:gd name="T1" fmla="*/ 326 h 335"/>
                <a:gd name="T2" fmla="*/ 0 w 215"/>
                <a:gd name="T3" fmla="*/ 326 h 335"/>
                <a:gd name="T4" fmla="*/ 25 w 215"/>
                <a:gd name="T5" fmla="*/ 335 h 335"/>
                <a:gd name="T6" fmla="*/ 24 w 215"/>
                <a:gd name="T7" fmla="*/ 335 h 335"/>
                <a:gd name="T8" fmla="*/ 0 w 215"/>
                <a:gd name="T9" fmla="*/ 326 h 335"/>
                <a:gd name="T10" fmla="*/ 195 w 215"/>
                <a:gd name="T11" fmla="*/ 0 h 335"/>
                <a:gd name="T12" fmla="*/ 215 w 215"/>
                <a:gd name="T13" fmla="*/ 11 h 335"/>
                <a:gd name="T14" fmla="*/ 215 w 215"/>
                <a:gd name="T15" fmla="*/ 11 h 335"/>
                <a:gd name="T16" fmla="*/ 195 w 215"/>
                <a:gd name="T17" fmla="*/ 0 h 335"/>
                <a:gd name="T18" fmla="*/ 195 w 215"/>
                <a:gd name="T1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335">
                  <a:moveTo>
                    <a:pt x="0" y="326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8" y="330"/>
                    <a:pt x="16" y="333"/>
                    <a:pt x="25" y="335"/>
                  </a:cubicBezTo>
                  <a:cubicBezTo>
                    <a:pt x="24" y="335"/>
                    <a:pt x="24" y="335"/>
                    <a:pt x="24" y="335"/>
                  </a:cubicBezTo>
                  <a:cubicBezTo>
                    <a:pt x="16" y="333"/>
                    <a:pt x="8" y="330"/>
                    <a:pt x="0" y="326"/>
                  </a:cubicBezTo>
                  <a:moveTo>
                    <a:pt x="195" y="0"/>
                  </a:moveTo>
                  <a:cubicBezTo>
                    <a:pt x="202" y="3"/>
                    <a:pt x="208" y="7"/>
                    <a:pt x="215" y="11"/>
                  </a:cubicBezTo>
                  <a:cubicBezTo>
                    <a:pt x="215" y="11"/>
                    <a:pt x="215" y="11"/>
                    <a:pt x="215" y="11"/>
                  </a:cubicBezTo>
                  <a:cubicBezTo>
                    <a:pt x="208" y="7"/>
                    <a:pt x="202" y="3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234"/>
            <p:cNvSpPr/>
            <p:nvPr/>
          </p:nvSpPr>
          <p:spPr bwMode="auto">
            <a:xfrm>
              <a:off x="2511" y="1019"/>
              <a:ext cx="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235"/>
            <p:cNvSpPr>
              <a:spLocks noEditPoints="1"/>
            </p:cNvSpPr>
            <p:nvPr/>
          </p:nvSpPr>
          <p:spPr bwMode="auto">
            <a:xfrm>
              <a:off x="3239" y="1411"/>
              <a:ext cx="12" cy="202"/>
            </a:xfrm>
            <a:custGeom>
              <a:avLst/>
              <a:gdLst>
                <a:gd name="T0" fmla="*/ 23 w 23"/>
                <a:gd name="T1" fmla="*/ 366 h 373"/>
                <a:gd name="T2" fmla="*/ 23 w 23"/>
                <a:gd name="T3" fmla="*/ 366 h 373"/>
                <a:gd name="T4" fmla="*/ 23 w 23"/>
                <a:gd name="T5" fmla="*/ 373 h 373"/>
                <a:gd name="T6" fmla="*/ 23 w 23"/>
                <a:gd name="T7" fmla="*/ 373 h 373"/>
                <a:gd name="T8" fmla="*/ 23 w 23"/>
                <a:gd name="T9" fmla="*/ 366 h 373"/>
                <a:gd name="T10" fmla="*/ 0 w 23"/>
                <a:gd name="T11" fmla="*/ 0 h 373"/>
                <a:gd name="T12" fmla="*/ 20 w 23"/>
                <a:gd name="T13" fmla="*/ 11 h 373"/>
                <a:gd name="T14" fmla="*/ 20 w 23"/>
                <a:gd name="T15" fmla="*/ 11 h 373"/>
                <a:gd name="T16" fmla="*/ 0 w 23"/>
                <a:gd name="T17" fmla="*/ 0 h 373"/>
                <a:gd name="T18" fmla="*/ 0 w 23"/>
                <a:gd name="T1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373">
                  <a:moveTo>
                    <a:pt x="23" y="366"/>
                  </a:moveTo>
                  <a:cubicBezTo>
                    <a:pt x="23" y="366"/>
                    <a:pt x="23" y="366"/>
                    <a:pt x="23" y="366"/>
                  </a:cubicBezTo>
                  <a:cubicBezTo>
                    <a:pt x="23" y="373"/>
                    <a:pt x="23" y="373"/>
                    <a:pt x="23" y="373"/>
                  </a:cubicBezTo>
                  <a:cubicBezTo>
                    <a:pt x="23" y="373"/>
                    <a:pt x="23" y="373"/>
                    <a:pt x="23" y="373"/>
                  </a:cubicBezTo>
                  <a:cubicBezTo>
                    <a:pt x="23" y="366"/>
                    <a:pt x="23" y="366"/>
                    <a:pt x="23" y="366"/>
                  </a:cubicBezTo>
                  <a:moveTo>
                    <a:pt x="0" y="0"/>
                  </a:moveTo>
                  <a:cubicBezTo>
                    <a:pt x="7" y="3"/>
                    <a:pt x="14" y="7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4" y="7"/>
                    <a:pt x="7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4A9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236"/>
            <p:cNvSpPr/>
            <p:nvPr/>
          </p:nvSpPr>
          <p:spPr bwMode="auto">
            <a:xfrm>
              <a:off x="2411" y="1788"/>
              <a:ext cx="205" cy="108"/>
            </a:xfrm>
            <a:custGeom>
              <a:avLst/>
              <a:gdLst>
                <a:gd name="T0" fmla="*/ 379 w 379"/>
                <a:gd name="T1" fmla="*/ 0 h 200"/>
                <a:gd name="T2" fmla="*/ 0 w 379"/>
                <a:gd name="T3" fmla="*/ 0 h 200"/>
                <a:gd name="T4" fmla="*/ 25 w 379"/>
                <a:gd name="T5" fmla="*/ 18 h 200"/>
                <a:gd name="T6" fmla="*/ 379 w 379"/>
                <a:gd name="T7" fmla="*/ 200 h 200"/>
                <a:gd name="T8" fmla="*/ 379 w 37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200">
                  <a:moveTo>
                    <a:pt x="3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6"/>
                    <a:pt x="16" y="12"/>
                    <a:pt x="25" y="18"/>
                  </a:cubicBezTo>
                  <a:cubicBezTo>
                    <a:pt x="142" y="95"/>
                    <a:pt x="261" y="155"/>
                    <a:pt x="379" y="200"/>
                  </a:cubicBezTo>
                  <a:cubicBezTo>
                    <a:pt x="379" y="0"/>
                    <a:pt x="379" y="0"/>
                    <a:pt x="379" y="0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237"/>
            <p:cNvSpPr/>
            <p:nvPr/>
          </p:nvSpPr>
          <p:spPr bwMode="auto">
            <a:xfrm>
              <a:off x="3253" y="761"/>
              <a:ext cx="283" cy="454"/>
            </a:xfrm>
            <a:custGeom>
              <a:avLst/>
              <a:gdLst>
                <a:gd name="T0" fmla="*/ 0 w 523"/>
                <a:gd name="T1" fmla="*/ 0 h 841"/>
                <a:gd name="T2" fmla="*/ 0 w 523"/>
                <a:gd name="T3" fmla="*/ 157 h 841"/>
                <a:gd name="T4" fmla="*/ 0 w 523"/>
                <a:gd name="T5" fmla="*/ 157 h 841"/>
                <a:gd name="T6" fmla="*/ 54 w 523"/>
                <a:gd name="T7" fmla="*/ 131 h 841"/>
                <a:gd name="T8" fmla="*/ 61 w 523"/>
                <a:gd name="T9" fmla="*/ 128 h 841"/>
                <a:gd name="T10" fmla="*/ 69 w 523"/>
                <a:gd name="T11" fmla="*/ 126 h 841"/>
                <a:gd name="T12" fmla="*/ 121 w 523"/>
                <a:gd name="T13" fmla="*/ 119 h 841"/>
                <a:gd name="T14" fmla="*/ 123 w 523"/>
                <a:gd name="T15" fmla="*/ 119 h 841"/>
                <a:gd name="T16" fmla="*/ 325 w 523"/>
                <a:gd name="T17" fmla="*/ 305 h 841"/>
                <a:gd name="T18" fmla="*/ 275 w 523"/>
                <a:gd name="T19" fmla="*/ 436 h 841"/>
                <a:gd name="T20" fmla="*/ 275 w 523"/>
                <a:gd name="T21" fmla="*/ 436 h 841"/>
                <a:gd name="T22" fmla="*/ 270 w 523"/>
                <a:gd name="T23" fmla="*/ 441 h 841"/>
                <a:gd name="T24" fmla="*/ 268 w 523"/>
                <a:gd name="T25" fmla="*/ 443 h 841"/>
                <a:gd name="T26" fmla="*/ 208 w 523"/>
                <a:gd name="T27" fmla="*/ 474 h 841"/>
                <a:gd name="T28" fmla="*/ 152 w 523"/>
                <a:gd name="T29" fmla="*/ 489 h 841"/>
                <a:gd name="T30" fmla="*/ 123 w 523"/>
                <a:gd name="T31" fmla="*/ 490 h 841"/>
                <a:gd name="T32" fmla="*/ 113 w 523"/>
                <a:gd name="T33" fmla="*/ 490 h 841"/>
                <a:gd name="T34" fmla="*/ 87 w 523"/>
                <a:gd name="T35" fmla="*/ 487 h 841"/>
                <a:gd name="T36" fmla="*/ 65 w 523"/>
                <a:gd name="T37" fmla="*/ 482 h 841"/>
                <a:gd name="T38" fmla="*/ 65 w 523"/>
                <a:gd name="T39" fmla="*/ 482 h 841"/>
                <a:gd name="T40" fmla="*/ 61 w 523"/>
                <a:gd name="T41" fmla="*/ 482 h 841"/>
                <a:gd name="T42" fmla="*/ 54 w 523"/>
                <a:gd name="T43" fmla="*/ 479 h 841"/>
                <a:gd name="T44" fmla="*/ 0 w 523"/>
                <a:gd name="T45" fmla="*/ 452 h 841"/>
                <a:gd name="T46" fmla="*/ 0 w 523"/>
                <a:gd name="T47" fmla="*/ 841 h 841"/>
                <a:gd name="T48" fmla="*/ 0 w 523"/>
                <a:gd name="T49" fmla="*/ 841 h 841"/>
                <a:gd name="T50" fmla="*/ 454 w 523"/>
                <a:gd name="T51" fmla="*/ 841 h 841"/>
                <a:gd name="T52" fmla="*/ 409 w 523"/>
                <a:gd name="T53" fmla="*/ 790 h 841"/>
                <a:gd name="T54" fmla="*/ 435 w 523"/>
                <a:gd name="T55" fmla="*/ 568 h 841"/>
                <a:gd name="T56" fmla="*/ 442 w 523"/>
                <a:gd name="T57" fmla="*/ 562 h 841"/>
                <a:gd name="T58" fmla="*/ 523 w 523"/>
                <a:gd name="T59" fmla="*/ 524 h 841"/>
                <a:gd name="T60" fmla="*/ 331 w 523"/>
                <a:gd name="T61" fmla="*/ 214 h 841"/>
                <a:gd name="T62" fmla="*/ 250 w 523"/>
                <a:gd name="T63" fmla="*/ 139 h 841"/>
                <a:gd name="T64" fmla="*/ 0 w 523"/>
                <a:gd name="T65" fmla="*/ 0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3" h="841">
                  <a:moveTo>
                    <a:pt x="0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6" y="146"/>
                    <a:pt x="34" y="137"/>
                    <a:pt x="54" y="131"/>
                  </a:cubicBezTo>
                  <a:cubicBezTo>
                    <a:pt x="56" y="130"/>
                    <a:pt x="59" y="129"/>
                    <a:pt x="61" y="128"/>
                  </a:cubicBezTo>
                  <a:cubicBezTo>
                    <a:pt x="64" y="128"/>
                    <a:pt x="66" y="127"/>
                    <a:pt x="69" y="126"/>
                  </a:cubicBezTo>
                  <a:cubicBezTo>
                    <a:pt x="85" y="122"/>
                    <a:pt x="103" y="120"/>
                    <a:pt x="121" y="119"/>
                  </a:cubicBezTo>
                  <a:cubicBezTo>
                    <a:pt x="121" y="119"/>
                    <a:pt x="122" y="119"/>
                    <a:pt x="123" y="119"/>
                  </a:cubicBezTo>
                  <a:cubicBezTo>
                    <a:pt x="235" y="119"/>
                    <a:pt x="325" y="202"/>
                    <a:pt x="325" y="305"/>
                  </a:cubicBezTo>
                  <a:cubicBezTo>
                    <a:pt x="325" y="347"/>
                    <a:pt x="310" y="392"/>
                    <a:pt x="275" y="436"/>
                  </a:cubicBezTo>
                  <a:cubicBezTo>
                    <a:pt x="275" y="436"/>
                    <a:pt x="275" y="436"/>
                    <a:pt x="275" y="436"/>
                  </a:cubicBezTo>
                  <a:cubicBezTo>
                    <a:pt x="273" y="438"/>
                    <a:pt x="271" y="440"/>
                    <a:pt x="270" y="441"/>
                  </a:cubicBezTo>
                  <a:cubicBezTo>
                    <a:pt x="269" y="442"/>
                    <a:pt x="269" y="442"/>
                    <a:pt x="268" y="443"/>
                  </a:cubicBezTo>
                  <a:cubicBezTo>
                    <a:pt x="248" y="456"/>
                    <a:pt x="228" y="467"/>
                    <a:pt x="208" y="474"/>
                  </a:cubicBezTo>
                  <a:cubicBezTo>
                    <a:pt x="189" y="482"/>
                    <a:pt x="170" y="486"/>
                    <a:pt x="152" y="489"/>
                  </a:cubicBezTo>
                  <a:cubicBezTo>
                    <a:pt x="142" y="490"/>
                    <a:pt x="132" y="490"/>
                    <a:pt x="123" y="490"/>
                  </a:cubicBezTo>
                  <a:cubicBezTo>
                    <a:pt x="120" y="490"/>
                    <a:pt x="116" y="490"/>
                    <a:pt x="113" y="490"/>
                  </a:cubicBezTo>
                  <a:cubicBezTo>
                    <a:pt x="104" y="490"/>
                    <a:pt x="95" y="489"/>
                    <a:pt x="87" y="487"/>
                  </a:cubicBezTo>
                  <a:cubicBezTo>
                    <a:pt x="79" y="486"/>
                    <a:pt x="72" y="485"/>
                    <a:pt x="65" y="482"/>
                  </a:cubicBezTo>
                  <a:cubicBezTo>
                    <a:pt x="65" y="482"/>
                    <a:pt x="65" y="482"/>
                    <a:pt x="65" y="482"/>
                  </a:cubicBezTo>
                  <a:cubicBezTo>
                    <a:pt x="63" y="482"/>
                    <a:pt x="62" y="482"/>
                    <a:pt x="61" y="482"/>
                  </a:cubicBezTo>
                  <a:cubicBezTo>
                    <a:pt x="59" y="481"/>
                    <a:pt x="56" y="480"/>
                    <a:pt x="54" y="479"/>
                  </a:cubicBezTo>
                  <a:cubicBezTo>
                    <a:pt x="34" y="473"/>
                    <a:pt x="16" y="464"/>
                    <a:pt x="0" y="452"/>
                  </a:cubicBezTo>
                  <a:cubicBezTo>
                    <a:pt x="0" y="841"/>
                    <a:pt x="0" y="841"/>
                    <a:pt x="0" y="841"/>
                  </a:cubicBezTo>
                  <a:cubicBezTo>
                    <a:pt x="0" y="841"/>
                    <a:pt x="0" y="841"/>
                    <a:pt x="0" y="841"/>
                  </a:cubicBezTo>
                  <a:cubicBezTo>
                    <a:pt x="454" y="841"/>
                    <a:pt x="454" y="841"/>
                    <a:pt x="454" y="841"/>
                  </a:cubicBezTo>
                  <a:cubicBezTo>
                    <a:pt x="436" y="827"/>
                    <a:pt x="420" y="810"/>
                    <a:pt x="409" y="790"/>
                  </a:cubicBezTo>
                  <a:cubicBezTo>
                    <a:pt x="372" y="729"/>
                    <a:pt x="372" y="647"/>
                    <a:pt x="435" y="568"/>
                  </a:cubicBezTo>
                  <a:cubicBezTo>
                    <a:pt x="437" y="566"/>
                    <a:pt x="439" y="564"/>
                    <a:pt x="442" y="562"/>
                  </a:cubicBezTo>
                  <a:cubicBezTo>
                    <a:pt x="469" y="544"/>
                    <a:pt x="496" y="532"/>
                    <a:pt x="523" y="524"/>
                  </a:cubicBezTo>
                  <a:cubicBezTo>
                    <a:pt x="475" y="421"/>
                    <a:pt x="412" y="317"/>
                    <a:pt x="331" y="214"/>
                  </a:cubicBezTo>
                  <a:cubicBezTo>
                    <a:pt x="309" y="185"/>
                    <a:pt x="281" y="159"/>
                    <a:pt x="250" y="139"/>
                  </a:cubicBezTo>
                  <a:cubicBezTo>
                    <a:pt x="167" y="84"/>
                    <a:pt x="84" y="38"/>
                    <a:pt x="0" y="0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238"/>
            <p:cNvSpPr/>
            <p:nvPr/>
          </p:nvSpPr>
          <p:spPr bwMode="auto">
            <a:xfrm>
              <a:off x="2418" y="687"/>
              <a:ext cx="1011" cy="528"/>
            </a:xfrm>
            <a:custGeom>
              <a:avLst/>
              <a:gdLst>
                <a:gd name="T0" fmla="*/ 377 w 1873"/>
                <a:gd name="T1" fmla="*/ 98 h 978"/>
                <a:gd name="T2" fmla="*/ 364 w 1873"/>
                <a:gd name="T3" fmla="*/ 292 h 978"/>
                <a:gd name="T4" fmla="*/ 364 w 1873"/>
                <a:gd name="T5" fmla="*/ 292 h 978"/>
                <a:gd name="T6" fmla="*/ 248 w 1873"/>
                <a:gd name="T7" fmla="*/ 256 h 978"/>
                <a:gd name="T8" fmla="*/ 244 w 1873"/>
                <a:gd name="T9" fmla="*/ 256 h 978"/>
                <a:gd name="T10" fmla="*/ 58 w 1873"/>
                <a:gd name="T11" fmla="*/ 517 h 978"/>
                <a:gd name="T12" fmla="*/ 58 w 1873"/>
                <a:gd name="T13" fmla="*/ 517 h 978"/>
                <a:gd name="T14" fmla="*/ 98 w 1873"/>
                <a:gd name="T15" fmla="*/ 579 h 978"/>
                <a:gd name="T16" fmla="*/ 173 w 1873"/>
                <a:gd name="T17" fmla="*/ 616 h 978"/>
                <a:gd name="T18" fmla="*/ 173 w 1873"/>
                <a:gd name="T19" fmla="*/ 616 h 978"/>
                <a:gd name="T20" fmla="*/ 201 w 1873"/>
                <a:gd name="T21" fmla="*/ 623 h 978"/>
                <a:gd name="T22" fmla="*/ 201 w 1873"/>
                <a:gd name="T23" fmla="*/ 623 h 978"/>
                <a:gd name="T24" fmla="*/ 289 w 1873"/>
                <a:gd name="T25" fmla="*/ 623 h 978"/>
                <a:gd name="T26" fmla="*/ 375 w 1873"/>
                <a:gd name="T27" fmla="*/ 583 h 978"/>
                <a:gd name="T28" fmla="*/ 377 w 1873"/>
                <a:gd name="T29" fmla="*/ 582 h 978"/>
                <a:gd name="T30" fmla="*/ 377 w 1873"/>
                <a:gd name="T31" fmla="*/ 967 h 978"/>
                <a:gd name="T32" fmla="*/ 1544 w 1873"/>
                <a:gd name="T33" fmla="*/ 978 h 978"/>
                <a:gd name="T34" fmla="*/ 1548 w 1873"/>
                <a:gd name="T35" fmla="*/ 978 h 978"/>
                <a:gd name="T36" fmla="*/ 1602 w 1873"/>
                <a:gd name="T37" fmla="*/ 616 h 978"/>
                <a:gd name="T38" fmla="*/ 1613 w 1873"/>
                <a:gd name="T39" fmla="*/ 619 h 978"/>
                <a:gd name="T40" fmla="*/ 1635 w 1873"/>
                <a:gd name="T41" fmla="*/ 624 h 978"/>
                <a:gd name="T42" fmla="*/ 1671 w 1873"/>
                <a:gd name="T43" fmla="*/ 627 h 978"/>
                <a:gd name="T44" fmla="*/ 1756 w 1873"/>
                <a:gd name="T45" fmla="*/ 611 h 978"/>
                <a:gd name="T46" fmla="*/ 1818 w 1873"/>
                <a:gd name="T47" fmla="*/ 578 h 978"/>
                <a:gd name="T48" fmla="*/ 1823 w 1873"/>
                <a:gd name="T49" fmla="*/ 573 h 978"/>
                <a:gd name="T50" fmla="*/ 1671 w 1873"/>
                <a:gd name="T51" fmla="*/ 256 h 978"/>
                <a:gd name="T52" fmla="*/ 1617 w 1873"/>
                <a:gd name="T53" fmla="*/ 263 h 978"/>
                <a:gd name="T54" fmla="*/ 1602 w 1873"/>
                <a:gd name="T55" fmla="*/ 268 h 978"/>
                <a:gd name="T56" fmla="*/ 1548 w 1873"/>
                <a:gd name="T57" fmla="*/ 294 h 978"/>
                <a:gd name="T58" fmla="*/ 1160 w 1873"/>
                <a:gd name="T59" fmla="*/ 16 h 978"/>
                <a:gd name="T60" fmla="*/ 1114 w 1873"/>
                <a:gd name="T61" fmla="*/ 190 h 978"/>
                <a:gd name="T62" fmla="*/ 1107 w 1873"/>
                <a:gd name="T63" fmla="*/ 196 h 978"/>
                <a:gd name="T64" fmla="*/ 933 w 1873"/>
                <a:gd name="T65" fmla="*/ 241 h 978"/>
                <a:gd name="T66" fmla="*/ 760 w 1873"/>
                <a:gd name="T67" fmla="*/ 58 h 978"/>
                <a:gd name="T68" fmla="*/ 760 w 1873"/>
                <a:gd name="T69" fmla="*/ 58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73" h="978">
                  <a:moveTo>
                    <a:pt x="770" y="0"/>
                  </a:moveTo>
                  <a:cubicBezTo>
                    <a:pt x="631" y="13"/>
                    <a:pt x="499" y="47"/>
                    <a:pt x="377" y="98"/>
                  </a:cubicBezTo>
                  <a:cubicBezTo>
                    <a:pt x="377" y="302"/>
                    <a:pt x="377" y="302"/>
                    <a:pt x="377" y="302"/>
                  </a:cubicBezTo>
                  <a:cubicBezTo>
                    <a:pt x="373" y="299"/>
                    <a:pt x="368" y="295"/>
                    <a:pt x="364" y="292"/>
                  </a:cubicBezTo>
                  <a:cubicBezTo>
                    <a:pt x="364" y="292"/>
                    <a:pt x="364" y="292"/>
                    <a:pt x="364" y="292"/>
                  </a:cubicBezTo>
                  <a:cubicBezTo>
                    <a:pt x="364" y="292"/>
                    <a:pt x="364" y="292"/>
                    <a:pt x="364" y="292"/>
                  </a:cubicBezTo>
                  <a:cubicBezTo>
                    <a:pt x="357" y="288"/>
                    <a:pt x="351" y="284"/>
                    <a:pt x="344" y="281"/>
                  </a:cubicBezTo>
                  <a:cubicBezTo>
                    <a:pt x="316" y="266"/>
                    <a:pt x="283" y="257"/>
                    <a:pt x="248" y="256"/>
                  </a:cubicBezTo>
                  <a:cubicBezTo>
                    <a:pt x="247" y="256"/>
                    <a:pt x="245" y="256"/>
                    <a:pt x="244" y="256"/>
                  </a:cubicBezTo>
                  <a:cubicBezTo>
                    <a:pt x="244" y="256"/>
                    <a:pt x="244" y="256"/>
                    <a:pt x="244" y="256"/>
                  </a:cubicBezTo>
                  <a:cubicBezTo>
                    <a:pt x="244" y="256"/>
                    <a:pt x="244" y="256"/>
                    <a:pt x="244" y="256"/>
                  </a:cubicBezTo>
                  <a:cubicBezTo>
                    <a:pt x="106" y="256"/>
                    <a:pt x="0" y="383"/>
                    <a:pt x="58" y="517"/>
                  </a:cubicBezTo>
                  <a:cubicBezTo>
                    <a:pt x="58" y="517"/>
                    <a:pt x="58" y="517"/>
                    <a:pt x="58" y="517"/>
                  </a:cubicBezTo>
                  <a:cubicBezTo>
                    <a:pt x="58" y="517"/>
                    <a:pt x="58" y="517"/>
                    <a:pt x="58" y="517"/>
                  </a:cubicBezTo>
                  <a:cubicBezTo>
                    <a:pt x="67" y="537"/>
                    <a:pt x="78" y="556"/>
                    <a:pt x="94" y="576"/>
                  </a:cubicBezTo>
                  <a:cubicBezTo>
                    <a:pt x="95" y="577"/>
                    <a:pt x="96" y="578"/>
                    <a:pt x="98" y="579"/>
                  </a:cubicBezTo>
                  <a:cubicBezTo>
                    <a:pt x="114" y="590"/>
                    <a:pt x="132" y="600"/>
                    <a:pt x="149" y="607"/>
                  </a:cubicBezTo>
                  <a:cubicBezTo>
                    <a:pt x="157" y="611"/>
                    <a:pt x="165" y="614"/>
                    <a:pt x="173" y="616"/>
                  </a:cubicBezTo>
                  <a:cubicBezTo>
                    <a:pt x="173" y="616"/>
                    <a:pt x="173" y="616"/>
                    <a:pt x="173" y="616"/>
                  </a:cubicBezTo>
                  <a:cubicBezTo>
                    <a:pt x="173" y="616"/>
                    <a:pt x="173" y="616"/>
                    <a:pt x="173" y="616"/>
                  </a:cubicBezTo>
                  <a:cubicBezTo>
                    <a:pt x="173" y="616"/>
                    <a:pt x="173" y="616"/>
                    <a:pt x="173" y="616"/>
                  </a:cubicBezTo>
                  <a:cubicBezTo>
                    <a:pt x="183" y="619"/>
                    <a:pt x="192" y="621"/>
                    <a:pt x="201" y="623"/>
                  </a:cubicBezTo>
                  <a:cubicBezTo>
                    <a:pt x="201" y="623"/>
                    <a:pt x="201" y="623"/>
                    <a:pt x="201" y="623"/>
                  </a:cubicBezTo>
                  <a:cubicBezTo>
                    <a:pt x="201" y="623"/>
                    <a:pt x="201" y="623"/>
                    <a:pt x="201" y="623"/>
                  </a:cubicBezTo>
                  <a:cubicBezTo>
                    <a:pt x="216" y="626"/>
                    <a:pt x="230" y="627"/>
                    <a:pt x="244" y="627"/>
                  </a:cubicBezTo>
                  <a:cubicBezTo>
                    <a:pt x="260" y="627"/>
                    <a:pt x="275" y="626"/>
                    <a:pt x="289" y="623"/>
                  </a:cubicBezTo>
                  <a:cubicBezTo>
                    <a:pt x="320" y="616"/>
                    <a:pt x="348" y="603"/>
                    <a:pt x="372" y="586"/>
                  </a:cubicBezTo>
                  <a:cubicBezTo>
                    <a:pt x="373" y="585"/>
                    <a:pt x="374" y="584"/>
                    <a:pt x="375" y="583"/>
                  </a:cubicBezTo>
                  <a:cubicBezTo>
                    <a:pt x="376" y="583"/>
                    <a:pt x="376" y="583"/>
                    <a:pt x="376" y="582"/>
                  </a:cubicBezTo>
                  <a:cubicBezTo>
                    <a:pt x="376" y="582"/>
                    <a:pt x="377" y="582"/>
                    <a:pt x="377" y="582"/>
                  </a:cubicBezTo>
                  <a:cubicBezTo>
                    <a:pt x="377" y="582"/>
                    <a:pt x="377" y="582"/>
                    <a:pt x="377" y="582"/>
                  </a:cubicBezTo>
                  <a:cubicBezTo>
                    <a:pt x="377" y="967"/>
                    <a:pt x="377" y="967"/>
                    <a:pt x="377" y="967"/>
                  </a:cubicBezTo>
                  <a:cubicBezTo>
                    <a:pt x="1544" y="967"/>
                    <a:pt x="1544" y="967"/>
                    <a:pt x="1544" y="967"/>
                  </a:cubicBezTo>
                  <a:cubicBezTo>
                    <a:pt x="1544" y="978"/>
                    <a:pt x="1544" y="978"/>
                    <a:pt x="1544" y="978"/>
                  </a:cubicBezTo>
                  <a:cubicBezTo>
                    <a:pt x="1544" y="978"/>
                    <a:pt x="1544" y="978"/>
                    <a:pt x="1544" y="978"/>
                  </a:cubicBezTo>
                  <a:cubicBezTo>
                    <a:pt x="1548" y="978"/>
                    <a:pt x="1548" y="978"/>
                    <a:pt x="1548" y="978"/>
                  </a:cubicBezTo>
                  <a:cubicBezTo>
                    <a:pt x="1548" y="589"/>
                    <a:pt x="1548" y="589"/>
                    <a:pt x="1548" y="589"/>
                  </a:cubicBezTo>
                  <a:cubicBezTo>
                    <a:pt x="1564" y="601"/>
                    <a:pt x="1582" y="610"/>
                    <a:pt x="1602" y="616"/>
                  </a:cubicBezTo>
                  <a:cubicBezTo>
                    <a:pt x="1604" y="617"/>
                    <a:pt x="1607" y="618"/>
                    <a:pt x="1609" y="619"/>
                  </a:cubicBezTo>
                  <a:cubicBezTo>
                    <a:pt x="1610" y="619"/>
                    <a:pt x="1611" y="619"/>
                    <a:pt x="1613" y="619"/>
                  </a:cubicBezTo>
                  <a:cubicBezTo>
                    <a:pt x="1613" y="619"/>
                    <a:pt x="1613" y="619"/>
                    <a:pt x="1613" y="619"/>
                  </a:cubicBezTo>
                  <a:cubicBezTo>
                    <a:pt x="1620" y="622"/>
                    <a:pt x="1627" y="623"/>
                    <a:pt x="1635" y="624"/>
                  </a:cubicBezTo>
                  <a:cubicBezTo>
                    <a:pt x="1643" y="626"/>
                    <a:pt x="1652" y="627"/>
                    <a:pt x="1661" y="627"/>
                  </a:cubicBezTo>
                  <a:cubicBezTo>
                    <a:pt x="1664" y="627"/>
                    <a:pt x="1668" y="627"/>
                    <a:pt x="1671" y="627"/>
                  </a:cubicBezTo>
                  <a:cubicBezTo>
                    <a:pt x="1680" y="627"/>
                    <a:pt x="1690" y="627"/>
                    <a:pt x="1700" y="626"/>
                  </a:cubicBezTo>
                  <a:cubicBezTo>
                    <a:pt x="1718" y="623"/>
                    <a:pt x="1737" y="619"/>
                    <a:pt x="1756" y="611"/>
                  </a:cubicBezTo>
                  <a:cubicBezTo>
                    <a:pt x="1776" y="604"/>
                    <a:pt x="1796" y="593"/>
                    <a:pt x="1816" y="580"/>
                  </a:cubicBezTo>
                  <a:cubicBezTo>
                    <a:pt x="1817" y="579"/>
                    <a:pt x="1817" y="579"/>
                    <a:pt x="1818" y="578"/>
                  </a:cubicBezTo>
                  <a:cubicBezTo>
                    <a:pt x="1819" y="577"/>
                    <a:pt x="1821" y="575"/>
                    <a:pt x="1823" y="573"/>
                  </a:cubicBezTo>
                  <a:cubicBezTo>
                    <a:pt x="1823" y="573"/>
                    <a:pt x="1823" y="573"/>
                    <a:pt x="1823" y="573"/>
                  </a:cubicBezTo>
                  <a:cubicBezTo>
                    <a:pt x="1858" y="529"/>
                    <a:pt x="1873" y="484"/>
                    <a:pt x="1873" y="442"/>
                  </a:cubicBezTo>
                  <a:cubicBezTo>
                    <a:pt x="1873" y="339"/>
                    <a:pt x="1783" y="256"/>
                    <a:pt x="1671" y="256"/>
                  </a:cubicBezTo>
                  <a:cubicBezTo>
                    <a:pt x="1670" y="256"/>
                    <a:pt x="1669" y="256"/>
                    <a:pt x="1669" y="256"/>
                  </a:cubicBezTo>
                  <a:cubicBezTo>
                    <a:pt x="1651" y="257"/>
                    <a:pt x="1633" y="259"/>
                    <a:pt x="1617" y="263"/>
                  </a:cubicBezTo>
                  <a:cubicBezTo>
                    <a:pt x="1614" y="264"/>
                    <a:pt x="1612" y="265"/>
                    <a:pt x="1609" y="265"/>
                  </a:cubicBezTo>
                  <a:cubicBezTo>
                    <a:pt x="1607" y="266"/>
                    <a:pt x="1604" y="267"/>
                    <a:pt x="1602" y="268"/>
                  </a:cubicBezTo>
                  <a:cubicBezTo>
                    <a:pt x="1582" y="274"/>
                    <a:pt x="1564" y="283"/>
                    <a:pt x="1548" y="294"/>
                  </a:cubicBezTo>
                  <a:cubicBezTo>
                    <a:pt x="1548" y="294"/>
                    <a:pt x="1548" y="294"/>
                    <a:pt x="1548" y="294"/>
                  </a:cubicBezTo>
                  <a:cubicBezTo>
                    <a:pt x="1548" y="137"/>
                    <a:pt x="1548" y="137"/>
                    <a:pt x="1548" y="137"/>
                  </a:cubicBezTo>
                  <a:cubicBezTo>
                    <a:pt x="1418" y="78"/>
                    <a:pt x="1288" y="38"/>
                    <a:pt x="1160" y="16"/>
                  </a:cubicBezTo>
                  <a:cubicBezTo>
                    <a:pt x="1165" y="36"/>
                    <a:pt x="1166" y="58"/>
                    <a:pt x="1164" y="80"/>
                  </a:cubicBezTo>
                  <a:cubicBezTo>
                    <a:pt x="1159" y="116"/>
                    <a:pt x="1143" y="153"/>
                    <a:pt x="1114" y="190"/>
                  </a:cubicBezTo>
                  <a:cubicBezTo>
                    <a:pt x="1113" y="191"/>
                    <a:pt x="1112" y="192"/>
                    <a:pt x="1110" y="194"/>
                  </a:cubicBezTo>
                  <a:cubicBezTo>
                    <a:pt x="1109" y="195"/>
                    <a:pt x="1108" y="195"/>
                    <a:pt x="1107" y="196"/>
                  </a:cubicBezTo>
                  <a:cubicBezTo>
                    <a:pt x="1059" y="229"/>
                    <a:pt x="1009" y="243"/>
                    <a:pt x="963" y="243"/>
                  </a:cubicBezTo>
                  <a:cubicBezTo>
                    <a:pt x="953" y="243"/>
                    <a:pt x="943" y="243"/>
                    <a:pt x="933" y="241"/>
                  </a:cubicBezTo>
                  <a:cubicBezTo>
                    <a:pt x="835" y="228"/>
                    <a:pt x="760" y="151"/>
                    <a:pt x="760" y="58"/>
                  </a:cubicBezTo>
                  <a:cubicBezTo>
                    <a:pt x="760" y="58"/>
                    <a:pt x="760" y="58"/>
                    <a:pt x="760" y="58"/>
                  </a:cubicBezTo>
                  <a:cubicBezTo>
                    <a:pt x="760" y="58"/>
                    <a:pt x="760" y="58"/>
                    <a:pt x="760" y="58"/>
                  </a:cubicBezTo>
                  <a:cubicBezTo>
                    <a:pt x="760" y="58"/>
                    <a:pt x="760" y="58"/>
                    <a:pt x="760" y="58"/>
                  </a:cubicBezTo>
                  <a:cubicBezTo>
                    <a:pt x="760" y="37"/>
                    <a:pt x="764" y="18"/>
                    <a:pt x="770" y="0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239"/>
            <p:cNvSpPr/>
            <p:nvPr/>
          </p:nvSpPr>
          <p:spPr bwMode="auto">
            <a:xfrm>
              <a:off x="2213" y="740"/>
              <a:ext cx="408" cy="651"/>
            </a:xfrm>
            <a:custGeom>
              <a:avLst/>
              <a:gdLst>
                <a:gd name="T0" fmla="*/ 756 w 756"/>
                <a:gd name="T1" fmla="*/ 0 h 1206"/>
                <a:gd name="T2" fmla="*/ 22 w 756"/>
                <a:gd name="T3" fmla="*/ 869 h 1206"/>
                <a:gd name="T4" fmla="*/ 54 w 756"/>
                <a:gd name="T5" fmla="*/ 869 h 1206"/>
                <a:gd name="T6" fmla="*/ 54 w 756"/>
                <a:gd name="T7" fmla="*/ 869 h 1206"/>
                <a:gd name="T8" fmla="*/ 16 w 756"/>
                <a:gd name="T9" fmla="*/ 900 h 1206"/>
                <a:gd name="T10" fmla="*/ 5 w 756"/>
                <a:gd name="T11" fmla="*/ 1135 h 1206"/>
                <a:gd name="T12" fmla="*/ 18 w 756"/>
                <a:gd name="T13" fmla="*/ 1153 h 1206"/>
                <a:gd name="T14" fmla="*/ 25 w 756"/>
                <a:gd name="T15" fmla="*/ 1159 h 1206"/>
                <a:gd name="T16" fmla="*/ 170 w 756"/>
                <a:gd name="T17" fmla="*/ 1206 h 1206"/>
                <a:gd name="T18" fmla="*/ 372 w 756"/>
                <a:gd name="T19" fmla="*/ 1021 h 1206"/>
                <a:gd name="T20" fmla="*/ 285 w 756"/>
                <a:gd name="T21" fmla="*/ 869 h 1206"/>
                <a:gd name="T22" fmla="*/ 752 w 756"/>
                <a:gd name="T23" fmla="*/ 869 h 1206"/>
                <a:gd name="T24" fmla="*/ 752 w 756"/>
                <a:gd name="T25" fmla="*/ 869 h 1206"/>
                <a:gd name="T26" fmla="*/ 756 w 756"/>
                <a:gd name="T27" fmla="*/ 869 h 1206"/>
                <a:gd name="T28" fmla="*/ 756 w 756"/>
                <a:gd name="T29" fmla="*/ 484 h 1206"/>
                <a:gd name="T30" fmla="*/ 756 w 756"/>
                <a:gd name="T31" fmla="*/ 484 h 1206"/>
                <a:gd name="T32" fmla="*/ 755 w 756"/>
                <a:gd name="T33" fmla="*/ 484 h 1206"/>
                <a:gd name="T34" fmla="*/ 754 w 756"/>
                <a:gd name="T35" fmla="*/ 485 h 1206"/>
                <a:gd name="T36" fmla="*/ 751 w 756"/>
                <a:gd name="T37" fmla="*/ 488 h 1206"/>
                <a:gd name="T38" fmla="*/ 668 w 756"/>
                <a:gd name="T39" fmla="*/ 525 h 1206"/>
                <a:gd name="T40" fmla="*/ 623 w 756"/>
                <a:gd name="T41" fmla="*/ 529 h 1206"/>
                <a:gd name="T42" fmla="*/ 580 w 756"/>
                <a:gd name="T43" fmla="*/ 525 h 1206"/>
                <a:gd name="T44" fmla="*/ 580 w 756"/>
                <a:gd name="T45" fmla="*/ 525 h 1206"/>
                <a:gd name="T46" fmla="*/ 580 w 756"/>
                <a:gd name="T47" fmla="*/ 525 h 1206"/>
                <a:gd name="T48" fmla="*/ 553 w 756"/>
                <a:gd name="T49" fmla="*/ 518 h 1206"/>
                <a:gd name="T50" fmla="*/ 553 w 756"/>
                <a:gd name="T51" fmla="*/ 518 h 1206"/>
                <a:gd name="T52" fmla="*/ 553 w 756"/>
                <a:gd name="T53" fmla="*/ 518 h 1206"/>
                <a:gd name="T54" fmla="*/ 553 w 756"/>
                <a:gd name="T55" fmla="*/ 518 h 1206"/>
                <a:gd name="T56" fmla="*/ 528 w 756"/>
                <a:gd name="T57" fmla="*/ 509 h 1206"/>
                <a:gd name="T58" fmla="*/ 477 w 756"/>
                <a:gd name="T59" fmla="*/ 481 h 1206"/>
                <a:gd name="T60" fmla="*/ 473 w 756"/>
                <a:gd name="T61" fmla="*/ 478 h 1206"/>
                <a:gd name="T62" fmla="*/ 437 w 756"/>
                <a:gd name="T63" fmla="*/ 419 h 1206"/>
                <a:gd name="T64" fmla="*/ 437 w 756"/>
                <a:gd name="T65" fmla="*/ 419 h 1206"/>
                <a:gd name="T66" fmla="*/ 437 w 756"/>
                <a:gd name="T67" fmla="*/ 419 h 1206"/>
                <a:gd name="T68" fmla="*/ 623 w 756"/>
                <a:gd name="T69" fmla="*/ 158 h 1206"/>
                <a:gd name="T70" fmla="*/ 623 w 756"/>
                <a:gd name="T71" fmla="*/ 158 h 1206"/>
                <a:gd name="T72" fmla="*/ 623 w 756"/>
                <a:gd name="T73" fmla="*/ 158 h 1206"/>
                <a:gd name="T74" fmla="*/ 627 w 756"/>
                <a:gd name="T75" fmla="*/ 158 h 1206"/>
                <a:gd name="T76" fmla="*/ 723 w 756"/>
                <a:gd name="T77" fmla="*/ 183 h 1206"/>
                <a:gd name="T78" fmla="*/ 743 w 756"/>
                <a:gd name="T79" fmla="*/ 194 h 1206"/>
                <a:gd name="T80" fmla="*/ 743 w 756"/>
                <a:gd name="T81" fmla="*/ 194 h 1206"/>
                <a:gd name="T82" fmla="*/ 743 w 756"/>
                <a:gd name="T83" fmla="*/ 194 h 1206"/>
                <a:gd name="T84" fmla="*/ 756 w 756"/>
                <a:gd name="T85" fmla="*/ 204 h 1206"/>
                <a:gd name="T86" fmla="*/ 756 w 756"/>
                <a:gd name="T87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6" h="1206">
                  <a:moveTo>
                    <a:pt x="756" y="0"/>
                  </a:moveTo>
                  <a:cubicBezTo>
                    <a:pt x="376" y="158"/>
                    <a:pt x="95" y="480"/>
                    <a:pt x="22" y="869"/>
                  </a:cubicBezTo>
                  <a:cubicBezTo>
                    <a:pt x="54" y="869"/>
                    <a:pt x="54" y="869"/>
                    <a:pt x="54" y="869"/>
                  </a:cubicBezTo>
                  <a:cubicBezTo>
                    <a:pt x="54" y="869"/>
                    <a:pt x="54" y="869"/>
                    <a:pt x="54" y="869"/>
                  </a:cubicBezTo>
                  <a:cubicBezTo>
                    <a:pt x="40" y="877"/>
                    <a:pt x="28" y="888"/>
                    <a:pt x="16" y="900"/>
                  </a:cubicBezTo>
                  <a:cubicBezTo>
                    <a:pt x="4" y="976"/>
                    <a:pt x="0" y="1055"/>
                    <a:pt x="5" y="1135"/>
                  </a:cubicBezTo>
                  <a:cubicBezTo>
                    <a:pt x="9" y="1141"/>
                    <a:pt x="14" y="1147"/>
                    <a:pt x="18" y="1153"/>
                  </a:cubicBezTo>
                  <a:cubicBezTo>
                    <a:pt x="20" y="1156"/>
                    <a:pt x="23" y="1158"/>
                    <a:pt x="25" y="1159"/>
                  </a:cubicBezTo>
                  <a:cubicBezTo>
                    <a:pt x="74" y="1192"/>
                    <a:pt x="123" y="1206"/>
                    <a:pt x="170" y="1206"/>
                  </a:cubicBezTo>
                  <a:cubicBezTo>
                    <a:pt x="281" y="1206"/>
                    <a:pt x="372" y="1123"/>
                    <a:pt x="372" y="1021"/>
                  </a:cubicBezTo>
                  <a:cubicBezTo>
                    <a:pt x="372" y="958"/>
                    <a:pt x="338" y="902"/>
                    <a:pt x="285" y="869"/>
                  </a:cubicBezTo>
                  <a:cubicBezTo>
                    <a:pt x="752" y="869"/>
                    <a:pt x="752" y="869"/>
                    <a:pt x="752" y="869"/>
                  </a:cubicBezTo>
                  <a:cubicBezTo>
                    <a:pt x="752" y="869"/>
                    <a:pt x="752" y="869"/>
                    <a:pt x="752" y="869"/>
                  </a:cubicBezTo>
                  <a:cubicBezTo>
                    <a:pt x="756" y="869"/>
                    <a:pt x="756" y="869"/>
                    <a:pt x="756" y="869"/>
                  </a:cubicBezTo>
                  <a:cubicBezTo>
                    <a:pt x="756" y="484"/>
                    <a:pt x="756" y="484"/>
                    <a:pt x="756" y="484"/>
                  </a:cubicBezTo>
                  <a:cubicBezTo>
                    <a:pt x="756" y="484"/>
                    <a:pt x="756" y="484"/>
                    <a:pt x="756" y="484"/>
                  </a:cubicBezTo>
                  <a:cubicBezTo>
                    <a:pt x="756" y="484"/>
                    <a:pt x="755" y="484"/>
                    <a:pt x="755" y="484"/>
                  </a:cubicBezTo>
                  <a:cubicBezTo>
                    <a:pt x="755" y="485"/>
                    <a:pt x="755" y="485"/>
                    <a:pt x="754" y="485"/>
                  </a:cubicBezTo>
                  <a:cubicBezTo>
                    <a:pt x="753" y="486"/>
                    <a:pt x="752" y="487"/>
                    <a:pt x="751" y="488"/>
                  </a:cubicBezTo>
                  <a:cubicBezTo>
                    <a:pt x="727" y="505"/>
                    <a:pt x="699" y="518"/>
                    <a:pt x="668" y="525"/>
                  </a:cubicBezTo>
                  <a:cubicBezTo>
                    <a:pt x="654" y="528"/>
                    <a:pt x="639" y="529"/>
                    <a:pt x="623" y="529"/>
                  </a:cubicBezTo>
                  <a:cubicBezTo>
                    <a:pt x="609" y="529"/>
                    <a:pt x="595" y="528"/>
                    <a:pt x="580" y="525"/>
                  </a:cubicBezTo>
                  <a:cubicBezTo>
                    <a:pt x="580" y="525"/>
                    <a:pt x="580" y="525"/>
                    <a:pt x="580" y="525"/>
                  </a:cubicBezTo>
                  <a:cubicBezTo>
                    <a:pt x="580" y="525"/>
                    <a:pt x="580" y="525"/>
                    <a:pt x="580" y="525"/>
                  </a:cubicBezTo>
                  <a:cubicBezTo>
                    <a:pt x="571" y="523"/>
                    <a:pt x="562" y="521"/>
                    <a:pt x="553" y="518"/>
                  </a:cubicBezTo>
                  <a:cubicBezTo>
                    <a:pt x="553" y="518"/>
                    <a:pt x="553" y="518"/>
                    <a:pt x="553" y="518"/>
                  </a:cubicBezTo>
                  <a:cubicBezTo>
                    <a:pt x="553" y="518"/>
                    <a:pt x="553" y="518"/>
                    <a:pt x="553" y="518"/>
                  </a:cubicBezTo>
                  <a:cubicBezTo>
                    <a:pt x="553" y="518"/>
                    <a:pt x="553" y="518"/>
                    <a:pt x="553" y="518"/>
                  </a:cubicBezTo>
                  <a:cubicBezTo>
                    <a:pt x="544" y="516"/>
                    <a:pt x="536" y="513"/>
                    <a:pt x="528" y="509"/>
                  </a:cubicBezTo>
                  <a:cubicBezTo>
                    <a:pt x="511" y="502"/>
                    <a:pt x="493" y="492"/>
                    <a:pt x="477" y="481"/>
                  </a:cubicBezTo>
                  <a:cubicBezTo>
                    <a:pt x="475" y="480"/>
                    <a:pt x="474" y="479"/>
                    <a:pt x="473" y="478"/>
                  </a:cubicBezTo>
                  <a:cubicBezTo>
                    <a:pt x="457" y="458"/>
                    <a:pt x="446" y="439"/>
                    <a:pt x="437" y="419"/>
                  </a:cubicBezTo>
                  <a:cubicBezTo>
                    <a:pt x="437" y="419"/>
                    <a:pt x="437" y="419"/>
                    <a:pt x="437" y="419"/>
                  </a:cubicBezTo>
                  <a:cubicBezTo>
                    <a:pt x="437" y="419"/>
                    <a:pt x="437" y="419"/>
                    <a:pt x="437" y="419"/>
                  </a:cubicBezTo>
                  <a:cubicBezTo>
                    <a:pt x="379" y="285"/>
                    <a:pt x="485" y="158"/>
                    <a:pt x="623" y="158"/>
                  </a:cubicBezTo>
                  <a:cubicBezTo>
                    <a:pt x="623" y="158"/>
                    <a:pt x="623" y="158"/>
                    <a:pt x="623" y="158"/>
                  </a:cubicBezTo>
                  <a:cubicBezTo>
                    <a:pt x="623" y="158"/>
                    <a:pt x="623" y="158"/>
                    <a:pt x="623" y="158"/>
                  </a:cubicBezTo>
                  <a:cubicBezTo>
                    <a:pt x="624" y="158"/>
                    <a:pt x="626" y="158"/>
                    <a:pt x="627" y="158"/>
                  </a:cubicBezTo>
                  <a:cubicBezTo>
                    <a:pt x="662" y="159"/>
                    <a:pt x="695" y="168"/>
                    <a:pt x="723" y="183"/>
                  </a:cubicBezTo>
                  <a:cubicBezTo>
                    <a:pt x="730" y="186"/>
                    <a:pt x="736" y="190"/>
                    <a:pt x="743" y="194"/>
                  </a:cubicBezTo>
                  <a:cubicBezTo>
                    <a:pt x="743" y="194"/>
                    <a:pt x="743" y="194"/>
                    <a:pt x="743" y="194"/>
                  </a:cubicBezTo>
                  <a:cubicBezTo>
                    <a:pt x="743" y="194"/>
                    <a:pt x="743" y="194"/>
                    <a:pt x="743" y="194"/>
                  </a:cubicBezTo>
                  <a:cubicBezTo>
                    <a:pt x="747" y="197"/>
                    <a:pt x="752" y="201"/>
                    <a:pt x="756" y="204"/>
                  </a:cubicBezTo>
                  <a:cubicBezTo>
                    <a:pt x="756" y="0"/>
                    <a:pt x="756" y="0"/>
                    <a:pt x="756" y="0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40"/>
            <p:cNvSpPr/>
            <p:nvPr/>
          </p:nvSpPr>
          <p:spPr bwMode="auto">
            <a:xfrm>
              <a:off x="2619" y="1209"/>
              <a:ext cx="632" cy="579"/>
            </a:xfrm>
            <a:custGeom>
              <a:avLst/>
              <a:gdLst>
                <a:gd name="T0" fmla="*/ 1171 w 1171"/>
                <a:gd name="T1" fmla="*/ 0 h 1073"/>
                <a:gd name="T2" fmla="*/ 4 w 1171"/>
                <a:gd name="T3" fmla="*/ 0 h 1073"/>
                <a:gd name="T4" fmla="*/ 0 w 1171"/>
                <a:gd name="T5" fmla="*/ 0 h 1073"/>
                <a:gd name="T6" fmla="*/ 0 w 1171"/>
                <a:gd name="T7" fmla="*/ 0 h 1073"/>
                <a:gd name="T8" fmla="*/ 0 w 1171"/>
                <a:gd name="T9" fmla="*/ 384 h 1073"/>
                <a:gd name="T10" fmla="*/ 116 w 1171"/>
                <a:gd name="T11" fmla="*/ 351 h 1073"/>
                <a:gd name="T12" fmla="*/ 268 w 1171"/>
                <a:gd name="T13" fmla="*/ 668 h 1073"/>
                <a:gd name="T14" fmla="*/ 264 w 1171"/>
                <a:gd name="T15" fmla="*/ 671 h 1073"/>
                <a:gd name="T16" fmla="*/ 261 w 1171"/>
                <a:gd name="T17" fmla="*/ 674 h 1073"/>
                <a:gd name="T18" fmla="*/ 175 w 1171"/>
                <a:gd name="T19" fmla="*/ 714 h 1073"/>
                <a:gd name="T20" fmla="*/ 116 w 1171"/>
                <a:gd name="T21" fmla="*/ 722 h 1073"/>
                <a:gd name="T22" fmla="*/ 32 w 1171"/>
                <a:gd name="T23" fmla="*/ 705 h 1073"/>
                <a:gd name="T24" fmla="*/ 0 w 1171"/>
                <a:gd name="T25" fmla="*/ 688 h 1073"/>
                <a:gd name="T26" fmla="*/ 0 w 1171"/>
                <a:gd name="T27" fmla="*/ 1068 h 1073"/>
                <a:gd name="T28" fmla="*/ 415 w 1171"/>
                <a:gd name="T29" fmla="*/ 1068 h 1073"/>
                <a:gd name="T30" fmla="*/ 424 w 1171"/>
                <a:gd name="T31" fmla="*/ 1068 h 1073"/>
                <a:gd name="T32" fmla="*/ 426 w 1171"/>
                <a:gd name="T33" fmla="*/ 1068 h 1073"/>
                <a:gd name="T34" fmla="*/ 377 w 1171"/>
                <a:gd name="T35" fmla="*/ 947 h 1073"/>
                <a:gd name="T36" fmla="*/ 579 w 1171"/>
                <a:gd name="T37" fmla="*/ 761 h 1073"/>
                <a:gd name="T38" fmla="*/ 726 w 1171"/>
                <a:gd name="T39" fmla="*/ 809 h 1073"/>
                <a:gd name="T40" fmla="*/ 729 w 1171"/>
                <a:gd name="T41" fmla="*/ 812 h 1073"/>
                <a:gd name="T42" fmla="*/ 732 w 1171"/>
                <a:gd name="T43" fmla="*/ 1068 h 1073"/>
                <a:gd name="T44" fmla="*/ 1165 w 1171"/>
                <a:gd name="T45" fmla="*/ 1068 h 1073"/>
                <a:gd name="T46" fmla="*/ 1165 w 1171"/>
                <a:gd name="T47" fmla="*/ 1070 h 1073"/>
                <a:gd name="T48" fmla="*/ 1171 w 1171"/>
                <a:gd name="T49" fmla="*/ 1072 h 1073"/>
                <a:gd name="T50" fmla="*/ 1171 w 1171"/>
                <a:gd name="T51" fmla="*/ 1072 h 1073"/>
                <a:gd name="T52" fmla="*/ 1171 w 1171"/>
                <a:gd name="T53" fmla="*/ 1073 h 1073"/>
                <a:gd name="T54" fmla="*/ 1171 w 1171"/>
                <a:gd name="T55" fmla="*/ 1073 h 1073"/>
                <a:gd name="T56" fmla="*/ 1171 w 1171"/>
                <a:gd name="T57" fmla="*/ 1073 h 1073"/>
                <a:gd name="T58" fmla="*/ 1171 w 1171"/>
                <a:gd name="T59" fmla="*/ 1073 h 1073"/>
                <a:gd name="T60" fmla="*/ 1171 w 1171"/>
                <a:gd name="T61" fmla="*/ 1073 h 1073"/>
                <a:gd name="T62" fmla="*/ 1171 w 1171"/>
                <a:gd name="T63" fmla="*/ 1073 h 1073"/>
                <a:gd name="T64" fmla="*/ 1171 w 1171"/>
                <a:gd name="T65" fmla="*/ 748 h 1073"/>
                <a:gd name="T66" fmla="*/ 1171 w 1171"/>
                <a:gd name="T67" fmla="*/ 741 h 1073"/>
                <a:gd name="T68" fmla="*/ 1171 w 1171"/>
                <a:gd name="T69" fmla="*/ 733 h 1073"/>
                <a:gd name="T70" fmla="*/ 1171 w 1171"/>
                <a:gd name="T71" fmla="*/ 684 h 1073"/>
                <a:gd name="T72" fmla="*/ 1171 w 1171"/>
                <a:gd name="T73" fmla="*/ 684 h 1073"/>
                <a:gd name="T74" fmla="*/ 1148 w 1171"/>
                <a:gd name="T75" fmla="*/ 698 h 1073"/>
                <a:gd name="T76" fmla="*/ 1112 w 1171"/>
                <a:gd name="T77" fmla="*/ 712 h 1073"/>
                <a:gd name="T78" fmla="*/ 1049 w 1171"/>
                <a:gd name="T79" fmla="*/ 722 h 1073"/>
                <a:gd name="T80" fmla="*/ 903 w 1171"/>
                <a:gd name="T81" fmla="*/ 674 h 1073"/>
                <a:gd name="T82" fmla="*/ 903 w 1171"/>
                <a:gd name="T83" fmla="*/ 674 h 1073"/>
                <a:gd name="T84" fmla="*/ 897 w 1171"/>
                <a:gd name="T85" fmla="*/ 668 h 1073"/>
                <a:gd name="T86" fmla="*/ 851 w 1171"/>
                <a:gd name="T87" fmla="*/ 578 h 1073"/>
                <a:gd name="T88" fmla="*/ 904 w 1171"/>
                <a:gd name="T89" fmla="*/ 406 h 1073"/>
                <a:gd name="T90" fmla="*/ 1049 w 1171"/>
                <a:gd name="T91" fmla="*/ 351 h 1073"/>
                <a:gd name="T92" fmla="*/ 1148 w 1171"/>
                <a:gd name="T93" fmla="*/ 375 h 1073"/>
                <a:gd name="T94" fmla="*/ 1168 w 1171"/>
                <a:gd name="T95" fmla="*/ 386 h 1073"/>
                <a:gd name="T96" fmla="*/ 1168 w 1171"/>
                <a:gd name="T97" fmla="*/ 386 h 1073"/>
                <a:gd name="T98" fmla="*/ 1168 w 1171"/>
                <a:gd name="T99" fmla="*/ 386 h 1073"/>
                <a:gd name="T100" fmla="*/ 1168 w 1171"/>
                <a:gd name="T101" fmla="*/ 387 h 1073"/>
                <a:gd name="T102" fmla="*/ 1171 w 1171"/>
                <a:gd name="T103" fmla="*/ 389 h 1073"/>
                <a:gd name="T104" fmla="*/ 1171 w 1171"/>
                <a:gd name="T105" fmla="*/ 34 h 1073"/>
                <a:gd name="T106" fmla="*/ 1171 w 1171"/>
                <a:gd name="T107" fmla="*/ 32 h 1073"/>
                <a:gd name="T108" fmla="*/ 1171 w 1171"/>
                <a:gd name="T109" fmla="*/ 28 h 1073"/>
                <a:gd name="T110" fmla="*/ 1171 w 1171"/>
                <a:gd name="T111" fmla="*/ 28 h 1073"/>
                <a:gd name="T112" fmla="*/ 1171 w 1171"/>
                <a:gd name="T113" fmla="*/ 21 h 1073"/>
                <a:gd name="T114" fmla="*/ 1171 w 1171"/>
                <a:gd name="T115" fmla="*/ 11 h 1073"/>
                <a:gd name="T116" fmla="*/ 1171 w 1171"/>
                <a:gd name="T117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1" h="1073">
                  <a:moveTo>
                    <a:pt x="117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32" y="363"/>
                    <a:pt x="73" y="351"/>
                    <a:pt x="116" y="351"/>
                  </a:cubicBezTo>
                  <a:cubicBezTo>
                    <a:pt x="274" y="351"/>
                    <a:pt x="389" y="516"/>
                    <a:pt x="268" y="668"/>
                  </a:cubicBezTo>
                  <a:cubicBezTo>
                    <a:pt x="267" y="669"/>
                    <a:pt x="266" y="670"/>
                    <a:pt x="264" y="671"/>
                  </a:cubicBezTo>
                  <a:cubicBezTo>
                    <a:pt x="263" y="672"/>
                    <a:pt x="262" y="673"/>
                    <a:pt x="261" y="674"/>
                  </a:cubicBezTo>
                  <a:cubicBezTo>
                    <a:pt x="232" y="693"/>
                    <a:pt x="203" y="706"/>
                    <a:pt x="175" y="714"/>
                  </a:cubicBezTo>
                  <a:cubicBezTo>
                    <a:pt x="155" y="719"/>
                    <a:pt x="135" y="722"/>
                    <a:pt x="116" y="722"/>
                  </a:cubicBezTo>
                  <a:cubicBezTo>
                    <a:pt x="86" y="722"/>
                    <a:pt x="57" y="716"/>
                    <a:pt x="32" y="705"/>
                  </a:cubicBezTo>
                  <a:cubicBezTo>
                    <a:pt x="20" y="700"/>
                    <a:pt x="10" y="694"/>
                    <a:pt x="0" y="688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415" y="1068"/>
                    <a:pt x="415" y="1068"/>
                    <a:pt x="415" y="1068"/>
                  </a:cubicBezTo>
                  <a:cubicBezTo>
                    <a:pt x="418" y="1068"/>
                    <a:pt x="421" y="1068"/>
                    <a:pt x="424" y="1068"/>
                  </a:cubicBezTo>
                  <a:cubicBezTo>
                    <a:pt x="424" y="1068"/>
                    <a:pt x="424" y="1068"/>
                    <a:pt x="426" y="1068"/>
                  </a:cubicBezTo>
                  <a:cubicBezTo>
                    <a:pt x="396" y="1035"/>
                    <a:pt x="377" y="993"/>
                    <a:pt x="377" y="947"/>
                  </a:cubicBezTo>
                  <a:cubicBezTo>
                    <a:pt x="377" y="844"/>
                    <a:pt x="468" y="761"/>
                    <a:pt x="579" y="761"/>
                  </a:cubicBezTo>
                  <a:cubicBezTo>
                    <a:pt x="626" y="761"/>
                    <a:pt x="677" y="776"/>
                    <a:pt x="726" y="809"/>
                  </a:cubicBezTo>
                  <a:cubicBezTo>
                    <a:pt x="727" y="810"/>
                    <a:pt x="728" y="811"/>
                    <a:pt x="729" y="812"/>
                  </a:cubicBezTo>
                  <a:cubicBezTo>
                    <a:pt x="806" y="907"/>
                    <a:pt x="792" y="1006"/>
                    <a:pt x="732" y="1068"/>
                  </a:cubicBezTo>
                  <a:cubicBezTo>
                    <a:pt x="1165" y="1068"/>
                    <a:pt x="1165" y="1068"/>
                    <a:pt x="1165" y="1068"/>
                  </a:cubicBezTo>
                  <a:cubicBezTo>
                    <a:pt x="1165" y="1070"/>
                    <a:pt x="1165" y="1070"/>
                    <a:pt x="1165" y="1070"/>
                  </a:cubicBezTo>
                  <a:cubicBezTo>
                    <a:pt x="1169" y="1070"/>
                    <a:pt x="1171" y="1071"/>
                    <a:pt x="1171" y="1072"/>
                  </a:cubicBezTo>
                  <a:cubicBezTo>
                    <a:pt x="1171" y="1072"/>
                    <a:pt x="1171" y="1072"/>
                    <a:pt x="1171" y="1072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1073"/>
                    <a:pt x="1171" y="1073"/>
                    <a:pt x="1171" y="1073"/>
                  </a:cubicBezTo>
                  <a:cubicBezTo>
                    <a:pt x="1171" y="748"/>
                    <a:pt x="1171" y="748"/>
                    <a:pt x="1171" y="748"/>
                  </a:cubicBezTo>
                  <a:cubicBezTo>
                    <a:pt x="1171" y="741"/>
                    <a:pt x="1171" y="741"/>
                    <a:pt x="1171" y="741"/>
                  </a:cubicBezTo>
                  <a:cubicBezTo>
                    <a:pt x="1171" y="733"/>
                    <a:pt x="1171" y="733"/>
                    <a:pt x="1171" y="733"/>
                  </a:cubicBezTo>
                  <a:cubicBezTo>
                    <a:pt x="1171" y="684"/>
                    <a:pt x="1171" y="684"/>
                    <a:pt x="1171" y="684"/>
                  </a:cubicBezTo>
                  <a:cubicBezTo>
                    <a:pt x="1171" y="684"/>
                    <a:pt x="1171" y="684"/>
                    <a:pt x="1171" y="684"/>
                  </a:cubicBezTo>
                  <a:cubicBezTo>
                    <a:pt x="1164" y="689"/>
                    <a:pt x="1156" y="693"/>
                    <a:pt x="1148" y="698"/>
                  </a:cubicBezTo>
                  <a:cubicBezTo>
                    <a:pt x="1136" y="704"/>
                    <a:pt x="1124" y="708"/>
                    <a:pt x="1112" y="712"/>
                  </a:cubicBezTo>
                  <a:cubicBezTo>
                    <a:pt x="1092" y="718"/>
                    <a:pt x="1071" y="722"/>
                    <a:pt x="1049" y="722"/>
                  </a:cubicBezTo>
                  <a:cubicBezTo>
                    <a:pt x="1002" y="722"/>
                    <a:pt x="952" y="707"/>
                    <a:pt x="903" y="674"/>
                  </a:cubicBezTo>
                  <a:cubicBezTo>
                    <a:pt x="903" y="674"/>
                    <a:pt x="903" y="674"/>
                    <a:pt x="903" y="674"/>
                  </a:cubicBezTo>
                  <a:cubicBezTo>
                    <a:pt x="901" y="672"/>
                    <a:pt x="899" y="670"/>
                    <a:pt x="897" y="668"/>
                  </a:cubicBezTo>
                  <a:cubicBezTo>
                    <a:pt x="873" y="638"/>
                    <a:pt x="858" y="608"/>
                    <a:pt x="851" y="578"/>
                  </a:cubicBezTo>
                  <a:cubicBezTo>
                    <a:pt x="835" y="511"/>
                    <a:pt x="858" y="449"/>
                    <a:pt x="904" y="406"/>
                  </a:cubicBezTo>
                  <a:cubicBezTo>
                    <a:pt x="941" y="372"/>
                    <a:pt x="992" y="351"/>
                    <a:pt x="1049" y="351"/>
                  </a:cubicBezTo>
                  <a:cubicBezTo>
                    <a:pt x="1085" y="351"/>
                    <a:pt x="1119" y="359"/>
                    <a:pt x="1148" y="375"/>
                  </a:cubicBezTo>
                  <a:cubicBezTo>
                    <a:pt x="1155" y="378"/>
                    <a:pt x="1162" y="382"/>
                    <a:pt x="1168" y="386"/>
                  </a:cubicBezTo>
                  <a:cubicBezTo>
                    <a:pt x="1168" y="386"/>
                    <a:pt x="1168" y="386"/>
                    <a:pt x="1168" y="386"/>
                  </a:cubicBezTo>
                  <a:cubicBezTo>
                    <a:pt x="1168" y="386"/>
                    <a:pt x="1168" y="386"/>
                    <a:pt x="1168" y="386"/>
                  </a:cubicBezTo>
                  <a:cubicBezTo>
                    <a:pt x="1168" y="387"/>
                    <a:pt x="1168" y="387"/>
                    <a:pt x="1168" y="387"/>
                  </a:cubicBezTo>
                  <a:cubicBezTo>
                    <a:pt x="1169" y="387"/>
                    <a:pt x="1170" y="388"/>
                    <a:pt x="1171" y="389"/>
                  </a:cubicBezTo>
                  <a:cubicBezTo>
                    <a:pt x="1171" y="34"/>
                    <a:pt x="1171" y="34"/>
                    <a:pt x="1171" y="34"/>
                  </a:cubicBezTo>
                  <a:cubicBezTo>
                    <a:pt x="1171" y="32"/>
                    <a:pt x="1171" y="32"/>
                    <a:pt x="1171" y="32"/>
                  </a:cubicBezTo>
                  <a:cubicBezTo>
                    <a:pt x="1171" y="28"/>
                    <a:pt x="1171" y="28"/>
                    <a:pt x="1171" y="28"/>
                  </a:cubicBezTo>
                  <a:cubicBezTo>
                    <a:pt x="1171" y="28"/>
                    <a:pt x="1171" y="28"/>
                    <a:pt x="1171" y="28"/>
                  </a:cubicBezTo>
                  <a:cubicBezTo>
                    <a:pt x="1171" y="21"/>
                    <a:pt x="1171" y="21"/>
                    <a:pt x="1171" y="21"/>
                  </a:cubicBezTo>
                  <a:cubicBezTo>
                    <a:pt x="1171" y="11"/>
                    <a:pt x="1171" y="11"/>
                    <a:pt x="1171" y="11"/>
                  </a:cubicBezTo>
                  <a:cubicBezTo>
                    <a:pt x="1171" y="0"/>
                    <a:pt x="1171" y="0"/>
                    <a:pt x="1171" y="0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241"/>
            <p:cNvSpPr/>
            <p:nvPr/>
          </p:nvSpPr>
          <p:spPr bwMode="auto">
            <a:xfrm>
              <a:off x="2616" y="1620"/>
              <a:ext cx="632" cy="331"/>
            </a:xfrm>
            <a:custGeom>
              <a:avLst/>
              <a:gdLst>
                <a:gd name="T0" fmla="*/ 585 w 1171"/>
                <a:gd name="T1" fmla="*/ 0 h 613"/>
                <a:gd name="T2" fmla="*/ 383 w 1171"/>
                <a:gd name="T3" fmla="*/ 186 h 613"/>
                <a:gd name="T4" fmla="*/ 432 w 1171"/>
                <a:gd name="T5" fmla="*/ 307 h 613"/>
                <a:gd name="T6" fmla="*/ 432 w 1171"/>
                <a:gd name="T7" fmla="*/ 307 h 613"/>
                <a:gd name="T8" fmla="*/ 433 w 1171"/>
                <a:gd name="T9" fmla="*/ 307 h 613"/>
                <a:gd name="T10" fmla="*/ 432 w 1171"/>
                <a:gd name="T11" fmla="*/ 307 h 613"/>
                <a:gd name="T12" fmla="*/ 421 w 1171"/>
                <a:gd name="T13" fmla="*/ 307 h 613"/>
                <a:gd name="T14" fmla="*/ 6 w 1171"/>
                <a:gd name="T15" fmla="*/ 307 h 613"/>
                <a:gd name="T16" fmla="*/ 6 w 1171"/>
                <a:gd name="T17" fmla="*/ 312 h 613"/>
                <a:gd name="T18" fmla="*/ 0 w 1171"/>
                <a:gd name="T19" fmla="*/ 312 h 613"/>
                <a:gd name="T20" fmla="*/ 0 w 1171"/>
                <a:gd name="T21" fmla="*/ 512 h 613"/>
                <a:gd name="T22" fmla="*/ 539 w 1171"/>
                <a:gd name="T23" fmla="*/ 613 h 613"/>
                <a:gd name="T24" fmla="*/ 1171 w 1171"/>
                <a:gd name="T25" fmla="*/ 460 h 613"/>
                <a:gd name="T26" fmla="*/ 1171 w 1171"/>
                <a:gd name="T27" fmla="*/ 336 h 613"/>
                <a:gd name="T28" fmla="*/ 1171 w 1171"/>
                <a:gd name="T29" fmla="*/ 335 h 613"/>
                <a:gd name="T30" fmla="*/ 1171 w 1171"/>
                <a:gd name="T31" fmla="*/ 335 h 613"/>
                <a:gd name="T32" fmla="*/ 1171 w 1171"/>
                <a:gd name="T33" fmla="*/ 329 h 613"/>
                <a:gd name="T34" fmla="*/ 1171 w 1171"/>
                <a:gd name="T35" fmla="*/ 328 h 613"/>
                <a:gd name="T36" fmla="*/ 1171 w 1171"/>
                <a:gd name="T37" fmla="*/ 309 h 613"/>
                <a:gd name="T38" fmla="*/ 1171 w 1171"/>
                <a:gd name="T39" fmla="*/ 307 h 613"/>
                <a:gd name="T40" fmla="*/ 738 w 1171"/>
                <a:gd name="T41" fmla="*/ 307 h 613"/>
                <a:gd name="T42" fmla="*/ 735 w 1171"/>
                <a:gd name="T43" fmla="*/ 51 h 613"/>
                <a:gd name="T44" fmla="*/ 732 w 1171"/>
                <a:gd name="T45" fmla="*/ 48 h 613"/>
                <a:gd name="T46" fmla="*/ 585 w 1171"/>
                <a:gd name="T47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1" h="613">
                  <a:moveTo>
                    <a:pt x="585" y="0"/>
                  </a:moveTo>
                  <a:cubicBezTo>
                    <a:pt x="474" y="0"/>
                    <a:pt x="383" y="83"/>
                    <a:pt x="383" y="186"/>
                  </a:cubicBezTo>
                  <a:cubicBezTo>
                    <a:pt x="383" y="232"/>
                    <a:pt x="402" y="274"/>
                    <a:pt x="432" y="307"/>
                  </a:cubicBezTo>
                  <a:cubicBezTo>
                    <a:pt x="432" y="307"/>
                    <a:pt x="432" y="307"/>
                    <a:pt x="432" y="307"/>
                  </a:cubicBezTo>
                  <a:cubicBezTo>
                    <a:pt x="433" y="307"/>
                    <a:pt x="433" y="307"/>
                    <a:pt x="433" y="307"/>
                  </a:cubicBezTo>
                  <a:cubicBezTo>
                    <a:pt x="433" y="307"/>
                    <a:pt x="433" y="307"/>
                    <a:pt x="432" y="307"/>
                  </a:cubicBezTo>
                  <a:cubicBezTo>
                    <a:pt x="421" y="307"/>
                    <a:pt x="421" y="307"/>
                    <a:pt x="421" y="307"/>
                  </a:cubicBezTo>
                  <a:cubicBezTo>
                    <a:pt x="6" y="307"/>
                    <a:pt x="6" y="307"/>
                    <a:pt x="6" y="307"/>
                  </a:cubicBezTo>
                  <a:cubicBezTo>
                    <a:pt x="6" y="312"/>
                    <a:pt x="6" y="312"/>
                    <a:pt x="6" y="31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183" y="581"/>
                    <a:pt x="365" y="613"/>
                    <a:pt x="539" y="613"/>
                  </a:cubicBezTo>
                  <a:cubicBezTo>
                    <a:pt x="769" y="613"/>
                    <a:pt x="985" y="557"/>
                    <a:pt x="1171" y="460"/>
                  </a:cubicBezTo>
                  <a:cubicBezTo>
                    <a:pt x="1171" y="336"/>
                    <a:pt x="1171" y="336"/>
                    <a:pt x="1171" y="336"/>
                  </a:cubicBezTo>
                  <a:cubicBezTo>
                    <a:pt x="1171" y="335"/>
                    <a:pt x="1171" y="335"/>
                    <a:pt x="1171" y="335"/>
                  </a:cubicBezTo>
                  <a:cubicBezTo>
                    <a:pt x="1171" y="335"/>
                    <a:pt x="1171" y="335"/>
                    <a:pt x="1171" y="335"/>
                  </a:cubicBezTo>
                  <a:cubicBezTo>
                    <a:pt x="1171" y="329"/>
                    <a:pt x="1171" y="329"/>
                    <a:pt x="1171" y="329"/>
                  </a:cubicBezTo>
                  <a:cubicBezTo>
                    <a:pt x="1171" y="328"/>
                    <a:pt x="1171" y="328"/>
                    <a:pt x="1171" y="328"/>
                  </a:cubicBezTo>
                  <a:cubicBezTo>
                    <a:pt x="1171" y="309"/>
                    <a:pt x="1171" y="309"/>
                    <a:pt x="1171" y="309"/>
                  </a:cubicBezTo>
                  <a:cubicBezTo>
                    <a:pt x="1171" y="307"/>
                    <a:pt x="1171" y="307"/>
                    <a:pt x="1171" y="307"/>
                  </a:cubicBezTo>
                  <a:cubicBezTo>
                    <a:pt x="738" y="307"/>
                    <a:pt x="738" y="307"/>
                    <a:pt x="738" y="307"/>
                  </a:cubicBezTo>
                  <a:cubicBezTo>
                    <a:pt x="798" y="245"/>
                    <a:pt x="812" y="146"/>
                    <a:pt x="735" y="51"/>
                  </a:cubicBezTo>
                  <a:cubicBezTo>
                    <a:pt x="734" y="50"/>
                    <a:pt x="733" y="49"/>
                    <a:pt x="732" y="48"/>
                  </a:cubicBezTo>
                  <a:cubicBezTo>
                    <a:pt x="683" y="15"/>
                    <a:pt x="632" y="0"/>
                    <a:pt x="585" y="0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42"/>
            <p:cNvSpPr>
              <a:spLocks noEditPoints="1"/>
            </p:cNvSpPr>
            <p:nvPr/>
          </p:nvSpPr>
          <p:spPr bwMode="auto">
            <a:xfrm>
              <a:off x="2216" y="1209"/>
              <a:ext cx="613" cy="579"/>
            </a:xfrm>
            <a:custGeom>
              <a:avLst/>
              <a:gdLst>
                <a:gd name="T0" fmla="*/ 49 w 1136"/>
                <a:gd name="T1" fmla="*/ 0 h 1073"/>
                <a:gd name="T2" fmla="*/ 17 w 1136"/>
                <a:gd name="T3" fmla="*/ 0 h 1073"/>
                <a:gd name="T4" fmla="*/ 11 w 1136"/>
                <a:gd name="T5" fmla="*/ 31 h 1073"/>
                <a:gd name="T6" fmla="*/ 49 w 1136"/>
                <a:gd name="T7" fmla="*/ 0 h 1073"/>
                <a:gd name="T8" fmla="*/ 747 w 1136"/>
                <a:gd name="T9" fmla="*/ 0 h 1073"/>
                <a:gd name="T10" fmla="*/ 747 w 1136"/>
                <a:gd name="T11" fmla="*/ 0 h 1073"/>
                <a:gd name="T12" fmla="*/ 280 w 1136"/>
                <a:gd name="T13" fmla="*/ 0 h 1073"/>
                <a:gd name="T14" fmla="*/ 367 w 1136"/>
                <a:gd name="T15" fmla="*/ 152 h 1073"/>
                <a:gd name="T16" fmla="*/ 165 w 1136"/>
                <a:gd name="T17" fmla="*/ 337 h 1073"/>
                <a:gd name="T18" fmla="*/ 20 w 1136"/>
                <a:gd name="T19" fmla="*/ 290 h 1073"/>
                <a:gd name="T20" fmla="*/ 13 w 1136"/>
                <a:gd name="T21" fmla="*/ 284 h 1073"/>
                <a:gd name="T22" fmla="*/ 0 w 1136"/>
                <a:gd name="T23" fmla="*/ 266 h 1073"/>
                <a:gd name="T24" fmla="*/ 306 w 1136"/>
                <a:gd name="T25" fmla="*/ 1016 h 1073"/>
                <a:gd name="T26" fmla="*/ 362 w 1136"/>
                <a:gd name="T27" fmla="*/ 1073 h 1073"/>
                <a:gd name="T28" fmla="*/ 741 w 1136"/>
                <a:gd name="T29" fmla="*/ 1073 h 1073"/>
                <a:gd name="T30" fmla="*/ 747 w 1136"/>
                <a:gd name="T31" fmla="*/ 1073 h 1073"/>
                <a:gd name="T32" fmla="*/ 747 w 1136"/>
                <a:gd name="T33" fmla="*/ 1068 h 1073"/>
                <a:gd name="T34" fmla="*/ 747 w 1136"/>
                <a:gd name="T35" fmla="*/ 688 h 1073"/>
                <a:gd name="T36" fmla="*/ 779 w 1136"/>
                <a:gd name="T37" fmla="*/ 705 h 1073"/>
                <a:gd name="T38" fmla="*/ 863 w 1136"/>
                <a:gd name="T39" fmla="*/ 722 h 1073"/>
                <a:gd name="T40" fmla="*/ 922 w 1136"/>
                <a:gd name="T41" fmla="*/ 714 h 1073"/>
                <a:gd name="T42" fmla="*/ 1008 w 1136"/>
                <a:gd name="T43" fmla="*/ 674 h 1073"/>
                <a:gd name="T44" fmla="*/ 1011 w 1136"/>
                <a:gd name="T45" fmla="*/ 671 h 1073"/>
                <a:gd name="T46" fmla="*/ 1015 w 1136"/>
                <a:gd name="T47" fmla="*/ 668 h 1073"/>
                <a:gd name="T48" fmla="*/ 863 w 1136"/>
                <a:gd name="T49" fmla="*/ 351 h 1073"/>
                <a:gd name="T50" fmla="*/ 747 w 1136"/>
                <a:gd name="T51" fmla="*/ 384 h 1073"/>
                <a:gd name="T52" fmla="*/ 747 w 1136"/>
                <a:gd name="T53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6" h="1073">
                  <a:moveTo>
                    <a:pt x="49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5" y="10"/>
                    <a:pt x="13" y="20"/>
                    <a:pt x="11" y="31"/>
                  </a:cubicBezTo>
                  <a:cubicBezTo>
                    <a:pt x="23" y="19"/>
                    <a:pt x="35" y="8"/>
                    <a:pt x="49" y="0"/>
                  </a:cubicBezTo>
                  <a:moveTo>
                    <a:pt x="747" y="0"/>
                  </a:moveTo>
                  <a:cubicBezTo>
                    <a:pt x="747" y="0"/>
                    <a:pt x="747" y="0"/>
                    <a:pt x="747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333" y="33"/>
                    <a:pt x="367" y="89"/>
                    <a:pt x="367" y="152"/>
                  </a:cubicBezTo>
                  <a:cubicBezTo>
                    <a:pt x="367" y="254"/>
                    <a:pt x="276" y="337"/>
                    <a:pt x="165" y="337"/>
                  </a:cubicBezTo>
                  <a:cubicBezTo>
                    <a:pt x="118" y="337"/>
                    <a:pt x="69" y="323"/>
                    <a:pt x="20" y="290"/>
                  </a:cubicBezTo>
                  <a:cubicBezTo>
                    <a:pt x="18" y="289"/>
                    <a:pt x="15" y="287"/>
                    <a:pt x="13" y="284"/>
                  </a:cubicBezTo>
                  <a:cubicBezTo>
                    <a:pt x="9" y="278"/>
                    <a:pt x="4" y="272"/>
                    <a:pt x="0" y="266"/>
                  </a:cubicBezTo>
                  <a:cubicBezTo>
                    <a:pt x="15" y="508"/>
                    <a:pt x="109" y="765"/>
                    <a:pt x="306" y="1016"/>
                  </a:cubicBezTo>
                  <a:cubicBezTo>
                    <a:pt x="322" y="1037"/>
                    <a:pt x="341" y="1056"/>
                    <a:pt x="362" y="1073"/>
                  </a:cubicBezTo>
                  <a:cubicBezTo>
                    <a:pt x="741" y="1073"/>
                    <a:pt x="741" y="1073"/>
                    <a:pt x="741" y="1073"/>
                  </a:cubicBezTo>
                  <a:cubicBezTo>
                    <a:pt x="747" y="1073"/>
                    <a:pt x="747" y="1073"/>
                    <a:pt x="747" y="1073"/>
                  </a:cubicBezTo>
                  <a:cubicBezTo>
                    <a:pt x="747" y="1068"/>
                    <a:pt x="747" y="1068"/>
                    <a:pt x="747" y="1068"/>
                  </a:cubicBezTo>
                  <a:cubicBezTo>
                    <a:pt x="747" y="688"/>
                    <a:pt x="747" y="688"/>
                    <a:pt x="747" y="688"/>
                  </a:cubicBezTo>
                  <a:cubicBezTo>
                    <a:pt x="757" y="694"/>
                    <a:pt x="767" y="700"/>
                    <a:pt x="779" y="705"/>
                  </a:cubicBezTo>
                  <a:cubicBezTo>
                    <a:pt x="804" y="716"/>
                    <a:pt x="833" y="722"/>
                    <a:pt x="863" y="722"/>
                  </a:cubicBezTo>
                  <a:cubicBezTo>
                    <a:pt x="882" y="722"/>
                    <a:pt x="902" y="719"/>
                    <a:pt x="922" y="714"/>
                  </a:cubicBezTo>
                  <a:cubicBezTo>
                    <a:pt x="950" y="706"/>
                    <a:pt x="979" y="693"/>
                    <a:pt x="1008" y="674"/>
                  </a:cubicBezTo>
                  <a:cubicBezTo>
                    <a:pt x="1009" y="673"/>
                    <a:pt x="1010" y="672"/>
                    <a:pt x="1011" y="671"/>
                  </a:cubicBezTo>
                  <a:cubicBezTo>
                    <a:pt x="1013" y="670"/>
                    <a:pt x="1014" y="669"/>
                    <a:pt x="1015" y="668"/>
                  </a:cubicBezTo>
                  <a:cubicBezTo>
                    <a:pt x="1136" y="516"/>
                    <a:pt x="1021" y="351"/>
                    <a:pt x="863" y="351"/>
                  </a:cubicBezTo>
                  <a:cubicBezTo>
                    <a:pt x="820" y="351"/>
                    <a:pt x="779" y="363"/>
                    <a:pt x="747" y="384"/>
                  </a:cubicBezTo>
                  <a:cubicBezTo>
                    <a:pt x="747" y="0"/>
                    <a:pt x="747" y="0"/>
                    <a:pt x="747" y="0"/>
                  </a:cubicBezTo>
                </a:path>
              </a:pathLst>
            </a:custGeom>
            <a:solidFill>
              <a:srgbClr val="D3381C">
                <a:alpha val="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243"/>
            <p:cNvSpPr/>
            <p:nvPr/>
          </p:nvSpPr>
          <p:spPr bwMode="auto">
            <a:xfrm>
              <a:off x="2813" y="2152"/>
              <a:ext cx="229" cy="74"/>
            </a:xfrm>
            <a:custGeom>
              <a:avLst/>
              <a:gdLst>
                <a:gd name="T0" fmla="*/ 350 w 424"/>
                <a:gd name="T1" fmla="*/ 137 h 137"/>
                <a:gd name="T2" fmla="*/ 75 w 424"/>
                <a:gd name="T3" fmla="*/ 137 h 137"/>
                <a:gd name="T4" fmla="*/ 0 w 424"/>
                <a:gd name="T5" fmla="*/ 69 h 137"/>
                <a:gd name="T6" fmla="*/ 75 w 424"/>
                <a:gd name="T7" fmla="*/ 0 h 137"/>
                <a:gd name="T8" fmla="*/ 350 w 424"/>
                <a:gd name="T9" fmla="*/ 0 h 137"/>
                <a:gd name="T10" fmla="*/ 424 w 424"/>
                <a:gd name="T11" fmla="*/ 69 h 137"/>
                <a:gd name="T12" fmla="*/ 350 w 424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137">
                  <a:moveTo>
                    <a:pt x="350" y="137"/>
                  </a:moveTo>
                  <a:cubicBezTo>
                    <a:pt x="75" y="137"/>
                    <a:pt x="75" y="137"/>
                    <a:pt x="75" y="137"/>
                  </a:cubicBezTo>
                  <a:cubicBezTo>
                    <a:pt x="34" y="137"/>
                    <a:pt x="0" y="106"/>
                    <a:pt x="0" y="69"/>
                  </a:cubicBezTo>
                  <a:cubicBezTo>
                    <a:pt x="0" y="31"/>
                    <a:pt x="34" y="0"/>
                    <a:pt x="75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91" y="0"/>
                    <a:pt x="424" y="31"/>
                    <a:pt x="424" y="69"/>
                  </a:cubicBezTo>
                  <a:cubicBezTo>
                    <a:pt x="424" y="106"/>
                    <a:pt x="391" y="137"/>
                    <a:pt x="350" y="137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244"/>
            <p:cNvSpPr/>
            <p:nvPr/>
          </p:nvSpPr>
          <p:spPr bwMode="auto">
            <a:xfrm>
              <a:off x="2496" y="814"/>
              <a:ext cx="864" cy="1080"/>
            </a:xfrm>
            <a:custGeom>
              <a:avLst/>
              <a:gdLst>
                <a:gd name="T0" fmla="*/ 1601 w 1601"/>
                <a:gd name="T1" fmla="*/ 804 h 2000"/>
                <a:gd name="T2" fmla="*/ 769 w 1601"/>
                <a:gd name="T3" fmla="*/ 17 h 2000"/>
                <a:gd name="T4" fmla="*/ 4 w 1601"/>
                <a:gd name="T5" fmla="*/ 789 h 2000"/>
                <a:gd name="T6" fmla="*/ 187 w 1601"/>
                <a:gd name="T7" fmla="*/ 1270 h 2000"/>
                <a:gd name="T8" fmla="*/ 525 w 1601"/>
                <a:gd name="T9" fmla="*/ 1940 h 2000"/>
                <a:gd name="T10" fmla="*/ 525 w 1601"/>
                <a:gd name="T11" fmla="*/ 2000 h 2000"/>
                <a:gd name="T12" fmla="*/ 1079 w 1601"/>
                <a:gd name="T13" fmla="*/ 2000 h 2000"/>
                <a:gd name="T14" fmla="*/ 1079 w 1601"/>
                <a:gd name="T15" fmla="*/ 1968 h 2000"/>
                <a:gd name="T16" fmla="*/ 1405 w 1601"/>
                <a:gd name="T17" fmla="*/ 1283 h 2000"/>
                <a:gd name="T18" fmla="*/ 1601 w 1601"/>
                <a:gd name="T19" fmla="*/ 804 h 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1" h="2000">
                  <a:moveTo>
                    <a:pt x="1601" y="804"/>
                  </a:moveTo>
                  <a:cubicBezTo>
                    <a:pt x="1601" y="390"/>
                    <a:pt x="1225" y="0"/>
                    <a:pt x="769" y="17"/>
                  </a:cubicBezTo>
                  <a:cubicBezTo>
                    <a:pt x="353" y="33"/>
                    <a:pt x="12" y="407"/>
                    <a:pt x="4" y="789"/>
                  </a:cubicBezTo>
                  <a:cubicBezTo>
                    <a:pt x="0" y="972"/>
                    <a:pt x="69" y="1140"/>
                    <a:pt x="187" y="1270"/>
                  </a:cubicBezTo>
                  <a:cubicBezTo>
                    <a:pt x="359" y="1460"/>
                    <a:pt x="525" y="1693"/>
                    <a:pt x="525" y="1940"/>
                  </a:cubicBezTo>
                  <a:cubicBezTo>
                    <a:pt x="525" y="2000"/>
                    <a:pt x="525" y="2000"/>
                    <a:pt x="525" y="2000"/>
                  </a:cubicBezTo>
                  <a:cubicBezTo>
                    <a:pt x="1079" y="2000"/>
                    <a:pt x="1079" y="2000"/>
                    <a:pt x="1079" y="2000"/>
                  </a:cubicBezTo>
                  <a:cubicBezTo>
                    <a:pt x="1079" y="1968"/>
                    <a:pt x="1079" y="1968"/>
                    <a:pt x="1079" y="1968"/>
                  </a:cubicBezTo>
                  <a:cubicBezTo>
                    <a:pt x="1079" y="1719"/>
                    <a:pt x="1227" y="1471"/>
                    <a:pt x="1405" y="1283"/>
                  </a:cubicBezTo>
                  <a:cubicBezTo>
                    <a:pt x="1527" y="1154"/>
                    <a:pt x="1601" y="987"/>
                    <a:pt x="1601" y="804"/>
                  </a:cubicBezTo>
                </a:path>
              </a:pathLst>
            </a:custGeom>
            <a:solidFill>
              <a:srgbClr val="FBF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245"/>
            <p:cNvSpPr/>
            <p:nvPr/>
          </p:nvSpPr>
          <p:spPr bwMode="auto">
            <a:xfrm>
              <a:off x="2496" y="898"/>
              <a:ext cx="648" cy="996"/>
            </a:xfrm>
            <a:custGeom>
              <a:avLst/>
              <a:gdLst>
                <a:gd name="T0" fmla="*/ 442 w 1200"/>
                <a:gd name="T1" fmla="*/ 928 h 1844"/>
                <a:gd name="T2" fmla="*/ 305 w 1200"/>
                <a:gd name="T3" fmla="*/ 174 h 1844"/>
                <a:gd name="T4" fmla="*/ 363 w 1200"/>
                <a:gd name="T5" fmla="*/ 0 h 1844"/>
                <a:gd name="T6" fmla="*/ 4 w 1200"/>
                <a:gd name="T7" fmla="*/ 633 h 1844"/>
                <a:gd name="T8" fmla="*/ 187 w 1200"/>
                <a:gd name="T9" fmla="*/ 1114 h 1844"/>
                <a:gd name="T10" fmla="*/ 525 w 1200"/>
                <a:gd name="T11" fmla="*/ 1784 h 1844"/>
                <a:gd name="T12" fmla="*/ 525 w 1200"/>
                <a:gd name="T13" fmla="*/ 1844 h 1844"/>
                <a:gd name="T14" fmla="*/ 1079 w 1200"/>
                <a:gd name="T15" fmla="*/ 1844 h 1844"/>
                <a:gd name="T16" fmla="*/ 1079 w 1200"/>
                <a:gd name="T17" fmla="*/ 1812 h 1844"/>
                <a:gd name="T18" fmla="*/ 1200 w 1200"/>
                <a:gd name="T19" fmla="*/ 1400 h 1844"/>
                <a:gd name="T20" fmla="*/ 442 w 1200"/>
                <a:gd name="T21" fmla="*/ 928 h 1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0" h="1844">
                  <a:moveTo>
                    <a:pt x="442" y="928"/>
                  </a:moveTo>
                  <a:cubicBezTo>
                    <a:pt x="274" y="677"/>
                    <a:pt x="244" y="439"/>
                    <a:pt x="305" y="174"/>
                  </a:cubicBezTo>
                  <a:cubicBezTo>
                    <a:pt x="317" y="109"/>
                    <a:pt x="338" y="53"/>
                    <a:pt x="363" y="0"/>
                  </a:cubicBezTo>
                  <a:cubicBezTo>
                    <a:pt x="152" y="146"/>
                    <a:pt x="9" y="388"/>
                    <a:pt x="4" y="633"/>
                  </a:cubicBezTo>
                  <a:cubicBezTo>
                    <a:pt x="0" y="816"/>
                    <a:pt x="69" y="984"/>
                    <a:pt x="187" y="1114"/>
                  </a:cubicBezTo>
                  <a:cubicBezTo>
                    <a:pt x="359" y="1304"/>
                    <a:pt x="525" y="1537"/>
                    <a:pt x="525" y="1784"/>
                  </a:cubicBezTo>
                  <a:cubicBezTo>
                    <a:pt x="525" y="1844"/>
                    <a:pt x="525" y="1844"/>
                    <a:pt x="525" y="1844"/>
                  </a:cubicBezTo>
                  <a:cubicBezTo>
                    <a:pt x="1079" y="1844"/>
                    <a:pt x="1079" y="1844"/>
                    <a:pt x="1079" y="1844"/>
                  </a:cubicBezTo>
                  <a:cubicBezTo>
                    <a:pt x="1079" y="1812"/>
                    <a:pt x="1079" y="1812"/>
                    <a:pt x="1079" y="1812"/>
                  </a:cubicBezTo>
                  <a:cubicBezTo>
                    <a:pt x="1079" y="1671"/>
                    <a:pt x="1127" y="1530"/>
                    <a:pt x="1200" y="1400"/>
                  </a:cubicBezTo>
                  <a:cubicBezTo>
                    <a:pt x="883" y="1366"/>
                    <a:pt x="624" y="1178"/>
                    <a:pt x="442" y="928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246"/>
            <p:cNvSpPr/>
            <p:nvPr/>
          </p:nvSpPr>
          <p:spPr bwMode="auto">
            <a:xfrm>
              <a:off x="2628" y="814"/>
              <a:ext cx="732" cy="840"/>
            </a:xfrm>
            <a:custGeom>
              <a:avLst/>
              <a:gdLst>
                <a:gd name="T0" fmla="*/ 1357 w 1357"/>
                <a:gd name="T1" fmla="*/ 804 h 1556"/>
                <a:gd name="T2" fmla="*/ 525 w 1357"/>
                <a:gd name="T3" fmla="*/ 17 h 1556"/>
                <a:gd name="T4" fmla="*/ 119 w 1357"/>
                <a:gd name="T5" fmla="*/ 156 h 1556"/>
                <a:gd name="T6" fmla="*/ 61 w 1357"/>
                <a:gd name="T7" fmla="*/ 330 h 1556"/>
                <a:gd name="T8" fmla="*/ 198 w 1357"/>
                <a:gd name="T9" fmla="*/ 1084 h 1556"/>
                <a:gd name="T10" fmla="*/ 956 w 1357"/>
                <a:gd name="T11" fmla="*/ 1556 h 1556"/>
                <a:gd name="T12" fmla="*/ 1161 w 1357"/>
                <a:gd name="T13" fmla="*/ 1283 h 1556"/>
                <a:gd name="T14" fmla="*/ 1357 w 1357"/>
                <a:gd name="T15" fmla="*/ 804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7" h="1556">
                  <a:moveTo>
                    <a:pt x="1357" y="804"/>
                  </a:moveTo>
                  <a:cubicBezTo>
                    <a:pt x="1357" y="390"/>
                    <a:pt x="981" y="0"/>
                    <a:pt x="525" y="17"/>
                  </a:cubicBezTo>
                  <a:cubicBezTo>
                    <a:pt x="376" y="23"/>
                    <a:pt x="237" y="74"/>
                    <a:pt x="119" y="156"/>
                  </a:cubicBezTo>
                  <a:cubicBezTo>
                    <a:pt x="94" y="209"/>
                    <a:pt x="73" y="265"/>
                    <a:pt x="61" y="330"/>
                  </a:cubicBezTo>
                  <a:cubicBezTo>
                    <a:pt x="0" y="595"/>
                    <a:pt x="30" y="833"/>
                    <a:pt x="198" y="1084"/>
                  </a:cubicBezTo>
                  <a:cubicBezTo>
                    <a:pt x="380" y="1334"/>
                    <a:pt x="639" y="1522"/>
                    <a:pt x="956" y="1556"/>
                  </a:cubicBezTo>
                  <a:cubicBezTo>
                    <a:pt x="1013" y="1457"/>
                    <a:pt x="1084" y="1364"/>
                    <a:pt x="1161" y="1283"/>
                  </a:cubicBezTo>
                  <a:cubicBezTo>
                    <a:pt x="1283" y="1154"/>
                    <a:pt x="1357" y="987"/>
                    <a:pt x="1357" y="804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247"/>
            <p:cNvSpPr/>
            <p:nvPr/>
          </p:nvSpPr>
          <p:spPr bwMode="auto">
            <a:xfrm>
              <a:off x="2773" y="1921"/>
              <a:ext cx="313" cy="267"/>
            </a:xfrm>
            <a:custGeom>
              <a:avLst/>
              <a:gdLst>
                <a:gd name="T0" fmla="*/ 558 w 580"/>
                <a:gd name="T1" fmla="*/ 495 h 495"/>
                <a:gd name="T2" fmla="*/ 23 w 580"/>
                <a:gd name="T3" fmla="*/ 495 h 495"/>
                <a:gd name="T4" fmla="*/ 0 w 580"/>
                <a:gd name="T5" fmla="*/ 473 h 495"/>
                <a:gd name="T6" fmla="*/ 0 w 580"/>
                <a:gd name="T7" fmla="*/ 22 h 495"/>
                <a:gd name="T8" fmla="*/ 23 w 580"/>
                <a:gd name="T9" fmla="*/ 0 h 495"/>
                <a:gd name="T10" fmla="*/ 558 w 580"/>
                <a:gd name="T11" fmla="*/ 0 h 495"/>
                <a:gd name="T12" fmla="*/ 580 w 580"/>
                <a:gd name="T13" fmla="*/ 22 h 495"/>
                <a:gd name="T14" fmla="*/ 580 w 580"/>
                <a:gd name="T15" fmla="*/ 473 h 495"/>
                <a:gd name="T16" fmla="*/ 558 w 580"/>
                <a:gd name="T17" fmla="*/ 495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0" h="495">
                  <a:moveTo>
                    <a:pt x="558" y="495"/>
                  </a:moveTo>
                  <a:cubicBezTo>
                    <a:pt x="23" y="495"/>
                    <a:pt x="23" y="495"/>
                    <a:pt x="23" y="495"/>
                  </a:cubicBezTo>
                  <a:cubicBezTo>
                    <a:pt x="10" y="495"/>
                    <a:pt x="0" y="485"/>
                    <a:pt x="0" y="47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558" y="0"/>
                    <a:pt x="558" y="0"/>
                    <a:pt x="558" y="0"/>
                  </a:cubicBezTo>
                  <a:cubicBezTo>
                    <a:pt x="570" y="0"/>
                    <a:pt x="580" y="10"/>
                    <a:pt x="580" y="22"/>
                  </a:cubicBezTo>
                  <a:cubicBezTo>
                    <a:pt x="580" y="473"/>
                    <a:pt x="580" y="473"/>
                    <a:pt x="580" y="473"/>
                  </a:cubicBezTo>
                  <a:cubicBezTo>
                    <a:pt x="580" y="485"/>
                    <a:pt x="570" y="495"/>
                    <a:pt x="558" y="495"/>
                  </a:cubicBezTo>
                </a:path>
              </a:pathLst>
            </a:custGeom>
            <a:solidFill>
              <a:srgbClr val="808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248"/>
            <p:cNvSpPr/>
            <p:nvPr/>
          </p:nvSpPr>
          <p:spPr bwMode="auto">
            <a:xfrm>
              <a:off x="2711" y="1996"/>
              <a:ext cx="431" cy="38"/>
            </a:xfrm>
            <a:custGeom>
              <a:avLst/>
              <a:gdLst>
                <a:gd name="T0" fmla="*/ 760 w 798"/>
                <a:gd name="T1" fmla="*/ 70 h 70"/>
                <a:gd name="T2" fmla="*/ 38 w 798"/>
                <a:gd name="T3" fmla="*/ 70 h 70"/>
                <a:gd name="T4" fmla="*/ 0 w 798"/>
                <a:gd name="T5" fmla="*/ 35 h 70"/>
                <a:gd name="T6" fmla="*/ 38 w 798"/>
                <a:gd name="T7" fmla="*/ 0 h 70"/>
                <a:gd name="T8" fmla="*/ 760 w 798"/>
                <a:gd name="T9" fmla="*/ 0 h 70"/>
                <a:gd name="T10" fmla="*/ 798 w 798"/>
                <a:gd name="T11" fmla="*/ 35 h 70"/>
                <a:gd name="T12" fmla="*/ 760 w 79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70">
                  <a:moveTo>
                    <a:pt x="760" y="70"/>
                  </a:moveTo>
                  <a:cubicBezTo>
                    <a:pt x="38" y="70"/>
                    <a:pt x="38" y="70"/>
                    <a:pt x="38" y="70"/>
                  </a:cubicBezTo>
                  <a:cubicBezTo>
                    <a:pt x="17" y="70"/>
                    <a:pt x="0" y="54"/>
                    <a:pt x="0" y="35"/>
                  </a:cubicBezTo>
                  <a:cubicBezTo>
                    <a:pt x="0" y="15"/>
                    <a:pt x="17" y="0"/>
                    <a:pt x="38" y="0"/>
                  </a:cubicBezTo>
                  <a:cubicBezTo>
                    <a:pt x="760" y="0"/>
                    <a:pt x="760" y="0"/>
                    <a:pt x="760" y="0"/>
                  </a:cubicBezTo>
                  <a:cubicBezTo>
                    <a:pt x="781" y="0"/>
                    <a:pt x="798" y="15"/>
                    <a:pt x="798" y="35"/>
                  </a:cubicBezTo>
                  <a:cubicBezTo>
                    <a:pt x="798" y="54"/>
                    <a:pt x="781" y="70"/>
                    <a:pt x="760" y="7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249"/>
            <p:cNvSpPr/>
            <p:nvPr/>
          </p:nvSpPr>
          <p:spPr bwMode="auto">
            <a:xfrm>
              <a:off x="2711" y="2071"/>
              <a:ext cx="431" cy="38"/>
            </a:xfrm>
            <a:custGeom>
              <a:avLst/>
              <a:gdLst>
                <a:gd name="T0" fmla="*/ 760 w 798"/>
                <a:gd name="T1" fmla="*/ 70 h 70"/>
                <a:gd name="T2" fmla="*/ 38 w 798"/>
                <a:gd name="T3" fmla="*/ 70 h 70"/>
                <a:gd name="T4" fmla="*/ 0 w 798"/>
                <a:gd name="T5" fmla="*/ 35 h 70"/>
                <a:gd name="T6" fmla="*/ 38 w 798"/>
                <a:gd name="T7" fmla="*/ 0 h 70"/>
                <a:gd name="T8" fmla="*/ 760 w 798"/>
                <a:gd name="T9" fmla="*/ 0 h 70"/>
                <a:gd name="T10" fmla="*/ 798 w 798"/>
                <a:gd name="T11" fmla="*/ 35 h 70"/>
                <a:gd name="T12" fmla="*/ 760 w 798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70">
                  <a:moveTo>
                    <a:pt x="760" y="70"/>
                  </a:moveTo>
                  <a:cubicBezTo>
                    <a:pt x="38" y="70"/>
                    <a:pt x="38" y="70"/>
                    <a:pt x="38" y="70"/>
                  </a:cubicBezTo>
                  <a:cubicBezTo>
                    <a:pt x="17" y="70"/>
                    <a:pt x="0" y="55"/>
                    <a:pt x="0" y="35"/>
                  </a:cubicBezTo>
                  <a:cubicBezTo>
                    <a:pt x="0" y="16"/>
                    <a:pt x="17" y="0"/>
                    <a:pt x="38" y="0"/>
                  </a:cubicBezTo>
                  <a:cubicBezTo>
                    <a:pt x="760" y="0"/>
                    <a:pt x="760" y="0"/>
                    <a:pt x="760" y="0"/>
                  </a:cubicBezTo>
                  <a:cubicBezTo>
                    <a:pt x="781" y="0"/>
                    <a:pt x="798" y="16"/>
                    <a:pt x="798" y="35"/>
                  </a:cubicBezTo>
                  <a:cubicBezTo>
                    <a:pt x="798" y="55"/>
                    <a:pt x="781" y="70"/>
                    <a:pt x="760" y="7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250"/>
            <p:cNvSpPr/>
            <p:nvPr/>
          </p:nvSpPr>
          <p:spPr bwMode="auto">
            <a:xfrm>
              <a:off x="2709" y="1893"/>
              <a:ext cx="431" cy="57"/>
            </a:xfrm>
            <a:custGeom>
              <a:avLst/>
              <a:gdLst>
                <a:gd name="T0" fmla="*/ 772 w 798"/>
                <a:gd name="T1" fmla="*/ 106 h 106"/>
                <a:gd name="T2" fmla="*/ 26 w 798"/>
                <a:gd name="T3" fmla="*/ 106 h 106"/>
                <a:gd name="T4" fmla="*/ 0 w 798"/>
                <a:gd name="T5" fmla="*/ 82 h 106"/>
                <a:gd name="T6" fmla="*/ 0 w 798"/>
                <a:gd name="T7" fmla="*/ 24 h 106"/>
                <a:gd name="T8" fmla="*/ 26 w 798"/>
                <a:gd name="T9" fmla="*/ 0 h 106"/>
                <a:gd name="T10" fmla="*/ 772 w 798"/>
                <a:gd name="T11" fmla="*/ 0 h 106"/>
                <a:gd name="T12" fmla="*/ 798 w 798"/>
                <a:gd name="T13" fmla="*/ 24 h 106"/>
                <a:gd name="T14" fmla="*/ 798 w 798"/>
                <a:gd name="T15" fmla="*/ 82 h 106"/>
                <a:gd name="T16" fmla="*/ 772 w 798"/>
                <a:gd name="T1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8" h="106">
                  <a:moveTo>
                    <a:pt x="772" y="106"/>
                  </a:moveTo>
                  <a:cubicBezTo>
                    <a:pt x="26" y="106"/>
                    <a:pt x="26" y="106"/>
                    <a:pt x="26" y="106"/>
                  </a:cubicBezTo>
                  <a:cubicBezTo>
                    <a:pt x="12" y="106"/>
                    <a:pt x="0" y="96"/>
                    <a:pt x="0" y="8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772" y="0"/>
                    <a:pt x="772" y="0"/>
                    <a:pt x="772" y="0"/>
                  </a:cubicBezTo>
                  <a:cubicBezTo>
                    <a:pt x="786" y="0"/>
                    <a:pt x="798" y="11"/>
                    <a:pt x="798" y="24"/>
                  </a:cubicBezTo>
                  <a:cubicBezTo>
                    <a:pt x="798" y="82"/>
                    <a:pt x="798" y="82"/>
                    <a:pt x="798" y="82"/>
                  </a:cubicBezTo>
                  <a:cubicBezTo>
                    <a:pt x="798" y="96"/>
                    <a:pt x="786" y="106"/>
                    <a:pt x="772" y="10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251"/>
            <p:cNvSpPr/>
            <p:nvPr/>
          </p:nvSpPr>
          <p:spPr bwMode="auto">
            <a:xfrm>
              <a:off x="1773" y="1778"/>
              <a:ext cx="839" cy="587"/>
            </a:xfrm>
            <a:custGeom>
              <a:avLst/>
              <a:gdLst>
                <a:gd name="T0" fmla="*/ 395 w 1554"/>
                <a:gd name="T1" fmla="*/ 1080 h 1087"/>
                <a:gd name="T2" fmla="*/ 395 w 1554"/>
                <a:gd name="T3" fmla="*/ 691 h 1087"/>
                <a:gd name="T4" fmla="*/ 128 w 1554"/>
                <a:gd name="T5" fmla="*/ 681 h 1087"/>
                <a:gd name="T6" fmla="*/ 121 w 1554"/>
                <a:gd name="T7" fmla="*/ 675 h 1087"/>
                <a:gd name="T8" fmla="*/ 273 w 1554"/>
                <a:gd name="T9" fmla="*/ 358 h 1087"/>
                <a:gd name="T10" fmla="*/ 395 w 1554"/>
                <a:gd name="T11" fmla="*/ 396 h 1087"/>
                <a:gd name="T12" fmla="*/ 395 w 1554"/>
                <a:gd name="T13" fmla="*/ 26 h 1087"/>
                <a:gd name="T14" fmla="*/ 388 w 1554"/>
                <a:gd name="T15" fmla="*/ 26 h 1087"/>
                <a:gd name="T16" fmla="*/ 388 w 1554"/>
                <a:gd name="T17" fmla="*/ 0 h 1087"/>
                <a:gd name="T18" fmla="*/ 388 w 1554"/>
                <a:gd name="T19" fmla="*/ 0 h 1087"/>
                <a:gd name="T20" fmla="*/ 388 w 1554"/>
                <a:gd name="T21" fmla="*/ 382 h 1087"/>
                <a:gd name="T22" fmla="*/ 273 w 1554"/>
                <a:gd name="T23" fmla="*/ 351 h 1087"/>
                <a:gd name="T24" fmla="*/ 85 w 1554"/>
                <a:gd name="T25" fmla="*/ 456 h 1087"/>
                <a:gd name="T26" fmla="*/ 115 w 1554"/>
                <a:gd name="T27" fmla="*/ 679 h 1087"/>
                <a:gd name="T28" fmla="*/ 123 w 1554"/>
                <a:gd name="T29" fmla="*/ 687 h 1087"/>
                <a:gd name="T30" fmla="*/ 388 w 1554"/>
                <a:gd name="T31" fmla="*/ 704 h 1087"/>
                <a:gd name="T32" fmla="*/ 388 w 1554"/>
                <a:gd name="T33" fmla="*/ 1087 h 1087"/>
                <a:gd name="T34" fmla="*/ 1554 w 1554"/>
                <a:gd name="T35" fmla="*/ 1087 h 1087"/>
                <a:gd name="T36" fmla="*/ 1554 w 1554"/>
                <a:gd name="T37" fmla="*/ 1080 h 1087"/>
                <a:gd name="T38" fmla="*/ 395 w 1554"/>
                <a:gd name="T39" fmla="*/ 108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54" h="1087">
                  <a:moveTo>
                    <a:pt x="395" y="1080"/>
                  </a:moveTo>
                  <a:cubicBezTo>
                    <a:pt x="395" y="691"/>
                    <a:pt x="395" y="691"/>
                    <a:pt x="395" y="691"/>
                  </a:cubicBezTo>
                  <a:cubicBezTo>
                    <a:pt x="327" y="738"/>
                    <a:pt x="226" y="748"/>
                    <a:pt x="128" y="681"/>
                  </a:cubicBezTo>
                  <a:cubicBezTo>
                    <a:pt x="125" y="679"/>
                    <a:pt x="123" y="677"/>
                    <a:pt x="121" y="675"/>
                  </a:cubicBezTo>
                  <a:cubicBezTo>
                    <a:pt x="0" y="523"/>
                    <a:pt x="115" y="358"/>
                    <a:pt x="273" y="358"/>
                  </a:cubicBezTo>
                  <a:cubicBezTo>
                    <a:pt x="319" y="358"/>
                    <a:pt x="361" y="372"/>
                    <a:pt x="395" y="396"/>
                  </a:cubicBezTo>
                  <a:cubicBezTo>
                    <a:pt x="395" y="26"/>
                    <a:pt x="395" y="26"/>
                    <a:pt x="395" y="26"/>
                  </a:cubicBezTo>
                  <a:cubicBezTo>
                    <a:pt x="388" y="26"/>
                    <a:pt x="388" y="26"/>
                    <a:pt x="388" y="26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382"/>
                    <a:pt x="388" y="382"/>
                    <a:pt x="388" y="382"/>
                  </a:cubicBezTo>
                  <a:cubicBezTo>
                    <a:pt x="353" y="362"/>
                    <a:pt x="314" y="351"/>
                    <a:pt x="273" y="351"/>
                  </a:cubicBezTo>
                  <a:cubicBezTo>
                    <a:pt x="193" y="351"/>
                    <a:pt x="121" y="391"/>
                    <a:pt x="85" y="456"/>
                  </a:cubicBezTo>
                  <a:cubicBezTo>
                    <a:pt x="47" y="526"/>
                    <a:pt x="57" y="607"/>
                    <a:pt x="115" y="679"/>
                  </a:cubicBezTo>
                  <a:cubicBezTo>
                    <a:pt x="117" y="682"/>
                    <a:pt x="120" y="684"/>
                    <a:pt x="123" y="687"/>
                  </a:cubicBezTo>
                  <a:cubicBezTo>
                    <a:pt x="225" y="756"/>
                    <a:pt x="324" y="742"/>
                    <a:pt x="388" y="704"/>
                  </a:cubicBezTo>
                  <a:cubicBezTo>
                    <a:pt x="388" y="1087"/>
                    <a:pt x="388" y="1087"/>
                    <a:pt x="388" y="1087"/>
                  </a:cubicBezTo>
                  <a:cubicBezTo>
                    <a:pt x="1554" y="1087"/>
                    <a:pt x="1554" y="1087"/>
                    <a:pt x="1554" y="1087"/>
                  </a:cubicBezTo>
                  <a:cubicBezTo>
                    <a:pt x="1554" y="1080"/>
                    <a:pt x="1554" y="1080"/>
                    <a:pt x="1554" y="1080"/>
                  </a:cubicBezTo>
                  <a:lnTo>
                    <a:pt x="395" y="10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252"/>
            <p:cNvSpPr/>
            <p:nvPr/>
          </p:nvSpPr>
          <p:spPr bwMode="auto">
            <a:xfrm>
              <a:off x="1773" y="1792"/>
              <a:ext cx="839" cy="569"/>
            </a:xfrm>
            <a:custGeom>
              <a:avLst/>
              <a:gdLst>
                <a:gd name="T0" fmla="*/ 403 w 1554"/>
                <a:gd name="T1" fmla="*/ 1047 h 1054"/>
                <a:gd name="T2" fmla="*/ 403 w 1554"/>
                <a:gd name="T3" fmla="*/ 651 h 1054"/>
                <a:gd name="T4" fmla="*/ 391 w 1554"/>
                <a:gd name="T5" fmla="*/ 659 h 1054"/>
                <a:gd name="T6" fmla="*/ 132 w 1554"/>
                <a:gd name="T7" fmla="*/ 649 h 1054"/>
                <a:gd name="T8" fmla="*/ 127 w 1554"/>
                <a:gd name="T9" fmla="*/ 645 h 1054"/>
                <a:gd name="T10" fmla="*/ 99 w 1554"/>
                <a:gd name="T11" fmla="*/ 437 h 1054"/>
                <a:gd name="T12" fmla="*/ 273 w 1554"/>
                <a:gd name="T13" fmla="*/ 339 h 1054"/>
                <a:gd name="T14" fmla="*/ 391 w 1554"/>
                <a:gd name="T15" fmla="*/ 375 h 1054"/>
                <a:gd name="T16" fmla="*/ 403 w 1554"/>
                <a:gd name="T17" fmla="*/ 384 h 1054"/>
                <a:gd name="T18" fmla="*/ 403 w 1554"/>
                <a:gd name="T19" fmla="*/ 0 h 1054"/>
                <a:gd name="T20" fmla="*/ 395 w 1554"/>
                <a:gd name="T21" fmla="*/ 0 h 1054"/>
                <a:gd name="T22" fmla="*/ 395 w 1554"/>
                <a:gd name="T23" fmla="*/ 370 h 1054"/>
                <a:gd name="T24" fmla="*/ 273 w 1554"/>
                <a:gd name="T25" fmla="*/ 332 h 1054"/>
                <a:gd name="T26" fmla="*/ 121 w 1554"/>
                <a:gd name="T27" fmla="*/ 649 h 1054"/>
                <a:gd name="T28" fmla="*/ 128 w 1554"/>
                <a:gd name="T29" fmla="*/ 655 h 1054"/>
                <a:gd name="T30" fmla="*/ 395 w 1554"/>
                <a:gd name="T31" fmla="*/ 665 h 1054"/>
                <a:gd name="T32" fmla="*/ 395 w 1554"/>
                <a:gd name="T33" fmla="*/ 1054 h 1054"/>
                <a:gd name="T34" fmla="*/ 1554 w 1554"/>
                <a:gd name="T35" fmla="*/ 1054 h 1054"/>
                <a:gd name="T36" fmla="*/ 1554 w 1554"/>
                <a:gd name="T37" fmla="*/ 1047 h 1054"/>
                <a:gd name="T38" fmla="*/ 403 w 1554"/>
                <a:gd name="T39" fmla="*/ 10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54" h="1054">
                  <a:moveTo>
                    <a:pt x="403" y="1047"/>
                  </a:moveTo>
                  <a:cubicBezTo>
                    <a:pt x="403" y="651"/>
                    <a:pt x="403" y="651"/>
                    <a:pt x="403" y="651"/>
                  </a:cubicBezTo>
                  <a:cubicBezTo>
                    <a:pt x="391" y="659"/>
                    <a:pt x="391" y="659"/>
                    <a:pt x="391" y="659"/>
                  </a:cubicBezTo>
                  <a:cubicBezTo>
                    <a:pt x="332" y="700"/>
                    <a:pt x="234" y="719"/>
                    <a:pt x="132" y="649"/>
                  </a:cubicBezTo>
                  <a:cubicBezTo>
                    <a:pt x="130" y="648"/>
                    <a:pt x="129" y="646"/>
                    <a:pt x="127" y="645"/>
                  </a:cubicBezTo>
                  <a:cubicBezTo>
                    <a:pt x="73" y="577"/>
                    <a:pt x="63" y="502"/>
                    <a:pt x="99" y="437"/>
                  </a:cubicBezTo>
                  <a:cubicBezTo>
                    <a:pt x="132" y="376"/>
                    <a:pt x="199" y="339"/>
                    <a:pt x="273" y="339"/>
                  </a:cubicBezTo>
                  <a:cubicBezTo>
                    <a:pt x="316" y="339"/>
                    <a:pt x="356" y="351"/>
                    <a:pt x="391" y="375"/>
                  </a:cubicBezTo>
                  <a:cubicBezTo>
                    <a:pt x="403" y="384"/>
                    <a:pt x="403" y="384"/>
                    <a:pt x="403" y="384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95" y="370"/>
                    <a:pt x="395" y="370"/>
                    <a:pt x="395" y="370"/>
                  </a:cubicBezTo>
                  <a:cubicBezTo>
                    <a:pt x="361" y="346"/>
                    <a:pt x="319" y="332"/>
                    <a:pt x="273" y="332"/>
                  </a:cubicBezTo>
                  <a:cubicBezTo>
                    <a:pt x="115" y="332"/>
                    <a:pt x="0" y="497"/>
                    <a:pt x="121" y="649"/>
                  </a:cubicBezTo>
                  <a:cubicBezTo>
                    <a:pt x="123" y="651"/>
                    <a:pt x="125" y="653"/>
                    <a:pt x="128" y="655"/>
                  </a:cubicBezTo>
                  <a:cubicBezTo>
                    <a:pt x="226" y="722"/>
                    <a:pt x="327" y="712"/>
                    <a:pt x="395" y="665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1554" y="1054"/>
                    <a:pt x="1554" y="1054"/>
                    <a:pt x="1554" y="1054"/>
                  </a:cubicBezTo>
                  <a:cubicBezTo>
                    <a:pt x="1554" y="1047"/>
                    <a:pt x="1554" y="1047"/>
                    <a:pt x="1554" y="1047"/>
                  </a:cubicBezTo>
                  <a:lnTo>
                    <a:pt x="403" y="10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253"/>
            <p:cNvSpPr/>
            <p:nvPr/>
          </p:nvSpPr>
          <p:spPr bwMode="auto">
            <a:xfrm>
              <a:off x="3258" y="632"/>
              <a:ext cx="632" cy="587"/>
            </a:xfrm>
            <a:custGeom>
              <a:avLst/>
              <a:gdLst>
                <a:gd name="T0" fmla="*/ 1047 w 1171"/>
                <a:gd name="T1" fmla="*/ 365 h 1087"/>
                <a:gd name="T2" fmla="*/ 1159 w 1171"/>
                <a:gd name="T3" fmla="*/ 398 h 1087"/>
                <a:gd name="T4" fmla="*/ 1171 w 1171"/>
                <a:gd name="T5" fmla="*/ 406 h 1087"/>
                <a:gd name="T6" fmla="*/ 1171 w 1171"/>
                <a:gd name="T7" fmla="*/ 0 h 1087"/>
                <a:gd name="T8" fmla="*/ 0 w 1171"/>
                <a:gd name="T9" fmla="*/ 0 h 1087"/>
                <a:gd name="T10" fmla="*/ 0 w 1171"/>
                <a:gd name="T11" fmla="*/ 7 h 1087"/>
                <a:gd name="T12" fmla="*/ 1164 w 1171"/>
                <a:gd name="T13" fmla="*/ 7 h 1087"/>
                <a:gd name="T14" fmla="*/ 1164 w 1171"/>
                <a:gd name="T15" fmla="*/ 392 h 1087"/>
                <a:gd name="T16" fmla="*/ 1047 w 1171"/>
                <a:gd name="T17" fmla="*/ 358 h 1087"/>
                <a:gd name="T18" fmla="*/ 896 w 1171"/>
                <a:gd name="T19" fmla="*/ 676 h 1087"/>
                <a:gd name="T20" fmla="*/ 902 w 1171"/>
                <a:gd name="T21" fmla="*/ 682 h 1087"/>
                <a:gd name="T22" fmla="*/ 1164 w 1171"/>
                <a:gd name="T23" fmla="*/ 696 h 1087"/>
                <a:gd name="T24" fmla="*/ 1164 w 1171"/>
                <a:gd name="T25" fmla="*/ 1080 h 1087"/>
                <a:gd name="T26" fmla="*/ 710 w 1171"/>
                <a:gd name="T27" fmla="*/ 1080 h 1087"/>
                <a:gd name="T28" fmla="*/ 781 w 1171"/>
                <a:gd name="T29" fmla="*/ 940 h 1087"/>
                <a:gd name="T30" fmla="*/ 434 w 1171"/>
                <a:gd name="T31" fmla="*/ 801 h 1087"/>
                <a:gd name="T32" fmla="*/ 427 w 1171"/>
                <a:gd name="T33" fmla="*/ 807 h 1087"/>
                <a:gd name="T34" fmla="*/ 446 w 1171"/>
                <a:gd name="T35" fmla="*/ 1080 h 1087"/>
                <a:gd name="T36" fmla="*/ 0 w 1171"/>
                <a:gd name="T37" fmla="*/ 1080 h 1087"/>
                <a:gd name="T38" fmla="*/ 0 w 1171"/>
                <a:gd name="T39" fmla="*/ 1087 h 1087"/>
                <a:gd name="T40" fmla="*/ 467 w 1171"/>
                <a:gd name="T41" fmla="*/ 1087 h 1087"/>
                <a:gd name="T42" fmla="*/ 451 w 1171"/>
                <a:gd name="T43" fmla="*/ 1075 h 1087"/>
                <a:gd name="T44" fmla="*/ 433 w 1171"/>
                <a:gd name="T45" fmla="*/ 812 h 1087"/>
                <a:gd name="T46" fmla="*/ 438 w 1171"/>
                <a:gd name="T47" fmla="*/ 807 h 1087"/>
                <a:gd name="T48" fmla="*/ 666 w 1171"/>
                <a:gd name="T49" fmla="*/ 780 h 1087"/>
                <a:gd name="T50" fmla="*/ 773 w 1171"/>
                <a:gd name="T51" fmla="*/ 940 h 1087"/>
                <a:gd name="T52" fmla="*/ 705 w 1171"/>
                <a:gd name="T53" fmla="*/ 1075 h 1087"/>
                <a:gd name="T54" fmla="*/ 689 w 1171"/>
                <a:gd name="T55" fmla="*/ 1087 h 1087"/>
                <a:gd name="T56" fmla="*/ 1171 w 1171"/>
                <a:gd name="T57" fmla="*/ 1087 h 1087"/>
                <a:gd name="T58" fmla="*/ 1171 w 1171"/>
                <a:gd name="T59" fmla="*/ 682 h 1087"/>
                <a:gd name="T60" fmla="*/ 1159 w 1171"/>
                <a:gd name="T61" fmla="*/ 690 h 1087"/>
                <a:gd name="T62" fmla="*/ 907 w 1171"/>
                <a:gd name="T63" fmla="*/ 676 h 1087"/>
                <a:gd name="T64" fmla="*/ 902 w 1171"/>
                <a:gd name="T65" fmla="*/ 671 h 1087"/>
                <a:gd name="T66" fmla="*/ 874 w 1171"/>
                <a:gd name="T67" fmla="*/ 463 h 1087"/>
                <a:gd name="T68" fmla="*/ 1047 w 1171"/>
                <a:gd name="T69" fmla="*/ 365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71" h="1087">
                  <a:moveTo>
                    <a:pt x="1047" y="365"/>
                  </a:moveTo>
                  <a:cubicBezTo>
                    <a:pt x="1088" y="365"/>
                    <a:pt x="1126" y="377"/>
                    <a:pt x="1159" y="398"/>
                  </a:cubicBezTo>
                  <a:cubicBezTo>
                    <a:pt x="1171" y="406"/>
                    <a:pt x="1171" y="406"/>
                    <a:pt x="1171" y="406"/>
                  </a:cubicBezTo>
                  <a:cubicBezTo>
                    <a:pt x="1171" y="0"/>
                    <a:pt x="1171" y="0"/>
                    <a:pt x="11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64" y="7"/>
                    <a:pt x="1164" y="7"/>
                    <a:pt x="1164" y="7"/>
                  </a:cubicBezTo>
                  <a:cubicBezTo>
                    <a:pt x="1164" y="392"/>
                    <a:pt x="1164" y="392"/>
                    <a:pt x="1164" y="392"/>
                  </a:cubicBezTo>
                  <a:cubicBezTo>
                    <a:pt x="1131" y="371"/>
                    <a:pt x="1091" y="358"/>
                    <a:pt x="1047" y="358"/>
                  </a:cubicBezTo>
                  <a:cubicBezTo>
                    <a:pt x="890" y="358"/>
                    <a:pt x="774" y="524"/>
                    <a:pt x="896" y="676"/>
                  </a:cubicBezTo>
                  <a:cubicBezTo>
                    <a:pt x="898" y="678"/>
                    <a:pt x="900" y="680"/>
                    <a:pt x="902" y="682"/>
                  </a:cubicBezTo>
                  <a:cubicBezTo>
                    <a:pt x="997" y="746"/>
                    <a:pt x="1096" y="739"/>
                    <a:pt x="1164" y="696"/>
                  </a:cubicBezTo>
                  <a:cubicBezTo>
                    <a:pt x="1164" y="1080"/>
                    <a:pt x="1164" y="1080"/>
                    <a:pt x="1164" y="1080"/>
                  </a:cubicBezTo>
                  <a:cubicBezTo>
                    <a:pt x="710" y="1080"/>
                    <a:pt x="710" y="1080"/>
                    <a:pt x="710" y="1080"/>
                  </a:cubicBezTo>
                  <a:cubicBezTo>
                    <a:pt x="753" y="1046"/>
                    <a:pt x="781" y="996"/>
                    <a:pt x="781" y="940"/>
                  </a:cubicBezTo>
                  <a:cubicBezTo>
                    <a:pt x="781" y="795"/>
                    <a:pt x="600" y="689"/>
                    <a:pt x="434" y="801"/>
                  </a:cubicBezTo>
                  <a:cubicBezTo>
                    <a:pt x="431" y="803"/>
                    <a:pt x="429" y="805"/>
                    <a:pt x="427" y="807"/>
                  </a:cubicBezTo>
                  <a:cubicBezTo>
                    <a:pt x="343" y="911"/>
                    <a:pt x="371" y="1021"/>
                    <a:pt x="446" y="1080"/>
                  </a:cubicBezTo>
                  <a:cubicBezTo>
                    <a:pt x="0" y="1080"/>
                    <a:pt x="0" y="1080"/>
                    <a:pt x="0" y="1080"/>
                  </a:cubicBezTo>
                  <a:cubicBezTo>
                    <a:pt x="0" y="1087"/>
                    <a:pt x="0" y="1087"/>
                    <a:pt x="0" y="1087"/>
                  </a:cubicBezTo>
                  <a:cubicBezTo>
                    <a:pt x="467" y="1087"/>
                    <a:pt x="467" y="1087"/>
                    <a:pt x="467" y="1087"/>
                  </a:cubicBezTo>
                  <a:cubicBezTo>
                    <a:pt x="451" y="1075"/>
                    <a:pt x="451" y="1075"/>
                    <a:pt x="451" y="1075"/>
                  </a:cubicBezTo>
                  <a:cubicBezTo>
                    <a:pt x="383" y="1022"/>
                    <a:pt x="349" y="916"/>
                    <a:pt x="433" y="812"/>
                  </a:cubicBezTo>
                  <a:cubicBezTo>
                    <a:pt x="435" y="810"/>
                    <a:pt x="436" y="808"/>
                    <a:pt x="438" y="807"/>
                  </a:cubicBezTo>
                  <a:cubicBezTo>
                    <a:pt x="512" y="757"/>
                    <a:pt x="595" y="748"/>
                    <a:pt x="666" y="780"/>
                  </a:cubicBezTo>
                  <a:cubicBezTo>
                    <a:pt x="732" y="811"/>
                    <a:pt x="773" y="872"/>
                    <a:pt x="773" y="940"/>
                  </a:cubicBezTo>
                  <a:cubicBezTo>
                    <a:pt x="773" y="992"/>
                    <a:pt x="748" y="1041"/>
                    <a:pt x="705" y="1075"/>
                  </a:cubicBezTo>
                  <a:cubicBezTo>
                    <a:pt x="689" y="1087"/>
                    <a:pt x="689" y="1087"/>
                    <a:pt x="689" y="1087"/>
                  </a:cubicBezTo>
                  <a:cubicBezTo>
                    <a:pt x="1171" y="1087"/>
                    <a:pt x="1171" y="1087"/>
                    <a:pt x="1171" y="1087"/>
                  </a:cubicBezTo>
                  <a:cubicBezTo>
                    <a:pt x="1171" y="682"/>
                    <a:pt x="1171" y="682"/>
                    <a:pt x="1171" y="682"/>
                  </a:cubicBezTo>
                  <a:cubicBezTo>
                    <a:pt x="1159" y="690"/>
                    <a:pt x="1159" y="690"/>
                    <a:pt x="1159" y="690"/>
                  </a:cubicBezTo>
                  <a:cubicBezTo>
                    <a:pt x="1085" y="738"/>
                    <a:pt x="990" y="733"/>
                    <a:pt x="907" y="676"/>
                  </a:cubicBezTo>
                  <a:cubicBezTo>
                    <a:pt x="905" y="675"/>
                    <a:pt x="903" y="673"/>
                    <a:pt x="902" y="671"/>
                  </a:cubicBezTo>
                  <a:cubicBezTo>
                    <a:pt x="848" y="604"/>
                    <a:pt x="838" y="528"/>
                    <a:pt x="874" y="463"/>
                  </a:cubicBezTo>
                  <a:cubicBezTo>
                    <a:pt x="907" y="403"/>
                    <a:pt x="974" y="365"/>
                    <a:pt x="1047" y="3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54"/>
            <p:cNvSpPr/>
            <p:nvPr/>
          </p:nvSpPr>
          <p:spPr bwMode="auto">
            <a:xfrm>
              <a:off x="3258" y="636"/>
              <a:ext cx="628" cy="579"/>
            </a:xfrm>
            <a:custGeom>
              <a:avLst/>
              <a:gdLst>
                <a:gd name="T0" fmla="*/ 1156 w 1164"/>
                <a:gd name="T1" fmla="*/ 7 h 1073"/>
                <a:gd name="T2" fmla="*/ 1156 w 1164"/>
                <a:gd name="T3" fmla="*/ 372 h 1073"/>
                <a:gd name="T4" fmla="*/ 1047 w 1164"/>
                <a:gd name="T5" fmla="*/ 344 h 1073"/>
                <a:gd name="T6" fmla="*/ 860 w 1164"/>
                <a:gd name="T7" fmla="*/ 450 h 1073"/>
                <a:gd name="T8" fmla="*/ 890 w 1164"/>
                <a:gd name="T9" fmla="*/ 673 h 1073"/>
                <a:gd name="T10" fmla="*/ 898 w 1164"/>
                <a:gd name="T11" fmla="*/ 680 h 1073"/>
                <a:gd name="T12" fmla="*/ 1156 w 1164"/>
                <a:gd name="T13" fmla="*/ 701 h 1073"/>
                <a:gd name="T14" fmla="*/ 1156 w 1164"/>
                <a:gd name="T15" fmla="*/ 1066 h 1073"/>
                <a:gd name="T16" fmla="*/ 729 w 1164"/>
                <a:gd name="T17" fmla="*/ 1066 h 1073"/>
                <a:gd name="T18" fmla="*/ 788 w 1164"/>
                <a:gd name="T19" fmla="*/ 933 h 1073"/>
                <a:gd name="T20" fmla="*/ 673 w 1164"/>
                <a:gd name="T21" fmla="*/ 761 h 1073"/>
                <a:gd name="T22" fmla="*/ 429 w 1164"/>
                <a:gd name="T23" fmla="*/ 789 h 1073"/>
                <a:gd name="T24" fmla="*/ 421 w 1164"/>
                <a:gd name="T25" fmla="*/ 796 h 1073"/>
                <a:gd name="T26" fmla="*/ 427 w 1164"/>
                <a:gd name="T27" fmla="*/ 1066 h 1073"/>
                <a:gd name="T28" fmla="*/ 0 w 1164"/>
                <a:gd name="T29" fmla="*/ 1066 h 1073"/>
                <a:gd name="T30" fmla="*/ 0 w 1164"/>
                <a:gd name="T31" fmla="*/ 1073 h 1073"/>
                <a:gd name="T32" fmla="*/ 446 w 1164"/>
                <a:gd name="T33" fmla="*/ 1073 h 1073"/>
                <a:gd name="T34" fmla="*/ 427 w 1164"/>
                <a:gd name="T35" fmla="*/ 800 h 1073"/>
                <a:gd name="T36" fmla="*/ 434 w 1164"/>
                <a:gd name="T37" fmla="*/ 794 h 1073"/>
                <a:gd name="T38" fmla="*/ 781 w 1164"/>
                <a:gd name="T39" fmla="*/ 933 h 1073"/>
                <a:gd name="T40" fmla="*/ 710 w 1164"/>
                <a:gd name="T41" fmla="*/ 1073 h 1073"/>
                <a:gd name="T42" fmla="*/ 1164 w 1164"/>
                <a:gd name="T43" fmla="*/ 1073 h 1073"/>
                <a:gd name="T44" fmla="*/ 1164 w 1164"/>
                <a:gd name="T45" fmla="*/ 689 h 1073"/>
                <a:gd name="T46" fmla="*/ 902 w 1164"/>
                <a:gd name="T47" fmla="*/ 675 h 1073"/>
                <a:gd name="T48" fmla="*/ 896 w 1164"/>
                <a:gd name="T49" fmla="*/ 669 h 1073"/>
                <a:gd name="T50" fmla="*/ 1047 w 1164"/>
                <a:gd name="T51" fmla="*/ 351 h 1073"/>
                <a:gd name="T52" fmla="*/ 1164 w 1164"/>
                <a:gd name="T53" fmla="*/ 385 h 1073"/>
                <a:gd name="T54" fmla="*/ 1164 w 1164"/>
                <a:gd name="T55" fmla="*/ 0 h 1073"/>
                <a:gd name="T56" fmla="*/ 0 w 1164"/>
                <a:gd name="T57" fmla="*/ 0 h 1073"/>
                <a:gd name="T58" fmla="*/ 0 w 1164"/>
                <a:gd name="T59" fmla="*/ 7 h 1073"/>
                <a:gd name="T60" fmla="*/ 1156 w 1164"/>
                <a:gd name="T61" fmla="*/ 7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4" h="1073">
                  <a:moveTo>
                    <a:pt x="1156" y="7"/>
                  </a:moveTo>
                  <a:cubicBezTo>
                    <a:pt x="1156" y="372"/>
                    <a:pt x="1156" y="372"/>
                    <a:pt x="1156" y="372"/>
                  </a:cubicBezTo>
                  <a:cubicBezTo>
                    <a:pt x="1123" y="354"/>
                    <a:pt x="1086" y="344"/>
                    <a:pt x="1047" y="344"/>
                  </a:cubicBezTo>
                  <a:cubicBezTo>
                    <a:pt x="968" y="344"/>
                    <a:pt x="896" y="385"/>
                    <a:pt x="860" y="450"/>
                  </a:cubicBezTo>
                  <a:cubicBezTo>
                    <a:pt x="821" y="520"/>
                    <a:pt x="832" y="601"/>
                    <a:pt x="890" y="673"/>
                  </a:cubicBezTo>
                  <a:cubicBezTo>
                    <a:pt x="892" y="676"/>
                    <a:pt x="895" y="678"/>
                    <a:pt x="898" y="680"/>
                  </a:cubicBezTo>
                  <a:cubicBezTo>
                    <a:pt x="996" y="747"/>
                    <a:pt x="1093" y="736"/>
                    <a:pt x="1156" y="701"/>
                  </a:cubicBezTo>
                  <a:cubicBezTo>
                    <a:pt x="1156" y="1066"/>
                    <a:pt x="1156" y="1066"/>
                    <a:pt x="1156" y="1066"/>
                  </a:cubicBezTo>
                  <a:cubicBezTo>
                    <a:pt x="729" y="1066"/>
                    <a:pt x="729" y="1066"/>
                    <a:pt x="729" y="1066"/>
                  </a:cubicBezTo>
                  <a:cubicBezTo>
                    <a:pt x="767" y="1031"/>
                    <a:pt x="788" y="983"/>
                    <a:pt x="788" y="933"/>
                  </a:cubicBezTo>
                  <a:cubicBezTo>
                    <a:pt x="788" y="860"/>
                    <a:pt x="744" y="794"/>
                    <a:pt x="673" y="761"/>
                  </a:cubicBezTo>
                  <a:cubicBezTo>
                    <a:pt x="596" y="726"/>
                    <a:pt x="508" y="736"/>
                    <a:pt x="429" y="789"/>
                  </a:cubicBezTo>
                  <a:cubicBezTo>
                    <a:pt x="426" y="791"/>
                    <a:pt x="423" y="793"/>
                    <a:pt x="421" y="796"/>
                  </a:cubicBezTo>
                  <a:cubicBezTo>
                    <a:pt x="337" y="901"/>
                    <a:pt x="364" y="1006"/>
                    <a:pt x="427" y="1066"/>
                  </a:cubicBezTo>
                  <a:cubicBezTo>
                    <a:pt x="0" y="1066"/>
                    <a:pt x="0" y="1066"/>
                    <a:pt x="0" y="1066"/>
                  </a:cubicBezTo>
                  <a:cubicBezTo>
                    <a:pt x="0" y="1073"/>
                    <a:pt x="0" y="1073"/>
                    <a:pt x="0" y="1073"/>
                  </a:cubicBezTo>
                  <a:cubicBezTo>
                    <a:pt x="446" y="1073"/>
                    <a:pt x="446" y="1073"/>
                    <a:pt x="446" y="1073"/>
                  </a:cubicBezTo>
                  <a:cubicBezTo>
                    <a:pt x="371" y="1014"/>
                    <a:pt x="343" y="904"/>
                    <a:pt x="427" y="800"/>
                  </a:cubicBezTo>
                  <a:cubicBezTo>
                    <a:pt x="429" y="798"/>
                    <a:pt x="431" y="796"/>
                    <a:pt x="434" y="794"/>
                  </a:cubicBezTo>
                  <a:cubicBezTo>
                    <a:pt x="600" y="682"/>
                    <a:pt x="781" y="788"/>
                    <a:pt x="781" y="933"/>
                  </a:cubicBezTo>
                  <a:cubicBezTo>
                    <a:pt x="781" y="989"/>
                    <a:pt x="753" y="1039"/>
                    <a:pt x="710" y="1073"/>
                  </a:cubicBezTo>
                  <a:cubicBezTo>
                    <a:pt x="1164" y="1073"/>
                    <a:pt x="1164" y="1073"/>
                    <a:pt x="1164" y="1073"/>
                  </a:cubicBezTo>
                  <a:cubicBezTo>
                    <a:pt x="1164" y="689"/>
                    <a:pt x="1164" y="689"/>
                    <a:pt x="1164" y="689"/>
                  </a:cubicBezTo>
                  <a:cubicBezTo>
                    <a:pt x="1096" y="732"/>
                    <a:pt x="997" y="739"/>
                    <a:pt x="902" y="675"/>
                  </a:cubicBezTo>
                  <a:cubicBezTo>
                    <a:pt x="900" y="673"/>
                    <a:pt x="898" y="671"/>
                    <a:pt x="896" y="669"/>
                  </a:cubicBezTo>
                  <a:cubicBezTo>
                    <a:pt x="774" y="517"/>
                    <a:pt x="890" y="351"/>
                    <a:pt x="1047" y="351"/>
                  </a:cubicBezTo>
                  <a:cubicBezTo>
                    <a:pt x="1091" y="351"/>
                    <a:pt x="1131" y="364"/>
                    <a:pt x="1164" y="385"/>
                  </a:cubicBezTo>
                  <a:cubicBezTo>
                    <a:pt x="1164" y="0"/>
                    <a:pt x="1164" y="0"/>
                    <a:pt x="11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156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255"/>
            <p:cNvSpPr/>
            <p:nvPr/>
          </p:nvSpPr>
          <p:spPr bwMode="auto">
            <a:xfrm>
              <a:off x="2625" y="632"/>
              <a:ext cx="625" cy="221"/>
            </a:xfrm>
            <a:custGeom>
              <a:avLst/>
              <a:gdLst>
                <a:gd name="T0" fmla="*/ 463 w 1157"/>
                <a:gd name="T1" fmla="*/ 7 h 410"/>
                <a:gd name="T2" fmla="*/ 376 w 1157"/>
                <a:gd name="T3" fmla="*/ 160 h 410"/>
                <a:gd name="T4" fmla="*/ 723 w 1157"/>
                <a:gd name="T5" fmla="*/ 298 h 410"/>
                <a:gd name="T6" fmla="*/ 730 w 1157"/>
                <a:gd name="T7" fmla="*/ 292 h 410"/>
                <a:gd name="T8" fmla="*/ 694 w 1157"/>
                <a:gd name="T9" fmla="*/ 7 h 410"/>
                <a:gd name="T10" fmla="*/ 1157 w 1157"/>
                <a:gd name="T11" fmla="*/ 7 h 410"/>
                <a:gd name="T12" fmla="*/ 1157 w 1157"/>
                <a:gd name="T13" fmla="*/ 0 h 410"/>
                <a:gd name="T14" fmla="*/ 670 w 1157"/>
                <a:gd name="T15" fmla="*/ 0 h 410"/>
                <a:gd name="T16" fmla="*/ 690 w 1157"/>
                <a:gd name="T17" fmla="*/ 13 h 410"/>
                <a:gd name="T18" fmla="*/ 771 w 1157"/>
                <a:gd name="T19" fmla="*/ 130 h 410"/>
                <a:gd name="T20" fmla="*/ 724 w 1157"/>
                <a:gd name="T21" fmla="*/ 288 h 410"/>
                <a:gd name="T22" fmla="*/ 718 w 1157"/>
                <a:gd name="T23" fmla="*/ 293 h 410"/>
                <a:gd name="T24" fmla="*/ 491 w 1157"/>
                <a:gd name="T25" fmla="*/ 319 h 410"/>
                <a:gd name="T26" fmla="*/ 384 w 1157"/>
                <a:gd name="T27" fmla="*/ 160 h 410"/>
                <a:gd name="T28" fmla="*/ 468 w 1157"/>
                <a:gd name="T29" fmla="*/ 13 h 410"/>
                <a:gd name="T30" fmla="*/ 488 w 1157"/>
                <a:gd name="T31" fmla="*/ 0 h 410"/>
                <a:gd name="T32" fmla="*/ 0 w 1157"/>
                <a:gd name="T33" fmla="*/ 0 h 410"/>
                <a:gd name="T34" fmla="*/ 0 w 1157"/>
                <a:gd name="T35" fmla="*/ 7 h 410"/>
                <a:gd name="T36" fmla="*/ 463 w 1157"/>
                <a:gd name="T37" fmla="*/ 7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7" h="410">
                  <a:moveTo>
                    <a:pt x="463" y="7"/>
                  </a:moveTo>
                  <a:cubicBezTo>
                    <a:pt x="411" y="41"/>
                    <a:pt x="376" y="97"/>
                    <a:pt x="376" y="160"/>
                  </a:cubicBezTo>
                  <a:cubicBezTo>
                    <a:pt x="376" y="304"/>
                    <a:pt x="557" y="410"/>
                    <a:pt x="723" y="298"/>
                  </a:cubicBezTo>
                  <a:cubicBezTo>
                    <a:pt x="726" y="297"/>
                    <a:pt x="728" y="294"/>
                    <a:pt x="730" y="292"/>
                  </a:cubicBezTo>
                  <a:cubicBezTo>
                    <a:pt x="819" y="181"/>
                    <a:pt x="782" y="63"/>
                    <a:pt x="694" y="7"/>
                  </a:cubicBezTo>
                  <a:cubicBezTo>
                    <a:pt x="1157" y="7"/>
                    <a:pt x="1157" y="7"/>
                    <a:pt x="1157" y="7"/>
                  </a:cubicBezTo>
                  <a:cubicBezTo>
                    <a:pt x="1157" y="0"/>
                    <a:pt x="1157" y="0"/>
                    <a:pt x="1157" y="0"/>
                  </a:cubicBezTo>
                  <a:cubicBezTo>
                    <a:pt x="670" y="0"/>
                    <a:pt x="670" y="0"/>
                    <a:pt x="670" y="0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733" y="41"/>
                    <a:pt x="762" y="83"/>
                    <a:pt x="771" y="130"/>
                  </a:cubicBezTo>
                  <a:cubicBezTo>
                    <a:pt x="780" y="183"/>
                    <a:pt x="764" y="238"/>
                    <a:pt x="724" y="288"/>
                  </a:cubicBezTo>
                  <a:cubicBezTo>
                    <a:pt x="722" y="290"/>
                    <a:pt x="720" y="291"/>
                    <a:pt x="718" y="293"/>
                  </a:cubicBezTo>
                  <a:cubicBezTo>
                    <a:pt x="645" y="342"/>
                    <a:pt x="562" y="352"/>
                    <a:pt x="491" y="319"/>
                  </a:cubicBezTo>
                  <a:cubicBezTo>
                    <a:pt x="425" y="289"/>
                    <a:pt x="384" y="227"/>
                    <a:pt x="384" y="160"/>
                  </a:cubicBezTo>
                  <a:cubicBezTo>
                    <a:pt x="384" y="101"/>
                    <a:pt x="415" y="47"/>
                    <a:pt x="468" y="13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46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256"/>
            <p:cNvSpPr/>
            <p:nvPr/>
          </p:nvSpPr>
          <p:spPr bwMode="auto">
            <a:xfrm>
              <a:off x="3250" y="632"/>
              <a:ext cx="8" cy="4"/>
            </a:xfrm>
            <a:custGeom>
              <a:avLst/>
              <a:gdLst>
                <a:gd name="T0" fmla="*/ 3 w 8"/>
                <a:gd name="T1" fmla="*/ 4 h 4"/>
                <a:gd name="T2" fmla="*/ 8 w 8"/>
                <a:gd name="T3" fmla="*/ 4 h 4"/>
                <a:gd name="T4" fmla="*/ 8 w 8"/>
                <a:gd name="T5" fmla="*/ 0 h 4"/>
                <a:gd name="T6" fmla="*/ 0 w 8"/>
                <a:gd name="T7" fmla="*/ 0 h 4"/>
                <a:gd name="T8" fmla="*/ 0 w 8"/>
                <a:gd name="T9" fmla="*/ 4 h 4"/>
                <a:gd name="T10" fmla="*/ 3 w 8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3" y="4"/>
                  </a:moveTo>
                  <a:lnTo>
                    <a:pt x="8" y="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Rectangle 257"/>
            <p:cNvSpPr>
              <a:spLocks noChangeArrowheads="1"/>
            </p:cNvSpPr>
            <p:nvPr/>
          </p:nvSpPr>
          <p:spPr bwMode="auto">
            <a:xfrm>
              <a:off x="3256" y="1215"/>
              <a:ext cx="2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258"/>
            <p:cNvSpPr/>
            <p:nvPr/>
          </p:nvSpPr>
          <p:spPr bwMode="auto">
            <a:xfrm>
              <a:off x="3253" y="636"/>
              <a:ext cx="214" cy="579"/>
            </a:xfrm>
            <a:custGeom>
              <a:avLst/>
              <a:gdLst>
                <a:gd name="T0" fmla="*/ 0 w 396"/>
                <a:gd name="T1" fmla="*/ 389 h 1073"/>
                <a:gd name="T2" fmla="*/ 123 w 396"/>
                <a:gd name="T3" fmla="*/ 351 h 1073"/>
                <a:gd name="T4" fmla="*/ 275 w 396"/>
                <a:gd name="T5" fmla="*/ 668 h 1073"/>
                <a:gd name="T6" fmla="*/ 268 w 396"/>
                <a:gd name="T7" fmla="*/ 675 h 1073"/>
                <a:gd name="T8" fmla="*/ 0 w 396"/>
                <a:gd name="T9" fmla="*/ 684 h 1073"/>
                <a:gd name="T10" fmla="*/ 0 w 396"/>
                <a:gd name="T11" fmla="*/ 1055 h 1073"/>
                <a:gd name="T12" fmla="*/ 4 w 396"/>
                <a:gd name="T13" fmla="*/ 1055 h 1073"/>
                <a:gd name="T14" fmla="*/ 4 w 396"/>
                <a:gd name="T15" fmla="*/ 1073 h 1073"/>
                <a:gd name="T16" fmla="*/ 8 w 396"/>
                <a:gd name="T17" fmla="*/ 1073 h 1073"/>
                <a:gd name="T18" fmla="*/ 8 w 396"/>
                <a:gd name="T19" fmla="*/ 1066 h 1073"/>
                <a:gd name="T20" fmla="*/ 8 w 396"/>
                <a:gd name="T21" fmla="*/ 698 h 1073"/>
                <a:gd name="T22" fmla="*/ 273 w 396"/>
                <a:gd name="T23" fmla="*/ 680 h 1073"/>
                <a:gd name="T24" fmla="*/ 281 w 396"/>
                <a:gd name="T25" fmla="*/ 673 h 1073"/>
                <a:gd name="T26" fmla="*/ 310 w 396"/>
                <a:gd name="T27" fmla="*/ 450 h 1073"/>
                <a:gd name="T28" fmla="*/ 123 w 396"/>
                <a:gd name="T29" fmla="*/ 344 h 1073"/>
                <a:gd name="T30" fmla="*/ 8 w 396"/>
                <a:gd name="T31" fmla="*/ 376 h 1073"/>
                <a:gd name="T32" fmla="*/ 8 w 396"/>
                <a:gd name="T33" fmla="*/ 7 h 1073"/>
                <a:gd name="T34" fmla="*/ 8 w 396"/>
                <a:gd name="T35" fmla="*/ 0 h 1073"/>
                <a:gd name="T36" fmla="*/ 0 w 396"/>
                <a:gd name="T37" fmla="*/ 0 h 1073"/>
                <a:gd name="T38" fmla="*/ 0 w 396"/>
                <a:gd name="T39" fmla="*/ 389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6" h="1073">
                  <a:moveTo>
                    <a:pt x="0" y="389"/>
                  </a:moveTo>
                  <a:cubicBezTo>
                    <a:pt x="34" y="366"/>
                    <a:pt x="77" y="351"/>
                    <a:pt x="123" y="351"/>
                  </a:cubicBezTo>
                  <a:cubicBezTo>
                    <a:pt x="281" y="351"/>
                    <a:pt x="396" y="517"/>
                    <a:pt x="275" y="668"/>
                  </a:cubicBezTo>
                  <a:cubicBezTo>
                    <a:pt x="273" y="671"/>
                    <a:pt x="271" y="673"/>
                    <a:pt x="268" y="675"/>
                  </a:cubicBezTo>
                  <a:cubicBezTo>
                    <a:pt x="170" y="741"/>
                    <a:pt x="68" y="732"/>
                    <a:pt x="0" y="684"/>
                  </a:cubicBezTo>
                  <a:cubicBezTo>
                    <a:pt x="0" y="1055"/>
                    <a:pt x="0" y="1055"/>
                    <a:pt x="0" y="1055"/>
                  </a:cubicBezTo>
                  <a:cubicBezTo>
                    <a:pt x="4" y="1055"/>
                    <a:pt x="4" y="1055"/>
                    <a:pt x="4" y="1055"/>
                  </a:cubicBezTo>
                  <a:cubicBezTo>
                    <a:pt x="4" y="1073"/>
                    <a:pt x="4" y="1073"/>
                    <a:pt x="4" y="1073"/>
                  </a:cubicBezTo>
                  <a:cubicBezTo>
                    <a:pt x="8" y="1073"/>
                    <a:pt x="8" y="1073"/>
                    <a:pt x="8" y="1073"/>
                  </a:cubicBezTo>
                  <a:cubicBezTo>
                    <a:pt x="8" y="1066"/>
                    <a:pt x="8" y="1066"/>
                    <a:pt x="8" y="1066"/>
                  </a:cubicBezTo>
                  <a:cubicBezTo>
                    <a:pt x="8" y="698"/>
                    <a:pt x="8" y="698"/>
                    <a:pt x="8" y="698"/>
                  </a:cubicBezTo>
                  <a:cubicBezTo>
                    <a:pt x="72" y="736"/>
                    <a:pt x="171" y="749"/>
                    <a:pt x="273" y="680"/>
                  </a:cubicBezTo>
                  <a:cubicBezTo>
                    <a:pt x="276" y="678"/>
                    <a:pt x="279" y="675"/>
                    <a:pt x="281" y="673"/>
                  </a:cubicBezTo>
                  <a:cubicBezTo>
                    <a:pt x="338" y="601"/>
                    <a:pt x="349" y="520"/>
                    <a:pt x="310" y="450"/>
                  </a:cubicBezTo>
                  <a:cubicBezTo>
                    <a:pt x="274" y="385"/>
                    <a:pt x="202" y="344"/>
                    <a:pt x="123" y="344"/>
                  </a:cubicBezTo>
                  <a:cubicBezTo>
                    <a:pt x="82" y="344"/>
                    <a:pt x="42" y="355"/>
                    <a:pt x="8" y="37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59"/>
            <p:cNvSpPr/>
            <p:nvPr/>
          </p:nvSpPr>
          <p:spPr bwMode="auto">
            <a:xfrm>
              <a:off x="2625" y="636"/>
              <a:ext cx="625" cy="217"/>
            </a:xfrm>
            <a:custGeom>
              <a:avLst/>
              <a:gdLst>
                <a:gd name="T0" fmla="*/ 441 w 1157"/>
                <a:gd name="T1" fmla="*/ 7 h 403"/>
                <a:gd name="T2" fmla="*/ 368 w 1157"/>
                <a:gd name="T3" fmla="*/ 153 h 403"/>
                <a:gd name="T4" fmla="*/ 484 w 1157"/>
                <a:gd name="T5" fmla="*/ 325 h 403"/>
                <a:gd name="T6" fmla="*/ 728 w 1157"/>
                <a:gd name="T7" fmla="*/ 297 h 403"/>
                <a:gd name="T8" fmla="*/ 736 w 1157"/>
                <a:gd name="T9" fmla="*/ 289 h 403"/>
                <a:gd name="T10" fmla="*/ 786 w 1157"/>
                <a:gd name="T11" fmla="*/ 121 h 403"/>
                <a:gd name="T12" fmla="*/ 716 w 1157"/>
                <a:gd name="T13" fmla="*/ 7 h 403"/>
                <a:gd name="T14" fmla="*/ 1157 w 1157"/>
                <a:gd name="T15" fmla="*/ 7 h 403"/>
                <a:gd name="T16" fmla="*/ 1157 w 1157"/>
                <a:gd name="T17" fmla="*/ 0 h 403"/>
                <a:gd name="T18" fmla="*/ 694 w 1157"/>
                <a:gd name="T19" fmla="*/ 0 h 403"/>
                <a:gd name="T20" fmla="*/ 730 w 1157"/>
                <a:gd name="T21" fmla="*/ 285 h 403"/>
                <a:gd name="T22" fmla="*/ 723 w 1157"/>
                <a:gd name="T23" fmla="*/ 291 h 403"/>
                <a:gd name="T24" fmla="*/ 376 w 1157"/>
                <a:gd name="T25" fmla="*/ 153 h 403"/>
                <a:gd name="T26" fmla="*/ 463 w 1157"/>
                <a:gd name="T27" fmla="*/ 0 h 403"/>
                <a:gd name="T28" fmla="*/ 0 w 1157"/>
                <a:gd name="T29" fmla="*/ 0 h 403"/>
                <a:gd name="T30" fmla="*/ 0 w 1157"/>
                <a:gd name="T31" fmla="*/ 7 h 403"/>
                <a:gd name="T32" fmla="*/ 441 w 1157"/>
                <a:gd name="T33" fmla="*/ 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7" h="403">
                  <a:moveTo>
                    <a:pt x="441" y="7"/>
                  </a:moveTo>
                  <a:cubicBezTo>
                    <a:pt x="395" y="44"/>
                    <a:pt x="368" y="97"/>
                    <a:pt x="368" y="153"/>
                  </a:cubicBezTo>
                  <a:cubicBezTo>
                    <a:pt x="368" y="226"/>
                    <a:pt x="413" y="292"/>
                    <a:pt x="484" y="325"/>
                  </a:cubicBezTo>
                  <a:cubicBezTo>
                    <a:pt x="560" y="360"/>
                    <a:pt x="649" y="350"/>
                    <a:pt x="728" y="297"/>
                  </a:cubicBezTo>
                  <a:cubicBezTo>
                    <a:pt x="731" y="295"/>
                    <a:pt x="734" y="292"/>
                    <a:pt x="736" y="289"/>
                  </a:cubicBezTo>
                  <a:cubicBezTo>
                    <a:pt x="779" y="236"/>
                    <a:pt x="796" y="178"/>
                    <a:pt x="786" y="121"/>
                  </a:cubicBezTo>
                  <a:cubicBezTo>
                    <a:pt x="778" y="77"/>
                    <a:pt x="753" y="37"/>
                    <a:pt x="716" y="7"/>
                  </a:cubicBezTo>
                  <a:cubicBezTo>
                    <a:pt x="1157" y="7"/>
                    <a:pt x="1157" y="7"/>
                    <a:pt x="1157" y="7"/>
                  </a:cubicBezTo>
                  <a:cubicBezTo>
                    <a:pt x="1157" y="0"/>
                    <a:pt x="1157" y="0"/>
                    <a:pt x="1157" y="0"/>
                  </a:cubicBezTo>
                  <a:cubicBezTo>
                    <a:pt x="694" y="0"/>
                    <a:pt x="694" y="0"/>
                    <a:pt x="694" y="0"/>
                  </a:cubicBezTo>
                  <a:cubicBezTo>
                    <a:pt x="782" y="56"/>
                    <a:pt x="819" y="174"/>
                    <a:pt x="730" y="285"/>
                  </a:cubicBezTo>
                  <a:cubicBezTo>
                    <a:pt x="728" y="287"/>
                    <a:pt x="726" y="290"/>
                    <a:pt x="723" y="291"/>
                  </a:cubicBezTo>
                  <a:cubicBezTo>
                    <a:pt x="557" y="403"/>
                    <a:pt x="376" y="297"/>
                    <a:pt x="376" y="153"/>
                  </a:cubicBezTo>
                  <a:cubicBezTo>
                    <a:pt x="376" y="90"/>
                    <a:pt x="411" y="34"/>
                    <a:pt x="4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44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60"/>
            <p:cNvSpPr/>
            <p:nvPr/>
          </p:nvSpPr>
          <p:spPr bwMode="auto">
            <a:xfrm>
              <a:off x="2436" y="829"/>
              <a:ext cx="106" cy="167"/>
            </a:xfrm>
            <a:custGeom>
              <a:avLst/>
              <a:gdLst>
                <a:gd name="T0" fmla="*/ 36 w 197"/>
                <a:gd name="T1" fmla="*/ 98 h 308"/>
                <a:gd name="T2" fmla="*/ 197 w 197"/>
                <a:gd name="T3" fmla="*/ 0 h 308"/>
                <a:gd name="T4" fmla="*/ 36 w 197"/>
                <a:gd name="T5" fmla="*/ 98 h 308"/>
                <a:gd name="T6" fmla="*/ 66 w 197"/>
                <a:gd name="T7" fmla="*/ 308 h 308"/>
                <a:gd name="T8" fmla="*/ 66 w 197"/>
                <a:gd name="T9" fmla="*/ 308 h 308"/>
                <a:gd name="T10" fmla="*/ 36 w 197"/>
                <a:gd name="T11" fmla="*/ 9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308">
                  <a:moveTo>
                    <a:pt x="36" y="98"/>
                  </a:moveTo>
                  <a:cubicBezTo>
                    <a:pt x="67" y="41"/>
                    <a:pt x="128" y="4"/>
                    <a:pt x="197" y="0"/>
                  </a:cubicBezTo>
                  <a:cubicBezTo>
                    <a:pt x="128" y="4"/>
                    <a:pt x="67" y="41"/>
                    <a:pt x="36" y="98"/>
                  </a:cubicBezTo>
                  <a:cubicBezTo>
                    <a:pt x="0" y="164"/>
                    <a:pt x="11" y="240"/>
                    <a:pt x="66" y="308"/>
                  </a:cubicBezTo>
                  <a:cubicBezTo>
                    <a:pt x="66" y="308"/>
                    <a:pt x="66" y="308"/>
                    <a:pt x="66" y="308"/>
                  </a:cubicBezTo>
                  <a:cubicBezTo>
                    <a:pt x="11" y="240"/>
                    <a:pt x="0" y="164"/>
                    <a:pt x="36" y="9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261"/>
            <p:cNvSpPr/>
            <p:nvPr/>
          </p:nvSpPr>
          <p:spPr bwMode="auto">
            <a:xfrm>
              <a:off x="3250" y="636"/>
              <a:ext cx="217" cy="569"/>
            </a:xfrm>
            <a:custGeom>
              <a:avLst/>
              <a:gdLst>
                <a:gd name="T0" fmla="*/ 0 w 403"/>
                <a:gd name="T1" fmla="*/ 404 h 1055"/>
                <a:gd name="T2" fmla="*/ 12 w 403"/>
                <a:gd name="T3" fmla="*/ 395 h 1055"/>
                <a:gd name="T4" fmla="*/ 130 w 403"/>
                <a:gd name="T5" fmla="*/ 358 h 1055"/>
                <a:gd name="T6" fmla="*/ 304 w 403"/>
                <a:gd name="T7" fmla="*/ 456 h 1055"/>
                <a:gd name="T8" fmla="*/ 276 w 403"/>
                <a:gd name="T9" fmla="*/ 664 h 1055"/>
                <a:gd name="T10" fmla="*/ 270 w 403"/>
                <a:gd name="T11" fmla="*/ 669 h 1055"/>
                <a:gd name="T12" fmla="*/ 12 w 403"/>
                <a:gd name="T13" fmla="*/ 679 h 1055"/>
                <a:gd name="T14" fmla="*/ 0 w 403"/>
                <a:gd name="T15" fmla="*/ 670 h 1055"/>
                <a:gd name="T16" fmla="*/ 0 w 403"/>
                <a:gd name="T17" fmla="*/ 1055 h 1055"/>
                <a:gd name="T18" fmla="*/ 7 w 403"/>
                <a:gd name="T19" fmla="*/ 1055 h 1055"/>
                <a:gd name="T20" fmla="*/ 7 w 403"/>
                <a:gd name="T21" fmla="*/ 684 h 1055"/>
                <a:gd name="T22" fmla="*/ 275 w 403"/>
                <a:gd name="T23" fmla="*/ 675 h 1055"/>
                <a:gd name="T24" fmla="*/ 282 w 403"/>
                <a:gd name="T25" fmla="*/ 668 h 1055"/>
                <a:gd name="T26" fmla="*/ 130 w 403"/>
                <a:gd name="T27" fmla="*/ 351 h 1055"/>
                <a:gd name="T28" fmla="*/ 7 w 403"/>
                <a:gd name="T29" fmla="*/ 389 h 1055"/>
                <a:gd name="T30" fmla="*/ 7 w 403"/>
                <a:gd name="T31" fmla="*/ 0 h 1055"/>
                <a:gd name="T32" fmla="*/ 0 w 403"/>
                <a:gd name="T33" fmla="*/ 0 h 1055"/>
                <a:gd name="T34" fmla="*/ 0 w 403"/>
                <a:gd name="T35" fmla="*/ 7 h 1055"/>
                <a:gd name="T36" fmla="*/ 0 w 403"/>
                <a:gd name="T37" fmla="*/ 404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3" h="1055">
                  <a:moveTo>
                    <a:pt x="0" y="404"/>
                  </a:moveTo>
                  <a:cubicBezTo>
                    <a:pt x="12" y="395"/>
                    <a:pt x="12" y="395"/>
                    <a:pt x="12" y="395"/>
                  </a:cubicBezTo>
                  <a:cubicBezTo>
                    <a:pt x="46" y="371"/>
                    <a:pt x="87" y="358"/>
                    <a:pt x="130" y="358"/>
                  </a:cubicBezTo>
                  <a:cubicBezTo>
                    <a:pt x="204" y="358"/>
                    <a:pt x="270" y="396"/>
                    <a:pt x="304" y="456"/>
                  </a:cubicBezTo>
                  <a:cubicBezTo>
                    <a:pt x="340" y="521"/>
                    <a:pt x="329" y="597"/>
                    <a:pt x="276" y="664"/>
                  </a:cubicBezTo>
                  <a:cubicBezTo>
                    <a:pt x="274" y="666"/>
                    <a:pt x="272" y="668"/>
                    <a:pt x="270" y="669"/>
                  </a:cubicBezTo>
                  <a:cubicBezTo>
                    <a:pt x="169" y="738"/>
                    <a:pt x="70" y="719"/>
                    <a:pt x="12" y="679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0" y="1055"/>
                    <a:pt x="0" y="1055"/>
                    <a:pt x="0" y="1055"/>
                  </a:cubicBezTo>
                  <a:cubicBezTo>
                    <a:pt x="7" y="1055"/>
                    <a:pt x="7" y="1055"/>
                    <a:pt x="7" y="1055"/>
                  </a:cubicBezTo>
                  <a:cubicBezTo>
                    <a:pt x="7" y="684"/>
                    <a:pt x="7" y="684"/>
                    <a:pt x="7" y="684"/>
                  </a:cubicBezTo>
                  <a:cubicBezTo>
                    <a:pt x="75" y="732"/>
                    <a:pt x="177" y="741"/>
                    <a:pt x="275" y="675"/>
                  </a:cubicBezTo>
                  <a:cubicBezTo>
                    <a:pt x="278" y="673"/>
                    <a:pt x="280" y="671"/>
                    <a:pt x="282" y="668"/>
                  </a:cubicBezTo>
                  <a:cubicBezTo>
                    <a:pt x="403" y="517"/>
                    <a:pt x="288" y="351"/>
                    <a:pt x="130" y="351"/>
                  </a:cubicBezTo>
                  <a:cubicBezTo>
                    <a:pt x="84" y="351"/>
                    <a:pt x="41" y="366"/>
                    <a:pt x="7" y="38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0" y="4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262"/>
            <p:cNvSpPr/>
            <p:nvPr/>
          </p:nvSpPr>
          <p:spPr bwMode="auto">
            <a:xfrm>
              <a:off x="1985" y="632"/>
              <a:ext cx="632" cy="573"/>
            </a:xfrm>
            <a:custGeom>
              <a:avLst/>
              <a:gdLst>
                <a:gd name="T0" fmla="*/ 7 w 1171"/>
                <a:gd name="T1" fmla="*/ 676 h 1062"/>
                <a:gd name="T2" fmla="*/ 296 w 1171"/>
                <a:gd name="T3" fmla="*/ 681 h 1062"/>
                <a:gd name="T4" fmla="*/ 299 w 1171"/>
                <a:gd name="T5" fmla="*/ 678 h 1062"/>
                <a:gd name="T6" fmla="*/ 150 w 1171"/>
                <a:gd name="T7" fmla="*/ 358 h 1062"/>
                <a:gd name="T8" fmla="*/ 7 w 1171"/>
                <a:gd name="T9" fmla="*/ 412 h 1062"/>
                <a:gd name="T10" fmla="*/ 7 w 1171"/>
                <a:gd name="T11" fmla="*/ 7 h 1062"/>
                <a:gd name="T12" fmla="*/ 1171 w 1171"/>
                <a:gd name="T13" fmla="*/ 7 h 1062"/>
                <a:gd name="T14" fmla="*/ 1171 w 1171"/>
                <a:gd name="T15" fmla="*/ 0 h 1062"/>
                <a:gd name="T16" fmla="*/ 0 w 1171"/>
                <a:gd name="T17" fmla="*/ 0 h 1062"/>
                <a:gd name="T18" fmla="*/ 0 w 1171"/>
                <a:gd name="T19" fmla="*/ 429 h 1062"/>
                <a:gd name="T20" fmla="*/ 13 w 1171"/>
                <a:gd name="T21" fmla="*/ 417 h 1062"/>
                <a:gd name="T22" fmla="*/ 150 w 1171"/>
                <a:gd name="T23" fmla="*/ 365 h 1062"/>
                <a:gd name="T24" fmla="*/ 324 w 1171"/>
                <a:gd name="T25" fmla="*/ 464 h 1062"/>
                <a:gd name="T26" fmla="*/ 293 w 1171"/>
                <a:gd name="T27" fmla="*/ 674 h 1062"/>
                <a:gd name="T28" fmla="*/ 292 w 1171"/>
                <a:gd name="T29" fmla="*/ 675 h 1062"/>
                <a:gd name="T30" fmla="*/ 13 w 1171"/>
                <a:gd name="T31" fmla="*/ 671 h 1062"/>
                <a:gd name="T32" fmla="*/ 0 w 1171"/>
                <a:gd name="T33" fmla="*/ 659 h 1062"/>
                <a:gd name="T34" fmla="*/ 0 w 1171"/>
                <a:gd name="T35" fmla="*/ 1062 h 1062"/>
                <a:gd name="T36" fmla="*/ 7 w 1171"/>
                <a:gd name="T37" fmla="*/ 1062 h 1062"/>
                <a:gd name="T38" fmla="*/ 7 w 1171"/>
                <a:gd name="T39" fmla="*/ 676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1" h="1062">
                  <a:moveTo>
                    <a:pt x="7" y="676"/>
                  </a:moveTo>
                  <a:cubicBezTo>
                    <a:pt x="75" y="737"/>
                    <a:pt x="189" y="755"/>
                    <a:pt x="296" y="681"/>
                  </a:cubicBezTo>
                  <a:cubicBezTo>
                    <a:pt x="297" y="680"/>
                    <a:pt x="299" y="679"/>
                    <a:pt x="299" y="678"/>
                  </a:cubicBezTo>
                  <a:cubicBezTo>
                    <a:pt x="424" y="525"/>
                    <a:pt x="308" y="358"/>
                    <a:pt x="150" y="358"/>
                  </a:cubicBezTo>
                  <a:cubicBezTo>
                    <a:pt x="94" y="358"/>
                    <a:pt x="44" y="379"/>
                    <a:pt x="7" y="41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171" y="7"/>
                    <a:pt x="1171" y="7"/>
                    <a:pt x="1171" y="7"/>
                  </a:cubicBezTo>
                  <a:cubicBezTo>
                    <a:pt x="1171" y="0"/>
                    <a:pt x="1171" y="0"/>
                    <a:pt x="11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29"/>
                    <a:pt x="0" y="429"/>
                    <a:pt x="0" y="429"/>
                  </a:cubicBezTo>
                  <a:cubicBezTo>
                    <a:pt x="13" y="417"/>
                    <a:pt x="13" y="417"/>
                    <a:pt x="13" y="417"/>
                  </a:cubicBezTo>
                  <a:cubicBezTo>
                    <a:pt x="49" y="384"/>
                    <a:pt x="98" y="365"/>
                    <a:pt x="150" y="365"/>
                  </a:cubicBezTo>
                  <a:cubicBezTo>
                    <a:pt x="224" y="365"/>
                    <a:pt x="291" y="403"/>
                    <a:pt x="324" y="464"/>
                  </a:cubicBezTo>
                  <a:cubicBezTo>
                    <a:pt x="360" y="530"/>
                    <a:pt x="349" y="606"/>
                    <a:pt x="293" y="674"/>
                  </a:cubicBezTo>
                  <a:cubicBezTo>
                    <a:pt x="293" y="674"/>
                    <a:pt x="292" y="675"/>
                    <a:pt x="292" y="675"/>
                  </a:cubicBezTo>
                  <a:cubicBezTo>
                    <a:pt x="184" y="749"/>
                    <a:pt x="74" y="726"/>
                    <a:pt x="13" y="671"/>
                  </a:cubicBezTo>
                  <a:cubicBezTo>
                    <a:pt x="0" y="659"/>
                    <a:pt x="0" y="659"/>
                    <a:pt x="0" y="659"/>
                  </a:cubicBezTo>
                  <a:cubicBezTo>
                    <a:pt x="0" y="1062"/>
                    <a:pt x="0" y="1062"/>
                    <a:pt x="0" y="1062"/>
                  </a:cubicBezTo>
                  <a:cubicBezTo>
                    <a:pt x="7" y="1062"/>
                    <a:pt x="7" y="1062"/>
                    <a:pt x="7" y="1062"/>
                  </a:cubicBezTo>
                  <a:lnTo>
                    <a:pt x="7" y="6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263"/>
            <p:cNvSpPr/>
            <p:nvPr/>
          </p:nvSpPr>
          <p:spPr bwMode="auto">
            <a:xfrm>
              <a:off x="2473" y="996"/>
              <a:ext cx="146" cy="41"/>
            </a:xfrm>
            <a:custGeom>
              <a:avLst/>
              <a:gdLst>
                <a:gd name="T0" fmla="*/ 0 w 270"/>
                <a:gd name="T1" fmla="*/ 0 h 75"/>
                <a:gd name="T2" fmla="*/ 0 w 270"/>
                <a:gd name="T3" fmla="*/ 0 h 75"/>
                <a:gd name="T4" fmla="*/ 270 w 270"/>
                <a:gd name="T5" fmla="*/ 4 h 75"/>
                <a:gd name="T6" fmla="*/ 0 w 270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7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8" y="75"/>
                    <a:pt x="213" y="49"/>
                    <a:pt x="270" y="4"/>
                  </a:cubicBezTo>
                  <a:cubicBezTo>
                    <a:pt x="213" y="49"/>
                    <a:pt x="109" y="75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264"/>
            <p:cNvSpPr/>
            <p:nvPr/>
          </p:nvSpPr>
          <p:spPr bwMode="auto">
            <a:xfrm>
              <a:off x="2549" y="829"/>
              <a:ext cx="70" cy="24"/>
            </a:xfrm>
            <a:custGeom>
              <a:avLst/>
              <a:gdLst>
                <a:gd name="T0" fmla="*/ 0 w 128"/>
                <a:gd name="T1" fmla="*/ 0 h 44"/>
                <a:gd name="T2" fmla="*/ 128 w 128"/>
                <a:gd name="T3" fmla="*/ 44 h 44"/>
                <a:gd name="T4" fmla="*/ 0 w 128"/>
                <a:gd name="T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44">
                  <a:moveTo>
                    <a:pt x="0" y="0"/>
                  </a:moveTo>
                  <a:cubicBezTo>
                    <a:pt x="47" y="0"/>
                    <a:pt x="92" y="16"/>
                    <a:pt x="128" y="44"/>
                  </a:cubicBezTo>
                  <a:cubicBezTo>
                    <a:pt x="92" y="16"/>
                    <a:pt x="47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265"/>
            <p:cNvSpPr/>
            <p:nvPr/>
          </p:nvSpPr>
          <p:spPr bwMode="auto">
            <a:xfrm>
              <a:off x="2488" y="839"/>
              <a:ext cx="7" cy="4"/>
            </a:xfrm>
            <a:custGeom>
              <a:avLst/>
              <a:gdLst>
                <a:gd name="T0" fmla="*/ 0 w 14"/>
                <a:gd name="T1" fmla="*/ 8 h 8"/>
                <a:gd name="T2" fmla="*/ 14 w 14"/>
                <a:gd name="T3" fmla="*/ 0 h 8"/>
                <a:gd name="T4" fmla="*/ 0 w 1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8">
                  <a:moveTo>
                    <a:pt x="0" y="8"/>
                  </a:moveTo>
                  <a:cubicBezTo>
                    <a:pt x="4" y="5"/>
                    <a:pt x="9" y="2"/>
                    <a:pt x="14" y="0"/>
                  </a:cubicBezTo>
                  <a:cubicBezTo>
                    <a:pt x="9" y="2"/>
                    <a:pt x="4" y="5"/>
                    <a:pt x="0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66"/>
            <p:cNvSpPr/>
            <p:nvPr/>
          </p:nvSpPr>
          <p:spPr bwMode="auto">
            <a:xfrm>
              <a:off x="2479" y="848"/>
              <a:ext cx="2" cy="1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0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2" y="1"/>
                    <a:pt x="4" y="0"/>
                  </a:cubicBezTo>
                  <a:cubicBezTo>
                    <a:pt x="2" y="1"/>
                    <a:pt x="1" y="2"/>
                    <a:pt x="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267"/>
            <p:cNvSpPr/>
            <p:nvPr/>
          </p:nvSpPr>
          <p:spPr bwMode="auto">
            <a:xfrm>
              <a:off x="2457" y="865"/>
              <a:ext cx="6" cy="8"/>
            </a:xfrm>
            <a:custGeom>
              <a:avLst/>
              <a:gdLst>
                <a:gd name="T0" fmla="*/ 0 w 10"/>
                <a:gd name="T1" fmla="*/ 14 h 14"/>
                <a:gd name="T2" fmla="*/ 10 w 10"/>
                <a:gd name="T3" fmla="*/ 0 h 14"/>
                <a:gd name="T4" fmla="*/ 0 w 10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4">
                  <a:moveTo>
                    <a:pt x="0" y="14"/>
                  </a:moveTo>
                  <a:cubicBezTo>
                    <a:pt x="3" y="9"/>
                    <a:pt x="7" y="4"/>
                    <a:pt x="10" y="0"/>
                  </a:cubicBezTo>
                  <a:cubicBezTo>
                    <a:pt x="7" y="4"/>
                    <a:pt x="3" y="9"/>
                    <a:pt x="0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268"/>
            <p:cNvSpPr/>
            <p:nvPr/>
          </p:nvSpPr>
          <p:spPr bwMode="auto">
            <a:xfrm>
              <a:off x="2574" y="1017"/>
              <a:ext cx="20" cy="6"/>
            </a:xfrm>
            <a:custGeom>
              <a:avLst/>
              <a:gdLst>
                <a:gd name="T0" fmla="*/ 37 w 37"/>
                <a:gd name="T1" fmla="*/ 0 h 11"/>
                <a:gd name="T2" fmla="*/ 0 w 37"/>
                <a:gd name="T3" fmla="*/ 11 h 11"/>
                <a:gd name="T4" fmla="*/ 37 w 37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1">
                  <a:moveTo>
                    <a:pt x="37" y="0"/>
                  </a:moveTo>
                  <a:cubicBezTo>
                    <a:pt x="26" y="5"/>
                    <a:pt x="13" y="9"/>
                    <a:pt x="0" y="11"/>
                  </a:cubicBezTo>
                  <a:cubicBezTo>
                    <a:pt x="13" y="9"/>
                    <a:pt x="26" y="5"/>
                    <a:pt x="3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269"/>
            <p:cNvSpPr/>
            <p:nvPr/>
          </p:nvSpPr>
          <p:spPr bwMode="auto">
            <a:xfrm>
              <a:off x="2456" y="979"/>
              <a:ext cx="2" cy="4"/>
            </a:xfrm>
            <a:custGeom>
              <a:avLst/>
              <a:gdLst>
                <a:gd name="T0" fmla="*/ 5 w 5"/>
                <a:gd name="T1" fmla="*/ 8 h 8"/>
                <a:gd name="T2" fmla="*/ 0 w 5"/>
                <a:gd name="T3" fmla="*/ 0 h 8"/>
                <a:gd name="T4" fmla="*/ 5 w 5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4" y="6"/>
                    <a:pt x="2" y="3"/>
                    <a:pt x="0" y="0"/>
                  </a:cubicBezTo>
                  <a:cubicBezTo>
                    <a:pt x="2" y="3"/>
                    <a:pt x="4" y="6"/>
                    <a:pt x="5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270"/>
            <p:cNvSpPr/>
            <p:nvPr/>
          </p:nvSpPr>
          <p:spPr bwMode="auto">
            <a:xfrm>
              <a:off x="2529" y="1024"/>
              <a:ext cx="24" cy="2"/>
            </a:xfrm>
            <a:custGeom>
              <a:avLst/>
              <a:gdLst>
                <a:gd name="T0" fmla="*/ 44 w 44"/>
                <a:gd name="T1" fmla="*/ 3 h 4"/>
                <a:gd name="T2" fmla="*/ 0 w 44"/>
                <a:gd name="T3" fmla="*/ 0 h 4"/>
                <a:gd name="T4" fmla="*/ 44 w 4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">
                  <a:moveTo>
                    <a:pt x="44" y="3"/>
                  </a:moveTo>
                  <a:cubicBezTo>
                    <a:pt x="30" y="4"/>
                    <a:pt x="15" y="2"/>
                    <a:pt x="0" y="0"/>
                  </a:cubicBezTo>
                  <a:cubicBezTo>
                    <a:pt x="15" y="2"/>
                    <a:pt x="30" y="4"/>
                    <a:pt x="44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271"/>
            <p:cNvSpPr/>
            <p:nvPr/>
          </p:nvSpPr>
          <p:spPr bwMode="auto">
            <a:xfrm>
              <a:off x="2440" y="920"/>
              <a:ext cx="0" cy="9"/>
            </a:xfrm>
            <a:custGeom>
              <a:avLst/>
              <a:gdLst>
                <a:gd name="T0" fmla="*/ 16 h 16"/>
                <a:gd name="T1" fmla="*/ 0 h 16"/>
                <a:gd name="T2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0"/>
                    <a:pt x="0" y="5"/>
                    <a:pt x="0" y="0"/>
                  </a:cubicBezTo>
                  <a:cubicBezTo>
                    <a:pt x="0" y="5"/>
                    <a:pt x="0" y="10"/>
                    <a:pt x="0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72"/>
            <p:cNvSpPr/>
            <p:nvPr/>
          </p:nvSpPr>
          <p:spPr bwMode="auto">
            <a:xfrm>
              <a:off x="2617" y="632"/>
              <a:ext cx="8" cy="4"/>
            </a:xfrm>
            <a:custGeom>
              <a:avLst/>
              <a:gdLst>
                <a:gd name="T0" fmla="*/ 4 w 8"/>
                <a:gd name="T1" fmla="*/ 4 h 4"/>
                <a:gd name="T2" fmla="*/ 8 w 8"/>
                <a:gd name="T3" fmla="*/ 4 h 4"/>
                <a:gd name="T4" fmla="*/ 8 w 8"/>
                <a:gd name="T5" fmla="*/ 0 h 4"/>
                <a:gd name="T6" fmla="*/ 0 w 8"/>
                <a:gd name="T7" fmla="*/ 0 h 4"/>
                <a:gd name="T8" fmla="*/ 0 w 8"/>
                <a:gd name="T9" fmla="*/ 4 h 4"/>
                <a:gd name="T10" fmla="*/ 4 w 8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4" y="4"/>
                  </a:moveTo>
                  <a:lnTo>
                    <a:pt x="8" y="4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73"/>
            <p:cNvSpPr/>
            <p:nvPr/>
          </p:nvSpPr>
          <p:spPr bwMode="auto">
            <a:xfrm>
              <a:off x="2445" y="956"/>
              <a:ext cx="2" cy="5"/>
            </a:xfrm>
            <a:custGeom>
              <a:avLst/>
              <a:gdLst>
                <a:gd name="T0" fmla="*/ 3 w 3"/>
                <a:gd name="T1" fmla="*/ 9 h 9"/>
                <a:gd name="T2" fmla="*/ 0 w 3"/>
                <a:gd name="T3" fmla="*/ 0 h 9"/>
                <a:gd name="T4" fmla="*/ 3 w 3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cubicBezTo>
                    <a:pt x="2" y="6"/>
                    <a:pt x="1" y="3"/>
                    <a:pt x="0" y="0"/>
                  </a:cubicBezTo>
                  <a:cubicBezTo>
                    <a:pt x="1" y="3"/>
                    <a:pt x="2" y="6"/>
                    <a:pt x="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74"/>
            <p:cNvSpPr/>
            <p:nvPr/>
          </p:nvSpPr>
          <p:spPr bwMode="auto">
            <a:xfrm>
              <a:off x="2436" y="636"/>
              <a:ext cx="189" cy="569"/>
            </a:xfrm>
            <a:custGeom>
              <a:avLst/>
              <a:gdLst>
                <a:gd name="T0" fmla="*/ 210 w 350"/>
                <a:gd name="T1" fmla="*/ 351 h 1055"/>
                <a:gd name="T2" fmla="*/ 196 w 350"/>
                <a:gd name="T3" fmla="*/ 352 h 1055"/>
                <a:gd name="T4" fmla="*/ 167 w 350"/>
                <a:gd name="T5" fmla="*/ 356 h 1055"/>
                <a:gd name="T6" fmla="*/ 140 w 350"/>
                <a:gd name="T7" fmla="*/ 363 h 1055"/>
                <a:gd name="T8" fmla="*/ 110 w 350"/>
                <a:gd name="T9" fmla="*/ 376 h 1055"/>
                <a:gd name="T10" fmla="*/ 96 w 350"/>
                <a:gd name="T11" fmla="*/ 384 h 1055"/>
                <a:gd name="T12" fmla="*/ 83 w 350"/>
                <a:gd name="T13" fmla="*/ 393 h 1055"/>
                <a:gd name="T14" fmla="*/ 79 w 350"/>
                <a:gd name="T15" fmla="*/ 396 h 1055"/>
                <a:gd name="T16" fmla="*/ 49 w 350"/>
                <a:gd name="T17" fmla="*/ 425 h 1055"/>
                <a:gd name="T18" fmla="*/ 39 w 350"/>
                <a:gd name="T19" fmla="*/ 439 h 1055"/>
                <a:gd name="T20" fmla="*/ 8 w 350"/>
                <a:gd name="T21" fmla="*/ 527 h 1055"/>
                <a:gd name="T22" fmla="*/ 8 w 350"/>
                <a:gd name="T23" fmla="*/ 543 h 1055"/>
                <a:gd name="T24" fmla="*/ 17 w 350"/>
                <a:gd name="T25" fmla="*/ 593 h 1055"/>
                <a:gd name="T26" fmla="*/ 20 w 350"/>
                <a:gd name="T27" fmla="*/ 602 h 1055"/>
                <a:gd name="T28" fmla="*/ 36 w 350"/>
                <a:gd name="T29" fmla="*/ 636 h 1055"/>
                <a:gd name="T30" fmla="*/ 41 w 350"/>
                <a:gd name="T31" fmla="*/ 644 h 1055"/>
                <a:gd name="T32" fmla="*/ 60 w 350"/>
                <a:gd name="T33" fmla="*/ 671 h 1055"/>
                <a:gd name="T34" fmla="*/ 64 w 350"/>
                <a:gd name="T35" fmla="*/ 674 h 1055"/>
                <a:gd name="T36" fmla="*/ 172 w 350"/>
                <a:gd name="T37" fmla="*/ 719 h 1055"/>
                <a:gd name="T38" fmla="*/ 216 w 350"/>
                <a:gd name="T39" fmla="*/ 722 h 1055"/>
                <a:gd name="T40" fmla="*/ 256 w 350"/>
                <a:gd name="T41" fmla="*/ 717 h 1055"/>
                <a:gd name="T42" fmla="*/ 293 w 350"/>
                <a:gd name="T43" fmla="*/ 706 h 1055"/>
                <a:gd name="T44" fmla="*/ 315 w 350"/>
                <a:gd name="T45" fmla="*/ 695 h 1055"/>
                <a:gd name="T46" fmla="*/ 343 w 350"/>
                <a:gd name="T47" fmla="*/ 677 h 1055"/>
                <a:gd name="T48" fmla="*/ 343 w 350"/>
                <a:gd name="T49" fmla="*/ 1055 h 1055"/>
                <a:gd name="T50" fmla="*/ 346 w 350"/>
                <a:gd name="T51" fmla="*/ 1055 h 1055"/>
                <a:gd name="T52" fmla="*/ 350 w 350"/>
                <a:gd name="T53" fmla="*/ 1055 h 1055"/>
                <a:gd name="T54" fmla="*/ 350 w 350"/>
                <a:gd name="T55" fmla="*/ 662 h 1055"/>
                <a:gd name="T56" fmla="*/ 338 w 350"/>
                <a:gd name="T57" fmla="*/ 672 h 1055"/>
                <a:gd name="T58" fmla="*/ 68 w 350"/>
                <a:gd name="T59" fmla="*/ 668 h 1055"/>
                <a:gd name="T60" fmla="*/ 68 w 350"/>
                <a:gd name="T61" fmla="*/ 668 h 1055"/>
                <a:gd name="T62" fmla="*/ 66 w 350"/>
                <a:gd name="T63" fmla="*/ 667 h 1055"/>
                <a:gd name="T64" fmla="*/ 66 w 350"/>
                <a:gd name="T65" fmla="*/ 667 h 1055"/>
                <a:gd name="T66" fmla="*/ 36 w 350"/>
                <a:gd name="T67" fmla="*/ 457 h 1055"/>
                <a:gd name="T68" fmla="*/ 197 w 350"/>
                <a:gd name="T69" fmla="*/ 359 h 1055"/>
                <a:gd name="T70" fmla="*/ 210 w 350"/>
                <a:gd name="T71" fmla="*/ 358 h 1055"/>
                <a:gd name="T72" fmla="*/ 338 w 350"/>
                <a:gd name="T73" fmla="*/ 402 h 1055"/>
                <a:gd name="T74" fmla="*/ 350 w 350"/>
                <a:gd name="T75" fmla="*/ 412 h 1055"/>
                <a:gd name="T76" fmla="*/ 350 w 350"/>
                <a:gd name="T77" fmla="*/ 7 h 1055"/>
                <a:gd name="T78" fmla="*/ 350 w 350"/>
                <a:gd name="T79" fmla="*/ 0 h 1055"/>
                <a:gd name="T80" fmla="*/ 343 w 350"/>
                <a:gd name="T81" fmla="*/ 0 h 1055"/>
                <a:gd name="T82" fmla="*/ 343 w 350"/>
                <a:gd name="T83" fmla="*/ 397 h 1055"/>
                <a:gd name="T84" fmla="*/ 210 w 350"/>
                <a:gd name="T85" fmla="*/ 35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0" h="1055">
                  <a:moveTo>
                    <a:pt x="210" y="351"/>
                  </a:moveTo>
                  <a:cubicBezTo>
                    <a:pt x="205" y="351"/>
                    <a:pt x="200" y="352"/>
                    <a:pt x="196" y="352"/>
                  </a:cubicBezTo>
                  <a:cubicBezTo>
                    <a:pt x="186" y="353"/>
                    <a:pt x="176" y="354"/>
                    <a:pt x="167" y="356"/>
                  </a:cubicBezTo>
                  <a:cubicBezTo>
                    <a:pt x="158" y="358"/>
                    <a:pt x="149" y="360"/>
                    <a:pt x="140" y="363"/>
                  </a:cubicBezTo>
                  <a:cubicBezTo>
                    <a:pt x="130" y="367"/>
                    <a:pt x="120" y="371"/>
                    <a:pt x="110" y="376"/>
                  </a:cubicBezTo>
                  <a:cubicBezTo>
                    <a:pt x="105" y="378"/>
                    <a:pt x="100" y="381"/>
                    <a:pt x="96" y="384"/>
                  </a:cubicBezTo>
                  <a:cubicBezTo>
                    <a:pt x="91" y="387"/>
                    <a:pt x="87" y="390"/>
                    <a:pt x="83" y="393"/>
                  </a:cubicBezTo>
                  <a:cubicBezTo>
                    <a:pt x="81" y="394"/>
                    <a:pt x="80" y="395"/>
                    <a:pt x="79" y="396"/>
                  </a:cubicBezTo>
                  <a:cubicBezTo>
                    <a:pt x="68" y="404"/>
                    <a:pt x="58" y="414"/>
                    <a:pt x="49" y="425"/>
                  </a:cubicBezTo>
                  <a:cubicBezTo>
                    <a:pt x="46" y="429"/>
                    <a:pt x="42" y="434"/>
                    <a:pt x="39" y="439"/>
                  </a:cubicBezTo>
                  <a:cubicBezTo>
                    <a:pt x="21" y="465"/>
                    <a:pt x="10" y="495"/>
                    <a:pt x="8" y="527"/>
                  </a:cubicBezTo>
                  <a:cubicBezTo>
                    <a:pt x="8" y="532"/>
                    <a:pt x="8" y="537"/>
                    <a:pt x="8" y="543"/>
                  </a:cubicBezTo>
                  <a:cubicBezTo>
                    <a:pt x="9" y="559"/>
                    <a:pt x="12" y="576"/>
                    <a:pt x="17" y="593"/>
                  </a:cubicBezTo>
                  <a:cubicBezTo>
                    <a:pt x="18" y="596"/>
                    <a:pt x="19" y="599"/>
                    <a:pt x="20" y="602"/>
                  </a:cubicBezTo>
                  <a:cubicBezTo>
                    <a:pt x="24" y="613"/>
                    <a:pt x="30" y="625"/>
                    <a:pt x="36" y="636"/>
                  </a:cubicBezTo>
                  <a:cubicBezTo>
                    <a:pt x="38" y="639"/>
                    <a:pt x="40" y="642"/>
                    <a:pt x="41" y="644"/>
                  </a:cubicBezTo>
                  <a:cubicBezTo>
                    <a:pt x="47" y="653"/>
                    <a:pt x="53" y="662"/>
                    <a:pt x="60" y="671"/>
                  </a:cubicBezTo>
                  <a:cubicBezTo>
                    <a:pt x="61" y="672"/>
                    <a:pt x="62" y="673"/>
                    <a:pt x="64" y="674"/>
                  </a:cubicBezTo>
                  <a:cubicBezTo>
                    <a:pt x="100" y="699"/>
                    <a:pt x="136" y="713"/>
                    <a:pt x="172" y="719"/>
                  </a:cubicBezTo>
                  <a:cubicBezTo>
                    <a:pt x="187" y="721"/>
                    <a:pt x="202" y="723"/>
                    <a:pt x="216" y="722"/>
                  </a:cubicBezTo>
                  <a:cubicBezTo>
                    <a:pt x="230" y="722"/>
                    <a:pt x="243" y="720"/>
                    <a:pt x="256" y="717"/>
                  </a:cubicBezTo>
                  <a:cubicBezTo>
                    <a:pt x="269" y="715"/>
                    <a:pt x="282" y="711"/>
                    <a:pt x="293" y="706"/>
                  </a:cubicBezTo>
                  <a:cubicBezTo>
                    <a:pt x="301" y="703"/>
                    <a:pt x="308" y="699"/>
                    <a:pt x="315" y="695"/>
                  </a:cubicBezTo>
                  <a:cubicBezTo>
                    <a:pt x="325" y="690"/>
                    <a:pt x="334" y="684"/>
                    <a:pt x="343" y="677"/>
                  </a:cubicBezTo>
                  <a:cubicBezTo>
                    <a:pt x="343" y="1055"/>
                    <a:pt x="343" y="1055"/>
                    <a:pt x="343" y="1055"/>
                  </a:cubicBezTo>
                  <a:cubicBezTo>
                    <a:pt x="346" y="1055"/>
                    <a:pt x="346" y="1055"/>
                    <a:pt x="346" y="1055"/>
                  </a:cubicBezTo>
                  <a:cubicBezTo>
                    <a:pt x="350" y="1055"/>
                    <a:pt x="350" y="1055"/>
                    <a:pt x="350" y="1055"/>
                  </a:cubicBezTo>
                  <a:cubicBezTo>
                    <a:pt x="350" y="662"/>
                    <a:pt x="350" y="662"/>
                    <a:pt x="350" y="662"/>
                  </a:cubicBezTo>
                  <a:cubicBezTo>
                    <a:pt x="338" y="672"/>
                    <a:pt x="338" y="672"/>
                    <a:pt x="338" y="672"/>
                  </a:cubicBezTo>
                  <a:cubicBezTo>
                    <a:pt x="281" y="717"/>
                    <a:pt x="176" y="743"/>
                    <a:pt x="68" y="668"/>
                  </a:cubicBezTo>
                  <a:cubicBezTo>
                    <a:pt x="68" y="668"/>
                    <a:pt x="68" y="668"/>
                    <a:pt x="68" y="668"/>
                  </a:cubicBezTo>
                  <a:cubicBezTo>
                    <a:pt x="67" y="668"/>
                    <a:pt x="67" y="667"/>
                    <a:pt x="66" y="667"/>
                  </a:cubicBezTo>
                  <a:cubicBezTo>
                    <a:pt x="66" y="667"/>
                    <a:pt x="66" y="667"/>
                    <a:pt x="66" y="667"/>
                  </a:cubicBezTo>
                  <a:cubicBezTo>
                    <a:pt x="11" y="599"/>
                    <a:pt x="0" y="523"/>
                    <a:pt x="36" y="457"/>
                  </a:cubicBezTo>
                  <a:cubicBezTo>
                    <a:pt x="67" y="400"/>
                    <a:pt x="128" y="363"/>
                    <a:pt x="197" y="359"/>
                  </a:cubicBezTo>
                  <a:cubicBezTo>
                    <a:pt x="201" y="359"/>
                    <a:pt x="206" y="358"/>
                    <a:pt x="210" y="358"/>
                  </a:cubicBezTo>
                  <a:cubicBezTo>
                    <a:pt x="257" y="358"/>
                    <a:pt x="302" y="374"/>
                    <a:pt x="338" y="402"/>
                  </a:cubicBezTo>
                  <a:cubicBezTo>
                    <a:pt x="350" y="412"/>
                    <a:pt x="350" y="412"/>
                    <a:pt x="350" y="412"/>
                  </a:cubicBezTo>
                  <a:cubicBezTo>
                    <a:pt x="350" y="7"/>
                    <a:pt x="350" y="7"/>
                    <a:pt x="350" y="7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397"/>
                    <a:pt x="343" y="397"/>
                    <a:pt x="343" y="397"/>
                  </a:cubicBezTo>
                  <a:cubicBezTo>
                    <a:pt x="307" y="369"/>
                    <a:pt x="261" y="351"/>
                    <a:pt x="210" y="3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75"/>
            <p:cNvSpPr/>
            <p:nvPr/>
          </p:nvSpPr>
          <p:spPr bwMode="auto">
            <a:xfrm>
              <a:off x="1989" y="636"/>
              <a:ext cx="628" cy="569"/>
            </a:xfrm>
            <a:custGeom>
              <a:avLst/>
              <a:gdLst>
                <a:gd name="T0" fmla="*/ 8 w 1164"/>
                <a:gd name="T1" fmla="*/ 684 h 1055"/>
                <a:gd name="T2" fmla="*/ 294 w 1164"/>
                <a:gd name="T3" fmla="*/ 680 h 1055"/>
                <a:gd name="T4" fmla="*/ 294 w 1164"/>
                <a:gd name="T5" fmla="*/ 680 h 1055"/>
                <a:gd name="T6" fmla="*/ 299 w 1164"/>
                <a:gd name="T7" fmla="*/ 675 h 1055"/>
                <a:gd name="T8" fmla="*/ 331 w 1164"/>
                <a:gd name="T9" fmla="*/ 451 h 1055"/>
                <a:gd name="T10" fmla="*/ 143 w 1164"/>
                <a:gd name="T11" fmla="*/ 344 h 1055"/>
                <a:gd name="T12" fmla="*/ 8 w 1164"/>
                <a:gd name="T13" fmla="*/ 389 h 1055"/>
                <a:gd name="T14" fmla="*/ 8 w 1164"/>
                <a:gd name="T15" fmla="*/ 7 h 1055"/>
                <a:gd name="T16" fmla="*/ 1164 w 1164"/>
                <a:gd name="T17" fmla="*/ 7 h 1055"/>
                <a:gd name="T18" fmla="*/ 1164 w 1164"/>
                <a:gd name="T19" fmla="*/ 0 h 1055"/>
                <a:gd name="T20" fmla="*/ 0 w 1164"/>
                <a:gd name="T21" fmla="*/ 0 h 1055"/>
                <a:gd name="T22" fmla="*/ 0 w 1164"/>
                <a:gd name="T23" fmla="*/ 405 h 1055"/>
                <a:gd name="T24" fmla="*/ 143 w 1164"/>
                <a:gd name="T25" fmla="*/ 351 h 1055"/>
                <a:gd name="T26" fmla="*/ 292 w 1164"/>
                <a:gd name="T27" fmla="*/ 671 h 1055"/>
                <a:gd name="T28" fmla="*/ 289 w 1164"/>
                <a:gd name="T29" fmla="*/ 674 h 1055"/>
                <a:gd name="T30" fmla="*/ 0 w 1164"/>
                <a:gd name="T31" fmla="*/ 669 h 1055"/>
                <a:gd name="T32" fmla="*/ 0 w 1164"/>
                <a:gd name="T33" fmla="*/ 1055 h 1055"/>
                <a:gd name="T34" fmla="*/ 8 w 1164"/>
                <a:gd name="T35" fmla="*/ 1055 h 1055"/>
                <a:gd name="T36" fmla="*/ 8 w 1164"/>
                <a:gd name="T37" fmla="*/ 684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4" h="1055">
                  <a:moveTo>
                    <a:pt x="8" y="684"/>
                  </a:moveTo>
                  <a:cubicBezTo>
                    <a:pt x="76" y="736"/>
                    <a:pt x="186" y="754"/>
                    <a:pt x="294" y="680"/>
                  </a:cubicBezTo>
                  <a:cubicBezTo>
                    <a:pt x="294" y="680"/>
                    <a:pt x="294" y="680"/>
                    <a:pt x="294" y="680"/>
                  </a:cubicBezTo>
                  <a:cubicBezTo>
                    <a:pt x="296" y="678"/>
                    <a:pt x="297" y="677"/>
                    <a:pt x="299" y="675"/>
                  </a:cubicBezTo>
                  <a:cubicBezTo>
                    <a:pt x="357" y="603"/>
                    <a:pt x="369" y="521"/>
                    <a:pt x="331" y="451"/>
                  </a:cubicBezTo>
                  <a:cubicBezTo>
                    <a:pt x="295" y="385"/>
                    <a:pt x="223" y="344"/>
                    <a:pt x="143" y="344"/>
                  </a:cubicBezTo>
                  <a:cubicBezTo>
                    <a:pt x="93" y="344"/>
                    <a:pt x="46" y="360"/>
                    <a:pt x="8" y="38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64" y="7"/>
                    <a:pt x="1164" y="7"/>
                    <a:pt x="1164" y="7"/>
                  </a:cubicBezTo>
                  <a:cubicBezTo>
                    <a:pt x="1164" y="0"/>
                    <a:pt x="1164" y="0"/>
                    <a:pt x="11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37" y="372"/>
                    <a:pt x="87" y="351"/>
                    <a:pt x="143" y="351"/>
                  </a:cubicBezTo>
                  <a:cubicBezTo>
                    <a:pt x="301" y="351"/>
                    <a:pt x="417" y="518"/>
                    <a:pt x="292" y="671"/>
                  </a:cubicBezTo>
                  <a:cubicBezTo>
                    <a:pt x="292" y="672"/>
                    <a:pt x="290" y="673"/>
                    <a:pt x="289" y="674"/>
                  </a:cubicBezTo>
                  <a:cubicBezTo>
                    <a:pt x="182" y="748"/>
                    <a:pt x="68" y="730"/>
                    <a:pt x="0" y="669"/>
                  </a:cubicBezTo>
                  <a:cubicBezTo>
                    <a:pt x="0" y="1055"/>
                    <a:pt x="0" y="1055"/>
                    <a:pt x="0" y="1055"/>
                  </a:cubicBezTo>
                  <a:cubicBezTo>
                    <a:pt x="8" y="1055"/>
                    <a:pt x="8" y="1055"/>
                    <a:pt x="8" y="1055"/>
                  </a:cubicBezTo>
                  <a:lnTo>
                    <a:pt x="8" y="6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76"/>
            <p:cNvSpPr/>
            <p:nvPr/>
          </p:nvSpPr>
          <p:spPr bwMode="auto">
            <a:xfrm>
              <a:off x="2439" y="886"/>
              <a:ext cx="6" cy="15"/>
            </a:xfrm>
            <a:custGeom>
              <a:avLst/>
              <a:gdLst>
                <a:gd name="T0" fmla="*/ 10 w 10"/>
                <a:gd name="T1" fmla="*/ 0 h 28"/>
                <a:gd name="T2" fmla="*/ 0 w 10"/>
                <a:gd name="T3" fmla="*/ 28 h 28"/>
                <a:gd name="T4" fmla="*/ 10 w 10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8">
                  <a:moveTo>
                    <a:pt x="10" y="0"/>
                  </a:moveTo>
                  <a:cubicBezTo>
                    <a:pt x="6" y="9"/>
                    <a:pt x="2" y="18"/>
                    <a:pt x="0" y="28"/>
                  </a:cubicBezTo>
                  <a:cubicBezTo>
                    <a:pt x="2" y="18"/>
                    <a:pt x="6" y="9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277"/>
            <p:cNvSpPr/>
            <p:nvPr/>
          </p:nvSpPr>
          <p:spPr bwMode="auto">
            <a:xfrm>
              <a:off x="2452" y="821"/>
              <a:ext cx="97" cy="52"/>
            </a:xfrm>
            <a:custGeom>
              <a:avLst/>
              <a:gdLst>
                <a:gd name="T0" fmla="*/ 0 w 180"/>
                <a:gd name="T1" fmla="*/ 95 h 95"/>
                <a:gd name="T2" fmla="*/ 180 w 180"/>
                <a:gd name="T3" fmla="*/ 0 h 95"/>
                <a:gd name="T4" fmla="*/ 0 w 180"/>
                <a:gd name="T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" h="95">
                  <a:moveTo>
                    <a:pt x="0" y="95"/>
                  </a:moveTo>
                  <a:cubicBezTo>
                    <a:pt x="37" y="36"/>
                    <a:pt x="105" y="0"/>
                    <a:pt x="180" y="0"/>
                  </a:cubicBezTo>
                  <a:cubicBezTo>
                    <a:pt x="105" y="0"/>
                    <a:pt x="37" y="36"/>
                    <a:pt x="0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278"/>
            <p:cNvSpPr/>
            <p:nvPr/>
          </p:nvSpPr>
          <p:spPr bwMode="auto">
            <a:xfrm>
              <a:off x="2436" y="901"/>
              <a:ext cx="3" cy="23"/>
            </a:xfrm>
            <a:custGeom>
              <a:avLst/>
              <a:gdLst>
                <a:gd name="T0" fmla="*/ 0 w 6"/>
                <a:gd name="T1" fmla="*/ 42 h 42"/>
                <a:gd name="T2" fmla="*/ 6 w 6"/>
                <a:gd name="T3" fmla="*/ 0 h 42"/>
                <a:gd name="T4" fmla="*/ 0 w 6"/>
                <a:gd name="T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2">
                  <a:moveTo>
                    <a:pt x="0" y="42"/>
                  </a:moveTo>
                  <a:cubicBezTo>
                    <a:pt x="0" y="28"/>
                    <a:pt x="2" y="13"/>
                    <a:pt x="6" y="0"/>
                  </a:cubicBezTo>
                  <a:cubicBezTo>
                    <a:pt x="2" y="13"/>
                    <a:pt x="0" y="28"/>
                    <a:pt x="0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79"/>
            <p:cNvSpPr/>
            <p:nvPr/>
          </p:nvSpPr>
          <p:spPr bwMode="auto">
            <a:xfrm>
              <a:off x="2436" y="636"/>
              <a:ext cx="185" cy="569"/>
            </a:xfrm>
            <a:custGeom>
              <a:avLst/>
              <a:gdLst>
                <a:gd name="T0" fmla="*/ 336 w 344"/>
                <a:gd name="T1" fmla="*/ 382 h 1055"/>
                <a:gd name="T2" fmla="*/ 211 w 344"/>
                <a:gd name="T3" fmla="*/ 344 h 1055"/>
                <a:gd name="T4" fmla="*/ 31 w 344"/>
                <a:gd name="T5" fmla="*/ 439 h 1055"/>
                <a:gd name="T6" fmla="*/ 23 w 344"/>
                <a:gd name="T7" fmla="*/ 451 h 1055"/>
                <a:gd name="T8" fmla="*/ 17 w 344"/>
                <a:gd name="T9" fmla="*/ 464 h 1055"/>
                <a:gd name="T10" fmla="*/ 7 w 344"/>
                <a:gd name="T11" fmla="*/ 492 h 1055"/>
                <a:gd name="T12" fmla="*/ 1 w 344"/>
                <a:gd name="T13" fmla="*/ 534 h 1055"/>
                <a:gd name="T14" fmla="*/ 55 w 344"/>
                <a:gd name="T15" fmla="*/ 675 h 1055"/>
                <a:gd name="T16" fmla="*/ 60 w 344"/>
                <a:gd name="T17" fmla="*/ 679 h 1055"/>
                <a:gd name="T18" fmla="*/ 336 w 344"/>
                <a:gd name="T19" fmla="*/ 691 h 1055"/>
                <a:gd name="T20" fmla="*/ 336 w 344"/>
                <a:gd name="T21" fmla="*/ 1055 h 1055"/>
                <a:gd name="T22" fmla="*/ 344 w 344"/>
                <a:gd name="T23" fmla="*/ 1055 h 1055"/>
                <a:gd name="T24" fmla="*/ 344 w 344"/>
                <a:gd name="T25" fmla="*/ 677 h 1055"/>
                <a:gd name="T26" fmla="*/ 316 w 344"/>
                <a:gd name="T27" fmla="*/ 695 h 1055"/>
                <a:gd name="T28" fmla="*/ 294 w 344"/>
                <a:gd name="T29" fmla="*/ 706 h 1055"/>
                <a:gd name="T30" fmla="*/ 257 w 344"/>
                <a:gd name="T31" fmla="*/ 717 h 1055"/>
                <a:gd name="T32" fmla="*/ 217 w 344"/>
                <a:gd name="T33" fmla="*/ 722 h 1055"/>
                <a:gd name="T34" fmla="*/ 173 w 344"/>
                <a:gd name="T35" fmla="*/ 719 h 1055"/>
                <a:gd name="T36" fmla="*/ 65 w 344"/>
                <a:gd name="T37" fmla="*/ 674 h 1055"/>
                <a:gd name="T38" fmla="*/ 61 w 344"/>
                <a:gd name="T39" fmla="*/ 671 h 1055"/>
                <a:gd name="T40" fmla="*/ 42 w 344"/>
                <a:gd name="T41" fmla="*/ 644 h 1055"/>
                <a:gd name="T42" fmla="*/ 37 w 344"/>
                <a:gd name="T43" fmla="*/ 636 h 1055"/>
                <a:gd name="T44" fmla="*/ 21 w 344"/>
                <a:gd name="T45" fmla="*/ 602 h 1055"/>
                <a:gd name="T46" fmla="*/ 18 w 344"/>
                <a:gd name="T47" fmla="*/ 593 h 1055"/>
                <a:gd name="T48" fmla="*/ 9 w 344"/>
                <a:gd name="T49" fmla="*/ 543 h 1055"/>
                <a:gd name="T50" fmla="*/ 9 w 344"/>
                <a:gd name="T51" fmla="*/ 527 h 1055"/>
                <a:gd name="T52" fmla="*/ 40 w 344"/>
                <a:gd name="T53" fmla="*/ 439 h 1055"/>
                <a:gd name="T54" fmla="*/ 50 w 344"/>
                <a:gd name="T55" fmla="*/ 425 h 1055"/>
                <a:gd name="T56" fmla="*/ 80 w 344"/>
                <a:gd name="T57" fmla="*/ 396 h 1055"/>
                <a:gd name="T58" fmla="*/ 84 w 344"/>
                <a:gd name="T59" fmla="*/ 393 h 1055"/>
                <a:gd name="T60" fmla="*/ 97 w 344"/>
                <a:gd name="T61" fmla="*/ 384 h 1055"/>
                <a:gd name="T62" fmla="*/ 111 w 344"/>
                <a:gd name="T63" fmla="*/ 376 h 1055"/>
                <a:gd name="T64" fmla="*/ 141 w 344"/>
                <a:gd name="T65" fmla="*/ 363 h 1055"/>
                <a:gd name="T66" fmla="*/ 168 w 344"/>
                <a:gd name="T67" fmla="*/ 356 h 1055"/>
                <a:gd name="T68" fmla="*/ 197 w 344"/>
                <a:gd name="T69" fmla="*/ 352 h 1055"/>
                <a:gd name="T70" fmla="*/ 211 w 344"/>
                <a:gd name="T71" fmla="*/ 351 h 1055"/>
                <a:gd name="T72" fmla="*/ 344 w 344"/>
                <a:gd name="T73" fmla="*/ 397 h 1055"/>
                <a:gd name="T74" fmla="*/ 344 w 344"/>
                <a:gd name="T75" fmla="*/ 0 h 1055"/>
                <a:gd name="T76" fmla="*/ 336 w 344"/>
                <a:gd name="T77" fmla="*/ 0 h 1055"/>
                <a:gd name="T78" fmla="*/ 336 w 344"/>
                <a:gd name="T79" fmla="*/ 7 h 1055"/>
                <a:gd name="T80" fmla="*/ 336 w 344"/>
                <a:gd name="T81" fmla="*/ 382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4" h="1055">
                  <a:moveTo>
                    <a:pt x="336" y="382"/>
                  </a:moveTo>
                  <a:cubicBezTo>
                    <a:pt x="300" y="358"/>
                    <a:pt x="256" y="344"/>
                    <a:pt x="211" y="344"/>
                  </a:cubicBezTo>
                  <a:cubicBezTo>
                    <a:pt x="136" y="344"/>
                    <a:pt x="68" y="380"/>
                    <a:pt x="31" y="439"/>
                  </a:cubicBezTo>
                  <a:cubicBezTo>
                    <a:pt x="28" y="443"/>
                    <a:pt x="26" y="447"/>
                    <a:pt x="23" y="451"/>
                  </a:cubicBezTo>
                  <a:cubicBezTo>
                    <a:pt x="21" y="455"/>
                    <a:pt x="19" y="460"/>
                    <a:pt x="17" y="464"/>
                  </a:cubicBezTo>
                  <a:cubicBezTo>
                    <a:pt x="13" y="473"/>
                    <a:pt x="9" y="482"/>
                    <a:pt x="7" y="492"/>
                  </a:cubicBezTo>
                  <a:cubicBezTo>
                    <a:pt x="3" y="505"/>
                    <a:pt x="1" y="520"/>
                    <a:pt x="1" y="534"/>
                  </a:cubicBezTo>
                  <a:cubicBezTo>
                    <a:pt x="0" y="581"/>
                    <a:pt x="19" y="630"/>
                    <a:pt x="55" y="675"/>
                  </a:cubicBezTo>
                  <a:cubicBezTo>
                    <a:pt x="57" y="677"/>
                    <a:pt x="58" y="678"/>
                    <a:pt x="60" y="679"/>
                  </a:cubicBezTo>
                  <a:cubicBezTo>
                    <a:pt x="168" y="754"/>
                    <a:pt x="273" y="734"/>
                    <a:pt x="336" y="691"/>
                  </a:cubicBezTo>
                  <a:cubicBezTo>
                    <a:pt x="336" y="1055"/>
                    <a:pt x="336" y="1055"/>
                    <a:pt x="336" y="1055"/>
                  </a:cubicBezTo>
                  <a:cubicBezTo>
                    <a:pt x="344" y="1055"/>
                    <a:pt x="344" y="1055"/>
                    <a:pt x="344" y="1055"/>
                  </a:cubicBezTo>
                  <a:cubicBezTo>
                    <a:pt x="344" y="677"/>
                    <a:pt x="344" y="677"/>
                    <a:pt x="344" y="677"/>
                  </a:cubicBezTo>
                  <a:cubicBezTo>
                    <a:pt x="335" y="684"/>
                    <a:pt x="326" y="690"/>
                    <a:pt x="316" y="695"/>
                  </a:cubicBezTo>
                  <a:cubicBezTo>
                    <a:pt x="309" y="699"/>
                    <a:pt x="302" y="703"/>
                    <a:pt x="294" y="706"/>
                  </a:cubicBezTo>
                  <a:cubicBezTo>
                    <a:pt x="283" y="711"/>
                    <a:pt x="270" y="715"/>
                    <a:pt x="257" y="717"/>
                  </a:cubicBezTo>
                  <a:cubicBezTo>
                    <a:pt x="244" y="720"/>
                    <a:pt x="231" y="722"/>
                    <a:pt x="217" y="722"/>
                  </a:cubicBezTo>
                  <a:cubicBezTo>
                    <a:pt x="203" y="723"/>
                    <a:pt x="188" y="721"/>
                    <a:pt x="173" y="719"/>
                  </a:cubicBezTo>
                  <a:cubicBezTo>
                    <a:pt x="137" y="713"/>
                    <a:pt x="101" y="699"/>
                    <a:pt x="65" y="674"/>
                  </a:cubicBezTo>
                  <a:cubicBezTo>
                    <a:pt x="63" y="673"/>
                    <a:pt x="62" y="672"/>
                    <a:pt x="61" y="671"/>
                  </a:cubicBezTo>
                  <a:cubicBezTo>
                    <a:pt x="54" y="662"/>
                    <a:pt x="48" y="653"/>
                    <a:pt x="42" y="644"/>
                  </a:cubicBezTo>
                  <a:cubicBezTo>
                    <a:pt x="41" y="642"/>
                    <a:pt x="39" y="639"/>
                    <a:pt x="37" y="636"/>
                  </a:cubicBezTo>
                  <a:cubicBezTo>
                    <a:pt x="31" y="625"/>
                    <a:pt x="25" y="613"/>
                    <a:pt x="21" y="602"/>
                  </a:cubicBezTo>
                  <a:cubicBezTo>
                    <a:pt x="20" y="599"/>
                    <a:pt x="19" y="596"/>
                    <a:pt x="18" y="593"/>
                  </a:cubicBezTo>
                  <a:cubicBezTo>
                    <a:pt x="13" y="576"/>
                    <a:pt x="10" y="559"/>
                    <a:pt x="9" y="543"/>
                  </a:cubicBezTo>
                  <a:cubicBezTo>
                    <a:pt x="9" y="537"/>
                    <a:pt x="9" y="532"/>
                    <a:pt x="9" y="527"/>
                  </a:cubicBezTo>
                  <a:cubicBezTo>
                    <a:pt x="11" y="495"/>
                    <a:pt x="22" y="465"/>
                    <a:pt x="40" y="439"/>
                  </a:cubicBezTo>
                  <a:cubicBezTo>
                    <a:pt x="43" y="434"/>
                    <a:pt x="47" y="429"/>
                    <a:pt x="50" y="425"/>
                  </a:cubicBezTo>
                  <a:cubicBezTo>
                    <a:pt x="59" y="414"/>
                    <a:pt x="69" y="404"/>
                    <a:pt x="80" y="396"/>
                  </a:cubicBezTo>
                  <a:cubicBezTo>
                    <a:pt x="81" y="395"/>
                    <a:pt x="82" y="394"/>
                    <a:pt x="84" y="393"/>
                  </a:cubicBezTo>
                  <a:cubicBezTo>
                    <a:pt x="88" y="390"/>
                    <a:pt x="92" y="387"/>
                    <a:pt x="97" y="384"/>
                  </a:cubicBezTo>
                  <a:cubicBezTo>
                    <a:pt x="101" y="381"/>
                    <a:pt x="106" y="378"/>
                    <a:pt x="111" y="376"/>
                  </a:cubicBezTo>
                  <a:cubicBezTo>
                    <a:pt x="121" y="371"/>
                    <a:pt x="131" y="367"/>
                    <a:pt x="141" y="363"/>
                  </a:cubicBezTo>
                  <a:cubicBezTo>
                    <a:pt x="150" y="360"/>
                    <a:pt x="159" y="358"/>
                    <a:pt x="168" y="356"/>
                  </a:cubicBezTo>
                  <a:cubicBezTo>
                    <a:pt x="177" y="354"/>
                    <a:pt x="187" y="353"/>
                    <a:pt x="197" y="352"/>
                  </a:cubicBezTo>
                  <a:cubicBezTo>
                    <a:pt x="201" y="352"/>
                    <a:pt x="206" y="351"/>
                    <a:pt x="211" y="351"/>
                  </a:cubicBezTo>
                  <a:cubicBezTo>
                    <a:pt x="262" y="351"/>
                    <a:pt x="308" y="369"/>
                    <a:pt x="344" y="397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36" y="7"/>
                    <a:pt x="336" y="7"/>
                    <a:pt x="336" y="7"/>
                  </a:cubicBezTo>
                  <a:lnTo>
                    <a:pt x="336" y="3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80"/>
            <p:cNvSpPr/>
            <p:nvPr/>
          </p:nvSpPr>
          <p:spPr bwMode="auto">
            <a:xfrm>
              <a:off x="2458" y="983"/>
              <a:ext cx="71" cy="41"/>
            </a:xfrm>
            <a:custGeom>
              <a:avLst/>
              <a:gdLst>
                <a:gd name="T0" fmla="*/ 19 w 131"/>
                <a:gd name="T1" fmla="*/ 27 h 75"/>
                <a:gd name="T2" fmla="*/ 0 w 131"/>
                <a:gd name="T3" fmla="*/ 0 h 75"/>
                <a:gd name="T4" fmla="*/ 19 w 131"/>
                <a:gd name="T5" fmla="*/ 27 h 75"/>
                <a:gd name="T6" fmla="*/ 23 w 131"/>
                <a:gd name="T7" fmla="*/ 30 h 75"/>
                <a:gd name="T8" fmla="*/ 131 w 131"/>
                <a:gd name="T9" fmla="*/ 75 h 75"/>
                <a:gd name="T10" fmla="*/ 23 w 131"/>
                <a:gd name="T11" fmla="*/ 30 h 75"/>
                <a:gd name="T12" fmla="*/ 19 w 131"/>
                <a:gd name="T13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5">
                  <a:moveTo>
                    <a:pt x="19" y="27"/>
                  </a:moveTo>
                  <a:cubicBezTo>
                    <a:pt x="12" y="18"/>
                    <a:pt x="6" y="9"/>
                    <a:pt x="0" y="0"/>
                  </a:cubicBezTo>
                  <a:cubicBezTo>
                    <a:pt x="6" y="9"/>
                    <a:pt x="12" y="18"/>
                    <a:pt x="19" y="27"/>
                  </a:cubicBezTo>
                  <a:cubicBezTo>
                    <a:pt x="20" y="28"/>
                    <a:pt x="21" y="29"/>
                    <a:pt x="23" y="30"/>
                  </a:cubicBezTo>
                  <a:cubicBezTo>
                    <a:pt x="59" y="55"/>
                    <a:pt x="95" y="69"/>
                    <a:pt x="131" y="75"/>
                  </a:cubicBezTo>
                  <a:cubicBezTo>
                    <a:pt x="95" y="69"/>
                    <a:pt x="59" y="55"/>
                    <a:pt x="23" y="30"/>
                  </a:cubicBezTo>
                  <a:cubicBezTo>
                    <a:pt x="21" y="29"/>
                    <a:pt x="20" y="28"/>
                    <a:pt x="19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81"/>
            <p:cNvSpPr/>
            <p:nvPr/>
          </p:nvSpPr>
          <p:spPr bwMode="auto">
            <a:xfrm>
              <a:off x="2594" y="1011"/>
              <a:ext cx="12" cy="6"/>
            </a:xfrm>
            <a:custGeom>
              <a:avLst/>
              <a:gdLst>
                <a:gd name="T0" fmla="*/ 22 w 22"/>
                <a:gd name="T1" fmla="*/ 0 h 11"/>
                <a:gd name="T2" fmla="*/ 0 w 22"/>
                <a:gd name="T3" fmla="*/ 11 h 11"/>
                <a:gd name="T4" fmla="*/ 22 w 2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cubicBezTo>
                    <a:pt x="15" y="4"/>
                    <a:pt x="8" y="8"/>
                    <a:pt x="0" y="11"/>
                  </a:cubicBezTo>
                  <a:cubicBezTo>
                    <a:pt x="8" y="8"/>
                    <a:pt x="15" y="4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282"/>
            <p:cNvSpPr/>
            <p:nvPr/>
          </p:nvSpPr>
          <p:spPr bwMode="auto">
            <a:xfrm>
              <a:off x="2440" y="873"/>
              <a:ext cx="17" cy="47"/>
            </a:xfrm>
            <a:custGeom>
              <a:avLst/>
              <a:gdLst>
                <a:gd name="T0" fmla="*/ 0 w 31"/>
                <a:gd name="T1" fmla="*/ 88 h 88"/>
                <a:gd name="T2" fmla="*/ 31 w 31"/>
                <a:gd name="T3" fmla="*/ 0 h 88"/>
                <a:gd name="T4" fmla="*/ 0 w 31"/>
                <a:gd name="T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88">
                  <a:moveTo>
                    <a:pt x="0" y="88"/>
                  </a:moveTo>
                  <a:cubicBezTo>
                    <a:pt x="2" y="56"/>
                    <a:pt x="13" y="26"/>
                    <a:pt x="31" y="0"/>
                  </a:cubicBezTo>
                  <a:cubicBezTo>
                    <a:pt x="13" y="26"/>
                    <a:pt x="2" y="56"/>
                    <a:pt x="0" y="8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83"/>
            <p:cNvSpPr/>
            <p:nvPr/>
          </p:nvSpPr>
          <p:spPr bwMode="auto">
            <a:xfrm>
              <a:off x="2463" y="849"/>
              <a:ext cx="16" cy="16"/>
            </a:xfrm>
            <a:custGeom>
              <a:avLst/>
              <a:gdLst>
                <a:gd name="T0" fmla="*/ 30 w 30"/>
                <a:gd name="T1" fmla="*/ 0 h 29"/>
                <a:gd name="T2" fmla="*/ 0 w 30"/>
                <a:gd name="T3" fmla="*/ 29 h 29"/>
                <a:gd name="T4" fmla="*/ 30 w 3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9">
                  <a:moveTo>
                    <a:pt x="30" y="0"/>
                  </a:moveTo>
                  <a:cubicBezTo>
                    <a:pt x="19" y="8"/>
                    <a:pt x="9" y="18"/>
                    <a:pt x="0" y="29"/>
                  </a:cubicBezTo>
                  <a:cubicBezTo>
                    <a:pt x="9" y="18"/>
                    <a:pt x="19" y="8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284"/>
            <p:cNvSpPr/>
            <p:nvPr/>
          </p:nvSpPr>
          <p:spPr bwMode="auto">
            <a:xfrm>
              <a:off x="2440" y="929"/>
              <a:ext cx="5" cy="27"/>
            </a:xfrm>
            <a:custGeom>
              <a:avLst/>
              <a:gdLst>
                <a:gd name="T0" fmla="*/ 9 w 9"/>
                <a:gd name="T1" fmla="*/ 50 h 50"/>
                <a:gd name="T2" fmla="*/ 0 w 9"/>
                <a:gd name="T3" fmla="*/ 0 h 50"/>
                <a:gd name="T4" fmla="*/ 9 w 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0">
                  <a:moveTo>
                    <a:pt x="9" y="50"/>
                  </a:moveTo>
                  <a:cubicBezTo>
                    <a:pt x="4" y="33"/>
                    <a:pt x="1" y="16"/>
                    <a:pt x="0" y="0"/>
                  </a:cubicBezTo>
                  <a:cubicBezTo>
                    <a:pt x="1" y="16"/>
                    <a:pt x="4" y="33"/>
                    <a:pt x="9" y="5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285"/>
            <p:cNvSpPr/>
            <p:nvPr/>
          </p:nvSpPr>
          <p:spPr bwMode="auto">
            <a:xfrm>
              <a:off x="2526" y="826"/>
              <a:ext cx="16" cy="2"/>
            </a:xfrm>
            <a:custGeom>
              <a:avLst/>
              <a:gdLst>
                <a:gd name="T0" fmla="*/ 0 w 29"/>
                <a:gd name="T1" fmla="*/ 4 h 4"/>
                <a:gd name="T2" fmla="*/ 29 w 29"/>
                <a:gd name="T3" fmla="*/ 0 h 4"/>
                <a:gd name="T4" fmla="*/ 0 w 2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">
                  <a:moveTo>
                    <a:pt x="0" y="4"/>
                  </a:moveTo>
                  <a:cubicBezTo>
                    <a:pt x="9" y="2"/>
                    <a:pt x="19" y="1"/>
                    <a:pt x="29" y="0"/>
                  </a:cubicBezTo>
                  <a:cubicBezTo>
                    <a:pt x="19" y="1"/>
                    <a:pt x="9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286"/>
            <p:cNvSpPr/>
            <p:nvPr/>
          </p:nvSpPr>
          <p:spPr bwMode="auto">
            <a:xfrm>
              <a:off x="2553" y="1023"/>
              <a:ext cx="21" cy="2"/>
            </a:xfrm>
            <a:custGeom>
              <a:avLst/>
              <a:gdLst>
                <a:gd name="T0" fmla="*/ 40 w 40"/>
                <a:gd name="T1" fmla="*/ 0 h 5"/>
                <a:gd name="T2" fmla="*/ 0 w 40"/>
                <a:gd name="T3" fmla="*/ 5 h 5"/>
                <a:gd name="T4" fmla="*/ 40 w 4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">
                  <a:moveTo>
                    <a:pt x="40" y="0"/>
                  </a:moveTo>
                  <a:cubicBezTo>
                    <a:pt x="27" y="3"/>
                    <a:pt x="14" y="5"/>
                    <a:pt x="0" y="5"/>
                  </a:cubicBezTo>
                  <a:cubicBezTo>
                    <a:pt x="14" y="5"/>
                    <a:pt x="27" y="3"/>
                    <a:pt x="4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287"/>
            <p:cNvSpPr/>
            <p:nvPr/>
          </p:nvSpPr>
          <p:spPr bwMode="auto">
            <a:xfrm>
              <a:off x="2495" y="832"/>
              <a:ext cx="17" cy="7"/>
            </a:xfrm>
            <a:custGeom>
              <a:avLst/>
              <a:gdLst>
                <a:gd name="T0" fmla="*/ 0 w 30"/>
                <a:gd name="T1" fmla="*/ 13 h 13"/>
                <a:gd name="T2" fmla="*/ 30 w 30"/>
                <a:gd name="T3" fmla="*/ 0 h 13"/>
                <a:gd name="T4" fmla="*/ 0 w 30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3">
                  <a:moveTo>
                    <a:pt x="0" y="13"/>
                  </a:moveTo>
                  <a:cubicBezTo>
                    <a:pt x="10" y="8"/>
                    <a:pt x="20" y="4"/>
                    <a:pt x="30" y="0"/>
                  </a:cubicBezTo>
                  <a:cubicBezTo>
                    <a:pt x="20" y="4"/>
                    <a:pt x="10" y="8"/>
                    <a:pt x="0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288"/>
            <p:cNvSpPr/>
            <p:nvPr/>
          </p:nvSpPr>
          <p:spPr bwMode="auto">
            <a:xfrm>
              <a:off x="2447" y="961"/>
              <a:ext cx="9" cy="18"/>
            </a:xfrm>
            <a:custGeom>
              <a:avLst/>
              <a:gdLst>
                <a:gd name="T0" fmla="*/ 16 w 16"/>
                <a:gd name="T1" fmla="*/ 34 h 34"/>
                <a:gd name="T2" fmla="*/ 0 w 16"/>
                <a:gd name="T3" fmla="*/ 0 h 34"/>
                <a:gd name="T4" fmla="*/ 16 w 16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4">
                  <a:moveTo>
                    <a:pt x="16" y="34"/>
                  </a:moveTo>
                  <a:cubicBezTo>
                    <a:pt x="10" y="23"/>
                    <a:pt x="4" y="11"/>
                    <a:pt x="0" y="0"/>
                  </a:cubicBezTo>
                  <a:cubicBezTo>
                    <a:pt x="4" y="11"/>
                    <a:pt x="10" y="23"/>
                    <a:pt x="16" y="3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289"/>
            <p:cNvSpPr/>
            <p:nvPr/>
          </p:nvSpPr>
          <p:spPr bwMode="auto">
            <a:xfrm>
              <a:off x="2481" y="843"/>
              <a:ext cx="7" cy="5"/>
            </a:xfrm>
            <a:custGeom>
              <a:avLst/>
              <a:gdLst>
                <a:gd name="T0" fmla="*/ 0 w 13"/>
                <a:gd name="T1" fmla="*/ 9 h 9"/>
                <a:gd name="T2" fmla="*/ 13 w 13"/>
                <a:gd name="T3" fmla="*/ 0 h 9"/>
                <a:gd name="T4" fmla="*/ 0 w 13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9">
                  <a:moveTo>
                    <a:pt x="0" y="9"/>
                  </a:moveTo>
                  <a:cubicBezTo>
                    <a:pt x="4" y="6"/>
                    <a:pt x="8" y="3"/>
                    <a:pt x="13" y="0"/>
                  </a:cubicBezTo>
                  <a:cubicBezTo>
                    <a:pt x="8" y="3"/>
                    <a:pt x="4" y="6"/>
                    <a:pt x="0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90"/>
            <p:cNvSpPr/>
            <p:nvPr/>
          </p:nvSpPr>
          <p:spPr bwMode="auto">
            <a:xfrm>
              <a:off x="3038" y="1219"/>
              <a:ext cx="218" cy="569"/>
            </a:xfrm>
            <a:custGeom>
              <a:avLst/>
              <a:gdLst>
                <a:gd name="T0" fmla="*/ 396 w 404"/>
                <a:gd name="T1" fmla="*/ 371 h 1055"/>
                <a:gd name="T2" fmla="*/ 274 w 404"/>
                <a:gd name="T3" fmla="*/ 333 h 1055"/>
                <a:gd name="T4" fmla="*/ 122 w 404"/>
                <a:gd name="T5" fmla="*/ 650 h 1055"/>
                <a:gd name="T6" fmla="*/ 128 w 404"/>
                <a:gd name="T7" fmla="*/ 656 h 1055"/>
                <a:gd name="T8" fmla="*/ 396 w 404"/>
                <a:gd name="T9" fmla="*/ 666 h 1055"/>
                <a:gd name="T10" fmla="*/ 396 w 404"/>
                <a:gd name="T11" fmla="*/ 1043 h 1055"/>
                <a:gd name="T12" fmla="*/ 398 w 404"/>
                <a:gd name="T13" fmla="*/ 1043 h 1055"/>
                <a:gd name="T14" fmla="*/ 398 w 404"/>
                <a:gd name="T15" fmla="*/ 1055 h 1055"/>
                <a:gd name="T16" fmla="*/ 404 w 404"/>
                <a:gd name="T17" fmla="*/ 1055 h 1055"/>
                <a:gd name="T18" fmla="*/ 404 w 404"/>
                <a:gd name="T19" fmla="*/ 651 h 1055"/>
                <a:gd name="T20" fmla="*/ 391 w 404"/>
                <a:gd name="T21" fmla="*/ 660 h 1055"/>
                <a:gd name="T22" fmla="*/ 133 w 404"/>
                <a:gd name="T23" fmla="*/ 650 h 1055"/>
                <a:gd name="T24" fmla="*/ 128 w 404"/>
                <a:gd name="T25" fmla="*/ 645 h 1055"/>
                <a:gd name="T26" fmla="*/ 100 w 404"/>
                <a:gd name="T27" fmla="*/ 438 h 1055"/>
                <a:gd name="T28" fmla="*/ 274 w 404"/>
                <a:gd name="T29" fmla="*/ 340 h 1055"/>
                <a:gd name="T30" fmla="*/ 391 w 404"/>
                <a:gd name="T31" fmla="*/ 376 h 1055"/>
                <a:gd name="T32" fmla="*/ 404 w 404"/>
                <a:gd name="T33" fmla="*/ 385 h 1055"/>
                <a:gd name="T34" fmla="*/ 404 w 404"/>
                <a:gd name="T35" fmla="*/ 0 h 1055"/>
                <a:gd name="T36" fmla="*/ 396 w 404"/>
                <a:gd name="T37" fmla="*/ 0 h 1055"/>
                <a:gd name="T38" fmla="*/ 396 w 404"/>
                <a:gd name="T39" fmla="*/ 371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4" h="1055">
                  <a:moveTo>
                    <a:pt x="396" y="371"/>
                  </a:moveTo>
                  <a:cubicBezTo>
                    <a:pt x="362" y="347"/>
                    <a:pt x="320" y="333"/>
                    <a:pt x="274" y="333"/>
                  </a:cubicBezTo>
                  <a:cubicBezTo>
                    <a:pt x="116" y="333"/>
                    <a:pt x="0" y="498"/>
                    <a:pt x="122" y="650"/>
                  </a:cubicBezTo>
                  <a:cubicBezTo>
                    <a:pt x="124" y="652"/>
                    <a:pt x="126" y="654"/>
                    <a:pt x="128" y="656"/>
                  </a:cubicBezTo>
                  <a:cubicBezTo>
                    <a:pt x="226" y="723"/>
                    <a:pt x="328" y="713"/>
                    <a:pt x="396" y="666"/>
                  </a:cubicBezTo>
                  <a:cubicBezTo>
                    <a:pt x="396" y="1043"/>
                    <a:pt x="396" y="1043"/>
                    <a:pt x="396" y="1043"/>
                  </a:cubicBezTo>
                  <a:cubicBezTo>
                    <a:pt x="398" y="1043"/>
                    <a:pt x="398" y="1043"/>
                    <a:pt x="398" y="1043"/>
                  </a:cubicBezTo>
                  <a:cubicBezTo>
                    <a:pt x="398" y="1055"/>
                    <a:pt x="398" y="1055"/>
                    <a:pt x="398" y="1055"/>
                  </a:cubicBezTo>
                  <a:cubicBezTo>
                    <a:pt x="404" y="1055"/>
                    <a:pt x="404" y="1055"/>
                    <a:pt x="404" y="1055"/>
                  </a:cubicBezTo>
                  <a:cubicBezTo>
                    <a:pt x="404" y="651"/>
                    <a:pt x="404" y="651"/>
                    <a:pt x="404" y="651"/>
                  </a:cubicBezTo>
                  <a:cubicBezTo>
                    <a:pt x="391" y="660"/>
                    <a:pt x="391" y="660"/>
                    <a:pt x="391" y="660"/>
                  </a:cubicBezTo>
                  <a:cubicBezTo>
                    <a:pt x="333" y="701"/>
                    <a:pt x="235" y="719"/>
                    <a:pt x="133" y="650"/>
                  </a:cubicBezTo>
                  <a:cubicBezTo>
                    <a:pt x="131" y="649"/>
                    <a:pt x="129" y="647"/>
                    <a:pt x="128" y="645"/>
                  </a:cubicBezTo>
                  <a:cubicBezTo>
                    <a:pt x="74" y="578"/>
                    <a:pt x="64" y="502"/>
                    <a:pt x="100" y="438"/>
                  </a:cubicBezTo>
                  <a:cubicBezTo>
                    <a:pt x="133" y="377"/>
                    <a:pt x="200" y="340"/>
                    <a:pt x="274" y="340"/>
                  </a:cubicBezTo>
                  <a:cubicBezTo>
                    <a:pt x="316" y="340"/>
                    <a:pt x="357" y="352"/>
                    <a:pt x="391" y="376"/>
                  </a:cubicBezTo>
                  <a:cubicBezTo>
                    <a:pt x="404" y="385"/>
                    <a:pt x="404" y="385"/>
                    <a:pt x="404" y="385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96" y="0"/>
                    <a:pt x="396" y="0"/>
                    <a:pt x="396" y="0"/>
                  </a:cubicBezTo>
                  <a:lnTo>
                    <a:pt x="396" y="3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Rectangle 291"/>
            <p:cNvSpPr>
              <a:spLocks noChangeArrowheads="1"/>
            </p:cNvSpPr>
            <p:nvPr/>
          </p:nvSpPr>
          <p:spPr bwMode="auto">
            <a:xfrm>
              <a:off x="2625" y="1205"/>
              <a:ext cx="625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292"/>
            <p:cNvSpPr/>
            <p:nvPr/>
          </p:nvSpPr>
          <p:spPr bwMode="auto">
            <a:xfrm>
              <a:off x="3251" y="1215"/>
              <a:ext cx="5" cy="4"/>
            </a:xfrm>
            <a:custGeom>
              <a:avLst/>
              <a:gdLst>
                <a:gd name="T0" fmla="*/ 2 w 5"/>
                <a:gd name="T1" fmla="*/ 0 h 4"/>
                <a:gd name="T2" fmla="*/ 0 w 5"/>
                <a:gd name="T3" fmla="*/ 0 h 4"/>
                <a:gd name="T4" fmla="*/ 0 w 5"/>
                <a:gd name="T5" fmla="*/ 4 h 4"/>
                <a:gd name="T6" fmla="*/ 5 w 5"/>
                <a:gd name="T7" fmla="*/ 4 h 4"/>
                <a:gd name="T8" fmla="*/ 5 w 5"/>
                <a:gd name="T9" fmla="*/ 0 h 4"/>
                <a:gd name="T10" fmla="*/ 2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5" y="4"/>
                  </a:lnTo>
                  <a:lnTo>
                    <a:pt x="5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Rectangle 293"/>
            <p:cNvSpPr>
              <a:spLocks noChangeArrowheads="1"/>
            </p:cNvSpPr>
            <p:nvPr/>
          </p:nvSpPr>
          <p:spPr bwMode="auto">
            <a:xfrm>
              <a:off x="3253" y="1205"/>
              <a:ext cx="3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94"/>
            <p:cNvSpPr/>
            <p:nvPr/>
          </p:nvSpPr>
          <p:spPr bwMode="auto">
            <a:xfrm>
              <a:off x="3250" y="1205"/>
              <a:ext cx="3" cy="10"/>
            </a:xfrm>
            <a:custGeom>
              <a:avLst/>
              <a:gdLst>
                <a:gd name="T0" fmla="*/ 0 w 3"/>
                <a:gd name="T1" fmla="*/ 0 h 10"/>
                <a:gd name="T2" fmla="*/ 0 w 3"/>
                <a:gd name="T3" fmla="*/ 4 h 10"/>
                <a:gd name="T4" fmla="*/ 1 w 3"/>
                <a:gd name="T5" fmla="*/ 4 h 10"/>
                <a:gd name="T6" fmla="*/ 1 w 3"/>
                <a:gd name="T7" fmla="*/ 10 h 10"/>
                <a:gd name="T8" fmla="*/ 3 w 3"/>
                <a:gd name="T9" fmla="*/ 10 h 10"/>
                <a:gd name="T10" fmla="*/ 3 w 3"/>
                <a:gd name="T11" fmla="*/ 0 h 10"/>
                <a:gd name="T12" fmla="*/ 0 w 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0">
                  <a:moveTo>
                    <a:pt x="0" y="0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1" y="10"/>
                  </a:lnTo>
                  <a:lnTo>
                    <a:pt x="3" y="1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Rectangle 295"/>
            <p:cNvSpPr>
              <a:spLocks noChangeArrowheads="1"/>
            </p:cNvSpPr>
            <p:nvPr/>
          </p:nvSpPr>
          <p:spPr bwMode="auto">
            <a:xfrm>
              <a:off x="2623" y="1205"/>
              <a:ext cx="2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96"/>
            <p:cNvSpPr/>
            <p:nvPr/>
          </p:nvSpPr>
          <p:spPr bwMode="auto">
            <a:xfrm>
              <a:off x="2705" y="1397"/>
              <a:ext cx="99" cy="176"/>
            </a:xfrm>
            <a:custGeom>
              <a:avLst/>
              <a:gdLst>
                <a:gd name="T0" fmla="*/ 143 w 182"/>
                <a:gd name="T1" fmla="*/ 101 h 326"/>
                <a:gd name="T2" fmla="*/ 114 w 182"/>
                <a:gd name="T3" fmla="*/ 324 h 326"/>
                <a:gd name="T4" fmla="*/ 111 w 182"/>
                <a:gd name="T5" fmla="*/ 326 h 326"/>
                <a:gd name="T6" fmla="*/ 114 w 182"/>
                <a:gd name="T7" fmla="*/ 324 h 326"/>
                <a:gd name="T8" fmla="*/ 143 w 182"/>
                <a:gd name="T9" fmla="*/ 101 h 326"/>
                <a:gd name="T10" fmla="*/ 0 w 182"/>
                <a:gd name="T11" fmla="*/ 0 h 326"/>
                <a:gd name="T12" fmla="*/ 143 w 182"/>
                <a:gd name="T13" fmla="*/ 10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326">
                  <a:moveTo>
                    <a:pt x="143" y="101"/>
                  </a:moveTo>
                  <a:cubicBezTo>
                    <a:pt x="182" y="171"/>
                    <a:pt x="171" y="252"/>
                    <a:pt x="114" y="324"/>
                  </a:cubicBezTo>
                  <a:cubicBezTo>
                    <a:pt x="113" y="325"/>
                    <a:pt x="112" y="326"/>
                    <a:pt x="111" y="326"/>
                  </a:cubicBezTo>
                  <a:cubicBezTo>
                    <a:pt x="112" y="326"/>
                    <a:pt x="113" y="325"/>
                    <a:pt x="114" y="324"/>
                  </a:cubicBezTo>
                  <a:cubicBezTo>
                    <a:pt x="171" y="252"/>
                    <a:pt x="182" y="171"/>
                    <a:pt x="143" y="101"/>
                  </a:cubicBezTo>
                  <a:cubicBezTo>
                    <a:pt x="114" y="48"/>
                    <a:pt x="61" y="12"/>
                    <a:pt x="0" y="0"/>
                  </a:cubicBezTo>
                  <a:cubicBezTo>
                    <a:pt x="61" y="12"/>
                    <a:pt x="114" y="48"/>
                    <a:pt x="143" y="10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297"/>
            <p:cNvSpPr/>
            <p:nvPr/>
          </p:nvSpPr>
          <p:spPr bwMode="auto">
            <a:xfrm>
              <a:off x="3038" y="1219"/>
              <a:ext cx="213" cy="563"/>
            </a:xfrm>
            <a:custGeom>
              <a:avLst/>
              <a:gdLst>
                <a:gd name="T0" fmla="*/ 388 w 396"/>
                <a:gd name="T1" fmla="*/ 0 h 1043"/>
                <a:gd name="T2" fmla="*/ 388 w 396"/>
                <a:gd name="T3" fmla="*/ 357 h 1043"/>
                <a:gd name="T4" fmla="*/ 274 w 396"/>
                <a:gd name="T5" fmla="*/ 326 h 1043"/>
                <a:gd name="T6" fmla="*/ 86 w 396"/>
                <a:gd name="T7" fmla="*/ 431 h 1043"/>
                <a:gd name="T8" fmla="*/ 116 w 396"/>
                <a:gd name="T9" fmla="*/ 654 h 1043"/>
                <a:gd name="T10" fmla="*/ 124 w 396"/>
                <a:gd name="T11" fmla="*/ 661 h 1043"/>
                <a:gd name="T12" fmla="*/ 388 w 396"/>
                <a:gd name="T13" fmla="*/ 679 h 1043"/>
                <a:gd name="T14" fmla="*/ 388 w 396"/>
                <a:gd name="T15" fmla="*/ 1043 h 1043"/>
                <a:gd name="T16" fmla="*/ 396 w 396"/>
                <a:gd name="T17" fmla="*/ 1043 h 1043"/>
                <a:gd name="T18" fmla="*/ 396 w 396"/>
                <a:gd name="T19" fmla="*/ 666 h 1043"/>
                <a:gd name="T20" fmla="*/ 128 w 396"/>
                <a:gd name="T21" fmla="*/ 656 h 1043"/>
                <a:gd name="T22" fmla="*/ 122 w 396"/>
                <a:gd name="T23" fmla="*/ 650 h 1043"/>
                <a:gd name="T24" fmla="*/ 274 w 396"/>
                <a:gd name="T25" fmla="*/ 333 h 1043"/>
                <a:gd name="T26" fmla="*/ 396 w 396"/>
                <a:gd name="T27" fmla="*/ 371 h 1043"/>
                <a:gd name="T28" fmla="*/ 396 w 396"/>
                <a:gd name="T29" fmla="*/ 0 h 1043"/>
                <a:gd name="T30" fmla="*/ 393 w 396"/>
                <a:gd name="T31" fmla="*/ 0 h 1043"/>
                <a:gd name="T32" fmla="*/ 388 w 396"/>
                <a:gd name="T33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6" h="1043">
                  <a:moveTo>
                    <a:pt x="388" y="0"/>
                  </a:moveTo>
                  <a:cubicBezTo>
                    <a:pt x="388" y="357"/>
                    <a:pt x="388" y="357"/>
                    <a:pt x="388" y="357"/>
                  </a:cubicBezTo>
                  <a:cubicBezTo>
                    <a:pt x="354" y="337"/>
                    <a:pt x="315" y="326"/>
                    <a:pt x="274" y="326"/>
                  </a:cubicBezTo>
                  <a:cubicBezTo>
                    <a:pt x="194" y="326"/>
                    <a:pt x="122" y="366"/>
                    <a:pt x="86" y="431"/>
                  </a:cubicBezTo>
                  <a:cubicBezTo>
                    <a:pt x="47" y="501"/>
                    <a:pt x="58" y="582"/>
                    <a:pt x="116" y="654"/>
                  </a:cubicBezTo>
                  <a:cubicBezTo>
                    <a:pt x="118" y="657"/>
                    <a:pt x="121" y="659"/>
                    <a:pt x="124" y="661"/>
                  </a:cubicBezTo>
                  <a:cubicBezTo>
                    <a:pt x="226" y="731"/>
                    <a:pt x="325" y="717"/>
                    <a:pt x="388" y="679"/>
                  </a:cubicBezTo>
                  <a:cubicBezTo>
                    <a:pt x="388" y="1043"/>
                    <a:pt x="388" y="1043"/>
                    <a:pt x="388" y="1043"/>
                  </a:cubicBezTo>
                  <a:cubicBezTo>
                    <a:pt x="396" y="1043"/>
                    <a:pt x="396" y="1043"/>
                    <a:pt x="396" y="1043"/>
                  </a:cubicBezTo>
                  <a:cubicBezTo>
                    <a:pt x="396" y="666"/>
                    <a:pt x="396" y="666"/>
                    <a:pt x="396" y="666"/>
                  </a:cubicBezTo>
                  <a:cubicBezTo>
                    <a:pt x="328" y="713"/>
                    <a:pt x="226" y="723"/>
                    <a:pt x="128" y="656"/>
                  </a:cubicBezTo>
                  <a:cubicBezTo>
                    <a:pt x="126" y="654"/>
                    <a:pt x="124" y="652"/>
                    <a:pt x="122" y="650"/>
                  </a:cubicBezTo>
                  <a:cubicBezTo>
                    <a:pt x="0" y="498"/>
                    <a:pt x="116" y="333"/>
                    <a:pt x="274" y="333"/>
                  </a:cubicBezTo>
                  <a:cubicBezTo>
                    <a:pt x="320" y="333"/>
                    <a:pt x="362" y="347"/>
                    <a:pt x="396" y="371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93" y="0"/>
                    <a:pt x="393" y="0"/>
                    <a:pt x="393" y="0"/>
                  </a:cubicBezTo>
                  <a:lnTo>
                    <a:pt x="38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298"/>
            <p:cNvSpPr/>
            <p:nvPr/>
          </p:nvSpPr>
          <p:spPr bwMode="auto">
            <a:xfrm>
              <a:off x="2840" y="1782"/>
              <a:ext cx="1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Rectangle 299"/>
            <p:cNvSpPr>
              <a:spLocks noChangeArrowheads="1"/>
            </p:cNvSpPr>
            <p:nvPr/>
          </p:nvSpPr>
          <p:spPr bwMode="auto">
            <a:xfrm>
              <a:off x="2625" y="1209"/>
              <a:ext cx="625" cy="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300"/>
            <p:cNvSpPr>
              <a:spLocks noChangeArrowheads="1"/>
            </p:cNvSpPr>
            <p:nvPr/>
          </p:nvSpPr>
          <p:spPr bwMode="auto">
            <a:xfrm>
              <a:off x="3247" y="1215"/>
              <a:ext cx="3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Rectangle 301"/>
            <p:cNvSpPr>
              <a:spLocks noChangeArrowheads="1"/>
            </p:cNvSpPr>
            <p:nvPr/>
          </p:nvSpPr>
          <p:spPr bwMode="auto">
            <a:xfrm>
              <a:off x="3250" y="1215"/>
              <a:ext cx="1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302"/>
            <p:cNvSpPr/>
            <p:nvPr/>
          </p:nvSpPr>
          <p:spPr bwMode="auto">
            <a:xfrm>
              <a:off x="2625" y="1211"/>
              <a:ext cx="625" cy="4"/>
            </a:xfrm>
            <a:custGeom>
              <a:avLst/>
              <a:gdLst>
                <a:gd name="T0" fmla="*/ 0 w 625"/>
                <a:gd name="T1" fmla="*/ 2 h 4"/>
                <a:gd name="T2" fmla="*/ 622 w 625"/>
                <a:gd name="T3" fmla="*/ 2 h 4"/>
                <a:gd name="T4" fmla="*/ 622 w 625"/>
                <a:gd name="T5" fmla="*/ 4 h 4"/>
                <a:gd name="T6" fmla="*/ 625 w 625"/>
                <a:gd name="T7" fmla="*/ 4 h 4"/>
                <a:gd name="T8" fmla="*/ 625 w 625"/>
                <a:gd name="T9" fmla="*/ 0 h 4"/>
                <a:gd name="T10" fmla="*/ 0 w 625"/>
                <a:gd name="T11" fmla="*/ 0 h 4"/>
                <a:gd name="T12" fmla="*/ 0 w 62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4">
                  <a:moveTo>
                    <a:pt x="0" y="2"/>
                  </a:moveTo>
                  <a:lnTo>
                    <a:pt x="622" y="2"/>
                  </a:lnTo>
                  <a:lnTo>
                    <a:pt x="622" y="4"/>
                  </a:lnTo>
                  <a:lnTo>
                    <a:pt x="625" y="4"/>
                  </a:lnTo>
                  <a:lnTo>
                    <a:pt x="625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303"/>
            <p:cNvSpPr/>
            <p:nvPr/>
          </p:nvSpPr>
          <p:spPr bwMode="auto">
            <a:xfrm>
              <a:off x="3250" y="1209"/>
              <a:ext cx="1" cy="6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2 h 6"/>
                <a:gd name="T4" fmla="*/ 0 w 1"/>
                <a:gd name="T5" fmla="*/ 6 h 6"/>
                <a:gd name="T6" fmla="*/ 1 w 1"/>
                <a:gd name="T7" fmla="*/ 6 h 6"/>
                <a:gd name="T8" fmla="*/ 1 w 1"/>
                <a:gd name="T9" fmla="*/ 0 h 6"/>
                <a:gd name="T10" fmla="*/ 0 w 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1" y="6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304"/>
            <p:cNvSpPr/>
            <p:nvPr/>
          </p:nvSpPr>
          <p:spPr bwMode="auto">
            <a:xfrm>
              <a:off x="2623" y="1209"/>
              <a:ext cx="2" cy="4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4 h 4"/>
                <a:gd name="T4" fmla="*/ 2 w 2"/>
                <a:gd name="T5" fmla="*/ 2 h 4"/>
                <a:gd name="T6" fmla="*/ 2 w 2"/>
                <a:gd name="T7" fmla="*/ 0 h 4"/>
                <a:gd name="T8" fmla="*/ 0 w 2"/>
                <a:gd name="T9" fmla="*/ 0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305"/>
            <p:cNvSpPr/>
            <p:nvPr/>
          </p:nvSpPr>
          <p:spPr bwMode="auto">
            <a:xfrm>
              <a:off x="2612" y="1788"/>
              <a:ext cx="848" cy="770"/>
            </a:xfrm>
            <a:custGeom>
              <a:avLst/>
              <a:gdLst>
                <a:gd name="T0" fmla="*/ 1185 w 1572"/>
                <a:gd name="T1" fmla="*/ 0 h 1425"/>
                <a:gd name="T2" fmla="*/ 1185 w 1572"/>
                <a:gd name="T3" fmla="*/ 0 h 1425"/>
                <a:gd name="T4" fmla="*/ 1179 w 1572"/>
                <a:gd name="T5" fmla="*/ 0 h 1425"/>
                <a:gd name="T6" fmla="*/ 1179 w 1572"/>
                <a:gd name="T7" fmla="*/ 3 h 1425"/>
                <a:gd name="T8" fmla="*/ 1180 w 1572"/>
                <a:gd name="T9" fmla="*/ 4 h 1425"/>
                <a:gd name="T10" fmla="*/ 1179 w 1572"/>
                <a:gd name="T11" fmla="*/ 4 h 1425"/>
                <a:gd name="T12" fmla="*/ 1179 w 1572"/>
                <a:gd name="T13" fmla="*/ 386 h 1425"/>
                <a:gd name="T14" fmla="*/ 1299 w 1572"/>
                <a:gd name="T15" fmla="*/ 350 h 1425"/>
                <a:gd name="T16" fmla="*/ 1451 w 1572"/>
                <a:gd name="T17" fmla="*/ 667 h 1425"/>
                <a:gd name="T18" fmla="*/ 1444 w 1572"/>
                <a:gd name="T19" fmla="*/ 673 h 1425"/>
                <a:gd name="T20" fmla="*/ 1179 w 1572"/>
                <a:gd name="T21" fmla="*/ 685 h 1425"/>
                <a:gd name="T22" fmla="*/ 1179 w 1572"/>
                <a:gd name="T23" fmla="*/ 1068 h 1425"/>
                <a:gd name="T24" fmla="*/ 759 w 1572"/>
                <a:gd name="T25" fmla="*/ 1068 h 1425"/>
                <a:gd name="T26" fmla="*/ 744 w 1572"/>
                <a:gd name="T27" fmla="*/ 1308 h 1425"/>
                <a:gd name="T28" fmla="*/ 737 w 1572"/>
                <a:gd name="T29" fmla="*/ 1314 h 1425"/>
                <a:gd name="T30" fmla="*/ 391 w 1572"/>
                <a:gd name="T31" fmla="*/ 1175 h 1425"/>
                <a:gd name="T32" fmla="*/ 428 w 1572"/>
                <a:gd name="T33" fmla="*/ 1068 h 1425"/>
                <a:gd name="T34" fmla="*/ 8 w 1572"/>
                <a:gd name="T35" fmla="*/ 1068 h 1425"/>
                <a:gd name="T36" fmla="*/ 8 w 1572"/>
                <a:gd name="T37" fmla="*/ 1068 h 1425"/>
                <a:gd name="T38" fmla="*/ 0 w 1572"/>
                <a:gd name="T39" fmla="*/ 1068 h 1425"/>
                <a:gd name="T40" fmla="*/ 0 w 1572"/>
                <a:gd name="T41" fmla="*/ 1075 h 1425"/>
                <a:gd name="T42" fmla="*/ 414 w 1572"/>
                <a:gd name="T43" fmla="*/ 1075 h 1425"/>
                <a:gd name="T44" fmla="*/ 383 w 1572"/>
                <a:gd name="T45" fmla="*/ 1175 h 1425"/>
                <a:gd name="T46" fmla="*/ 499 w 1572"/>
                <a:gd name="T47" fmla="*/ 1347 h 1425"/>
                <a:gd name="T48" fmla="*/ 593 w 1572"/>
                <a:gd name="T49" fmla="*/ 1367 h 1425"/>
                <a:gd name="T50" fmla="*/ 742 w 1572"/>
                <a:gd name="T51" fmla="*/ 1319 h 1425"/>
                <a:gd name="T52" fmla="*/ 750 w 1572"/>
                <a:gd name="T53" fmla="*/ 1312 h 1425"/>
                <a:gd name="T54" fmla="*/ 750 w 1572"/>
                <a:gd name="T55" fmla="*/ 1312 h 1425"/>
                <a:gd name="T56" fmla="*/ 773 w 1572"/>
                <a:gd name="T57" fmla="*/ 1075 h 1425"/>
                <a:gd name="T58" fmla="*/ 1187 w 1572"/>
                <a:gd name="T59" fmla="*/ 1075 h 1425"/>
                <a:gd name="T60" fmla="*/ 1187 w 1572"/>
                <a:gd name="T61" fmla="*/ 698 h 1425"/>
                <a:gd name="T62" fmla="*/ 1449 w 1572"/>
                <a:gd name="T63" fmla="*/ 678 h 1425"/>
                <a:gd name="T64" fmla="*/ 1457 w 1572"/>
                <a:gd name="T65" fmla="*/ 671 h 1425"/>
                <a:gd name="T66" fmla="*/ 1486 w 1572"/>
                <a:gd name="T67" fmla="*/ 448 h 1425"/>
                <a:gd name="T68" fmla="*/ 1299 w 1572"/>
                <a:gd name="T69" fmla="*/ 343 h 1425"/>
                <a:gd name="T70" fmla="*/ 1187 w 1572"/>
                <a:gd name="T71" fmla="*/ 373 h 1425"/>
                <a:gd name="T72" fmla="*/ 1187 w 1572"/>
                <a:gd name="T73" fmla="*/ 0 h 1425"/>
                <a:gd name="T74" fmla="*/ 1185 w 1572"/>
                <a:gd name="T75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2" h="1425">
                  <a:moveTo>
                    <a:pt x="1185" y="0"/>
                  </a:moveTo>
                  <a:cubicBezTo>
                    <a:pt x="1185" y="0"/>
                    <a:pt x="1185" y="0"/>
                    <a:pt x="1185" y="0"/>
                  </a:cubicBezTo>
                  <a:cubicBezTo>
                    <a:pt x="1179" y="0"/>
                    <a:pt x="1179" y="0"/>
                    <a:pt x="1179" y="0"/>
                  </a:cubicBezTo>
                  <a:cubicBezTo>
                    <a:pt x="1179" y="3"/>
                    <a:pt x="1179" y="3"/>
                    <a:pt x="1179" y="3"/>
                  </a:cubicBezTo>
                  <a:cubicBezTo>
                    <a:pt x="1180" y="4"/>
                    <a:pt x="1180" y="4"/>
                    <a:pt x="1180" y="4"/>
                  </a:cubicBezTo>
                  <a:cubicBezTo>
                    <a:pt x="1179" y="4"/>
                    <a:pt x="1179" y="4"/>
                    <a:pt x="1179" y="4"/>
                  </a:cubicBezTo>
                  <a:cubicBezTo>
                    <a:pt x="1179" y="386"/>
                    <a:pt x="1179" y="386"/>
                    <a:pt x="1179" y="386"/>
                  </a:cubicBezTo>
                  <a:cubicBezTo>
                    <a:pt x="1213" y="363"/>
                    <a:pt x="1254" y="350"/>
                    <a:pt x="1299" y="350"/>
                  </a:cubicBezTo>
                  <a:cubicBezTo>
                    <a:pt x="1456" y="350"/>
                    <a:pt x="1572" y="515"/>
                    <a:pt x="1451" y="667"/>
                  </a:cubicBezTo>
                  <a:cubicBezTo>
                    <a:pt x="1449" y="669"/>
                    <a:pt x="1447" y="671"/>
                    <a:pt x="1444" y="673"/>
                  </a:cubicBezTo>
                  <a:cubicBezTo>
                    <a:pt x="1347" y="739"/>
                    <a:pt x="1247" y="730"/>
                    <a:pt x="1179" y="685"/>
                  </a:cubicBezTo>
                  <a:cubicBezTo>
                    <a:pt x="1179" y="1068"/>
                    <a:pt x="1179" y="1068"/>
                    <a:pt x="1179" y="1068"/>
                  </a:cubicBezTo>
                  <a:cubicBezTo>
                    <a:pt x="759" y="1068"/>
                    <a:pt x="759" y="1068"/>
                    <a:pt x="759" y="1068"/>
                  </a:cubicBezTo>
                  <a:cubicBezTo>
                    <a:pt x="807" y="1131"/>
                    <a:pt x="814" y="1221"/>
                    <a:pt x="744" y="1308"/>
                  </a:cubicBezTo>
                  <a:cubicBezTo>
                    <a:pt x="742" y="1310"/>
                    <a:pt x="740" y="1312"/>
                    <a:pt x="737" y="1314"/>
                  </a:cubicBezTo>
                  <a:cubicBezTo>
                    <a:pt x="571" y="1425"/>
                    <a:pt x="391" y="1319"/>
                    <a:pt x="391" y="1175"/>
                  </a:cubicBezTo>
                  <a:cubicBezTo>
                    <a:pt x="391" y="1135"/>
                    <a:pt x="405" y="1098"/>
                    <a:pt x="428" y="1068"/>
                  </a:cubicBezTo>
                  <a:cubicBezTo>
                    <a:pt x="8" y="1068"/>
                    <a:pt x="8" y="1068"/>
                    <a:pt x="8" y="1068"/>
                  </a:cubicBezTo>
                  <a:cubicBezTo>
                    <a:pt x="8" y="1068"/>
                    <a:pt x="8" y="1068"/>
                    <a:pt x="8" y="1068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0" y="1075"/>
                    <a:pt x="0" y="1075"/>
                    <a:pt x="0" y="1075"/>
                  </a:cubicBezTo>
                  <a:cubicBezTo>
                    <a:pt x="414" y="1075"/>
                    <a:pt x="414" y="1075"/>
                    <a:pt x="414" y="1075"/>
                  </a:cubicBezTo>
                  <a:cubicBezTo>
                    <a:pt x="394" y="1105"/>
                    <a:pt x="383" y="1139"/>
                    <a:pt x="383" y="1175"/>
                  </a:cubicBezTo>
                  <a:cubicBezTo>
                    <a:pt x="383" y="1248"/>
                    <a:pt x="428" y="1314"/>
                    <a:pt x="499" y="1347"/>
                  </a:cubicBezTo>
                  <a:cubicBezTo>
                    <a:pt x="529" y="1360"/>
                    <a:pt x="561" y="1367"/>
                    <a:pt x="593" y="1367"/>
                  </a:cubicBezTo>
                  <a:cubicBezTo>
                    <a:pt x="643" y="1367"/>
                    <a:pt x="694" y="1351"/>
                    <a:pt x="742" y="1319"/>
                  </a:cubicBezTo>
                  <a:cubicBezTo>
                    <a:pt x="745" y="1317"/>
                    <a:pt x="748" y="1315"/>
                    <a:pt x="750" y="1312"/>
                  </a:cubicBezTo>
                  <a:cubicBezTo>
                    <a:pt x="750" y="1312"/>
                    <a:pt x="750" y="1312"/>
                    <a:pt x="750" y="1312"/>
                  </a:cubicBezTo>
                  <a:cubicBezTo>
                    <a:pt x="823" y="1222"/>
                    <a:pt x="811" y="1133"/>
                    <a:pt x="773" y="1075"/>
                  </a:cubicBezTo>
                  <a:cubicBezTo>
                    <a:pt x="1187" y="1075"/>
                    <a:pt x="1187" y="1075"/>
                    <a:pt x="1187" y="1075"/>
                  </a:cubicBezTo>
                  <a:cubicBezTo>
                    <a:pt x="1187" y="698"/>
                    <a:pt x="1187" y="698"/>
                    <a:pt x="1187" y="698"/>
                  </a:cubicBezTo>
                  <a:cubicBezTo>
                    <a:pt x="1250" y="734"/>
                    <a:pt x="1348" y="747"/>
                    <a:pt x="1449" y="678"/>
                  </a:cubicBezTo>
                  <a:cubicBezTo>
                    <a:pt x="1452" y="676"/>
                    <a:pt x="1455" y="674"/>
                    <a:pt x="1457" y="671"/>
                  </a:cubicBezTo>
                  <a:cubicBezTo>
                    <a:pt x="1514" y="599"/>
                    <a:pt x="1525" y="518"/>
                    <a:pt x="1486" y="448"/>
                  </a:cubicBezTo>
                  <a:cubicBezTo>
                    <a:pt x="1450" y="383"/>
                    <a:pt x="1378" y="343"/>
                    <a:pt x="1299" y="343"/>
                  </a:cubicBezTo>
                  <a:cubicBezTo>
                    <a:pt x="1259" y="343"/>
                    <a:pt x="1220" y="353"/>
                    <a:pt x="1187" y="373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1185" y="0"/>
                    <a:pt x="1185" y="0"/>
                    <a:pt x="11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306"/>
            <p:cNvSpPr/>
            <p:nvPr/>
          </p:nvSpPr>
          <p:spPr bwMode="auto">
            <a:xfrm>
              <a:off x="2612" y="1792"/>
              <a:ext cx="241" cy="565"/>
            </a:xfrm>
            <a:custGeom>
              <a:avLst/>
              <a:gdLst>
                <a:gd name="T0" fmla="*/ 174 w 448"/>
                <a:gd name="T1" fmla="*/ 714 h 1047"/>
                <a:gd name="T2" fmla="*/ 325 w 448"/>
                <a:gd name="T3" fmla="*/ 396 h 1047"/>
                <a:gd name="T4" fmla="*/ 318 w 448"/>
                <a:gd name="T5" fmla="*/ 390 h 1047"/>
                <a:gd name="T6" fmla="*/ 8 w 448"/>
                <a:gd name="T7" fmla="*/ 423 h 1047"/>
                <a:gd name="T8" fmla="*/ 8 w 448"/>
                <a:gd name="T9" fmla="*/ 393 h 1047"/>
                <a:gd name="T10" fmla="*/ 7 w 448"/>
                <a:gd name="T11" fmla="*/ 378 h 1047"/>
                <a:gd name="T12" fmla="*/ 4 w 448"/>
                <a:gd name="T13" fmla="*/ 107 h 1047"/>
                <a:gd name="T14" fmla="*/ 5 w 448"/>
                <a:gd name="T15" fmla="*/ 0 h 1047"/>
                <a:gd name="T16" fmla="*/ 0 w 448"/>
                <a:gd name="T17" fmla="*/ 0 h 1047"/>
                <a:gd name="T18" fmla="*/ 0 w 448"/>
                <a:gd name="T19" fmla="*/ 445 h 1047"/>
                <a:gd name="T20" fmla="*/ 14 w 448"/>
                <a:gd name="T21" fmla="*/ 427 h 1047"/>
                <a:gd name="T22" fmla="*/ 142 w 448"/>
                <a:gd name="T23" fmla="*/ 352 h 1047"/>
                <a:gd name="T24" fmla="*/ 314 w 448"/>
                <a:gd name="T25" fmla="*/ 395 h 1047"/>
                <a:gd name="T26" fmla="*/ 319 w 448"/>
                <a:gd name="T27" fmla="*/ 400 h 1047"/>
                <a:gd name="T28" fmla="*/ 348 w 448"/>
                <a:gd name="T29" fmla="*/ 609 h 1047"/>
                <a:gd name="T30" fmla="*/ 174 w 448"/>
                <a:gd name="T31" fmla="*/ 707 h 1047"/>
                <a:gd name="T32" fmla="*/ 14 w 448"/>
                <a:gd name="T33" fmla="*/ 630 h 1047"/>
                <a:gd name="T34" fmla="*/ 0 w 448"/>
                <a:gd name="T35" fmla="*/ 612 h 1047"/>
                <a:gd name="T36" fmla="*/ 0 w 448"/>
                <a:gd name="T37" fmla="*/ 1047 h 1047"/>
                <a:gd name="T38" fmla="*/ 5 w 448"/>
                <a:gd name="T39" fmla="*/ 1047 h 1047"/>
                <a:gd name="T40" fmla="*/ 5 w 448"/>
                <a:gd name="T41" fmla="*/ 657 h 1047"/>
                <a:gd name="T42" fmla="*/ 8 w 448"/>
                <a:gd name="T43" fmla="*/ 657 h 1047"/>
                <a:gd name="T44" fmla="*/ 8 w 448"/>
                <a:gd name="T45" fmla="*/ 634 h 1047"/>
                <a:gd name="T46" fmla="*/ 174 w 448"/>
                <a:gd name="T47" fmla="*/ 714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8" h="1047">
                  <a:moveTo>
                    <a:pt x="174" y="714"/>
                  </a:moveTo>
                  <a:cubicBezTo>
                    <a:pt x="332" y="714"/>
                    <a:pt x="448" y="548"/>
                    <a:pt x="325" y="396"/>
                  </a:cubicBezTo>
                  <a:cubicBezTo>
                    <a:pt x="323" y="394"/>
                    <a:pt x="321" y="391"/>
                    <a:pt x="318" y="390"/>
                  </a:cubicBezTo>
                  <a:cubicBezTo>
                    <a:pt x="197" y="308"/>
                    <a:pt x="69" y="342"/>
                    <a:pt x="8" y="423"/>
                  </a:cubicBezTo>
                  <a:cubicBezTo>
                    <a:pt x="8" y="393"/>
                    <a:pt x="8" y="393"/>
                    <a:pt x="8" y="393"/>
                  </a:cubicBezTo>
                  <a:cubicBezTo>
                    <a:pt x="7" y="378"/>
                    <a:pt x="7" y="378"/>
                    <a:pt x="7" y="378"/>
                  </a:cubicBezTo>
                  <a:cubicBezTo>
                    <a:pt x="0" y="288"/>
                    <a:pt x="2" y="196"/>
                    <a:pt x="4" y="107"/>
                  </a:cubicBezTo>
                  <a:cubicBezTo>
                    <a:pt x="4" y="71"/>
                    <a:pt x="5" y="35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14" y="427"/>
                    <a:pt x="14" y="427"/>
                    <a:pt x="14" y="427"/>
                  </a:cubicBezTo>
                  <a:cubicBezTo>
                    <a:pt x="44" y="387"/>
                    <a:pt x="91" y="360"/>
                    <a:pt x="142" y="352"/>
                  </a:cubicBezTo>
                  <a:cubicBezTo>
                    <a:pt x="200" y="343"/>
                    <a:pt x="259" y="358"/>
                    <a:pt x="314" y="395"/>
                  </a:cubicBezTo>
                  <a:cubicBezTo>
                    <a:pt x="316" y="397"/>
                    <a:pt x="318" y="398"/>
                    <a:pt x="319" y="400"/>
                  </a:cubicBezTo>
                  <a:cubicBezTo>
                    <a:pt x="373" y="467"/>
                    <a:pt x="384" y="543"/>
                    <a:pt x="348" y="609"/>
                  </a:cubicBezTo>
                  <a:cubicBezTo>
                    <a:pt x="315" y="669"/>
                    <a:pt x="248" y="707"/>
                    <a:pt x="174" y="707"/>
                  </a:cubicBezTo>
                  <a:cubicBezTo>
                    <a:pt x="110" y="707"/>
                    <a:pt x="50" y="678"/>
                    <a:pt x="14" y="630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0" y="1047"/>
                    <a:pt x="0" y="1047"/>
                    <a:pt x="0" y="1047"/>
                  </a:cubicBezTo>
                  <a:cubicBezTo>
                    <a:pt x="5" y="1047"/>
                    <a:pt x="5" y="1047"/>
                    <a:pt x="5" y="1047"/>
                  </a:cubicBezTo>
                  <a:cubicBezTo>
                    <a:pt x="5" y="657"/>
                    <a:pt x="5" y="657"/>
                    <a:pt x="5" y="657"/>
                  </a:cubicBezTo>
                  <a:cubicBezTo>
                    <a:pt x="8" y="657"/>
                    <a:pt x="8" y="657"/>
                    <a:pt x="8" y="657"/>
                  </a:cubicBezTo>
                  <a:cubicBezTo>
                    <a:pt x="8" y="634"/>
                    <a:pt x="8" y="634"/>
                    <a:pt x="8" y="634"/>
                  </a:cubicBezTo>
                  <a:cubicBezTo>
                    <a:pt x="44" y="682"/>
                    <a:pt x="105" y="714"/>
                    <a:pt x="174" y="7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Rectangle 307"/>
            <p:cNvSpPr>
              <a:spLocks noChangeArrowheads="1"/>
            </p:cNvSpPr>
            <p:nvPr/>
          </p:nvSpPr>
          <p:spPr bwMode="auto">
            <a:xfrm>
              <a:off x="2612" y="2361"/>
              <a:ext cx="4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308"/>
            <p:cNvSpPr/>
            <p:nvPr/>
          </p:nvSpPr>
          <p:spPr bwMode="auto">
            <a:xfrm>
              <a:off x="2612" y="2147"/>
              <a:ext cx="4" cy="214"/>
            </a:xfrm>
            <a:custGeom>
              <a:avLst/>
              <a:gdLst>
                <a:gd name="T0" fmla="*/ 2 w 4"/>
                <a:gd name="T1" fmla="*/ 0 h 214"/>
                <a:gd name="T2" fmla="*/ 2 w 4"/>
                <a:gd name="T3" fmla="*/ 210 h 214"/>
                <a:gd name="T4" fmla="*/ 0 w 4"/>
                <a:gd name="T5" fmla="*/ 210 h 214"/>
                <a:gd name="T6" fmla="*/ 0 w 4"/>
                <a:gd name="T7" fmla="*/ 214 h 214"/>
                <a:gd name="T8" fmla="*/ 4 w 4"/>
                <a:gd name="T9" fmla="*/ 214 h 214"/>
                <a:gd name="T10" fmla="*/ 4 w 4"/>
                <a:gd name="T11" fmla="*/ 0 h 214"/>
                <a:gd name="T12" fmla="*/ 2 w 4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4">
                  <a:moveTo>
                    <a:pt x="2" y="0"/>
                  </a:moveTo>
                  <a:lnTo>
                    <a:pt x="2" y="210"/>
                  </a:lnTo>
                  <a:lnTo>
                    <a:pt x="0" y="210"/>
                  </a:lnTo>
                  <a:lnTo>
                    <a:pt x="0" y="214"/>
                  </a:lnTo>
                  <a:lnTo>
                    <a:pt x="4" y="214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309"/>
            <p:cNvSpPr/>
            <p:nvPr/>
          </p:nvSpPr>
          <p:spPr bwMode="auto">
            <a:xfrm>
              <a:off x="2612" y="1792"/>
              <a:ext cx="4" cy="212"/>
            </a:xfrm>
            <a:custGeom>
              <a:avLst/>
              <a:gdLst>
                <a:gd name="T0" fmla="*/ 6 w 8"/>
                <a:gd name="T1" fmla="*/ 0 h 393"/>
                <a:gd name="T2" fmla="*/ 5 w 8"/>
                <a:gd name="T3" fmla="*/ 0 h 393"/>
                <a:gd name="T4" fmla="*/ 4 w 8"/>
                <a:gd name="T5" fmla="*/ 107 h 393"/>
                <a:gd name="T6" fmla="*/ 7 w 8"/>
                <a:gd name="T7" fmla="*/ 378 h 393"/>
                <a:gd name="T8" fmla="*/ 8 w 8"/>
                <a:gd name="T9" fmla="*/ 393 h 393"/>
                <a:gd name="T10" fmla="*/ 8 w 8"/>
                <a:gd name="T11" fmla="*/ 0 h 393"/>
                <a:gd name="T12" fmla="*/ 6 w 8"/>
                <a:gd name="T13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9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5"/>
                    <a:pt x="4" y="71"/>
                    <a:pt x="4" y="107"/>
                  </a:cubicBezTo>
                  <a:cubicBezTo>
                    <a:pt x="2" y="196"/>
                    <a:pt x="0" y="288"/>
                    <a:pt x="7" y="378"/>
                  </a:cubicBezTo>
                  <a:cubicBezTo>
                    <a:pt x="8" y="393"/>
                    <a:pt x="8" y="393"/>
                    <a:pt x="8" y="393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310"/>
            <p:cNvSpPr/>
            <p:nvPr/>
          </p:nvSpPr>
          <p:spPr bwMode="auto">
            <a:xfrm>
              <a:off x="2818" y="1584"/>
              <a:ext cx="429" cy="202"/>
            </a:xfrm>
            <a:custGeom>
              <a:avLst/>
              <a:gdLst>
                <a:gd name="T0" fmla="*/ 366 w 794"/>
                <a:gd name="T1" fmla="*/ 113 h 373"/>
                <a:gd name="T2" fmla="*/ 361 w 794"/>
                <a:gd name="T3" fmla="*/ 109 h 373"/>
                <a:gd name="T4" fmla="*/ 116 w 794"/>
                <a:gd name="T5" fmla="*/ 80 h 373"/>
                <a:gd name="T6" fmla="*/ 0 w 794"/>
                <a:gd name="T7" fmla="*/ 252 h 373"/>
                <a:gd name="T8" fmla="*/ 42 w 794"/>
                <a:gd name="T9" fmla="*/ 366 h 373"/>
                <a:gd name="T10" fmla="*/ 51 w 794"/>
                <a:gd name="T11" fmla="*/ 366 h 373"/>
                <a:gd name="T12" fmla="*/ 8 w 794"/>
                <a:gd name="T13" fmla="*/ 252 h 373"/>
                <a:gd name="T14" fmla="*/ 357 w 794"/>
                <a:gd name="T15" fmla="*/ 114 h 373"/>
                <a:gd name="T16" fmla="*/ 360 w 794"/>
                <a:gd name="T17" fmla="*/ 117 h 373"/>
                <a:gd name="T18" fmla="*/ 363 w 794"/>
                <a:gd name="T19" fmla="*/ 373 h 373"/>
                <a:gd name="T20" fmla="*/ 365 w 794"/>
                <a:gd name="T21" fmla="*/ 373 h 373"/>
                <a:gd name="T22" fmla="*/ 597 w 794"/>
                <a:gd name="T23" fmla="*/ 373 h 373"/>
                <a:gd name="T24" fmla="*/ 649 w 794"/>
                <a:gd name="T25" fmla="*/ 371 h 373"/>
                <a:gd name="T26" fmla="*/ 794 w 794"/>
                <a:gd name="T27" fmla="*/ 368 h 373"/>
                <a:gd name="T28" fmla="*/ 794 w 794"/>
                <a:gd name="T29" fmla="*/ 366 h 373"/>
                <a:gd name="T30" fmla="*/ 379 w 794"/>
                <a:gd name="T31" fmla="*/ 366 h 373"/>
                <a:gd name="T32" fmla="*/ 366 w 794"/>
                <a:gd name="T33" fmla="*/ 11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4" h="373">
                  <a:moveTo>
                    <a:pt x="366" y="113"/>
                  </a:moveTo>
                  <a:cubicBezTo>
                    <a:pt x="365" y="112"/>
                    <a:pt x="363" y="110"/>
                    <a:pt x="361" y="109"/>
                  </a:cubicBezTo>
                  <a:cubicBezTo>
                    <a:pt x="283" y="55"/>
                    <a:pt x="193" y="44"/>
                    <a:pt x="116" y="80"/>
                  </a:cubicBezTo>
                  <a:cubicBezTo>
                    <a:pt x="45" y="113"/>
                    <a:pt x="0" y="178"/>
                    <a:pt x="0" y="252"/>
                  </a:cubicBezTo>
                  <a:cubicBezTo>
                    <a:pt x="0" y="293"/>
                    <a:pt x="15" y="333"/>
                    <a:pt x="42" y="366"/>
                  </a:cubicBezTo>
                  <a:cubicBezTo>
                    <a:pt x="45" y="366"/>
                    <a:pt x="48" y="366"/>
                    <a:pt x="51" y="366"/>
                  </a:cubicBezTo>
                  <a:cubicBezTo>
                    <a:pt x="24" y="334"/>
                    <a:pt x="8" y="295"/>
                    <a:pt x="8" y="252"/>
                  </a:cubicBezTo>
                  <a:cubicBezTo>
                    <a:pt x="8" y="107"/>
                    <a:pt x="190" y="0"/>
                    <a:pt x="357" y="114"/>
                  </a:cubicBezTo>
                  <a:cubicBezTo>
                    <a:pt x="358" y="115"/>
                    <a:pt x="359" y="116"/>
                    <a:pt x="360" y="117"/>
                  </a:cubicBezTo>
                  <a:cubicBezTo>
                    <a:pt x="437" y="212"/>
                    <a:pt x="423" y="310"/>
                    <a:pt x="363" y="373"/>
                  </a:cubicBezTo>
                  <a:cubicBezTo>
                    <a:pt x="364" y="373"/>
                    <a:pt x="364" y="373"/>
                    <a:pt x="365" y="373"/>
                  </a:cubicBezTo>
                  <a:cubicBezTo>
                    <a:pt x="597" y="373"/>
                    <a:pt x="597" y="373"/>
                    <a:pt x="597" y="373"/>
                  </a:cubicBezTo>
                  <a:cubicBezTo>
                    <a:pt x="616" y="372"/>
                    <a:pt x="633" y="371"/>
                    <a:pt x="649" y="371"/>
                  </a:cubicBezTo>
                  <a:cubicBezTo>
                    <a:pt x="736" y="367"/>
                    <a:pt x="776" y="365"/>
                    <a:pt x="794" y="368"/>
                  </a:cubicBezTo>
                  <a:cubicBezTo>
                    <a:pt x="794" y="366"/>
                    <a:pt x="794" y="366"/>
                    <a:pt x="794" y="366"/>
                  </a:cubicBezTo>
                  <a:cubicBezTo>
                    <a:pt x="379" y="366"/>
                    <a:pt x="379" y="366"/>
                    <a:pt x="379" y="366"/>
                  </a:cubicBezTo>
                  <a:cubicBezTo>
                    <a:pt x="425" y="308"/>
                    <a:pt x="447" y="212"/>
                    <a:pt x="366" y="1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311"/>
            <p:cNvSpPr/>
            <p:nvPr/>
          </p:nvSpPr>
          <p:spPr bwMode="auto">
            <a:xfrm>
              <a:off x="2623" y="1782"/>
              <a:ext cx="217" cy="3"/>
            </a:xfrm>
            <a:custGeom>
              <a:avLst/>
              <a:gdLst>
                <a:gd name="T0" fmla="*/ 402 w 402"/>
                <a:gd name="T1" fmla="*/ 0 h 5"/>
                <a:gd name="T2" fmla="*/ 0 w 402"/>
                <a:gd name="T3" fmla="*/ 0 h 5"/>
                <a:gd name="T4" fmla="*/ 0 w 402"/>
                <a:gd name="T5" fmla="*/ 5 h 5"/>
                <a:gd name="T6" fmla="*/ 402 w 40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5">
                  <a:moveTo>
                    <a:pt x="40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1" y="5"/>
                    <a:pt x="266" y="4"/>
                    <a:pt x="40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312"/>
            <p:cNvSpPr/>
            <p:nvPr/>
          </p:nvSpPr>
          <p:spPr bwMode="auto">
            <a:xfrm>
              <a:off x="3251" y="1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313"/>
            <p:cNvSpPr/>
            <p:nvPr/>
          </p:nvSpPr>
          <p:spPr bwMode="auto">
            <a:xfrm>
              <a:off x="3251" y="1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Rectangle 314"/>
            <p:cNvSpPr>
              <a:spLocks noChangeArrowheads="1"/>
            </p:cNvSpPr>
            <p:nvPr/>
          </p:nvSpPr>
          <p:spPr bwMode="auto">
            <a:xfrm>
              <a:off x="3248" y="1790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315"/>
            <p:cNvSpPr/>
            <p:nvPr/>
          </p:nvSpPr>
          <p:spPr bwMode="auto">
            <a:xfrm>
              <a:off x="3248" y="1790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316"/>
            <p:cNvSpPr/>
            <p:nvPr/>
          </p:nvSpPr>
          <p:spPr bwMode="auto">
            <a:xfrm>
              <a:off x="2840" y="1786"/>
              <a:ext cx="10" cy="0"/>
            </a:xfrm>
            <a:custGeom>
              <a:avLst/>
              <a:gdLst>
                <a:gd name="T0" fmla="*/ 17 w 18"/>
                <a:gd name="T1" fmla="*/ 0 w 18"/>
                <a:gd name="T2" fmla="*/ 18 w 18"/>
                <a:gd name="T3" fmla="*/ 17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7" y="0"/>
                  </a:moveTo>
                  <a:cubicBezTo>
                    <a:pt x="11" y="0"/>
                    <a:pt x="6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Rectangle 317"/>
            <p:cNvSpPr>
              <a:spLocks noChangeArrowheads="1"/>
            </p:cNvSpPr>
            <p:nvPr/>
          </p:nvSpPr>
          <p:spPr bwMode="auto">
            <a:xfrm>
              <a:off x="3251" y="1782"/>
              <a:ext cx="1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318"/>
            <p:cNvSpPr/>
            <p:nvPr/>
          </p:nvSpPr>
          <p:spPr bwMode="auto">
            <a:xfrm>
              <a:off x="3248" y="1787"/>
              <a:ext cx="3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3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4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319"/>
            <p:cNvSpPr/>
            <p:nvPr/>
          </p:nvSpPr>
          <p:spPr bwMode="auto">
            <a:xfrm>
              <a:off x="3141" y="1781"/>
              <a:ext cx="110" cy="7"/>
            </a:xfrm>
            <a:custGeom>
              <a:avLst/>
              <a:gdLst>
                <a:gd name="T0" fmla="*/ 197 w 205"/>
                <a:gd name="T1" fmla="*/ 3 h 13"/>
                <a:gd name="T2" fmla="*/ 52 w 205"/>
                <a:gd name="T3" fmla="*/ 6 h 13"/>
                <a:gd name="T4" fmla="*/ 0 w 205"/>
                <a:gd name="T5" fmla="*/ 8 h 13"/>
                <a:gd name="T6" fmla="*/ 199 w 205"/>
                <a:gd name="T7" fmla="*/ 8 h 13"/>
                <a:gd name="T8" fmla="*/ 199 w 205"/>
                <a:gd name="T9" fmla="*/ 10 h 13"/>
                <a:gd name="T10" fmla="*/ 205 w 205"/>
                <a:gd name="T11" fmla="*/ 13 h 13"/>
                <a:gd name="T12" fmla="*/ 205 w 205"/>
                <a:gd name="T13" fmla="*/ 1 h 13"/>
                <a:gd name="T14" fmla="*/ 197 w 205"/>
                <a:gd name="T15" fmla="*/ 1 h 13"/>
                <a:gd name="T16" fmla="*/ 197 w 205"/>
                <a:gd name="T1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13">
                  <a:moveTo>
                    <a:pt x="197" y="3"/>
                  </a:moveTo>
                  <a:cubicBezTo>
                    <a:pt x="179" y="0"/>
                    <a:pt x="139" y="2"/>
                    <a:pt x="52" y="6"/>
                  </a:cubicBezTo>
                  <a:cubicBezTo>
                    <a:pt x="36" y="6"/>
                    <a:pt x="19" y="7"/>
                    <a:pt x="0" y="8"/>
                  </a:cubicBezTo>
                  <a:cubicBezTo>
                    <a:pt x="199" y="8"/>
                    <a:pt x="199" y="8"/>
                    <a:pt x="199" y="8"/>
                  </a:cubicBezTo>
                  <a:cubicBezTo>
                    <a:pt x="199" y="10"/>
                    <a:pt x="199" y="10"/>
                    <a:pt x="199" y="10"/>
                  </a:cubicBezTo>
                  <a:cubicBezTo>
                    <a:pt x="203" y="11"/>
                    <a:pt x="205" y="11"/>
                    <a:pt x="205" y="13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197" y="1"/>
                    <a:pt x="197" y="1"/>
                    <a:pt x="197" y="1"/>
                  </a:cubicBezTo>
                  <a:lnTo>
                    <a:pt x="19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320"/>
            <p:cNvSpPr/>
            <p:nvPr/>
          </p:nvSpPr>
          <p:spPr bwMode="auto">
            <a:xfrm>
              <a:off x="2623" y="1782"/>
              <a:ext cx="226" cy="4"/>
            </a:xfrm>
            <a:custGeom>
              <a:avLst/>
              <a:gdLst>
                <a:gd name="T0" fmla="*/ 0 w 419"/>
                <a:gd name="T1" fmla="*/ 7 h 7"/>
                <a:gd name="T2" fmla="*/ 402 w 419"/>
                <a:gd name="T3" fmla="*/ 7 h 7"/>
                <a:gd name="T4" fmla="*/ 419 w 419"/>
                <a:gd name="T5" fmla="*/ 7 h 7"/>
                <a:gd name="T6" fmla="*/ 413 w 419"/>
                <a:gd name="T7" fmla="*/ 0 h 7"/>
                <a:gd name="T8" fmla="*/ 404 w 419"/>
                <a:gd name="T9" fmla="*/ 0 h 7"/>
                <a:gd name="T10" fmla="*/ 404 w 419"/>
                <a:gd name="T11" fmla="*/ 0 h 7"/>
                <a:gd name="T12" fmla="*/ 402 w 419"/>
                <a:gd name="T13" fmla="*/ 0 h 7"/>
                <a:gd name="T14" fmla="*/ 0 w 419"/>
                <a:gd name="T15" fmla="*/ 5 h 7"/>
                <a:gd name="T16" fmla="*/ 0 w 419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9" h="7">
                  <a:moveTo>
                    <a:pt x="0" y="7"/>
                  </a:moveTo>
                  <a:cubicBezTo>
                    <a:pt x="402" y="7"/>
                    <a:pt x="402" y="7"/>
                    <a:pt x="402" y="7"/>
                  </a:cubicBezTo>
                  <a:cubicBezTo>
                    <a:pt x="408" y="7"/>
                    <a:pt x="413" y="7"/>
                    <a:pt x="419" y="7"/>
                  </a:cubicBezTo>
                  <a:cubicBezTo>
                    <a:pt x="417" y="4"/>
                    <a:pt x="415" y="2"/>
                    <a:pt x="413" y="0"/>
                  </a:cubicBezTo>
                  <a:cubicBezTo>
                    <a:pt x="410" y="0"/>
                    <a:pt x="407" y="0"/>
                    <a:pt x="404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266" y="4"/>
                    <a:pt x="131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321"/>
            <p:cNvSpPr/>
            <p:nvPr/>
          </p:nvSpPr>
          <p:spPr bwMode="auto">
            <a:xfrm>
              <a:off x="3014" y="1786"/>
              <a:ext cx="1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322"/>
            <p:cNvSpPr/>
            <p:nvPr/>
          </p:nvSpPr>
          <p:spPr bwMode="auto">
            <a:xfrm>
              <a:off x="2840" y="1789"/>
              <a:ext cx="18" cy="0"/>
            </a:xfrm>
            <a:custGeom>
              <a:avLst/>
              <a:gdLst>
                <a:gd name="T0" fmla="*/ 34 w 34"/>
                <a:gd name="T1" fmla="*/ 1 h 1"/>
                <a:gd name="T2" fmla="*/ 33 w 34"/>
                <a:gd name="T3" fmla="*/ 0 h 1"/>
                <a:gd name="T4" fmla="*/ 0 w 34"/>
                <a:gd name="T5" fmla="*/ 1 h 1"/>
                <a:gd name="T6" fmla="*/ 34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22" y="1"/>
                    <a:pt x="11" y="1"/>
                    <a:pt x="0" y="1"/>
                  </a:cubicBezTo>
                  <a:lnTo>
                    <a:pt x="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323"/>
            <p:cNvSpPr/>
            <p:nvPr/>
          </p:nvSpPr>
          <p:spPr bwMode="auto">
            <a:xfrm>
              <a:off x="3247" y="1788"/>
              <a:ext cx="1" cy="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324"/>
            <p:cNvSpPr/>
            <p:nvPr/>
          </p:nvSpPr>
          <p:spPr bwMode="auto">
            <a:xfrm>
              <a:off x="2616" y="1790"/>
              <a:ext cx="844" cy="768"/>
            </a:xfrm>
            <a:custGeom>
              <a:avLst/>
              <a:gdLst>
                <a:gd name="T0" fmla="*/ 1164 w 1564"/>
                <a:gd name="T1" fmla="*/ 397 h 1422"/>
                <a:gd name="T2" fmla="*/ 1176 w 1564"/>
                <a:gd name="T3" fmla="*/ 388 h 1422"/>
                <a:gd name="T4" fmla="*/ 1291 w 1564"/>
                <a:gd name="T5" fmla="*/ 354 h 1422"/>
                <a:gd name="T6" fmla="*/ 1465 w 1564"/>
                <a:gd name="T7" fmla="*/ 452 h 1422"/>
                <a:gd name="T8" fmla="*/ 1437 w 1564"/>
                <a:gd name="T9" fmla="*/ 660 h 1422"/>
                <a:gd name="T10" fmla="*/ 1431 w 1564"/>
                <a:gd name="T11" fmla="*/ 664 h 1422"/>
                <a:gd name="T12" fmla="*/ 1176 w 1564"/>
                <a:gd name="T13" fmla="*/ 676 h 1422"/>
                <a:gd name="T14" fmla="*/ 1164 w 1564"/>
                <a:gd name="T15" fmla="*/ 668 h 1422"/>
                <a:gd name="T16" fmla="*/ 1164 w 1564"/>
                <a:gd name="T17" fmla="*/ 1058 h 1422"/>
                <a:gd name="T18" fmla="*/ 736 w 1564"/>
                <a:gd name="T19" fmla="*/ 1058 h 1422"/>
                <a:gd name="T20" fmla="*/ 745 w 1564"/>
                <a:gd name="T21" fmla="*/ 1069 h 1422"/>
                <a:gd name="T22" fmla="*/ 730 w 1564"/>
                <a:gd name="T23" fmla="*/ 1300 h 1422"/>
                <a:gd name="T24" fmla="*/ 725 w 1564"/>
                <a:gd name="T25" fmla="*/ 1305 h 1422"/>
                <a:gd name="T26" fmla="*/ 498 w 1564"/>
                <a:gd name="T27" fmla="*/ 1331 h 1422"/>
                <a:gd name="T28" fmla="*/ 391 w 1564"/>
                <a:gd name="T29" fmla="*/ 1172 h 1422"/>
                <a:gd name="T30" fmla="*/ 426 w 1564"/>
                <a:gd name="T31" fmla="*/ 1069 h 1422"/>
                <a:gd name="T32" fmla="*/ 435 w 1564"/>
                <a:gd name="T33" fmla="*/ 1058 h 1422"/>
                <a:gd name="T34" fmla="*/ 12 w 1564"/>
                <a:gd name="T35" fmla="*/ 1058 h 1422"/>
                <a:gd name="T36" fmla="*/ 12 w 1564"/>
                <a:gd name="T37" fmla="*/ 1065 h 1422"/>
                <a:gd name="T38" fmla="*/ 0 w 1564"/>
                <a:gd name="T39" fmla="*/ 1065 h 1422"/>
                <a:gd name="T40" fmla="*/ 0 w 1564"/>
                <a:gd name="T41" fmla="*/ 1065 h 1422"/>
                <a:gd name="T42" fmla="*/ 420 w 1564"/>
                <a:gd name="T43" fmla="*/ 1065 h 1422"/>
                <a:gd name="T44" fmla="*/ 383 w 1564"/>
                <a:gd name="T45" fmla="*/ 1172 h 1422"/>
                <a:gd name="T46" fmla="*/ 729 w 1564"/>
                <a:gd name="T47" fmla="*/ 1311 h 1422"/>
                <a:gd name="T48" fmla="*/ 736 w 1564"/>
                <a:gd name="T49" fmla="*/ 1305 h 1422"/>
                <a:gd name="T50" fmla="*/ 751 w 1564"/>
                <a:gd name="T51" fmla="*/ 1065 h 1422"/>
                <a:gd name="T52" fmla="*/ 1171 w 1564"/>
                <a:gd name="T53" fmla="*/ 1065 h 1422"/>
                <a:gd name="T54" fmla="*/ 1171 w 1564"/>
                <a:gd name="T55" fmla="*/ 682 h 1422"/>
                <a:gd name="T56" fmla="*/ 1436 w 1564"/>
                <a:gd name="T57" fmla="*/ 670 h 1422"/>
                <a:gd name="T58" fmla="*/ 1443 w 1564"/>
                <a:gd name="T59" fmla="*/ 664 h 1422"/>
                <a:gd name="T60" fmla="*/ 1291 w 1564"/>
                <a:gd name="T61" fmla="*/ 347 h 1422"/>
                <a:gd name="T62" fmla="*/ 1171 w 1564"/>
                <a:gd name="T63" fmla="*/ 383 h 1422"/>
                <a:gd name="T64" fmla="*/ 1171 w 1564"/>
                <a:gd name="T65" fmla="*/ 1 h 1422"/>
                <a:gd name="T66" fmla="*/ 1164 w 1564"/>
                <a:gd name="T67" fmla="*/ 0 h 1422"/>
                <a:gd name="T68" fmla="*/ 1164 w 1564"/>
                <a:gd name="T69" fmla="*/ 397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4" h="1422">
                  <a:moveTo>
                    <a:pt x="1164" y="397"/>
                  </a:moveTo>
                  <a:cubicBezTo>
                    <a:pt x="1176" y="388"/>
                    <a:pt x="1176" y="388"/>
                    <a:pt x="1176" y="388"/>
                  </a:cubicBezTo>
                  <a:cubicBezTo>
                    <a:pt x="1209" y="366"/>
                    <a:pt x="1249" y="354"/>
                    <a:pt x="1291" y="354"/>
                  </a:cubicBezTo>
                  <a:cubicBezTo>
                    <a:pt x="1365" y="354"/>
                    <a:pt x="1431" y="391"/>
                    <a:pt x="1465" y="452"/>
                  </a:cubicBezTo>
                  <a:cubicBezTo>
                    <a:pt x="1501" y="516"/>
                    <a:pt x="1490" y="592"/>
                    <a:pt x="1437" y="660"/>
                  </a:cubicBezTo>
                  <a:cubicBezTo>
                    <a:pt x="1435" y="661"/>
                    <a:pt x="1433" y="663"/>
                    <a:pt x="1431" y="664"/>
                  </a:cubicBezTo>
                  <a:cubicBezTo>
                    <a:pt x="1331" y="732"/>
                    <a:pt x="1234" y="715"/>
                    <a:pt x="1176" y="676"/>
                  </a:cubicBezTo>
                  <a:cubicBezTo>
                    <a:pt x="1164" y="668"/>
                    <a:pt x="1164" y="668"/>
                    <a:pt x="1164" y="668"/>
                  </a:cubicBezTo>
                  <a:cubicBezTo>
                    <a:pt x="1164" y="1058"/>
                    <a:pt x="1164" y="1058"/>
                    <a:pt x="1164" y="1058"/>
                  </a:cubicBezTo>
                  <a:cubicBezTo>
                    <a:pt x="736" y="1058"/>
                    <a:pt x="736" y="1058"/>
                    <a:pt x="736" y="1058"/>
                  </a:cubicBezTo>
                  <a:cubicBezTo>
                    <a:pt x="745" y="1069"/>
                    <a:pt x="745" y="1069"/>
                    <a:pt x="745" y="1069"/>
                  </a:cubicBezTo>
                  <a:cubicBezTo>
                    <a:pt x="797" y="1138"/>
                    <a:pt x="792" y="1224"/>
                    <a:pt x="730" y="1300"/>
                  </a:cubicBezTo>
                  <a:cubicBezTo>
                    <a:pt x="728" y="1302"/>
                    <a:pt x="727" y="1304"/>
                    <a:pt x="725" y="1305"/>
                  </a:cubicBezTo>
                  <a:cubicBezTo>
                    <a:pt x="651" y="1354"/>
                    <a:pt x="568" y="1364"/>
                    <a:pt x="498" y="1331"/>
                  </a:cubicBezTo>
                  <a:cubicBezTo>
                    <a:pt x="432" y="1300"/>
                    <a:pt x="391" y="1239"/>
                    <a:pt x="391" y="1172"/>
                  </a:cubicBezTo>
                  <a:cubicBezTo>
                    <a:pt x="391" y="1135"/>
                    <a:pt x="403" y="1099"/>
                    <a:pt x="426" y="1069"/>
                  </a:cubicBezTo>
                  <a:cubicBezTo>
                    <a:pt x="435" y="1058"/>
                    <a:pt x="435" y="1058"/>
                    <a:pt x="435" y="1058"/>
                  </a:cubicBezTo>
                  <a:cubicBezTo>
                    <a:pt x="12" y="1058"/>
                    <a:pt x="12" y="1058"/>
                    <a:pt x="12" y="1058"/>
                  </a:cubicBezTo>
                  <a:cubicBezTo>
                    <a:pt x="12" y="1065"/>
                    <a:pt x="12" y="1065"/>
                    <a:pt x="12" y="1065"/>
                  </a:cubicBezTo>
                  <a:cubicBezTo>
                    <a:pt x="0" y="1065"/>
                    <a:pt x="0" y="1065"/>
                    <a:pt x="0" y="1065"/>
                  </a:cubicBezTo>
                  <a:cubicBezTo>
                    <a:pt x="0" y="1065"/>
                    <a:pt x="0" y="1065"/>
                    <a:pt x="0" y="1065"/>
                  </a:cubicBezTo>
                  <a:cubicBezTo>
                    <a:pt x="420" y="1065"/>
                    <a:pt x="420" y="1065"/>
                    <a:pt x="420" y="1065"/>
                  </a:cubicBezTo>
                  <a:cubicBezTo>
                    <a:pt x="397" y="1095"/>
                    <a:pt x="383" y="1132"/>
                    <a:pt x="383" y="1172"/>
                  </a:cubicBezTo>
                  <a:cubicBezTo>
                    <a:pt x="383" y="1316"/>
                    <a:pt x="563" y="1422"/>
                    <a:pt x="729" y="1311"/>
                  </a:cubicBezTo>
                  <a:cubicBezTo>
                    <a:pt x="732" y="1309"/>
                    <a:pt x="734" y="1307"/>
                    <a:pt x="736" y="1305"/>
                  </a:cubicBezTo>
                  <a:cubicBezTo>
                    <a:pt x="806" y="1218"/>
                    <a:pt x="799" y="1128"/>
                    <a:pt x="751" y="1065"/>
                  </a:cubicBezTo>
                  <a:cubicBezTo>
                    <a:pt x="1171" y="1065"/>
                    <a:pt x="1171" y="1065"/>
                    <a:pt x="1171" y="1065"/>
                  </a:cubicBezTo>
                  <a:cubicBezTo>
                    <a:pt x="1171" y="682"/>
                    <a:pt x="1171" y="682"/>
                    <a:pt x="1171" y="682"/>
                  </a:cubicBezTo>
                  <a:cubicBezTo>
                    <a:pt x="1239" y="727"/>
                    <a:pt x="1339" y="736"/>
                    <a:pt x="1436" y="670"/>
                  </a:cubicBezTo>
                  <a:cubicBezTo>
                    <a:pt x="1439" y="668"/>
                    <a:pt x="1441" y="666"/>
                    <a:pt x="1443" y="664"/>
                  </a:cubicBezTo>
                  <a:cubicBezTo>
                    <a:pt x="1564" y="512"/>
                    <a:pt x="1448" y="347"/>
                    <a:pt x="1291" y="347"/>
                  </a:cubicBezTo>
                  <a:cubicBezTo>
                    <a:pt x="1246" y="347"/>
                    <a:pt x="1205" y="360"/>
                    <a:pt x="1171" y="383"/>
                  </a:cubicBezTo>
                  <a:cubicBezTo>
                    <a:pt x="1171" y="1"/>
                    <a:pt x="1171" y="1"/>
                    <a:pt x="1171" y="1"/>
                  </a:cubicBezTo>
                  <a:cubicBezTo>
                    <a:pt x="1170" y="1"/>
                    <a:pt x="1167" y="0"/>
                    <a:pt x="1164" y="0"/>
                  </a:cubicBezTo>
                  <a:lnTo>
                    <a:pt x="1164" y="3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325"/>
            <p:cNvSpPr/>
            <p:nvPr/>
          </p:nvSpPr>
          <p:spPr bwMode="auto">
            <a:xfrm>
              <a:off x="2616" y="1958"/>
              <a:ext cx="237" cy="223"/>
            </a:xfrm>
            <a:custGeom>
              <a:avLst/>
              <a:gdLst>
                <a:gd name="T0" fmla="*/ 7 w 440"/>
                <a:gd name="T1" fmla="*/ 346 h 413"/>
                <a:gd name="T2" fmla="*/ 11 w 440"/>
                <a:gd name="T3" fmla="*/ 349 h 413"/>
                <a:gd name="T4" fmla="*/ 12 w 440"/>
                <a:gd name="T5" fmla="*/ 349 h 413"/>
                <a:gd name="T6" fmla="*/ 13 w 440"/>
                <a:gd name="T7" fmla="*/ 352 h 413"/>
                <a:gd name="T8" fmla="*/ 40 w 440"/>
                <a:gd name="T9" fmla="*/ 374 h 413"/>
                <a:gd name="T10" fmla="*/ 126 w 440"/>
                <a:gd name="T11" fmla="*/ 409 h 413"/>
                <a:gd name="T12" fmla="*/ 166 w 440"/>
                <a:gd name="T13" fmla="*/ 413 h 413"/>
                <a:gd name="T14" fmla="*/ 354 w 440"/>
                <a:gd name="T15" fmla="*/ 307 h 413"/>
                <a:gd name="T16" fmla="*/ 323 w 440"/>
                <a:gd name="T17" fmla="*/ 84 h 413"/>
                <a:gd name="T18" fmla="*/ 315 w 440"/>
                <a:gd name="T19" fmla="*/ 76 h 413"/>
                <a:gd name="T20" fmla="*/ 131 w 440"/>
                <a:gd name="T21" fmla="*/ 30 h 413"/>
                <a:gd name="T22" fmla="*/ 7 w 440"/>
                <a:gd name="T23" fmla="*/ 94 h 413"/>
                <a:gd name="T24" fmla="*/ 7 w 440"/>
                <a:gd name="T25" fmla="*/ 81 h 413"/>
                <a:gd name="T26" fmla="*/ 0 w 440"/>
                <a:gd name="T27" fmla="*/ 93 h 413"/>
                <a:gd name="T28" fmla="*/ 0 w 440"/>
                <a:gd name="T29" fmla="*/ 85 h 413"/>
                <a:gd name="T30" fmla="*/ 0 w 440"/>
                <a:gd name="T31" fmla="*/ 115 h 413"/>
                <a:gd name="T32" fmla="*/ 310 w 440"/>
                <a:gd name="T33" fmla="*/ 82 h 413"/>
                <a:gd name="T34" fmla="*/ 317 w 440"/>
                <a:gd name="T35" fmla="*/ 88 h 413"/>
                <a:gd name="T36" fmla="*/ 166 w 440"/>
                <a:gd name="T37" fmla="*/ 406 h 413"/>
                <a:gd name="T38" fmla="*/ 0 w 440"/>
                <a:gd name="T39" fmla="*/ 326 h 413"/>
                <a:gd name="T40" fmla="*/ 0 w 440"/>
                <a:gd name="T41" fmla="*/ 349 h 413"/>
                <a:gd name="T42" fmla="*/ 5 w 440"/>
                <a:gd name="T43" fmla="*/ 349 h 413"/>
                <a:gd name="T44" fmla="*/ 5 w 440"/>
                <a:gd name="T45" fmla="*/ 349 h 413"/>
                <a:gd name="T46" fmla="*/ 5 w 440"/>
                <a:gd name="T47" fmla="*/ 349 h 413"/>
                <a:gd name="T48" fmla="*/ 7 w 440"/>
                <a:gd name="T49" fmla="*/ 349 h 413"/>
                <a:gd name="T50" fmla="*/ 7 w 440"/>
                <a:gd name="T51" fmla="*/ 346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0" h="413">
                  <a:moveTo>
                    <a:pt x="7" y="346"/>
                  </a:moveTo>
                  <a:cubicBezTo>
                    <a:pt x="8" y="347"/>
                    <a:pt x="10" y="348"/>
                    <a:pt x="11" y="349"/>
                  </a:cubicBezTo>
                  <a:cubicBezTo>
                    <a:pt x="12" y="349"/>
                    <a:pt x="12" y="349"/>
                    <a:pt x="12" y="349"/>
                  </a:cubicBezTo>
                  <a:cubicBezTo>
                    <a:pt x="12" y="350"/>
                    <a:pt x="13" y="351"/>
                    <a:pt x="13" y="352"/>
                  </a:cubicBezTo>
                  <a:cubicBezTo>
                    <a:pt x="21" y="360"/>
                    <a:pt x="30" y="367"/>
                    <a:pt x="40" y="374"/>
                  </a:cubicBezTo>
                  <a:cubicBezTo>
                    <a:pt x="62" y="386"/>
                    <a:pt x="93" y="398"/>
                    <a:pt x="126" y="409"/>
                  </a:cubicBezTo>
                  <a:cubicBezTo>
                    <a:pt x="139" y="411"/>
                    <a:pt x="152" y="413"/>
                    <a:pt x="166" y="413"/>
                  </a:cubicBezTo>
                  <a:cubicBezTo>
                    <a:pt x="246" y="413"/>
                    <a:pt x="318" y="372"/>
                    <a:pt x="354" y="307"/>
                  </a:cubicBezTo>
                  <a:cubicBezTo>
                    <a:pt x="392" y="237"/>
                    <a:pt x="381" y="156"/>
                    <a:pt x="323" y="84"/>
                  </a:cubicBezTo>
                  <a:cubicBezTo>
                    <a:pt x="321" y="81"/>
                    <a:pt x="318" y="78"/>
                    <a:pt x="315" y="76"/>
                  </a:cubicBezTo>
                  <a:cubicBezTo>
                    <a:pt x="257" y="37"/>
                    <a:pt x="193" y="21"/>
                    <a:pt x="131" y="30"/>
                  </a:cubicBezTo>
                  <a:cubicBezTo>
                    <a:pt x="83" y="38"/>
                    <a:pt x="39" y="61"/>
                    <a:pt x="7" y="94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61" y="34"/>
                    <a:pt x="189" y="0"/>
                    <a:pt x="310" y="82"/>
                  </a:cubicBezTo>
                  <a:cubicBezTo>
                    <a:pt x="313" y="83"/>
                    <a:pt x="315" y="86"/>
                    <a:pt x="317" y="88"/>
                  </a:cubicBezTo>
                  <a:cubicBezTo>
                    <a:pt x="440" y="240"/>
                    <a:pt x="324" y="406"/>
                    <a:pt x="166" y="406"/>
                  </a:cubicBezTo>
                  <a:cubicBezTo>
                    <a:pt x="97" y="406"/>
                    <a:pt x="36" y="374"/>
                    <a:pt x="0" y="326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5" y="349"/>
                    <a:pt x="5" y="349"/>
                    <a:pt x="5" y="349"/>
                  </a:cubicBezTo>
                  <a:cubicBezTo>
                    <a:pt x="5" y="349"/>
                    <a:pt x="5" y="349"/>
                    <a:pt x="5" y="349"/>
                  </a:cubicBezTo>
                  <a:cubicBezTo>
                    <a:pt x="5" y="349"/>
                    <a:pt x="5" y="349"/>
                    <a:pt x="5" y="349"/>
                  </a:cubicBezTo>
                  <a:cubicBezTo>
                    <a:pt x="7" y="349"/>
                    <a:pt x="7" y="349"/>
                    <a:pt x="7" y="349"/>
                  </a:cubicBezTo>
                  <a:lnTo>
                    <a:pt x="7" y="3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26"/>
            <p:cNvSpPr/>
            <p:nvPr/>
          </p:nvSpPr>
          <p:spPr bwMode="auto">
            <a:xfrm>
              <a:off x="2614" y="1792"/>
              <a:ext cx="6" cy="204"/>
            </a:xfrm>
            <a:custGeom>
              <a:avLst/>
              <a:gdLst>
                <a:gd name="T0" fmla="*/ 8 w 10"/>
                <a:gd name="T1" fmla="*/ 0 h 377"/>
                <a:gd name="T2" fmla="*/ 9 w 10"/>
                <a:gd name="T3" fmla="*/ 377 h 377"/>
                <a:gd name="T4" fmla="*/ 10 w 10"/>
                <a:gd name="T5" fmla="*/ 375 h 377"/>
                <a:gd name="T6" fmla="*/ 10 w 10"/>
                <a:gd name="T7" fmla="*/ 0 h 377"/>
                <a:gd name="T8" fmla="*/ 9 w 10"/>
                <a:gd name="T9" fmla="*/ 0 h 377"/>
                <a:gd name="T10" fmla="*/ 8 w 10"/>
                <a:gd name="T11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77">
                  <a:moveTo>
                    <a:pt x="8" y="0"/>
                  </a:moveTo>
                  <a:cubicBezTo>
                    <a:pt x="7" y="125"/>
                    <a:pt x="0" y="253"/>
                    <a:pt x="9" y="377"/>
                  </a:cubicBezTo>
                  <a:cubicBezTo>
                    <a:pt x="10" y="377"/>
                    <a:pt x="10" y="376"/>
                    <a:pt x="10" y="37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27"/>
            <p:cNvSpPr/>
            <p:nvPr/>
          </p:nvSpPr>
          <p:spPr bwMode="auto">
            <a:xfrm>
              <a:off x="2616" y="2147"/>
              <a:ext cx="6" cy="218"/>
            </a:xfrm>
            <a:custGeom>
              <a:avLst/>
              <a:gdLst>
                <a:gd name="T0" fmla="*/ 12 w 12"/>
                <a:gd name="T1" fmla="*/ 397 h 404"/>
                <a:gd name="T2" fmla="*/ 7 w 12"/>
                <a:gd name="T3" fmla="*/ 397 h 404"/>
                <a:gd name="T4" fmla="*/ 7 w 12"/>
                <a:gd name="T5" fmla="*/ 8 h 404"/>
                <a:gd name="T6" fmla="*/ 5 w 12"/>
                <a:gd name="T7" fmla="*/ 0 h 404"/>
                <a:gd name="T8" fmla="*/ 5 w 12"/>
                <a:gd name="T9" fmla="*/ 397 h 404"/>
                <a:gd name="T10" fmla="*/ 0 w 12"/>
                <a:gd name="T11" fmla="*/ 397 h 404"/>
                <a:gd name="T12" fmla="*/ 0 w 12"/>
                <a:gd name="T13" fmla="*/ 404 h 404"/>
                <a:gd name="T14" fmla="*/ 12 w 12"/>
                <a:gd name="T15" fmla="*/ 404 h 404"/>
                <a:gd name="T16" fmla="*/ 12 w 12"/>
                <a:gd name="T17" fmla="*/ 39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04">
                  <a:moveTo>
                    <a:pt x="12" y="397"/>
                  </a:moveTo>
                  <a:cubicBezTo>
                    <a:pt x="7" y="397"/>
                    <a:pt x="7" y="397"/>
                    <a:pt x="7" y="39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5" y="397"/>
                    <a:pt x="5" y="397"/>
                    <a:pt x="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12" y="404"/>
                    <a:pt x="12" y="404"/>
                    <a:pt x="12" y="404"/>
                  </a:cubicBezTo>
                  <a:lnTo>
                    <a:pt x="12" y="3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28"/>
            <p:cNvSpPr/>
            <p:nvPr/>
          </p:nvSpPr>
          <p:spPr bwMode="auto">
            <a:xfrm>
              <a:off x="2614" y="1792"/>
              <a:ext cx="6" cy="217"/>
            </a:xfrm>
            <a:custGeom>
              <a:avLst/>
              <a:gdLst>
                <a:gd name="T0" fmla="*/ 8 w 10"/>
                <a:gd name="T1" fmla="*/ 0 h 401"/>
                <a:gd name="T2" fmla="*/ 3 w 10"/>
                <a:gd name="T3" fmla="*/ 0 h 401"/>
                <a:gd name="T4" fmla="*/ 3 w 10"/>
                <a:gd name="T5" fmla="*/ 393 h 401"/>
                <a:gd name="T6" fmla="*/ 3 w 10"/>
                <a:gd name="T7" fmla="*/ 401 h 401"/>
                <a:gd name="T8" fmla="*/ 10 w 10"/>
                <a:gd name="T9" fmla="*/ 389 h 401"/>
                <a:gd name="T10" fmla="*/ 10 w 10"/>
                <a:gd name="T11" fmla="*/ 375 h 401"/>
                <a:gd name="T12" fmla="*/ 9 w 10"/>
                <a:gd name="T13" fmla="*/ 377 h 401"/>
                <a:gd name="T14" fmla="*/ 8 w 10"/>
                <a:gd name="T1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01">
                  <a:moveTo>
                    <a:pt x="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393"/>
                    <a:pt x="3" y="393"/>
                    <a:pt x="3" y="393"/>
                  </a:cubicBezTo>
                  <a:cubicBezTo>
                    <a:pt x="3" y="401"/>
                    <a:pt x="3" y="401"/>
                    <a:pt x="3" y="401"/>
                  </a:cubicBezTo>
                  <a:cubicBezTo>
                    <a:pt x="10" y="389"/>
                    <a:pt x="10" y="389"/>
                    <a:pt x="10" y="389"/>
                  </a:cubicBezTo>
                  <a:cubicBezTo>
                    <a:pt x="10" y="375"/>
                    <a:pt x="10" y="375"/>
                    <a:pt x="10" y="375"/>
                  </a:cubicBezTo>
                  <a:cubicBezTo>
                    <a:pt x="10" y="376"/>
                    <a:pt x="10" y="377"/>
                    <a:pt x="9" y="377"/>
                  </a:cubicBezTo>
                  <a:cubicBezTo>
                    <a:pt x="0" y="253"/>
                    <a:pt x="7" y="125"/>
                    <a:pt x="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Rectangle 329"/>
            <p:cNvSpPr>
              <a:spLocks noChangeArrowheads="1"/>
            </p:cNvSpPr>
            <p:nvPr/>
          </p:nvSpPr>
          <p:spPr bwMode="auto">
            <a:xfrm>
              <a:off x="2616" y="2147"/>
              <a:ext cx="3" cy="2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30"/>
            <p:cNvSpPr/>
            <p:nvPr/>
          </p:nvSpPr>
          <p:spPr bwMode="auto">
            <a:xfrm>
              <a:off x="2637" y="2160"/>
              <a:ext cx="47" cy="19"/>
            </a:xfrm>
            <a:custGeom>
              <a:avLst/>
              <a:gdLst>
                <a:gd name="T0" fmla="*/ 86 w 86"/>
                <a:gd name="T1" fmla="*/ 35 h 35"/>
                <a:gd name="T2" fmla="*/ 0 w 86"/>
                <a:gd name="T3" fmla="*/ 0 h 35"/>
                <a:gd name="T4" fmla="*/ 86 w 86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35">
                  <a:moveTo>
                    <a:pt x="86" y="35"/>
                  </a:moveTo>
                  <a:cubicBezTo>
                    <a:pt x="53" y="24"/>
                    <a:pt x="22" y="12"/>
                    <a:pt x="0" y="0"/>
                  </a:cubicBezTo>
                  <a:cubicBezTo>
                    <a:pt x="25" y="17"/>
                    <a:pt x="55" y="29"/>
                    <a:pt x="86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31"/>
            <p:cNvSpPr/>
            <p:nvPr/>
          </p:nvSpPr>
          <p:spPr bwMode="auto">
            <a:xfrm>
              <a:off x="2619" y="2147"/>
              <a:ext cx="1" cy="4"/>
            </a:xfrm>
            <a:custGeom>
              <a:avLst/>
              <a:gdLst>
                <a:gd name="T0" fmla="*/ 0 w 2"/>
                <a:gd name="T1" fmla="*/ 0 h 8"/>
                <a:gd name="T2" fmla="*/ 2 w 2"/>
                <a:gd name="T3" fmla="*/ 8 h 8"/>
                <a:gd name="T4" fmla="*/ 2 w 2"/>
                <a:gd name="T5" fmla="*/ 0 h 8"/>
                <a:gd name="T6" fmla="*/ 0 w 2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8">
                  <a:moveTo>
                    <a:pt x="0" y="0"/>
                  </a:moveTo>
                  <a:cubicBezTo>
                    <a:pt x="0" y="3"/>
                    <a:pt x="1" y="5"/>
                    <a:pt x="2" y="8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32"/>
            <p:cNvSpPr/>
            <p:nvPr/>
          </p:nvSpPr>
          <p:spPr bwMode="auto">
            <a:xfrm>
              <a:off x="2622" y="2147"/>
              <a:ext cx="1" cy="1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1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2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33"/>
            <p:cNvSpPr/>
            <p:nvPr/>
          </p:nvSpPr>
          <p:spPr bwMode="auto">
            <a:xfrm>
              <a:off x="2823" y="1584"/>
              <a:ext cx="231" cy="202"/>
            </a:xfrm>
            <a:custGeom>
              <a:avLst/>
              <a:gdLst>
                <a:gd name="T0" fmla="*/ 8 w 429"/>
                <a:gd name="T1" fmla="*/ 252 h 373"/>
                <a:gd name="T2" fmla="*/ 115 w 429"/>
                <a:gd name="T3" fmla="*/ 92 h 373"/>
                <a:gd name="T4" fmla="*/ 344 w 429"/>
                <a:gd name="T5" fmla="*/ 120 h 373"/>
                <a:gd name="T6" fmla="*/ 346 w 429"/>
                <a:gd name="T7" fmla="*/ 122 h 373"/>
                <a:gd name="T8" fmla="*/ 350 w 429"/>
                <a:gd name="T9" fmla="*/ 369 h 373"/>
                <a:gd name="T10" fmla="*/ 347 w 429"/>
                <a:gd name="T11" fmla="*/ 372 h 373"/>
                <a:gd name="T12" fmla="*/ 355 w 429"/>
                <a:gd name="T13" fmla="*/ 373 h 373"/>
                <a:gd name="T14" fmla="*/ 352 w 429"/>
                <a:gd name="T15" fmla="*/ 117 h 373"/>
                <a:gd name="T16" fmla="*/ 349 w 429"/>
                <a:gd name="T17" fmla="*/ 114 h 373"/>
                <a:gd name="T18" fmla="*/ 0 w 429"/>
                <a:gd name="T19" fmla="*/ 252 h 373"/>
                <a:gd name="T20" fmla="*/ 43 w 429"/>
                <a:gd name="T21" fmla="*/ 366 h 373"/>
                <a:gd name="T22" fmla="*/ 53 w 429"/>
                <a:gd name="T23" fmla="*/ 366 h 373"/>
                <a:gd name="T24" fmla="*/ 8 w 429"/>
                <a:gd name="T25" fmla="*/ 25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9" h="373">
                  <a:moveTo>
                    <a:pt x="8" y="252"/>
                  </a:moveTo>
                  <a:cubicBezTo>
                    <a:pt x="8" y="184"/>
                    <a:pt x="49" y="123"/>
                    <a:pt x="115" y="92"/>
                  </a:cubicBezTo>
                  <a:cubicBezTo>
                    <a:pt x="187" y="59"/>
                    <a:pt x="270" y="70"/>
                    <a:pt x="344" y="120"/>
                  </a:cubicBezTo>
                  <a:cubicBezTo>
                    <a:pt x="345" y="120"/>
                    <a:pt x="345" y="121"/>
                    <a:pt x="346" y="122"/>
                  </a:cubicBezTo>
                  <a:cubicBezTo>
                    <a:pt x="427" y="221"/>
                    <a:pt x="399" y="317"/>
                    <a:pt x="350" y="369"/>
                  </a:cubicBezTo>
                  <a:cubicBezTo>
                    <a:pt x="347" y="372"/>
                    <a:pt x="347" y="372"/>
                    <a:pt x="347" y="372"/>
                  </a:cubicBezTo>
                  <a:cubicBezTo>
                    <a:pt x="349" y="372"/>
                    <a:pt x="352" y="373"/>
                    <a:pt x="355" y="373"/>
                  </a:cubicBezTo>
                  <a:cubicBezTo>
                    <a:pt x="415" y="310"/>
                    <a:pt x="429" y="212"/>
                    <a:pt x="352" y="117"/>
                  </a:cubicBezTo>
                  <a:cubicBezTo>
                    <a:pt x="351" y="116"/>
                    <a:pt x="350" y="115"/>
                    <a:pt x="349" y="114"/>
                  </a:cubicBezTo>
                  <a:cubicBezTo>
                    <a:pt x="182" y="0"/>
                    <a:pt x="0" y="107"/>
                    <a:pt x="0" y="252"/>
                  </a:cubicBezTo>
                  <a:cubicBezTo>
                    <a:pt x="0" y="295"/>
                    <a:pt x="16" y="334"/>
                    <a:pt x="43" y="366"/>
                  </a:cubicBezTo>
                  <a:cubicBezTo>
                    <a:pt x="46" y="366"/>
                    <a:pt x="50" y="366"/>
                    <a:pt x="53" y="366"/>
                  </a:cubicBezTo>
                  <a:cubicBezTo>
                    <a:pt x="24" y="334"/>
                    <a:pt x="8" y="293"/>
                    <a:pt x="8" y="2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334"/>
            <p:cNvSpPr/>
            <p:nvPr/>
          </p:nvSpPr>
          <p:spPr bwMode="auto">
            <a:xfrm>
              <a:off x="3015" y="1786"/>
              <a:ext cx="126" cy="3"/>
            </a:xfrm>
            <a:custGeom>
              <a:avLst/>
              <a:gdLst>
                <a:gd name="T0" fmla="*/ 232 w 232"/>
                <a:gd name="T1" fmla="*/ 0 h 7"/>
                <a:gd name="T2" fmla="*/ 0 w 232"/>
                <a:gd name="T3" fmla="*/ 0 h 7"/>
                <a:gd name="T4" fmla="*/ 232 w 23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2" h="7">
                  <a:moveTo>
                    <a:pt x="2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0" y="7"/>
                    <a:pt x="153" y="4"/>
                    <a:pt x="23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335"/>
            <p:cNvSpPr/>
            <p:nvPr/>
          </p:nvSpPr>
          <p:spPr bwMode="auto">
            <a:xfrm>
              <a:off x="2623" y="1785"/>
              <a:ext cx="235" cy="4"/>
            </a:xfrm>
            <a:custGeom>
              <a:avLst/>
              <a:gdLst>
                <a:gd name="T0" fmla="*/ 420 w 435"/>
                <a:gd name="T1" fmla="*/ 1 h 8"/>
                <a:gd name="T2" fmla="*/ 402 w 435"/>
                <a:gd name="T3" fmla="*/ 1 h 8"/>
                <a:gd name="T4" fmla="*/ 0 w 435"/>
                <a:gd name="T5" fmla="*/ 6 h 8"/>
                <a:gd name="T6" fmla="*/ 0 w 435"/>
                <a:gd name="T7" fmla="*/ 8 h 8"/>
                <a:gd name="T8" fmla="*/ 402 w 435"/>
                <a:gd name="T9" fmla="*/ 8 h 8"/>
                <a:gd name="T10" fmla="*/ 435 w 435"/>
                <a:gd name="T11" fmla="*/ 7 h 8"/>
                <a:gd name="T12" fmla="*/ 429 w 435"/>
                <a:gd name="T13" fmla="*/ 0 h 8"/>
                <a:gd name="T14" fmla="*/ 419 w 435"/>
                <a:gd name="T15" fmla="*/ 1 h 8"/>
                <a:gd name="T16" fmla="*/ 420 w 43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5" h="8">
                  <a:moveTo>
                    <a:pt x="420" y="1"/>
                  </a:moveTo>
                  <a:cubicBezTo>
                    <a:pt x="402" y="1"/>
                    <a:pt x="402" y="1"/>
                    <a:pt x="402" y="1"/>
                  </a:cubicBezTo>
                  <a:cubicBezTo>
                    <a:pt x="268" y="5"/>
                    <a:pt x="134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02" y="8"/>
                    <a:pt x="402" y="8"/>
                    <a:pt x="402" y="8"/>
                  </a:cubicBezTo>
                  <a:cubicBezTo>
                    <a:pt x="413" y="8"/>
                    <a:pt x="424" y="8"/>
                    <a:pt x="435" y="7"/>
                  </a:cubicBezTo>
                  <a:cubicBezTo>
                    <a:pt x="429" y="0"/>
                    <a:pt x="429" y="0"/>
                    <a:pt x="429" y="0"/>
                  </a:cubicBezTo>
                  <a:cubicBezTo>
                    <a:pt x="426" y="0"/>
                    <a:pt x="422" y="1"/>
                    <a:pt x="419" y="1"/>
                  </a:cubicBezTo>
                  <a:cubicBezTo>
                    <a:pt x="420" y="1"/>
                    <a:pt x="420" y="1"/>
                    <a:pt x="420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336"/>
            <p:cNvSpPr/>
            <p:nvPr/>
          </p:nvSpPr>
          <p:spPr bwMode="auto">
            <a:xfrm>
              <a:off x="3141" y="1785"/>
              <a:ext cx="107" cy="5"/>
            </a:xfrm>
            <a:custGeom>
              <a:avLst/>
              <a:gdLst>
                <a:gd name="T0" fmla="*/ 0 w 199"/>
                <a:gd name="T1" fmla="*/ 9 h 11"/>
                <a:gd name="T2" fmla="*/ 192 w 199"/>
                <a:gd name="T3" fmla="*/ 9 h 11"/>
                <a:gd name="T4" fmla="*/ 192 w 199"/>
                <a:gd name="T5" fmla="*/ 10 h 11"/>
                <a:gd name="T6" fmla="*/ 199 w 199"/>
                <a:gd name="T7" fmla="*/ 11 h 11"/>
                <a:gd name="T8" fmla="*/ 199 w 199"/>
                <a:gd name="T9" fmla="*/ 10 h 11"/>
                <a:gd name="T10" fmla="*/ 197 w 199"/>
                <a:gd name="T11" fmla="*/ 7 h 11"/>
                <a:gd name="T12" fmla="*/ 199 w 199"/>
                <a:gd name="T13" fmla="*/ 7 h 11"/>
                <a:gd name="T14" fmla="*/ 199 w 199"/>
                <a:gd name="T15" fmla="*/ 4 h 11"/>
                <a:gd name="T16" fmla="*/ 0 w 199"/>
                <a:gd name="T1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1">
                  <a:moveTo>
                    <a:pt x="0" y="9"/>
                  </a:moveTo>
                  <a:cubicBezTo>
                    <a:pt x="192" y="9"/>
                    <a:pt x="192" y="9"/>
                    <a:pt x="192" y="9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5" y="10"/>
                    <a:pt x="198" y="11"/>
                    <a:pt x="199" y="11"/>
                  </a:cubicBezTo>
                  <a:cubicBezTo>
                    <a:pt x="199" y="10"/>
                    <a:pt x="199" y="10"/>
                    <a:pt x="199" y="10"/>
                  </a:cubicBezTo>
                  <a:cubicBezTo>
                    <a:pt x="198" y="10"/>
                    <a:pt x="197" y="9"/>
                    <a:pt x="197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77" y="0"/>
                    <a:pt x="92" y="5"/>
                    <a:pt x="0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337"/>
            <p:cNvSpPr/>
            <p:nvPr/>
          </p:nvSpPr>
          <p:spPr bwMode="auto">
            <a:xfrm>
              <a:off x="3006" y="1788"/>
              <a:ext cx="12" cy="1"/>
            </a:xfrm>
            <a:custGeom>
              <a:avLst/>
              <a:gdLst>
                <a:gd name="T0" fmla="*/ 22 w 22"/>
                <a:gd name="T1" fmla="*/ 3 h 3"/>
                <a:gd name="T2" fmla="*/ 3 w 22"/>
                <a:gd name="T3" fmla="*/ 0 h 3"/>
                <a:gd name="T4" fmla="*/ 0 w 22"/>
                <a:gd name="T5" fmla="*/ 3 h 3"/>
                <a:gd name="T6" fmla="*/ 22 w 2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">
                  <a:moveTo>
                    <a:pt x="22" y="3"/>
                  </a:moveTo>
                  <a:cubicBezTo>
                    <a:pt x="15" y="2"/>
                    <a:pt x="8" y="1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338"/>
            <p:cNvSpPr/>
            <p:nvPr/>
          </p:nvSpPr>
          <p:spPr bwMode="auto">
            <a:xfrm>
              <a:off x="2623" y="1786"/>
              <a:ext cx="217" cy="2"/>
            </a:xfrm>
            <a:custGeom>
              <a:avLst/>
              <a:gdLst>
                <a:gd name="T0" fmla="*/ 402 w 402"/>
                <a:gd name="T1" fmla="*/ 0 h 5"/>
                <a:gd name="T2" fmla="*/ 0 w 402"/>
                <a:gd name="T3" fmla="*/ 0 h 5"/>
                <a:gd name="T4" fmla="*/ 0 w 402"/>
                <a:gd name="T5" fmla="*/ 5 h 5"/>
                <a:gd name="T6" fmla="*/ 402 w 40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5">
                  <a:moveTo>
                    <a:pt x="40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4" y="5"/>
                    <a:pt x="268" y="4"/>
                    <a:pt x="40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339"/>
            <p:cNvSpPr/>
            <p:nvPr/>
          </p:nvSpPr>
          <p:spPr bwMode="auto">
            <a:xfrm>
              <a:off x="2846" y="1782"/>
              <a:ext cx="8" cy="4"/>
            </a:xfrm>
            <a:custGeom>
              <a:avLst/>
              <a:gdLst>
                <a:gd name="T0" fmla="*/ 16 w 16"/>
                <a:gd name="T1" fmla="*/ 6 h 7"/>
                <a:gd name="T2" fmla="*/ 12 w 16"/>
                <a:gd name="T3" fmla="*/ 3 h 7"/>
                <a:gd name="T4" fmla="*/ 10 w 16"/>
                <a:gd name="T5" fmla="*/ 0 h 7"/>
                <a:gd name="T6" fmla="*/ 0 w 16"/>
                <a:gd name="T7" fmla="*/ 0 h 7"/>
                <a:gd name="T8" fmla="*/ 6 w 16"/>
                <a:gd name="T9" fmla="*/ 7 h 7"/>
                <a:gd name="T10" fmla="*/ 16 w 16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7">
                  <a:moveTo>
                    <a:pt x="16" y="6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1"/>
                    <a:pt x="10" y="0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2" y="2"/>
                    <a:pt x="4" y="4"/>
                    <a:pt x="6" y="7"/>
                  </a:cubicBezTo>
                  <a:cubicBezTo>
                    <a:pt x="9" y="7"/>
                    <a:pt x="13" y="6"/>
                    <a:pt x="1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340"/>
            <p:cNvSpPr/>
            <p:nvPr/>
          </p:nvSpPr>
          <p:spPr bwMode="auto">
            <a:xfrm>
              <a:off x="3007" y="1785"/>
              <a:ext cx="241" cy="4"/>
            </a:xfrm>
            <a:custGeom>
              <a:avLst/>
              <a:gdLst>
                <a:gd name="T0" fmla="*/ 15 w 446"/>
                <a:gd name="T1" fmla="*/ 2 h 9"/>
                <a:gd name="T2" fmla="*/ 13 w 446"/>
                <a:gd name="T3" fmla="*/ 2 h 9"/>
                <a:gd name="T4" fmla="*/ 13 w 446"/>
                <a:gd name="T5" fmla="*/ 2 h 9"/>
                <a:gd name="T6" fmla="*/ 5 w 446"/>
                <a:gd name="T7" fmla="*/ 1 h 9"/>
                <a:gd name="T8" fmla="*/ 0 w 446"/>
                <a:gd name="T9" fmla="*/ 6 h 9"/>
                <a:gd name="T10" fmla="*/ 19 w 446"/>
                <a:gd name="T11" fmla="*/ 9 h 9"/>
                <a:gd name="T12" fmla="*/ 247 w 446"/>
                <a:gd name="T13" fmla="*/ 9 h 9"/>
                <a:gd name="T14" fmla="*/ 446 w 446"/>
                <a:gd name="T15" fmla="*/ 4 h 9"/>
                <a:gd name="T16" fmla="*/ 446 w 446"/>
                <a:gd name="T17" fmla="*/ 2 h 9"/>
                <a:gd name="T18" fmla="*/ 247 w 446"/>
                <a:gd name="T19" fmla="*/ 2 h 9"/>
                <a:gd name="T20" fmla="*/ 15 w 446"/>
                <a:gd name="T2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6" h="9">
                  <a:moveTo>
                    <a:pt x="15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2"/>
                    <a:pt x="7" y="1"/>
                    <a:pt x="5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7"/>
                    <a:pt x="12" y="8"/>
                    <a:pt x="19" y="9"/>
                  </a:cubicBezTo>
                  <a:cubicBezTo>
                    <a:pt x="247" y="9"/>
                    <a:pt x="247" y="9"/>
                    <a:pt x="247" y="9"/>
                  </a:cubicBezTo>
                  <a:cubicBezTo>
                    <a:pt x="339" y="5"/>
                    <a:pt x="424" y="0"/>
                    <a:pt x="446" y="4"/>
                  </a:cubicBezTo>
                  <a:cubicBezTo>
                    <a:pt x="446" y="2"/>
                    <a:pt x="446" y="2"/>
                    <a:pt x="446" y="2"/>
                  </a:cubicBezTo>
                  <a:cubicBezTo>
                    <a:pt x="247" y="2"/>
                    <a:pt x="247" y="2"/>
                    <a:pt x="247" y="2"/>
                  </a:cubicBezTo>
                  <a:cubicBezTo>
                    <a:pt x="168" y="6"/>
                    <a:pt x="65" y="9"/>
                    <a:pt x="15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341"/>
            <p:cNvSpPr/>
            <p:nvPr/>
          </p:nvSpPr>
          <p:spPr bwMode="auto">
            <a:xfrm>
              <a:off x="1767" y="1205"/>
              <a:ext cx="219" cy="573"/>
            </a:xfrm>
            <a:custGeom>
              <a:avLst/>
              <a:gdLst>
                <a:gd name="T0" fmla="*/ 407 w 407"/>
                <a:gd name="T1" fmla="*/ 1061 h 1061"/>
                <a:gd name="T2" fmla="*/ 407 w 407"/>
                <a:gd name="T3" fmla="*/ 683 h 1061"/>
                <a:gd name="T4" fmla="*/ 128 w 407"/>
                <a:gd name="T5" fmla="*/ 680 h 1061"/>
                <a:gd name="T6" fmla="*/ 125 w 407"/>
                <a:gd name="T7" fmla="*/ 677 h 1061"/>
                <a:gd name="T8" fmla="*/ 275 w 407"/>
                <a:gd name="T9" fmla="*/ 358 h 1061"/>
                <a:gd name="T10" fmla="*/ 407 w 407"/>
                <a:gd name="T11" fmla="*/ 403 h 1061"/>
                <a:gd name="T12" fmla="*/ 407 w 407"/>
                <a:gd name="T13" fmla="*/ 18 h 1061"/>
                <a:gd name="T14" fmla="*/ 404 w 407"/>
                <a:gd name="T15" fmla="*/ 18 h 1061"/>
                <a:gd name="T16" fmla="*/ 404 w 407"/>
                <a:gd name="T17" fmla="*/ 0 h 1061"/>
                <a:gd name="T18" fmla="*/ 399 w 407"/>
                <a:gd name="T19" fmla="*/ 0 h 1061"/>
                <a:gd name="T20" fmla="*/ 399 w 407"/>
                <a:gd name="T21" fmla="*/ 388 h 1061"/>
                <a:gd name="T22" fmla="*/ 275 w 407"/>
                <a:gd name="T23" fmla="*/ 351 h 1061"/>
                <a:gd name="T24" fmla="*/ 87 w 407"/>
                <a:gd name="T25" fmla="*/ 457 h 1061"/>
                <a:gd name="T26" fmla="*/ 118 w 407"/>
                <a:gd name="T27" fmla="*/ 681 h 1061"/>
                <a:gd name="T28" fmla="*/ 123 w 407"/>
                <a:gd name="T29" fmla="*/ 685 h 1061"/>
                <a:gd name="T30" fmla="*/ 399 w 407"/>
                <a:gd name="T31" fmla="*/ 698 h 1061"/>
                <a:gd name="T32" fmla="*/ 399 w 407"/>
                <a:gd name="T33" fmla="*/ 1061 h 1061"/>
                <a:gd name="T34" fmla="*/ 406 w 407"/>
                <a:gd name="T35" fmla="*/ 1061 h 1061"/>
                <a:gd name="T36" fmla="*/ 407 w 407"/>
                <a:gd name="T37" fmla="*/ 1061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7" h="1061">
                  <a:moveTo>
                    <a:pt x="407" y="1061"/>
                  </a:moveTo>
                  <a:cubicBezTo>
                    <a:pt x="407" y="683"/>
                    <a:pt x="407" y="683"/>
                    <a:pt x="407" y="683"/>
                  </a:cubicBezTo>
                  <a:cubicBezTo>
                    <a:pt x="339" y="737"/>
                    <a:pt x="231" y="751"/>
                    <a:pt x="128" y="680"/>
                  </a:cubicBezTo>
                  <a:cubicBezTo>
                    <a:pt x="127" y="679"/>
                    <a:pt x="125" y="678"/>
                    <a:pt x="125" y="677"/>
                  </a:cubicBezTo>
                  <a:cubicBezTo>
                    <a:pt x="0" y="525"/>
                    <a:pt x="116" y="358"/>
                    <a:pt x="275" y="358"/>
                  </a:cubicBezTo>
                  <a:cubicBezTo>
                    <a:pt x="325" y="358"/>
                    <a:pt x="371" y="375"/>
                    <a:pt x="407" y="403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04" y="18"/>
                    <a:pt x="404" y="18"/>
                    <a:pt x="404" y="18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99" y="0"/>
                    <a:pt x="399" y="0"/>
                    <a:pt x="399" y="0"/>
                  </a:cubicBezTo>
                  <a:cubicBezTo>
                    <a:pt x="399" y="388"/>
                    <a:pt x="399" y="388"/>
                    <a:pt x="399" y="388"/>
                  </a:cubicBezTo>
                  <a:cubicBezTo>
                    <a:pt x="363" y="364"/>
                    <a:pt x="320" y="351"/>
                    <a:pt x="275" y="351"/>
                  </a:cubicBezTo>
                  <a:cubicBezTo>
                    <a:pt x="194" y="351"/>
                    <a:pt x="122" y="391"/>
                    <a:pt x="87" y="457"/>
                  </a:cubicBezTo>
                  <a:cubicBezTo>
                    <a:pt x="48" y="527"/>
                    <a:pt x="60" y="609"/>
                    <a:pt x="118" y="681"/>
                  </a:cubicBezTo>
                  <a:cubicBezTo>
                    <a:pt x="120" y="683"/>
                    <a:pt x="121" y="684"/>
                    <a:pt x="123" y="685"/>
                  </a:cubicBezTo>
                  <a:cubicBezTo>
                    <a:pt x="231" y="760"/>
                    <a:pt x="336" y="740"/>
                    <a:pt x="399" y="698"/>
                  </a:cubicBezTo>
                  <a:cubicBezTo>
                    <a:pt x="399" y="1061"/>
                    <a:pt x="399" y="1061"/>
                    <a:pt x="399" y="1061"/>
                  </a:cubicBezTo>
                  <a:cubicBezTo>
                    <a:pt x="406" y="1061"/>
                    <a:pt x="406" y="1061"/>
                    <a:pt x="406" y="1061"/>
                  </a:cubicBezTo>
                  <a:cubicBezTo>
                    <a:pt x="407" y="1061"/>
                    <a:pt x="407" y="1061"/>
                    <a:pt x="407" y="106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342"/>
            <p:cNvSpPr/>
            <p:nvPr/>
          </p:nvSpPr>
          <p:spPr bwMode="auto">
            <a:xfrm>
              <a:off x="1990" y="1788"/>
              <a:ext cx="622" cy="194"/>
            </a:xfrm>
            <a:custGeom>
              <a:avLst/>
              <a:gdLst>
                <a:gd name="T0" fmla="*/ 373 w 1151"/>
                <a:gd name="T1" fmla="*/ 109 h 359"/>
                <a:gd name="T2" fmla="*/ 488 w 1151"/>
                <a:gd name="T3" fmla="*/ 281 h 359"/>
                <a:gd name="T4" fmla="*/ 583 w 1151"/>
                <a:gd name="T5" fmla="*/ 302 h 359"/>
                <a:gd name="T6" fmla="*/ 731 w 1151"/>
                <a:gd name="T7" fmla="*/ 254 h 359"/>
                <a:gd name="T8" fmla="*/ 739 w 1151"/>
                <a:gd name="T9" fmla="*/ 246 h 359"/>
                <a:gd name="T10" fmla="*/ 760 w 1151"/>
                <a:gd name="T11" fmla="*/ 7 h 359"/>
                <a:gd name="T12" fmla="*/ 1151 w 1151"/>
                <a:gd name="T13" fmla="*/ 7 h 359"/>
                <a:gd name="T14" fmla="*/ 1151 w 1151"/>
                <a:gd name="T15" fmla="*/ 0 h 359"/>
                <a:gd name="T16" fmla="*/ 807 w 1151"/>
                <a:gd name="T17" fmla="*/ 0 h 359"/>
                <a:gd name="T18" fmla="*/ 748 w 1151"/>
                <a:gd name="T19" fmla="*/ 3 h 359"/>
                <a:gd name="T20" fmla="*/ 733 w 1151"/>
                <a:gd name="T21" fmla="*/ 242 h 359"/>
                <a:gd name="T22" fmla="*/ 726 w 1151"/>
                <a:gd name="T23" fmla="*/ 248 h 359"/>
                <a:gd name="T24" fmla="*/ 380 w 1151"/>
                <a:gd name="T25" fmla="*/ 109 h 359"/>
                <a:gd name="T26" fmla="*/ 420 w 1151"/>
                <a:gd name="T27" fmla="*/ 0 h 359"/>
                <a:gd name="T28" fmla="*/ 0 w 1151"/>
                <a:gd name="T29" fmla="*/ 0 h 359"/>
                <a:gd name="T30" fmla="*/ 0 w 1151"/>
                <a:gd name="T31" fmla="*/ 7 h 359"/>
                <a:gd name="T32" fmla="*/ 405 w 1151"/>
                <a:gd name="T33" fmla="*/ 7 h 359"/>
                <a:gd name="T34" fmla="*/ 373 w 1151"/>
                <a:gd name="T35" fmla="*/ 10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1" h="359">
                  <a:moveTo>
                    <a:pt x="373" y="109"/>
                  </a:moveTo>
                  <a:cubicBezTo>
                    <a:pt x="373" y="182"/>
                    <a:pt x="417" y="248"/>
                    <a:pt x="488" y="281"/>
                  </a:cubicBezTo>
                  <a:cubicBezTo>
                    <a:pt x="518" y="295"/>
                    <a:pt x="550" y="302"/>
                    <a:pt x="583" y="302"/>
                  </a:cubicBezTo>
                  <a:cubicBezTo>
                    <a:pt x="632" y="302"/>
                    <a:pt x="683" y="286"/>
                    <a:pt x="731" y="254"/>
                  </a:cubicBezTo>
                  <a:cubicBezTo>
                    <a:pt x="734" y="252"/>
                    <a:pt x="737" y="249"/>
                    <a:pt x="739" y="246"/>
                  </a:cubicBezTo>
                  <a:cubicBezTo>
                    <a:pt x="814" y="155"/>
                    <a:pt x="800" y="65"/>
                    <a:pt x="760" y="7"/>
                  </a:cubicBezTo>
                  <a:cubicBezTo>
                    <a:pt x="1151" y="7"/>
                    <a:pt x="1151" y="7"/>
                    <a:pt x="1151" y="7"/>
                  </a:cubicBezTo>
                  <a:cubicBezTo>
                    <a:pt x="1151" y="0"/>
                    <a:pt x="1151" y="0"/>
                    <a:pt x="1151" y="0"/>
                  </a:cubicBezTo>
                  <a:cubicBezTo>
                    <a:pt x="807" y="0"/>
                    <a:pt x="807" y="0"/>
                    <a:pt x="807" y="0"/>
                  </a:cubicBezTo>
                  <a:cubicBezTo>
                    <a:pt x="785" y="1"/>
                    <a:pt x="765" y="2"/>
                    <a:pt x="748" y="3"/>
                  </a:cubicBezTo>
                  <a:cubicBezTo>
                    <a:pt x="796" y="65"/>
                    <a:pt x="804" y="155"/>
                    <a:pt x="733" y="242"/>
                  </a:cubicBezTo>
                  <a:cubicBezTo>
                    <a:pt x="731" y="244"/>
                    <a:pt x="729" y="247"/>
                    <a:pt x="726" y="248"/>
                  </a:cubicBezTo>
                  <a:cubicBezTo>
                    <a:pt x="560" y="359"/>
                    <a:pt x="380" y="254"/>
                    <a:pt x="380" y="109"/>
                  </a:cubicBezTo>
                  <a:cubicBezTo>
                    <a:pt x="380" y="68"/>
                    <a:pt x="395" y="30"/>
                    <a:pt x="4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05" y="7"/>
                    <a:pt x="405" y="7"/>
                    <a:pt x="405" y="7"/>
                  </a:cubicBezTo>
                  <a:cubicBezTo>
                    <a:pt x="384" y="37"/>
                    <a:pt x="373" y="73"/>
                    <a:pt x="373" y="10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343"/>
            <p:cNvSpPr/>
            <p:nvPr/>
          </p:nvSpPr>
          <p:spPr bwMode="auto">
            <a:xfrm>
              <a:off x="1982" y="1778"/>
              <a:ext cx="4" cy="14"/>
            </a:xfrm>
            <a:custGeom>
              <a:avLst/>
              <a:gdLst>
                <a:gd name="T0" fmla="*/ 4 w 4"/>
                <a:gd name="T1" fmla="*/ 14 h 14"/>
                <a:gd name="T2" fmla="*/ 4 w 4"/>
                <a:gd name="T3" fmla="*/ 4 h 14"/>
                <a:gd name="T4" fmla="*/ 4 w 4"/>
                <a:gd name="T5" fmla="*/ 4 h 14"/>
                <a:gd name="T6" fmla="*/ 4 w 4"/>
                <a:gd name="T7" fmla="*/ 0 h 14"/>
                <a:gd name="T8" fmla="*/ 4 w 4"/>
                <a:gd name="T9" fmla="*/ 0 h 14"/>
                <a:gd name="T10" fmla="*/ 0 w 4"/>
                <a:gd name="T11" fmla="*/ 0 h 14"/>
                <a:gd name="T12" fmla="*/ 0 w 4"/>
                <a:gd name="T13" fmla="*/ 14 h 14"/>
                <a:gd name="T14" fmla="*/ 4 w 4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4">
                  <a:moveTo>
                    <a:pt x="4" y="14"/>
                  </a:move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344"/>
            <p:cNvSpPr/>
            <p:nvPr/>
          </p:nvSpPr>
          <p:spPr bwMode="auto">
            <a:xfrm>
              <a:off x="1986" y="1782"/>
              <a:ext cx="4" cy="10"/>
            </a:xfrm>
            <a:custGeom>
              <a:avLst/>
              <a:gdLst>
                <a:gd name="T0" fmla="*/ 4 w 4"/>
                <a:gd name="T1" fmla="*/ 6 h 10"/>
                <a:gd name="T2" fmla="*/ 0 w 4"/>
                <a:gd name="T3" fmla="*/ 6 h 10"/>
                <a:gd name="T4" fmla="*/ 0 w 4"/>
                <a:gd name="T5" fmla="*/ 0 h 10"/>
                <a:gd name="T6" fmla="*/ 0 w 4"/>
                <a:gd name="T7" fmla="*/ 0 h 10"/>
                <a:gd name="T8" fmla="*/ 0 w 4"/>
                <a:gd name="T9" fmla="*/ 10 h 10"/>
                <a:gd name="T10" fmla="*/ 4 w 4"/>
                <a:gd name="T11" fmla="*/ 10 h 10"/>
                <a:gd name="T12" fmla="*/ 4 w 4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4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345"/>
            <p:cNvSpPr/>
            <p:nvPr/>
          </p:nvSpPr>
          <p:spPr bwMode="auto">
            <a:xfrm>
              <a:off x="2393" y="1788"/>
              <a:ext cx="33" cy="2"/>
            </a:xfrm>
            <a:custGeom>
              <a:avLst/>
              <a:gdLst>
                <a:gd name="T0" fmla="*/ 2 w 61"/>
                <a:gd name="T1" fmla="*/ 3 h 3"/>
                <a:gd name="T2" fmla="*/ 61 w 61"/>
                <a:gd name="T3" fmla="*/ 0 h 3"/>
                <a:gd name="T4" fmla="*/ 0 w 61"/>
                <a:gd name="T5" fmla="*/ 0 h 3"/>
                <a:gd name="T6" fmla="*/ 2 w 6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3">
                  <a:moveTo>
                    <a:pt x="2" y="3"/>
                  </a:moveTo>
                  <a:cubicBezTo>
                    <a:pt x="19" y="2"/>
                    <a:pt x="39" y="1"/>
                    <a:pt x="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346"/>
            <p:cNvSpPr/>
            <p:nvPr/>
          </p:nvSpPr>
          <p:spPr bwMode="auto">
            <a:xfrm>
              <a:off x="1993" y="1205"/>
              <a:ext cx="622" cy="222"/>
            </a:xfrm>
            <a:custGeom>
              <a:avLst/>
              <a:gdLst>
                <a:gd name="T0" fmla="*/ 426 w 1152"/>
                <a:gd name="T1" fmla="*/ 291 h 410"/>
                <a:gd name="T2" fmla="*/ 433 w 1152"/>
                <a:gd name="T3" fmla="*/ 297 h 410"/>
                <a:gd name="T4" fmla="*/ 780 w 1152"/>
                <a:gd name="T5" fmla="*/ 159 h 410"/>
                <a:gd name="T6" fmla="*/ 693 w 1152"/>
                <a:gd name="T7" fmla="*/ 7 h 410"/>
                <a:gd name="T8" fmla="*/ 1152 w 1152"/>
                <a:gd name="T9" fmla="*/ 7 h 410"/>
                <a:gd name="T10" fmla="*/ 1152 w 1152"/>
                <a:gd name="T11" fmla="*/ 0 h 410"/>
                <a:gd name="T12" fmla="*/ 669 w 1152"/>
                <a:gd name="T13" fmla="*/ 0 h 410"/>
                <a:gd name="T14" fmla="*/ 689 w 1152"/>
                <a:gd name="T15" fmla="*/ 12 h 410"/>
                <a:gd name="T16" fmla="*/ 772 w 1152"/>
                <a:gd name="T17" fmla="*/ 159 h 410"/>
                <a:gd name="T18" fmla="*/ 665 w 1152"/>
                <a:gd name="T19" fmla="*/ 318 h 410"/>
                <a:gd name="T20" fmla="*/ 438 w 1152"/>
                <a:gd name="T21" fmla="*/ 292 h 410"/>
                <a:gd name="T22" fmla="*/ 433 w 1152"/>
                <a:gd name="T23" fmla="*/ 287 h 410"/>
                <a:gd name="T24" fmla="*/ 385 w 1152"/>
                <a:gd name="T25" fmla="*/ 130 h 410"/>
                <a:gd name="T26" fmla="*/ 467 w 1152"/>
                <a:gd name="T27" fmla="*/ 12 h 410"/>
                <a:gd name="T28" fmla="*/ 487 w 1152"/>
                <a:gd name="T29" fmla="*/ 0 h 410"/>
                <a:gd name="T30" fmla="*/ 0 w 1152"/>
                <a:gd name="T31" fmla="*/ 0 h 410"/>
                <a:gd name="T32" fmla="*/ 0 w 1152"/>
                <a:gd name="T33" fmla="*/ 7 h 410"/>
                <a:gd name="T34" fmla="*/ 462 w 1152"/>
                <a:gd name="T35" fmla="*/ 7 h 410"/>
                <a:gd name="T36" fmla="*/ 426 w 1152"/>
                <a:gd name="T37" fmla="*/ 291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2" h="410">
                  <a:moveTo>
                    <a:pt x="426" y="291"/>
                  </a:moveTo>
                  <a:cubicBezTo>
                    <a:pt x="428" y="294"/>
                    <a:pt x="431" y="296"/>
                    <a:pt x="433" y="297"/>
                  </a:cubicBezTo>
                  <a:cubicBezTo>
                    <a:pt x="599" y="410"/>
                    <a:pt x="780" y="304"/>
                    <a:pt x="780" y="159"/>
                  </a:cubicBezTo>
                  <a:cubicBezTo>
                    <a:pt x="780" y="96"/>
                    <a:pt x="746" y="40"/>
                    <a:pt x="693" y="7"/>
                  </a:cubicBezTo>
                  <a:cubicBezTo>
                    <a:pt x="1152" y="7"/>
                    <a:pt x="1152" y="7"/>
                    <a:pt x="1152" y="7"/>
                  </a:cubicBezTo>
                  <a:cubicBezTo>
                    <a:pt x="1152" y="0"/>
                    <a:pt x="1152" y="0"/>
                    <a:pt x="1152" y="0"/>
                  </a:cubicBezTo>
                  <a:cubicBezTo>
                    <a:pt x="669" y="0"/>
                    <a:pt x="669" y="0"/>
                    <a:pt x="669" y="0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741" y="46"/>
                    <a:pt x="772" y="101"/>
                    <a:pt x="772" y="159"/>
                  </a:cubicBezTo>
                  <a:cubicBezTo>
                    <a:pt x="772" y="227"/>
                    <a:pt x="731" y="288"/>
                    <a:pt x="665" y="318"/>
                  </a:cubicBezTo>
                  <a:cubicBezTo>
                    <a:pt x="594" y="351"/>
                    <a:pt x="511" y="342"/>
                    <a:pt x="438" y="292"/>
                  </a:cubicBezTo>
                  <a:cubicBezTo>
                    <a:pt x="436" y="290"/>
                    <a:pt x="434" y="289"/>
                    <a:pt x="433" y="287"/>
                  </a:cubicBezTo>
                  <a:cubicBezTo>
                    <a:pt x="392" y="237"/>
                    <a:pt x="376" y="182"/>
                    <a:pt x="385" y="130"/>
                  </a:cubicBezTo>
                  <a:cubicBezTo>
                    <a:pt x="394" y="82"/>
                    <a:pt x="424" y="40"/>
                    <a:pt x="467" y="12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62" y="7"/>
                    <a:pt x="462" y="7"/>
                    <a:pt x="462" y="7"/>
                  </a:cubicBezTo>
                  <a:cubicBezTo>
                    <a:pt x="374" y="62"/>
                    <a:pt x="337" y="180"/>
                    <a:pt x="426" y="2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347"/>
            <p:cNvSpPr/>
            <p:nvPr/>
          </p:nvSpPr>
          <p:spPr bwMode="auto">
            <a:xfrm>
              <a:off x="1985" y="1205"/>
              <a:ext cx="4" cy="10"/>
            </a:xfrm>
            <a:custGeom>
              <a:avLst/>
              <a:gdLst>
                <a:gd name="T0" fmla="*/ 1 w 4"/>
                <a:gd name="T1" fmla="*/ 10 h 10"/>
                <a:gd name="T2" fmla="*/ 1 w 4"/>
                <a:gd name="T3" fmla="*/ 4 h 10"/>
                <a:gd name="T4" fmla="*/ 4 w 4"/>
                <a:gd name="T5" fmla="*/ 4 h 10"/>
                <a:gd name="T6" fmla="*/ 4 w 4"/>
                <a:gd name="T7" fmla="*/ 0 h 10"/>
                <a:gd name="T8" fmla="*/ 0 w 4"/>
                <a:gd name="T9" fmla="*/ 0 h 10"/>
                <a:gd name="T10" fmla="*/ 0 w 4"/>
                <a:gd name="T11" fmla="*/ 10 h 10"/>
                <a:gd name="T12" fmla="*/ 1 w 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1" y="10"/>
                  </a:moveTo>
                  <a:lnTo>
                    <a:pt x="1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Rectangle 348"/>
            <p:cNvSpPr>
              <a:spLocks noChangeArrowheads="1"/>
            </p:cNvSpPr>
            <p:nvPr/>
          </p:nvSpPr>
          <p:spPr bwMode="auto">
            <a:xfrm>
              <a:off x="1989" y="1205"/>
              <a:ext cx="4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349"/>
            <p:cNvSpPr/>
            <p:nvPr/>
          </p:nvSpPr>
          <p:spPr bwMode="auto">
            <a:xfrm>
              <a:off x="2623" y="1573"/>
              <a:ext cx="142" cy="39"/>
            </a:xfrm>
            <a:custGeom>
              <a:avLst/>
              <a:gdLst>
                <a:gd name="T0" fmla="*/ 0 w 264"/>
                <a:gd name="T1" fmla="*/ 27 h 72"/>
                <a:gd name="T2" fmla="*/ 258 w 264"/>
                <a:gd name="T3" fmla="*/ 6 h 72"/>
                <a:gd name="T4" fmla="*/ 259 w 264"/>
                <a:gd name="T5" fmla="*/ 6 h 72"/>
                <a:gd name="T6" fmla="*/ 264 w 264"/>
                <a:gd name="T7" fmla="*/ 0 h 72"/>
                <a:gd name="T8" fmla="*/ 258 w 264"/>
                <a:gd name="T9" fmla="*/ 6 h 72"/>
                <a:gd name="T10" fmla="*/ 0 w 264"/>
                <a:gd name="T11" fmla="*/ 2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72">
                  <a:moveTo>
                    <a:pt x="0" y="27"/>
                  </a:moveTo>
                  <a:cubicBezTo>
                    <a:pt x="63" y="61"/>
                    <a:pt x="160" y="72"/>
                    <a:pt x="258" y="6"/>
                  </a:cubicBezTo>
                  <a:cubicBezTo>
                    <a:pt x="259" y="6"/>
                    <a:pt x="259" y="6"/>
                    <a:pt x="259" y="6"/>
                  </a:cubicBezTo>
                  <a:cubicBezTo>
                    <a:pt x="261" y="4"/>
                    <a:pt x="262" y="2"/>
                    <a:pt x="264" y="0"/>
                  </a:cubicBezTo>
                  <a:cubicBezTo>
                    <a:pt x="262" y="2"/>
                    <a:pt x="261" y="4"/>
                    <a:pt x="258" y="6"/>
                  </a:cubicBezTo>
                  <a:cubicBezTo>
                    <a:pt x="160" y="72"/>
                    <a:pt x="63" y="61"/>
                    <a:pt x="0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350"/>
            <p:cNvSpPr/>
            <p:nvPr/>
          </p:nvSpPr>
          <p:spPr bwMode="auto">
            <a:xfrm>
              <a:off x="2739" y="1414"/>
              <a:ext cx="12" cy="8"/>
            </a:xfrm>
            <a:custGeom>
              <a:avLst/>
              <a:gdLst>
                <a:gd name="T0" fmla="*/ 0 w 22"/>
                <a:gd name="T1" fmla="*/ 0 h 15"/>
                <a:gd name="T2" fmla="*/ 22 w 22"/>
                <a:gd name="T3" fmla="*/ 15 h 15"/>
                <a:gd name="T4" fmla="*/ 0 w 22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5">
                  <a:moveTo>
                    <a:pt x="0" y="0"/>
                  </a:moveTo>
                  <a:cubicBezTo>
                    <a:pt x="8" y="4"/>
                    <a:pt x="15" y="9"/>
                    <a:pt x="22" y="15"/>
                  </a:cubicBezTo>
                  <a:cubicBezTo>
                    <a:pt x="15" y="9"/>
                    <a:pt x="8" y="4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351"/>
            <p:cNvSpPr/>
            <p:nvPr/>
          </p:nvSpPr>
          <p:spPr bwMode="auto">
            <a:xfrm>
              <a:off x="2750" y="15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352"/>
            <p:cNvSpPr/>
            <p:nvPr/>
          </p:nvSpPr>
          <p:spPr bwMode="auto">
            <a:xfrm>
              <a:off x="2760" y="1562"/>
              <a:ext cx="9" cy="11"/>
            </a:xfrm>
            <a:custGeom>
              <a:avLst/>
              <a:gdLst>
                <a:gd name="T0" fmla="*/ 0 w 17"/>
                <a:gd name="T1" fmla="*/ 20 h 20"/>
                <a:gd name="T2" fmla="*/ 0 w 17"/>
                <a:gd name="T3" fmla="*/ 20 h 20"/>
                <a:gd name="T4" fmla="*/ 7 w 17"/>
                <a:gd name="T5" fmla="*/ 14 h 20"/>
                <a:gd name="T6" fmla="*/ 17 w 17"/>
                <a:gd name="T7" fmla="*/ 0 h 20"/>
                <a:gd name="T8" fmla="*/ 7 w 17"/>
                <a:gd name="T9" fmla="*/ 14 h 20"/>
                <a:gd name="T10" fmla="*/ 0 w 17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0"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18"/>
                    <a:pt x="5" y="16"/>
                    <a:pt x="7" y="14"/>
                  </a:cubicBezTo>
                  <a:cubicBezTo>
                    <a:pt x="10" y="9"/>
                    <a:pt x="13" y="5"/>
                    <a:pt x="17" y="0"/>
                  </a:cubicBezTo>
                  <a:cubicBezTo>
                    <a:pt x="13" y="5"/>
                    <a:pt x="10" y="9"/>
                    <a:pt x="7" y="14"/>
                  </a:cubicBezTo>
                  <a:cubicBezTo>
                    <a:pt x="5" y="16"/>
                    <a:pt x="2" y="18"/>
                    <a:pt x="0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353"/>
            <p:cNvSpPr/>
            <p:nvPr/>
          </p:nvSpPr>
          <p:spPr bwMode="auto">
            <a:xfrm>
              <a:off x="2768" y="1437"/>
              <a:ext cx="34" cy="125"/>
            </a:xfrm>
            <a:custGeom>
              <a:avLst/>
              <a:gdLst>
                <a:gd name="T0" fmla="*/ 2 w 62"/>
                <a:gd name="T1" fmla="*/ 231 h 231"/>
                <a:gd name="T2" fmla="*/ 0 w 62"/>
                <a:gd name="T3" fmla="*/ 0 h 231"/>
                <a:gd name="T4" fmla="*/ 2 w 62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231">
                  <a:moveTo>
                    <a:pt x="2" y="231"/>
                  </a:moveTo>
                  <a:cubicBezTo>
                    <a:pt x="62" y="146"/>
                    <a:pt x="50" y="59"/>
                    <a:pt x="0" y="0"/>
                  </a:cubicBezTo>
                  <a:cubicBezTo>
                    <a:pt x="50" y="59"/>
                    <a:pt x="62" y="146"/>
                    <a:pt x="2" y="2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354"/>
            <p:cNvSpPr/>
            <p:nvPr/>
          </p:nvSpPr>
          <p:spPr bwMode="auto">
            <a:xfrm>
              <a:off x="2729" y="1586"/>
              <a:ext cx="7" cy="3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5 h 5"/>
                <a:gd name="T4" fmla="*/ 12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8" y="2"/>
                    <a:pt x="4" y="4"/>
                    <a:pt x="0" y="5"/>
                  </a:cubicBezTo>
                  <a:cubicBezTo>
                    <a:pt x="4" y="4"/>
                    <a:pt x="8" y="2"/>
                    <a:pt x="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355"/>
            <p:cNvSpPr/>
            <p:nvPr/>
          </p:nvSpPr>
          <p:spPr bwMode="auto">
            <a:xfrm>
              <a:off x="2690" y="1398"/>
              <a:ext cx="15" cy="3"/>
            </a:xfrm>
            <a:custGeom>
              <a:avLst/>
              <a:gdLst>
                <a:gd name="T0" fmla="*/ 0 w 28"/>
                <a:gd name="T1" fmla="*/ 0 h 4"/>
                <a:gd name="T2" fmla="*/ 28 w 28"/>
                <a:gd name="T3" fmla="*/ 4 h 4"/>
                <a:gd name="T4" fmla="*/ 0 w 2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">
                  <a:moveTo>
                    <a:pt x="0" y="0"/>
                  </a:moveTo>
                  <a:cubicBezTo>
                    <a:pt x="9" y="1"/>
                    <a:pt x="19" y="2"/>
                    <a:pt x="28" y="4"/>
                  </a:cubicBezTo>
                  <a:cubicBezTo>
                    <a:pt x="19" y="2"/>
                    <a:pt x="9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Rectangle 356"/>
            <p:cNvSpPr>
              <a:spLocks noChangeArrowheads="1"/>
            </p:cNvSpPr>
            <p:nvPr/>
          </p:nvSpPr>
          <p:spPr bwMode="auto">
            <a:xfrm>
              <a:off x="2615" y="1205"/>
              <a:ext cx="2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Rectangle 357"/>
            <p:cNvSpPr>
              <a:spLocks noChangeArrowheads="1"/>
            </p:cNvSpPr>
            <p:nvPr/>
          </p:nvSpPr>
          <p:spPr bwMode="auto">
            <a:xfrm>
              <a:off x="2621" y="1205"/>
              <a:ext cx="2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358"/>
            <p:cNvSpPr/>
            <p:nvPr/>
          </p:nvSpPr>
          <p:spPr bwMode="auto">
            <a:xfrm>
              <a:off x="2617" y="1205"/>
              <a:ext cx="4" cy="4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4 h 4"/>
                <a:gd name="T4" fmla="*/ 4 w 4"/>
                <a:gd name="T5" fmla="*/ 0 h 4"/>
                <a:gd name="T6" fmla="*/ 0 w 4"/>
                <a:gd name="T7" fmla="*/ 0 h 4"/>
                <a:gd name="T8" fmla="*/ 0 w 4"/>
                <a:gd name="T9" fmla="*/ 4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359"/>
            <p:cNvSpPr/>
            <p:nvPr/>
          </p:nvSpPr>
          <p:spPr bwMode="auto">
            <a:xfrm>
              <a:off x="2619" y="1219"/>
              <a:ext cx="185" cy="563"/>
            </a:xfrm>
            <a:custGeom>
              <a:avLst/>
              <a:gdLst>
                <a:gd name="T0" fmla="*/ 0 w 342"/>
                <a:gd name="T1" fmla="*/ 366 h 1043"/>
                <a:gd name="T2" fmla="*/ 116 w 342"/>
                <a:gd name="T3" fmla="*/ 333 h 1043"/>
                <a:gd name="T4" fmla="*/ 131 w 342"/>
                <a:gd name="T5" fmla="*/ 333 h 1043"/>
                <a:gd name="T6" fmla="*/ 159 w 342"/>
                <a:gd name="T7" fmla="*/ 337 h 1043"/>
                <a:gd name="T8" fmla="*/ 199 w 342"/>
                <a:gd name="T9" fmla="*/ 349 h 1043"/>
                <a:gd name="T10" fmla="*/ 223 w 342"/>
                <a:gd name="T11" fmla="*/ 361 h 1043"/>
                <a:gd name="T12" fmla="*/ 245 w 342"/>
                <a:gd name="T13" fmla="*/ 376 h 1043"/>
                <a:gd name="T14" fmla="*/ 256 w 342"/>
                <a:gd name="T15" fmla="*/ 384 h 1043"/>
                <a:gd name="T16" fmla="*/ 276 w 342"/>
                <a:gd name="T17" fmla="*/ 405 h 1043"/>
                <a:gd name="T18" fmla="*/ 278 w 342"/>
                <a:gd name="T19" fmla="*/ 636 h 1043"/>
                <a:gd name="T20" fmla="*/ 278 w 342"/>
                <a:gd name="T21" fmla="*/ 636 h 1043"/>
                <a:gd name="T22" fmla="*/ 268 w 342"/>
                <a:gd name="T23" fmla="*/ 650 h 1043"/>
                <a:gd name="T24" fmla="*/ 261 w 342"/>
                <a:gd name="T25" fmla="*/ 656 h 1043"/>
                <a:gd name="T26" fmla="*/ 261 w 342"/>
                <a:gd name="T27" fmla="*/ 656 h 1043"/>
                <a:gd name="T28" fmla="*/ 244 w 342"/>
                <a:gd name="T29" fmla="*/ 666 h 1043"/>
                <a:gd name="T30" fmla="*/ 243 w 342"/>
                <a:gd name="T31" fmla="*/ 667 h 1043"/>
                <a:gd name="T32" fmla="*/ 216 w 342"/>
                <a:gd name="T33" fmla="*/ 681 h 1043"/>
                <a:gd name="T34" fmla="*/ 204 w 342"/>
                <a:gd name="T35" fmla="*/ 686 h 1043"/>
                <a:gd name="T36" fmla="*/ 41 w 342"/>
                <a:gd name="T37" fmla="*/ 690 h 1043"/>
                <a:gd name="T38" fmla="*/ 13 w 342"/>
                <a:gd name="T39" fmla="*/ 678 h 1043"/>
                <a:gd name="T40" fmla="*/ 0 w 342"/>
                <a:gd name="T41" fmla="*/ 670 h 1043"/>
                <a:gd name="T42" fmla="*/ 0 w 342"/>
                <a:gd name="T43" fmla="*/ 1035 h 1043"/>
                <a:gd name="T44" fmla="*/ 1 w 342"/>
                <a:gd name="T45" fmla="*/ 1036 h 1043"/>
                <a:gd name="T46" fmla="*/ 6 w 342"/>
                <a:gd name="T47" fmla="*/ 1038 h 1043"/>
                <a:gd name="T48" fmla="*/ 6 w 342"/>
                <a:gd name="T49" fmla="*/ 1043 h 1043"/>
                <a:gd name="T50" fmla="*/ 6 w 342"/>
                <a:gd name="T51" fmla="*/ 1043 h 1043"/>
                <a:gd name="T52" fmla="*/ 7 w 342"/>
                <a:gd name="T53" fmla="*/ 1043 h 1043"/>
                <a:gd name="T54" fmla="*/ 7 w 342"/>
                <a:gd name="T55" fmla="*/ 683 h 1043"/>
                <a:gd name="T56" fmla="*/ 265 w 342"/>
                <a:gd name="T57" fmla="*/ 662 h 1043"/>
                <a:gd name="T58" fmla="*/ 271 w 342"/>
                <a:gd name="T59" fmla="*/ 656 h 1043"/>
                <a:gd name="T60" fmla="*/ 274 w 342"/>
                <a:gd name="T61" fmla="*/ 654 h 1043"/>
                <a:gd name="T62" fmla="*/ 303 w 342"/>
                <a:gd name="T63" fmla="*/ 431 h 1043"/>
                <a:gd name="T64" fmla="*/ 160 w 342"/>
                <a:gd name="T65" fmla="*/ 330 h 1043"/>
                <a:gd name="T66" fmla="*/ 116 w 342"/>
                <a:gd name="T67" fmla="*/ 326 h 1043"/>
                <a:gd name="T68" fmla="*/ 7 w 342"/>
                <a:gd name="T69" fmla="*/ 354 h 1043"/>
                <a:gd name="T70" fmla="*/ 7 w 342"/>
                <a:gd name="T71" fmla="*/ 0 h 1043"/>
                <a:gd name="T72" fmla="*/ 0 w 342"/>
                <a:gd name="T73" fmla="*/ 0 h 1043"/>
                <a:gd name="T74" fmla="*/ 0 w 342"/>
                <a:gd name="T75" fmla="*/ 366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2" h="1043">
                  <a:moveTo>
                    <a:pt x="0" y="366"/>
                  </a:moveTo>
                  <a:cubicBezTo>
                    <a:pt x="32" y="345"/>
                    <a:pt x="73" y="333"/>
                    <a:pt x="116" y="333"/>
                  </a:cubicBezTo>
                  <a:cubicBezTo>
                    <a:pt x="121" y="333"/>
                    <a:pt x="126" y="333"/>
                    <a:pt x="131" y="333"/>
                  </a:cubicBezTo>
                  <a:cubicBezTo>
                    <a:pt x="140" y="334"/>
                    <a:pt x="150" y="335"/>
                    <a:pt x="159" y="337"/>
                  </a:cubicBezTo>
                  <a:cubicBezTo>
                    <a:pt x="173" y="340"/>
                    <a:pt x="186" y="344"/>
                    <a:pt x="199" y="349"/>
                  </a:cubicBezTo>
                  <a:cubicBezTo>
                    <a:pt x="207" y="352"/>
                    <a:pt x="215" y="356"/>
                    <a:pt x="223" y="361"/>
                  </a:cubicBezTo>
                  <a:cubicBezTo>
                    <a:pt x="231" y="365"/>
                    <a:pt x="238" y="370"/>
                    <a:pt x="245" y="376"/>
                  </a:cubicBezTo>
                  <a:cubicBezTo>
                    <a:pt x="249" y="378"/>
                    <a:pt x="252" y="381"/>
                    <a:pt x="256" y="384"/>
                  </a:cubicBezTo>
                  <a:cubicBezTo>
                    <a:pt x="263" y="391"/>
                    <a:pt x="270" y="398"/>
                    <a:pt x="276" y="405"/>
                  </a:cubicBezTo>
                  <a:cubicBezTo>
                    <a:pt x="326" y="464"/>
                    <a:pt x="338" y="551"/>
                    <a:pt x="278" y="636"/>
                  </a:cubicBezTo>
                  <a:cubicBezTo>
                    <a:pt x="278" y="636"/>
                    <a:pt x="278" y="636"/>
                    <a:pt x="278" y="636"/>
                  </a:cubicBezTo>
                  <a:cubicBezTo>
                    <a:pt x="274" y="641"/>
                    <a:pt x="271" y="645"/>
                    <a:pt x="268" y="650"/>
                  </a:cubicBezTo>
                  <a:cubicBezTo>
                    <a:pt x="266" y="652"/>
                    <a:pt x="263" y="654"/>
                    <a:pt x="261" y="656"/>
                  </a:cubicBezTo>
                  <a:cubicBezTo>
                    <a:pt x="261" y="656"/>
                    <a:pt x="261" y="656"/>
                    <a:pt x="261" y="656"/>
                  </a:cubicBezTo>
                  <a:cubicBezTo>
                    <a:pt x="255" y="660"/>
                    <a:pt x="250" y="663"/>
                    <a:pt x="244" y="666"/>
                  </a:cubicBezTo>
                  <a:cubicBezTo>
                    <a:pt x="244" y="667"/>
                    <a:pt x="244" y="667"/>
                    <a:pt x="243" y="667"/>
                  </a:cubicBezTo>
                  <a:cubicBezTo>
                    <a:pt x="234" y="672"/>
                    <a:pt x="225" y="677"/>
                    <a:pt x="216" y="681"/>
                  </a:cubicBezTo>
                  <a:cubicBezTo>
                    <a:pt x="212" y="683"/>
                    <a:pt x="208" y="685"/>
                    <a:pt x="204" y="686"/>
                  </a:cubicBezTo>
                  <a:cubicBezTo>
                    <a:pt x="146" y="709"/>
                    <a:pt x="89" y="708"/>
                    <a:pt x="41" y="690"/>
                  </a:cubicBezTo>
                  <a:cubicBezTo>
                    <a:pt x="31" y="687"/>
                    <a:pt x="22" y="682"/>
                    <a:pt x="13" y="678"/>
                  </a:cubicBezTo>
                  <a:cubicBezTo>
                    <a:pt x="8" y="675"/>
                    <a:pt x="4" y="672"/>
                    <a:pt x="0" y="670"/>
                  </a:cubicBezTo>
                  <a:cubicBezTo>
                    <a:pt x="0" y="1035"/>
                    <a:pt x="0" y="1035"/>
                    <a:pt x="0" y="1035"/>
                  </a:cubicBezTo>
                  <a:cubicBezTo>
                    <a:pt x="0" y="1036"/>
                    <a:pt x="1" y="1036"/>
                    <a:pt x="1" y="1036"/>
                  </a:cubicBezTo>
                  <a:cubicBezTo>
                    <a:pt x="6" y="1038"/>
                    <a:pt x="6" y="1038"/>
                    <a:pt x="6" y="1038"/>
                  </a:cubicBezTo>
                  <a:cubicBezTo>
                    <a:pt x="6" y="1043"/>
                    <a:pt x="6" y="1043"/>
                    <a:pt x="6" y="1043"/>
                  </a:cubicBezTo>
                  <a:cubicBezTo>
                    <a:pt x="6" y="1043"/>
                    <a:pt x="6" y="1043"/>
                    <a:pt x="6" y="1043"/>
                  </a:cubicBezTo>
                  <a:cubicBezTo>
                    <a:pt x="7" y="1043"/>
                    <a:pt x="7" y="1043"/>
                    <a:pt x="7" y="1043"/>
                  </a:cubicBezTo>
                  <a:cubicBezTo>
                    <a:pt x="7" y="683"/>
                    <a:pt x="7" y="683"/>
                    <a:pt x="7" y="683"/>
                  </a:cubicBezTo>
                  <a:cubicBezTo>
                    <a:pt x="70" y="717"/>
                    <a:pt x="167" y="728"/>
                    <a:pt x="265" y="662"/>
                  </a:cubicBezTo>
                  <a:cubicBezTo>
                    <a:pt x="268" y="660"/>
                    <a:pt x="269" y="658"/>
                    <a:pt x="271" y="656"/>
                  </a:cubicBezTo>
                  <a:cubicBezTo>
                    <a:pt x="272" y="656"/>
                    <a:pt x="273" y="655"/>
                    <a:pt x="274" y="654"/>
                  </a:cubicBezTo>
                  <a:cubicBezTo>
                    <a:pt x="331" y="582"/>
                    <a:pt x="342" y="501"/>
                    <a:pt x="303" y="431"/>
                  </a:cubicBezTo>
                  <a:cubicBezTo>
                    <a:pt x="274" y="378"/>
                    <a:pt x="221" y="342"/>
                    <a:pt x="160" y="330"/>
                  </a:cubicBezTo>
                  <a:cubicBezTo>
                    <a:pt x="145" y="327"/>
                    <a:pt x="131" y="326"/>
                    <a:pt x="116" y="326"/>
                  </a:cubicBezTo>
                  <a:cubicBezTo>
                    <a:pt x="77" y="326"/>
                    <a:pt x="40" y="335"/>
                    <a:pt x="7" y="35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360"/>
            <p:cNvSpPr/>
            <p:nvPr/>
          </p:nvSpPr>
          <p:spPr bwMode="auto">
            <a:xfrm>
              <a:off x="2619" y="1777"/>
              <a:ext cx="3" cy="5"/>
            </a:xfrm>
            <a:custGeom>
              <a:avLst/>
              <a:gdLst>
                <a:gd name="T0" fmla="*/ 6 w 6"/>
                <a:gd name="T1" fmla="*/ 8 h 8"/>
                <a:gd name="T2" fmla="*/ 6 w 6"/>
                <a:gd name="T3" fmla="*/ 8 h 8"/>
                <a:gd name="T4" fmla="*/ 6 w 6"/>
                <a:gd name="T5" fmla="*/ 3 h 8"/>
                <a:gd name="T6" fmla="*/ 1 w 6"/>
                <a:gd name="T7" fmla="*/ 1 h 8"/>
                <a:gd name="T8" fmla="*/ 0 w 6"/>
                <a:gd name="T9" fmla="*/ 0 h 8"/>
                <a:gd name="T10" fmla="*/ 0 w 6"/>
                <a:gd name="T11" fmla="*/ 8 h 8"/>
                <a:gd name="T12" fmla="*/ 6 w 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361"/>
            <p:cNvSpPr/>
            <p:nvPr/>
          </p:nvSpPr>
          <p:spPr bwMode="auto">
            <a:xfrm>
              <a:off x="2619" y="1215"/>
              <a:ext cx="4" cy="4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362"/>
            <p:cNvSpPr/>
            <p:nvPr/>
          </p:nvSpPr>
          <p:spPr bwMode="auto">
            <a:xfrm>
              <a:off x="2621" y="1209"/>
              <a:ext cx="2" cy="6"/>
            </a:xfrm>
            <a:custGeom>
              <a:avLst/>
              <a:gdLst>
                <a:gd name="T0" fmla="*/ 2 w 2"/>
                <a:gd name="T1" fmla="*/ 6 h 6"/>
                <a:gd name="T2" fmla="*/ 2 w 2"/>
                <a:gd name="T3" fmla="*/ 4 h 6"/>
                <a:gd name="T4" fmla="*/ 2 w 2"/>
                <a:gd name="T5" fmla="*/ 0 h 6"/>
                <a:gd name="T6" fmla="*/ 0 w 2"/>
                <a:gd name="T7" fmla="*/ 0 h 6"/>
                <a:gd name="T8" fmla="*/ 0 w 2"/>
                <a:gd name="T9" fmla="*/ 6 h 6"/>
                <a:gd name="T10" fmla="*/ 2 w 2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Rectangle 363"/>
            <p:cNvSpPr>
              <a:spLocks noChangeArrowheads="1"/>
            </p:cNvSpPr>
            <p:nvPr/>
          </p:nvSpPr>
          <p:spPr bwMode="auto">
            <a:xfrm>
              <a:off x="2619" y="1209"/>
              <a:ext cx="2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Rectangle 364"/>
            <p:cNvSpPr>
              <a:spLocks noChangeArrowheads="1"/>
            </p:cNvSpPr>
            <p:nvPr/>
          </p:nvSpPr>
          <p:spPr bwMode="auto">
            <a:xfrm>
              <a:off x="2622" y="1792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365"/>
            <p:cNvSpPr/>
            <p:nvPr/>
          </p:nvSpPr>
          <p:spPr bwMode="auto">
            <a:xfrm>
              <a:off x="2620" y="1792"/>
              <a:ext cx="2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366"/>
            <p:cNvSpPr/>
            <p:nvPr/>
          </p:nvSpPr>
          <p:spPr bwMode="auto">
            <a:xfrm>
              <a:off x="2622" y="1789"/>
              <a:ext cx="1" cy="3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1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367"/>
            <p:cNvSpPr/>
            <p:nvPr/>
          </p:nvSpPr>
          <p:spPr bwMode="auto">
            <a:xfrm>
              <a:off x="2620" y="1789"/>
              <a:ext cx="2" cy="3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5 h 5"/>
                <a:gd name="T4" fmla="*/ 5 w 5"/>
                <a:gd name="T5" fmla="*/ 0 h 5"/>
                <a:gd name="T6" fmla="*/ 0 w 5"/>
                <a:gd name="T7" fmla="*/ 0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5"/>
                    <a:pt x="4" y="5"/>
                    <a:pt x="5" y="5"/>
                  </a:cubicBezTo>
                  <a:cubicBezTo>
                    <a:pt x="5" y="3"/>
                    <a:pt x="5" y="2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368"/>
            <p:cNvSpPr/>
            <p:nvPr/>
          </p:nvSpPr>
          <p:spPr bwMode="auto">
            <a:xfrm>
              <a:off x="2612" y="1788"/>
              <a:ext cx="2" cy="4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7 h 7"/>
                <a:gd name="T4" fmla="*/ 5 w 5"/>
                <a:gd name="T5" fmla="*/ 7 h 7"/>
                <a:gd name="T6" fmla="*/ 5 w 5"/>
                <a:gd name="T7" fmla="*/ 0 h 7"/>
                <a:gd name="T8" fmla="*/ 0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4"/>
                    <a:pt x="5" y="2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369"/>
            <p:cNvSpPr/>
            <p:nvPr/>
          </p:nvSpPr>
          <p:spPr bwMode="auto">
            <a:xfrm>
              <a:off x="2614" y="1788"/>
              <a:ext cx="1" cy="4"/>
            </a:xfrm>
            <a:custGeom>
              <a:avLst/>
              <a:gdLst>
                <a:gd name="T0" fmla="*/ 1 w 1"/>
                <a:gd name="T1" fmla="*/ 0 h 7"/>
                <a:gd name="T2" fmla="*/ 0 w 1"/>
                <a:gd name="T3" fmla="*/ 0 h 7"/>
                <a:gd name="T4" fmla="*/ 0 w 1"/>
                <a:gd name="T5" fmla="*/ 7 h 7"/>
                <a:gd name="T6" fmla="*/ 1 w 1"/>
                <a:gd name="T7" fmla="*/ 7 h 7"/>
                <a:gd name="T8" fmla="*/ 1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Rectangle 370"/>
            <p:cNvSpPr>
              <a:spLocks noChangeArrowheads="1"/>
            </p:cNvSpPr>
            <p:nvPr/>
          </p:nvSpPr>
          <p:spPr bwMode="auto">
            <a:xfrm>
              <a:off x="2615" y="1788"/>
              <a:ext cx="1" cy="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371"/>
            <p:cNvSpPr/>
            <p:nvPr/>
          </p:nvSpPr>
          <p:spPr bwMode="auto">
            <a:xfrm>
              <a:off x="2622" y="1782"/>
              <a:ext cx="1" cy="4"/>
            </a:xfrm>
            <a:custGeom>
              <a:avLst/>
              <a:gdLst>
                <a:gd name="T0" fmla="*/ 0 w 1"/>
                <a:gd name="T1" fmla="*/ 7 h 7"/>
                <a:gd name="T2" fmla="*/ 1 w 1"/>
                <a:gd name="T3" fmla="*/ 7 h 7"/>
                <a:gd name="T4" fmla="*/ 1 w 1"/>
                <a:gd name="T5" fmla="*/ 5 h 7"/>
                <a:gd name="T6" fmla="*/ 1 w 1"/>
                <a:gd name="T7" fmla="*/ 0 h 7"/>
                <a:gd name="T8" fmla="*/ 0 w 1"/>
                <a:gd name="T9" fmla="*/ 0 h 7"/>
                <a:gd name="T10" fmla="*/ 0 w 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5"/>
                    <a:pt x="0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372"/>
            <p:cNvSpPr/>
            <p:nvPr/>
          </p:nvSpPr>
          <p:spPr bwMode="auto">
            <a:xfrm>
              <a:off x="2619" y="1782"/>
              <a:ext cx="3" cy="4"/>
            </a:xfrm>
            <a:custGeom>
              <a:avLst/>
              <a:gdLst>
                <a:gd name="T0" fmla="*/ 0 w 6"/>
                <a:gd name="T1" fmla="*/ 7 h 7"/>
                <a:gd name="T2" fmla="*/ 6 w 6"/>
                <a:gd name="T3" fmla="*/ 7 h 7"/>
                <a:gd name="T4" fmla="*/ 6 w 6"/>
                <a:gd name="T5" fmla="*/ 0 h 7"/>
                <a:gd name="T6" fmla="*/ 0 w 6"/>
                <a:gd name="T7" fmla="*/ 0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5"/>
                    <a:pt x="6" y="2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373"/>
            <p:cNvSpPr/>
            <p:nvPr/>
          </p:nvSpPr>
          <p:spPr bwMode="auto">
            <a:xfrm>
              <a:off x="2619" y="1792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374"/>
            <p:cNvSpPr/>
            <p:nvPr/>
          </p:nvSpPr>
          <p:spPr bwMode="auto">
            <a:xfrm>
              <a:off x="2622" y="1788"/>
              <a:ext cx="1" cy="1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375"/>
            <p:cNvSpPr/>
            <p:nvPr/>
          </p:nvSpPr>
          <p:spPr bwMode="auto">
            <a:xfrm>
              <a:off x="2619" y="1788"/>
              <a:ext cx="3" cy="4"/>
            </a:xfrm>
            <a:custGeom>
              <a:avLst/>
              <a:gdLst>
                <a:gd name="T0" fmla="*/ 1 w 7"/>
                <a:gd name="T1" fmla="*/ 0 h 7"/>
                <a:gd name="T2" fmla="*/ 0 w 7"/>
                <a:gd name="T3" fmla="*/ 0 h 7"/>
                <a:gd name="T4" fmla="*/ 0 w 7"/>
                <a:gd name="T5" fmla="*/ 7 h 7"/>
                <a:gd name="T6" fmla="*/ 1 w 7"/>
                <a:gd name="T7" fmla="*/ 7 h 7"/>
                <a:gd name="T8" fmla="*/ 2 w 7"/>
                <a:gd name="T9" fmla="*/ 7 h 7"/>
                <a:gd name="T10" fmla="*/ 2 w 7"/>
                <a:gd name="T11" fmla="*/ 2 h 7"/>
                <a:gd name="T12" fmla="*/ 7 w 7"/>
                <a:gd name="T13" fmla="*/ 2 h 7"/>
                <a:gd name="T14" fmla="*/ 7 w 7"/>
                <a:gd name="T15" fmla="*/ 0 h 7"/>
                <a:gd name="T16" fmla="*/ 1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376"/>
            <p:cNvSpPr/>
            <p:nvPr/>
          </p:nvSpPr>
          <p:spPr bwMode="auto">
            <a:xfrm>
              <a:off x="2616" y="1788"/>
              <a:ext cx="3" cy="4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7 h 7"/>
                <a:gd name="T4" fmla="*/ 5 w 5"/>
                <a:gd name="T5" fmla="*/ 7 h 7"/>
                <a:gd name="T6" fmla="*/ 5 w 5"/>
                <a:gd name="T7" fmla="*/ 0 h 7"/>
                <a:gd name="T8" fmla="*/ 0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4"/>
                    <a:pt x="5" y="2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377"/>
            <p:cNvSpPr/>
            <p:nvPr/>
          </p:nvSpPr>
          <p:spPr bwMode="auto">
            <a:xfrm>
              <a:off x="2622" y="1786"/>
              <a:ext cx="1" cy="2"/>
            </a:xfrm>
            <a:custGeom>
              <a:avLst/>
              <a:gdLst>
                <a:gd name="T0" fmla="*/ 1 w 1"/>
                <a:gd name="T1" fmla="*/ 5 h 5"/>
                <a:gd name="T2" fmla="*/ 1 w 1"/>
                <a:gd name="T3" fmla="*/ 0 h 5"/>
                <a:gd name="T4" fmla="*/ 0 w 1"/>
                <a:gd name="T5" fmla="*/ 0 h 5"/>
                <a:gd name="T6" fmla="*/ 0 w 1"/>
                <a:gd name="T7" fmla="*/ 5 h 5"/>
                <a:gd name="T8" fmla="*/ 1 w 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378"/>
            <p:cNvSpPr/>
            <p:nvPr/>
          </p:nvSpPr>
          <p:spPr bwMode="auto">
            <a:xfrm>
              <a:off x="2619" y="1786"/>
              <a:ext cx="3" cy="2"/>
            </a:xfrm>
            <a:custGeom>
              <a:avLst/>
              <a:gdLst>
                <a:gd name="T0" fmla="*/ 0 w 6"/>
                <a:gd name="T1" fmla="*/ 5 h 5"/>
                <a:gd name="T2" fmla="*/ 6 w 6"/>
                <a:gd name="T3" fmla="*/ 5 h 5"/>
                <a:gd name="T4" fmla="*/ 6 w 6"/>
                <a:gd name="T5" fmla="*/ 0 h 5"/>
                <a:gd name="T6" fmla="*/ 0 w 6"/>
                <a:gd name="T7" fmla="*/ 0 h 5"/>
                <a:gd name="T8" fmla="*/ 0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2" y="5"/>
                    <a:pt x="4" y="5"/>
                    <a:pt x="6" y="5"/>
                  </a:cubicBezTo>
                  <a:cubicBezTo>
                    <a:pt x="6" y="3"/>
                    <a:pt x="6" y="2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379"/>
            <p:cNvSpPr/>
            <p:nvPr/>
          </p:nvSpPr>
          <p:spPr bwMode="auto">
            <a:xfrm>
              <a:off x="2649" y="1585"/>
              <a:ext cx="81" cy="13"/>
            </a:xfrm>
            <a:custGeom>
              <a:avLst/>
              <a:gdLst>
                <a:gd name="T0" fmla="*/ 151 w 151"/>
                <a:gd name="T1" fmla="*/ 0 h 24"/>
                <a:gd name="T2" fmla="*/ 0 w 151"/>
                <a:gd name="T3" fmla="*/ 10 h 24"/>
                <a:gd name="T4" fmla="*/ 151 w 15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4">
                  <a:moveTo>
                    <a:pt x="151" y="0"/>
                  </a:moveTo>
                  <a:cubicBezTo>
                    <a:pt x="100" y="21"/>
                    <a:pt x="48" y="24"/>
                    <a:pt x="0" y="10"/>
                  </a:cubicBezTo>
                  <a:cubicBezTo>
                    <a:pt x="48" y="24"/>
                    <a:pt x="100" y="21"/>
                    <a:pt x="1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380"/>
            <p:cNvSpPr/>
            <p:nvPr/>
          </p:nvSpPr>
          <p:spPr bwMode="auto">
            <a:xfrm>
              <a:off x="2732" y="15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381"/>
            <p:cNvSpPr/>
            <p:nvPr/>
          </p:nvSpPr>
          <p:spPr bwMode="auto">
            <a:xfrm>
              <a:off x="2732" y="15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382"/>
            <p:cNvSpPr/>
            <p:nvPr/>
          </p:nvSpPr>
          <p:spPr bwMode="auto">
            <a:xfrm>
              <a:off x="2615" y="1404"/>
              <a:ext cx="42" cy="20"/>
            </a:xfrm>
            <a:custGeom>
              <a:avLst/>
              <a:gdLst>
                <a:gd name="T0" fmla="*/ 0 w 79"/>
                <a:gd name="T1" fmla="*/ 36 h 36"/>
                <a:gd name="T2" fmla="*/ 12 w 79"/>
                <a:gd name="T3" fmla="*/ 28 h 36"/>
                <a:gd name="T4" fmla="*/ 79 w 79"/>
                <a:gd name="T5" fmla="*/ 0 h 36"/>
                <a:gd name="T6" fmla="*/ 12 w 79"/>
                <a:gd name="T7" fmla="*/ 28 h 36"/>
                <a:gd name="T8" fmla="*/ 0 w 79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36">
                  <a:moveTo>
                    <a:pt x="0" y="36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33" y="15"/>
                    <a:pt x="55" y="5"/>
                    <a:pt x="79" y="0"/>
                  </a:cubicBezTo>
                  <a:cubicBezTo>
                    <a:pt x="55" y="5"/>
                    <a:pt x="33" y="15"/>
                    <a:pt x="12" y="28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383"/>
            <p:cNvSpPr/>
            <p:nvPr/>
          </p:nvSpPr>
          <p:spPr bwMode="auto">
            <a:xfrm>
              <a:off x="2724" y="1410"/>
              <a:ext cx="71" cy="157"/>
            </a:xfrm>
            <a:custGeom>
              <a:avLst/>
              <a:gdLst>
                <a:gd name="T0" fmla="*/ 95 w 131"/>
                <a:gd name="T1" fmla="*/ 83 h 291"/>
                <a:gd name="T2" fmla="*/ 0 w 131"/>
                <a:gd name="T3" fmla="*/ 0 h 291"/>
                <a:gd name="T4" fmla="*/ 95 w 131"/>
                <a:gd name="T5" fmla="*/ 83 h 291"/>
                <a:gd name="T6" fmla="*/ 66 w 131"/>
                <a:gd name="T7" fmla="*/ 291 h 291"/>
                <a:gd name="T8" fmla="*/ 66 w 131"/>
                <a:gd name="T9" fmla="*/ 291 h 291"/>
                <a:gd name="T10" fmla="*/ 66 w 131"/>
                <a:gd name="T11" fmla="*/ 291 h 291"/>
                <a:gd name="T12" fmla="*/ 95 w 131"/>
                <a:gd name="T13" fmla="*/ 8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91">
                  <a:moveTo>
                    <a:pt x="95" y="83"/>
                  </a:moveTo>
                  <a:cubicBezTo>
                    <a:pt x="74" y="45"/>
                    <a:pt x="40" y="16"/>
                    <a:pt x="0" y="0"/>
                  </a:cubicBezTo>
                  <a:cubicBezTo>
                    <a:pt x="40" y="16"/>
                    <a:pt x="74" y="45"/>
                    <a:pt x="95" y="83"/>
                  </a:cubicBezTo>
                  <a:cubicBezTo>
                    <a:pt x="131" y="148"/>
                    <a:pt x="120" y="223"/>
                    <a:pt x="66" y="291"/>
                  </a:cubicBezTo>
                  <a:cubicBezTo>
                    <a:pt x="66" y="291"/>
                    <a:pt x="66" y="291"/>
                    <a:pt x="66" y="291"/>
                  </a:cubicBezTo>
                  <a:cubicBezTo>
                    <a:pt x="66" y="291"/>
                    <a:pt x="66" y="291"/>
                    <a:pt x="66" y="291"/>
                  </a:cubicBezTo>
                  <a:cubicBezTo>
                    <a:pt x="120" y="223"/>
                    <a:pt x="131" y="148"/>
                    <a:pt x="95" y="8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384"/>
            <p:cNvSpPr/>
            <p:nvPr/>
          </p:nvSpPr>
          <p:spPr bwMode="auto">
            <a:xfrm>
              <a:off x="2615" y="1573"/>
              <a:ext cx="21" cy="12"/>
            </a:xfrm>
            <a:custGeom>
              <a:avLst/>
              <a:gdLst>
                <a:gd name="T0" fmla="*/ 40 w 40"/>
                <a:gd name="T1" fmla="*/ 23 h 23"/>
                <a:gd name="T2" fmla="*/ 12 w 40"/>
                <a:gd name="T3" fmla="*/ 8 h 23"/>
                <a:gd name="T4" fmla="*/ 0 w 40"/>
                <a:gd name="T5" fmla="*/ 0 h 23"/>
                <a:gd name="T6" fmla="*/ 12 w 40"/>
                <a:gd name="T7" fmla="*/ 8 h 23"/>
                <a:gd name="T8" fmla="*/ 40 w 4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40" y="23"/>
                  </a:moveTo>
                  <a:cubicBezTo>
                    <a:pt x="31" y="19"/>
                    <a:pt x="21" y="14"/>
                    <a:pt x="12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1" y="14"/>
                    <a:pt x="31" y="19"/>
                    <a:pt x="40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385"/>
            <p:cNvSpPr/>
            <p:nvPr/>
          </p:nvSpPr>
          <p:spPr bwMode="auto">
            <a:xfrm>
              <a:off x="1767" y="1215"/>
              <a:ext cx="224" cy="563"/>
            </a:xfrm>
            <a:custGeom>
              <a:avLst/>
              <a:gdLst>
                <a:gd name="T0" fmla="*/ 415 w 415"/>
                <a:gd name="T1" fmla="*/ 650 h 1043"/>
                <a:gd name="T2" fmla="*/ 402 w 415"/>
                <a:gd name="T3" fmla="*/ 660 h 1043"/>
                <a:gd name="T4" fmla="*/ 132 w 415"/>
                <a:gd name="T5" fmla="*/ 656 h 1043"/>
                <a:gd name="T6" fmla="*/ 131 w 415"/>
                <a:gd name="T7" fmla="*/ 655 h 1043"/>
                <a:gd name="T8" fmla="*/ 100 w 415"/>
                <a:gd name="T9" fmla="*/ 445 h 1043"/>
                <a:gd name="T10" fmla="*/ 275 w 415"/>
                <a:gd name="T11" fmla="*/ 347 h 1043"/>
                <a:gd name="T12" fmla="*/ 402 w 415"/>
                <a:gd name="T13" fmla="*/ 390 h 1043"/>
                <a:gd name="T14" fmla="*/ 415 w 415"/>
                <a:gd name="T15" fmla="*/ 400 h 1043"/>
                <a:gd name="T16" fmla="*/ 415 w 415"/>
                <a:gd name="T17" fmla="*/ 7 h 1043"/>
                <a:gd name="T18" fmla="*/ 412 w 415"/>
                <a:gd name="T19" fmla="*/ 7 h 1043"/>
                <a:gd name="T20" fmla="*/ 411 w 415"/>
                <a:gd name="T21" fmla="*/ 0 h 1043"/>
                <a:gd name="T22" fmla="*/ 411 w 415"/>
                <a:gd name="T23" fmla="*/ 0 h 1043"/>
                <a:gd name="T24" fmla="*/ 407 w 415"/>
                <a:gd name="T25" fmla="*/ 0 h 1043"/>
                <a:gd name="T26" fmla="*/ 407 w 415"/>
                <a:gd name="T27" fmla="*/ 385 h 1043"/>
                <a:gd name="T28" fmla="*/ 275 w 415"/>
                <a:gd name="T29" fmla="*/ 340 h 1043"/>
                <a:gd name="T30" fmla="*/ 125 w 415"/>
                <a:gd name="T31" fmla="*/ 659 h 1043"/>
                <a:gd name="T32" fmla="*/ 128 w 415"/>
                <a:gd name="T33" fmla="*/ 662 h 1043"/>
                <a:gd name="T34" fmla="*/ 407 w 415"/>
                <a:gd name="T35" fmla="*/ 665 h 1043"/>
                <a:gd name="T36" fmla="*/ 407 w 415"/>
                <a:gd name="T37" fmla="*/ 1043 h 1043"/>
                <a:gd name="T38" fmla="*/ 415 w 415"/>
                <a:gd name="T39" fmla="*/ 1043 h 1043"/>
                <a:gd name="T40" fmla="*/ 415 w 415"/>
                <a:gd name="T41" fmla="*/ 65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5" h="1043">
                  <a:moveTo>
                    <a:pt x="415" y="650"/>
                  </a:moveTo>
                  <a:cubicBezTo>
                    <a:pt x="402" y="660"/>
                    <a:pt x="402" y="660"/>
                    <a:pt x="402" y="660"/>
                  </a:cubicBezTo>
                  <a:cubicBezTo>
                    <a:pt x="345" y="705"/>
                    <a:pt x="241" y="731"/>
                    <a:pt x="132" y="656"/>
                  </a:cubicBezTo>
                  <a:cubicBezTo>
                    <a:pt x="132" y="656"/>
                    <a:pt x="131" y="655"/>
                    <a:pt x="131" y="655"/>
                  </a:cubicBezTo>
                  <a:cubicBezTo>
                    <a:pt x="75" y="587"/>
                    <a:pt x="64" y="511"/>
                    <a:pt x="100" y="445"/>
                  </a:cubicBezTo>
                  <a:cubicBezTo>
                    <a:pt x="133" y="384"/>
                    <a:pt x="200" y="347"/>
                    <a:pt x="275" y="347"/>
                  </a:cubicBezTo>
                  <a:cubicBezTo>
                    <a:pt x="321" y="347"/>
                    <a:pt x="367" y="362"/>
                    <a:pt x="402" y="390"/>
                  </a:cubicBezTo>
                  <a:cubicBezTo>
                    <a:pt x="415" y="400"/>
                    <a:pt x="415" y="400"/>
                    <a:pt x="415" y="400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3" y="7"/>
                    <a:pt x="412" y="7"/>
                    <a:pt x="412" y="7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407" y="385"/>
                    <a:pt x="407" y="385"/>
                    <a:pt x="407" y="385"/>
                  </a:cubicBezTo>
                  <a:cubicBezTo>
                    <a:pt x="371" y="357"/>
                    <a:pt x="325" y="340"/>
                    <a:pt x="275" y="340"/>
                  </a:cubicBezTo>
                  <a:cubicBezTo>
                    <a:pt x="116" y="340"/>
                    <a:pt x="0" y="507"/>
                    <a:pt x="125" y="659"/>
                  </a:cubicBezTo>
                  <a:cubicBezTo>
                    <a:pt x="125" y="660"/>
                    <a:pt x="127" y="661"/>
                    <a:pt x="128" y="662"/>
                  </a:cubicBezTo>
                  <a:cubicBezTo>
                    <a:pt x="231" y="733"/>
                    <a:pt x="339" y="719"/>
                    <a:pt x="407" y="665"/>
                  </a:cubicBezTo>
                  <a:cubicBezTo>
                    <a:pt x="407" y="1043"/>
                    <a:pt x="407" y="1043"/>
                    <a:pt x="407" y="1043"/>
                  </a:cubicBezTo>
                  <a:cubicBezTo>
                    <a:pt x="410" y="1043"/>
                    <a:pt x="412" y="1043"/>
                    <a:pt x="415" y="1043"/>
                  </a:cubicBezTo>
                  <a:lnTo>
                    <a:pt x="415" y="6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386"/>
            <p:cNvSpPr/>
            <p:nvPr/>
          </p:nvSpPr>
          <p:spPr bwMode="auto">
            <a:xfrm>
              <a:off x="2637" y="1586"/>
              <a:ext cx="1" cy="0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387"/>
            <p:cNvSpPr/>
            <p:nvPr/>
          </p:nvSpPr>
          <p:spPr bwMode="auto">
            <a:xfrm>
              <a:off x="2703" y="1404"/>
              <a:ext cx="14" cy="4"/>
            </a:xfrm>
            <a:custGeom>
              <a:avLst/>
              <a:gdLst>
                <a:gd name="T0" fmla="*/ 26 w 26"/>
                <a:gd name="T1" fmla="*/ 7 h 7"/>
                <a:gd name="T2" fmla="*/ 0 w 26"/>
                <a:gd name="T3" fmla="*/ 0 h 7"/>
                <a:gd name="T4" fmla="*/ 26 w 26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7">
                  <a:moveTo>
                    <a:pt x="26" y="7"/>
                  </a:moveTo>
                  <a:cubicBezTo>
                    <a:pt x="18" y="4"/>
                    <a:pt x="9" y="2"/>
                    <a:pt x="0" y="0"/>
                  </a:cubicBezTo>
                  <a:cubicBezTo>
                    <a:pt x="9" y="2"/>
                    <a:pt x="18" y="4"/>
                    <a:pt x="26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388"/>
            <p:cNvSpPr/>
            <p:nvPr/>
          </p:nvSpPr>
          <p:spPr bwMode="auto">
            <a:xfrm>
              <a:off x="2426" y="1785"/>
              <a:ext cx="186" cy="3"/>
            </a:xfrm>
            <a:custGeom>
              <a:avLst/>
              <a:gdLst>
                <a:gd name="T0" fmla="*/ 339 w 344"/>
                <a:gd name="T1" fmla="*/ 0 h 7"/>
                <a:gd name="T2" fmla="*/ 227 w 344"/>
                <a:gd name="T3" fmla="*/ 0 h 7"/>
                <a:gd name="T4" fmla="*/ 0 w 344"/>
                <a:gd name="T5" fmla="*/ 7 h 7"/>
                <a:gd name="T6" fmla="*/ 344 w 344"/>
                <a:gd name="T7" fmla="*/ 7 h 7"/>
                <a:gd name="T8" fmla="*/ 344 w 344"/>
                <a:gd name="T9" fmla="*/ 0 h 7"/>
                <a:gd name="T10" fmla="*/ 339 w 34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4" h="7">
                  <a:moveTo>
                    <a:pt x="339" y="0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156" y="1"/>
                    <a:pt x="68" y="4"/>
                    <a:pt x="0" y="7"/>
                  </a:cubicBezTo>
                  <a:cubicBezTo>
                    <a:pt x="344" y="7"/>
                    <a:pt x="344" y="7"/>
                    <a:pt x="344" y="7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3" y="0"/>
                    <a:pt x="341" y="0"/>
                    <a:pt x="33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389"/>
            <p:cNvSpPr/>
            <p:nvPr/>
          </p:nvSpPr>
          <p:spPr bwMode="auto">
            <a:xfrm>
              <a:off x="1990" y="1786"/>
              <a:ext cx="434" cy="196"/>
            </a:xfrm>
            <a:custGeom>
              <a:avLst/>
              <a:gdLst>
                <a:gd name="T0" fmla="*/ 380 w 804"/>
                <a:gd name="T1" fmla="*/ 114 h 364"/>
                <a:gd name="T2" fmla="*/ 726 w 804"/>
                <a:gd name="T3" fmla="*/ 253 h 364"/>
                <a:gd name="T4" fmla="*/ 733 w 804"/>
                <a:gd name="T5" fmla="*/ 247 h 364"/>
                <a:gd name="T6" fmla="*/ 748 w 804"/>
                <a:gd name="T7" fmla="*/ 8 h 364"/>
                <a:gd name="T8" fmla="*/ 739 w 804"/>
                <a:gd name="T9" fmla="*/ 8 h 364"/>
                <a:gd name="T10" fmla="*/ 740 w 804"/>
                <a:gd name="T11" fmla="*/ 9 h 364"/>
                <a:gd name="T12" fmla="*/ 727 w 804"/>
                <a:gd name="T13" fmla="*/ 243 h 364"/>
                <a:gd name="T14" fmla="*/ 722 w 804"/>
                <a:gd name="T15" fmla="*/ 248 h 364"/>
                <a:gd name="T16" fmla="*/ 495 w 804"/>
                <a:gd name="T17" fmla="*/ 273 h 364"/>
                <a:gd name="T18" fmla="*/ 388 w 804"/>
                <a:gd name="T19" fmla="*/ 114 h 364"/>
                <a:gd name="T20" fmla="*/ 426 w 804"/>
                <a:gd name="T21" fmla="*/ 9 h 364"/>
                <a:gd name="T22" fmla="*/ 433 w 804"/>
                <a:gd name="T23" fmla="*/ 0 h 364"/>
                <a:gd name="T24" fmla="*/ 141 w 804"/>
                <a:gd name="T25" fmla="*/ 0 h 364"/>
                <a:gd name="T26" fmla="*/ 0 w 804"/>
                <a:gd name="T27" fmla="*/ 0 h 364"/>
                <a:gd name="T28" fmla="*/ 0 w 804"/>
                <a:gd name="T29" fmla="*/ 5 h 364"/>
                <a:gd name="T30" fmla="*/ 420 w 804"/>
                <a:gd name="T31" fmla="*/ 5 h 364"/>
                <a:gd name="T32" fmla="*/ 380 w 804"/>
                <a:gd name="T33" fmla="*/ 11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4" h="364">
                  <a:moveTo>
                    <a:pt x="380" y="114"/>
                  </a:moveTo>
                  <a:cubicBezTo>
                    <a:pt x="380" y="259"/>
                    <a:pt x="560" y="364"/>
                    <a:pt x="726" y="253"/>
                  </a:cubicBezTo>
                  <a:cubicBezTo>
                    <a:pt x="729" y="252"/>
                    <a:pt x="731" y="249"/>
                    <a:pt x="733" y="247"/>
                  </a:cubicBezTo>
                  <a:cubicBezTo>
                    <a:pt x="804" y="160"/>
                    <a:pt x="796" y="70"/>
                    <a:pt x="748" y="8"/>
                  </a:cubicBezTo>
                  <a:cubicBezTo>
                    <a:pt x="745" y="8"/>
                    <a:pt x="742" y="8"/>
                    <a:pt x="739" y="8"/>
                  </a:cubicBezTo>
                  <a:cubicBezTo>
                    <a:pt x="740" y="9"/>
                    <a:pt x="740" y="9"/>
                    <a:pt x="740" y="9"/>
                  </a:cubicBezTo>
                  <a:cubicBezTo>
                    <a:pt x="782" y="62"/>
                    <a:pt x="801" y="151"/>
                    <a:pt x="727" y="243"/>
                  </a:cubicBezTo>
                  <a:cubicBezTo>
                    <a:pt x="725" y="245"/>
                    <a:pt x="724" y="246"/>
                    <a:pt x="722" y="248"/>
                  </a:cubicBezTo>
                  <a:cubicBezTo>
                    <a:pt x="648" y="297"/>
                    <a:pt x="565" y="306"/>
                    <a:pt x="495" y="273"/>
                  </a:cubicBezTo>
                  <a:cubicBezTo>
                    <a:pt x="429" y="243"/>
                    <a:pt x="388" y="182"/>
                    <a:pt x="388" y="114"/>
                  </a:cubicBezTo>
                  <a:cubicBezTo>
                    <a:pt x="388" y="76"/>
                    <a:pt x="401" y="40"/>
                    <a:pt x="426" y="9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335" y="1"/>
                    <a:pt x="237" y="1"/>
                    <a:pt x="141" y="0"/>
                  </a:cubicBezTo>
                  <a:cubicBezTo>
                    <a:pt x="94" y="0"/>
                    <a:pt x="47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20" y="5"/>
                    <a:pt x="420" y="5"/>
                    <a:pt x="420" y="5"/>
                  </a:cubicBezTo>
                  <a:cubicBezTo>
                    <a:pt x="395" y="35"/>
                    <a:pt x="380" y="73"/>
                    <a:pt x="380" y="1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390"/>
            <p:cNvSpPr/>
            <p:nvPr/>
          </p:nvSpPr>
          <p:spPr bwMode="auto">
            <a:xfrm>
              <a:off x="2385" y="1785"/>
              <a:ext cx="38" cy="2"/>
            </a:xfrm>
            <a:custGeom>
              <a:avLst/>
              <a:gdLst>
                <a:gd name="T0" fmla="*/ 0 w 70"/>
                <a:gd name="T1" fmla="*/ 0 h 4"/>
                <a:gd name="T2" fmla="*/ 3 w 70"/>
                <a:gd name="T3" fmla="*/ 4 h 4"/>
                <a:gd name="T4" fmla="*/ 70 w 70"/>
                <a:gd name="T5" fmla="*/ 0 h 4"/>
                <a:gd name="T6" fmla="*/ 0 w 70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">
                  <a:moveTo>
                    <a:pt x="0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21" y="2"/>
                    <a:pt x="44" y="1"/>
                    <a:pt x="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391"/>
            <p:cNvSpPr/>
            <p:nvPr/>
          </p:nvSpPr>
          <p:spPr bwMode="auto">
            <a:xfrm>
              <a:off x="1986" y="1778"/>
              <a:ext cx="5" cy="4"/>
            </a:xfrm>
            <a:custGeom>
              <a:avLst/>
              <a:gdLst>
                <a:gd name="T0" fmla="*/ 8 w 8"/>
                <a:gd name="T1" fmla="*/ 0 h 7"/>
                <a:gd name="T2" fmla="*/ 0 w 8"/>
                <a:gd name="T3" fmla="*/ 0 h 7"/>
                <a:gd name="T4" fmla="*/ 0 w 8"/>
                <a:gd name="T5" fmla="*/ 7 h 7"/>
                <a:gd name="T6" fmla="*/ 8 w 8"/>
                <a:gd name="T7" fmla="*/ 7 h 7"/>
                <a:gd name="T8" fmla="*/ 8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5" y="7"/>
                    <a:pt x="8" y="7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392"/>
            <p:cNvSpPr/>
            <p:nvPr/>
          </p:nvSpPr>
          <p:spPr bwMode="auto">
            <a:xfrm>
              <a:off x="2386" y="1785"/>
              <a:ext cx="162" cy="5"/>
            </a:xfrm>
            <a:custGeom>
              <a:avLst/>
              <a:gdLst>
                <a:gd name="T0" fmla="*/ 67 w 300"/>
                <a:gd name="T1" fmla="*/ 0 h 10"/>
                <a:gd name="T2" fmla="*/ 0 w 300"/>
                <a:gd name="T3" fmla="*/ 4 h 10"/>
                <a:gd name="T4" fmla="*/ 5 w 300"/>
                <a:gd name="T5" fmla="*/ 10 h 10"/>
                <a:gd name="T6" fmla="*/ 14 w 300"/>
                <a:gd name="T7" fmla="*/ 10 h 10"/>
                <a:gd name="T8" fmla="*/ 12 w 300"/>
                <a:gd name="T9" fmla="*/ 7 h 10"/>
                <a:gd name="T10" fmla="*/ 73 w 300"/>
                <a:gd name="T11" fmla="*/ 7 h 10"/>
                <a:gd name="T12" fmla="*/ 300 w 300"/>
                <a:gd name="T13" fmla="*/ 0 h 10"/>
                <a:gd name="T14" fmla="*/ 67 w 300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10">
                  <a:moveTo>
                    <a:pt x="67" y="0"/>
                  </a:moveTo>
                  <a:cubicBezTo>
                    <a:pt x="41" y="1"/>
                    <a:pt x="18" y="2"/>
                    <a:pt x="0" y="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10"/>
                    <a:pt x="14" y="10"/>
                  </a:cubicBezTo>
                  <a:cubicBezTo>
                    <a:pt x="13" y="9"/>
                    <a:pt x="13" y="8"/>
                    <a:pt x="12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141" y="4"/>
                    <a:pt x="229" y="1"/>
                    <a:pt x="300" y="0"/>
                  </a:cubicBez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393"/>
            <p:cNvSpPr/>
            <p:nvPr/>
          </p:nvSpPr>
          <p:spPr bwMode="auto">
            <a:xfrm>
              <a:off x="2609" y="1785"/>
              <a:ext cx="3" cy="0"/>
            </a:xfrm>
            <a:custGeom>
              <a:avLst/>
              <a:gdLst>
                <a:gd name="T0" fmla="*/ 0 w 5"/>
                <a:gd name="T1" fmla="*/ 5 w 5"/>
                <a:gd name="T2" fmla="*/ 5 w 5"/>
                <a:gd name="T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394"/>
            <p:cNvSpPr/>
            <p:nvPr/>
          </p:nvSpPr>
          <p:spPr bwMode="auto">
            <a:xfrm>
              <a:off x="1986" y="1782"/>
              <a:ext cx="239" cy="6"/>
            </a:xfrm>
            <a:custGeom>
              <a:avLst/>
              <a:gdLst>
                <a:gd name="T0" fmla="*/ 7 w 442"/>
                <a:gd name="T1" fmla="*/ 12 h 12"/>
                <a:gd name="T2" fmla="*/ 7 w 442"/>
                <a:gd name="T3" fmla="*/ 7 h 12"/>
                <a:gd name="T4" fmla="*/ 148 w 442"/>
                <a:gd name="T5" fmla="*/ 7 h 12"/>
                <a:gd name="T6" fmla="*/ 440 w 442"/>
                <a:gd name="T7" fmla="*/ 7 h 12"/>
                <a:gd name="T8" fmla="*/ 442 w 442"/>
                <a:gd name="T9" fmla="*/ 5 h 12"/>
                <a:gd name="T10" fmla="*/ 8 w 442"/>
                <a:gd name="T11" fmla="*/ 5 h 12"/>
                <a:gd name="T12" fmla="*/ 8 w 442"/>
                <a:gd name="T13" fmla="*/ 0 h 12"/>
                <a:gd name="T14" fmla="*/ 0 w 442"/>
                <a:gd name="T15" fmla="*/ 0 h 12"/>
                <a:gd name="T16" fmla="*/ 0 w 442"/>
                <a:gd name="T17" fmla="*/ 12 h 12"/>
                <a:gd name="T18" fmla="*/ 7 w 442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2" h="12">
                  <a:moveTo>
                    <a:pt x="7" y="12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54" y="7"/>
                    <a:pt x="101" y="7"/>
                    <a:pt x="148" y="7"/>
                  </a:cubicBezTo>
                  <a:cubicBezTo>
                    <a:pt x="244" y="8"/>
                    <a:pt x="342" y="8"/>
                    <a:pt x="440" y="7"/>
                  </a:cubicBezTo>
                  <a:cubicBezTo>
                    <a:pt x="442" y="5"/>
                    <a:pt x="442" y="5"/>
                    <a:pt x="442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7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Rectangle 395"/>
            <p:cNvSpPr>
              <a:spLocks noChangeArrowheads="1"/>
            </p:cNvSpPr>
            <p:nvPr/>
          </p:nvSpPr>
          <p:spPr bwMode="auto">
            <a:xfrm>
              <a:off x="1989" y="1215"/>
              <a:ext cx="1" cy="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396"/>
            <p:cNvSpPr/>
            <p:nvPr/>
          </p:nvSpPr>
          <p:spPr bwMode="auto">
            <a:xfrm>
              <a:off x="1993" y="1209"/>
              <a:ext cx="622" cy="218"/>
            </a:xfrm>
            <a:custGeom>
              <a:avLst/>
              <a:gdLst>
                <a:gd name="T0" fmla="*/ 388 w 1152"/>
                <a:gd name="T1" fmla="*/ 70 h 403"/>
                <a:gd name="T2" fmla="*/ 368 w 1152"/>
                <a:gd name="T3" fmla="*/ 154 h 403"/>
                <a:gd name="T4" fmla="*/ 420 w 1152"/>
                <a:gd name="T5" fmla="*/ 288 h 403"/>
                <a:gd name="T6" fmla="*/ 429 w 1152"/>
                <a:gd name="T7" fmla="*/ 296 h 403"/>
                <a:gd name="T8" fmla="*/ 672 w 1152"/>
                <a:gd name="T9" fmla="*/ 324 h 403"/>
                <a:gd name="T10" fmla="*/ 787 w 1152"/>
                <a:gd name="T11" fmla="*/ 158 h 403"/>
                <a:gd name="T12" fmla="*/ 768 w 1152"/>
                <a:gd name="T13" fmla="*/ 71 h 403"/>
                <a:gd name="T14" fmla="*/ 715 w 1152"/>
                <a:gd name="T15" fmla="*/ 7 h 403"/>
                <a:gd name="T16" fmla="*/ 728 w 1152"/>
                <a:gd name="T17" fmla="*/ 7 h 403"/>
                <a:gd name="T18" fmla="*/ 726 w 1152"/>
                <a:gd name="T19" fmla="*/ 4 h 403"/>
                <a:gd name="T20" fmla="*/ 1152 w 1152"/>
                <a:gd name="T21" fmla="*/ 4 h 403"/>
                <a:gd name="T22" fmla="*/ 1152 w 1152"/>
                <a:gd name="T23" fmla="*/ 0 h 403"/>
                <a:gd name="T24" fmla="*/ 693 w 1152"/>
                <a:gd name="T25" fmla="*/ 0 h 403"/>
                <a:gd name="T26" fmla="*/ 780 w 1152"/>
                <a:gd name="T27" fmla="*/ 152 h 403"/>
                <a:gd name="T28" fmla="*/ 433 w 1152"/>
                <a:gd name="T29" fmla="*/ 290 h 403"/>
                <a:gd name="T30" fmla="*/ 426 w 1152"/>
                <a:gd name="T31" fmla="*/ 284 h 403"/>
                <a:gd name="T32" fmla="*/ 462 w 1152"/>
                <a:gd name="T33" fmla="*/ 0 h 403"/>
                <a:gd name="T34" fmla="*/ 0 w 1152"/>
                <a:gd name="T35" fmla="*/ 0 h 403"/>
                <a:gd name="T36" fmla="*/ 0 w 1152"/>
                <a:gd name="T37" fmla="*/ 5 h 403"/>
                <a:gd name="T38" fmla="*/ 67 w 1152"/>
                <a:gd name="T39" fmla="*/ 4 h 403"/>
                <a:gd name="T40" fmla="*/ 415 w 1152"/>
                <a:gd name="T41" fmla="*/ 4 h 403"/>
                <a:gd name="T42" fmla="*/ 432 w 1152"/>
                <a:gd name="T43" fmla="*/ 3 h 403"/>
                <a:gd name="T44" fmla="*/ 428 w 1152"/>
                <a:gd name="T45" fmla="*/ 7 h 403"/>
                <a:gd name="T46" fmla="*/ 440 w 1152"/>
                <a:gd name="T47" fmla="*/ 7 h 403"/>
                <a:gd name="T48" fmla="*/ 388 w 1152"/>
                <a:gd name="T49" fmla="*/ 7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2" h="403">
                  <a:moveTo>
                    <a:pt x="388" y="70"/>
                  </a:moveTo>
                  <a:cubicBezTo>
                    <a:pt x="377" y="96"/>
                    <a:pt x="370" y="125"/>
                    <a:pt x="368" y="154"/>
                  </a:cubicBezTo>
                  <a:cubicBezTo>
                    <a:pt x="368" y="200"/>
                    <a:pt x="386" y="246"/>
                    <a:pt x="420" y="288"/>
                  </a:cubicBezTo>
                  <a:cubicBezTo>
                    <a:pt x="423" y="291"/>
                    <a:pt x="426" y="294"/>
                    <a:pt x="429" y="296"/>
                  </a:cubicBezTo>
                  <a:cubicBezTo>
                    <a:pt x="507" y="349"/>
                    <a:pt x="596" y="359"/>
                    <a:pt x="672" y="324"/>
                  </a:cubicBezTo>
                  <a:cubicBezTo>
                    <a:pt x="741" y="292"/>
                    <a:pt x="785" y="229"/>
                    <a:pt x="787" y="158"/>
                  </a:cubicBezTo>
                  <a:cubicBezTo>
                    <a:pt x="787" y="129"/>
                    <a:pt x="780" y="99"/>
                    <a:pt x="768" y="71"/>
                  </a:cubicBezTo>
                  <a:cubicBezTo>
                    <a:pt x="756" y="46"/>
                    <a:pt x="738" y="24"/>
                    <a:pt x="715" y="7"/>
                  </a:cubicBezTo>
                  <a:cubicBezTo>
                    <a:pt x="728" y="7"/>
                    <a:pt x="728" y="7"/>
                    <a:pt x="728" y="7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1152" y="4"/>
                    <a:pt x="1152" y="4"/>
                    <a:pt x="1152" y="4"/>
                  </a:cubicBezTo>
                  <a:cubicBezTo>
                    <a:pt x="1152" y="0"/>
                    <a:pt x="1152" y="0"/>
                    <a:pt x="1152" y="0"/>
                  </a:cubicBezTo>
                  <a:cubicBezTo>
                    <a:pt x="693" y="0"/>
                    <a:pt x="693" y="0"/>
                    <a:pt x="693" y="0"/>
                  </a:cubicBezTo>
                  <a:cubicBezTo>
                    <a:pt x="746" y="33"/>
                    <a:pt x="780" y="89"/>
                    <a:pt x="780" y="152"/>
                  </a:cubicBezTo>
                  <a:cubicBezTo>
                    <a:pt x="780" y="297"/>
                    <a:pt x="599" y="403"/>
                    <a:pt x="433" y="290"/>
                  </a:cubicBezTo>
                  <a:cubicBezTo>
                    <a:pt x="431" y="289"/>
                    <a:pt x="428" y="287"/>
                    <a:pt x="426" y="284"/>
                  </a:cubicBezTo>
                  <a:cubicBezTo>
                    <a:pt x="337" y="173"/>
                    <a:pt x="374" y="55"/>
                    <a:pt x="4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" y="4"/>
                    <a:pt x="30" y="4"/>
                    <a:pt x="67" y="4"/>
                  </a:cubicBezTo>
                  <a:cubicBezTo>
                    <a:pt x="179" y="5"/>
                    <a:pt x="387" y="5"/>
                    <a:pt x="415" y="4"/>
                  </a:cubicBezTo>
                  <a:cubicBezTo>
                    <a:pt x="432" y="3"/>
                    <a:pt x="432" y="3"/>
                    <a:pt x="432" y="3"/>
                  </a:cubicBezTo>
                  <a:cubicBezTo>
                    <a:pt x="428" y="7"/>
                    <a:pt x="428" y="7"/>
                    <a:pt x="428" y="7"/>
                  </a:cubicBezTo>
                  <a:cubicBezTo>
                    <a:pt x="440" y="7"/>
                    <a:pt x="440" y="7"/>
                    <a:pt x="440" y="7"/>
                  </a:cubicBezTo>
                  <a:cubicBezTo>
                    <a:pt x="418" y="24"/>
                    <a:pt x="400" y="46"/>
                    <a:pt x="388" y="7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Rectangle 397"/>
            <p:cNvSpPr>
              <a:spLocks noChangeArrowheads="1"/>
            </p:cNvSpPr>
            <p:nvPr/>
          </p:nvSpPr>
          <p:spPr bwMode="auto">
            <a:xfrm>
              <a:off x="1986" y="1209"/>
              <a:ext cx="3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398"/>
            <p:cNvSpPr/>
            <p:nvPr/>
          </p:nvSpPr>
          <p:spPr bwMode="auto">
            <a:xfrm>
              <a:off x="1989" y="1215"/>
              <a:ext cx="2" cy="4"/>
            </a:xfrm>
            <a:custGeom>
              <a:avLst/>
              <a:gdLst>
                <a:gd name="T0" fmla="*/ 0 w 4"/>
                <a:gd name="T1" fmla="*/ 0 h 7"/>
                <a:gd name="T2" fmla="*/ 1 w 4"/>
                <a:gd name="T3" fmla="*/ 7 h 7"/>
                <a:gd name="T4" fmla="*/ 4 w 4"/>
                <a:gd name="T5" fmla="*/ 7 h 7"/>
                <a:gd name="T6" fmla="*/ 4 w 4"/>
                <a:gd name="T7" fmla="*/ 0 h 7"/>
                <a:gd name="T8" fmla="*/ 0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4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399"/>
            <p:cNvSpPr/>
            <p:nvPr/>
          </p:nvSpPr>
          <p:spPr bwMode="auto">
            <a:xfrm>
              <a:off x="1989" y="1209"/>
              <a:ext cx="237" cy="6"/>
            </a:xfrm>
            <a:custGeom>
              <a:avLst/>
              <a:gdLst>
                <a:gd name="T0" fmla="*/ 0 w 440"/>
                <a:gd name="T1" fmla="*/ 11 h 11"/>
                <a:gd name="T2" fmla="*/ 0 w 440"/>
                <a:gd name="T3" fmla="*/ 11 h 11"/>
                <a:gd name="T4" fmla="*/ 4 w 440"/>
                <a:gd name="T5" fmla="*/ 11 h 11"/>
                <a:gd name="T6" fmla="*/ 4 w 440"/>
                <a:gd name="T7" fmla="*/ 7 h 11"/>
                <a:gd name="T8" fmla="*/ 436 w 440"/>
                <a:gd name="T9" fmla="*/ 7 h 11"/>
                <a:gd name="T10" fmla="*/ 440 w 440"/>
                <a:gd name="T11" fmla="*/ 3 h 11"/>
                <a:gd name="T12" fmla="*/ 423 w 440"/>
                <a:gd name="T13" fmla="*/ 4 h 11"/>
                <a:gd name="T14" fmla="*/ 75 w 440"/>
                <a:gd name="T15" fmla="*/ 4 h 11"/>
                <a:gd name="T16" fmla="*/ 8 w 440"/>
                <a:gd name="T17" fmla="*/ 5 h 11"/>
                <a:gd name="T18" fmla="*/ 8 w 440"/>
                <a:gd name="T19" fmla="*/ 0 h 11"/>
                <a:gd name="T20" fmla="*/ 0 w 440"/>
                <a:gd name="T21" fmla="*/ 0 h 11"/>
                <a:gd name="T22" fmla="*/ 0 w 440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2" y="11"/>
                    <a:pt x="4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36" y="7"/>
                    <a:pt x="436" y="7"/>
                    <a:pt x="436" y="7"/>
                  </a:cubicBezTo>
                  <a:cubicBezTo>
                    <a:pt x="440" y="3"/>
                    <a:pt x="440" y="3"/>
                    <a:pt x="440" y="3"/>
                  </a:cubicBezTo>
                  <a:cubicBezTo>
                    <a:pt x="423" y="4"/>
                    <a:pt x="423" y="4"/>
                    <a:pt x="423" y="4"/>
                  </a:cubicBezTo>
                  <a:cubicBezTo>
                    <a:pt x="395" y="5"/>
                    <a:pt x="187" y="5"/>
                    <a:pt x="75" y="4"/>
                  </a:cubicBezTo>
                  <a:cubicBezTo>
                    <a:pt x="38" y="4"/>
                    <a:pt x="18" y="4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400"/>
            <p:cNvSpPr/>
            <p:nvPr/>
          </p:nvSpPr>
          <p:spPr bwMode="auto">
            <a:xfrm>
              <a:off x="2192" y="1247"/>
              <a:ext cx="10" cy="45"/>
            </a:xfrm>
            <a:custGeom>
              <a:avLst/>
              <a:gdLst>
                <a:gd name="T0" fmla="*/ 2 w 20"/>
                <a:gd name="T1" fmla="*/ 50 h 84"/>
                <a:gd name="T2" fmla="*/ 0 w 20"/>
                <a:gd name="T3" fmla="*/ 84 h 84"/>
                <a:gd name="T4" fmla="*/ 20 w 20"/>
                <a:gd name="T5" fmla="*/ 0 h 84"/>
                <a:gd name="T6" fmla="*/ 2 w 20"/>
                <a:gd name="T7" fmla="*/ 5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4">
                  <a:moveTo>
                    <a:pt x="2" y="50"/>
                  </a:moveTo>
                  <a:cubicBezTo>
                    <a:pt x="0" y="62"/>
                    <a:pt x="0" y="73"/>
                    <a:pt x="0" y="84"/>
                  </a:cubicBezTo>
                  <a:cubicBezTo>
                    <a:pt x="2" y="55"/>
                    <a:pt x="9" y="26"/>
                    <a:pt x="20" y="0"/>
                  </a:cubicBezTo>
                  <a:cubicBezTo>
                    <a:pt x="12" y="16"/>
                    <a:pt x="6" y="33"/>
                    <a:pt x="2" y="5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401"/>
            <p:cNvSpPr/>
            <p:nvPr/>
          </p:nvSpPr>
          <p:spPr bwMode="auto">
            <a:xfrm>
              <a:off x="2385" y="1211"/>
              <a:ext cx="230" cy="2"/>
            </a:xfrm>
            <a:custGeom>
              <a:avLst/>
              <a:gdLst>
                <a:gd name="T0" fmla="*/ 0 w 230"/>
                <a:gd name="T1" fmla="*/ 0 h 2"/>
                <a:gd name="T2" fmla="*/ 1 w 230"/>
                <a:gd name="T3" fmla="*/ 2 h 2"/>
                <a:gd name="T4" fmla="*/ 230 w 230"/>
                <a:gd name="T5" fmla="*/ 2 h 2"/>
                <a:gd name="T6" fmla="*/ 230 w 230"/>
                <a:gd name="T7" fmla="*/ 0 h 2"/>
                <a:gd name="T8" fmla="*/ 0 w 2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">
                  <a:moveTo>
                    <a:pt x="0" y="0"/>
                  </a:moveTo>
                  <a:lnTo>
                    <a:pt x="1" y="2"/>
                  </a:lnTo>
                  <a:lnTo>
                    <a:pt x="230" y="2"/>
                  </a:lnTo>
                  <a:lnTo>
                    <a:pt x="2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402"/>
            <p:cNvSpPr/>
            <p:nvPr/>
          </p:nvSpPr>
          <p:spPr bwMode="auto">
            <a:xfrm>
              <a:off x="2407" y="1247"/>
              <a:ext cx="11" cy="47"/>
            </a:xfrm>
            <a:custGeom>
              <a:avLst/>
              <a:gdLst>
                <a:gd name="T0" fmla="*/ 20 w 20"/>
                <a:gd name="T1" fmla="*/ 81 h 87"/>
                <a:gd name="T2" fmla="*/ 0 w 20"/>
                <a:gd name="T3" fmla="*/ 0 h 87"/>
                <a:gd name="T4" fmla="*/ 19 w 20"/>
                <a:gd name="T5" fmla="*/ 87 h 87"/>
                <a:gd name="T6" fmla="*/ 20 w 20"/>
                <a:gd name="T7" fmla="*/ 8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7">
                  <a:moveTo>
                    <a:pt x="20" y="81"/>
                  </a:moveTo>
                  <a:cubicBezTo>
                    <a:pt x="20" y="52"/>
                    <a:pt x="13" y="25"/>
                    <a:pt x="0" y="0"/>
                  </a:cubicBezTo>
                  <a:cubicBezTo>
                    <a:pt x="12" y="28"/>
                    <a:pt x="19" y="58"/>
                    <a:pt x="19" y="87"/>
                  </a:cubicBezTo>
                  <a:cubicBezTo>
                    <a:pt x="20" y="85"/>
                    <a:pt x="20" y="83"/>
                    <a:pt x="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403"/>
            <p:cNvSpPr/>
            <p:nvPr/>
          </p:nvSpPr>
          <p:spPr bwMode="auto">
            <a:xfrm>
              <a:off x="2615" y="1219"/>
              <a:ext cx="187" cy="558"/>
            </a:xfrm>
            <a:custGeom>
              <a:avLst/>
              <a:gdLst>
                <a:gd name="T0" fmla="*/ 8 w 346"/>
                <a:gd name="T1" fmla="*/ 670 h 1035"/>
                <a:gd name="T2" fmla="*/ 21 w 346"/>
                <a:gd name="T3" fmla="*/ 678 h 1035"/>
                <a:gd name="T4" fmla="*/ 49 w 346"/>
                <a:gd name="T5" fmla="*/ 690 h 1035"/>
                <a:gd name="T6" fmla="*/ 212 w 346"/>
                <a:gd name="T7" fmla="*/ 686 h 1035"/>
                <a:gd name="T8" fmla="*/ 224 w 346"/>
                <a:gd name="T9" fmla="*/ 681 h 1035"/>
                <a:gd name="T10" fmla="*/ 251 w 346"/>
                <a:gd name="T11" fmla="*/ 667 h 1035"/>
                <a:gd name="T12" fmla="*/ 252 w 346"/>
                <a:gd name="T13" fmla="*/ 666 h 1035"/>
                <a:gd name="T14" fmla="*/ 269 w 346"/>
                <a:gd name="T15" fmla="*/ 656 h 1035"/>
                <a:gd name="T16" fmla="*/ 276 w 346"/>
                <a:gd name="T17" fmla="*/ 650 h 1035"/>
                <a:gd name="T18" fmla="*/ 286 w 346"/>
                <a:gd name="T19" fmla="*/ 636 h 1035"/>
                <a:gd name="T20" fmla="*/ 286 w 346"/>
                <a:gd name="T21" fmla="*/ 636 h 1035"/>
                <a:gd name="T22" fmla="*/ 284 w 346"/>
                <a:gd name="T23" fmla="*/ 405 h 1035"/>
                <a:gd name="T24" fmla="*/ 264 w 346"/>
                <a:gd name="T25" fmla="*/ 384 h 1035"/>
                <a:gd name="T26" fmla="*/ 253 w 346"/>
                <a:gd name="T27" fmla="*/ 376 h 1035"/>
                <a:gd name="T28" fmla="*/ 231 w 346"/>
                <a:gd name="T29" fmla="*/ 361 h 1035"/>
                <a:gd name="T30" fmla="*/ 207 w 346"/>
                <a:gd name="T31" fmla="*/ 349 h 1035"/>
                <a:gd name="T32" fmla="*/ 167 w 346"/>
                <a:gd name="T33" fmla="*/ 337 h 1035"/>
                <a:gd name="T34" fmla="*/ 139 w 346"/>
                <a:gd name="T35" fmla="*/ 333 h 1035"/>
                <a:gd name="T36" fmla="*/ 124 w 346"/>
                <a:gd name="T37" fmla="*/ 333 h 1035"/>
                <a:gd name="T38" fmla="*/ 8 w 346"/>
                <a:gd name="T39" fmla="*/ 366 h 1035"/>
                <a:gd name="T40" fmla="*/ 8 w 346"/>
                <a:gd name="T41" fmla="*/ 0 h 1035"/>
                <a:gd name="T42" fmla="*/ 4 w 346"/>
                <a:gd name="T43" fmla="*/ 0 h 1035"/>
                <a:gd name="T44" fmla="*/ 0 w 346"/>
                <a:gd name="T45" fmla="*/ 0 h 1035"/>
                <a:gd name="T46" fmla="*/ 0 w 346"/>
                <a:gd name="T47" fmla="*/ 380 h 1035"/>
                <a:gd name="T48" fmla="*/ 12 w 346"/>
                <a:gd name="T49" fmla="*/ 372 h 1035"/>
                <a:gd name="T50" fmla="*/ 79 w 346"/>
                <a:gd name="T51" fmla="*/ 344 h 1035"/>
                <a:gd name="T52" fmla="*/ 124 w 346"/>
                <a:gd name="T53" fmla="*/ 340 h 1035"/>
                <a:gd name="T54" fmla="*/ 164 w 346"/>
                <a:gd name="T55" fmla="*/ 343 h 1035"/>
                <a:gd name="T56" fmla="*/ 190 w 346"/>
                <a:gd name="T57" fmla="*/ 350 h 1035"/>
                <a:gd name="T58" fmla="*/ 203 w 346"/>
                <a:gd name="T59" fmla="*/ 355 h 1035"/>
                <a:gd name="T60" fmla="*/ 298 w 346"/>
                <a:gd name="T61" fmla="*/ 438 h 1035"/>
                <a:gd name="T62" fmla="*/ 269 w 346"/>
                <a:gd name="T63" fmla="*/ 646 h 1035"/>
                <a:gd name="T64" fmla="*/ 269 w 346"/>
                <a:gd name="T65" fmla="*/ 646 h 1035"/>
                <a:gd name="T66" fmla="*/ 264 w 346"/>
                <a:gd name="T67" fmla="*/ 650 h 1035"/>
                <a:gd name="T68" fmla="*/ 217 w 346"/>
                <a:gd name="T69" fmla="*/ 677 h 1035"/>
                <a:gd name="T70" fmla="*/ 217 w 346"/>
                <a:gd name="T71" fmla="*/ 677 h 1035"/>
                <a:gd name="T72" fmla="*/ 214 w 346"/>
                <a:gd name="T73" fmla="*/ 678 h 1035"/>
                <a:gd name="T74" fmla="*/ 63 w 346"/>
                <a:gd name="T75" fmla="*/ 688 h 1035"/>
                <a:gd name="T76" fmla="*/ 43 w 346"/>
                <a:gd name="T77" fmla="*/ 681 h 1035"/>
                <a:gd name="T78" fmla="*/ 41 w 346"/>
                <a:gd name="T79" fmla="*/ 680 h 1035"/>
                <a:gd name="T80" fmla="*/ 40 w 346"/>
                <a:gd name="T81" fmla="*/ 679 h 1035"/>
                <a:gd name="T82" fmla="*/ 12 w 346"/>
                <a:gd name="T83" fmla="*/ 664 h 1035"/>
                <a:gd name="T84" fmla="*/ 0 w 346"/>
                <a:gd name="T85" fmla="*/ 656 h 1035"/>
                <a:gd name="T86" fmla="*/ 0 w 346"/>
                <a:gd name="T87" fmla="*/ 1035 h 1035"/>
                <a:gd name="T88" fmla="*/ 8 w 346"/>
                <a:gd name="T89" fmla="*/ 1035 h 1035"/>
                <a:gd name="T90" fmla="*/ 8 w 346"/>
                <a:gd name="T91" fmla="*/ 67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6" h="1035">
                  <a:moveTo>
                    <a:pt x="8" y="670"/>
                  </a:moveTo>
                  <a:cubicBezTo>
                    <a:pt x="12" y="672"/>
                    <a:pt x="16" y="675"/>
                    <a:pt x="21" y="678"/>
                  </a:cubicBezTo>
                  <a:cubicBezTo>
                    <a:pt x="30" y="682"/>
                    <a:pt x="39" y="687"/>
                    <a:pt x="49" y="690"/>
                  </a:cubicBezTo>
                  <a:cubicBezTo>
                    <a:pt x="97" y="708"/>
                    <a:pt x="154" y="709"/>
                    <a:pt x="212" y="686"/>
                  </a:cubicBezTo>
                  <a:cubicBezTo>
                    <a:pt x="216" y="685"/>
                    <a:pt x="220" y="683"/>
                    <a:pt x="224" y="681"/>
                  </a:cubicBezTo>
                  <a:cubicBezTo>
                    <a:pt x="233" y="677"/>
                    <a:pt x="242" y="672"/>
                    <a:pt x="251" y="667"/>
                  </a:cubicBezTo>
                  <a:cubicBezTo>
                    <a:pt x="252" y="667"/>
                    <a:pt x="252" y="667"/>
                    <a:pt x="252" y="666"/>
                  </a:cubicBezTo>
                  <a:cubicBezTo>
                    <a:pt x="258" y="663"/>
                    <a:pt x="263" y="660"/>
                    <a:pt x="269" y="656"/>
                  </a:cubicBezTo>
                  <a:cubicBezTo>
                    <a:pt x="271" y="654"/>
                    <a:pt x="274" y="652"/>
                    <a:pt x="276" y="650"/>
                  </a:cubicBezTo>
                  <a:cubicBezTo>
                    <a:pt x="279" y="645"/>
                    <a:pt x="282" y="641"/>
                    <a:pt x="286" y="636"/>
                  </a:cubicBezTo>
                  <a:cubicBezTo>
                    <a:pt x="286" y="636"/>
                    <a:pt x="286" y="636"/>
                    <a:pt x="286" y="636"/>
                  </a:cubicBezTo>
                  <a:cubicBezTo>
                    <a:pt x="346" y="551"/>
                    <a:pt x="334" y="464"/>
                    <a:pt x="284" y="405"/>
                  </a:cubicBezTo>
                  <a:cubicBezTo>
                    <a:pt x="278" y="398"/>
                    <a:pt x="271" y="391"/>
                    <a:pt x="264" y="384"/>
                  </a:cubicBezTo>
                  <a:cubicBezTo>
                    <a:pt x="260" y="381"/>
                    <a:pt x="257" y="378"/>
                    <a:pt x="253" y="376"/>
                  </a:cubicBezTo>
                  <a:cubicBezTo>
                    <a:pt x="246" y="370"/>
                    <a:pt x="239" y="365"/>
                    <a:pt x="231" y="361"/>
                  </a:cubicBezTo>
                  <a:cubicBezTo>
                    <a:pt x="223" y="356"/>
                    <a:pt x="215" y="352"/>
                    <a:pt x="207" y="349"/>
                  </a:cubicBezTo>
                  <a:cubicBezTo>
                    <a:pt x="194" y="344"/>
                    <a:pt x="181" y="340"/>
                    <a:pt x="167" y="337"/>
                  </a:cubicBezTo>
                  <a:cubicBezTo>
                    <a:pt x="158" y="335"/>
                    <a:pt x="148" y="334"/>
                    <a:pt x="139" y="333"/>
                  </a:cubicBezTo>
                  <a:cubicBezTo>
                    <a:pt x="134" y="333"/>
                    <a:pt x="129" y="333"/>
                    <a:pt x="124" y="333"/>
                  </a:cubicBezTo>
                  <a:cubicBezTo>
                    <a:pt x="81" y="333"/>
                    <a:pt x="40" y="345"/>
                    <a:pt x="8" y="36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12" y="372"/>
                    <a:pt x="12" y="372"/>
                    <a:pt x="12" y="372"/>
                  </a:cubicBezTo>
                  <a:cubicBezTo>
                    <a:pt x="33" y="359"/>
                    <a:pt x="55" y="349"/>
                    <a:pt x="79" y="344"/>
                  </a:cubicBezTo>
                  <a:cubicBezTo>
                    <a:pt x="94" y="341"/>
                    <a:pt x="109" y="340"/>
                    <a:pt x="124" y="340"/>
                  </a:cubicBezTo>
                  <a:cubicBezTo>
                    <a:pt x="138" y="340"/>
                    <a:pt x="151" y="341"/>
                    <a:pt x="164" y="343"/>
                  </a:cubicBezTo>
                  <a:cubicBezTo>
                    <a:pt x="173" y="345"/>
                    <a:pt x="182" y="347"/>
                    <a:pt x="190" y="350"/>
                  </a:cubicBezTo>
                  <a:cubicBezTo>
                    <a:pt x="194" y="352"/>
                    <a:pt x="199" y="353"/>
                    <a:pt x="203" y="355"/>
                  </a:cubicBezTo>
                  <a:cubicBezTo>
                    <a:pt x="243" y="371"/>
                    <a:pt x="277" y="400"/>
                    <a:pt x="298" y="438"/>
                  </a:cubicBezTo>
                  <a:cubicBezTo>
                    <a:pt x="334" y="503"/>
                    <a:pt x="323" y="578"/>
                    <a:pt x="269" y="646"/>
                  </a:cubicBezTo>
                  <a:cubicBezTo>
                    <a:pt x="269" y="646"/>
                    <a:pt x="269" y="646"/>
                    <a:pt x="269" y="646"/>
                  </a:cubicBezTo>
                  <a:cubicBezTo>
                    <a:pt x="268" y="647"/>
                    <a:pt x="266" y="649"/>
                    <a:pt x="264" y="650"/>
                  </a:cubicBezTo>
                  <a:cubicBezTo>
                    <a:pt x="249" y="661"/>
                    <a:pt x="233" y="670"/>
                    <a:pt x="217" y="677"/>
                  </a:cubicBezTo>
                  <a:cubicBezTo>
                    <a:pt x="217" y="677"/>
                    <a:pt x="217" y="677"/>
                    <a:pt x="217" y="677"/>
                  </a:cubicBezTo>
                  <a:cubicBezTo>
                    <a:pt x="216" y="677"/>
                    <a:pt x="215" y="678"/>
                    <a:pt x="214" y="678"/>
                  </a:cubicBezTo>
                  <a:cubicBezTo>
                    <a:pt x="163" y="699"/>
                    <a:pt x="111" y="702"/>
                    <a:pt x="63" y="688"/>
                  </a:cubicBezTo>
                  <a:cubicBezTo>
                    <a:pt x="57" y="686"/>
                    <a:pt x="50" y="683"/>
                    <a:pt x="43" y="681"/>
                  </a:cubicBezTo>
                  <a:cubicBezTo>
                    <a:pt x="42" y="680"/>
                    <a:pt x="42" y="680"/>
                    <a:pt x="41" y="680"/>
                  </a:cubicBezTo>
                  <a:cubicBezTo>
                    <a:pt x="40" y="679"/>
                    <a:pt x="40" y="679"/>
                    <a:pt x="40" y="679"/>
                  </a:cubicBezTo>
                  <a:cubicBezTo>
                    <a:pt x="31" y="675"/>
                    <a:pt x="21" y="670"/>
                    <a:pt x="12" y="664"/>
                  </a:cubicBezTo>
                  <a:cubicBezTo>
                    <a:pt x="0" y="656"/>
                    <a:pt x="0" y="656"/>
                    <a:pt x="0" y="656"/>
                  </a:cubicBezTo>
                  <a:cubicBezTo>
                    <a:pt x="0" y="1035"/>
                    <a:pt x="0" y="1035"/>
                    <a:pt x="0" y="1035"/>
                  </a:cubicBezTo>
                  <a:cubicBezTo>
                    <a:pt x="3" y="1035"/>
                    <a:pt x="6" y="1035"/>
                    <a:pt x="8" y="1035"/>
                  </a:cubicBezTo>
                  <a:lnTo>
                    <a:pt x="8" y="6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404"/>
            <p:cNvSpPr/>
            <p:nvPr/>
          </p:nvSpPr>
          <p:spPr bwMode="auto">
            <a:xfrm>
              <a:off x="2615" y="1777"/>
              <a:ext cx="4" cy="5"/>
            </a:xfrm>
            <a:custGeom>
              <a:avLst/>
              <a:gdLst>
                <a:gd name="T0" fmla="*/ 7 w 8"/>
                <a:gd name="T1" fmla="*/ 8 h 8"/>
                <a:gd name="T2" fmla="*/ 8 w 8"/>
                <a:gd name="T3" fmla="*/ 8 h 8"/>
                <a:gd name="T4" fmla="*/ 8 w 8"/>
                <a:gd name="T5" fmla="*/ 0 h 8"/>
                <a:gd name="T6" fmla="*/ 0 w 8"/>
                <a:gd name="T7" fmla="*/ 0 h 8"/>
                <a:gd name="T8" fmla="*/ 0 w 8"/>
                <a:gd name="T9" fmla="*/ 6 h 8"/>
                <a:gd name="T10" fmla="*/ 7 w 8"/>
                <a:gd name="T11" fmla="*/ 8 h 8"/>
                <a:gd name="T12" fmla="*/ 7 w 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7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7"/>
                    <a:pt x="7" y="7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405"/>
            <p:cNvSpPr/>
            <p:nvPr/>
          </p:nvSpPr>
          <p:spPr bwMode="auto">
            <a:xfrm>
              <a:off x="2615" y="1781"/>
              <a:ext cx="4" cy="1"/>
            </a:xfrm>
            <a:custGeom>
              <a:avLst/>
              <a:gdLst>
                <a:gd name="T0" fmla="*/ 7 w 7"/>
                <a:gd name="T1" fmla="*/ 2 h 2"/>
                <a:gd name="T2" fmla="*/ 7 w 7"/>
                <a:gd name="T3" fmla="*/ 2 h 2"/>
                <a:gd name="T4" fmla="*/ 0 w 7"/>
                <a:gd name="T5" fmla="*/ 0 h 2"/>
                <a:gd name="T6" fmla="*/ 0 w 7"/>
                <a:gd name="T7" fmla="*/ 2 h 2"/>
                <a:gd name="T8" fmla="*/ 7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4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7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" name="Rectangle 407"/>
          <p:cNvSpPr>
            <a:spLocks noChangeArrowheads="1"/>
          </p:cNvSpPr>
          <p:nvPr/>
        </p:nvSpPr>
        <p:spPr bwMode="auto">
          <a:xfrm>
            <a:off x="9113218" y="2024434"/>
            <a:ext cx="2635" cy="26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408"/>
          <p:cNvSpPr>
            <a:spLocks noChangeArrowheads="1"/>
          </p:cNvSpPr>
          <p:nvPr/>
        </p:nvSpPr>
        <p:spPr bwMode="auto">
          <a:xfrm>
            <a:off x="9113218" y="2032338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Rectangle 409"/>
          <p:cNvSpPr>
            <a:spLocks noChangeArrowheads="1"/>
          </p:cNvSpPr>
          <p:nvPr/>
        </p:nvSpPr>
        <p:spPr bwMode="auto">
          <a:xfrm>
            <a:off x="9115853" y="2032338"/>
            <a:ext cx="2635" cy="52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410"/>
          <p:cNvSpPr/>
          <p:nvPr/>
        </p:nvSpPr>
        <p:spPr bwMode="auto">
          <a:xfrm>
            <a:off x="9113218" y="2027069"/>
            <a:ext cx="2635" cy="5270"/>
          </a:xfrm>
          <a:custGeom>
            <a:avLst/>
            <a:gdLst>
              <a:gd name="T0" fmla="*/ 2 w 2"/>
              <a:gd name="T1" fmla="*/ 0 h 4"/>
              <a:gd name="T2" fmla="*/ 0 w 2"/>
              <a:gd name="T3" fmla="*/ 0 h 4"/>
              <a:gd name="T4" fmla="*/ 0 w 2"/>
              <a:gd name="T5" fmla="*/ 2 h 4"/>
              <a:gd name="T6" fmla="*/ 0 w 2"/>
              <a:gd name="T7" fmla="*/ 4 h 4"/>
              <a:gd name="T8" fmla="*/ 2 w 2"/>
              <a:gd name="T9" fmla="*/ 4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2" y="4"/>
                </a:lnTo>
                <a:lnTo>
                  <a:pt x="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411"/>
          <p:cNvSpPr/>
          <p:nvPr/>
        </p:nvSpPr>
        <p:spPr bwMode="auto">
          <a:xfrm>
            <a:off x="9115853" y="2024434"/>
            <a:ext cx="2635" cy="7904"/>
          </a:xfrm>
          <a:custGeom>
            <a:avLst/>
            <a:gdLst>
              <a:gd name="T0" fmla="*/ 0 w 2"/>
              <a:gd name="T1" fmla="*/ 6 h 6"/>
              <a:gd name="T2" fmla="*/ 2 w 2"/>
              <a:gd name="T3" fmla="*/ 6 h 6"/>
              <a:gd name="T4" fmla="*/ 2 w 2"/>
              <a:gd name="T5" fmla="*/ 0 h 6"/>
              <a:gd name="T6" fmla="*/ 0 w 2"/>
              <a:gd name="T7" fmla="*/ 0 h 6"/>
              <a:gd name="T8" fmla="*/ 0 w 2"/>
              <a:gd name="T9" fmla="*/ 2 h 6"/>
              <a:gd name="T10" fmla="*/ 0 w 2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0" y="6"/>
                </a:moveTo>
                <a:lnTo>
                  <a:pt x="2" y="6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412"/>
          <p:cNvSpPr/>
          <p:nvPr/>
        </p:nvSpPr>
        <p:spPr bwMode="auto">
          <a:xfrm>
            <a:off x="9127710" y="2519781"/>
            <a:ext cx="19762" cy="7904"/>
          </a:xfrm>
          <a:custGeom>
            <a:avLst/>
            <a:gdLst>
              <a:gd name="T0" fmla="*/ 28 w 28"/>
              <a:gd name="T1" fmla="*/ 12 h 12"/>
              <a:gd name="T2" fmla="*/ 0 w 28"/>
              <a:gd name="T3" fmla="*/ 0 h 12"/>
              <a:gd name="T4" fmla="*/ 28 w 28"/>
              <a:gd name="T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" h="12">
                <a:moveTo>
                  <a:pt x="28" y="12"/>
                </a:moveTo>
                <a:cubicBezTo>
                  <a:pt x="18" y="9"/>
                  <a:pt x="9" y="4"/>
                  <a:pt x="0" y="0"/>
                </a:cubicBezTo>
                <a:cubicBezTo>
                  <a:pt x="9" y="4"/>
                  <a:pt x="18" y="9"/>
                  <a:pt x="28" y="1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413"/>
          <p:cNvSpPr/>
          <p:nvPr/>
        </p:nvSpPr>
        <p:spPr bwMode="auto">
          <a:xfrm>
            <a:off x="9300291" y="2310312"/>
            <a:ext cx="14492" cy="14492"/>
          </a:xfrm>
          <a:custGeom>
            <a:avLst/>
            <a:gdLst>
              <a:gd name="T0" fmla="*/ 0 w 20"/>
              <a:gd name="T1" fmla="*/ 0 h 21"/>
              <a:gd name="T2" fmla="*/ 20 w 20"/>
              <a:gd name="T3" fmla="*/ 21 h 21"/>
              <a:gd name="T4" fmla="*/ 0 w 20"/>
              <a:gd name="T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" h="21">
                <a:moveTo>
                  <a:pt x="0" y="0"/>
                </a:moveTo>
                <a:cubicBezTo>
                  <a:pt x="7" y="7"/>
                  <a:pt x="14" y="14"/>
                  <a:pt x="20" y="21"/>
                </a:cubicBezTo>
                <a:cubicBezTo>
                  <a:pt x="14" y="14"/>
                  <a:pt x="7" y="7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414"/>
          <p:cNvSpPr/>
          <p:nvPr/>
        </p:nvSpPr>
        <p:spPr bwMode="auto">
          <a:xfrm>
            <a:off x="9316100" y="248948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415"/>
          <p:cNvSpPr/>
          <p:nvPr/>
        </p:nvSpPr>
        <p:spPr bwMode="auto">
          <a:xfrm>
            <a:off x="9316100" y="248948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416"/>
          <p:cNvSpPr/>
          <p:nvPr/>
        </p:nvSpPr>
        <p:spPr bwMode="auto">
          <a:xfrm>
            <a:off x="9292386" y="2503972"/>
            <a:ext cx="11857" cy="6587"/>
          </a:xfrm>
          <a:custGeom>
            <a:avLst/>
            <a:gdLst>
              <a:gd name="T0" fmla="*/ 17 w 17"/>
              <a:gd name="T1" fmla="*/ 0 h 10"/>
              <a:gd name="T2" fmla="*/ 17 w 17"/>
              <a:gd name="T3" fmla="*/ 0 h 10"/>
              <a:gd name="T4" fmla="*/ 0 w 17"/>
              <a:gd name="T5" fmla="*/ 10 h 10"/>
              <a:gd name="T6" fmla="*/ 17 w 17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0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1" y="4"/>
                  <a:pt x="6" y="7"/>
                  <a:pt x="0" y="10"/>
                </a:cubicBezTo>
                <a:cubicBezTo>
                  <a:pt x="6" y="7"/>
                  <a:pt x="11" y="4"/>
                  <a:pt x="17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418"/>
          <p:cNvSpPr/>
          <p:nvPr/>
        </p:nvSpPr>
        <p:spPr bwMode="auto">
          <a:xfrm>
            <a:off x="9272626" y="2511876"/>
            <a:ext cx="18444" cy="9222"/>
          </a:xfrm>
          <a:custGeom>
            <a:avLst/>
            <a:gdLst>
              <a:gd name="T0" fmla="*/ 27 w 27"/>
              <a:gd name="T1" fmla="*/ 0 h 14"/>
              <a:gd name="T2" fmla="*/ 0 w 27"/>
              <a:gd name="T3" fmla="*/ 14 h 14"/>
              <a:gd name="T4" fmla="*/ 27 w 27"/>
              <a:gd name="T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" h="14">
                <a:moveTo>
                  <a:pt x="27" y="0"/>
                </a:moveTo>
                <a:cubicBezTo>
                  <a:pt x="18" y="5"/>
                  <a:pt x="9" y="10"/>
                  <a:pt x="0" y="14"/>
                </a:cubicBezTo>
                <a:cubicBezTo>
                  <a:pt x="9" y="10"/>
                  <a:pt x="18" y="5"/>
                  <a:pt x="27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419"/>
          <p:cNvSpPr/>
          <p:nvPr/>
        </p:nvSpPr>
        <p:spPr bwMode="auto">
          <a:xfrm>
            <a:off x="9260769" y="2285281"/>
            <a:ext cx="15809" cy="9222"/>
          </a:xfrm>
          <a:custGeom>
            <a:avLst/>
            <a:gdLst>
              <a:gd name="T0" fmla="*/ 0 w 24"/>
              <a:gd name="T1" fmla="*/ 0 h 12"/>
              <a:gd name="T2" fmla="*/ 24 w 24"/>
              <a:gd name="T3" fmla="*/ 12 h 12"/>
              <a:gd name="T4" fmla="*/ 0 w 24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" h="12">
                <a:moveTo>
                  <a:pt x="0" y="0"/>
                </a:moveTo>
                <a:cubicBezTo>
                  <a:pt x="8" y="3"/>
                  <a:pt x="16" y="7"/>
                  <a:pt x="24" y="12"/>
                </a:cubicBezTo>
                <a:cubicBezTo>
                  <a:pt x="16" y="7"/>
                  <a:pt x="8" y="3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20"/>
          <p:cNvSpPr/>
          <p:nvPr/>
        </p:nvSpPr>
        <p:spPr bwMode="auto">
          <a:xfrm>
            <a:off x="9109266" y="2783263"/>
            <a:ext cx="2635" cy="3953"/>
          </a:xfrm>
          <a:custGeom>
            <a:avLst/>
            <a:gdLst>
              <a:gd name="T0" fmla="*/ 5 w 5"/>
              <a:gd name="T1" fmla="*/ 0 h 7"/>
              <a:gd name="T2" fmla="*/ 0 w 5"/>
              <a:gd name="T3" fmla="*/ 0 h 7"/>
              <a:gd name="T4" fmla="*/ 0 w 5"/>
              <a:gd name="T5" fmla="*/ 7 h 7"/>
              <a:gd name="T6" fmla="*/ 5 w 5"/>
              <a:gd name="T7" fmla="*/ 7 h 7"/>
              <a:gd name="T8" fmla="*/ 5 w 5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5" y="0"/>
                </a:moveTo>
                <a:cubicBezTo>
                  <a:pt x="4" y="0"/>
                  <a:pt x="2" y="0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4"/>
                  <a:pt x="5" y="2"/>
                  <a:pt x="5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421"/>
          <p:cNvSpPr/>
          <p:nvPr/>
        </p:nvSpPr>
        <p:spPr bwMode="auto">
          <a:xfrm>
            <a:off x="9109266" y="2783263"/>
            <a:ext cx="3953" cy="3953"/>
          </a:xfrm>
          <a:custGeom>
            <a:avLst/>
            <a:gdLst>
              <a:gd name="T0" fmla="*/ 0 w 6"/>
              <a:gd name="T1" fmla="*/ 0 h 7"/>
              <a:gd name="T2" fmla="*/ 0 w 6"/>
              <a:gd name="T3" fmla="*/ 0 h 7"/>
              <a:gd name="T4" fmla="*/ 5 w 6"/>
              <a:gd name="T5" fmla="*/ 0 h 7"/>
              <a:gd name="T6" fmla="*/ 5 w 6"/>
              <a:gd name="T7" fmla="*/ 7 h 7"/>
              <a:gd name="T8" fmla="*/ 6 w 6"/>
              <a:gd name="T9" fmla="*/ 7 h 7"/>
              <a:gd name="T10" fmla="*/ 6 w 6"/>
              <a:gd name="T11" fmla="*/ 0 h 7"/>
              <a:gd name="T12" fmla="*/ 0 w 6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5" y="0"/>
                </a:cubicBezTo>
                <a:cubicBezTo>
                  <a:pt x="5" y="2"/>
                  <a:pt x="5" y="4"/>
                  <a:pt x="5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0"/>
                  <a:pt x="6" y="0"/>
                  <a:pt x="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422"/>
          <p:cNvSpPr/>
          <p:nvPr/>
        </p:nvSpPr>
        <p:spPr bwMode="auto">
          <a:xfrm>
            <a:off x="9118488" y="2779311"/>
            <a:ext cx="0" cy="5270"/>
          </a:xfrm>
          <a:custGeom>
            <a:avLst/>
            <a:gdLst>
              <a:gd name="T0" fmla="*/ 1 w 1"/>
              <a:gd name="T1" fmla="*/ 7 h 7"/>
              <a:gd name="T2" fmla="*/ 1 w 1"/>
              <a:gd name="T3" fmla="*/ 0 h 7"/>
              <a:gd name="T4" fmla="*/ 0 w 1"/>
              <a:gd name="T5" fmla="*/ 0 h 7"/>
              <a:gd name="T6" fmla="*/ 0 w 1"/>
              <a:gd name="T7" fmla="*/ 7 h 7"/>
              <a:gd name="T8" fmla="*/ 1 w 1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7">
                <a:moveTo>
                  <a:pt x="1" y="7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5"/>
                  <a:pt x="0" y="7"/>
                </a:cubicBezTo>
                <a:lnTo>
                  <a:pt x="1" y="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423"/>
          <p:cNvSpPr/>
          <p:nvPr/>
        </p:nvSpPr>
        <p:spPr bwMode="auto">
          <a:xfrm>
            <a:off x="9113218" y="2779311"/>
            <a:ext cx="5270" cy="7904"/>
          </a:xfrm>
          <a:custGeom>
            <a:avLst/>
            <a:gdLst>
              <a:gd name="T0" fmla="*/ 2 w 7"/>
              <a:gd name="T1" fmla="*/ 7 h 12"/>
              <a:gd name="T2" fmla="*/ 7 w 7"/>
              <a:gd name="T3" fmla="*/ 7 h 12"/>
              <a:gd name="T4" fmla="*/ 7 w 7"/>
              <a:gd name="T5" fmla="*/ 0 h 12"/>
              <a:gd name="T6" fmla="*/ 0 w 7"/>
              <a:gd name="T7" fmla="*/ 0 h 12"/>
              <a:gd name="T8" fmla="*/ 0 w 7"/>
              <a:gd name="T9" fmla="*/ 5 h 12"/>
              <a:gd name="T10" fmla="*/ 0 w 7"/>
              <a:gd name="T11" fmla="*/ 12 h 12"/>
              <a:gd name="T12" fmla="*/ 2 w 7"/>
              <a:gd name="T13" fmla="*/ 12 h 12"/>
              <a:gd name="T14" fmla="*/ 2 w 7"/>
              <a:gd name="T15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12">
                <a:moveTo>
                  <a:pt x="2" y="7"/>
                </a:moveTo>
                <a:cubicBezTo>
                  <a:pt x="7" y="7"/>
                  <a:pt x="7" y="7"/>
                  <a:pt x="7" y="7"/>
                </a:cubicBezTo>
                <a:cubicBezTo>
                  <a:pt x="7" y="5"/>
                  <a:pt x="7" y="2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2"/>
                  <a:pt x="2" y="12"/>
                  <a:pt x="2" y="12"/>
                </a:cubicBezTo>
                <a:lnTo>
                  <a:pt x="2" y="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424"/>
          <p:cNvSpPr/>
          <p:nvPr/>
        </p:nvSpPr>
        <p:spPr bwMode="auto">
          <a:xfrm>
            <a:off x="9118488" y="2784580"/>
            <a:ext cx="0" cy="2635"/>
          </a:xfrm>
          <a:custGeom>
            <a:avLst/>
            <a:gdLst>
              <a:gd name="T0" fmla="*/ 0 w 1"/>
              <a:gd name="T1" fmla="*/ 5 h 5"/>
              <a:gd name="T2" fmla="*/ 1 w 1"/>
              <a:gd name="T3" fmla="*/ 5 h 5"/>
              <a:gd name="T4" fmla="*/ 1 w 1"/>
              <a:gd name="T5" fmla="*/ 0 h 5"/>
              <a:gd name="T6" fmla="*/ 0 w 1"/>
              <a:gd name="T7" fmla="*/ 0 h 5"/>
              <a:gd name="T8" fmla="*/ 0 w 1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5">
                <a:moveTo>
                  <a:pt x="0" y="5"/>
                </a:moveTo>
                <a:cubicBezTo>
                  <a:pt x="1" y="5"/>
                  <a:pt x="1" y="5"/>
                  <a:pt x="1" y="5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3"/>
                  <a:pt x="0" y="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425"/>
          <p:cNvSpPr/>
          <p:nvPr/>
        </p:nvSpPr>
        <p:spPr bwMode="auto">
          <a:xfrm>
            <a:off x="9114536" y="2784580"/>
            <a:ext cx="3953" cy="2635"/>
          </a:xfrm>
          <a:custGeom>
            <a:avLst/>
            <a:gdLst>
              <a:gd name="T0" fmla="*/ 0 w 5"/>
              <a:gd name="T1" fmla="*/ 0 h 5"/>
              <a:gd name="T2" fmla="*/ 0 w 5"/>
              <a:gd name="T3" fmla="*/ 5 h 5"/>
              <a:gd name="T4" fmla="*/ 5 w 5"/>
              <a:gd name="T5" fmla="*/ 5 h 5"/>
              <a:gd name="T6" fmla="*/ 5 w 5"/>
              <a:gd name="T7" fmla="*/ 0 h 5"/>
              <a:gd name="T8" fmla="*/ 0 w 5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3"/>
                  <a:pt x="5" y="2"/>
                  <a:pt x="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3" name="组合 492"/>
          <p:cNvGrpSpPr/>
          <p:nvPr/>
        </p:nvGrpSpPr>
        <p:grpSpPr>
          <a:xfrm>
            <a:off x="9962811" y="1536991"/>
            <a:ext cx="1542698" cy="1244955"/>
            <a:chOff x="9506390" y="1150665"/>
            <a:chExt cx="1542698" cy="1244955"/>
          </a:xfrm>
        </p:grpSpPr>
        <p:sp>
          <p:nvSpPr>
            <p:cNvPr id="26" name="Freeform 427"/>
            <p:cNvSpPr/>
            <p:nvPr/>
          </p:nvSpPr>
          <p:spPr bwMode="auto">
            <a:xfrm>
              <a:off x="9531428" y="1157252"/>
              <a:ext cx="1517660" cy="1238368"/>
            </a:xfrm>
            <a:custGeom>
              <a:avLst/>
              <a:gdLst>
                <a:gd name="T0" fmla="*/ 201 w 2133"/>
                <a:gd name="T1" fmla="*/ 534 h 1741"/>
                <a:gd name="T2" fmla="*/ 490 w 2133"/>
                <a:gd name="T3" fmla="*/ 606 h 1741"/>
                <a:gd name="T4" fmla="*/ 642 w 2133"/>
                <a:gd name="T5" fmla="*/ 189 h 1741"/>
                <a:gd name="T6" fmla="*/ 1096 w 2133"/>
                <a:gd name="T7" fmla="*/ 328 h 1741"/>
                <a:gd name="T8" fmla="*/ 1206 w 2133"/>
                <a:gd name="T9" fmla="*/ 70 h 1741"/>
                <a:gd name="T10" fmla="*/ 1216 w 2133"/>
                <a:gd name="T11" fmla="*/ 65 h 1741"/>
                <a:gd name="T12" fmla="*/ 1536 w 2133"/>
                <a:gd name="T13" fmla="*/ 331 h 1741"/>
                <a:gd name="T14" fmla="*/ 1450 w 2133"/>
                <a:gd name="T15" fmla="*/ 437 h 1741"/>
                <a:gd name="T16" fmla="*/ 1912 w 2133"/>
                <a:gd name="T17" fmla="*/ 578 h 1741"/>
                <a:gd name="T18" fmla="*/ 1755 w 2133"/>
                <a:gd name="T19" fmla="*/ 1008 h 1741"/>
                <a:gd name="T20" fmla="*/ 2056 w 2133"/>
                <a:gd name="T21" fmla="*/ 1104 h 1741"/>
                <a:gd name="T22" fmla="*/ 2058 w 2133"/>
                <a:gd name="T23" fmla="*/ 1108 h 1741"/>
                <a:gd name="T24" fmla="*/ 1769 w 2133"/>
                <a:gd name="T25" fmla="*/ 1404 h 1741"/>
                <a:gd name="T26" fmla="*/ 1644 w 2133"/>
                <a:gd name="T27" fmla="*/ 1311 h 1741"/>
                <a:gd name="T28" fmla="*/ 1487 w 2133"/>
                <a:gd name="T29" fmla="*/ 1741 h 1741"/>
                <a:gd name="T30" fmla="*/ 973 w 2133"/>
                <a:gd name="T31" fmla="*/ 1583 h 1741"/>
                <a:gd name="T32" fmla="*/ 1125 w 2133"/>
                <a:gd name="T33" fmla="*/ 1287 h 1741"/>
                <a:gd name="T34" fmla="*/ 1120 w 2133"/>
                <a:gd name="T35" fmla="*/ 1278 h 1741"/>
                <a:gd name="T36" fmla="*/ 689 w 2133"/>
                <a:gd name="T37" fmla="*/ 1313 h 1741"/>
                <a:gd name="T38" fmla="*/ 723 w 2133"/>
                <a:gd name="T39" fmla="*/ 1507 h 1741"/>
                <a:gd name="T40" fmla="*/ 218 w 2133"/>
                <a:gd name="T41" fmla="*/ 1352 h 1741"/>
                <a:gd name="T42" fmla="*/ 370 w 2133"/>
                <a:gd name="T43" fmla="*/ 935 h 1741"/>
                <a:gd name="T44" fmla="*/ 231 w 2133"/>
                <a:gd name="T45" fmla="*/ 933 h 1741"/>
                <a:gd name="T46" fmla="*/ 192 w 2133"/>
                <a:gd name="T47" fmla="*/ 539 h 1741"/>
                <a:gd name="T48" fmla="*/ 201 w 2133"/>
                <a:gd name="T49" fmla="*/ 534 h 1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33" h="1741">
                  <a:moveTo>
                    <a:pt x="201" y="534"/>
                  </a:moveTo>
                  <a:cubicBezTo>
                    <a:pt x="330" y="496"/>
                    <a:pt x="434" y="536"/>
                    <a:pt x="490" y="606"/>
                  </a:cubicBezTo>
                  <a:cubicBezTo>
                    <a:pt x="642" y="189"/>
                    <a:pt x="642" y="189"/>
                    <a:pt x="642" y="189"/>
                  </a:cubicBezTo>
                  <a:cubicBezTo>
                    <a:pt x="1096" y="328"/>
                    <a:pt x="1096" y="328"/>
                    <a:pt x="1096" y="328"/>
                  </a:cubicBezTo>
                  <a:cubicBezTo>
                    <a:pt x="1067" y="244"/>
                    <a:pt x="1093" y="142"/>
                    <a:pt x="1206" y="70"/>
                  </a:cubicBezTo>
                  <a:cubicBezTo>
                    <a:pt x="1209" y="68"/>
                    <a:pt x="1212" y="66"/>
                    <a:pt x="1216" y="65"/>
                  </a:cubicBezTo>
                  <a:cubicBezTo>
                    <a:pt x="1439" y="0"/>
                    <a:pt x="1593" y="174"/>
                    <a:pt x="1536" y="331"/>
                  </a:cubicBezTo>
                  <a:cubicBezTo>
                    <a:pt x="1519" y="375"/>
                    <a:pt x="1488" y="411"/>
                    <a:pt x="1450" y="437"/>
                  </a:cubicBezTo>
                  <a:cubicBezTo>
                    <a:pt x="1912" y="578"/>
                    <a:pt x="1912" y="578"/>
                    <a:pt x="1912" y="578"/>
                  </a:cubicBezTo>
                  <a:cubicBezTo>
                    <a:pt x="1755" y="1008"/>
                    <a:pt x="1755" y="1008"/>
                    <a:pt x="1755" y="1008"/>
                  </a:cubicBezTo>
                  <a:cubicBezTo>
                    <a:pt x="1850" y="972"/>
                    <a:pt x="1972" y="993"/>
                    <a:pt x="2056" y="1104"/>
                  </a:cubicBezTo>
                  <a:cubicBezTo>
                    <a:pt x="2057" y="1105"/>
                    <a:pt x="2058" y="1107"/>
                    <a:pt x="2058" y="1108"/>
                  </a:cubicBezTo>
                  <a:cubicBezTo>
                    <a:pt x="2133" y="1315"/>
                    <a:pt x="1941" y="1457"/>
                    <a:pt x="1769" y="1404"/>
                  </a:cubicBezTo>
                  <a:cubicBezTo>
                    <a:pt x="1714" y="1388"/>
                    <a:pt x="1671" y="1354"/>
                    <a:pt x="1644" y="1311"/>
                  </a:cubicBezTo>
                  <a:cubicBezTo>
                    <a:pt x="1487" y="1741"/>
                    <a:pt x="1487" y="1741"/>
                    <a:pt x="1487" y="1741"/>
                  </a:cubicBezTo>
                  <a:cubicBezTo>
                    <a:pt x="973" y="1583"/>
                    <a:pt x="973" y="1583"/>
                    <a:pt x="973" y="1583"/>
                  </a:cubicBezTo>
                  <a:cubicBezTo>
                    <a:pt x="1090" y="1552"/>
                    <a:pt x="1177" y="1437"/>
                    <a:pt x="1125" y="1287"/>
                  </a:cubicBezTo>
                  <a:cubicBezTo>
                    <a:pt x="1123" y="1284"/>
                    <a:pt x="1122" y="1281"/>
                    <a:pt x="1120" y="1278"/>
                  </a:cubicBezTo>
                  <a:cubicBezTo>
                    <a:pt x="984" y="1101"/>
                    <a:pt x="746" y="1156"/>
                    <a:pt x="689" y="1313"/>
                  </a:cubicBezTo>
                  <a:cubicBezTo>
                    <a:pt x="664" y="1381"/>
                    <a:pt x="679" y="1453"/>
                    <a:pt x="723" y="1507"/>
                  </a:cubicBezTo>
                  <a:cubicBezTo>
                    <a:pt x="218" y="1352"/>
                    <a:pt x="218" y="1352"/>
                    <a:pt x="218" y="1352"/>
                  </a:cubicBezTo>
                  <a:cubicBezTo>
                    <a:pt x="370" y="935"/>
                    <a:pt x="370" y="935"/>
                    <a:pt x="370" y="935"/>
                  </a:cubicBezTo>
                  <a:cubicBezTo>
                    <a:pt x="326" y="947"/>
                    <a:pt x="277" y="947"/>
                    <a:pt x="231" y="933"/>
                  </a:cubicBezTo>
                  <a:cubicBezTo>
                    <a:pt x="60" y="880"/>
                    <a:pt x="0" y="663"/>
                    <a:pt x="192" y="539"/>
                  </a:cubicBezTo>
                  <a:cubicBezTo>
                    <a:pt x="195" y="537"/>
                    <a:pt x="198" y="535"/>
                    <a:pt x="201" y="534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28"/>
            <p:cNvSpPr/>
            <p:nvPr/>
          </p:nvSpPr>
          <p:spPr bwMode="auto">
            <a:xfrm>
              <a:off x="9506390" y="1150665"/>
              <a:ext cx="1516343" cy="1238368"/>
            </a:xfrm>
            <a:custGeom>
              <a:avLst/>
              <a:gdLst>
                <a:gd name="T0" fmla="*/ 202 w 2133"/>
                <a:gd name="T1" fmla="*/ 534 h 1741"/>
                <a:gd name="T2" fmla="*/ 490 w 2133"/>
                <a:gd name="T3" fmla="*/ 606 h 1741"/>
                <a:gd name="T4" fmla="*/ 643 w 2133"/>
                <a:gd name="T5" fmla="*/ 189 h 1741"/>
                <a:gd name="T6" fmla="*/ 1097 w 2133"/>
                <a:gd name="T7" fmla="*/ 328 h 1741"/>
                <a:gd name="T8" fmla="*/ 1207 w 2133"/>
                <a:gd name="T9" fmla="*/ 70 h 1741"/>
                <a:gd name="T10" fmla="*/ 1216 w 2133"/>
                <a:gd name="T11" fmla="*/ 65 h 1741"/>
                <a:gd name="T12" fmla="*/ 1536 w 2133"/>
                <a:gd name="T13" fmla="*/ 331 h 1741"/>
                <a:gd name="T14" fmla="*/ 1450 w 2133"/>
                <a:gd name="T15" fmla="*/ 437 h 1741"/>
                <a:gd name="T16" fmla="*/ 1912 w 2133"/>
                <a:gd name="T17" fmla="*/ 578 h 1741"/>
                <a:gd name="T18" fmla="*/ 1755 w 2133"/>
                <a:gd name="T19" fmla="*/ 1008 h 1741"/>
                <a:gd name="T20" fmla="*/ 2057 w 2133"/>
                <a:gd name="T21" fmla="*/ 1104 h 1741"/>
                <a:gd name="T22" fmla="*/ 2059 w 2133"/>
                <a:gd name="T23" fmla="*/ 1108 h 1741"/>
                <a:gd name="T24" fmla="*/ 1770 w 2133"/>
                <a:gd name="T25" fmla="*/ 1404 h 1741"/>
                <a:gd name="T26" fmla="*/ 1644 w 2133"/>
                <a:gd name="T27" fmla="*/ 1311 h 1741"/>
                <a:gd name="T28" fmla="*/ 1487 w 2133"/>
                <a:gd name="T29" fmla="*/ 1741 h 1741"/>
                <a:gd name="T30" fmla="*/ 974 w 2133"/>
                <a:gd name="T31" fmla="*/ 1583 h 1741"/>
                <a:gd name="T32" fmla="*/ 1125 w 2133"/>
                <a:gd name="T33" fmla="*/ 1287 h 1741"/>
                <a:gd name="T34" fmla="*/ 1120 w 2133"/>
                <a:gd name="T35" fmla="*/ 1278 h 1741"/>
                <a:gd name="T36" fmla="*/ 689 w 2133"/>
                <a:gd name="T37" fmla="*/ 1313 h 1741"/>
                <a:gd name="T38" fmla="*/ 724 w 2133"/>
                <a:gd name="T39" fmla="*/ 1507 h 1741"/>
                <a:gd name="T40" fmla="*/ 218 w 2133"/>
                <a:gd name="T41" fmla="*/ 1352 h 1741"/>
                <a:gd name="T42" fmla="*/ 370 w 2133"/>
                <a:gd name="T43" fmla="*/ 935 h 1741"/>
                <a:gd name="T44" fmla="*/ 231 w 2133"/>
                <a:gd name="T45" fmla="*/ 933 h 1741"/>
                <a:gd name="T46" fmla="*/ 192 w 2133"/>
                <a:gd name="T47" fmla="*/ 539 h 1741"/>
                <a:gd name="T48" fmla="*/ 202 w 2133"/>
                <a:gd name="T49" fmla="*/ 534 h 1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33" h="1741">
                  <a:moveTo>
                    <a:pt x="202" y="534"/>
                  </a:moveTo>
                  <a:cubicBezTo>
                    <a:pt x="330" y="496"/>
                    <a:pt x="434" y="536"/>
                    <a:pt x="490" y="606"/>
                  </a:cubicBezTo>
                  <a:cubicBezTo>
                    <a:pt x="643" y="189"/>
                    <a:pt x="643" y="189"/>
                    <a:pt x="643" y="189"/>
                  </a:cubicBezTo>
                  <a:cubicBezTo>
                    <a:pt x="1097" y="328"/>
                    <a:pt x="1097" y="328"/>
                    <a:pt x="1097" y="328"/>
                  </a:cubicBezTo>
                  <a:cubicBezTo>
                    <a:pt x="1067" y="244"/>
                    <a:pt x="1093" y="142"/>
                    <a:pt x="1207" y="70"/>
                  </a:cubicBezTo>
                  <a:cubicBezTo>
                    <a:pt x="1209" y="68"/>
                    <a:pt x="1213" y="66"/>
                    <a:pt x="1216" y="65"/>
                  </a:cubicBezTo>
                  <a:cubicBezTo>
                    <a:pt x="1440" y="0"/>
                    <a:pt x="1593" y="174"/>
                    <a:pt x="1536" y="331"/>
                  </a:cubicBezTo>
                  <a:cubicBezTo>
                    <a:pt x="1520" y="375"/>
                    <a:pt x="1489" y="411"/>
                    <a:pt x="1450" y="437"/>
                  </a:cubicBezTo>
                  <a:cubicBezTo>
                    <a:pt x="1912" y="578"/>
                    <a:pt x="1912" y="578"/>
                    <a:pt x="1912" y="578"/>
                  </a:cubicBezTo>
                  <a:cubicBezTo>
                    <a:pt x="1755" y="1008"/>
                    <a:pt x="1755" y="1008"/>
                    <a:pt x="1755" y="1008"/>
                  </a:cubicBezTo>
                  <a:cubicBezTo>
                    <a:pt x="1851" y="972"/>
                    <a:pt x="1973" y="993"/>
                    <a:pt x="2057" y="1104"/>
                  </a:cubicBezTo>
                  <a:cubicBezTo>
                    <a:pt x="2057" y="1105"/>
                    <a:pt x="2058" y="1107"/>
                    <a:pt x="2059" y="1108"/>
                  </a:cubicBezTo>
                  <a:cubicBezTo>
                    <a:pt x="2133" y="1315"/>
                    <a:pt x="1942" y="1457"/>
                    <a:pt x="1770" y="1404"/>
                  </a:cubicBezTo>
                  <a:cubicBezTo>
                    <a:pt x="1715" y="1388"/>
                    <a:pt x="1672" y="1354"/>
                    <a:pt x="1644" y="1311"/>
                  </a:cubicBezTo>
                  <a:cubicBezTo>
                    <a:pt x="1487" y="1741"/>
                    <a:pt x="1487" y="1741"/>
                    <a:pt x="1487" y="1741"/>
                  </a:cubicBezTo>
                  <a:cubicBezTo>
                    <a:pt x="974" y="1583"/>
                    <a:pt x="974" y="1583"/>
                    <a:pt x="974" y="1583"/>
                  </a:cubicBezTo>
                  <a:cubicBezTo>
                    <a:pt x="1091" y="1552"/>
                    <a:pt x="1178" y="1437"/>
                    <a:pt x="1125" y="1287"/>
                  </a:cubicBezTo>
                  <a:cubicBezTo>
                    <a:pt x="1124" y="1284"/>
                    <a:pt x="1122" y="1281"/>
                    <a:pt x="1120" y="1278"/>
                  </a:cubicBezTo>
                  <a:cubicBezTo>
                    <a:pt x="985" y="1101"/>
                    <a:pt x="747" y="1156"/>
                    <a:pt x="689" y="1313"/>
                  </a:cubicBezTo>
                  <a:cubicBezTo>
                    <a:pt x="664" y="1381"/>
                    <a:pt x="680" y="1453"/>
                    <a:pt x="724" y="1507"/>
                  </a:cubicBezTo>
                  <a:cubicBezTo>
                    <a:pt x="218" y="1352"/>
                    <a:pt x="218" y="1352"/>
                    <a:pt x="218" y="1352"/>
                  </a:cubicBezTo>
                  <a:cubicBezTo>
                    <a:pt x="370" y="935"/>
                    <a:pt x="370" y="935"/>
                    <a:pt x="370" y="935"/>
                  </a:cubicBezTo>
                  <a:cubicBezTo>
                    <a:pt x="326" y="947"/>
                    <a:pt x="278" y="947"/>
                    <a:pt x="231" y="933"/>
                  </a:cubicBezTo>
                  <a:cubicBezTo>
                    <a:pt x="60" y="880"/>
                    <a:pt x="0" y="663"/>
                    <a:pt x="192" y="539"/>
                  </a:cubicBezTo>
                  <a:cubicBezTo>
                    <a:pt x="195" y="537"/>
                    <a:pt x="198" y="535"/>
                    <a:pt x="202" y="534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29"/>
            <p:cNvSpPr/>
            <p:nvPr/>
          </p:nvSpPr>
          <p:spPr bwMode="auto">
            <a:xfrm>
              <a:off x="9506390" y="1150665"/>
              <a:ext cx="1516343" cy="1238368"/>
            </a:xfrm>
            <a:custGeom>
              <a:avLst/>
              <a:gdLst>
                <a:gd name="T0" fmla="*/ 202 w 2133"/>
                <a:gd name="T1" fmla="*/ 534 h 1741"/>
                <a:gd name="T2" fmla="*/ 490 w 2133"/>
                <a:gd name="T3" fmla="*/ 606 h 1741"/>
                <a:gd name="T4" fmla="*/ 643 w 2133"/>
                <a:gd name="T5" fmla="*/ 189 h 1741"/>
                <a:gd name="T6" fmla="*/ 1097 w 2133"/>
                <a:gd name="T7" fmla="*/ 328 h 1741"/>
                <a:gd name="T8" fmla="*/ 1207 w 2133"/>
                <a:gd name="T9" fmla="*/ 70 h 1741"/>
                <a:gd name="T10" fmla="*/ 1216 w 2133"/>
                <a:gd name="T11" fmla="*/ 65 h 1741"/>
                <a:gd name="T12" fmla="*/ 1536 w 2133"/>
                <a:gd name="T13" fmla="*/ 331 h 1741"/>
                <a:gd name="T14" fmla="*/ 1450 w 2133"/>
                <a:gd name="T15" fmla="*/ 437 h 1741"/>
                <a:gd name="T16" fmla="*/ 1912 w 2133"/>
                <a:gd name="T17" fmla="*/ 578 h 1741"/>
                <a:gd name="T18" fmla="*/ 1755 w 2133"/>
                <a:gd name="T19" fmla="*/ 1008 h 1741"/>
                <a:gd name="T20" fmla="*/ 2057 w 2133"/>
                <a:gd name="T21" fmla="*/ 1104 h 1741"/>
                <a:gd name="T22" fmla="*/ 2059 w 2133"/>
                <a:gd name="T23" fmla="*/ 1108 h 1741"/>
                <a:gd name="T24" fmla="*/ 1770 w 2133"/>
                <a:gd name="T25" fmla="*/ 1404 h 1741"/>
                <a:gd name="T26" fmla="*/ 1644 w 2133"/>
                <a:gd name="T27" fmla="*/ 1311 h 1741"/>
                <a:gd name="T28" fmla="*/ 1487 w 2133"/>
                <a:gd name="T29" fmla="*/ 1741 h 1741"/>
                <a:gd name="T30" fmla="*/ 974 w 2133"/>
                <a:gd name="T31" fmla="*/ 1583 h 1741"/>
                <a:gd name="T32" fmla="*/ 1125 w 2133"/>
                <a:gd name="T33" fmla="*/ 1287 h 1741"/>
                <a:gd name="T34" fmla="*/ 1120 w 2133"/>
                <a:gd name="T35" fmla="*/ 1278 h 1741"/>
                <a:gd name="T36" fmla="*/ 689 w 2133"/>
                <a:gd name="T37" fmla="*/ 1313 h 1741"/>
                <a:gd name="T38" fmla="*/ 724 w 2133"/>
                <a:gd name="T39" fmla="*/ 1507 h 1741"/>
                <a:gd name="T40" fmla="*/ 218 w 2133"/>
                <a:gd name="T41" fmla="*/ 1352 h 1741"/>
                <a:gd name="T42" fmla="*/ 370 w 2133"/>
                <a:gd name="T43" fmla="*/ 935 h 1741"/>
                <a:gd name="T44" fmla="*/ 231 w 2133"/>
                <a:gd name="T45" fmla="*/ 933 h 1741"/>
                <a:gd name="T46" fmla="*/ 192 w 2133"/>
                <a:gd name="T47" fmla="*/ 539 h 1741"/>
                <a:gd name="T48" fmla="*/ 202 w 2133"/>
                <a:gd name="T49" fmla="*/ 534 h 1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33" h="1741">
                  <a:moveTo>
                    <a:pt x="202" y="534"/>
                  </a:moveTo>
                  <a:cubicBezTo>
                    <a:pt x="330" y="496"/>
                    <a:pt x="434" y="536"/>
                    <a:pt x="490" y="606"/>
                  </a:cubicBezTo>
                  <a:cubicBezTo>
                    <a:pt x="643" y="189"/>
                    <a:pt x="643" y="189"/>
                    <a:pt x="643" y="189"/>
                  </a:cubicBezTo>
                  <a:cubicBezTo>
                    <a:pt x="1097" y="328"/>
                    <a:pt x="1097" y="328"/>
                    <a:pt x="1097" y="328"/>
                  </a:cubicBezTo>
                  <a:cubicBezTo>
                    <a:pt x="1067" y="244"/>
                    <a:pt x="1093" y="142"/>
                    <a:pt x="1207" y="70"/>
                  </a:cubicBezTo>
                  <a:cubicBezTo>
                    <a:pt x="1209" y="68"/>
                    <a:pt x="1213" y="66"/>
                    <a:pt x="1216" y="65"/>
                  </a:cubicBezTo>
                  <a:cubicBezTo>
                    <a:pt x="1440" y="0"/>
                    <a:pt x="1593" y="174"/>
                    <a:pt x="1536" y="331"/>
                  </a:cubicBezTo>
                  <a:cubicBezTo>
                    <a:pt x="1520" y="375"/>
                    <a:pt x="1489" y="411"/>
                    <a:pt x="1450" y="437"/>
                  </a:cubicBezTo>
                  <a:cubicBezTo>
                    <a:pt x="1912" y="578"/>
                    <a:pt x="1912" y="578"/>
                    <a:pt x="1912" y="578"/>
                  </a:cubicBezTo>
                  <a:cubicBezTo>
                    <a:pt x="1755" y="1008"/>
                    <a:pt x="1755" y="1008"/>
                    <a:pt x="1755" y="1008"/>
                  </a:cubicBezTo>
                  <a:cubicBezTo>
                    <a:pt x="1851" y="972"/>
                    <a:pt x="1973" y="993"/>
                    <a:pt x="2057" y="1104"/>
                  </a:cubicBezTo>
                  <a:cubicBezTo>
                    <a:pt x="2057" y="1105"/>
                    <a:pt x="2058" y="1107"/>
                    <a:pt x="2059" y="1108"/>
                  </a:cubicBezTo>
                  <a:cubicBezTo>
                    <a:pt x="2133" y="1315"/>
                    <a:pt x="1942" y="1457"/>
                    <a:pt x="1770" y="1404"/>
                  </a:cubicBezTo>
                  <a:cubicBezTo>
                    <a:pt x="1715" y="1388"/>
                    <a:pt x="1672" y="1354"/>
                    <a:pt x="1644" y="1311"/>
                  </a:cubicBezTo>
                  <a:cubicBezTo>
                    <a:pt x="1487" y="1741"/>
                    <a:pt x="1487" y="1741"/>
                    <a:pt x="1487" y="1741"/>
                  </a:cubicBezTo>
                  <a:cubicBezTo>
                    <a:pt x="974" y="1583"/>
                    <a:pt x="974" y="1583"/>
                    <a:pt x="974" y="1583"/>
                  </a:cubicBezTo>
                  <a:cubicBezTo>
                    <a:pt x="1091" y="1552"/>
                    <a:pt x="1178" y="1437"/>
                    <a:pt x="1125" y="1287"/>
                  </a:cubicBezTo>
                  <a:cubicBezTo>
                    <a:pt x="1124" y="1284"/>
                    <a:pt x="1122" y="1281"/>
                    <a:pt x="1120" y="1278"/>
                  </a:cubicBezTo>
                  <a:cubicBezTo>
                    <a:pt x="985" y="1101"/>
                    <a:pt x="747" y="1156"/>
                    <a:pt x="689" y="1313"/>
                  </a:cubicBezTo>
                  <a:cubicBezTo>
                    <a:pt x="664" y="1381"/>
                    <a:pt x="680" y="1453"/>
                    <a:pt x="724" y="1507"/>
                  </a:cubicBezTo>
                  <a:cubicBezTo>
                    <a:pt x="218" y="1352"/>
                    <a:pt x="218" y="1352"/>
                    <a:pt x="218" y="1352"/>
                  </a:cubicBezTo>
                  <a:cubicBezTo>
                    <a:pt x="370" y="935"/>
                    <a:pt x="370" y="935"/>
                    <a:pt x="370" y="935"/>
                  </a:cubicBezTo>
                  <a:cubicBezTo>
                    <a:pt x="326" y="947"/>
                    <a:pt x="278" y="947"/>
                    <a:pt x="231" y="933"/>
                  </a:cubicBezTo>
                  <a:cubicBezTo>
                    <a:pt x="60" y="880"/>
                    <a:pt x="0" y="663"/>
                    <a:pt x="192" y="539"/>
                  </a:cubicBezTo>
                  <a:cubicBezTo>
                    <a:pt x="195" y="537"/>
                    <a:pt x="198" y="535"/>
                    <a:pt x="202" y="534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7483829" y="3824165"/>
            <a:ext cx="1924919" cy="1757429"/>
            <a:chOff x="6351006" y="3665606"/>
            <a:chExt cx="1924919" cy="1757429"/>
          </a:xfrm>
        </p:grpSpPr>
        <p:sp>
          <p:nvSpPr>
            <p:cNvPr id="29" name="Freeform 434"/>
            <p:cNvSpPr/>
            <p:nvPr/>
          </p:nvSpPr>
          <p:spPr bwMode="auto">
            <a:xfrm>
              <a:off x="6584367" y="5315007"/>
              <a:ext cx="479538" cy="108028"/>
            </a:xfrm>
            <a:custGeom>
              <a:avLst/>
              <a:gdLst>
                <a:gd name="T0" fmla="*/ 337 w 674"/>
                <a:gd name="T1" fmla="*/ 0 h 153"/>
                <a:gd name="T2" fmla="*/ 337 w 674"/>
                <a:gd name="T3" fmla="*/ 0 h 153"/>
                <a:gd name="T4" fmla="*/ 0 w 674"/>
                <a:gd name="T5" fmla="*/ 77 h 153"/>
                <a:gd name="T6" fmla="*/ 337 w 674"/>
                <a:gd name="T7" fmla="*/ 153 h 153"/>
                <a:gd name="T8" fmla="*/ 674 w 674"/>
                <a:gd name="T9" fmla="*/ 77 h 153"/>
                <a:gd name="T10" fmla="*/ 674 w 674"/>
                <a:gd name="T11" fmla="*/ 77 h 153"/>
                <a:gd name="T12" fmla="*/ 337 w 674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4" h="153">
                  <a:moveTo>
                    <a:pt x="337" y="0"/>
                  </a:move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34"/>
                    <a:pt x="0" y="77"/>
                  </a:cubicBezTo>
                  <a:cubicBezTo>
                    <a:pt x="0" y="119"/>
                    <a:pt x="151" y="153"/>
                    <a:pt x="337" y="153"/>
                  </a:cubicBezTo>
                  <a:cubicBezTo>
                    <a:pt x="523" y="153"/>
                    <a:pt x="674" y="119"/>
                    <a:pt x="674" y="77"/>
                  </a:cubicBezTo>
                  <a:cubicBezTo>
                    <a:pt x="674" y="77"/>
                    <a:pt x="674" y="77"/>
                    <a:pt x="674" y="77"/>
                  </a:cubicBezTo>
                  <a:cubicBezTo>
                    <a:pt x="674" y="34"/>
                    <a:pt x="523" y="0"/>
                    <a:pt x="337" y="0"/>
                  </a:cubicBezTo>
                </a:path>
              </a:pathLst>
            </a:custGeom>
            <a:solidFill>
              <a:srgbClr val="D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35"/>
            <p:cNvSpPr/>
            <p:nvPr/>
          </p:nvSpPr>
          <p:spPr bwMode="auto">
            <a:xfrm>
              <a:off x="7796387" y="4853913"/>
              <a:ext cx="479538" cy="108028"/>
            </a:xfrm>
            <a:custGeom>
              <a:avLst/>
              <a:gdLst>
                <a:gd name="T0" fmla="*/ 337 w 674"/>
                <a:gd name="T1" fmla="*/ 0 h 153"/>
                <a:gd name="T2" fmla="*/ 337 w 674"/>
                <a:gd name="T3" fmla="*/ 0 h 153"/>
                <a:gd name="T4" fmla="*/ 0 w 674"/>
                <a:gd name="T5" fmla="*/ 76 h 153"/>
                <a:gd name="T6" fmla="*/ 0 w 674"/>
                <a:gd name="T7" fmla="*/ 77 h 153"/>
                <a:gd name="T8" fmla="*/ 337 w 674"/>
                <a:gd name="T9" fmla="*/ 153 h 153"/>
                <a:gd name="T10" fmla="*/ 674 w 674"/>
                <a:gd name="T11" fmla="*/ 76 h 153"/>
                <a:gd name="T12" fmla="*/ 674 w 674"/>
                <a:gd name="T13" fmla="*/ 76 h 153"/>
                <a:gd name="T14" fmla="*/ 337 w 674"/>
                <a:gd name="T1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4" h="153">
                  <a:moveTo>
                    <a:pt x="337" y="0"/>
                  </a:moveTo>
                  <a:cubicBezTo>
                    <a:pt x="337" y="0"/>
                    <a:pt x="337" y="0"/>
                    <a:pt x="337" y="0"/>
                  </a:cubicBezTo>
                  <a:cubicBezTo>
                    <a:pt x="152" y="0"/>
                    <a:pt x="1" y="34"/>
                    <a:pt x="0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" y="119"/>
                    <a:pt x="152" y="153"/>
                    <a:pt x="337" y="153"/>
                  </a:cubicBezTo>
                  <a:cubicBezTo>
                    <a:pt x="523" y="153"/>
                    <a:pt x="674" y="119"/>
                    <a:pt x="674" y="76"/>
                  </a:cubicBezTo>
                  <a:cubicBezTo>
                    <a:pt x="674" y="76"/>
                    <a:pt x="674" y="76"/>
                    <a:pt x="674" y="76"/>
                  </a:cubicBezTo>
                  <a:cubicBezTo>
                    <a:pt x="674" y="34"/>
                    <a:pt x="523" y="0"/>
                    <a:pt x="337" y="0"/>
                  </a:cubicBezTo>
                </a:path>
              </a:pathLst>
            </a:custGeom>
            <a:solidFill>
              <a:srgbClr val="D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36"/>
            <p:cNvSpPr/>
            <p:nvPr/>
          </p:nvSpPr>
          <p:spPr bwMode="auto">
            <a:xfrm>
              <a:off x="6395977" y="3685368"/>
              <a:ext cx="1547961" cy="1117166"/>
            </a:xfrm>
            <a:custGeom>
              <a:avLst/>
              <a:gdLst>
                <a:gd name="T0" fmla="*/ 1153 w 2176"/>
                <a:gd name="T1" fmla="*/ 1168 h 1571"/>
                <a:gd name="T2" fmla="*/ 1195 w 2176"/>
                <a:gd name="T3" fmla="*/ 1523 h 1571"/>
                <a:gd name="T4" fmla="*/ 601 w 2176"/>
                <a:gd name="T5" fmla="*/ 1571 h 1571"/>
                <a:gd name="T6" fmla="*/ 551 w 2176"/>
                <a:gd name="T7" fmla="*/ 1051 h 1571"/>
                <a:gd name="T8" fmla="*/ 193 w 2176"/>
                <a:gd name="T9" fmla="*/ 1064 h 1571"/>
                <a:gd name="T10" fmla="*/ 183 w 2176"/>
                <a:gd name="T11" fmla="*/ 1056 h 1571"/>
                <a:gd name="T12" fmla="*/ 346 w 2176"/>
                <a:gd name="T13" fmla="*/ 614 h 1571"/>
                <a:gd name="T14" fmla="*/ 512 w 2176"/>
                <a:gd name="T15" fmla="*/ 649 h 1571"/>
                <a:gd name="T16" fmla="*/ 461 w 2176"/>
                <a:gd name="T17" fmla="*/ 129 h 1571"/>
                <a:gd name="T18" fmla="*/ 1043 w 2176"/>
                <a:gd name="T19" fmla="*/ 81 h 1571"/>
                <a:gd name="T20" fmla="*/ 1081 w 2176"/>
                <a:gd name="T21" fmla="*/ 425 h 1571"/>
                <a:gd name="T22" fmla="*/ 1086 w 2176"/>
                <a:gd name="T23" fmla="*/ 428 h 1571"/>
                <a:gd name="T24" fmla="*/ 1537 w 2176"/>
                <a:gd name="T25" fmla="*/ 205 h 1571"/>
                <a:gd name="T26" fmla="*/ 1454 w 2176"/>
                <a:gd name="T27" fmla="*/ 48 h 1571"/>
                <a:gd name="T28" fmla="*/ 2036 w 2176"/>
                <a:gd name="T29" fmla="*/ 0 h 1571"/>
                <a:gd name="T30" fmla="*/ 2176 w 2176"/>
                <a:gd name="T31" fmla="*/ 1443 h 1571"/>
                <a:gd name="T32" fmla="*/ 1582 w 2176"/>
                <a:gd name="T33" fmla="*/ 1491 h 1571"/>
                <a:gd name="T34" fmla="*/ 1644 w 2176"/>
                <a:gd name="T35" fmla="*/ 1310 h 1571"/>
                <a:gd name="T36" fmla="*/ 1157 w 2176"/>
                <a:gd name="T37" fmla="*/ 1163 h 1571"/>
                <a:gd name="T38" fmla="*/ 1153 w 2176"/>
                <a:gd name="T39" fmla="*/ 1168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76" h="1571">
                  <a:moveTo>
                    <a:pt x="1153" y="1168"/>
                  </a:moveTo>
                  <a:cubicBezTo>
                    <a:pt x="1057" y="1309"/>
                    <a:pt x="1097" y="1447"/>
                    <a:pt x="1195" y="1523"/>
                  </a:cubicBezTo>
                  <a:cubicBezTo>
                    <a:pt x="601" y="1571"/>
                    <a:pt x="601" y="1571"/>
                    <a:pt x="601" y="1571"/>
                  </a:cubicBezTo>
                  <a:cubicBezTo>
                    <a:pt x="551" y="1051"/>
                    <a:pt x="551" y="1051"/>
                    <a:pt x="551" y="1051"/>
                  </a:cubicBezTo>
                  <a:cubicBezTo>
                    <a:pt x="465" y="1120"/>
                    <a:pt x="332" y="1142"/>
                    <a:pt x="193" y="1064"/>
                  </a:cubicBezTo>
                  <a:cubicBezTo>
                    <a:pt x="189" y="1062"/>
                    <a:pt x="186" y="1059"/>
                    <a:pt x="183" y="1056"/>
                  </a:cubicBezTo>
                  <a:cubicBezTo>
                    <a:pt x="0" y="866"/>
                    <a:pt x="134" y="631"/>
                    <a:pt x="346" y="614"/>
                  </a:cubicBezTo>
                  <a:cubicBezTo>
                    <a:pt x="406" y="609"/>
                    <a:pt x="464" y="622"/>
                    <a:pt x="512" y="649"/>
                  </a:cubicBezTo>
                  <a:cubicBezTo>
                    <a:pt x="461" y="129"/>
                    <a:pt x="461" y="129"/>
                    <a:pt x="461" y="129"/>
                  </a:cubicBezTo>
                  <a:cubicBezTo>
                    <a:pt x="1043" y="81"/>
                    <a:pt x="1043" y="81"/>
                    <a:pt x="1043" y="81"/>
                  </a:cubicBezTo>
                  <a:cubicBezTo>
                    <a:pt x="972" y="172"/>
                    <a:pt x="965" y="306"/>
                    <a:pt x="1081" y="425"/>
                  </a:cubicBezTo>
                  <a:cubicBezTo>
                    <a:pt x="1083" y="426"/>
                    <a:pt x="1084" y="427"/>
                    <a:pt x="1086" y="428"/>
                  </a:cubicBezTo>
                  <a:cubicBezTo>
                    <a:pt x="1325" y="563"/>
                    <a:pt x="1556" y="401"/>
                    <a:pt x="1537" y="205"/>
                  </a:cubicBezTo>
                  <a:cubicBezTo>
                    <a:pt x="1531" y="143"/>
                    <a:pt x="1500" y="88"/>
                    <a:pt x="1454" y="48"/>
                  </a:cubicBezTo>
                  <a:cubicBezTo>
                    <a:pt x="2036" y="0"/>
                    <a:pt x="2036" y="0"/>
                    <a:pt x="2036" y="0"/>
                  </a:cubicBezTo>
                  <a:cubicBezTo>
                    <a:pt x="2176" y="1443"/>
                    <a:pt x="2176" y="1443"/>
                    <a:pt x="2176" y="1443"/>
                  </a:cubicBezTo>
                  <a:cubicBezTo>
                    <a:pt x="1582" y="1491"/>
                    <a:pt x="1582" y="1491"/>
                    <a:pt x="1582" y="1491"/>
                  </a:cubicBezTo>
                  <a:cubicBezTo>
                    <a:pt x="1626" y="1442"/>
                    <a:pt x="1650" y="1378"/>
                    <a:pt x="1644" y="1310"/>
                  </a:cubicBezTo>
                  <a:cubicBezTo>
                    <a:pt x="1625" y="1114"/>
                    <a:pt x="1366" y="991"/>
                    <a:pt x="1157" y="1163"/>
                  </a:cubicBezTo>
                  <a:cubicBezTo>
                    <a:pt x="1155" y="1165"/>
                    <a:pt x="1154" y="1166"/>
                    <a:pt x="1153" y="1168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37"/>
            <p:cNvSpPr/>
            <p:nvPr/>
          </p:nvSpPr>
          <p:spPr bwMode="auto">
            <a:xfrm>
              <a:off x="6351006" y="3682777"/>
              <a:ext cx="1547961" cy="1117166"/>
            </a:xfrm>
            <a:custGeom>
              <a:avLst/>
              <a:gdLst>
                <a:gd name="T0" fmla="*/ 1153 w 2176"/>
                <a:gd name="T1" fmla="*/ 1168 h 1571"/>
                <a:gd name="T2" fmla="*/ 1195 w 2176"/>
                <a:gd name="T3" fmla="*/ 1523 h 1571"/>
                <a:gd name="T4" fmla="*/ 601 w 2176"/>
                <a:gd name="T5" fmla="*/ 1571 h 1571"/>
                <a:gd name="T6" fmla="*/ 551 w 2176"/>
                <a:gd name="T7" fmla="*/ 1051 h 1571"/>
                <a:gd name="T8" fmla="*/ 193 w 2176"/>
                <a:gd name="T9" fmla="*/ 1064 h 1571"/>
                <a:gd name="T10" fmla="*/ 183 w 2176"/>
                <a:gd name="T11" fmla="*/ 1056 h 1571"/>
                <a:gd name="T12" fmla="*/ 346 w 2176"/>
                <a:gd name="T13" fmla="*/ 614 h 1571"/>
                <a:gd name="T14" fmla="*/ 512 w 2176"/>
                <a:gd name="T15" fmla="*/ 649 h 1571"/>
                <a:gd name="T16" fmla="*/ 461 w 2176"/>
                <a:gd name="T17" fmla="*/ 129 h 1571"/>
                <a:gd name="T18" fmla="*/ 1043 w 2176"/>
                <a:gd name="T19" fmla="*/ 81 h 1571"/>
                <a:gd name="T20" fmla="*/ 1081 w 2176"/>
                <a:gd name="T21" fmla="*/ 425 h 1571"/>
                <a:gd name="T22" fmla="*/ 1086 w 2176"/>
                <a:gd name="T23" fmla="*/ 428 h 1571"/>
                <a:gd name="T24" fmla="*/ 1537 w 2176"/>
                <a:gd name="T25" fmla="*/ 206 h 1571"/>
                <a:gd name="T26" fmla="*/ 1454 w 2176"/>
                <a:gd name="T27" fmla="*/ 48 h 1571"/>
                <a:gd name="T28" fmla="*/ 2036 w 2176"/>
                <a:gd name="T29" fmla="*/ 0 h 1571"/>
                <a:gd name="T30" fmla="*/ 2176 w 2176"/>
                <a:gd name="T31" fmla="*/ 1443 h 1571"/>
                <a:gd name="T32" fmla="*/ 1582 w 2176"/>
                <a:gd name="T33" fmla="*/ 1492 h 1571"/>
                <a:gd name="T34" fmla="*/ 1644 w 2176"/>
                <a:gd name="T35" fmla="*/ 1310 h 1571"/>
                <a:gd name="T36" fmla="*/ 1157 w 2176"/>
                <a:gd name="T37" fmla="*/ 1164 h 1571"/>
                <a:gd name="T38" fmla="*/ 1153 w 2176"/>
                <a:gd name="T39" fmla="*/ 1168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76" h="1571">
                  <a:moveTo>
                    <a:pt x="1153" y="1168"/>
                  </a:moveTo>
                  <a:cubicBezTo>
                    <a:pt x="1057" y="1309"/>
                    <a:pt x="1097" y="1447"/>
                    <a:pt x="1195" y="1523"/>
                  </a:cubicBezTo>
                  <a:cubicBezTo>
                    <a:pt x="601" y="1571"/>
                    <a:pt x="601" y="1571"/>
                    <a:pt x="601" y="1571"/>
                  </a:cubicBezTo>
                  <a:cubicBezTo>
                    <a:pt x="551" y="1051"/>
                    <a:pt x="551" y="1051"/>
                    <a:pt x="551" y="1051"/>
                  </a:cubicBezTo>
                  <a:cubicBezTo>
                    <a:pt x="465" y="1120"/>
                    <a:pt x="332" y="1142"/>
                    <a:pt x="193" y="1064"/>
                  </a:cubicBezTo>
                  <a:cubicBezTo>
                    <a:pt x="189" y="1062"/>
                    <a:pt x="186" y="1059"/>
                    <a:pt x="183" y="1056"/>
                  </a:cubicBezTo>
                  <a:cubicBezTo>
                    <a:pt x="0" y="866"/>
                    <a:pt x="134" y="631"/>
                    <a:pt x="346" y="614"/>
                  </a:cubicBezTo>
                  <a:cubicBezTo>
                    <a:pt x="406" y="609"/>
                    <a:pt x="464" y="622"/>
                    <a:pt x="512" y="649"/>
                  </a:cubicBezTo>
                  <a:cubicBezTo>
                    <a:pt x="461" y="129"/>
                    <a:pt x="461" y="129"/>
                    <a:pt x="461" y="129"/>
                  </a:cubicBezTo>
                  <a:cubicBezTo>
                    <a:pt x="1043" y="81"/>
                    <a:pt x="1043" y="81"/>
                    <a:pt x="1043" y="81"/>
                  </a:cubicBezTo>
                  <a:cubicBezTo>
                    <a:pt x="972" y="172"/>
                    <a:pt x="965" y="306"/>
                    <a:pt x="1081" y="425"/>
                  </a:cubicBezTo>
                  <a:cubicBezTo>
                    <a:pt x="1083" y="426"/>
                    <a:pt x="1084" y="427"/>
                    <a:pt x="1086" y="428"/>
                  </a:cubicBezTo>
                  <a:cubicBezTo>
                    <a:pt x="1325" y="564"/>
                    <a:pt x="1556" y="401"/>
                    <a:pt x="1537" y="206"/>
                  </a:cubicBezTo>
                  <a:cubicBezTo>
                    <a:pt x="1531" y="143"/>
                    <a:pt x="1500" y="88"/>
                    <a:pt x="1454" y="48"/>
                  </a:cubicBezTo>
                  <a:cubicBezTo>
                    <a:pt x="2036" y="0"/>
                    <a:pt x="2036" y="0"/>
                    <a:pt x="2036" y="0"/>
                  </a:cubicBezTo>
                  <a:cubicBezTo>
                    <a:pt x="2176" y="1443"/>
                    <a:pt x="2176" y="1443"/>
                    <a:pt x="2176" y="1443"/>
                  </a:cubicBezTo>
                  <a:cubicBezTo>
                    <a:pt x="1582" y="1492"/>
                    <a:pt x="1582" y="1492"/>
                    <a:pt x="1582" y="1492"/>
                  </a:cubicBezTo>
                  <a:cubicBezTo>
                    <a:pt x="1626" y="1443"/>
                    <a:pt x="1650" y="1378"/>
                    <a:pt x="1644" y="1310"/>
                  </a:cubicBezTo>
                  <a:cubicBezTo>
                    <a:pt x="1625" y="1114"/>
                    <a:pt x="1366" y="992"/>
                    <a:pt x="1157" y="1164"/>
                  </a:cubicBezTo>
                  <a:cubicBezTo>
                    <a:pt x="1155" y="1165"/>
                    <a:pt x="1154" y="1166"/>
                    <a:pt x="1153" y="1168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38"/>
            <p:cNvSpPr/>
            <p:nvPr/>
          </p:nvSpPr>
          <p:spPr bwMode="auto">
            <a:xfrm>
              <a:off x="6352503" y="3665606"/>
              <a:ext cx="1547961" cy="1117166"/>
            </a:xfrm>
            <a:custGeom>
              <a:avLst/>
              <a:gdLst>
                <a:gd name="T0" fmla="*/ 1153 w 2176"/>
                <a:gd name="T1" fmla="*/ 1168 h 1571"/>
                <a:gd name="T2" fmla="*/ 1195 w 2176"/>
                <a:gd name="T3" fmla="*/ 1523 h 1571"/>
                <a:gd name="T4" fmla="*/ 601 w 2176"/>
                <a:gd name="T5" fmla="*/ 1571 h 1571"/>
                <a:gd name="T6" fmla="*/ 551 w 2176"/>
                <a:gd name="T7" fmla="*/ 1051 h 1571"/>
                <a:gd name="T8" fmla="*/ 193 w 2176"/>
                <a:gd name="T9" fmla="*/ 1064 h 1571"/>
                <a:gd name="T10" fmla="*/ 183 w 2176"/>
                <a:gd name="T11" fmla="*/ 1056 h 1571"/>
                <a:gd name="T12" fmla="*/ 346 w 2176"/>
                <a:gd name="T13" fmla="*/ 614 h 1571"/>
                <a:gd name="T14" fmla="*/ 512 w 2176"/>
                <a:gd name="T15" fmla="*/ 649 h 1571"/>
                <a:gd name="T16" fmla="*/ 461 w 2176"/>
                <a:gd name="T17" fmla="*/ 129 h 1571"/>
                <a:gd name="T18" fmla="*/ 1043 w 2176"/>
                <a:gd name="T19" fmla="*/ 81 h 1571"/>
                <a:gd name="T20" fmla="*/ 1081 w 2176"/>
                <a:gd name="T21" fmla="*/ 425 h 1571"/>
                <a:gd name="T22" fmla="*/ 1086 w 2176"/>
                <a:gd name="T23" fmla="*/ 428 h 1571"/>
                <a:gd name="T24" fmla="*/ 1537 w 2176"/>
                <a:gd name="T25" fmla="*/ 206 h 1571"/>
                <a:gd name="T26" fmla="*/ 1454 w 2176"/>
                <a:gd name="T27" fmla="*/ 48 h 1571"/>
                <a:gd name="T28" fmla="*/ 2036 w 2176"/>
                <a:gd name="T29" fmla="*/ 0 h 1571"/>
                <a:gd name="T30" fmla="*/ 2176 w 2176"/>
                <a:gd name="T31" fmla="*/ 1443 h 1571"/>
                <a:gd name="T32" fmla="*/ 1582 w 2176"/>
                <a:gd name="T33" fmla="*/ 1492 h 1571"/>
                <a:gd name="T34" fmla="*/ 1644 w 2176"/>
                <a:gd name="T35" fmla="*/ 1310 h 1571"/>
                <a:gd name="T36" fmla="*/ 1157 w 2176"/>
                <a:gd name="T37" fmla="*/ 1164 h 1571"/>
                <a:gd name="T38" fmla="*/ 1153 w 2176"/>
                <a:gd name="T39" fmla="*/ 1168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76" h="1571">
                  <a:moveTo>
                    <a:pt x="1153" y="1168"/>
                  </a:moveTo>
                  <a:cubicBezTo>
                    <a:pt x="1057" y="1309"/>
                    <a:pt x="1097" y="1447"/>
                    <a:pt x="1195" y="1523"/>
                  </a:cubicBezTo>
                  <a:cubicBezTo>
                    <a:pt x="601" y="1571"/>
                    <a:pt x="601" y="1571"/>
                    <a:pt x="601" y="1571"/>
                  </a:cubicBezTo>
                  <a:cubicBezTo>
                    <a:pt x="551" y="1051"/>
                    <a:pt x="551" y="1051"/>
                    <a:pt x="551" y="1051"/>
                  </a:cubicBezTo>
                  <a:cubicBezTo>
                    <a:pt x="465" y="1120"/>
                    <a:pt x="332" y="1142"/>
                    <a:pt x="193" y="1064"/>
                  </a:cubicBezTo>
                  <a:cubicBezTo>
                    <a:pt x="189" y="1062"/>
                    <a:pt x="186" y="1059"/>
                    <a:pt x="183" y="1056"/>
                  </a:cubicBezTo>
                  <a:cubicBezTo>
                    <a:pt x="0" y="866"/>
                    <a:pt x="134" y="631"/>
                    <a:pt x="346" y="614"/>
                  </a:cubicBezTo>
                  <a:cubicBezTo>
                    <a:pt x="406" y="609"/>
                    <a:pt x="464" y="622"/>
                    <a:pt x="512" y="649"/>
                  </a:cubicBezTo>
                  <a:cubicBezTo>
                    <a:pt x="461" y="129"/>
                    <a:pt x="461" y="129"/>
                    <a:pt x="461" y="129"/>
                  </a:cubicBezTo>
                  <a:cubicBezTo>
                    <a:pt x="1043" y="81"/>
                    <a:pt x="1043" y="81"/>
                    <a:pt x="1043" y="81"/>
                  </a:cubicBezTo>
                  <a:cubicBezTo>
                    <a:pt x="972" y="172"/>
                    <a:pt x="965" y="306"/>
                    <a:pt x="1081" y="425"/>
                  </a:cubicBezTo>
                  <a:cubicBezTo>
                    <a:pt x="1083" y="426"/>
                    <a:pt x="1084" y="427"/>
                    <a:pt x="1086" y="428"/>
                  </a:cubicBezTo>
                  <a:cubicBezTo>
                    <a:pt x="1325" y="564"/>
                    <a:pt x="1556" y="401"/>
                    <a:pt x="1537" y="206"/>
                  </a:cubicBezTo>
                  <a:cubicBezTo>
                    <a:pt x="1531" y="143"/>
                    <a:pt x="1500" y="88"/>
                    <a:pt x="1454" y="48"/>
                  </a:cubicBezTo>
                  <a:cubicBezTo>
                    <a:pt x="2036" y="0"/>
                    <a:pt x="2036" y="0"/>
                    <a:pt x="2036" y="0"/>
                  </a:cubicBezTo>
                  <a:cubicBezTo>
                    <a:pt x="2176" y="1443"/>
                    <a:pt x="2176" y="1443"/>
                    <a:pt x="2176" y="1443"/>
                  </a:cubicBezTo>
                  <a:cubicBezTo>
                    <a:pt x="1582" y="1492"/>
                    <a:pt x="1582" y="1492"/>
                    <a:pt x="1582" y="1492"/>
                  </a:cubicBezTo>
                  <a:cubicBezTo>
                    <a:pt x="1626" y="1443"/>
                    <a:pt x="1650" y="1378"/>
                    <a:pt x="1644" y="1310"/>
                  </a:cubicBezTo>
                  <a:cubicBezTo>
                    <a:pt x="1625" y="1114"/>
                    <a:pt x="1366" y="992"/>
                    <a:pt x="1157" y="1164"/>
                  </a:cubicBezTo>
                  <a:cubicBezTo>
                    <a:pt x="1155" y="1165"/>
                    <a:pt x="1154" y="1166"/>
                    <a:pt x="1153" y="1168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39"/>
            <p:cNvSpPr/>
            <p:nvPr/>
          </p:nvSpPr>
          <p:spPr bwMode="auto">
            <a:xfrm>
              <a:off x="6605446" y="4425754"/>
              <a:ext cx="76410" cy="101441"/>
            </a:xfrm>
            <a:custGeom>
              <a:avLst/>
              <a:gdLst>
                <a:gd name="T0" fmla="*/ 43 w 106"/>
                <a:gd name="T1" fmla="*/ 134 h 143"/>
                <a:gd name="T2" fmla="*/ 14 w 106"/>
                <a:gd name="T3" fmla="*/ 82 h 143"/>
                <a:gd name="T4" fmla="*/ 13 w 106"/>
                <a:gd name="T5" fmla="*/ 77 h 143"/>
                <a:gd name="T6" fmla="*/ 1 w 106"/>
                <a:gd name="T7" fmla="*/ 23 h 143"/>
                <a:gd name="T8" fmla="*/ 7 w 106"/>
                <a:gd name="T9" fmla="*/ 7 h 143"/>
                <a:gd name="T10" fmla="*/ 34 w 106"/>
                <a:gd name="T11" fmla="*/ 11 h 143"/>
                <a:gd name="T12" fmla="*/ 71 w 106"/>
                <a:gd name="T13" fmla="*/ 69 h 143"/>
                <a:gd name="T14" fmla="*/ 71 w 106"/>
                <a:gd name="T15" fmla="*/ 48 h 143"/>
                <a:gd name="T16" fmla="*/ 89 w 106"/>
                <a:gd name="T17" fmla="*/ 41 h 143"/>
                <a:gd name="T18" fmla="*/ 98 w 106"/>
                <a:gd name="T19" fmla="*/ 54 h 143"/>
                <a:gd name="T20" fmla="*/ 105 w 106"/>
                <a:gd name="T21" fmla="*/ 126 h 143"/>
                <a:gd name="T22" fmla="*/ 87 w 106"/>
                <a:gd name="T23" fmla="*/ 143 h 143"/>
                <a:gd name="T24" fmla="*/ 59 w 106"/>
                <a:gd name="T25" fmla="*/ 143 h 143"/>
                <a:gd name="T26" fmla="*/ 43 w 106"/>
                <a:gd name="T27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43">
                  <a:moveTo>
                    <a:pt x="43" y="134"/>
                  </a:moveTo>
                  <a:cubicBezTo>
                    <a:pt x="14" y="82"/>
                    <a:pt x="14" y="82"/>
                    <a:pt x="14" y="82"/>
                  </a:cubicBezTo>
                  <a:cubicBezTo>
                    <a:pt x="14" y="80"/>
                    <a:pt x="13" y="79"/>
                    <a:pt x="13" y="7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7"/>
                    <a:pt x="2" y="11"/>
                    <a:pt x="7" y="7"/>
                  </a:cubicBezTo>
                  <a:cubicBezTo>
                    <a:pt x="16" y="0"/>
                    <a:pt x="29" y="2"/>
                    <a:pt x="34" y="11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94" y="43"/>
                    <a:pt x="98" y="48"/>
                    <a:pt x="98" y="54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06" y="135"/>
                    <a:pt x="97" y="143"/>
                    <a:pt x="87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3" y="143"/>
                    <a:pt x="46" y="140"/>
                    <a:pt x="43" y="134"/>
                  </a:cubicBezTo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40"/>
            <p:cNvSpPr/>
            <p:nvPr/>
          </p:nvSpPr>
          <p:spPr bwMode="auto">
            <a:xfrm>
              <a:off x="6863659" y="4716902"/>
              <a:ext cx="214739" cy="93537"/>
            </a:xfrm>
            <a:custGeom>
              <a:avLst/>
              <a:gdLst>
                <a:gd name="T0" fmla="*/ 0 w 302"/>
                <a:gd name="T1" fmla="*/ 0 h 133"/>
                <a:gd name="T2" fmla="*/ 302 w 302"/>
                <a:gd name="T3" fmla="*/ 93 h 133"/>
                <a:gd name="T4" fmla="*/ 274 w 302"/>
                <a:gd name="T5" fmla="*/ 114 h 133"/>
                <a:gd name="T6" fmla="*/ 178 w 302"/>
                <a:gd name="T7" fmla="*/ 123 h 133"/>
                <a:gd name="T8" fmla="*/ 54 w 302"/>
                <a:gd name="T9" fmla="*/ 89 h 133"/>
                <a:gd name="T10" fmla="*/ 0 w 302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2" h="133">
                  <a:moveTo>
                    <a:pt x="0" y="0"/>
                  </a:moveTo>
                  <a:cubicBezTo>
                    <a:pt x="302" y="93"/>
                    <a:pt x="302" y="93"/>
                    <a:pt x="302" y="93"/>
                  </a:cubicBezTo>
                  <a:cubicBezTo>
                    <a:pt x="274" y="114"/>
                    <a:pt x="274" y="114"/>
                    <a:pt x="274" y="114"/>
                  </a:cubicBezTo>
                  <a:cubicBezTo>
                    <a:pt x="250" y="133"/>
                    <a:pt x="208" y="132"/>
                    <a:pt x="178" y="123"/>
                  </a:cubicBezTo>
                  <a:cubicBezTo>
                    <a:pt x="54" y="89"/>
                    <a:pt x="54" y="89"/>
                    <a:pt x="54" y="8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41"/>
            <p:cNvSpPr/>
            <p:nvPr/>
          </p:nvSpPr>
          <p:spPr bwMode="auto">
            <a:xfrm>
              <a:off x="6745092" y="4720854"/>
              <a:ext cx="208151" cy="339893"/>
            </a:xfrm>
            <a:custGeom>
              <a:avLst/>
              <a:gdLst>
                <a:gd name="T0" fmla="*/ 0 w 293"/>
                <a:gd name="T1" fmla="*/ 2 h 477"/>
                <a:gd name="T2" fmla="*/ 208 w 293"/>
                <a:gd name="T3" fmla="*/ 2 h 477"/>
                <a:gd name="T4" fmla="*/ 252 w 293"/>
                <a:gd name="T5" fmla="*/ 27 h 477"/>
                <a:gd name="T6" fmla="*/ 252 w 293"/>
                <a:gd name="T7" fmla="*/ 70 h 477"/>
                <a:gd name="T8" fmla="*/ 266 w 293"/>
                <a:gd name="T9" fmla="*/ 100 h 477"/>
                <a:gd name="T10" fmla="*/ 253 w 293"/>
                <a:gd name="T11" fmla="*/ 191 h 477"/>
                <a:gd name="T12" fmla="*/ 214 w 293"/>
                <a:gd name="T13" fmla="*/ 331 h 477"/>
                <a:gd name="T14" fmla="*/ 202 w 293"/>
                <a:gd name="T15" fmla="*/ 477 h 477"/>
                <a:gd name="T16" fmla="*/ 81 w 293"/>
                <a:gd name="T17" fmla="*/ 477 h 477"/>
                <a:gd name="T18" fmla="*/ 0 w 293"/>
                <a:gd name="T19" fmla="*/ 2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3" h="477">
                  <a:moveTo>
                    <a:pt x="0" y="2"/>
                  </a:moveTo>
                  <a:cubicBezTo>
                    <a:pt x="9" y="0"/>
                    <a:pt x="130" y="1"/>
                    <a:pt x="208" y="2"/>
                  </a:cubicBezTo>
                  <a:cubicBezTo>
                    <a:pt x="225" y="2"/>
                    <a:pt x="247" y="5"/>
                    <a:pt x="252" y="27"/>
                  </a:cubicBezTo>
                  <a:cubicBezTo>
                    <a:pt x="256" y="41"/>
                    <a:pt x="249" y="56"/>
                    <a:pt x="252" y="70"/>
                  </a:cubicBezTo>
                  <a:cubicBezTo>
                    <a:pt x="253" y="81"/>
                    <a:pt x="260" y="91"/>
                    <a:pt x="266" y="100"/>
                  </a:cubicBezTo>
                  <a:cubicBezTo>
                    <a:pt x="293" y="138"/>
                    <a:pt x="272" y="158"/>
                    <a:pt x="253" y="191"/>
                  </a:cubicBezTo>
                  <a:cubicBezTo>
                    <a:pt x="229" y="233"/>
                    <a:pt x="219" y="283"/>
                    <a:pt x="214" y="331"/>
                  </a:cubicBezTo>
                  <a:cubicBezTo>
                    <a:pt x="212" y="343"/>
                    <a:pt x="208" y="477"/>
                    <a:pt x="202" y="477"/>
                  </a:cubicBezTo>
                  <a:cubicBezTo>
                    <a:pt x="81" y="477"/>
                    <a:pt x="81" y="477"/>
                    <a:pt x="81" y="47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42"/>
            <p:cNvSpPr/>
            <p:nvPr/>
          </p:nvSpPr>
          <p:spPr bwMode="auto">
            <a:xfrm>
              <a:off x="6639699" y="4517973"/>
              <a:ext cx="164677" cy="300370"/>
            </a:xfrm>
            <a:custGeom>
              <a:avLst/>
              <a:gdLst>
                <a:gd name="T0" fmla="*/ 111 w 125"/>
                <a:gd name="T1" fmla="*/ 155 h 228"/>
                <a:gd name="T2" fmla="*/ 47 w 125"/>
                <a:gd name="T3" fmla="*/ 107 h 228"/>
                <a:gd name="T4" fmla="*/ 32 w 125"/>
                <a:gd name="T5" fmla="*/ 0 h 228"/>
                <a:gd name="T6" fmla="*/ 0 w 125"/>
                <a:gd name="T7" fmla="*/ 0 h 228"/>
                <a:gd name="T8" fmla="*/ 0 w 125"/>
                <a:gd name="T9" fmla="*/ 118 h 228"/>
                <a:gd name="T10" fmla="*/ 125 w 125"/>
                <a:gd name="T11" fmla="*/ 228 h 228"/>
                <a:gd name="T12" fmla="*/ 111 w 125"/>
                <a:gd name="T13" fmla="*/ 15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28">
                  <a:moveTo>
                    <a:pt x="111" y="155"/>
                  </a:moveTo>
                  <a:lnTo>
                    <a:pt x="47" y="107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18"/>
                  </a:lnTo>
                  <a:lnTo>
                    <a:pt x="125" y="228"/>
                  </a:lnTo>
                  <a:lnTo>
                    <a:pt x="111" y="155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43"/>
            <p:cNvSpPr/>
            <p:nvPr/>
          </p:nvSpPr>
          <p:spPr bwMode="auto">
            <a:xfrm>
              <a:off x="6742457" y="4976432"/>
              <a:ext cx="212104" cy="367559"/>
            </a:xfrm>
            <a:custGeom>
              <a:avLst/>
              <a:gdLst>
                <a:gd name="T0" fmla="*/ 123 w 161"/>
                <a:gd name="T1" fmla="*/ 0 h 279"/>
                <a:gd name="T2" fmla="*/ 30 w 161"/>
                <a:gd name="T3" fmla="*/ 0 h 279"/>
                <a:gd name="T4" fmla="*/ 38 w 161"/>
                <a:gd name="T5" fmla="*/ 156 h 279"/>
                <a:gd name="T6" fmla="*/ 0 w 161"/>
                <a:gd name="T7" fmla="*/ 274 h 279"/>
                <a:gd name="T8" fmla="*/ 19 w 161"/>
                <a:gd name="T9" fmla="*/ 274 h 279"/>
                <a:gd name="T10" fmla="*/ 79 w 161"/>
                <a:gd name="T11" fmla="*/ 153 h 279"/>
                <a:gd name="T12" fmla="*/ 79 w 161"/>
                <a:gd name="T13" fmla="*/ 64 h 279"/>
                <a:gd name="T14" fmla="*/ 123 w 161"/>
                <a:gd name="T15" fmla="*/ 164 h 279"/>
                <a:gd name="T16" fmla="*/ 117 w 161"/>
                <a:gd name="T17" fmla="*/ 279 h 279"/>
                <a:gd name="T18" fmla="*/ 130 w 161"/>
                <a:gd name="T19" fmla="*/ 279 h 279"/>
                <a:gd name="T20" fmla="*/ 161 w 161"/>
                <a:gd name="T21" fmla="*/ 164 h 279"/>
                <a:gd name="T22" fmla="*/ 123 w 161"/>
                <a:gd name="T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279">
                  <a:moveTo>
                    <a:pt x="123" y="0"/>
                  </a:moveTo>
                  <a:lnTo>
                    <a:pt x="30" y="0"/>
                  </a:lnTo>
                  <a:lnTo>
                    <a:pt x="38" y="156"/>
                  </a:lnTo>
                  <a:lnTo>
                    <a:pt x="0" y="274"/>
                  </a:lnTo>
                  <a:lnTo>
                    <a:pt x="19" y="274"/>
                  </a:lnTo>
                  <a:lnTo>
                    <a:pt x="79" y="153"/>
                  </a:lnTo>
                  <a:lnTo>
                    <a:pt x="79" y="64"/>
                  </a:lnTo>
                  <a:lnTo>
                    <a:pt x="123" y="164"/>
                  </a:lnTo>
                  <a:lnTo>
                    <a:pt x="117" y="279"/>
                  </a:lnTo>
                  <a:lnTo>
                    <a:pt x="130" y="279"/>
                  </a:lnTo>
                  <a:lnTo>
                    <a:pt x="161" y="164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44"/>
            <p:cNvSpPr/>
            <p:nvPr/>
          </p:nvSpPr>
          <p:spPr bwMode="auto">
            <a:xfrm>
              <a:off x="6886054" y="5333451"/>
              <a:ext cx="71140" cy="39522"/>
            </a:xfrm>
            <a:custGeom>
              <a:avLst/>
              <a:gdLst>
                <a:gd name="T0" fmla="*/ 54 w 54"/>
                <a:gd name="T1" fmla="*/ 28 h 30"/>
                <a:gd name="T2" fmla="*/ 27 w 54"/>
                <a:gd name="T3" fmla="*/ 30 h 30"/>
                <a:gd name="T4" fmla="*/ 0 w 54"/>
                <a:gd name="T5" fmla="*/ 20 h 30"/>
                <a:gd name="T6" fmla="*/ 8 w 54"/>
                <a:gd name="T7" fmla="*/ 0 h 30"/>
                <a:gd name="T8" fmla="*/ 21 w 54"/>
                <a:gd name="T9" fmla="*/ 8 h 30"/>
                <a:gd name="T10" fmla="*/ 54 w 54"/>
                <a:gd name="T11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0">
                  <a:moveTo>
                    <a:pt x="54" y="28"/>
                  </a:moveTo>
                  <a:lnTo>
                    <a:pt x="27" y="30"/>
                  </a:lnTo>
                  <a:lnTo>
                    <a:pt x="0" y="20"/>
                  </a:lnTo>
                  <a:lnTo>
                    <a:pt x="8" y="0"/>
                  </a:lnTo>
                  <a:lnTo>
                    <a:pt x="21" y="8"/>
                  </a:lnTo>
                  <a:lnTo>
                    <a:pt x="54" y="28"/>
                  </a:lnTo>
                  <a:close/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45"/>
            <p:cNvSpPr/>
            <p:nvPr/>
          </p:nvSpPr>
          <p:spPr bwMode="auto">
            <a:xfrm>
              <a:off x="6826771" y="4662888"/>
              <a:ext cx="43475" cy="59284"/>
            </a:xfrm>
            <a:custGeom>
              <a:avLst/>
              <a:gdLst>
                <a:gd name="T0" fmla="*/ 0 w 33"/>
                <a:gd name="T1" fmla="*/ 0 h 45"/>
                <a:gd name="T2" fmla="*/ 0 w 33"/>
                <a:gd name="T3" fmla="*/ 45 h 45"/>
                <a:gd name="T4" fmla="*/ 33 w 33"/>
                <a:gd name="T5" fmla="*/ 45 h 45"/>
                <a:gd name="T6" fmla="*/ 31 w 33"/>
                <a:gd name="T7" fmla="*/ 4 h 45"/>
                <a:gd name="T8" fmla="*/ 0 w 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0" y="0"/>
                  </a:moveTo>
                  <a:lnTo>
                    <a:pt x="0" y="45"/>
                  </a:lnTo>
                  <a:lnTo>
                    <a:pt x="33" y="45"/>
                  </a:lnTo>
                  <a:lnTo>
                    <a:pt x="3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46"/>
            <p:cNvSpPr/>
            <p:nvPr/>
          </p:nvSpPr>
          <p:spPr bwMode="auto">
            <a:xfrm>
              <a:off x="6788566" y="4511385"/>
              <a:ext cx="133059" cy="191025"/>
            </a:xfrm>
            <a:custGeom>
              <a:avLst/>
              <a:gdLst>
                <a:gd name="T0" fmla="*/ 92 w 188"/>
                <a:gd name="T1" fmla="*/ 7 h 268"/>
                <a:gd name="T2" fmla="*/ 79 w 188"/>
                <a:gd name="T3" fmla="*/ 8 h 268"/>
                <a:gd name="T4" fmla="*/ 11 w 188"/>
                <a:gd name="T5" fmla="*/ 101 h 268"/>
                <a:gd name="T6" fmla="*/ 54 w 188"/>
                <a:gd name="T7" fmla="*/ 268 h 268"/>
                <a:gd name="T8" fmla="*/ 92 w 188"/>
                <a:gd name="T9" fmla="*/ 264 h 268"/>
                <a:gd name="T10" fmla="*/ 188 w 188"/>
                <a:gd name="T11" fmla="*/ 163 h 268"/>
                <a:gd name="T12" fmla="*/ 188 w 188"/>
                <a:gd name="T13" fmla="*/ 82 h 268"/>
                <a:gd name="T14" fmla="*/ 92 w 188"/>
                <a:gd name="T15" fmla="*/ 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268">
                  <a:moveTo>
                    <a:pt x="92" y="7"/>
                  </a:moveTo>
                  <a:cubicBezTo>
                    <a:pt x="79" y="8"/>
                    <a:pt x="79" y="8"/>
                    <a:pt x="79" y="8"/>
                  </a:cubicBezTo>
                  <a:cubicBezTo>
                    <a:pt x="31" y="15"/>
                    <a:pt x="0" y="58"/>
                    <a:pt x="11" y="101"/>
                  </a:cubicBezTo>
                  <a:cubicBezTo>
                    <a:pt x="54" y="268"/>
                    <a:pt x="54" y="268"/>
                    <a:pt x="54" y="268"/>
                  </a:cubicBezTo>
                  <a:cubicBezTo>
                    <a:pt x="92" y="264"/>
                    <a:pt x="92" y="264"/>
                    <a:pt x="92" y="264"/>
                  </a:cubicBezTo>
                  <a:cubicBezTo>
                    <a:pt x="147" y="257"/>
                    <a:pt x="188" y="214"/>
                    <a:pt x="188" y="163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88" y="35"/>
                    <a:pt x="142" y="0"/>
                    <a:pt x="92" y="7"/>
                  </a:cubicBezTo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47"/>
            <p:cNvSpPr/>
            <p:nvPr/>
          </p:nvSpPr>
          <p:spPr bwMode="auto">
            <a:xfrm>
              <a:off x="6700300" y="4483720"/>
              <a:ext cx="254261" cy="393907"/>
            </a:xfrm>
            <a:custGeom>
              <a:avLst/>
              <a:gdLst>
                <a:gd name="T0" fmla="*/ 222 w 357"/>
                <a:gd name="T1" fmla="*/ 221 h 554"/>
                <a:gd name="T2" fmla="*/ 276 w 357"/>
                <a:gd name="T3" fmla="*/ 369 h 554"/>
                <a:gd name="T4" fmla="*/ 234 w 357"/>
                <a:gd name="T5" fmla="*/ 394 h 554"/>
                <a:gd name="T6" fmla="*/ 272 w 357"/>
                <a:gd name="T7" fmla="*/ 491 h 554"/>
                <a:gd name="T8" fmla="*/ 182 w 357"/>
                <a:gd name="T9" fmla="*/ 554 h 554"/>
                <a:gd name="T10" fmla="*/ 101 w 357"/>
                <a:gd name="T11" fmla="*/ 497 h 554"/>
                <a:gd name="T12" fmla="*/ 19 w 357"/>
                <a:gd name="T13" fmla="*/ 422 h 554"/>
                <a:gd name="T14" fmla="*/ 11 w 357"/>
                <a:gd name="T15" fmla="*/ 294 h 554"/>
                <a:gd name="T16" fmla="*/ 93 w 357"/>
                <a:gd name="T17" fmla="*/ 190 h 554"/>
                <a:gd name="T18" fmla="*/ 152 w 357"/>
                <a:gd name="T19" fmla="*/ 67 h 554"/>
                <a:gd name="T20" fmla="*/ 187 w 357"/>
                <a:gd name="T21" fmla="*/ 14 h 554"/>
                <a:gd name="T22" fmla="*/ 284 w 357"/>
                <a:gd name="T23" fmla="*/ 31 h 554"/>
                <a:gd name="T24" fmla="*/ 357 w 357"/>
                <a:gd name="T25" fmla="*/ 41 h 554"/>
                <a:gd name="T26" fmla="*/ 308 w 357"/>
                <a:gd name="T27" fmla="*/ 112 h 554"/>
                <a:gd name="T28" fmla="*/ 230 w 357"/>
                <a:gd name="T29" fmla="*/ 139 h 554"/>
                <a:gd name="T30" fmla="*/ 222 w 357"/>
                <a:gd name="T31" fmla="*/ 22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554">
                  <a:moveTo>
                    <a:pt x="222" y="221"/>
                  </a:moveTo>
                  <a:cubicBezTo>
                    <a:pt x="279" y="246"/>
                    <a:pt x="305" y="318"/>
                    <a:pt x="276" y="369"/>
                  </a:cubicBezTo>
                  <a:cubicBezTo>
                    <a:pt x="268" y="384"/>
                    <a:pt x="251" y="399"/>
                    <a:pt x="234" y="394"/>
                  </a:cubicBezTo>
                  <a:cubicBezTo>
                    <a:pt x="301" y="436"/>
                    <a:pt x="290" y="435"/>
                    <a:pt x="272" y="491"/>
                  </a:cubicBezTo>
                  <a:cubicBezTo>
                    <a:pt x="260" y="527"/>
                    <a:pt x="222" y="553"/>
                    <a:pt x="182" y="554"/>
                  </a:cubicBezTo>
                  <a:cubicBezTo>
                    <a:pt x="145" y="554"/>
                    <a:pt x="107" y="530"/>
                    <a:pt x="101" y="497"/>
                  </a:cubicBezTo>
                  <a:cubicBezTo>
                    <a:pt x="61" y="491"/>
                    <a:pt x="33" y="457"/>
                    <a:pt x="19" y="422"/>
                  </a:cubicBezTo>
                  <a:cubicBezTo>
                    <a:pt x="3" y="381"/>
                    <a:pt x="0" y="336"/>
                    <a:pt x="11" y="294"/>
                  </a:cubicBezTo>
                  <a:cubicBezTo>
                    <a:pt x="22" y="251"/>
                    <a:pt x="50" y="210"/>
                    <a:pt x="93" y="190"/>
                  </a:cubicBezTo>
                  <a:cubicBezTo>
                    <a:pt x="59" y="147"/>
                    <a:pt x="84" y="59"/>
                    <a:pt x="152" y="67"/>
                  </a:cubicBezTo>
                  <a:cubicBezTo>
                    <a:pt x="151" y="45"/>
                    <a:pt x="164" y="23"/>
                    <a:pt x="187" y="14"/>
                  </a:cubicBezTo>
                  <a:cubicBezTo>
                    <a:pt x="219" y="0"/>
                    <a:pt x="256" y="14"/>
                    <a:pt x="284" y="31"/>
                  </a:cubicBezTo>
                  <a:cubicBezTo>
                    <a:pt x="305" y="43"/>
                    <a:pt x="333" y="47"/>
                    <a:pt x="357" y="41"/>
                  </a:cubicBezTo>
                  <a:cubicBezTo>
                    <a:pt x="353" y="69"/>
                    <a:pt x="334" y="96"/>
                    <a:pt x="308" y="112"/>
                  </a:cubicBezTo>
                  <a:cubicBezTo>
                    <a:pt x="300" y="117"/>
                    <a:pt x="230" y="140"/>
                    <a:pt x="230" y="139"/>
                  </a:cubicBezTo>
                  <a:cubicBezTo>
                    <a:pt x="230" y="168"/>
                    <a:pt x="234" y="193"/>
                    <a:pt x="222" y="221"/>
                  </a:cubicBezTo>
                </a:path>
              </a:pathLst>
            </a:custGeom>
            <a:solidFill>
              <a:srgbClr val="F79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48"/>
            <p:cNvSpPr/>
            <p:nvPr/>
          </p:nvSpPr>
          <p:spPr bwMode="auto">
            <a:xfrm>
              <a:off x="6760901" y="4907927"/>
              <a:ext cx="140964" cy="32936"/>
            </a:xfrm>
            <a:custGeom>
              <a:avLst/>
              <a:gdLst>
                <a:gd name="T0" fmla="*/ 105 w 107"/>
                <a:gd name="T1" fmla="*/ 25 h 25"/>
                <a:gd name="T2" fmla="*/ 0 w 107"/>
                <a:gd name="T3" fmla="*/ 25 h 25"/>
                <a:gd name="T4" fmla="*/ 8 w 107"/>
                <a:gd name="T5" fmla="*/ 4 h 25"/>
                <a:gd name="T6" fmla="*/ 107 w 107"/>
                <a:gd name="T7" fmla="*/ 0 h 25"/>
                <a:gd name="T8" fmla="*/ 105 w 107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5">
                  <a:moveTo>
                    <a:pt x="105" y="25"/>
                  </a:moveTo>
                  <a:lnTo>
                    <a:pt x="0" y="25"/>
                  </a:lnTo>
                  <a:lnTo>
                    <a:pt x="8" y="4"/>
                  </a:lnTo>
                  <a:lnTo>
                    <a:pt x="107" y="0"/>
                  </a:lnTo>
                  <a:lnTo>
                    <a:pt x="105" y="25"/>
                  </a:lnTo>
                  <a:close/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9"/>
            <p:cNvSpPr/>
            <p:nvPr/>
          </p:nvSpPr>
          <p:spPr bwMode="auto">
            <a:xfrm>
              <a:off x="6720060" y="4940862"/>
              <a:ext cx="234500" cy="217374"/>
            </a:xfrm>
            <a:custGeom>
              <a:avLst/>
              <a:gdLst>
                <a:gd name="T0" fmla="*/ 56 w 329"/>
                <a:gd name="T1" fmla="*/ 0 h 307"/>
                <a:gd name="T2" fmla="*/ 99 w 329"/>
                <a:gd name="T3" fmla="*/ 307 h 307"/>
                <a:gd name="T4" fmla="*/ 313 w 329"/>
                <a:gd name="T5" fmla="*/ 307 h 307"/>
                <a:gd name="T6" fmla="*/ 328 w 329"/>
                <a:gd name="T7" fmla="*/ 291 h 307"/>
                <a:gd name="T8" fmla="*/ 252 w 329"/>
                <a:gd name="T9" fmla="*/ 0 h 307"/>
                <a:gd name="T10" fmla="*/ 56 w 329"/>
                <a:gd name="T1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9" h="307">
                  <a:moveTo>
                    <a:pt x="56" y="0"/>
                  </a:moveTo>
                  <a:cubicBezTo>
                    <a:pt x="0" y="58"/>
                    <a:pt x="36" y="256"/>
                    <a:pt x="99" y="307"/>
                  </a:cubicBezTo>
                  <a:cubicBezTo>
                    <a:pt x="313" y="307"/>
                    <a:pt x="313" y="307"/>
                    <a:pt x="313" y="307"/>
                  </a:cubicBezTo>
                  <a:cubicBezTo>
                    <a:pt x="322" y="307"/>
                    <a:pt x="329" y="299"/>
                    <a:pt x="328" y="291"/>
                  </a:cubicBezTo>
                  <a:cubicBezTo>
                    <a:pt x="252" y="0"/>
                    <a:pt x="252" y="0"/>
                    <a:pt x="252" y="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0"/>
            <p:cNvSpPr/>
            <p:nvPr/>
          </p:nvSpPr>
          <p:spPr bwMode="auto">
            <a:xfrm>
              <a:off x="6886054" y="5355847"/>
              <a:ext cx="6587" cy="17127"/>
            </a:xfrm>
            <a:custGeom>
              <a:avLst/>
              <a:gdLst>
                <a:gd name="T0" fmla="*/ 0 w 5"/>
                <a:gd name="T1" fmla="*/ 3 h 13"/>
                <a:gd name="T2" fmla="*/ 0 w 5"/>
                <a:gd name="T3" fmla="*/ 13 h 13"/>
                <a:gd name="T4" fmla="*/ 5 w 5"/>
                <a:gd name="T5" fmla="*/ 13 h 13"/>
                <a:gd name="T6" fmla="*/ 5 w 5"/>
                <a:gd name="T7" fmla="*/ 0 h 13"/>
                <a:gd name="T8" fmla="*/ 0 w 5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0" y="3"/>
                  </a:move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51"/>
            <p:cNvSpPr/>
            <p:nvPr/>
          </p:nvSpPr>
          <p:spPr bwMode="auto">
            <a:xfrm>
              <a:off x="6737187" y="5317642"/>
              <a:ext cx="71140" cy="38205"/>
            </a:xfrm>
            <a:custGeom>
              <a:avLst/>
              <a:gdLst>
                <a:gd name="T0" fmla="*/ 54 w 54"/>
                <a:gd name="T1" fmla="*/ 28 h 29"/>
                <a:gd name="T2" fmla="*/ 27 w 54"/>
                <a:gd name="T3" fmla="*/ 29 h 29"/>
                <a:gd name="T4" fmla="*/ 0 w 54"/>
                <a:gd name="T5" fmla="*/ 19 h 29"/>
                <a:gd name="T6" fmla="*/ 8 w 54"/>
                <a:gd name="T7" fmla="*/ 0 h 29"/>
                <a:gd name="T8" fmla="*/ 21 w 54"/>
                <a:gd name="T9" fmla="*/ 8 h 29"/>
                <a:gd name="T10" fmla="*/ 54 w 54"/>
                <a:gd name="T11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9">
                  <a:moveTo>
                    <a:pt x="54" y="28"/>
                  </a:moveTo>
                  <a:lnTo>
                    <a:pt x="27" y="29"/>
                  </a:lnTo>
                  <a:lnTo>
                    <a:pt x="0" y="19"/>
                  </a:lnTo>
                  <a:lnTo>
                    <a:pt x="8" y="0"/>
                  </a:lnTo>
                  <a:lnTo>
                    <a:pt x="21" y="8"/>
                  </a:lnTo>
                  <a:lnTo>
                    <a:pt x="54" y="28"/>
                  </a:lnTo>
                  <a:close/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52"/>
            <p:cNvSpPr/>
            <p:nvPr/>
          </p:nvSpPr>
          <p:spPr bwMode="auto">
            <a:xfrm>
              <a:off x="6737187" y="5340038"/>
              <a:ext cx="6587" cy="15809"/>
            </a:xfrm>
            <a:custGeom>
              <a:avLst/>
              <a:gdLst>
                <a:gd name="T0" fmla="*/ 0 w 5"/>
                <a:gd name="T1" fmla="*/ 2 h 12"/>
                <a:gd name="T2" fmla="*/ 0 w 5"/>
                <a:gd name="T3" fmla="*/ 12 h 12"/>
                <a:gd name="T4" fmla="*/ 5 w 5"/>
                <a:gd name="T5" fmla="*/ 12 h 12"/>
                <a:gd name="T6" fmla="*/ 5 w 5"/>
                <a:gd name="T7" fmla="*/ 0 h 12"/>
                <a:gd name="T8" fmla="*/ 0 w 5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2"/>
                  </a:moveTo>
                  <a:lnTo>
                    <a:pt x="0" y="12"/>
                  </a:lnTo>
                  <a:lnTo>
                    <a:pt x="5" y="12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3"/>
            <p:cNvSpPr/>
            <p:nvPr/>
          </p:nvSpPr>
          <p:spPr bwMode="auto">
            <a:xfrm>
              <a:off x="7671233" y="4185985"/>
              <a:ext cx="105393" cy="86949"/>
            </a:xfrm>
            <a:custGeom>
              <a:avLst/>
              <a:gdLst>
                <a:gd name="T0" fmla="*/ 91 w 149"/>
                <a:gd name="T1" fmla="*/ 116 h 122"/>
                <a:gd name="T2" fmla="*/ 42 w 149"/>
                <a:gd name="T3" fmla="*/ 78 h 122"/>
                <a:gd name="T4" fmla="*/ 38 w 149"/>
                <a:gd name="T5" fmla="*/ 75 h 122"/>
                <a:gd name="T6" fmla="*/ 4 w 149"/>
                <a:gd name="T7" fmla="*/ 29 h 122"/>
                <a:gd name="T8" fmla="*/ 3 w 149"/>
                <a:gd name="T9" fmla="*/ 12 h 122"/>
                <a:gd name="T10" fmla="*/ 3 w 149"/>
                <a:gd name="T11" fmla="*/ 12 h 122"/>
                <a:gd name="T12" fmla="*/ 30 w 149"/>
                <a:gd name="T13" fmla="*/ 6 h 122"/>
                <a:gd name="T14" fmla="*/ 89 w 149"/>
                <a:gd name="T15" fmla="*/ 46 h 122"/>
                <a:gd name="T16" fmla="*/ 80 w 149"/>
                <a:gd name="T17" fmla="*/ 27 h 122"/>
                <a:gd name="T18" fmla="*/ 93 w 149"/>
                <a:gd name="T19" fmla="*/ 14 h 122"/>
                <a:gd name="T20" fmla="*/ 107 w 149"/>
                <a:gd name="T21" fmla="*/ 23 h 122"/>
                <a:gd name="T22" fmla="*/ 144 w 149"/>
                <a:gd name="T23" fmla="*/ 86 h 122"/>
                <a:gd name="T24" fmla="*/ 135 w 149"/>
                <a:gd name="T25" fmla="*/ 109 h 122"/>
                <a:gd name="T26" fmla="*/ 110 w 149"/>
                <a:gd name="T27" fmla="*/ 119 h 122"/>
                <a:gd name="T28" fmla="*/ 91 w 149"/>
                <a:gd name="T2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122">
                  <a:moveTo>
                    <a:pt x="91" y="116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0" y="77"/>
                    <a:pt x="39" y="76"/>
                    <a:pt x="38" y="7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0" y="24"/>
                    <a:pt x="0" y="17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8" y="3"/>
                    <a:pt x="21" y="0"/>
                    <a:pt x="30" y="6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9" y="14"/>
                    <a:pt x="104" y="18"/>
                    <a:pt x="107" y="23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49" y="95"/>
                    <a:pt x="144" y="106"/>
                    <a:pt x="135" y="109"/>
                  </a:cubicBezTo>
                  <a:cubicBezTo>
                    <a:pt x="110" y="119"/>
                    <a:pt x="110" y="119"/>
                    <a:pt x="110" y="119"/>
                  </a:cubicBezTo>
                  <a:cubicBezTo>
                    <a:pt x="103" y="122"/>
                    <a:pt x="96" y="121"/>
                    <a:pt x="91" y="116"/>
                  </a:cubicBezTo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54"/>
            <p:cNvSpPr/>
            <p:nvPr/>
          </p:nvSpPr>
          <p:spPr bwMode="auto">
            <a:xfrm>
              <a:off x="7911002" y="4334852"/>
              <a:ext cx="133059" cy="101441"/>
            </a:xfrm>
            <a:custGeom>
              <a:avLst/>
              <a:gdLst>
                <a:gd name="T0" fmla="*/ 97 w 101"/>
                <a:gd name="T1" fmla="*/ 0 h 77"/>
                <a:gd name="T2" fmla="*/ 0 w 101"/>
                <a:gd name="T3" fmla="*/ 44 h 77"/>
                <a:gd name="T4" fmla="*/ 5 w 101"/>
                <a:gd name="T5" fmla="*/ 77 h 77"/>
                <a:gd name="T6" fmla="*/ 101 w 101"/>
                <a:gd name="T7" fmla="*/ 46 h 77"/>
                <a:gd name="T8" fmla="*/ 97 w 101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77">
                  <a:moveTo>
                    <a:pt x="97" y="0"/>
                  </a:moveTo>
                  <a:lnTo>
                    <a:pt x="0" y="44"/>
                  </a:lnTo>
                  <a:lnTo>
                    <a:pt x="5" y="77"/>
                  </a:lnTo>
                  <a:lnTo>
                    <a:pt x="101" y="46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55"/>
            <p:cNvSpPr/>
            <p:nvPr/>
          </p:nvSpPr>
          <p:spPr bwMode="auto">
            <a:xfrm>
              <a:off x="7966333" y="4258442"/>
              <a:ext cx="187073" cy="338576"/>
            </a:xfrm>
            <a:custGeom>
              <a:avLst/>
              <a:gdLst>
                <a:gd name="T0" fmla="*/ 0 w 263"/>
                <a:gd name="T1" fmla="*/ 2 h 476"/>
                <a:gd name="T2" fmla="*/ 185 w 263"/>
                <a:gd name="T3" fmla="*/ 1 h 476"/>
                <a:gd name="T4" fmla="*/ 257 w 263"/>
                <a:gd name="T5" fmla="*/ 77 h 476"/>
                <a:gd name="T6" fmla="*/ 199 w 263"/>
                <a:gd name="T7" fmla="*/ 476 h 476"/>
                <a:gd name="T8" fmla="*/ 80 w 263"/>
                <a:gd name="T9" fmla="*/ 476 h 476"/>
                <a:gd name="T10" fmla="*/ 0 w 263"/>
                <a:gd name="T11" fmla="*/ 2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476">
                  <a:moveTo>
                    <a:pt x="0" y="2"/>
                  </a:moveTo>
                  <a:cubicBezTo>
                    <a:pt x="8" y="0"/>
                    <a:pt x="109" y="1"/>
                    <a:pt x="185" y="1"/>
                  </a:cubicBezTo>
                  <a:cubicBezTo>
                    <a:pt x="229" y="2"/>
                    <a:pt x="263" y="37"/>
                    <a:pt x="257" y="77"/>
                  </a:cubicBezTo>
                  <a:cubicBezTo>
                    <a:pt x="199" y="476"/>
                    <a:pt x="199" y="476"/>
                    <a:pt x="199" y="476"/>
                  </a:cubicBezTo>
                  <a:cubicBezTo>
                    <a:pt x="80" y="476"/>
                    <a:pt x="80" y="476"/>
                    <a:pt x="80" y="476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56"/>
            <p:cNvSpPr/>
            <p:nvPr/>
          </p:nvSpPr>
          <p:spPr bwMode="auto">
            <a:xfrm>
              <a:off x="7743691" y="4242633"/>
              <a:ext cx="234500" cy="104076"/>
            </a:xfrm>
            <a:custGeom>
              <a:avLst/>
              <a:gdLst>
                <a:gd name="T0" fmla="*/ 169 w 178"/>
                <a:gd name="T1" fmla="*/ 13 h 79"/>
                <a:gd name="T2" fmla="*/ 106 w 178"/>
                <a:gd name="T3" fmla="*/ 38 h 79"/>
                <a:gd name="T4" fmla="*/ 18 w 178"/>
                <a:gd name="T5" fmla="*/ 0 h 79"/>
                <a:gd name="T6" fmla="*/ 0 w 178"/>
                <a:gd name="T7" fmla="*/ 24 h 79"/>
                <a:gd name="T8" fmla="*/ 88 w 178"/>
                <a:gd name="T9" fmla="*/ 79 h 79"/>
                <a:gd name="T10" fmla="*/ 178 w 178"/>
                <a:gd name="T11" fmla="*/ 66 h 79"/>
                <a:gd name="T12" fmla="*/ 169 w 178"/>
                <a:gd name="T13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79">
                  <a:moveTo>
                    <a:pt x="169" y="13"/>
                  </a:moveTo>
                  <a:lnTo>
                    <a:pt x="106" y="38"/>
                  </a:lnTo>
                  <a:lnTo>
                    <a:pt x="18" y="0"/>
                  </a:lnTo>
                  <a:lnTo>
                    <a:pt x="0" y="24"/>
                  </a:lnTo>
                  <a:lnTo>
                    <a:pt x="88" y="79"/>
                  </a:lnTo>
                  <a:lnTo>
                    <a:pt x="178" y="66"/>
                  </a:lnTo>
                  <a:lnTo>
                    <a:pt x="169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57"/>
            <p:cNvSpPr/>
            <p:nvPr/>
          </p:nvSpPr>
          <p:spPr bwMode="auto">
            <a:xfrm>
              <a:off x="7941303" y="4512703"/>
              <a:ext cx="227913" cy="368876"/>
            </a:xfrm>
            <a:custGeom>
              <a:avLst/>
              <a:gdLst>
                <a:gd name="T0" fmla="*/ 41 w 173"/>
                <a:gd name="T1" fmla="*/ 0 h 280"/>
                <a:gd name="T2" fmla="*/ 140 w 173"/>
                <a:gd name="T3" fmla="*/ 0 h 280"/>
                <a:gd name="T4" fmla="*/ 132 w 173"/>
                <a:gd name="T5" fmla="*/ 156 h 280"/>
                <a:gd name="T6" fmla="*/ 173 w 173"/>
                <a:gd name="T7" fmla="*/ 274 h 280"/>
                <a:gd name="T8" fmla="*/ 126 w 173"/>
                <a:gd name="T9" fmla="*/ 274 h 280"/>
                <a:gd name="T10" fmla="*/ 88 w 173"/>
                <a:gd name="T11" fmla="*/ 153 h 280"/>
                <a:gd name="T12" fmla="*/ 88 w 173"/>
                <a:gd name="T13" fmla="*/ 64 h 280"/>
                <a:gd name="T14" fmla="*/ 51 w 173"/>
                <a:gd name="T15" fmla="*/ 165 h 280"/>
                <a:gd name="T16" fmla="*/ 79 w 173"/>
                <a:gd name="T17" fmla="*/ 280 h 280"/>
                <a:gd name="T18" fmla="*/ 28 w 173"/>
                <a:gd name="T19" fmla="*/ 280 h 280"/>
                <a:gd name="T20" fmla="*/ 0 w 173"/>
                <a:gd name="T21" fmla="*/ 165 h 280"/>
                <a:gd name="T22" fmla="*/ 41 w 173"/>
                <a:gd name="T2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3" h="280">
                  <a:moveTo>
                    <a:pt x="41" y="0"/>
                  </a:moveTo>
                  <a:lnTo>
                    <a:pt x="140" y="0"/>
                  </a:lnTo>
                  <a:lnTo>
                    <a:pt x="132" y="156"/>
                  </a:lnTo>
                  <a:lnTo>
                    <a:pt x="173" y="274"/>
                  </a:lnTo>
                  <a:lnTo>
                    <a:pt x="126" y="274"/>
                  </a:lnTo>
                  <a:lnTo>
                    <a:pt x="88" y="153"/>
                  </a:lnTo>
                  <a:lnTo>
                    <a:pt x="88" y="64"/>
                  </a:lnTo>
                  <a:lnTo>
                    <a:pt x="51" y="165"/>
                  </a:lnTo>
                  <a:lnTo>
                    <a:pt x="79" y="280"/>
                  </a:lnTo>
                  <a:lnTo>
                    <a:pt x="28" y="280"/>
                  </a:lnTo>
                  <a:lnTo>
                    <a:pt x="0" y="16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58"/>
            <p:cNvSpPr/>
            <p:nvPr/>
          </p:nvSpPr>
          <p:spPr bwMode="auto">
            <a:xfrm>
              <a:off x="7932080" y="4881579"/>
              <a:ext cx="113298" cy="26348"/>
            </a:xfrm>
            <a:custGeom>
              <a:avLst/>
              <a:gdLst>
                <a:gd name="T0" fmla="*/ 0 w 86"/>
                <a:gd name="T1" fmla="*/ 20 h 20"/>
                <a:gd name="T2" fmla="*/ 86 w 86"/>
                <a:gd name="T3" fmla="*/ 19 h 20"/>
                <a:gd name="T4" fmla="*/ 86 w 86"/>
                <a:gd name="T5" fmla="*/ 0 h 20"/>
                <a:gd name="T6" fmla="*/ 35 w 86"/>
                <a:gd name="T7" fmla="*/ 0 h 20"/>
                <a:gd name="T8" fmla="*/ 0 w 86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20">
                  <a:moveTo>
                    <a:pt x="0" y="20"/>
                  </a:moveTo>
                  <a:lnTo>
                    <a:pt x="86" y="19"/>
                  </a:lnTo>
                  <a:lnTo>
                    <a:pt x="86" y="0"/>
                  </a:lnTo>
                  <a:lnTo>
                    <a:pt x="3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A2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59"/>
            <p:cNvSpPr/>
            <p:nvPr/>
          </p:nvSpPr>
          <p:spPr bwMode="auto">
            <a:xfrm>
              <a:off x="8057235" y="4871039"/>
              <a:ext cx="113298" cy="30301"/>
            </a:xfrm>
            <a:custGeom>
              <a:avLst/>
              <a:gdLst>
                <a:gd name="T0" fmla="*/ 37 w 86"/>
                <a:gd name="T1" fmla="*/ 2 h 23"/>
                <a:gd name="T2" fmla="*/ 0 w 86"/>
                <a:gd name="T3" fmla="*/ 19 h 23"/>
                <a:gd name="T4" fmla="*/ 86 w 86"/>
                <a:gd name="T5" fmla="*/ 23 h 23"/>
                <a:gd name="T6" fmla="*/ 84 w 86"/>
                <a:gd name="T7" fmla="*/ 0 h 23"/>
                <a:gd name="T8" fmla="*/ 37 w 86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23">
                  <a:moveTo>
                    <a:pt x="37" y="2"/>
                  </a:moveTo>
                  <a:lnTo>
                    <a:pt x="0" y="19"/>
                  </a:lnTo>
                  <a:lnTo>
                    <a:pt x="86" y="23"/>
                  </a:lnTo>
                  <a:lnTo>
                    <a:pt x="84" y="0"/>
                  </a:lnTo>
                  <a:lnTo>
                    <a:pt x="37" y="2"/>
                  </a:lnTo>
                  <a:close/>
                </a:path>
              </a:pathLst>
            </a:custGeom>
            <a:solidFill>
              <a:srgbClr val="A2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60"/>
            <p:cNvSpPr/>
            <p:nvPr/>
          </p:nvSpPr>
          <p:spPr bwMode="auto">
            <a:xfrm>
              <a:off x="8057235" y="4871039"/>
              <a:ext cx="113298" cy="30301"/>
            </a:xfrm>
            <a:custGeom>
              <a:avLst/>
              <a:gdLst>
                <a:gd name="T0" fmla="*/ 37 w 86"/>
                <a:gd name="T1" fmla="*/ 2 h 23"/>
                <a:gd name="T2" fmla="*/ 0 w 86"/>
                <a:gd name="T3" fmla="*/ 19 h 23"/>
                <a:gd name="T4" fmla="*/ 86 w 86"/>
                <a:gd name="T5" fmla="*/ 23 h 23"/>
                <a:gd name="T6" fmla="*/ 84 w 8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23">
                  <a:moveTo>
                    <a:pt x="37" y="2"/>
                  </a:moveTo>
                  <a:lnTo>
                    <a:pt x="0" y="19"/>
                  </a:lnTo>
                  <a:lnTo>
                    <a:pt x="86" y="23"/>
                  </a:lnTo>
                  <a:lnTo>
                    <a:pt x="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61"/>
            <p:cNvSpPr/>
            <p:nvPr/>
          </p:nvSpPr>
          <p:spPr bwMode="auto">
            <a:xfrm>
              <a:off x="8036157" y="4200476"/>
              <a:ext cx="43475" cy="57966"/>
            </a:xfrm>
            <a:custGeom>
              <a:avLst/>
              <a:gdLst>
                <a:gd name="T0" fmla="*/ 0 w 33"/>
                <a:gd name="T1" fmla="*/ 0 h 44"/>
                <a:gd name="T2" fmla="*/ 0 w 33"/>
                <a:gd name="T3" fmla="*/ 44 h 44"/>
                <a:gd name="T4" fmla="*/ 33 w 33"/>
                <a:gd name="T5" fmla="*/ 44 h 44"/>
                <a:gd name="T6" fmla="*/ 31 w 33"/>
                <a:gd name="T7" fmla="*/ 3 h 44"/>
                <a:gd name="T8" fmla="*/ 0 w 33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lnTo>
                    <a:pt x="0" y="44"/>
                  </a:lnTo>
                  <a:lnTo>
                    <a:pt x="33" y="44"/>
                  </a:lnTo>
                  <a:lnTo>
                    <a:pt x="3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62"/>
            <p:cNvSpPr/>
            <p:nvPr/>
          </p:nvSpPr>
          <p:spPr bwMode="auto">
            <a:xfrm>
              <a:off x="7983460" y="4048974"/>
              <a:ext cx="133059" cy="189707"/>
            </a:xfrm>
            <a:custGeom>
              <a:avLst/>
              <a:gdLst>
                <a:gd name="T0" fmla="*/ 95 w 188"/>
                <a:gd name="T1" fmla="*/ 7 h 268"/>
                <a:gd name="T2" fmla="*/ 108 w 188"/>
                <a:gd name="T3" fmla="*/ 8 h 268"/>
                <a:gd name="T4" fmla="*/ 177 w 188"/>
                <a:gd name="T5" fmla="*/ 101 h 268"/>
                <a:gd name="T6" fmla="*/ 133 w 188"/>
                <a:gd name="T7" fmla="*/ 268 h 268"/>
                <a:gd name="T8" fmla="*/ 96 w 188"/>
                <a:gd name="T9" fmla="*/ 263 h 268"/>
                <a:gd name="T10" fmla="*/ 0 w 188"/>
                <a:gd name="T11" fmla="*/ 163 h 268"/>
                <a:gd name="T12" fmla="*/ 0 w 188"/>
                <a:gd name="T13" fmla="*/ 82 h 268"/>
                <a:gd name="T14" fmla="*/ 95 w 188"/>
                <a:gd name="T15" fmla="*/ 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268">
                  <a:moveTo>
                    <a:pt x="95" y="7"/>
                  </a:moveTo>
                  <a:cubicBezTo>
                    <a:pt x="108" y="8"/>
                    <a:pt x="108" y="8"/>
                    <a:pt x="108" y="8"/>
                  </a:cubicBezTo>
                  <a:cubicBezTo>
                    <a:pt x="156" y="15"/>
                    <a:pt x="188" y="58"/>
                    <a:pt x="177" y="101"/>
                  </a:cubicBezTo>
                  <a:cubicBezTo>
                    <a:pt x="133" y="268"/>
                    <a:pt x="133" y="268"/>
                    <a:pt x="133" y="268"/>
                  </a:cubicBezTo>
                  <a:cubicBezTo>
                    <a:pt x="96" y="263"/>
                    <a:pt x="96" y="263"/>
                    <a:pt x="96" y="263"/>
                  </a:cubicBezTo>
                  <a:cubicBezTo>
                    <a:pt x="41" y="257"/>
                    <a:pt x="0" y="214"/>
                    <a:pt x="0" y="16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5"/>
                    <a:pt x="45" y="0"/>
                    <a:pt x="95" y="7"/>
                  </a:cubicBezTo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63"/>
            <p:cNvSpPr/>
            <p:nvPr/>
          </p:nvSpPr>
          <p:spPr bwMode="auto">
            <a:xfrm>
              <a:off x="7951842" y="4014721"/>
              <a:ext cx="202882" cy="194977"/>
            </a:xfrm>
            <a:custGeom>
              <a:avLst/>
              <a:gdLst>
                <a:gd name="T0" fmla="*/ 196 w 285"/>
                <a:gd name="T1" fmla="*/ 273 h 274"/>
                <a:gd name="T2" fmla="*/ 224 w 285"/>
                <a:gd name="T3" fmla="*/ 253 h 274"/>
                <a:gd name="T4" fmla="*/ 280 w 285"/>
                <a:gd name="T5" fmla="*/ 216 h 274"/>
                <a:gd name="T6" fmla="*/ 242 w 285"/>
                <a:gd name="T7" fmla="*/ 162 h 274"/>
                <a:gd name="T8" fmla="*/ 268 w 285"/>
                <a:gd name="T9" fmla="*/ 111 h 274"/>
                <a:gd name="T10" fmla="*/ 217 w 285"/>
                <a:gd name="T11" fmla="*/ 79 h 274"/>
                <a:gd name="T12" fmla="*/ 223 w 285"/>
                <a:gd name="T13" fmla="*/ 53 h 274"/>
                <a:gd name="T14" fmla="*/ 206 w 285"/>
                <a:gd name="T15" fmla="*/ 30 h 274"/>
                <a:gd name="T16" fmla="*/ 175 w 285"/>
                <a:gd name="T17" fmla="*/ 12 h 274"/>
                <a:gd name="T18" fmla="*/ 144 w 285"/>
                <a:gd name="T19" fmla="*/ 27 h 274"/>
                <a:gd name="T20" fmla="*/ 103 w 285"/>
                <a:gd name="T21" fmla="*/ 1 h 274"/>
                <a:gd name="T22" fmla="*/ 61 w 285"/>
                <a:gd name="T23" fmla="*/ 39 h 274"/>
                <a:gd name="T24" fmla="*/ 12 w 285"/>
                <a:gd name="T25" fmla="*/ 41 h 274"/>
                <a:gd name="T26" fmla="*/ 10 w 285"/>
                <a:gd name="T27" fmla="*/ 87 h 274"/>
                <a:gd name="T28" fmla="*/ 59 w 285"/>
                <a:gd name="T29" fmla="*/ 105 h 274"/>
                <a:gd name="T30" fmla="*/ 47 w 285"/>
                <a:gd name="T31" fmla="*/ 143 h 274"/>
                <a:gd name="T32" fmla="*/ 85 w 285"/>
                <a:gd name="T33" fmla="*/ 164 h 274"/>
                <a:gd name="T34" fmla="*/ 126 w 285"/>
                <a:gd name="T35" fmla="*/ 145 h 274"/>
                <a:gd name="T36" fmla="*/ 117 w 285"/>
                <a:gd name="T37" fmla="*/ 180 h 274"/>
                <a:gd name="T38" fmla="*/ 156 w 285"/>
                <a:gd name="T39" fmla="*/ 217 h 274"/>
                <a:gd name="T40" fmla="*/ 172 w 285"/>
                <a:gd name="T41" fmla="*/ 268 h 274"/>
                <a:gd name="T42" fmla="*/ 196 w 285"/>
                <a:gd name="T43" fmla="*/ 273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5" h="274">
                  <a:moveTo>
                    <a:pt x="196" y="273"/>
                  </a:moveTo>
                  <a:cubicBezTo>
                    <a:pt x="209" y="271"/>
                    <a:pt x="220" y="264"/>
                    <a:pt x="224" y="253"/>
                  </a:cubicBezTo>
                  <a:cubicBezTo>
                    <a:pt x="249" y="256"/>
                    <a:pt x="276" y="239"/>
                    <a:pt x="280" y="216"/>
                  </a:cubicBezTo>
                  <a:cubicBezTo>
                    <a:pt x="285" y="193"/>
                    <a:pt x="267" y="168"/>
                    <a:pt x="242" y="162"/>
                  </a:cubicBezTo>
                  <a:cubicBezTo>
                    <a:pt x="262" y="154"/>
                    <a:pt x="274" y="131"/>
                    <a:pt x="268" y="111"/>
                  </a:cubicBezTo>
                  <a:cubicBezTo>
                    <a:pt x="262" y="91"/>
                    <a:pt x="240" y="77"/>
                    <a:pt x="217" y="79"/>
                  </a:cubicBezTo>
                  <a:cubicBezTo>
                    <a:pt x="224" y="73"/>
                    <a:pt x="225" y="62"/>
                    <a:pt x="223" y="53"/>
                  </a:cubicBezTo>
                  <a:cubicBezTo>
                    <a:pt x="220" y="44"/>
                    <a:pt x="213" y="36"/>
                    <a:pt x="206" y="30"/>
                  </a:cubicBezTo>
                  <a:cubicBezTo>
                    <a:pt x="197" y="21"/>
                    <a:pt x="187" y="14"/>
                    <a:pt x="175" y="12"/>
                  </a:cubicBezTo>
                  <a:cubicBezTo>
                    <a:pt x="162" y="11"/>
                    <a:pt x="148" y="16"/>
                    <a:pt x="144" y="27"/>
                  </a:cubicBezTo>
                  <a:cubicBezTo>
                    <a:pt x="138" y="12"/>
                    <a:pt x="121" y="1"/>
                    <a:pt x="103" y="1"/>
                  </a:cubicBezTo>
                  <a:cubicBezTo>
                    <a:pt x="79" y="0"/>
                    <a:pt x="64" y="18"/>
                    <a:pt x="61" y="39"/>
                  </a:cubicBezTo>
                  <a:cubicBezTo>
                    <a:pt x="48" y="27"/>
                    <a:pt x="24" y="29"/>
                    <a:pt x="12" y="41"/>
                  </a:cubicBezTo>
                  <a:cubicBezTo>
                    <a:pt x="0" y="54"/>
                    <a:pt x="0" y="74"/>
                    <a:pt x="10" y="87"/>
                  </a:cubicBezTo>
                  <a:cubicBezTo>
                    <a:pt x="21" y="101"/>
                    <a:pt x="41" y="108"/>
                    <a:pt x="59" y="105"/>
                  </a:cubicBezTo>
                  <a:cubicBezTo>
                    <a:pt x="45" y="112"/>
                    <a:pt x="40" y="130"/>
                    <a:pt x="47" y="143"/>
                  </a:cubicBezTo>
                  <a:cubicBezTo>
                    <a:pt x="53" y="156"/>
                    <a:pt x="69" y="164"/>
                    <a:pt x="85" y="164"/>
                  </a:cubicBezTo>
                  <a:cubicBezTo>
                    <a:pt x="100" y="164"/>
                    <a:pt x="115" y="156"/>
                    <a:pt x="126" y="145"/>
                  </a:cubicBezTo>
                  <a:cubicBezTo>
                    <a:pt x="121" y="157"/>
                    <a:pt x="117" y="168"/>
                    <a:pt x="117" y="180"/>
                  </a:cubicBezTo>
                  <a:cubicBezTo>
                    <a:pt x="117" y="200"/>
                    <a:pt x="132" y="220"/>
                    <a:pt x="156" y="217"/>
                  </a:cubicBezTo>
                  <a:cubicBezTo>
                    <a:pt x="149" y="235"/>
                    <a:pt x="155" y="258"/>
                    <a:pt x="172" y="268"/>
                  </a:cubicBezTo>
                  <a:cubicBezTo>
                    <a:pt x="179" y="272"/>
                    <a:pt x="188" y="274"/>
                    <a:pt x="196" y="273"/>
                  </a:cubicBezTo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464"/>
            <p:cNvSpPr>
              <a:spLocks noChangeArrowheads="1"/>
            </p:cNvSpPr>
            <p:nvPr/>
          </p:nvSpPr>
          <p:spPr bwMode="auto">
            <a:xfrm>
              <a:off x="7992681" y="4496894"/>
              <a:ext cx="133059" cy="15809"/>
            </a:xfrm>
            <a:prstGeom prst="rect">
              <a:avLst/>
            </a:prstGeom>
            <a:solidFill>
              <a:srgbClr val="A2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Freeform 465"/>
          <p:cNvSpPr/>
          <p:nvPr/>
        </p:nvSpPr>
        <p:spPr bwMode="auto">
          <a:xfrm>
            <a:off x="9344313" y="4527666"/>
            <a:ext cx="1024947" cy="256896"/>
          </a:xfrm>
          <a:custGeom>
            <a:avLst/>
            <a:gdLst>
              <a:gd name="T0" fmla="*/ 966 w 1441"/>
              <a:gd name="T1" fmla="*/ 0 h 362"/>
              <a:gd name="T2" fmla="*/ 962 w 1441"/>
              <a:gd name="T3" fmla="*/ 0 h 362"/>
              <a:gd name="T4" fmla="*/ 758 w 1441"/>
              <a:gd name="T5" fmla="*/ 7 h 362"/>
              <a:gd name="T6" fmla="*/ 7 w 1441"/>
              <a:gd name="T7" fmla="*/ 230 h 362"/>
              <a:gd name="T8" fmla="*/ 575 w 1441"/>
              <a:gd name="T9" fmla="*/ 362 h 362"/>
              <a:gd name="T10" fmla="*/ 580 w 1441"/>
              <a:gd name="T11" fmla="*/ 362 h 362"/>
              <a:gd name="T12" fmla="*/ 784 w 1441"/>
              <a:gd name="T13" fmla="*/ 355 h 362"/>
              <a:gd name="T14" fmla="*/ 1441 w 1441"/>
              <a:gd name="T15" fmla="*/ 225 h 362"/>
              <a:gd name="T16" fmla="*/ 1332 w 1441"/>
              <a:gd name="T17" fmla="*/ 56 h 362"/>
              <a:gd name="T18" fmla="*/ 1359 w 1441"/>
              <a:gd name="T19" fmla="*/ 57 h 362"/>
              <a:gd name="T20" fmla="*/ 1424 w 1441"/>
              <a:gd name="T21" fmla="*/ 51 h 362"/>
              <a:gd name="T22" fmla="*/ 966 w 1441"/>
              <a:gd name="T23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1" h="362">
                <a:moveTo>
                  <a:pt x="966" y="0"/>
                </a:moveTo>
                <a:cubicBezTo>
                  <a:pt x="962" y="0"/>
                  <a:pt x="962" y="0"/>
                  <a:pt x="962" y="0"/>
                </a:cubicBezTo>
                <a:cubicBezTo>
                  <a:pt x="897" y="0"/>
                  <a:pt x="828" y="3"/>
                  <a:pt x="758" y="7"/>
                </a:cubicBezTo>
                <a:cubicBezTo>
                  <a:pt x="336" y="34"/>
                  <a:pt x="0" y="134"/>
                  <a:pt x="7" y="230"/>
                </a:cubicBezTo>
                <a:cubicBezTo>
                  <a:pt x="13" y="309"/>
                  <a:pt x="253" y="362"/>
                  <a:pt x="575" y="362"/>
                </a:cubicBezTo>
                <a:cubicBezTo>
                  <a:pt x="580" y="362"/>
                  <a:pt x="580" y="362"/>
                  <a:pt x="580" y="362"/>
                </a:cubicBezTo>
                <a:cubicBezTo>
                  <a:pt x="645" y="362"/>
                  <a:pt x="714" y="360"/>
                  <a:pt x="784" y="355"/>
                </a:cubicBezTo>
                <a:cubicBezTo>
                  <a:pt x="1068" y="337"/>
                  <a:pt x="1314" y="286"/>
                  <a:pt x="1441" y="225"/>
                </a:cubicBezTo>
                <a:cubicBezTo>
                  <a:pt x="1332" y="56"/>
                  <a:pt x="1332" y="56"/>
                  <a:pt x="1332" y="56"/>
                </a:cubicBezTo>
                <a:cubicBezTo>
                  <a:pt x="1341" y="57"/>
                  <a:pt x="1350" y="57"/>
                  <a:pt x="1359" y="57"/>
                </a:cubicBezTo>
                <a:cubicBezTo>
                  <a:pt x="1381" y="57"/>
                  <a:pt x="1403" y="55"/>
                  <a:pt x="1424" y="51"/>
                </a:cubicBezTo>
                <a:cubicBezTo>
                  <a:pt x="1323" y="19"/>
                  <a:pt x="1159" y="0"/>
                  <a:pt x="966" y="0"/>
                </a:cubicBezTo>
              </a:path>
            </a:pathLst>
          </a:custGeom>
          <a:solidFill>
            <a:srgbClr val="DFDE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466"/>
          <p:cNvSpPr/>
          <p:nvPr/>
        </p:nvSpPr>
        <p:spPr bwMode="auto">
          <a:xfrm>
            <a:off x="9387788" y="2129974"/>
            <a:ext cx="351750" cy="2562368"/>
          </a:xfrm>
          <a:custGeom>
            <a:avLst/>
            <a:gdLst>
              <a:gd name="T0" fmla="*/ 466 w 495"/>
              <a:gd name="T1" fmla="*/ 3601 h 3602"/>
              <a:gd name="T2" fmla="*/ 466 w 495"/>
              <a:gd name="T3" fmla="*/ 3601 h 3602"/>
              <a:gd name="T4" fmla="*/ 433 w 495"/>
              <a:gd name="T5" fmla="*/ 3576 h 3602"/>
              <a:gd name="T6" fmla="*/ 1 w 495"/>
              <a:gd name="T7" fmla="*/ 32 h 3602"/>
              <a:gd name="T8" fmla="*/ 28 w 495"/>
              <a:gd name="T9" fmla="*/ 1 h 3602"/>
              <a:gd name="T10" fmla="*/ 61 w 495"/>
              <a:gd name="T11" fmla="*/ 26 h 3602"/>
              <a:gd name="T12" fmla="*/ 493 w 495"/>
              <a:gd name="T13" fmla="*/ 3570 h 3602"/>
              <a:gd name="T14" fmla="*/ 466 w 495"/>
              <a:gd name="T15" fmla="*/ 3601 h 3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5" h="3602">
                <a:moveTo>
                  <a:pt x="466" y="3601"/>
                </a:moveTo>
                <a:cubicBezTo>
                  <a:pt x="466" y="3601"/>
                  <a:pt x="466" y="3601"/>
                  <a:pt x="466" y="3601"/>
                </a:cubicBezTo>
                <a:cubicBezTo>
                  <a:pt x="450" y="3602"/>
                  <a:pt x="435" y="3591"/>
                  <a:pt x="433" y="3576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17"/>
                  <a:pt x="11" y="3"/>
                  <a:pt x="28" y="1"/>
                </a:cubicBezTo>
                <a:cubicBezTo>
                  <a:pt x="44" y="0"/>
                  <a:pt x="59" y="11"/>
                  <a:pt x="61" y="26"/>
                </a:cubicBezTo>
                <a:cubicBezTo>
                  <a:pt x="493" y="3570"/>
                  <a:pt x="493" y="3570"/>
                  <a:pt x="493" y="3570"/>
                </a:cubicBezTo>
                <a:cubicBezTo>
                  <a:pt x="495" y="3585"/>
                  <a:pt x="483" y="3599"/>
                  <a:pt x="466" y="3601"/>
                </a:cubicBezTo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467"/>
          <p:cNvSpPr/>
          <p:nvPr/>
        </p:nvSpPr>
        <p:spPr bwMode="auto">
          <a:xfrm>
            <a:off x="9837026" y="2083864"/>
            <a:ext cx="351750" cy="2562368"/>
          </a:xfrm>
          <a:custGeom>
            <a:avLst/>
            <a:gdLst>
              <a:gd name="T0" fmla="*/ 467 w 495"/>
              <a:gd name="T1" fmla="*/ 3601 h 3603"/>
              <a:gd name="T2" fmla="*/ 467 w 495"/>
              <a:gd name="T3" fmla="*/ 3601 h 3603"/>
              <a:gd name="T4" fmla="*/ 433 w 495"/>
              <a:gd name="T5" fmla="*/ 3577 h 3603"/>
              <a:gd name="T6" fmla="*/ 2 w 495"/>
              <a:gd name="T7" fmla="*/ 32 h 3603"/>
              <a:gd name="T8" fmla="*/ 28 w 495"/>
              <a:gd name="T9" fmla="*/ 2 h 3603"/>
              <a:gd name="T10" fmla="*/ 61 w 495"/>
              <a:gd name="T11" fmla="*/ 26 h 3603"/>
              <a:gd name="T12" fmla="*/ 493 w 495"/>
              <a:gd name="T13" fmla="*/ 3571 h 3603"/>
              <a:gd name="T14" fmla="*/ 467 w 495"/>
              <a:gd name="T15" fmla="*/ 3601 h 3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5" h="3603">
                <a:moveTo>
                  <a:pt x="467" y="3601"/>
                </a:moveTo>
                <a:cubicBezTo>
                  <a:pt x="467" y="3601"/>
                  <a:pt x="467" y="3601"/>
                  <a:pt x="467" y="3601"/>
                </a:cubicBezTo>
                <a:cubicBezTo>
                  <a:pt x="450" y="3603"/>
                  <a:pt x="435" y="3592"/>
                  <a:pt x="433" y="3577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17"/>
                  <a:pt x="12" y="4"/>
                  <a:pt x="28" y="2"/>
                </a:cubicBezTo>
                <a:cubicBezTo>
                  <a:pt x="45" y="0"/>
                  <a:pt x="60" y="11"/>
                  <a:pt x="61" y="26"/>
                </a:cubicBezTo>
                <a:cubicBezTo>
                  <a:pt x="493" y="3571"/>
                  <a:pt x="493" y="3571"/>
                  <a:pt x="493" y="3571"/>
                </a:cubicBezTo>
                <a:cubicBezTo>
                  <a:pt x="495" y="3586"/>
                  <a:pt x="483" y="3599"/>
                  <a:pt x="467" y="3601"/>
                </a:cubicBezTo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468"/>
          <p:cNvSpPr/>
          <p:nvPr/>
        </p:nvSpPr>
        <p:spPr bwMode="auto">
          <a:xfrm>
            <a:off x="9460246" y="2342077"/>
            <a:ext cx="417620" cy="137011"/>
          </a:xfrm>
          <a:custGeom>
            <a:avLst/>
            <a:gdLst>
              <a:gd name="T0" fmla="*/ 317 w 317"/>
              <a:gd name="T1" fmla="*/ 72 h 104"/>
              <a:gd name="T2" fmla="*/ 9 w 317"/>
              <a:gd name="T3" fmla="*/ 104 h 104"/>
              <a:gd name="T4" fmla="*/ 0 w 317"/>
              <a:gd name="T5" fmla="*/ 32 h 104"/>
              <a:gd name="T6" fmla="*/ 308 w 317"/>
              <a:gd name="T7" fmla="*/ 0 h 104"/>
              <a:gd name="T8" fmla="*/ 317 w 317"/>
              <a:gd name="T9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104">
                <a:moveTo>
                  <a:pt x="317" y="72"/>
                </a:moveTo>
                <a:lnTo>
                  <a:pt x="9" y="104"/>
                </a:lnTo>
                <a:lnTo>
                  <a:pt x="0" y="32"/>
                </a:lnTo>
                <a:lnTo>
                  <a:pt x="308" y="0"/>
                </a:lnTo>
                <a:lnTo>
                  <a:pt x="317" y="72"/>
                </a:lnTo>
                <a:close/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469"/>
          <p:cNvSpPr/>
          <p:nvPr/>
        </p:nvSpPr>
        <p:spPr bwMode="auto">
          <a:xfrm>
            <a:off x="9507673" y="2728080"/>
            <a:ext cx="417620" cy="135694"/>
          </a:xfrm>
          <a:custGeom>
            <a:avLst/>
            <a:gdLst>
              <a:gd name="T0" fmla="*/ 317 w 317"/>
              <a:gd name="T1" fmla="*/ 72 h 103"/>
              <a:gd name="T2" fmla="*/ 8 w 317"/>
              <a:gd name="T3" fmla="*/ 103 h 103"/>
              <a:gd name="T4" fmla="*/ 0 w 317"/>
              <a:gd name="T5" fmla="*/ 31 h 103"/>
              <a:gd name="T6" fmla="*/ 308 w 317"/>
              <a:gd name="T7" fmla="*/ 0 h 103"/>
              <a:gd name="T8" fmla="*/ 317 w 317"/>
              <a:gd name="T9" fmla="*/ 7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103">
                <a:moveTo>
                  <a:pt x="317" y="72"/>
                </a:moveTo>
                <a:lnTo>
                  <a:pt x="8" y="103"/>
                </a:lnTo>
                <a:lnTo>
                  <a:pt x="0" y="31"/>
                </a:lnTo>
                <a:lnTo>
                  <a:pt x="308" y="0"/>
                </a:lnTo>
                <a:lnTo>
                  <a:pt x="317" y="72"/>
                </a:lnTo>
                <a:close/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470"/>
          <p:cNvSpPr/>
          <p:nvPr/>
        </p:nvSpPr>
        <p:spPr bwMode="auto">
          <a:xfrm>
            <a:off x="9557734" y="3141747"/>
            <a:ext cx="417620" cy="137011"/>
          </a:xfrm>
          <a:custGeom>
            <a:avLst/>
            <a:gdLst>
              <a:gd name="T0" fmla="*/ 317 w 317"/>
              <a:gd name="T1" fmla="*/ 72 h 104"/>
              <a:gd name="T2" fmla="*/ 9 w 317"/>
              <a:gd name="T3" fmla="*/ 104 h 104"/>
              <a:gd name="T4" fmla="*/ 0 w 317"/>
              <a:gd name="T5" fmla="*/ 31 h 104"/>
              <a:gd name="T6" fmla="*/ 308 w 317"/>
              <a:gd name="T7" fmla="*/ 0 h 104"/>
              <a:gd name="T8" fmla="*/ 317 w 317"/>
              <a:gd name="T9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104">
                <a:moveTo>
                  <a:pt x="317" y="72"/>
                </a:moveTo>
                <a:lnTo>
                  <a:pt x="9" y="104"/>
                </a:lnTo>
                <a:lnTo>
                  <a:pt x="0" y="31"/>
                </a:lnTo>
                <a:lnTo>
                  <a:pt x="308" y="0"/>
                </a:lnTo>
                <a:lnTo>
                  <a:pt x="317" y="72"/>
                </a:lnTo>
                <a:close/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471"/>
          <p:cNvSpPr/>
          <p:nvPr/>
        </p:nvSpPr>
        <p:spPr bwMode="auto">
          <a:xfrm>
            <a:off x="9602526" y="3514575"/>
            <a:ext cx="418937" cy="138329"/>
          </a:xfrm>
          <a:custGeom>
            <a:avLst/>
            <a:gdLst>
              <a:gd name="T0" fmla="*/ 318 w 318"/>
              <a:gd name="T1" fmla="*/ 73 h 105"/>
              <a:gd name="T2" fmla="*/ 9 w 318"/>
              <a:gd name="T3" fmla="*/ 105 h 105"/>
              <a:gd name="T4" fmla="*/ 0 w 318"/>
              <a:gd name="T5" fmla="*/ 32 h 105"/>
              <a:gd name="T6" fmla="*/ 309 w 318"/>
              <a:gd name="T7" fmla="*/ 0 h 105"/>
              <a:gd name="T8" fmla="*/ 318 w 318"/>
              <a:gd name="T9" fmla="*/ 7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05">
                <a:moveTo>
                  <a:pt x="318" y="73"/>
                </a:moveTo>
                <a:lnTo>
                  <a:pt x="9" y="105"/>
                </a:lnTo>
                <a:lnTo>
                  <a:pt x="0" y="32"/>
                </a:lnTo>
                <a:lnTo>
                  <a:pt x="309" y="0"/>
                </a:lnTo>
                <a:lnTo>
                  <a:pt x="318" y="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472"/>
          <p:cNvSpPr/>
          <p:nvPr/>
        </p:nvSpPr>
        <p:spPr bwMode="auto">
          <a:xfrm>
            <a:off x="9648636" y="3888720"/>
            <a:ext cx="417620" cy="137011"/>
          </a:xfrm>
          <a:custGeom>
            <a:avLst/>
            <a:gdLst>
              <a:gd name="T0" fmla="*/ 317 w 317"/>
              <a:gd name="T1" fmla="*/ 73 h 104"/>
              <a:gd name="T2" fmla="*/ 9 w 317"/>
              <a:gd name="T3" fmla="*/ 104 h 104"/>
              <a:gd name="T4" fmla="*/ 0 w 317"/>
              <a:gd name="T5" fmla="*/ 32 h 104"/>
              <a:gd name="T6" fmla="*/ 309 w 317"/>
              <a:gd name="T7" fmla="*/ 0 h 104"/>
              <a:gd name="T8" fmla="*/ 317 w 317"/>
              <a:gd name="T9" fmla="*/ 7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104">
                <a:moveTo>
                  <a:pt x="317" y="73"/>
                </a:moveTo>
                <a:lnTo>
                  <a:pt x="9" y="104"/>
                </a:lnTo>
                <a:lnTo>
                  <a:pt x="0" y="32"/>
                </a:lnTo>
                <a:lnTo>
                  <a:pt x="309" y="0"/>
                </a:lnTo>
                <a:lnTo>
                  <a:pt x="317" y="73"/>
                </a:lnTo>
                <a:close/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474"/>
          <p:cNvSpPr/>
          <p:nvPr/>
        </p:nvSpPr>
        <p:spPr bwMode="auto">
          <a:xfrm>
            <a:off x="9365392" y="2119435"/>
            <a:ext cx="353067" cy="2562368"/>
          </a:xfrm>
          <a:custGeom>
            <a:avLst/>
            <a:gdLst>
              <a:gd name="T0" fmla="*/ 467 w 495"/>
              <a:gd name="T1" fmla="*/ 3601 h 3602"/>
              <a:gd name="T2" fmla="*/ 467 w 495"/>
              <a:gd name="T3" fmla="*/ 3601 h 3602"/>
              <a:gd name="T4" fmla="*/ 434 w 495"/>
              <a:gd name="T5" fmla="*/ 3576 h 3602"/>
              <a:gd name="T6" fmla="*/ 2 w 495"/>
              <a:gd name="T7" fmla="*/ 32 h 3602"/>
              <a:gd name="T8" fmla="*/ 28 w 495"/>
              <a:gd name="T9" fmla="*/ 1 h 3602"/>
              <a:gd name="T10" fmla="*/ 62 w 495"/>
              <a:gd name="T11" fmla="*/ 26 h 3602"/>
              <a:gd name="T12" fmla="*/ 493 w 495"/>
              <a:gd name="T13" fmla="*/ 3570 h 3602"/>
              <a:gd name="T14" fmla="*/ 467 w 495"/>
              <a:gd name="T15" fmla="*/ 3601 h 3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5" h="3602">
                <a:moveTo>
                  <a:pt x="467" y="3601"/>
                </a:moveTo>
                <a:cubicBezTo>
                  <a:pt x="467" y="3601"/>
                  <a:pt x="467" y="3601"/>
                  <a:pt x="467" y="3601"/>
                </a:cubicBezTo>
                <a:cubicBezTo>
                  <a:pt x="450" y="3602"/>
                  <a:pt x="435" y="3592"/>
                  <a:pt x="434" y="3576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17"/>
                  <a:pt x="12" y="3"/>
                  <a:pt x="28" y="1"/>
                </a:cubicBezTo>
                <a:cubicBezTo>
                  <a:pt x="45" y="0"/>
                  <a:pt x="60" y="11"/>
                  <a:pt x="62" y="26"/>
                </a:cubicBezTo>
                <a:cubicBezTo>
                  <a:pt x="493" y="3570"/>
                  <a:pt x="493" y="3570"/>
                  <a:pt x="493" y="3570"/>
                </a:cubicBezTo>
                <a:cubicBezTo>
                  <a:pt x="495" y="3585"/>
                  <a:pt x="483" y="3599"/>
                  <a:pt x="467" y="360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475"/>
          <p:cNvSpPr/>
          <p:nvPr/>
        </p:nvSpPr>
        <p:spPr bwMode="auto">
          <a:xfrm>
            <a:off x="9814630" y="2073325"/>
            <a:ext cx="351750" cy="2562368"/>
          </a:xfrm>
          <a:custGeom>
            <a:avLst/>
            <a:gdLst>
              <a:gd name="T0" fmla="*/ 467 w 495"/>
              <a:gd name="T1" fmla="*/ 3601 h 3603"/>
              <a:gd name="T2" fmla="*/ 467 w 495"/>
              <a:gd name="T3" fmla="*/ 3601 h 3603"/>
              <a:gd name="T4" fmla="*/ 434 w 495"/>
              <a:gd name="T5" fmla="*/ 3577 h 3603"/>
              <a:gd name="T6" fmla="*/ 2 w 495"/>
              <a:gd name="T7" fmla="*/ 32 h 3603"/>
              <a:gd name="T8" fmla="*/ 29 w 495"/>
              <a:gd name="T9" fmla="*/ 2 h 3603"/>
              <a:gd name="T10" fmla="*/ 62 w 495"/>
              <a:gd name="T11" fmla="*/ 26 h 3603"/>
              <a:gd name="T12" fmla="*/ 494 w 495"/>
              <a:gd name="T13" fmla="*/ 3571 h 3603"/>
              <a:gd name="T14" fmla="*/ 467 w 495"/>
              <a:gd name="T15" fmla="*/ 3601 h 3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95" h="3603">
                <a:moveTo>
                  <a:pt x="467" y="3601"/>
                </a:moveTo>
                <a:cubicBezTo>
                  <a:pt x="467" y="3601"/>
                  <a:pt x="467" y="3601"/>
                  <a:pt x="467" y="3601"/>
                </a:cubicBezTo>
                <a:cubicBezTo>
                  <a:pt x="451" y="3603"/>
                  <a:pt x="436" y="3592"/>
                  <a:pt x="434" y="3577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17"/>
                  <a:pt x="12" y="4"/>
                  <a:pt x="29" y="2"/>
                </a:cubicBezTo>
                <a:cubicBezTo>
                  <a:pt x="45" y="0"/>
                  <a:pt x="60" y="11"/>
                  <a:pt x="62" y="26"/>
                </a:cubicBezTo>
                <a:cubicBezTo>
                  <a:pt x="494" y="3571"/>
                  <a:pt x="494" y="3571"/>
                  <a:pt x="494" y="3571"/>
                </a:cubicBezTo>
                <a:cubicBezTo>
                  <a:pt x="495" y="3586"/>
                  <a:pt x="484" y="3600"/>
                  <a:pt x="467" y="360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476"/>
          <p:cNvSpPr/>
          <p:nvPr/>
        </p:nvSpPr>
        <p:spPr bwMode="auto">
          <a:xfrm>
            <a:off x="9437850" y="2332856"/>
            <a:ext cx="418937" cy="137011"/>
          </a:xfrm>
          <a:custGeom>
            <a:avLst/>
            <a:gdLst>
              <a:gd name="T0" fmla="*/ 318 w 318"/>
              <a:gd name="T1" fmla="*/ 72 h 104"/>
              <a:gd name="T2" fmla="*/ 9 w 318"/>
              <a:gd name="T3" fmla="*/ 104 h 104"/>
              <a:gd name="T4" fmla="*/ 0 w 318"/>
              <a:gd name="T5" fmla="*/ 31 h 104"/>
              <a:gd name="T6" fmla="*/ 309 w 318"/>
              <a:gd name="T7" fmla="*/ 0 h 104"/>
              <a:gd name="T8" fmla="*/ 318 w 318"/>
              <a:gd name="T9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04">
                <a:moveTo>
                  <a:pt x="318" y="72"/>
                </a:moveTo>
                <a:lnTo>
                  <a:pt x="9" y="104"/>
                </a:lnTo>
                <a:lnTo>
                  <a:pt x="0" y="31"/>
                </a:lnTo>
                <a:lnTo>
                  <a:pt x="309" y="0"/>
                </a:lnTo>
                <a:lnTo>
                  <a:pt x="318" y="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477"/>
          <p:cNvSpPr/>
          <p:nvPr/>
        </p:nvSpPr>
        <p:spPr bwMode="auto">
          <a:xfrm>
            <a:off x="9485277" y="2717540"/>
            <a:ext cx="418937" cy="137011"/>
          </a:xfrm>
          <a:custGeom>
            <a:avLst/>
            <a:gdLst>
              <a:gd name="T0" fmla="*/ 318 w 318"/>
              <a:gd name="T1" fmla="*/ 73 h 104"/>
              <a:gd name="T2" fmla="*/ 9 w 318"/>
              <a:gd name="T3" fmla="*/ 104 h 104"/>
              <a:gd name="T4" fmla="*/ 0 w 318"/>
              <a:gd name="T5" fmla="*/ 32 h 104"/>
              <a:gd name="T6" fmla="*/ 309 w 318"/>
              <a:gd name="T7" fmla="*/ 0 h 104"/>
              <a:gd name="T8" fmla="*/ 318 w 318"/>
              <a:gd name="T9" fmla="*/ 7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04">
                <a:moveTo>
                  <a:pt x="318" y="73"/>
                </a:moveTo>
                <a:lnTo>
                  <a:pt x="9" y="104"/>
                </a:lnTo>
                <a:lnTo>
                  <a:pt x="0" y="32"/>
                </a:lnTo>
                <a:lnTo>
                  <a:pt x="309" y="0"/>
                </a:lnTo>
                <a:lnTo>
                  <a:pt x="318" y="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478"/>
          <p:cNvSpPr/>
          <p:nvPr/>
        </p:nvSpPr>
        <p:spPr bwMode="auto">
          <a:xfrm>
            <a:off x="9535339" y="3131208"/>
            <a:ext cx="418937" cy="137011"/>
          </a:xfrm>
          <a:custGeom>
            <a:avLst/>
            <a:gdLst>
              <a:gd name="T0" fmla="*/ 318 w 318"/>
              <a:gd name="T1" fmla="*/ 73 h 104"/>
              <a:gd name="T2" fmla="*/ 9 w 318"/>
              <a:gd name="T3" fmla="*/ 104 h 104"/>
              <a:gd name="T4" fmla="*/ 0 w 318"/>
              <a:gd name="T5" fmla="*/ 32 h 104"/>
              <a:gd name="T6" fmla="*/ 309 w 318"/>
              <a:gd name="T7" fmla="*/ 0 h 104"/>
              <a:gd name="T8" fmla="*/ 318 w 318"/>
              <a:gd name="T9" fmla="*/ 7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04">
                <a:moveTo>
                  <a:pt x="318" y="73"/>
                </a:moveTo>
                <a:lnTo>
                  <a:pt x="9" y="104"/>
                </a:lnTo>
                <a:lnTo>
                  <a:pt x="0" y="32"/>
                </a:lnTo>
                <a:lnTo>
                  <a:pt x="309" y="0"/>
                </a:lnTo>
                <a:lnTo>
                  <a:pt x="318" y="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479"/>
          <p:cNvSpPr/>
          <p:nvPr/>
        </p:nvSpPr>
        <p:spPr bwMode="auto">
          <a:xfrm>
            <a:off x="9581448" y="3505353"/>
            <a:ext cx="417620" cy="137011"/>
          </a:xfrm>
          <a:custGeom>
            <a:avLst/>
            <a:gdLst>
              <a:gd name="T0" fmla="*/ 317 w 317"/>
              <a:gd name="T1" fmla="*/ 72 h 104"/>
              <a:gd name="T2" fmla="*/ 9 w 317"/>
              <a:gd name="T3" fmla="*/ 104 h 104"/>
              <a:gd name="T4" fmla="*/ 0 w 317"/>
              <a:gd name="T5" fmla="*/ 32 h 104"/>
              <a:gd name="T6" fmla="*/ 308 w 317"/>
              <a:gd name="T7" fmla="*/ 0 h 104"/>
              <a:gd name="T8" fmla="*/ 317 w 317"/>
              <a:gd name="T9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104">
                <a:moveTo>
                  <a:pt x="317" y="72"/>
                </a:moveTo>
                <a:lnTo>
                  <a:pt x="9" y="104"/>
                </a:lnTo>
                <a:lnTo>
                  <a:pt x="0" y="32"/>
                </a:lnTo>
                <a:lnTo>
                  <a:pt x="308" y="0"/>
                </a:lnTo>
                <a:lnTo>
                  <a:pt x="317" y="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480"/>
          <p:cNvSpPr/>
          <p:nvPr/>
        </p:nvSpPr>
        <p:spPr bwMode="auto">
          <a:xfrm>
            <a:off x="9627558" y="3879499"/>
            <a:ext cx="417620" cy="137011"/>
          </a:xfrm>
          <a:custGeom>
            <a:avLst/>
            <a:gdLst>
              <a:gd name="T0" fmla="*/ 317 w 317"/>
              <a:gd name="T1" fmla="*/ 72 h 104"/>
              <a:gd name="T2" fmla="*/ 8 w 317"/>
              <a:gd name="T3" fmla="*/ 104 h 104"/>
              <a:gd name="T4" fmla="*/ 0 w 317"/>
              <a:gd name="T5" fmla="*/ 31 h 104"/>
              <a:gd name="T6" fmla="*/ 308 w 317"/>
              <a:gd name="T7" fmla="*/ 0 h 104"/>
              <a:gd name="T8" fmla="*/ 317 w 317"/>
              <a:gd name="T9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104">
                <a:moveTo>
                  <a:pt x="317" y="72"/>
                </a:moveTo>
                <a:lnTo>
                  <a:pt x="8" y="104"/>
                </a:lnTo>
                <a:lnTo>
                  <a:pt x="0" y="31"/>
                </a:lnTo>
                <a:lnTo>
                  <a:pt x="308" y="0"/>
                </a:lnTo>
                <a:lnTo>
                  <a:pt x="317" y="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473"/>
          <p:cNvSpPr/>
          <p:nvPr/>
        </p:nvSpPr>
        <p:spPr bwMode="auto">
          <a:xfrm>
            <a:off x="9715823" y="4297287"/>
            <a:ext cx="418937" cy="137011"/>
          </a:xfrm>
          <a:custGeom>
            <a:avLst/>
            <a:gdLst>
              <a:gd name="T0" fmla="*/ 318 w 318"/>
              <a:gd name="T1" fmla="*/ 72 h 104"/>
              <a:gd name="T2" fmla="*/ 9 w 318"/>
              <a:gd name="T3" fmla="*/ 104 h 104"/>
              <a:gd name="T4" fmla="*/ 0 w 318"/>
              <a:gd name="T5" fmla="*/ 31 h 104"/>
              <a:gd name="T6" fmla="*/ 309 w 318"/>
              <a:gd name="T7" fmla="*/ 0 h 104"/>
              <a:gd name="T8" fmla="*/ 318 w 318"/>
              <a:gd name="T9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04">
                <a:moveTo>
                  <a:pt x="318" y="72"/>
                </a:moveTo>
                <a:lnTo>
                  <a:pt x="9" y="104"/>
                </a:lnTo>
                <a:lnTo>
                  <a:pt x="0" y="31"/>
                </a:lnTo>
                <a:lnTo>
                  <a:pt x="309" y="0"/>
                </a:lnTo>
                <a:lnTo>
                  <a:pt x="318" y="72"/>
                </a:lnTo>
                <a:close/>
              </a:path>
            </a:pathLst>
          </a:custGeom>
          <a:solidFill>
            <a:srgbClr val="5A44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481"/>
          <p:cNvSpPr/>
          <p:nvPr/>
        </p:nvSpPr>
        <p:spPr bwMode="auto">
          <a:xfrm>
            <a:off x="9694745" y="4286748"/>
            <a:ext cx="418937" cy="137011"/>
          </a:xfrm>
          <a:custGeom>
            <a:avLst/>
            <a:gdLst>
              <a:gd name="T0" fmla="*/ 318 w 318"/>
              <a:gd name="T1" fmla="*/ 73 h 104"/>
              <a:gd name="T2" fmla="*/ 9 w 318"/>
              <a:gd name="T3" fmla="*/ 104 h 104"/>
              <a:gd name="T4" fmla="*/ 0 w 318"/>
              <a:gd name="T5" fmla="*/ 32 h 104"/>
              <a:gd name="T6" fmla="*/ 308 w 318"/>
              <a:gd name="T7" fmla="*/ 0 h 104"/>
              <a:gd name="T8" fmla="*/ 318 w 318"/>
              <a:gd name="T9" fmla="*/ 7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8" h="104">
                <a:moveTo>
                  <a:pt x="318" y="73"/>
                </a:moveTo>
                <a:lnTo>
                  <a:pt x="9" y="104"/>
                </a:lnTo>
                <a:lnTo>
                  <a:pt x="0" y="32"/>
                </a:lnTo>
                <a:lnTo>
                  <a:pt x="308" y="0"/>
                </a:lnTo>
                <a:lnTo>
                  <a:pt x="318" y="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7" name="组合 496"/>
          <p:cNvGrpSpPr/>
          <p:nvPr/>
        </p:nvGrpSpPr>
        <p:grpSpPr>
          <a:xfrm>
            <a:off x="9829700" y="3162679"/>
            <a:ext cx="2038696" cy="2574226"/>
            <a:chOff x="9306040" y="2959574"/>
            <a:chExt cx="2038696" cy="2574226"/>
          </a:xfrm>
        </p:grpSpPr>
        <p:sp>
          <p:nvSpPr>
            <p:cNvPr id="77" name="Freeform 482"/>
            <p:cNvSpPr/>
            <p:nvPr/>
          </p:nvSpPr>
          <p:spPr bwMode="auto">
            <a:xfrm>
              <a:off x="10014808" y="5395471"/>
              <a:ext cx="602058" cy="138329"/>
            </a:xfrm>
            <a:custGeom>
              <a:avLst/>
              <a:gdLst>
                <a:gd name="T0" fmla="*/ 423 w 846"/>
                <a:gd name="T1" fmla="*/ 0 h 193"/>
                <a:gd name="T2" fmla="*/ 0 w 846"/>
                <a:gd name="T3" fmla="*/ 96 h 193"/>
                <a:gd name="T4" fmla="*/ 0 w 846"/>
                <a:gd name="T5" fmla="*/ 97 h 193"/>
                <a:gd name="T6" fmla="*/ 423 w 846"/>
                <a:gd name="T7" fmla="*/ 193 h 193"/>
                <a:gd name="T8" fmla="*/ 846 w 846"/>
                <a:gd name="T9" fmla="*/ 96 h 193"/>
                <a:gd name="T10" fmla="*/ 423 w 846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6" h="193">
                  <a:moveTo>
                    <a:pt x="423" y="0"/>
                  </a:moveTo>
                  <a:cubicBezTo>
                    <a:pt x="190" y="0"/>
                    <a:pt x="1" y="43"/>
                    <a:pt x="0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150"/>
                    <a:pt x="190" y="193"/>
                    <a:pt x="423" y="193"/>
                  </a:cubicBezTo>
                  <a:cubicBezTo>
                    <a:pt x="656" y="193"/>
                    <a:pt x="846" y="150"/>
                    <a:pt x="846" y="96"/>
                  </a:cubicBezTo>
                  <a:cubicBezTo>
                    <a:pt x="846" y="43"/>
                    <a:pt x="656" y="0"/>
                    <a:pt x="423" y="0"/>
                  </a:cubicBezTo>
                </a:path>
              </a:pathLst>
            </a:custGeom>
            <a:solidFill>
              <a:srgbClr val="DF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83"/>
            <p:cNvSpPr/>
            <p:nvPr/>
          </p:nvSpPr>
          <p:spPr bwMode="auto">
            <a:xfrm>
              <a:off x="9330411" y="2987240"/>
              <a:ext cx="2014325" cy="1845696"/>
            </a:xfrm>
            <a:custGeom>
              <a:avLst/>
              <a:gdLst>
                <a:gd name="T0" fmla="*/ 2302 w 2833"/>
                <a:gd name="T1" fmla="*/ 1196 h 2595"/>
                <a:gd name="T2" fmla="*/ 1759 w 2833"/>
                <a:gd name="T3" fmla="*/ 841 h 2595"/>
                <a:gd name="T4" fmla="*/ 1763 w 2833"/>
                <a:gd name="T5" fmla="*/ 826 h 2595"/>
                <a:gd name="T6" fmla="*/ 2160 w 2833"/>
                <a:gd name="T7" fmla="*/ 590 h 2595"/>
                <a:gd name="T8" fmla="*/ 1777 w 2833"/>
                <a:gd name="T9" fmla="*/ 0 h 2595"/>
                <a:gd name="T10" fmla="*/ 1088 w 2833"/>
                <a:gd name="T11" fmla="*/ 375 h 2595"/>
                <a:gd name="T12" fmla="*/ 1386 w 2833"/>
                <a:gd name="T13" fmla="*/ 773 h 2595"/>
                <a:gd name="T14" fmla="*/ 1382 w 2833"/>
                <a:gd name="T15" fmla="*/ 788 h 2595"/>
                <a:gd name="T16" fmla="*/ 720 w 2833"/>
                <a:gd name="T17" fmla="*/ 864 h 2595"/>
                <a:gd name="T18" fmla="*/ 688 w 2833"/>
                <a:gd name="T19" fmla="*/ 592 h 2595"/>
                <a:gd name="T20" fmla="*/ 0 w 2833"/>
                <a:gd name="T21" fmla="*/ 967 h 2595"/>
                <a:gd name="T22" fmla="*/ 379 w 2833"/>
                <a:gd name="T23" fmla="*/ 1551 h 2595"/>
                <a:gd name="T24" fmla="*/ 789 w 2833"/>
                <a:gd name="T25" fmla="*/ 1356 h 2595"/>
                <a:gd name="T26" fmla="*/ 805 w 2833"/>
                <a:gd name="T27" fmla="*/ 1360 h 2595"/>
                <a:gd name="T28" fmla="*/ 887 w 2833"/>
                <a:gd name="T29" fmla="*/ 1966 h 2595"/>
                <a:gd name="T30" fmla="*/ 677 w 2833"/>
                <a:gd name="T31" fmla="*/ 2011 h 2595"/>
                <a:gd name="T32" fmla="*/ 1056 w 2833"/>
                <a:gd name="T33" fmla="*/ 2595 h 2595"/>
                <a:gd name="T34" fmla="*/ 2833 w 2833"/>
                <a:gd name="T35" fmla="*/ 1627 h 2595"/>
                <a:gd name="T36" fmla="*/ 2450 w 2833"/>
                <a:gd name="T37" fmla="*/ 1037 h 2595"/>
                <a:gd name="T38" fmla="*/ 2302 w 2833"/>
                <a:gd name="T39" fmla="*/ 1196 h 2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3" h="2595">
                  <a:moveTo>
                    <a:pt x="2302" y="1196"/>
                  </a:moveTo>
                  <a:cubicBezTo>
                    <a:pt x="2062" y="1326"/>
                    <a:pt x="1724" y="1171"/>
                    <a:pt x="1759" y="841"/>
                  </a:cubicBezTo>
                  <a:cubicBezTo>
                    <a:pt x="1760" y="836"/>
                    <a:pt x="1761" y="830"/>
                    <a:pt x="1763" y="826"/>
                  </a:cubicBezTo>
                  <a:cubicBezTo>
                    <a:pt x="1846" y="643"/>
                    <a:pt x="2010" y="574"/>
                    <a:pt x="2160" y="590"/>
                  </a:cubicBezTo>
                  <a:cubicBezTo>
                    <a:pt x="1777" y="0"/>
                    <a:pt x="1777" y="0"/>
                    <a:pt x="1777" y="0"/>
                  </a:cubicBezTo>
                  <a:cubicBezTo>
                    <a:pt x="1088" y="375"/>
                    <a:pt x="1088" y="375"/>
                    <a:pt x="1088" y="375"/>
                  </a:cubicBezTo>
                  <a:cubicBezTo>
                    <a:pt x="1262" y="403"/>
                    <a:pt x="1411" y="546"/>
                    <a:pt x="1386" y="773"/>
                  </a:cubicBezTo>
                  <a:cubicBezTo>
                    <a:pt x="1386" y="778"/>
                    <a:pt x="1384" y="783"/>
                    <a:pt x="1382" y="788"/>
                  </a:cubicBezTo>
                  <a:cubicBezTo>
                    <a:pt x="1241" y="1095"/>
                    <a:pt x="862" y="1083"/>
                    <a:pt x="720" y="864"/>
                  </a:cubicBezTo>
                  <a:cubicBezTo>
                    <a:pt x="664" y="779"/>
                    <a:pt x="656" y="680"/>
                    <a:pt x="688" y="592"/>
                  </a:cubicBezTo>
                  <a:cubicBezTo>
                    <a:pt x="0" y="967"/>
                    <a:pt x="0" y="967"/>
                    <a:pt x="0" y="967"/>
                  </a:cubicBezTo>
                  <a:cubicBezTo>
                    <a:pt x="379" y="1551"/>
                    <a:pt x="379" y="1551"/>
                    <a:pt x="379" y="1551"/>
                  </a:cubicBezTo>
                  <a:cubicBezTo>
                    <a:pt x="439" y="1428"/>
                    <a:pt x="581" y="1336"/>
                    <a:pt x="789" y="1356"/>
                  </a:cubicBezTo>
                  <a:cubicBezTo>
                    <a:pt x="794" y="1357"/>
                    <a:pt x="800" y="1358"/>
                    <a:pt x="805" y="1360"/>
                  </a:cubicBezTo>
                  <a:cubicBezTo>
                    <a:pt x="1139" y="1490"/>
                    <a:pt x="1126" y="1836"/>
                    <a:pt x="887" y="1966"/>
                  </a:cubicBezTo>
                  <a:cubicBezTo>
                    <a:pt x="821" y="2002"/>
                    <a:pt x="748" y="2016"/>
                    <a:pt x="677" y="2011"/>
                  </a:cubicBezTo>
                  <a:cubicBezTo>
                    <a:pt x="1056" y="2595"/>
                    <a:pt x="1056" y="2595"/>
                    <a:pt x="1056" y="2595"/>
                  </a:cubicBezTo>
                  <a:cubicBezTo>
                    <a:pt x="2833" y="1627"/>
                    <a:pt x="2833" y="1627"/>
                    <a:pt x="2833" y="1627"/>
                  </a:cubicBezTo>
                  <a:cubicBezTo>
                    <a:pt x="2450" y="1037"/>
                    <a:pt x="2450" y="1037"/>
                    <a:pt x="2450" y="1037"/>
                  </a:cubicBezTo>
                  <a:cubicBezTo>
                    <a:pt x="2422" y="1101"/>
                    <a:pt x="2371" y="1158"/>
                    <a:pt x="2302" y="119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84"/>
            <p:cNvSpPr/>
            <p:nvPr/>
          </p:nvSpPr>
          <p:spPr bwMode="auto">
            <a:xfrm>
              <a:off x="9307358" y="2960892"/>
              <a:ext cx="2015642" cy="1845696"/>
            </a:xfrm>
            <a:custGeom>
              <a:avLst/>
              <a:gdLst>
                <a:gd name="T0" fmla="*/ 2302 w 2833"/>
                <a:gd name="T1" fmla="*/ 1196 h 2595"/>
                <a:gd name="T2" fmla="*/ 1760 w 2833"/>
                <a:gd name="T3" fmla="*/ 841 h 2595"/>
                <a:gd name="T4" fmla="*/ 1764 w 2833"/>
                <a:gd name="T5" fmla="*/ 826 h 2595"/>
                <a:gd name="T6" fmla="*/ 2160 w 2833"/>
                <a:gd name="T7" fmla="*/ 590 h 2595"/>
                <a:gd name="T8" fmla="*/ 1777 w 2833"/>
                <a:gd name="T9" fmla="*/ 0 h 2595"/>
                <a:gd name="T10" fmla="*/ 1089 w 2833"/>
                <a:gd name="T11" fmla="*/ 375 h 2595"/>
                <a:gd name="T12" fmla="*/ 1387 w 2833"/>
                <a:gd name="T13" fmla="*/ 773 h 2595"/>
                <a:gd name="T14" fmla="*/ 1382 w 2833"/>
                <a:gd name="T15" fmla="*/ 788 h 2595"/>
                <a:gd name="T16" fmla="*/ 720 w 2833"/>
                <a:gd name="T17" fmla="*/ 864 h 2595"/>
                <a:gd name="T18" fmla="*/ 689 w 2833"/>
                <a:gd name="T19" fmla="*/ 592 h 2595"/>
                <a:gd name="T20" fmla="*/ 0 w 2833"/>
                <a:gd name="T21" fmla="*/ 967 h 2595"/>
                <a:gd name="T22" fmla="*/ 379 w 2833"/>
                <a:gd name="T23" fmla="*/ 1551 h 2595"/>
                <a:gd name="T24" fmla="*/ 789 w 2833"/>
                <a:gd name="T25" fmla="*/ 1356 h 2595"/>
                <a:gd name="T26" fmla="*/ 805 w 2833"/>
                <a:gd name="T27" fmla="*/ 1360 h 2595"/>
                <a:gd name="T28" fmla="*/ 887 w 2833"/>
                <a:gd name="T29" fmla="*/ 1966 h 2595"/>
                <a:gd name="T30" fmla="*/ 678 w 2833"/>
                <a:gd name="T31" fmla="*/ 2011 h 2595"/>
                <a:gd name="T32" fmla="*/ 1056 w 2833"/>
                <a:gd name="T33" fmla="*/ 2595 h 2595"/>
                <a:gd name="T34" fmla="*/ 2833 w 2833"/>
                <a:gd name="T35" fmla="*/ 1627 h 2595"/>
                <a:gd name="T36" fmla="*/ 2450 w 2833"/>
                <a:gd name="T37" fmla="*/ 1037 h 2595"/>
                <a:gd name="T38" fmla="*/ 2302 w 2833"/>
                <a:gd name="T39" fmla="*/ 1196 h 2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33" h="2595">
                  <a:moveTo>
                    <a:pt x="2302" y="1196"/>
                  </a:moveTo>
                  <a:cubicBezTo>
                    <a:pt x="2063" y="1326"/>
                    <a:pt x="1725" y="1171"/>
                    <a:pt x="1760" y="841"/>
                  </a:cubicBezTo>
                  <a:cubicBezTo>
                    <a:pt x="1760" y="836"/>
                    <a:pt x="1762" y="830"/>
                    <a:pt x="1764" y="826"/>
                  </a:cubicBezTo>
                  <a:cubicBezTo>
                    <a:pt x="1847" y="643"/>
                    <a:pt x="2010" y="574"/>
                    <a:pt x="2160" y="590"/>
                  </a:cubicBezTo>
                  <a:cubicBezTo>
                    <a:pt x="1777" y="0"/>
                    <a:pt x="1777" y="0"/>
                    <a:pt x="1777" y="0"/>
                  </a:cubicBezTo>
                  <a:cubicBezTo>
                    <a:pt x="1089" y="375"/>
                    <a:pt x="1089" y="375"/>
                    <a:pt x="1089" y="375"/>
                  </a:cubicBezTo>
                  <a:cubicBezTo>
                    <a:pt x="1262" y="402"/>
                    <a:pt x="1411" y="546"/>
                    <a:pt x="1387" y="773"/>
                  </a:cubicBezTo>
                  <a:cubicBezTo>
                    <a:pt x="1386" y="778"/>
                    <a:pt x="1385" y="783"/>
                    <a:pt x="1382" y="788"/>
                  </a:cubicBezTo>
                  <a:cubicBezTo>
                    <a:pt x="1241" y="1095"/>
                    <a:pt x="862" y="1083"/>
                    <a:pt x="720" y="864"/>
                  </a:cubicBezTo>
                  <a:cubicBezTo>
                    <a:pt x="665" y="778"/>
                    <a:pt x="657" y="680"/>
                    <a:pt x="689" y="592"/>
                  </a:cubicBezTo>
                  <a:cubicBezTo>
                    <a:pt x="0" y="967"/>
                    <a:pt x="0" y="967"/>
                    <a:pt x="0" y="967"/>
                  </a:cubicBezTo>
                  <a:cubicBezTo>
                    <a:pt x="379" y="1551"/>
                    <a:pt x="379" y="1551"/>
                    <a:pt x="379" y="1551"/>
                  </a:cubicBezTo>
                  <a:cubicBezTo>
                    <a:pt x="439" y="1428"/>
                    <a:pt x="582" y="1336"/>
                    <a:pt x="789" y="1356"/>
                  </a:cubicBezTo>
                  <a:cubicBezTo>
                    <a:pt x="795" y="1357"/>
                    <a:pt x="800" y="1358"/>
                    <a:pt x="805" y="1360"/>
                  </a:cubicBezTo>
                  <a:cubicBezTo>
                    <a:pt x="1139" y="1490"/>
                    <a:pt x="1127" y="1836"/>
                    <a:pt x="887" y="1966"/>
                  </a:cubicBezTo>
                  <a:cubicBezTo>
                    <a:pt x="822" y="2002"/>
                    <a:pt x="748" y="2016"/>
                    <a:pt x="678" y="2011"/>
                  </a:cubicBezTo>
                  <a:cubicBezTo>
                    <a:pt x="1056" y="2595"/>
                    <a:pt x="1056" y="2595"/>
                    <a:pt x="1056" y="2595"/>
                  </a:cubicBezTo>
                  <a:cubicBezTo>
                    <a:pt x="2833" y="1627"/>
                    <a:pt x="2833" y="1627"/>
                    <a:pt x="2833" y="1627"/>
                  </a:cubicBezTo>
                  <a:cubicBezTo>
                    <a:pt x="2450" y="1037"/>
                    <a:pt x="2450" y="1037"/>
                    <a:pt x="2450" y="1037"/>
                  </a:cubicBezTo>
                  <a:cubicBezTo>
                    <a:pt x="2422" y="1101"/>
                    <a:pt x="2372" y="1158"/>
                    <a:pt x="2302" y="1196"/>
                  </a:cubicBezTo>
                </a:path>
              </a:pathLst>
            </a:custGeom>
            <a:solidFill>
              <a:srgbClr val="D3381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85"/>
            <p:cNvSpPr/>
            <p:nvPr/>
          </p:nvSpPr>
          <p:spPr bwMode="auto">
            <a:xfrm>
              <a:off x="9306040" y="2959574"/>
              <a:ext cx="2018277" cy="1848331"/>
            </a:xfrm>
            <a:custGeom>
              <a:avLst/>
              <a:gdLst>
                <a:gd name="T0" fmla="*/ 2304 w 2839"/>
                <a:gd name="T1" fmla="*/ 1197 h 2600"/>
                <a:gd name="T2" fmla="*/ 1873 w 2839"/>
                <a:gd name="T3" fmla="*/ 1150 h 2600"/>
                <a:gd name="T4" fmla="*/ 1765 w 2839"/>
                <a:gd name="T5" fmla="*/ 844 h 2600"/>
                <a:gd name="T6" fmla="*/ 2122 w 2839"/>
                <a:gd name="T7" fmla="*/ 593 h 2600"/>
                <a:gd name="T8" fmla="*/ 2167 w 2839"/>
                <a:gd name="T9" fmla="*/ 595 h 2600"/>
                <a:gd name="T10" fmla="*/ 1086 w 2839"/>
                <a:gd name="T11" fmla="*/ 379 h 2600"/>
                <a:gd name="T12" fmla="*/ 1301 w 2839"/>
                <a:gd name="T13" fmla="*/ 489 h 2600"/>
                <a:gd name="T14" fmla="*/ 1388 w 2839"/>
                <a:gd name="T15" fmla="*/ 776 h 2600"/>
                <a:gd name="T16" fmla="*/ 1030 w 2839"/>
                <a:gd name="T17" fmla="*/ 1025 h 2600"/>
                <a:gd name="T18" fmla="*/ 675 w 2839"/>
                <a:gd name="T19" fmla="*/ 700 h 2600"/>
                <a:gd name="T20" fmla="*/ 695 w 2839"/>
                <a:gd name="T21" fmla="*/ 591 h 2600"/>
                <a:gd name="T22" fmla="*/ 382 w 2839"/>
                <a:gd name="T23" fmla="*/ 1558 h 2600"/>
                <a:gd name="T24" fmla="*/ 737 w 2839"/>
                <a:gd name="T25" fmla="*/ 1358 h 2600"/>
                <a:gd name="T26" fmla="*/ 807 w 2839"/>
                <a:gd name="T27" fmla="*/ 1365 h 2600"/>
                <a:gd name="T28" fmla="*/ 889 w 2839"/>
                <a:gd name="T29" fmla="*/ 1967 h 2600"/>
                <a:gd name="T30" fmla="*/ 681 w 2839"/>
                <a:gd name="T31" fmla="*/ 2012 h 2600"/>
                <a:gd name="T32" fmla="*/ 1059 w 2839"/>
                <a:gd name="T33" fmla="*/ 2600 h 2600"/>
                <a:gd name="T34" fmla="*/ 2453 w 2839"/>
                <a:gd name="T35" fmla="*/ 1036 h 2600"/>
                <a:gd name="T36" fmla="*/ 2304 w 2839"/>
                <a:gd name="T37" fmla="*/ 1197 h 2600"/>
                <a:gd name="T38" fmla="*/ 2306 w 2839"/>
                <a:gd name="T39" fmla="*/ 1201 h 2600"/>
                <a:gd name="T40" fmla="*/ 2453 w 2839"/>
                <a:gd name="T41" fmla="*/ 1040 h 2600"/>
                <a:gd name="T42" fmla="*/ 2833 w 2839"/>
                <a:gd name="T43" fmla="*/ 1630 h 2600"/>
                <a:gd name="T44" fmla="*/ 682 w 2839"/>
                <a:gd name="T45" fmla="*/ 2013 h 2600"/>
                <a:gd name="T46" fmla="*/ 680 w 2839"/>
                <a:gd name="T47" fmla="*/ 2016 h 2600"/>
                <a:gd name="T48" fmla="*/ 891 w 2839"/>
                <a:gd name="T49" fmla="*/ 1971 h 2600"/>
                <a:gd name="T50" fmla="*/ 809 w 2839"/>
                <a:gd name="T51" fmla="*/ 1361 h 2600"/>
                <a:gd name="T52" fmla="*/ 737 w 2839"/>
                <a:gd name="T53" fmla="*/ 1354 h 2600"/>
                <a:gd name="T54" fmla="*/ 382 w 2839"/>
                <a:gd name="T55" fmla="*/ 1554 h 2600"/>
                <a:gd name="T56" fmla="*/ 6 w 2839"/>
                <a:gd name="T57" fmla="*/ 971 h 2600"/>
                <a:gd name="T58" fmla="*/ 692 w 2839"/>
                <a:gd name="T59" fmla="*/ 595 h 2600"/>
                <a:gd name="T60" fmla="*/ 671 w 2839"/>
                <a:gd name="T61" fmla="*/ 700 h 2600"/>
                <a:gd name="T62" fmla="*/ 1030 w 2839"/>
                <a:gd name="T63" fmla="*/ 1029 h 2600"/>
                <a:gd name="T64" fmla="*/ 1392 w 2839"/>
                <a:gd name="T65" fmla="*/ 776 h 2600"/>
                <a:gd name="T66" fmla="*/ 1304 w 2839"/>
                <a:gd name="T67" fmla="*/ 486 h 2600"/>
                <a:gd name="T68" fmla="*/ 1092 w 2839"/>
                <a:gd name="T69" fmla="*/ 378 h 2600"/>
                <a:gd name="T70" fmla="*/ 1780 w 2839"/>
                <a:gd name="T71" fmla="*/ 5 h 2600"/>
                <a:gd name="T72" fmla="*/ 2163 w 2839"/>
                <a:gd name="T73" fmla="*/ 593 h 2600"/>
                <a:gd name="T74" fmla="*/ 2122 w 2839"/>
                <a:gd name="T75" fmla="*/ 589 h 2600"/>
                <a:gd name="T76" fmla="*/ 1761 w 2839"/>
                <a:gd name="T77" fmla="*/ 843 h 2600"/>
                <a:gd name="T78" fmla="*/ 1871 w 2839"/>
                <a:gd name="T79" fmla="*/ 1153 h 2600"/>
                <a:gd name="T80" fmla="*/ 2306 w 2839"/>
                <a:gd name="T81" fmla="*/ 1201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39" h="2600">
                  <a:moveTo>
                    <a:pt x="2305" y="1199"/>
                  </a:moveTo>
                  <a:cubicBezTo>
                    <a:pt x="2304" y="1197"/>
                    <a:pt x="2304" y="1197"/>
                    <a:pt x="2304" y="1197"/>
                  </a:cubicBezTo>
                  <a:cubicBezTo>
                    <a:pt x="2247" y="1228"/>
                    <a:pt x="2185" y="1243"/>
                    <a:pt x="2123" y="1243"/>
                  </a:cubicBezTo>
                  <a:cubicBezTo>
                    <a:pt x="2031" y="1243"/>
                    <a:pt x="1941" y="1210"/>
                    <a:pt x="1873" y="1150"/>
                  </a:cubicBezTo>
                  <a:cubicBezTo>
                    <a:pt x="1806" y="1089"/>
                    <a:pt x="1762" y="1001"/>
                    <a:pt x="1762" y="890"/>
                  </a:cubicBezTo>
                  <a:cubicBezTo>
                    <a:pt x="1762" y="875"/>
                    <a:pt x="1763" y="860"/>
                    <a:pt x="1765" y="844"/>
                  </a:cubicBezTo>
                  <a:cubicBezTo>
                    <a:pt x="1765" y="839"/>
                    <a:pt x="1767" y="834"/>
                    <a:pt x="1769" y="830"/>
                  </a:cubicBezTo>
                  <a:cubicBezTo>
                    <a:pt x="1844" y="665"/>
                    <a:pt x="1984" y="593"/>
                    <a:pt x="2122" y="593"/>
                  </a:cubicBezTo>
                  <a:cubicBezTo>
                    <a:pt x="2135" y="593"/>
                    <a:pt x="2149" y="594"/>
                    <a:pt x="2163" y="595"/>
                  </a:cubicBezTo>
                  <a:cubicBezTo>
                    <a:pt x="2167" y="595"/>
                    <a:pt x="2167" y="595"/>
                    <a:pt x="2167" y="595"/>
                  </a:cubicBezTo>
                  <a:cubicBezTo>
                    <a:pt x="1781" y="0"/>
                    <a:pt x="1781" y="0"/>
                    <a:pt x="1781" y="0"/>
                  </a:cubicBezTo>
                  <a:cubicBezTo>
                    <a:pt x="1086" y="379"/>
                    <a:pt x="1086" y="379"/>
                    <a:pt x="1086" y="379"/>
                  </a:cubicBezTo>
                  <a:cubicBezTo>
                    <a:pt x="1091" y="380"/>
                    <a:pt x="1091" y="380"/>
                    <a:pt x="1091" y="380"/>
                  </a:cubicBezTo>
                  <a:cubicBezTo>
                    <a:pt x="1171" y="392"/>
                    <a:pt x="1246" y="430"/>
                    <a:pt x="1301" y="489"/>
                  </a:cubicBezTo>
                  <a:cubicBezTo>
                    <a:pt x="1355" y="548"/>
                    <a:pt x="1390" y="628"/>
                    <a:pt x="1390" y="727"/>
                  </a:cubicBezTo>
                  <a:cubicBezTo>
                    <a:pt x="1390" y="743"/>
                    <a:pt x="1389" y="759"/>
                    <a:pt x="1388" y="776"/>
                  </a:cubicBezTo>
                  <a:cubicBezTo>
                    <a:pt x="1387" y="780"/>
                    <a:pt x="1386" y="785"/>
                    <a:pt x="1384" y="790"/>
                  </a:cubicBezTo>
                  <a:cubicBezTo>
                    <a:pt x="1309" y="952"/>
                    <a:pt x="1168" y="1025"/>
                    <a:pt x="1030" y="1025"/>
                  </a:cubicBezTo>
                  <a:cubicBezTo>
                    <a:pt x="909" y="1025"/>
                    <a:pt x="791" y="968"/>
                    <a:pt x="725" y="866"/>
                  </a:cubicBezTo>
                  <a:cubicBezTo>
                    <a:pt x="691" y="814"/>
                    <a:pt x="675" y="757"/>
                    <a:pt x="675" y="700"/>
                  </a:cubicBezTo>
                  <a:cubicBezTo>
                    <a:pt x="675" y="665"/>
                    <a:pt x="681" y="630"/>
                    <a:pt x="694" y="596"/>
                  </a:cubicBezTo>
                  <a:cubicBezTo>
                    <a:pt x="695" y="591"/>
                    <a:pt x="695" y="591"/>
                    <a:pt x="695" y="591"/>
                  </a:cubicBezTo>
                  <a:cubicBezTo>
                    <a:pt x="0" y="969"/>
                    <a:pt x="0" y="969"/>
                    <a:pt x="0" y="969"/>
                  </a:cubicBezTo>
                  <a:cubicBezTo>
                    <a:pt x="382" y="1558"/>
                    <a:pt x="382" y="1558"/>
                    <a:pt x="382" y="1558"/>
                  </a:cubicBezTo>
                  <a:cubicBezTo>
                    <a:pt x="384" y="1555"/>
                    <a:pt x="384" y="1555"/>
                    <a:pt x="384" y="1555"/>
                  </a:cubicBezTo>
                  <a:cubicBezTo>
                    <a:pt x="438" y="1444"/>
                    <a:pt x="560" y="1358"/>
                    <a:pt x="737" y="1358"/>
                  </a:cubicBezTo>
                  <a:cubicBezTo>
                    <a:pt x="755" y="1358"/>
                    <a:pt x="773" y="1359"/>
                    <a:pt x="792" y="1361"/>
                  </a:cubicBezTo>
                  <a:cubicBezTo>
                    <a:pt x="797" y="1361"/>
                    <a:pt x="803" y="1363"/>
                    <a:pt x="807" y="1365"/>
                  </a:cubicBezTo>
                  <a:cubicBezTo>
                    <a:pt x="984" y="1433"/>
                    <a:pt x="1063" y="1562"/>
                    <a:pt x="1063" y="1688"/>
                  </a:cubicBezTo>
                  <a:cubicBezTo>
                    <a:pt x="1063" y="1798"/>
                    <a:pt x="1001" y="1907"/>
                    <a:pt x="889" y="1967"/>
                  </a:cubicBezTo>
                  <a:cubicBezTo>
                    <a:pt x="832" y="1998"/>
                    <a:pt x="770" y="2013"/>
                    <a:pt x="708" y="2013"/>
                  </a:cubicBezTo>
                  <a:cubicBezTo>
                    <a:pt x="699" y="2013"/>
                    <a:pt x="690" y="2013"/>
                    <a:pt x="681" y="2012"/>
                  </a:cubicBezTo>
                  <a:cubicBezTo>
                    <a:pt x="677" y="2012"/>
                    <a:pt x="677" y="2012"/>
                    <a:pt x="677" y="2012"/>
                  </a:cubicBezTo>
                  <a:cubicBezTo>
                    <a:pt x="1059" y="2600"/>
                    <a:pt x="1059" y="2600"/>
                    <a:pt x="1059" y="2600"/>
                  </a:cubicBezTo>
                  <a:cubicBezTo>
                    <a:pt x="2839" y="1631"/>
                    <a:pt x="2839" y="1631"/>
                    <a:pt x="2839" y="1631"/>
                  </a:cubicBezTo>
                  <a:cubicBezTo>
                    <a:pt x="2453" y="1036"/>
                    <a:pt x="2453" y="1036"/>
                    <a:pt x="2453" y="1036"/>
                  </a:cubicBezTo>
                  <a:cubicBezTo>
                    <a:pt x="2452" y="1039"/>
                    <a:pt x="2452" y="1039"/>
                    <a:pt x="2452" y="1039"/>
                  </a:cubicBezTo>
                  <a:cubicBezTo>
                    <a:pt x="2423" y="1103"/>
                    <a:pt x="2374" y="1159"/>
                    <a:pt x="2304" y="1197"/>
                  </a:cubicBezTo>
                  <a:cubicBezTo>
                    <a:pt x="2305" y="1199"/>
                    <a:pt x="2305" y="1199"/>
                    <a:pt x="2305" y="1199"/>
                  </a:cubicBezTo>
                  <a:cubicBezTo>
                    <a:pt x="2306" y="1201"/>
                    <a:pt x="2306" y="1201"/>
                    <a:pt x="2306" y="1201"/>
                  </a:cubicBezTo>
                  <a:cubicBezTo>
                    <a:pt x="2376" y="1163"/>
                    <a:pt x="2427" y="1106"/>
                    <a:pt x="2455" y="1041"/>
                  </a:cubicBezTo>
                  <a:cubicBezTo>
                    <a:pt x="2453" y="1040"/>
                    <a:pt x="2453" y="1040"/>
                    <a:pt x="2453" y="1040"/>
                  </a:cubicBezTo>
                  <a:cubicBezTo>
                    <a:pt x="2452" y="1041"/>
                    <a:pt x="2452" y="1041"/>
                    <a:pt x="2452" y="1041"/>
                  </a:cubicBezTo>
                  <a:cubicBezTo>
                    <a:pt x="2833" y="1630"/>
                    <a:pt x="2833" y="1630"/>
                    <a:pt x="2833" y="1630"/>
                  </a:cubicBezTo>
                  <a:cubicBezTo>
                    <a:pt x="1060" y="2595"/>
                    <a:pt x="1060" y="2595"/>
                    <a:pt x="1060" y="2595"/>
                  </a:cubicBezTo>
                  <a:cubicBezTo>
                    <a:pt x="682" y="2013"/>
                    <a:pt x="682" y="2013"/>
                    <a:pt x="682" y="2013"/>
                  </a:cubicBezTo>
                  <a:cubicBezTo>
                    <a:pt x="681" y="2014"/>
                    <a:pt x="681" y="2014"/>
                    <a:pt x="681" y="2014"/>
                  </a:cubicBezTo>
                  <a:cubicBezTo>
                    <a:pt x="680" y="2016"/>
                    <a:pt x="680" y="2016"/>
                    <a:pt x="680" y="2016"/>
                  </a:cubicBezTo>
                  <a:cubicBezTo>
                    <a:pt x="690" y="2017"/>
                    <a:pt x="699" y="2017"/>
                    <a:pt x="708" y="2017"/>
                  </a:cubicBezTo>
                  <a:cubicBezTo>
                    <a:pt x="771" y="2017"/>
                    <a:pt x="834" y="2002"/>
                    <a:pt x="891" y="1971"/>
                  </a:cubicBezTo>
                  <a:cubicBezTo>
                    <a:pt x="1004" y="1909"/>
                    <a:pt x="1067" y="1800"/>
                    <a:pt x="1067" y="1688"/>
                  </a:cubicBezTo>
                  <a:cubicBezTo>
                    <a:pt x="1067" y="1561"/>
                    <a:pt x="987" y="1430"/>
                    <a:pt x="809" y="1361"/>
                  </a:cubicBezTo>
                  <a:cubicBezTo>
                    <a:pt x="804" y="1359"/>
                    <a:pt x="798" y="1358"/>
                    <a:pt x="792" y="1357"/>
                  </a:cubicBezTo>
                  <a:cubicBezTo>
                    <a:pt x="773" y="1355"/>
                    <a:pt x="755" y="1354"/>
                    <a:pt x="737" y="1354"/>
                  </a:cubicBezTo>
                  <a:cubicBezTo>
                    <a:pt x="559" y="1354"/>
                    <a:pt x="435" y="1441"/>
                    <a:pt x="380" y="1553"/>
                  </a:cubicBezTo>
                  <a:cubicBezTo>
                    <a:pt x="382" y="1554"/>
                    <a:pt x="382" y="1554"/>
                    <a:pt x="382" y="1554"/>
                  </a:cubicBezTo>
                  <a:cubicBezTo>
                    <a:pt x="384" y="1553"/>
                    <a:pt x="384" y="1553"/>
                    <a:pt x="384" y="1553"/>
                  </a:cubicBezTo>
                  <a:cubicBezTo>
                    <a:pt x="6" y="971"/>
                    <a:pt x="6" y="971"/>
                    <a:pt x="6" y="971"/>
                  </a:cubicBezTo>
                  <a:cubicBezTo>
                    <a:pt x="693" y="597"/>
                    <a:pt x="693" y="597"/>
                    <a:pt x="693" y="597"/>
                  </a:cubicBezTo>
                  <a:cubicBezTo>
                    <a:pt x="692" y="595"/>
                    <a:pt x="692" y="595"/>
                    <a:pt x="692" y="595"/>
                  </a:cubicBezTo>
                  <a:cubicBezTo>
                    <a:pt x="690" y="595"/>
                    <a:pt x="690" y="595"/>
                    <a:pt x="690" y="595"/>
                  </a:cubicBezTo>
                  <a:cubicBezTo>
                    <a:pt x="677" y="629"/>
                    <a:pt x="671" y="664"/>
                    <a:pt x="671" y="700"/>
                  </a:cubicBezTo>
                  <a:cubicBezTo>
                    <a:pt x="671" y="757"/>
                    <a:pt x="687" y="815"/>
                    <a:pt x="721" y="868"/>
                  </a:cubicBezTo>
                  <a:cubicBezTo>
                    <a:pt x="789" y="971"/>
                    <a:pt x="908" y="1029"/>
                    <a:pt x="1030" y="1029"/>
                  </a:cubicBezTo>
                  <a:cubicBezTo>
                    <a:pt x="1169" y="1029"/>
                    <a:pt x="1312" y="955"/>
                    <a:pt x="1387" y="791"/>
                  </a:cubicBezTo>
                  <a:cubicBezTo>
                    <a:pt x="1389" y="787"/>
                    <a:pt x="1391" y="781"/>
                    <a:pt x="1392" y="776"/>
                  </a:cubicBezTo>
                  <a:cubicBezTo>
                    <a:pt x="1393" y="759"/>
                    <a:pt x="1394" y="743"/>
                    <a:pt x="1394" y="727"/>
                  </a:cubicBezTo>
                  <a:cubicBezTo>
                    <a:pt x="1394" y="627"/>
                    <a:pt x="1359" y="546"/>
                    <a:pt x="1304" y="486"/>
                  </a:cubicBezTo>
                  <a:cubicBezTo>
                    <a:pt x="1248" y="427"/>
                    <a:pt x="1173" y="389"/>
                    <a:pt x="1092" y="376"/>
                  </a:cubicBezTo>
                  <a:cubicBezTo>
                    <a:pt x="1092" y="378"/>
                    <a:pt x="1092" y="378"/>
                    <a:pt x="1092" y="378"/>
                  </a:cubicBezTo>
                  <a:cubicBezTo>
                    <a:pt x="1093" y="379"/>
                    <a:pt x="1093" y="379"/>
                    <a:pt x="1093" y="379"/>
                  </a:cubicBezTo>
                  <a:cubicBezTo>
                    <a:pt x="1780" y="5"/>
                    <a:pt x="1780" y="5"/>
                    <a:pt x="1780" y="5"/>
                  </a:cubicBezTo>
                  <a:cubicBezTo>
                    <a:pt x="2161" y="594"/>
                    <a:pt x="2161" y="594"/>
                    <a:pt x="2161" y="594"/>
                  </a:cubicBezTo>
                  <a:cubicBezTo>
                    <a:pt x="2163" y="593"/>
                    <a:pt x="2163" y="593"/>
                    <a:pt x="2163" y="593"/>
                  </a:cubicBezTo>
                  <a:cubicBezTo>
                    <a:pt x="2163" y="591"/>
                    <a:pt x="2163" y="591"/>
                    <a:pt x="2163" y="591"/>
                  </a:cubicBezTo>
                  <a:cubicBezTo>
                    <a:pt x="2150" y="590"/>
                    <a:pt x="2136" y="589"/>
                    <a:pt x="2122" y="589"/>
                  </a:cubicBezTo>
                  <a:cubicBezTo>
                    <a:pt x="1983" y="589"/>
                    <a:pt x="1841" y="662"/>
                    <a:pt x="1765" y="828"/>
                  </a:cubicBezTo>
                  <a:cubicBezTo>
                    <a:pt x="1763" y="833"/>
                    <a:pt x="1761" y="838"/>
                    <a:pt x="1761" y="843"/>
                  </a:cubicBezTo>
                  <a:cubicBezTo>
                    <a:pt x="1759" y="859"/>
                    <a:pt x="1758" y="875"/>
                    <a:pt x="1758" y="890"/>
                  </a:cubicBezTo>
                  <a:cubicBezTo>
                    <a:pt x="1758" y="1002"/>
                    <a:pt x="1803" y="1092"/>
                    <a:pt x="1871" y="1153"/>
                  </a:cubicBezTo>
                  <a:cubicBezTo>
                    <a:pt x="1939" y="1214"/>
                    <a:pt x="2030" y="1247"/>
                    <a:pt x="2123" y="1247"/>
                  </a:cubicBezTo>
                  <a:cubicBezTo>
                    <a:pt x="2185" y="1247"/>
                    <a:pt x="2248" y="1232"/>
                    <a:pt x="2306" y="1201"/>
                  </a:cubicBezTo>
                  <a:cubicBezTo>
                    <a:pt x="2305" y="1199"/>
                    <a:pt x="2305" y="1199"/>
                    <a:pt x="2305" y="119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86"/>
            <p:cNvSpPr/>
            <p:nvPr/>
          </p:nvSpPr>
          <p:spPr bwMode="auto">
            <a:xfrm>
              <a:off x="10299369" y="3259944"/>
              <a:ext cx="1020996" cy="1355618"/>
            </a:xfrm>
            <a:custGeom>
              <a:avLst/>
              <a:gdLst>
                <a:gd name="T0" fmla="*/ 653 w 1435"/>
                <a:gd name="T1" fmla="*/ 0 h 1906"/>
                <a:gd name="T2" fmla="*/ 0 w 1435"/>
                <a:gd name="T3" fmla="*/ 1212 h 1906"/>
                <a:gd name="T4" fmla="*/ 0 w 1435"/>
                <a:gd name="T5" fmla="*/ 1219 h 1906"/>
                <a:gd name="T6" fmla="*/ 115 w 1435"/>
                <a:gd name="T7" fmla="*/ 1830 h 1906"/>
                <a:gd name="T8" fmla="*/ 151 w 1435"/>
                <a:gd name="T9" fmla="*/ 1906 h 1906"/>
                <a:gd name="T10" fmla="*/ 1435 w 1435"/>
                <a:gd name="T11" fmla="*/ 1207 h 1906"/>
                <a:gd name="T12" fmla="*/ 1056 w 1435"/>
                <a:gd name="T13" fmla="*/ 621 h 1906"/>
                <a:gd name="T14" fmla="*/ 908 w 1435"/>
                <a:gd name="T15" fmla="*/ 778 h 1906"/>
                <a:gd name="T16" fmla="*/ 908 w 1435"/>
                <a:gd name="T17" fmla="*/ 778 h 1906"/>
                <a:gd name="T18" fmla="*/ 725 w 1435"/>
                <a:gd name="T19" fmla="*/ 824 h 1906"/>
                <a:gd name="T20" fmla="*/ 473 w 1435"/>
                <a:gd name="T21" fmla="*/ 730 h 1906"/>
                <a:gd name="T22" fmla="*/ 360 w 1435"/>
                <a:gd name="T23" fmla="*/ 467 h 1906"/>
                <a:gd name="T24" fmla="*/ 363 w 1435"/>
                <a:gd name="T25" fmla="*/ 420 h 1906"/>
                <a:gd name="T26" fmla="*/ 367 w 1435"/>
                <a:gd name="T27" fmla="*/ 405 h 1906"/>
                <a:gd name="T28" fmla="*/ 723 w 1435"/>
                <a:gd name="T29" fmla="*/ 166 h 1906"/>
                <a:gd name="T30" fmla="*/ 724 w 1435"/>
                <a:gd name="T31" fmla="*/ 166 h 1906"/>
                <a:gd name="T32" fmla="*/ 761 w 1435"/>
                <a:gd name="T33" fmla="*/ 168 h 1906"/>
                <a:gd name="T34" fmla="*/ 653 w 1435"/>
                <a:gd name="T35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5" h="1906">
                  <a:moveTo>
                    <a:pt x="653" y="0"/>
                  </a:moveTo>
                  <a:cubicBezTo>
                    <a:pt x="265" y="264"/>
                    <a:pt x="2" y="691"/>
                    <a:pt x="0" y="1212"/>
                  </a:cubicBezTo>
                  <a:cubicBezTo>
                    <a:pt x="0" y="1219"/>
                    <a:pt x="0" y="1219"/>
                    <a:pt x="0" y="1219"/>
                  </a:cubicBezTo>
                  <a:cubicBezTo>
                    <a:pt x="1" y="1411"/>
                    <a:pt x="37" y="1616"/>
                    <a:pt x="115" y="1830"/>
                  </a:cubicBezTo>
                  <a:cubicBezTo>
                    <a:pt x="125" y="1857"/>
                    <a:pt x="137" y="1882"/>
                    <a:pt x="151" y="1906"/>
                  </a:cubicBezTo>
                  <a:cubicBezTo>
                    <a:pt x="1435" y="1207"/>
                    <a:pt x="1435" y="1207"/>
                    <a:pt x="1435" y="1207"/>
                  </a:cubicBezTo>
                  <a:cubicBezTo>
                    <a:pt x="1056" y="621"/>
                    <a:pt x="1056" y="621"/>
                    <a:pt x="1056" y="621"/>
                  </a:cubicBezTo>
                  <a:cubicBezTo>
                    <a:pt x="1027" y="685"/>
                    <a:pt x="977" y="740"/>
                    <a:pt x="908" y="778"/>
                  </a:cubicBezTo>
                  <a:cubicBezTo>
                    <a:pt x="908" y="778"/>
                    <a:pt x="908" y="778"/>
                    <a:pt x="908" y="778"/>
                  </a:cubicBezTo>
                  <a:cubicBezTo>
                    <a:pt x="850" y="809"/>
                    <a:pt x="787" y="824"/>
                    <a:pt x="725" y="824"/>
                  </a:cubicBezTo>
                  <a:cubicBezTo>
                    <a:pt x="632" y="824"/>
                    <a:pt x="541" y="791"/>
                    <a:pt x="473" y="730"/>
                  </a:cubicBezTo>
                  <a:cubicBezTo>
                    <a:pt x="405" y="669"/>
                    <a:pt x="360" y="579"/>
                    <a:pt x="360" y="467"/>
                  </a:cubicBezTo>
                  <a:cubicBezTo>
                    <a:pt x="360" y="452"/>
                    <a:pt x="361" y="436"/>
                    <a:pt x="363" y="420"/>
                  </a:cubicBezTo>
                  <a:cubicBezTo>
                    <a:pt x="363" y="415"/>
                    <a:pt x="365" y="410"/>
                    <a:pt x="367" y="405"/>
                  </a:cubicBezTo>
                  <a:cubicBezTo>
                    <a:pt x="443" y="239"/>
                    <a:pt x="585" y="166"/>
                    <a:pt x="723" y="166"/>
                  </a:cubicBezTo>
                  <a:cubicBezTo>
                    <a:pt x="723" y="166"/>
                    <a:pt x="723" y="166"/>
                    <a:pt x="724" y="166"/>
                  </a:cubicBezTo>
                  <a:cubicBezTo>
                    <a:pt x="736" y="166"/>
                    <a:pt x="749" y="166"/>
                    <a:pt x="761" y="168"/>
                  </a:cubicBezTo>
                  <a:cubicBezTo>
                    <a:pt x="653" y="0"/>
                    <a:pt x="653" y="0"/>
                    <a:pt x="653" y="0"/>
                  </a:cubicBezTo>
                </a:path>
              </a:pathLst>
            </a:custGeom>
            <a:solidFill>
              <a:srgbClr val="D3381C"/>
            </a:solidFill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87"/>
            <p:cNvSpPr/>
            <p:nvPr/>
          </p:nvSpPr>
          <p:spPr bwMode="auto">
            <a:xfrm>
              <a:off x="10407397" y="3258627"/>
              <a:ext cx="915603" cy="1358253"/>
            </a:xfrm>
            <a:custGeom>
              <a:avLst/>
              <a:gdLst>
                <a:gd name="T0" fmla="*/ 503 w 1287"/>
                <a:gd name="T1" fmla="*/ 0 h 1908"/>
                <a:gd name="T2" fmla="*/ 502 w 1287"/>
                <a:gd name="T3" fmla="*/ 1 h 1908"/>
                <a:gd name="T4" fmla="*/ 610 w 1287"/>
                <a:gd name="T5" fmla="*/ 169 h 1908"/>
                <a:gd name="T6" fmla="*/ 573 w 1287"/>
                <a:gd name="T7" fmla="*/ 167 h 1908"/>
                <a:gd name="T8" fmla="*/ 572 w 1287"/>
                <a:gd name="T9" fmla="*/ 167 h 1908"/>
                <a:gd name="T10" fmla="*/ 216 w 1287"/>
                <a:gd name="T11" fmla="*/ 406 h 1908"/>
                <a:gd name="T12" fmla="*/ 212 w 1287"/>
                <a:gd name="T13" fmla="*/ 421 h 1908"/>
                <a:gd name="T14" fmla="*/ 209 w 1287"/>
                <a:gd name="T15" fmla="*/ 468 h 1908"/>
                <a:gd name="T16" fmla="*/ 322 w 1287"/>
                <a:gd name="T17" fmla="*/ 731 h 1908"/>
                <a:gd name="T18" fmla="*/ 574 w 1287"/>
                <a:gd name="T19" fmla="*/ 825 h 1908"/>
                <a:gd name="T20" fmla="*/ 757 w 1287"/>
                <a:gd name="T21" fmla="*/ 779 h 1908"/>
                <a:gd name="T22" fmla="*/ 757 w 1287"/>
                <a:gd name="T23" fmla="*/ 779 h 1908"/>
                <a:gd name="T24" fmla="*/ 905 w 1287"/>
                <a:gd name="T25" fmla="*/ 622 h 1908"/>
                <a:gd name="T26" fmla="*/ 1284 w 1287"/>
                <a:gd name="T27" fmla="*/ 1208 h 1908"/>
                <a:gd name="T28" fmla="*/ 0 w 1287"/>
                <a:gd name="T29" fmla="*/ 1907 h 1908"/>
                <a:gd name="T30" fmla="*/ 1 w 1287"/>
                <a:gd name="T31" fmla="*/ 1908 h 1908"/>
                <a:gd name="T32" fmla="*/ 1287 w 1287"/>
                <a:gd name="T33" fmla="*/ 1208 h 1908"/>
                <a:gd name="T34" fmla="*/ 956 w 1287"/>
                <a:gd name="T35" fmla="*/ 699 h 1908"/>
                <a:gd name="T36" fmla="*/ 904 w 1287"/>
                <a:gd name="T37" fmla="*/ 618 h 1908"/>
                <a:gd name="T38" fmla="*/ 756 w 1287"/>
                <a:gd name="T39" fmla="*/ 777 h 1908"/>
                <a:gd name="T40" fmla="*/ 574 w 1287"/>
                <a:gd name="T41" fmla="*/ 823 h 1908"/>
                <a:gd name="T42" fmla="*/ 453 w 1287"/>
                <a:gd name="T43" fmla="*/ 804 h 1908"/>
                <a:gd name="T44" fmla="*/ 214 w 1287"/>
                <a:gd name="T45" fmla="*/ 422 h 1908"/>
                <a:gd name="T46" fmla="*/ 218 w 1287"/>
                <a:gd name="T47" fmla="*/ 407 h 1908"/>
                <a:gd name="T48" fmla="*/ 573 w 1287"/>
                <a:gd name="T49" fmla="*/ 169 h 1908"/>
                <a:gd name="T50" fmla="*/ 614 w 1287"/>
                <a:gd name="T51" fmla="*/ 171 h 1908"/>
                <a:gd name="T52" fmla="*/ 503 w 1287"/>
                <a:gd name="T53" fmla="*/ 0 h 1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7" h="1908">
                  <a:moveTo>
                    <a:pt x="503" y="0"/>
                  </a:moveTo>
                  <a:cubicBezTo>
                    <a:pt x="503" y="1"/>
                    <a:pt x="502" y="1"/>
                    <a:pt x="502" y="1"/>
                  </a:cubicBezTo>
                  <a:cubicBezTo>
                    <a:pt x="610" y="169"/>
                    <a:pt x="610" y="169"/>
                    <a:pt x="610" y="169"/>
                  </a:cubicBezTo>
                  <a:cubicBezTo>
                    <a:pt x="598" y="167"/>
                    <a:pt x="585" y="167"/>
                    <a:pt x="573" y="167"/>
                  </a:cubicBezTo>
                  <a:cubicBezTo>
                    <a:pt x="572" y="167"/>
                    <a:pt x="572" y="167"/>
                    <a:pt x="572" y="167"/>
                  </a:cubicBezTo>
                  <a:cubicBezTo>
                    <a:pt x="434" y="167"/>
                    <a:pt x="292" y="240"/>
                    <a:pt x="216" y="406"/>
                  </a:cubicBezTo>
                  <a:cubicBezTo>
                    <a:pt x="214" y="411"/>
                    <a:pt x="212" y="416"/>
                    <a:pt x="212" y="421"/>
                  </a:cubicBezTo>
                  <a:cubicBezTo>
                    <a:pt x="210" y="437"/>
                    <a:pt x="209" y="453"/>
                    <a:pt x="209" y="468"/>
                  </a:cubicBezTo>
                  <a:cubicBezTo>
                    <a:pt x="209" y="580"/>
                    <a:pt x="254" y="670"/>
                    <a:pt x="322" y="731"/>
                  </a:cubicBezTo>
                  <a:cubicBezTo>
                    <a:pt x="390" y="792"/>
                    <a:pt x="481" y="825"/>
                    <a:pt x="574" y="825"/>
                  </a:cubicBezTo>
                  <a:cubicBezTo>
                    <a:pt x="636" y="825"/>
                    <a:pt x="699" y="810"/>
                    <a:pt x="757" y="779"/>
                  </a:cubicBezTo>
                  <a:cubicBezTo>
                    <a:pt x="757" y="779"/>
                    <a:pt x="757" y="779"/>
                    <a:pt x="757" y="779"/>
                  </a:cubicBezTo>
                  <a:cubicBezTo>
                    <a:pt x="826" y="741"/>
                    <a:pt x="876" y="686"/>
                    <a:pt x="905" y="622"/>
                  </a:cubicBezTo>
                  <a:cubicBezTo>
                    <a:pt x="1284" y="1208"/>
                    <a:pt x="1284" y="1208"/>
                    <a:pt x="1284" y="1208"/>
                  </a:cubicBezTo>
                  <a:cubicBezTo>
                    <a:pt x="0" y="1907"/>
                    <a:pt x="0" y="1907"/>
                    <a:pt x="0" y="1907"/>
                  </a:cubicBezTo>
                  <a:cubicBezTo>
                    <a:pt x="1" y="1907"/>
                    <a:pt x="1" y="1908"/>
                    <a:pt x="1" y="1908"/>
                  </a:cubicBezTo>
                  <a:cubicBezTo>
                    <a:pt x="1287" y="1208"/>
                    <a:pt x="1287" y="1208"/>
                    <a:pt x="1287" y="1208"/>
                  </a:cubicBezTo>
                  <a:cubicBezTo>
                    <a:pt x="956" y="699"/>
                    <a:pt x="956" y="699"/>
                    <a:pt x="956" y="699"/>
                  </a:cubicBezTo>
                  <a:cubicBezTo>
                    <a:pt x="904" y="618"/>
                    <a:pt x="904" y="618"/>
                    <a:pt x="904" y="618"/>
                  </a:cubicBezTo>
                  <a:cubicBezTo>
                    <a:pt x="876" y="682"/>
                    <a:pt x="826" y="739"/>
                    <a:pt x="756" y="777"/>
                  </a:cubicBezTo>
                  <a:cubicBezTo>
                    <a:pt x="699" y="808"/>
                    <a:pt x="636" y="823"/>
                    <a:pt x="574" y="823"/>
                  </a:cubicBezTo>
                  <a:cubicBezTo>
                    <a:pt x="532" y="823"/>
                    <a:pt x="492" y="816"/>
                    <a:pt x="453" y="804"/>
                  </a:cubicBezTo>
                  <a:cubicBezTo>
                    <a:pt x="307" y="756"/>
                    <a:pt x="193" y="620"/>
                    <a:pt x="214" y="422"/>
                  </a:cubicBezTo>
                  <a:cubicBezTo>
                    <a:pt x="214" y="417"/>
                    <a:pt x="216" y="411"/>
                    <a:pt x="218" y="407"/>
                  </a:cubicBezTo>
                  <a:cubicBezTo>
                    <a:pt x="293" y="241"/>
                    <a:pt x="435" y="169"/>
                    <a:pt x="573" y="169"/>
                  </a:cubicBezTo>
                  <a:cubicBezTo>
                    <a:pt x="586" y="169"/>
                    <a:pt x="600" y="170"/>
                    <a:pt x="614" y="171"/>
                  </a:cubicBezTo>
                  <a:cubicBezTo>
                    <a:pt x="503" y="0"/>
                    <a:pt x="503" y="0"/>
                    <a:pt x="503" y="0"/>
                  </a:cubicBezTo>
                </a:path>
              </a:pathLst>
            </a:custGeom>
            <a:solidFill>
              <a:srgbClr val="FDF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92"/>
            <p:cNvSpPr/>
            <p:nvPr/>
          </p:nvSpPr>
          <p:spPr bwMode="auto">
            <a:xfrm>
              <a:off x="10174215" y="4727542"/>
              <a:ext cx="143598" cy="204199"/>
            </a:xfrm>
            <a:custGeom>
              <a:avLst/>
              <a:gdLst>
                <a:gd name="T0" fmla="*/ 0 w 201"/>
                <a:gd name="T1" fmla="*/ 230 h 288"/>
                <a:gd name="T2" fmla="*/ 27 w 201"/>
                <a:gd name="T3" fmla="*/ 288 h 288"/>
                <a:gd name="T4" fmla="*/ 135 w 201"/>
                <a:gd name="T5" fmla="*/ 172 h 288"/>
                <a:gd name="T6" fmla="*/ 124 w 201"/>
                <a:gd name="T7" fmla="*/ 62 h 288"/>
                <a:gd name="T8" fmla="*/ 80 w 201"/>
                <a:gd name="T9" fmla="*/ 145 h 288"/>
                <a:gd name="T10" fmla="*/ 0 w 201"/>
                <a:gd name="T11" fmla="*/ 23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288">
                  <a:moveTo>
                    <a:pt x="0" y="230"/>
                  </a:moveTo>
                  <a:cubicBezTo>
                    <a:pt x="9" y="249"/>
                    <a:pt x="18" y="269"/>
                    <a:pt x="27" y="288"/>
                  </a:cubicBezTo>
                  <a:cubicBezTo>
                    <a:pt x="78" y="265"/>
                    <a:pt x="114" y="220"/>
                    <a:pt x="135" y="172"/>
                  </a:cubicBezTo>
                  <a:cubicBezTo>
                    <a:pt x="148" y="144"/>
                    <a:pt x="201" y="0"/>
                    <a:pt x="124" y="62"/>
                  </a:cubicBezTo>
                  <a:cubicBezTo>
                    <a:pt x="99" y="82"/>
                    <a:pt x="96" y="119"/>
                    <a:pt x="80" y="145"/>
                  </a:cubicBezTo>
                  <a:cubicBezTo>
                    <a:pt x="61" y="178"/>
                    <a:pt x="34" y="208"/>
                    <a:pt x="0" y="230"/>
                  </a:cubicBezTo>
                </a:path>
              </a:pathLst>
            </a:custGeom>
            <a:solidFill>
              <a:srgbClr val="E34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93"/>
            <p:cNvSpPr/>
            <p:nvPr/>
          </p:nvSpPr>
          <p:spPr bwMode="auto">
            <a:xfrm>
              <a:off x="10049061" y="4473282"/>
              <a:ext cx="226595" cy="359654"/>
            </a:xfrm>
            <a:custGeom>
              <a:avLst/>
              <a:gdLst>
                <a:gd name="T0" fmla="*/ 172 w 172"/>
                <a:gd name="T1" fmla="*/ 187 h 273"/>
                <a:gd name="T2" fmla="*/ 55 w 172"/>
                <a:gd name="T3" fmla="*/ 124 h 273"/>
                <a:gd name="T4" fmla="*/ 37 w 172"/>
                <a:gd name="T5" fmla="*/ 0 h 273"/>
                <a:gd name="T6" fmla="*/ 0 w 172"/>
                <a:gd name="T7" fmla="*/ 0 h 273"/>
                <a:gd name="T8" fmla="*/ 0 w 172"/>
                <a:gd name="T9" fmla="*/ 137 h 273"/>
                <a:gd name="T10" fmla="*/ 146 w 172"/>
                <a:gd name="T11" fmla="*/ 273 h 273"/>
                <a:gd name="T12" fmla="*/ 172 w 172"/>
                <a:gd name="T13" fmla="*/ 18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73">
                  <a:moveTo>
                    <a:pt x="172" y="187"/>
                  </a:moveTo>
                  <a:lnTo>
                    <a:pt x="55" y="12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137"/>
                  </a:lnTo>
                  <a:lnTo>
                    <a:pt x="146" y="273"/>
                  </a:lnTo>
                  <a:lnTo>
                    <a:pt x="172" y="187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94"/>
            <p:cNvSpPr/>
            <p:nvPr/>
          </p:nvSpPr>
          <p:spPr bwMode="auto">
            <a:xfrm>
              <a:off x="10199246" y="4969946"/>
              <a:ext cx="277975" cy="476903"/>
            </a:xfrm>
            <a:custGeom>
              <a:avLst/>
              <a:gdLst>
                <a:gd name="T0" fmla="*/ 58 w 211"/>
                <a:gd name="T1" fmla="*/ 0 h 362"/>
                <a:gd name="T2" fmla="*/ 173 w 211"/>
                <a:gd name="T3" fmla="*/ 0 h 362"/>
                <a:gd name="T4" fmla="*/ 164 w 211"/>
                <a:gd name="T5" fmla="*/ 196 h 362"/>
                <a:gd name="T6" fmla="*/ 211 w 211"/>
                <a:gd name="T7" fmla="*/ 344 h 362"/>
                <a:gd name="T8" fmla="*/ 157 w 211"/>
                <a:gd name="T9" fmla="*/ 344 h 362"/>
                <a:gd name="T10" fmla="*/ 113 w 211"/>
                <a:gd name="T11" fmla="*/ 192 h 362"/>
                <a:gd name="T12" fmla="*/ 113 w 211"/>
                <a:gd name="T13" fmla="*/ 80 h 362"/>
                <a:gd name="T14" fmla="*/ 58 w 211"/>
                <a:gd name="T15" fmla="*/ 207 h 362"/>
                <a:gd name="T16" fmla="*/ 58 w 211"/>
                <a:gd name="T17" fmla="*/ 362 h 362"/>
                <a:gd name="T18" fmla="*/ 0 w 211"/>
                <a:gd name="T19" fmla="*/ 362 h 362"/>
                <a:gd name="T20" fmla="*/ 0 w 211"/>
                <a:gd name="T21" fmla="*/ 207 h 362"/>
                <a:gd name="T22" fmla="*/ 58 w 211"/>
                <a:gd name="T23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362">
                  <a:moveTo>
                    <a:pt x="58" y="0"/>
                  </a:moveTo>
                  <a:lnTo>
                    <a:pt x="173" y="0"/>
                  </a:lnTo>
                  <a:lnTo>
                    <a:pt x="164" y="196"/>
                  </a:lnTo>
                  <a:lnTo>
                    <a:pt x="211" y="344"/>
                  </a:lnTo>
                  <a:lnTo>
                    <a:pt x="157" y="344"/>
                  </a:lnTo>
                  <a:lnTo>
                    <a:pt x="113" y="192"/>
                  </a:lnTo>
                  <a:lnTo>
                    <a:pt x="113" y="80"/>
                  </a:lnTo>
                  <a:lnTo>
                    <a:pt x="58" y="207"/>
                  </a:lnTo>
                  <a:lnTo>
                    <a:pt x="58" y="362"/>
                  </a:lnTo>
                  <a:lnTo>
                    <a:pt x="0" y="362"/>
                  </a:lnTo>
                  <a:lnTo>
                    <a:pt x="0" y="207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2F2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495"/>
            <p:cNvSpPr/>
            <p:nvPr/>
          </p:nvSpPr>
          <p:spPr bwMode="auto">
            <a:xfrm>
              <a:off x="10145232" y="5433675"/>
              <a:ext cx="130424" cy="30301"/>
            </a:xfrm>
            <a:custGeom>
              <a:avLst/>
              <a:gdLst>
                <a:gd name="T0" fmla="*/ 0 w 99"/>
                <a:gd name="T1" fmla="*/ 23 h 23"/>
                <a:gd name="T2" fmla="*/ 99 w 99"/>
                <a:gd name="T3" fmla="*/ 22 h 23"/>
                <a:gd name="T4" fmla="*/ 99 w 99"/>
                <a:gd name="T5" fmla="*/ 0 h 23"/>
                <a:gd name="T6" fmla="*/ 41 w 99"/>
                <a:gd name="T7" fmla="*/ 0 h 23"/>
                <a:gd name="T8" fmla="*/ 0 w 99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3">
                  <a:moveTo>
                    <a:pt x="0" y="23"/>
                  </a:moveTo>
                  <a:lnTo>
                    <a:pt x="99" y="22"/>
                  </a:lnTo>
                  <a:lnTo>
                    <a:pt x="99" y="0"/>
                  </a:lnTo>
                  <a:lnTo>
                    <a:pt x="41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496"/>
            <p:cNvSpPr/>
            <p:nvPr/>
          </p:nvSpPr>
          <p:spPr bwMode="auto">
            <a:xfrm>
              <a:off x="10348114" y="5421819"/>
              <a:ext cx="130424" cy="35571"/>
            </a:xfrm>
            <a:custGeom>
              <a:avLst/>
              <a:gdLst>
                <a:gd name="T0" fmla="*/ 43 w 99"/>
                <a:gd name="T1" fmla="*/ 3 h 27"/>
                <a:gd name="T2" fmla="*/ 0 w 99"/>
                <a:gd name="T3" fmla="*/ 22 h 27"/>
                <a:gd name="T4" fmla="*/ 99 w 99"/>
                <a:gd name="T5" fmla="*/ 27 h 27"/>
                <a:gd name="T6" fmla="*/ 97 w 99"/>
                <a:gd name="T7" fmla="*/ 0 h 27"/>
                <a:gd name="T8" fmla="*/ 43 w 99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7">
                  <a:moveTo>
                    <a:pt x="43" y="3"/>
                  </a:moveTo>
                  <a:lnTo>
                    <a:pt x="0" y="22"/>
                  </a:lnTo>
                  <a:lnTo>
                    <a:pt x="99" y="27"/>
                  </a:lnTo>
                  <a:lnTo>
                    <a:pt x="97" y="0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497"/>
            <p:cNvSpPr/>
            <p:nvPr/>
          </p:nvSpPr>
          <p:spPr bwMode="auto">
            <a:xfrm>
              <a:off x="10348114" y="5421819"/>
              <a:ext cx="130424" cy="35571"/>
            </a:xfrm>
            <a:custGeom>
              <a:avLst/>
              <a:gdLst>
                <a:gd name="T0" fmla="*/ 43 w 99"/>
                <a:gd name="T1" fmla="*/ 3 h 27"/>
                <a:gd name="T2" fmla="*/ 0 w 99"/>
                <a:gd name="T3" fmla="*/ 22 h 27"/>
                <a:gd name="T4" fmla="*/ 99 w 99"/>
                <a:gd name="T5" fmla="*/ 27 h 27"/>
                <a:gd name="T6" fmla="*/ 97 w 99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27">
                  <a:moveTo>
                    <a:pt x="43" y="3"/>
                  </a:moveTo>
                  <a:lnTo>
                    <a:pt x="0" y="22"/>
                  </a:lnTo>
                  <a:lnTo>
                    <a:pt x="99" y="27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498"/>
            <p:cNvSpPr/>
            <p:nvPr/>
          </p:nvSpPr>
          <p:spPr bwMode="auto">
            <a:xfrm>
              <a:off x="10338892" y="4653767"/>
              <a:ext cx="50062" cy="69823"/>
            </a:xfrm>
            <a:custGeom>
              <a:avLst/>
              <a:gdLst>
                <a:gd name="T0" fmla="*/ 0 w 38"/>
                <a:gd name="T1" fmla="*/ 0 h 53"/>
                <a:gd name="T2" fmla="*/ 0 w 38"/>
                <a:gd name="T3" fmla="*/ 53 h 53"/>
                <a:gd name="T4" fmla="*/ 38 w 38"/>
                <a:gd name="T5" fmla="*/ 53 h 53"/>
                <a:gd name="T6" fmla="*/ 36 w 38"/>
                <a:gd name="T7" fmla="*/ 5 h 53"/>
                <a:gd name="T8" fmla="*/ 0 w 38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3">
                  <a:moveTo>
                    <a:pt x="0" y="0"/>
                  </a:moveTo>
                  <a:lnTo>
                    <a:pt x="0" y="53"/>
                  </a:lnTo>
                  <a:lnTo>
                    <a:pt x="38" y="53"/>
                  </a:lnTo>
                  <a:lnTo>
                    <a:pt x="36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499"/>
            <p:cNvSpPr/>
            <p:nvPr/>
          </p:nvSpPr>
          <p:spPr bwMode="auto">
            <a:xfrm>
              <a:off x="10009538" y="4354715"/>
              <a:ext cx="88267" cy="118567"/>
            </a:xfrm>
            <a:custGeom>
              <a:avLst/>
              <a:gdLst>
                <a:gd name="T0" fmla="*/ 50 w 123"/>
                <a:gd name="T1" fmla="*/ 156 h 167"/>
                <a:gd name="T2" fmla="*/ 17 w 123"/>
                <a:gd name="T3" fmla="*/ 95 h 167"/>
                <a:gd name="T4" fmla="*/ 15 w 123"/>
                <a:gd name="T5" fmla="*/ 90 h 167"/>
                <a:gd name="T6" fmla="*/ 1 w 123"/>
                <a:gd name="T7" fmla="*/ 26 h 167"/>
                <a:gd name="T8" fmla="*/ 8 w 123"/>
                <a:gd name="T9" fmla="*/ 8 h 167"/>
                <a:gd name="T10" fmla="*/ 40 w 123"/>
                <a:gd name="T11" fmla="*/ 13 h 167"/>
                <a:gd name="T12" fmla="*/ 83 w 123"/>
                <a:gd name="T13" fmla="*/ 80 h 167"/>
                <a:gd name="T14" fmla="*/ 83 w 123"/>
                <a:gd name="T15" fmla="*/ 55 h 167"/>
                <a:gd name="T16" fmla="*/ 104 w 123"/>
                <a:gd name="T17" fmla="*/ 47 h 167"/>
                <a:gd name="T18" fmla="*/ 115 w 123"/>
                <a:gd name="T19" fmla="*/ 63 h 167"/>
                <a:gd name="T20" fmla="*/ 122 w 123"/>
                <a:gd name="T21" fmla="*/ 146 h 167"/>
                <a:gd name="T22" fmla="*/ 101 w 123"/>
                <a:gd name="T23" fmla="*/ 167 h 167"/>
                <a:gd name="T24" fmla="*/ 69 w 123"/>
                <a:gd name="T25" fmla="*/ 167 h 167"/>
                <a:gd name="T26" fmla="*/ 50 w 123"/>
                <a:gd name="T27" fmla="*/ 15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" h="167">
                  <a:moveTo>
                    <a:pt x="50" y="156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6" y="93"/>
                    <a:pt x="15" y="92"/>
                    <a:pt x="15" y="9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19"/>
                    <a:pt x="2" y="12"/>
                    <a:pt x="8" y="8"/>
                  </a:cubicBezTo>
                  <a:cubicBezTo>
                    <a:pt x="18" y="0"/>
                    <a:pt x="33" y="3"/>
                    <a:pt x="40" y="13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10" y="50"/>
                    <a:pt x="114" y="56"/>
                    <a:pt x="115" y="63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57"/>
                    <a:pt x="113" y="167"/>
                    <a:pt x="101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1" y="167"/>
                    <a:pt x="54" y="163"/>
                    <a:pt x="50" y="156"/>
                  </a:cubicBezTo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00"/>
            <p:cNvSpPr/>
            <p:nvPr/>
          </p:nvSpPr>
          <p:spPr bwMode="auto">
            <a:xfrm>
              <a:off x="10412667" y="4601070"/>
              <a:ext cx="125155" cy="185756"/>
            </a:xfrm>
            <a:custGeom>
              <a:avLst/>
              <a:gdLst>
                <a:gd name="T0" fmla="*/ 39 w 95"/>
                <a:gd name="T1" fmla="*/ 141 h 141"/>
                <a:gd name="T2" fmla="*/ 95 w 95"/>
                <a:gd name="T3" fmla="*/ 0 h 141"/>
                <a:gd name="T4" fmla="*/ 40 w 95"/>
                <a:gd name="T5" fmla="*/ 29 h 141"/>
                <a:gd name="T6" fmla="*/ 0 w 95"/>
                <a:gd name="T7" fmla="*/ 83 h 141"/>
                <a:gd name="T8" fmla="*/ 39 w 95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41">
                  <a:moveTo>
                    <a:pt x="39" y="141"/>
                  </a:moveTo>
                  <a:lnTo>
                    <a:pt x="95" y="0"/>
                  </a:lnTo>
                  <a:lnTo>
                    <a:pt x="40" y="29"/>
                  </a:lnTo>
                  <a:lnTo>
                    <a:pt x="0" y="83"/>
                  </a:lnTo>
                  <a:lnTo>
                    <a:pt x="39" y="141"/>
                  </a:lnTo>
                  <a:close/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01"/>
            <p:cNvSpPr/>
            <p:nvPr/>
          </p:nvSpPr>
          <p:spPr bwMode="auto">
            <a:xfrm>
              <a:off x="10275656" y="4477234"/>
              <a:ext cx="155455" cy="222643"/>
            </a:xfrm>
            <a:custGeom>
              <a:avLst/>
              <a:gdLst>
                <a:gd name="T0" fmla="*/ 111 w 219"/>
                <a:gd name="T1" fmla="*/ 8 h 312"/>
                <a:gd name="T2" fmla="*/ 126 w 219"/>
                <a:gd name="T3" fmla="*/ 10 h 312"/>
                <a:gd name="T4" fmla="*/ 206 w 219"/>
                <a:gd name="T5" fmla="*/ 118 h 312"/>
                <a:gd name="T6" fmla="*/ 156 w 219"/>
                <a:gd name="T7" fmla="*/ 312 h 312"/>
                <a:gd name="T8" fmla="*/ 112 w 219"/>
                <a:gd name="T9" fmla="*/ 307 h 312"/>
                <a:gd name="T10" fmla="*/ 0 w 219"/>
                <a:gd name="T11" fmla="*/ 190 h 312"/>
                <a:gd name="T12" fmla="*/ 0 w 219"/>
                <a:gd name="T13" fmla="*/ 96 h 312"/>
                <a:gd name="T14" fmla="*/ 111 w 219"/>
                <a:gd name="T15" fmla="*/ 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9" h="312">
                  <a:moveTo>
                    <a:pt x="111" y="8"/>
                  </a:moveTo>
                  <a:cubicBezTo>
                    <a:pt x="126" y="10"/>
                    <a:pt x="126" y="10"/>
                    <a:pt x="126" y="10"/>
                  </a:cubicBezTo>
                  <a:cubicBezTo>
                    <a:pt x="182" y="18"/>
                    <a:pt x="219" y="68"/>
                    <a:pt x="206" y="118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12" y="307"/>
                    <a:pt x="112" y="307"/>
                    <a:pt x="112" y="307"/>
                  </a:cubicBezTo>
                  <a:cubicBezTo>
                    <a:pt x="48" y="299"/>
                    <a:pt x="0" y="249"/>
                    <a:pt x="0" y="19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42"/>
                    <a:pt x="53" y="0"/>
                    <a:pt x="111" y="8"/>
                  </a:cubicBezTo>
                </a:path>
              </a:pathLst>
            </a:custGeom>
            <a:solidFill>
              <a:srgbClr val="FCC5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02"/>
            <p:cNvSpPr/>
            <p:nvPr/>
          </p:nvSpPr>
          <p:spPr bwMode="auto">
            <a:xfrm>
              <a:off x="10237451" y="4445616"/>
              <a:ext cx="210786" cy="235817"/>
            </a:xfrm>
            <a:custGeom>
              <a:avLst/>
              <a:gdLst>
                <a:gd name="T0" fmla="*/ 220 w 297"/>
                <a:gd name="T1" fmla="*/ 325 h 331"/>
                <a:gd name="T2" fmla="*/ 276 w 297"/>
                <a:gd name="T3" fmla="*/ 213 h 331"/>
                <a:gd name="T4" fmla="*/ 290 w 297"/>
                <a:gd name="T5" fmla="*/ 109 h 331"/>
                <a:gd name="T6" fmla="*/ 238 w 297"/>
                <a:gd name="T7" fmla="*/ 79 h 331"/>
                <a:gd name="T8" fmla="*/ 198 w 297"/>
                <a:gd name="T9" fmla="*/ 16 h 331"/>
                <a:gd name="T10" fmla="*/ 85 w 297"/>
                <a:gd name="T11" fmla="*/ 36 h 331"/>
                <a:gd name="T12" fmla="*/ 0 w 297"/>
                <a:gd name="T13" fmla="*/ 47 h 331"/>
                <a:gd name="T14" fmla="*/ 57 w 297"/>
                <a:gd name="T15" fmla="*/ 131 h 331"/>
                <a:gd name="T16" fmla="*/ 148 w 297"/>
                <a:gd name="T17" fmla="*/ 162 h 331"/>
                <a:gd name="T18" fmla="*/ 164 w 297"/>
                <a:gd name="T19" fmla="*/ 253 h 331"/>
                <a:gd name="T20" fmla="*/ 220 w 297"/>
                <a:gd name="T21" fmla="*/ 32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7" h="331">
                  <a:moveTo>
                    <a:pt x="220" y="325"/>
                  </a:moveTo>
                  <a:cubicBezTo>
                    <a:pt x="252" y="294"/>
                    <a:pt x="268" y="253"/>
                    <a:pt x="276" y="213"/>
                  </a:cubicBezTo>
                  <a:cubicBezTo>
                    <a:pt x="282" y="185"/>
                    <a:pt x="297" y="135"/>
                    <a:pt x="290" y="109"/>
                  </a:cubicBezTo>
                  <a:cubicBezTo>
                    <a:pt x="284" y="88"/>
                    <a:pt x="259" y="71"/>
                    <a:pt x="238" y="79"/>
                  </a:cubicBezTo>
                  <a:cubicBezTo>
                    <a:pt x="243" y="53"/>
                    <a:pt x="224" y="27"/>
                    <a:pt x="198" y="16"/>
                  </a:cubicBezTo>
                  <a:cubicBezTo>
                    <a:pt x="160" y="0"/>
                    <a:pt x="118" y="17"/>
                    <a:pt x="85" y="36"/>
                  </a:cubicBezTo>
                  <a:cubicBezTo>
                    <a:pt x="60" y="50"/>
                    <a:pt x="29" y="54"/>
                    <a:pt x="0" y="47"/>
                  </a:cubicBezTo>
                  <a:cubicBezTo>
                    <a:pt x="5" y="80"/>
                    <a:pt x="27" y="112"/>
                    <a:pt x="57" y="131"/>
                  </a:cubicBezTo>
                  <a:cubicBezTo>
                    <a:pt x="66" y="136"/>
                    <a:pt x="148" y="163"/>
                    <a:pt x="148" y="162"/>
                  </a:cubicBezTo>
                  <a:cubicBezTo>
                    <a:pt x="148" y="193"/>
                    <a:pt x="150" y="224"/>
                    <a:pt x="164" y="253"/>
                  </a:cubicBezTo>
                  <a:cubicBezTo>
                    <a:pt x="167" y="260"/>
                    <a:pt x="213" y="331"/>
                    <a:pt x="220" y="325"/>
                  </a:cubicBezTo>
                </a:path>
              </a:pathLst>
            </a:custGeom>
            <a:solidFill>
              <a:srgbClr val="A2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03"/>
            <p:cNvSpPr/>
            <p:nvPr/>
          </p:nvSpPr>
          <p:spPr bwMode="auto">
            <a:xfrm>
              <a:off x="10229547" y="4710416"/>
              <a:ext cx="242404" cy="341210"/>
            </a:xfrm>
            <a:custGeom>
              <a:avLst/>
              <a:gdLst>
                <a:gd name="T0" fmla="*/ 64 w 340"/>
                <a:gd name="T1" fmla="*/ 13 h 480"/>
                <a:gd name="T2" fmla="*/ 234 w 340"/>
                <a:gd name="T3" fmla="*/ 0 h 480"/>
                <a:gd name="T4" fmla="*/ 329 w 340"/>
                <a:gd name="T5" fmla="*/ 107 h 480"/>
                <a:gd name="T6" fmla="*/ 323 w 340"/>
                <a:gd name="T7" fmla="*/ 134 h 480"/>
                <a:gd name="T8" fmla="*/ 327 w 340"/>
                <a:gd name="T9" fmla="*/ 224 h 480"/>
                <a:gd name="T10" fmla="*/ 334 w 340"/>
                <a:gd name="T11" fmla="*/ 379 h 480"/>
                <a:gd name="T12" fmla="*/ 327 w 340"/>
                <a:gd name="T13" fmla="*/ 406 h 480"/>
                <a:gd name="T14" fmla="*/ 234 w 340"/>
                <a:gd name="T15" fmla="*/ 450 h 480"/>
                <a:gd name="T16" fmla="*/ 213 w 340"/>
                <a:gd name="T17" fmla="*/ 378 h 480"/>
                <a:gd name="T18" fmla="*/ 196 w 340"/>
                <a:gd name="T19" fmla="*/ 431 h 480"/>
                <a:gd name="T20" fmla="*/ 0 w 340"/>
                <a:gd name="T21" fmla="*/ 444 h 480"/>
                <a:gd name="T22" fmla="*/ 16 w 340"/>
                <a:gd name="T23" fmla="*/ 172 h 480"/>
                <a:gd name="T24" fmla="*/ 64 w 340"/>
                <a:gd name="T25" fmla="*/ 13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480">
                  <a:moveTo>
                    <a:pt x="64" y="13"/>
                  </a:moveTo>
                  <a:cubicBezTo>
                    <a:pt x="145" y="24"/>
                    <a:pt x="130" y="0"/>
                    <a:pt x="234" y="0"/>
                  </a:cubicBezTo>
                  <a:cubicBezTo>
                    <a:pt x="295" y="1"/>
                    <a:pt x="340" y="52"/>
                    <a:pt x="329" y="107"/>
                  </a:cubicBezTo>
                  <a:cubicBezTo>
                    <a:pt x="326" y="122"/>
                    <a:pt x="324" y="132"/>
                    <a:pt x="323" y="134"/>
                  </a:cubicBezTo>
                  <a:cubicBezTo>
                    <a:pt x="316" y="164"/>
                    <a:pt x="323" y="194"/>
                    <a:pt x="327" y="224"/>
                  </a:cubicBezTo>
                  <a:cubicBezTo>
                    <a:pt x="335" y="275"/>
                    <a:pt x="337" y="328"/>
                    <a:pt x="334" y="379"/>
                  </a:cubicBezTo>
                  <a:cubicBezTo>
                    <a:pt x="333" y="388"/>
                    <a:pt x="332" y="398"/>
                    <a:pt x="327" y="406"/>
                  </a:cubicBezTo>
                  <a:cubicBezTo>
                    <a:pt x="312" y="427"/>
                    <a:pt x="258" y="441"/>
                    <a:pt x="234" y="450"/>
                  </a:cubicBezTo>
                  <a:cubicBezTo>
                    <a:pt x="224" y="427"/>
                    <a:pt x="217" y="403"/>
                    <a:pt x="213" y="378"/>
                  </a:cubicBezTo>
                  <a:cubicBezTo>
                    <a:pt x="210" y="396"/>
                    <a:pt x="206" y="415"/>
                    <a:pt x="196" y="431"/>
                  </a:cubicBezTo>
                  <a:cubicBezTo>
                    <a:pt x="166" y="480"/>
                    <a:pt x="5" y="432"/>
                    <a:pt x="0" y="444"/>
                  </a:cubicBezTo>
                  <a:cubicBezTo>
                    <a:pt x="41" y="343"/>
                    <a:pt x="39" y="274"/>
                    <a:pt x="16" y="172"/>
                  </a:cubicBezTo>
                  <a:cubicBezTo>
                    <a:pt x="14" y="162"/>
                    <a:pt x="64" y="13"/>
                    <a:pt x="64" y="13"/>
                  </a:cubicBezTo>
                </a:path>
              </a:pathLst>
            </a:custGeom>
            <a:solidFill>
              <a:srgbClr val="5F5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96" name="文本框 495"/>
          <p:cNvSpPr txBox="1"/>
          <p:nvPr/>
        </p:nvSpPr>
        <p:spPr>
          <a:xfrm rot="1221132">
            <a:off x="10261509" y="1970015"/>
            <a:ext cx="1242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9" name="组合 498"/>
          <p:cNvGrpSpPr/>
          <p:nvPr/>
        </p:nvGrpSpPr>
        <p:grpSpPr>
          <a:xfrm>
            <a:off x="962625" y="1525700"/>
            <a:ext cx="4497070" cy="1510030"/>
            <a:chOff x="1489" y="793"/>
            <a:chExt cx="7082" cy="2378"/>
          </a:xfrm>
        </p:grpSpPr>
        <p:cxnSp>
          <p:nvCxnSpPr>
            <p:cNvPr id="511" name="直接连接符 510"/>
            <p:cNvCxnSpPr/>
            <p:nvPr/>
          </p:nvCxnSpPr>
          <p:spPr>
            <a:xfrm>
              <a:off x="1673" y="823"/>
              <a:ext cx="1062" cy="0"/>
            </a:xfrm>
            <a:prstGeom prst="line">
              <a:avLst/>
            </a:prstGeom>
            <a:ln w="57150">
              <a:solidFill>
                <a:srgbClr val="CC4A4A"/>
              </a:solidFill>
            </a:ln>
          </p:spPr>
          <p:style>
            <a:lnRef idx="1">
              <a:srgbClr val="354B5E"/>
            </a:lnRef>
            <a:fillRef idx="0">
              <a:srgbClr val="354B5E"/>
            </a:fillRef>
            <a:effectRef idx="0">
              <a:srgbClr val="354B5E"/>
            </a:effectRef>
            <a:fontRef idx="minor">
              <a:srgbClr val="000000"/>
            </a:fontRef>
          </p:style>
        </p:cxnSp>
        <p:sp>
          <p:nvSpPr>
            <p:cNvPr id="512" name="矩形 511"/>
            <p:cNvSpPr/>
            <p:nvPr/>
          </p:nvSpPr>
          <p:spPr>
            <a:xfrm>
              <a:off x="1489" y="793"/>
              <a:ext cx="3886" cy="208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en-US" altLang="zh-CN" sz="8000" b="1" dirty="0" smtClean="0">
                  <a:solidFill>
                    <a:srgbClr val="CC4A4A"/>
                  </a:solidFill>
                </a:rPr>
                <a:t>2021</a:t>
              </a:r>
              <a:endParaRPr lang="en-US" altLang="zh-CN" sz="8000" b="1" dirty="0">
                <a:solidFill>
                  <a:srgbClr val="CC4A4A"/>
                </a:solidFill>
              </a:endParaRPr>
            </a:p>
          </p:txBody>
        </p:sp>
        <p:sp>
          <p:nvSpPr>
            <p:cNvPr id="513" name="矩形 512"/>
            <p:cNvSpPr/>
            <p:nvPr/>
          </p:nvSpPr>
          <p:spPr>
            <a:xfrm>
              <a:off x="5224" y="1682"/>
              <a:ext cx="3347" cy="101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en-US" altLang="zh-CN" sz="3600" b="1" dirty="0" smtClean="0">
                  <a:solidFill>
                    <a:srgbClr val="CC4A4A"/>
                  </a:solidFill>
                  <a:latin typeface="微软雅黑" panose="020B0503020204020204" charset="-122"/>
                </a:rPr>
                <a:t>REPORT</a:t>
              </a:r>
              <a:endParaRPr lang="zh-CN" altLang="en-US" sz="3600" b="1" dirty="0">
                <a:solidFill>
                  <a:srgbClr val="CC4A4A"/>
                </a:solidFill>
                <a:latin typeface="微软雅黑" panose="020B0503020204020204" charset="-122"/>
              </a:endParaRPr>
            </a:p>
          </p:txBody>
        </p:sp>
        <p:sp>
          <p:nvSpPr>
            <p:cNvPr id="514" name="矩形 513"/>
            <p:cNvSpPr/>
            <p:nvPr/>
          </p:nvSpPr>
          <p:spPr>
            <a:xfrm>
              <a:off x="1564" y="2589"/>
              <a:ext cx="6635" cy="582"/>
            </a:xfrm>
            <a:prstGeom prst="rect">
              <a:avLst/>
            </a:prstGeom>
            <a:solidFill>
              <a:srgbClr val="CC4A4A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en-US" altLang="zh-CN" dirty="0" smtClean="0">
                  <a:solidFill>
                    <a:srgbClr val="FFFFFF"/>
                  </a:solidFill>
                </a:rPr>
                <a:t>2021  </a:t>
              </a:r>
              <a:r>
                <a:rPr lang="en-US" altLang="zh-CN" dirty="0" smtClean="0">
                  <a:solidFill>
                    <a:srgbClr val="FFFFFF"/>
                  </a:solidFill>
                </a:rPr>
                <a:t>Personal  Year-end  Work Report</a:t>
              </a:r>
              <a:endParaRPr lang="en-US" altLang="zh-CN" dirty="0">
                <a:solidFill>
                  <a:srgbClr val="FFFFFF"/>
                </a:solidFill>
              </a:endParaRPr>
            </a:p>
          </p:txBody>
        </p:sp>
        <p:sp>
          <p:nvSpPr>
            <p:cNvPr id="515" name="文本框 514"/>
            <p:cNvSpPr txBox="1"/>
            <p:nvPr/>
          </p:nvSpPr>
          <p:spPr>
            <a:xfrm>
              <a:off x="5254" y="1261"/>
              <a:ext cx="316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r>
                <a:rPr lang="zh-CN" altLang="en-US" sz="2000" dirty="0" smtClean="0"/>
                <a:t>工作总结计划</a:t>
              </a:r>
              <a:endParaRPr lang="zh-CN" altLang="en-US" sz="2000" dirty="0"/>
            </a:p>
          </p:txBody>
        </p:sp>
      </p:grpSp>
      <p:sp>
        <p:nvSpPr>
          <p:cNvPr id="500" name="标题 3"/>
          <p:cNvSpPr>
            <a:spLocks noGrp="1"/>
          </p:cNvSpPr>
          <p:nvPr/>
        </p:nvSpPr>
        <p:spPr>
          <a:xfrm>
            <a:off x="961078" y="3391767"/>
            <a:ext cx="6914515" cy="1080770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r>
              <a:rPr lang="en-US" altLang="zh-CN" sz="6600" b="1" dirty="0" smtClean="0">
                <a:solidFill>
                  <a:srgbClr val="D3381C"/>
                </a:solidFill>
              </a:rPr>
              <a:t>THANK  YOU</a:t>
            </a:r>
            <a:endParaRPr lang="zh-CN" altLang="en-US" sz="6600" b="1" dirty="0">
              <a:solidFill>
                <a:srgbClr val="D3381C"/>
              </a:solidFill>
            </a:endParaRPr>
          </a:p>
        </p:txBody>
      </p:sp>
      <p:grpSp>
        <p:nvGrpSpPr>
          <p:cNvPr id="501" name="组合 500"/>
          <p:cNvGrpSpPr/>
          <p:nvPr/>
        </p:nvGrpSpPr>
        <p:grpSpPr>
          <a:xfrm>
            <a:off x="1099508" y="4514447"/>
            <a:ext cx="2228850" cy="426085"/>
            <a:chOff x="4654078" y="4718034"/>
            <a:chExt cx="1664285" cy="318249"/>
          </a:xfrm>
        </p:grpSpPr>
        <p:grpSp>
          <p:nvGrpSpPr>
            <p:cNvPr id="507" name="组合 506"/>
            <p:cNvGrpSpPr/>
            <p:nvPr/>
          </p:nvGrpSpPr>
          <p:grpSpPr>
            <a:xfrm>
              <a:off x="4654078" y="4718034"/>
              <a:ext cx="276950" cy="276918"/>
              <a:chOff x="3724570" y="4928908"/>
              <a:chExt cx="531740" cy="531677"/>
            </a:xfrm>
          </p:grpSpPr>
          <p:sp>
            <p:nvSpPr>
              <p:cNvPr id="509" name="圆角矩形 2"/>
              <p:cNvSpPr/>
              <p:nvPr/>
            </p:nvSpPr>
            <p:spPr>
              <a:xfrm>
                <a:off x="3724570" y="4928908"/>
                <a:ext cx="531740" cy="531677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08" name="文本框 22"/>
            <p:cNvSpPr txBox="1"/>
            <p:nvPr/>
          </p:nvSpPr>
          <p:spPr>
            <a:xfrm>
              <a:off x="4925688" y="4806507"/>
              <a:ext cx="1392675" cy="229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3117538" y="4555722"/>
            <a:ext cx="2700655" cy="387985"/>
            <a:chOff x="6395969" y="4718540"/>
            <a:chExt cx="2016609" cy="289495"/>
          </a:xfrm>
        </p:grpSpPr>
        <p:grpSp>
          <p:nvGrpSpPr>
            <p:cNvPr id="503" name="组合 502"/>
            <p:cNvGrpSpPr/>
            <p:nvPr/>
          </p:nvGrpSpPr>
          <p:grpSpPr>
            <a:xfrm>
              <a:off x="6395969" y="4718540"/>
              <a:ext cx="276971" cy="276955"/>
              <a:chOff x="6393015" y="4929887"/>
              <a:chExt cx="531780" cy="531749"/>
            </a:xfrm>
          </p:grpSpPr>
          <p:sp>
            <p:nvSpPr>
              <p:cNvPr id="505" name="圆角矩形 2"/>
              <p:cNvSpPr/>
              <p:nvPr/>
            </p:nvSpPr>
            <p:spPr>
              <a:xfrm>
                <a:off x="6393015" y="4929887"/>
                <a:ext cx="531780" cy="531749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04" name="文本框 27"/>
            <p:cNvSpPr txBox="1"/>
            <p:nvPr/>
          </p:nvSpPr>
          <p:spPr>
            <a:xfrm>
              <a:off x="6669532" y="4778272"/>
              <a:ext cx="1743046" cy="229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97672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27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300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63549" y="2006333"/>
            <a:ext cx="2763947" cy="3446339"/>
            <a:chOff x="3295850" y="1908877"/>
            <a:chExt cx="3738030" cy="4660916"/>
          </a:xfrm>
        </p:grpSpPr>
        <p:sp>
          <p:nvSpPr>
            <p:cNvPr id="3" name="圆角矩形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4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161D"/>
            </a:solidFill>
            <a:ln w="25400">
              <a:solidFill>
                <a:srgbClr val="C8161D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35183" y="262570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C8161D"/>
          </a:solidFill>
          <a:ln w="25400">
            <a:solidFill>
              <a:srgbClr val="C8161D"/>
            </a:soli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355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28901" y="3044179"/>
            <a:ext cx="158011" cy="158012"/>
            <a:chOff x="4486616" y="3001075"/>
            <a:chExt cx="274695" cy="274699"/>
          </a:xfrm>
        </p:grpSpPr>
        <p:sp>
          <p:nvSpPr>
            <p:cNvPr id="9" name="椭圆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9561" y="3044179"/>
            <a:ext cx="158011" cy="158012"/>
            <a:chOff x="4486616" y="3001075"/>
            <a:chExt cx="274695" cy="274699"/>
          </a:xfrm>
        </p:grpSpPr>
        <p:sp>
          <p:nvSpPr>
            <p:cNvPr id="12" name="椭圆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8304" y="3089062"/>
            <a:ext cx="384317" cy="61431"/>
            <a:chOff x="4318304" y="3089060"/>
            <a:chExt cx="384317" cy="61430"/>
          </a:xfrm>
          <a:solidFill>
            <a:srgbClr val="C8161D"/>
          </a:solidFill>
        </p:grpSpPr>
        <p:sp>
          <p:nvSpPr>
            <p:cNvPr id="15" name="圆角矩形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rgbClr val="C8161D"/>
              </a:soli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rgbClr val="C8161D"/>
              </a:soli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57211" y="2763793"/>
            <a:ext cx="786564" cy="737835"/>
            <a:chOff x="3108756" y="2110160"/>
            <a:chExt cx="745081" cy="698920"/>
          </a:xfrm>
          <a:solidFill>
            <a:schemeClr val="bg1"/>
          </a:solidFill>
        </p:grpSpPr>
        <p:sp>
          <p:nvSpPr>
            <p:cNvPr id="19" name="Freeform 489"/>
            <p:cNvSpPr/>
            <p:nvPr/>
          </p:nvSpPr>
          <p:spPr bwMode="auto">
            <a:xfrm>
              <a:off x="3608602" y="2110160"/>
              <a:ext cx="245235" cy="303659"/>
            </a:xfrm>
            <a:custGeom>
              <a:avLst/>
              <a:gdLst>
                <a:gd name="T0" fmla="*/ 248 w 340"/>
                <a:gd name="T1" fmla="*/ 0 h 421"/>
                <a:gd name="T2" fmla="*/ 0 w 340"/>
                <a:gd name="T3" fmla="*/ 357 h 421"/>
                <a:gd name="T4" fmla="*/ 94 w 340"/>
                <a:gd name="T5" fmla="*/ 421 h 421"/>
                <a:gd name="T6" fmla="*/ 340 w 340"/>
                <a:gd name="T7" fmla="*/ 66 h 421"/>
                <a:gd name="T8" fmla="*/ 248 w 340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21">
                  <a:moveTo>
                    <a:pt x="248" y="0"/>
                  </a:moveTo>
                  <a:lnTo>
                    <a:pt x="0" y="357"/>
                  </a:lnTo>
                  <a:lnTo>
                    <a:pt x="94" y="421"/>
                  </a:lnTo>
                  <a:lnTo>
                    <a:pt x="340" y="66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0" name="Freeform 490"/>
            <p:cNvSpPr/>
            <p:nvPr/>
          </p:nvSpPr>
          <p:spPr bwMode="auto">
            <a:xfrm>
              <a:off x="3584800" y="2379197"/>
              <a:ext cx="81505" cy="68522"/>
            </a:xfrm>
            <a:custGeom>
              <a:avLst/>
              <a:gdLst>
                <a:gd name="T0" fmla="*/ 14 w 113"/>
                <a:gd name="T1" fmla="*/ 12 h 95"/>
                <a:gd name="T2" fmla="*/ 0 w 113"/>
                <a:gd name="T3" fmla="*/ 33 h 95"/>
                <a:gd name="T4" fmla="*/ 14 w 113"/>
                <a:gd name="T5" fmla="*/ 43 h 95"/>
                <a:gd name="T6" fmla="*/ 26 w 113"/>
                <a:gd name="T7" fmla="*/ 52 h 95"/>
                <a:gd name="T8" fmla="*/ 90 w 113"/>
                <a:gd name="T9" fmla="*/ 95 h 95"/>
                <a:gd name="T10" fmla="*/ 113 w 113"/>
                <a:gd name="T11" fmla="*/ 62 h 95"/>
                <a:gd name="T12" fmla="*/ 23 w 113"/>
                <a:gd name="T13" fmla="*/ 0 h 95"/>
                <a:gd name="T14" fmla="*/ 14 w 113"/>
                <a:gd name="T15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95">
                  <a:moveTo>
                    <a:pt x="14" y="12"/>
                  </a:moveTo>
                  <a:lnTo>
                    <a:pt x="0" y="33"/>
                  </a:lnTo>
                  <a:lnTo>
                    <a:pt x="14" y="43"/>
                  </a:lnTo>
                  <a:lnTo>
                    <a:pt x="26" y="52"/>
                  </a:lnTo>
                  <a:lnTo>
                    <a:pt x="90" y="95"/>
                  </a:lnTo>
                  <a:lnTo>
                    <a:pt x="113" y="62"/>
                  </a:lnTo>
                  <a:lnTo>
                    <a:pt x="23" y="0"/>
                  </a:lnTo>
                  <a:lnTo>
                    <a:pt x="1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1" name="Freeform 491"/>
            <p:cNvSpPr/>
            <p:nvPr/>
          </p:nvSpPr>
          <p:spPr bwMode="auto">
            <a:xfrm>
              <a:off x="3463625" y="2415261"/>
              <a:ext cx="177435" cy="226482"/>
            </a:xfrm>
            <a:custGeom>
              <a:avLst/>
              <a:gdLst>
                <a:gd name="T0" fmla="*/ 66 w 104"/>
                <a:gd name="T1" fmla="*/ 0 h 133"/>
                <a:gd name="T2" fmla="*/ 60 w 104"/>
                <a:gd name="T3" fmla="*/ 8 h 133"/>
                <a:gd name="T4" fmla="*/ 59 w 104"/>
                <a:gd name="T5" fmla="*/ 10 h 133"/>
                <a:gd name="T6" fmla="*/ 11 w 104"/>
                <a:gd name="T7" fmla="*/ 29 h 133"/>
                <a:gd name="T8" fmla="*/ 0 w 104"/>
                <a:gd name="T9" fmla="*/ 129 h 133"/>
                <a:gd name="T10" fmla="*/ 37 w 104"/>
                <a:gd name="T11" fmla="*/ 76 h 133"/>
                <a:gd name="T12" fmla="*/ 37 w 104"/>
                <a:gd name="T13" fmla="*/ 51 h 133"/>
                <a:gd name="T14" fmla="*/ 60 w 104"/>
                <a:gd name="T15" fmla="*/ 43 h 133"/>
                <a:gd name="T16" fmla="*/ 63 w 104"/>
                <a:gd name="T17" fmla="*/ 44 h 133"/>
                <a:gd name="T18" fmla="*/ 66 w 104"/>
                <a:gd name="T19" fmla="*/ 71 h 133"/>
                <a:gd name="T20" fmla="*/ 60 w 104"/>
                <a:gd name="T21" fmla="*/ 77 h 133"/>
                <a:gd name="T22" fmla="*/ 42 w 104"/>
                <a:gd name="T23" fmla="*/ 80 h 133"/>
                <a:gd name="T24" fmla="*/ 6 w 104"/>
                <a:gd name="T25" fmla="*/ 133 h 133"/>
                <a:gd name="T26" fmla="*/ 54 w 104"/>
                <a:gd name="T27" fmla="*/ 109 h 133"/>
                <a:gd name="T28" fmla="*/ 60 w 104"/>
                <a:gd name="T29" fmla="*/ 106 h 133"/>
                <a:gd name="T30" fmla="*/ 77 w 104"/>
                <a:gd name="T31" fmla="*/ 98 h 133"/>
                <a:gd name="T32" fmla="*/ 96 w 104"/>
                <a:gd name="T33" fmla="*/ 88 h 133"/>
                <a:gd name="T34" fmla="*/ 97 w 104"/>
                <a:gd name="T35" fmla="*/ 37 h 133"/>
                <a:gd name="T36" fmla="*/ 104 w 104"/>
                <a:gd name="T37" fmla="*/ 26 h 133"/>
                <a:gd name="T38" fmla="*/ 77 w 104"/>
                <a:gd name="T39" fmla="*/ 7 h 133"/>
                <a:gd name="T40" fmla="*/ 66 w 104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33">
                  <a:moveTo>
                    <a:pt x="66" y="0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2" y="70"/>
                    <a:pt x="31" y="60"/>
                    <a:pt x="37" y="51"/>
                  </a:cubicBezTo>
                  <a:cubicBezTo>
                    <a:pt x="43" y="43"/>
                    <a:pt x="52" y="40"/>
                    <a:pt x="60" y="43"/>
                  </a:cubicBezTo>
                  <a:cubicBezTo>
                    <a:pt x="61" y="43"/>
                    <a:pt x="62" y="44"/>
                    <a:pt x="63" y="44"/>
                  </a:cubicBezTo>
                  <a:cubicBezTo>
                    <a:pt x="71" y="50"/>
                    <a:pt x="72" y="62"/>
                    <a:pt x="66" y="71"/>
                  </a:cubicBezTo>
                  <a:cubicBezTo>
                    <a:pt x="64" y="74"/>
                    <a:pt x="62" y="76"/>
                    <a:pt x="60" y="77"/>
                  </a:cubicBezTo>
                  <a:cubicBezTo>
                    <a:pt x="55" y="81"/>
                    <a:pt x="48" y="82"/>
                    <a:pt x="42" y="80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77" y="7"/>
                    <a:pt x="77" y="7"/>
                    <a:pt x="77" y="7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2" name="Rectangle 492"/>
            <p:cNvSpPr>
              <a:spLocks noChangeArrowheads="1"/>
            </p:cNvSpPr>
            <p:nvPr/>
          </p:nvSpPr>
          <p:spPr bwMode="auto">
            <a:xfrm>
              <a:off x="3237144" y="2495323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3" name="Rectangle 493"/>
            <p:cNvSpPr>
              <a:spLocks noChangeArrowheads="1"/>
            </p:cNvSpPr>
            <p:nvPr/>
          </p:nvSpPr>
          <p:spPr bwMode="auto">
            <a:xfrm>
              <a:off x="3237144" y="2449161"/>
              <a:ext cx="168779" cy="173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4" name="Rectangle 494"/>
            <p:cNvSpPr>
              <a:spLocks noChangeArrowheads="1"/>
            </p:cNvSpPr>
            <p:nvPr/>
          </p:nvSpPr>
          <p:spPr bwMode="auto">
            <a:xfrm>
              <a:off x="3237144" y="2403000"/>
              <a:ext cx="168779" cy="158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5" name="Rectangle 495"/>
            <p:cNvSpPr>
              <a:spLocks noChangeArrowheads="1"/>
            </p:cNvSpPr>
            <p:nvPr/>
          </p:nvSpPr>
          <p:spPr bwMode="auto">
            <a:xfrm>
              <a:off x="3237144" y="2357559"/>
              <a:ext cx="168779" cy="151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6" name="Freeform 496"/>
            <p:cNvSpPr/>
            <p:nvPr/>
          </p:nvSpPr>
          <p:spPr bwMode="auto">
            <a:xfrm>
              <a:off x="3108756" y="2215467"/>
              <a:ext cx="489749" cy="593613"/>
            </a:xfrm>
            <a:custGeom>
              <a:avLst/>
              <a:gdLst>
                <a:gd name="T0" fmla="*/ 268 w 287"/>
                <a:gd name="T1" fmla="*/ 303 h 348"/>
                <a:gd name="T2" fmla="*/ 245 w 287"/>
                <a:gd name="T3" fmla="*/ 331 h 348"/>
                <a:gd name="T4" fmla="*/ 90 w 287"/>
                <a:gd name="T5" fmla="*/ 331 h 348"/>
                <a:gd name="T6" fmla="*/ 90 w 287"/>
                <a:gd name="T7" fmla="*/ 281 h 348"/>
                <a:gd name="T8" fmla="*/ 76 w 287"/>
                <a:gd name="T9" fmla="*/ 263 h 348"/>
                <a:gd name="T10" fmla="*/ 17 w 287"/>
                <a:gd name="T11" fmla="*/ 263 h 348"/>
                <a:gd name="T12" fmla="*/ 17 w 287"/>
                <a:gd name="T13" fmla="*/ 59 h 348"/>
                <a:gd name="T14" fmla="*/ 40 w 287"/>
                <a:gd name="T15" fmla="*/ 27 h 348"/>
                <a:gd name="T16" fmla="*/ 251 w 287"/>
                <a:gd name="T17" fmla="*/ 27 h 348"/>
                <a:gd name="T18" fmla="*/ 268 w 287"/>
                <a:gd name="T19" fmla="*/ 52 h 348"/>
                <a:gd name="T20" fmla="*/ 268 w 287"/>
                <a:gd name="T21" fmla="*/ 104 h 348"/>
                <a:gd name="T22" fmla="*/ 268 w 287"/>
                <a:gd name="T23" fmla="*/ 104 h 348"/>
                <a:gd name="T24" fmla="*/ 285 w 287"/>
                <a:gd name="T25" fmla="*/ 83 h 348"/>
                <a:gd name="T26" fmla="*/ 285 w 287"/>
                <a:gd name="T27" fmla="*/ 45 h 348"/>
                <a:gd name="T28" fmla="*/ 252 w 287"/>
                <a:gd name="T29" fmla="*/ 8 h 348"/>
                <a:gd name="T30" fmla="*/ 70 w 287"/>
                <a:gd name="T31" fmla="*/ 8 h 348"/>
                <a:gd name="T32" fmla="*/ 40 w 287"/>
                <a:gd name="T33" fmla="*/ 8 h 348"/>
                <a:gd name="T34" fmla="*/ 0 w 287"/>
                <a:gd name="T35" fmla="*/ 44 h 348"/>
                <a:gd name="T36" fmla="*/ 0 w 287"/>
                <a:gd name="T37" fmla="*/ 294 h 348"/>
                <a:gd name="T38" fmla="*/ 82 w 287"/>
                <a:gd name="T39" fmla="*/ 346 h 348"/>
                <a:gd name="T40" fmla="*/ 252 w 287"/>
                <a:gd name="T41" fmla="*/ 346 h 348"/>
                <a:gd name="T42" fmla="*/ 285 w 287"/>
                <a:gd name="T43" fmla="*/ 321 h 348"/>
                <a:gd name="T44" fmla="*/ 285 w 287"/>
                <a:gd name="T45" fmla="*/ 228 h 348"/>
                <a:gd name="T46" fmla="*/ 268 w 287"/>
                <a:gd name="T47" fmla="*/ 238 h 348"/>
                <a:gd name="T48" fmla="*/ 268 w 287"/>
                <a:gd name="T49" fmla="*/ 30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7" h="348">
                  <a:moveTo>
                    <a:pt x="268" y="303"/>
                  </a:moveTo>
                  <a:cubicBezTo>
                    <a:pt x="268" y="303"/>
                    <a:pt x="272" y="331"/>
                    <a:pt x="245" y="331"/>
                  </a:cubicBezTo>
                  <a:cubicBezTo>
                    <a:pt x="217" y="331"/>
                    <a:pt x="90" y="331"/>
                    <a:pt x="90" y="33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81"/>
                    <a:pt x="91" y="263"/>
                    <a:pt x="76" y="263"/>
                  </a:cubicBezTo>
                  <a:cubicBezTo>
                    <a:pt x="60" y="263"/>
                    <a:pt x="17" y="263"/>
                    <a:pt x="17" y="263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3" y="27"/>
                    <a:pt x="40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27"/>
                    <a:pt x="268" y="30"/>
                    <a:pt x="268" y="52"/>
                  </a:cubicBezTo>
                  <a:cubicBezTo>
                    <a:pt x="268" y="57"/>
                    <a:pt x="268" y="77"/>
                    <a:pt x="268" y="104"/>
                  </a:cubicBezTo>
                  <a:cubicBezTo>
                    <a:pt x="268" y="104"/>
                    <a:pt x="268" y="104"/>
                    <a:pt x="268" y="104"/>
                  </a:cubicBezTo>
                  <a:cubicBezTo>
                    <a:pt x="285" y="83"/>
                    <a:pt x="285" y="83"/>
                    <a:pt x="285" y="83"/>
                  </a:cubicBezTo>
                  <a:cubicBezTo>
                    <a:pt x="285" y="60"/>
                    <a:pt x="285" y="45"/>
                    <a:pt x="285" y="45"/>
                  </a:cubicBezTo>
                  <a:cubicBezTo>
                    <a:pt x="285" y="45"/>
                    <a:pt x="287" y="8"/>
                    <a:pt x="252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0" y="0"/>
                    <a:pt x="0" y="44"/>
                  </a:cubicBezTo>
                  <a:cubicBezTo>
                    <a:pt x="0" y="87"/>
                    <a:pt x="0" y="294"/>
                    <a:pt x="0" y="294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52" y="346"/>
                    <a:pt x="285" y="348"/>
                    <a:pt x="285" y="321"/>
                  </a:cubicBezTo>
                  <a:cubicBezTo>
                    <a:pt x="285" y="312"/>
                    <a:pt x="285" y="274"/>
                    <a:pt x="285" y="228"/>
                  </a:cubicBezTo>
                  <a:cubicBezTo>
                    <a:pt x="268" y="238"/>
                    <a:pt x="268" y="238"/>
                    <a:pt x="268" y="238"/>
                  </a:cubicBezTo>
                  <a:cubicBezTo>
                    <a:pt x="268" y="275"/>
                    <a:pt x="268" y="303"/>
                    <a:pt x="26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030934" y="2884112"/>
            <a:ext cx="601529" cy="562743"/>
            <a:chOff x="5030931" y="2884106"/>
            <a:chExt cx="601529" cy="562742"/>
          </a:xfrm>
        </p:grpSpPr>
        <p:sp>
          <p:nvSpPr>
            <p:cNvPr id="28" name="椭圆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030931" y="2902999"/>
              <a:ext cx="601529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2800" dirty="0">
                  <a:solidFill>
                    <a:srgbClr val="C8161D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rgbClr val="C8161D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5" name="文本框 1"/>
          <p:cNvSpPr txBox="1"/>
          <p:nvPr/>
        </p:nvSpPr>
        <p:spPr>
          <a:xfrm>
            <a:off x="6128214" y="2889715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67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年终工作概述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8831831"/>
      </p:ext>
    </p:extLst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30" decel="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0" accel="100000" fill="hold">
                                              <p:stCondLst>
                                                <p:cond delay="63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 tmFilter="0, 0; .2, .5; .8, .5; 1, 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50" autoRev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475750" y="1888800"/>
            <a:ext cx="3547565" cy="3267400"/>
            <a:chOff x="4653551" y="2100467"/>
            <a:chExt cx="2884898" cy="2657066"/>
          </a:xfrm>
        </p:grpSpPr>
        <p:grpSp>
          <p:nvGrpSpPr>
            <p:cNvPr id="2" name="组合 1"/>
            <p:cNvGrpSpPr/>
            <p:nvPr/>
          </p:nvGrpSpPr>
          <p:grpSpPr>
            <a:xfrm>
              <a:off x="5493791" y="2834726"/>
              <a:ext cx="567456" cy="567383"/>
              <a:chOff x="3570825" y="3196716"/>
              <a:chExt cx="756510" cy="756510"/>
            </a:xfrm>
            <a:effectLst/>
          </p:grpSpPr>
          <p:sp>
            <p:nvSpPr>
              <p:cNvPr id="16" name="泪滴形 15"/>
              <p:cNvSpPr/>
              <p:nvPr/>
            </p:nvSpPr>
            <p:spPr>
              <a:xfrm rot="5400000">
                <a:off x="3570825" y="3196716"/>
                <a:ext cx="756510" cy="756510"/>
              </a:xfrm>
              <a:prstGeom prst="teardrop">
                <a:avLst/>
              </a:prstGeom>
              <a:solidFill>
                <a:srgbClr val="D3381C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TextBox 28"/>
              <p:cNvSpPr txBox="1"/>
              <p:nvPr/>
            </p:nvSpPr>
            <p:spPr>
              <a:xfrm>
                <a:off x="3710583" y="3328751"/>
                <a:ext cx="476993" cy="4924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130744" y="2834726"/>
              <a:ext cx="567456" cy="567383"/>
              <a:chOff x="4419984" y="3196716"/>
              <a:chExt cx="756510" cy="756510"/>
            </a:xfrm>
            <a:solidFill>
              <a:srgbClr val="CE0000"/>
            </a:solidFill>
            <a:effectLst/>
          </p:grpSpPr>
          <p:sp>
            <p:nvSpPr>
              <p:cNvPr id="14" name="泪滴形 13"/>
              <p:cNvSpPr/>
              <p:nvPr/>
            </p:nvSpPr>
            <p:spPr>
              <a:xfrm rot="10800000">
                <a:off x="4419984" y="3196716"/>
                <a:ext cx="756510" cy="756510"/>
              </a:xfrm>
              <a:prstGeom prst="teardrop">
                <a:avLst/>
              </a:prstGeom>
              <a:solidFill>
                <a:srgbClr val="D3381C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TextBox 31"/>
              <p:cNvSpPr txBox="1"/>
              <p:nvPr/>
            </p:nvSpPr>
            <p:spPr>
              <a:xfrm>
                <a:off x="4570429" y="3328752"/>
                <a:ext cx="455621" cy="4924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493791" y="3472889"/>
              <a:ext cx="567456" cy="567383"/>
              <a:chOff x="3570825" y="4047600"/>
              <a:chExt cx="756510" cy="756510"/>
            </a:xfrm>
            <a:effectLst/>
          </p:grpSpPr>
          <p:sp>
            <p:nvSpPr>
              <p:cNvPr id="12" name="泪滴形 11"/>
              <p:cNvSpPr/>
              <p:nvPr/>
            </p:nvSpPr>
            <p:spPr>
              <a:xfrm>
                <a:off x="3570825" y="4047600"/>
                <a:ext cx="756510" cy="756510"/>
              </a:xfrm>
              <a:prstGeom prst="teardrop">
                <a:avLst/>
              </a:prstGeom>
              <a:solidFill>
                <a:srgbClr val="D3381C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TextBox 34"/>
              <p:cNvSpPr txBox="1"/>
              <p:nvPr/>
            </p:nvSpPr>
            <p:spPr>
              <a:xfrm>
                <a:off x="3722337" y="4179633"/>
                <a:ext cx="453485" cy="4924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130744" y="3472889"/>
              <a:ext cx="567456" cy="567383"/>
              <a:chOff x="4419984" y="4047600"/>
              <a:chExt cx="756510" cy="756510"/>
            </a:xfrm>
            <a:effectLst/>
          </p:grpSpPr>
          <p:sp>
            <p:nvSpPr>
              <p:cNvPr id="10" name="泪滴形 9"/>
              <p:cNvSpPr/>
              <p:nvPr/>
            </p:nvSpPr>
            <p:spPr>
              <a:xfrm rot="16200000">
                <a:off x="4419984" y="4047600"/>
                <a:ext cx="756510" cy="756510"/>
              </a:xfrm>
              <a:prstGeom prst="teardrop">
                <a:avLst/>
              </a:prstGeom>
              <a:solidFill>
                <a:srgbClr val="D3381C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TextBox 38"/>
              <p:cNvSpPr txBox="1"/>
              <p:nvPr/>
            </p:nvSpPr>
            <p:spPr>
              <a:xfrm>
                <a:off x="4553331" y="4179633"/>
                <a:ext cx="489814" cy="4924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4653551" y="2100467"/>
              <a:ext cx="1102468" cy="1102323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3765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6435981" y="2100467"/>
              <a:ext cx="1102468" cy="1102323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3765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653551" y="3655210"/>
              <a:ext cx="1102468" cy="1102323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3765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435981" y="3655210"/>
              <a:ext cx="1102468" cy="1102323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3765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1" name="ïŝľíďe"/>
          <p:cNvSpPr/>
          <p:nvPr/>
        </p:nvSpPr>
        <p:spPr bwMode="auto">
          <a:xfrm>
            <a:off x="8378093" y="2339134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2" name="ï$ḻídê"/>
          <p:cNvSpPr txBox="1"/>
          <p:nvPr/>
        </p:nvSpPr>
        <p:spPr bwMode="auto">
          <a:xfrm>
            <a:off x="8378093" y="1987995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3" name="ïŝľíďe"/>
          <p:cNvSpPr/>
          <p:nvPr/>
        </p:nvSpPr>
        <p:spPr bwMode="auto">
          <a:xfrm>
            <a:off x="8378093" y="4503548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4" name="ï$ḻídê"/>
          <p:cNvSpPr txBox="1"/>
          <p:nvPr/>
        </p:nvSpPr>
        <p:spPr bwMode="auto">
          <a:xfrm>
            <a:off x="8378093" y="4152409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5" name="ïŝľíďe"/>
          <p:cNvSpPr/>
          <p:nvPr/>
        </p:nvSpPr>
        <p:spPr bwMode="auto">
          <a:xfrm>
            <a:off x="1524927" y="4503548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6" name="ï$ḻídê"/>
          <p:cNvSpPr txBox="1"/>
          <p:nvPr/>
        </p:nvSpPr>
        <p:spPr bwMode="auto">
          <a:xfrm>
            <a:off x="1524927" y="4152409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7" name="ïŝľíďe"/>
          <p:cNvSpPr/>
          <p:nvPr/>
        </p:nvSpPr>
        <p:spPr bwMode="auto">
          <a:xfrm>
            <a:off x="1524927" y="2514703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8" name="ï$ḻídê"/>
          <p:cNvSpPr txBox="1"/>
          <p:nvPr/>
        </p:nvSpPr>
        <p:spPr bwMode="auto">
          <a:xfrm>
            <a:off x="1524927" y="2163564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20565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00282" y="1376257"/>
            <a:ext cx="2959043" cy="4254076"/>
            <a:chOff x="5171" y="1674"/>
            <a:chExt cx="3681" cy="5292"/>
          </a:xfrm>
        </p:grpSpPr>
        <p:sp>
          <p:nvSpPr>
            <p:cNvPr id="3" name="Oval 11"/>
            <p:cNvSpPr>
              <a:spLocks noChangeArrowheads="1"/>
            </p:cNvSpPr>
            <p:nvPr/>
          </p:nvSpPr>
          <p:spPr bwMode="auto">
            <a:xfrm>
              <a:off x="5450" y="5410"/>
              <a:ext cx="1308" cy="1308"/>
            </a:xfrm>
            <a:prstGeom prst="ellipse">
              <a:avLst/>
            </a:prstGeom>
            <a:solidFill>
              <a:srgbClr val="0070C0"/>
            </a:solidFill>
            <a:ln w="38100">
              <a:noFill/>
            </a:ln>
            <a:effectLst>
              <a:innerShdw blurRad="165100" dist="635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olidFill>
                  <a:srgbClr val="D3381C"/>
                </a:solidFill>
              </a:endParaRPr>
            </a:p>
          </p:txBody>
        </p:sp>
        <p:sp>
          <p:nvSpPr>
            <p:cNvPr id="4" name="Oval 11"/>
            <p:cNvSpPr>
              <a:spLocks noChangeArrowheads="1"/>
            </p:cNvSpPr>
            <p:nvPr/>
          </p:nvSpPr>
          <p:spPr bwMode="auto">
            <a:xfrm>
              <a:off x="5450" y="5410"/>
              <a:ext cx="1308" cy="1308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Oval 10"/>
            <p:cNvSpPr>
              <a:spLocks noChangeArrowheads="1"/>
            </p:cNvSpPr>
            <p:nvPr/>
          </p:nvSpPr>
          <p:spPr bwMode="auto">
            <a:xfrm>
              <a:off x="7539" y="4254"/>
              <a:ext cx="1308" cy="1309"/>
            </a:xfrm>
            <a:prstGeom prst="ellipse">
              <a:avLst/>
            </a:prstGeom>
            <a:solidFill>
              <a:srgbClr val="0070C0"/>
            </a:solidFill>
            <a:ln w="38100">
              <a:noFill/>
            </a:ln>
            <a:effectLst>
              <a:innerShdw blurRad="165100" dist="635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olidFill>
                  <a:srgbClr val="D3381C"/>
                </a:solidFill>
              </a:endParaRPr>
            </a:p>
          </p:txBody>
        </p:sp>
        <p:sp>
          <p:nvSpPr>
            <p:cNvPr id="6" name="Oval 10"/>
            <p:cNvSpPr>
              <a:spLocks noChangeArrowheads="1"/>
            </p:cNvSpPr>
            <p:nvPr/>
          </p:nvSpPr>
          <p:spPr bwMode="auto">
            <a:xfrm>
              <a:off x="7544" y="4254"/>
              <a:ext cx="1308" cy="1309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5463" y="3103"/>
              <a:ext cx="1308" cy="1308"/>
            </a:xfrm>
            <a:prstGeom prst="ellipse">
              <a:avLst/>
            </a:prstGeom>
            <a:solidFill>
              <a:srgbClr val="0070C0"/>
            </a:solidFill>
            <a:ln w="38100">
              <a:noFill/>
            </a:ln>
            <a:effectLst>
              <a:innerShdw blurRad="165100" dist="635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olidFill>
                  <a:srgbClr val="D3381C"/>
                </a:solidFill>
              </a:endParaRPr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5463" y="3103"/>
              <a:ext cx="1308" cy="1308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7527" y="1928"/>
              <a:ext cx="1308" cy="1310"/>
            </a:xfrm>
            <a:prstGeom prst="ellipse">
              <a:avLst/>
            </a:prstGeom>
            <a:solidFill>
              <a:srgbClr val="0070C0"/>
            </a:solidFill>
            <a:ln w="38100">
              <a:noFill/>
            </a:ln>
            <a:effectLst>
              <a:innerShdw blurRad="165100" dist="635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>
                <a:solidFill>
                  <a:srgbClr val="D3381C"/>
                </a:solidFill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7527" y="1928"/>
              <a:ext cx="1308" cy="1310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rgbClr val="D338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rgbClr val="D338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6498" y="1674"/>
              <a:ext cx="1382" cy="5292"/>
            </a:xfrm>
            <a:custGeom>
              <a:avLst/>
              <a:gdLst>
                <a:gd name="T0" fmla="*/ 0 w 777"/>
                <a:gd name="T1" fmla="*/ 2974 h 2974"/>
                <a:gd name="T2" fmla="*/ 507 w 777"/>
                <a:gd name="T3" fmla="*/ 2467 h 2974"/>
                <a:gd name="T4" fmla="*/ 388 w 777"/>
                <a:gd name="T5" fmla="*/ 2138 h 2974"/>
                <a:gd name="T6" fmla="*/ 277 w 777"/>
                <a:gd name="T7" fmla="*/ 1818 h 2974"/>
                <a:gd name="T8" fmla="*/ 398 w 777"/>
                <a:gd name="T9" fmla="*/ 1488 h 2974"/>
                <a:gd name="T10" fmla="*/ 507 w 777"/>
                <a:gd name="T11" fmla="*/ 1171 h 2974"/>
                <a:gd name="T12" fmla="*/ 390 w 777"/>
                <a:gd name="T13" fmla="*/ 844 h 2974"/>
                <a:gd name="T14" fmla="*/ 267 w 777"/>
                <a:gd name="T15" fmla="*/ 511 h 2974"/>
                <a:gd name="T16" fmla="*/ 777 w 777"/>
                <a:gd name="T17" fmla="*/ 0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7" h="2974">
                  <a:moveTo>
                    <a:pt x="0" y="2974"/>
                  </a:moveTo>
                  <a:cubicBezTo>
                    <a:pt x="280" y="2974"/>
                    <a:pt x="507" y="2747"/>
                    <a:pt x="507" y="2467"/>
                  </a:cubicBezTo>
                  <a:cubicBezTo>
                    <a:pt x="507" y="2342"/>
                    <a:pt x="459" y="2227"/>
                    <a:pt x="388" y="2138"/>
                  </a:cubicBezTo>
                  <a:cubicBezTo>
                    <a:pt x="317" y="2049"/>
                    <a:pt x="277" y="1939"/>
                    <a:pt x="277" y="1818"/>
                  </a:cubicBezTo>
                  <a:cubicBezTo>
                    <a:pt x="277" y="1692"/>
                    <a:pt x="326" y="1577"/>
                    <a:pt x="398" y="1488"/>
                  </a:cubicBezTo>
                  <a:cubicBezTo>
                    <a:pt x="469" y="1400"/>
                    <a:pt x="507" y="1290"/>
                    <a:pt x="507" y="1171"/>
                  </a:cubicBezTo>
                  <a:cubicBezTo>
                    <a:pt x="507" y="1047"/>
                    <a:pt x="465" y="933"/>
                    <a:pt x="390" y="844"/>
                  </a:cubicBezTo>
                  <a:cubicBezTo>
                    <a:pt x="315" y="754"/>
                    <a:pt x="267" y="638"/>
                    <a:pt x="267" y="511"/>
                  </a:cubicBezTo>
                  <a:cubicBezTo>
                    <a:pt x="267" y="229"/>
                    <a:pt x="496" y="0"/>
                    <a:pt x="777" y="0"/>
                  </a:cubicBezTo>
                </a:path>
              </a:pathLst>
            </a:custGeom>
            <a:noFill/>
            <a:ln w="12700" cap="flat">
              <a:solidFill>
                <a:srgbClr val="D3381C"/>
              </a:solidFill>
              <a:prstDash val="solid"/>
              <a:miter lim="800000"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rgbClr val="D3381C"/>
                </a:solidFill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6902" y="2233"/>
              <a:ext cx="194" cy="194"/>
            </a:xfrm>
            <a:prstGeom prst="ellipse">
              <a:avLst/>
            </a:prstGeom>
            <a:solidFill>
              <a:srgbClr val="D3381C"/>
            </a:solidFill>
            <a:ln w="12700" cap="flat">
              <a:solidFill>
                <a:srgbClr val="D3381C"/>
              </a:solidFill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rgbClr val="D3381C"/>
                </a:solidFill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7335" y="3676"/>
              <a:ext cx="194" cy="194"/>
            </a:xfrm>
            <a:prstGeom prst="ellipse">
              <a:avLst/>
            </a:prstGeom>
            <a:solidFill>
              <a:srgbClr val="D3381C"/>
            </a:solidFill>
            <a:ln w="12700" cap="flat">
              <a:solidFill>
                <a:srgbClr val="D3381C"/>
              </a:solidFill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rgbClr val="D3381C"/>
                </a:solidFill>
              </a:endParaRPr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6891" y="4765"/>
              <a:ext cx="194" cy="194"/>
            </a:xfrm>
            <a:prstGeom prst="ellipse">
              <a:avLst/>
            </a:prstGeom>
            <a:solidFill>
              <a:srgbClr val="D3381C"/>
            </a:solidFill>
            <a:ln w="12700" cap="flat">
              <a:solidFill>
                <a:srgbClr val="D3381C"/>
              </a:solidFill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rgbClr val="D3381C"/>
                </a:solidFill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7282" y="6289"/>
              <a:ext cx="194" cy="194"/>
            </a:xfrm>
            <a:prstGeom prst="ellipse">
              <a:avLst/>
            </a:prstGeom>
            <a:solidFill>
              <a:srgbClr val="D3381C"/>
            </a:solidFill>
            <a:ln w="12700" cap="flat">
              <a:solidFill>
                <a:srgbClr val="D3381C"/>
              </a:solidFill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rgbClr val="D3381C"/>
                </a:solidFill>
              </a:endParaRPr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5687" y="2331"/>
              <a:ext cx="1215" cy="0"/>
            </a:xfrm>
            <a:prstGeom prst="line">
              <a:avLst/>
            </a:prstGeom>
            <a:noFill/>
            <a:ln w="12700" cap="flat">
              <a:solidFill>
                <a:srgbClr val="D3381C"/>
              </a:solidFill>
              <a:prstDash val="solid"/>
              <a:miter lim="800000"/>
              <a:headEnd type="none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rgbClr val="D3381C"/>
                </a:solidFill>
              </a:endParaRPr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7530" y="3771"/>
              <a:ext cx="1215" cy="0"/>
            </a:xfrm>
            <a:prstGeom prst="line">
              <a:avLst/>
            </a:prstGeom>
            <a:noFill/>
            <a:ln w="12700" cap="flat">
              <a:solidFill>
                <a:srgbClr val="D3381C"/>
              </a:solidFill>
              <a:prstDash val="solid"/>
              <a:miter lim="800000"/>
              <a:headEnd type="oval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rgbClr val="D3381C"/>
                </a:solidFill>
              </a:endParaRPr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5171" y="4862"/>
              <a:ext cx="1722" cy="0"/>
            </a:xfrm>
            <a:prstGeom prst="line">
              <a:avLst/>
            </a:prstGeom>
            <a:noFill/>
            <a:ln w="12700" cap="flat">
              <a:solidFill>
                <a:srgbClr val="D3381C"/>
              </a:solidFill>
              <a:prstDash val="solid"/>
              <a:miter lim="800000"/>
              <a:headEnd type="none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rgbClr val="D3381C"/>
                </a:solidFill>
              </a:endParaRPr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7474" y="6387"/>
              <a:ext cx="1214" cy="0"/>
            </a:xfrm>
            <a:prstGeom prst="line">
              <a:avLst/>
            </a:prstGeom>
            <a:noFill/>
            <a:ln w="12700" cap="flat">
              <a:solidFill>
                <a:srgbClr val="D3381C"/>
              </a:solidFill>
              <a:prstDash val="solid"/>
              <a:miter lim="800000"/>
              <a:headEnd type="oval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rgbClr val="D3381C"/>
                </a:solidFill>
              </a:endParaRPr>
            </a:p>
          </p:txBody>
        </p:sp>
      </p:grpSp>
      <p:sp>
        <p:nvSpPr>
          <p:cNvPr id="20" name="ïŝľíďe"/>
          <p:cNvSpPr/>
          <p:nvPr/>
        </p:nvSpPr>
        <p:spPr bwMode="auto">
          <a:xfrm>
            <a:off x="8092126" y="1904399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1" name="ï$ḻídê"/>
          <p:cNvSpPr txBox="1"/>
          <p:nvPr/>
        </p:nvSpPr>
        <p:spPr bwMode="auto">
          <a:xfrm>
            <a:off x="8092126" y="1553260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2" name="ïŝľíďe"/>
          <p:cNvSpPr/>
          <p:nvPr/>
        </p:nvSpPr>
        <p:spPr bwMode="auto">
          <a:xfrm>
            <a:off x="8092126" y="3916293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3" name="ï$ḻídê"/>
          <p:cNvSpPr txBox="1"/>
          <p:nvPr/>
        </p:nvSpPr>
        <p:spPr bwMode="auto">
          <a:xfrm>
            <a:off x="8092126" y="3565154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531003" y="2227617"/>
            <a:ext cx="2537786" cy="1149099"/>
            <a:chOff x="2531003" y="2227617"/>
            <a:chExt cx="2537786" cy="1149099"/>
          </a:xfrm>
        </p:grpSpPr>
        <p:sp>
          <p:nvSpPr>
            <p:cNvPr id="24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5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26" name="ïŝľíďe"/>
          <p:cNvSpPr/>
          <p:nvPr/>
        </p:nvSpPr>
        <p:spPr bwMode="auto">
          <a:xfrm>
            <a:off x="2531003" y="4590650"/>
            <a:ext cx="2537786" cy="79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7" name="ï$ḻídê"/>
          <p:cNvSpPr txBox="1"/>
          <p:nvPr/>
        </p:nvSpPr>
        <p:spPr bwMode="auto">
          <a:xfrm>
            <a:off x="2531003" y="4239511"/>
            <a:ext cx="253778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69119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409126"/>
            <a:ext cx="12192000" cy="3789408"/>
            <a:chOff x="0" y="2179"/>
            <a:chExt cx="14400" cy="4380"/>
          </a:xfrm>
        </p:grpSpPr>
        <p:sp>
          <p:nvSpPr>
            <p:cNvPr id="3" name="Freeform 6"/>
            <p:cNvSpPr/>
            <p:nvPr/>
          </p:nvSpPr>
          <p:spPr bwMode="auto">
            <a:xfrm>
              <a:off x="9915" y="2179"/>
              <a:ext cx="1212" cy="1211"/>
            </a:xfrm>
            <a:custGeom>
              <a:avLst/>
              <a:gdLst>
                <a:gd name="T0" fmla="*/ 242 w 242"/>
                <a:gd name="T1" fmla="*/ 94 h 242"/>
                <a:gd name="T2" fmla="*/ 137 w 242"/>
                <a:gd name="T3" fmla="*/ 137 h 242"/>
                <a:gd name="T4" fmla="*/ 94 w 242"/>
                <a:gd name="T5" fmla="*/ 242 h 242"/>
                <a:gd name="T6" fmla="*/ 0 w 242"/>
                <a:gd name="T7" fmla="*/ 242 h 242"/>
                <a:gd name="T8" fmla="*/ 71 w 242"/>
                <a:gd name="T9" fmla="*/ 71 h 242"/>
                <a:gd name="T10" fmla="*/ 242 w 242"/>
                <a:gd name="T11" fmla="*/ 0 h 242"/>
                <a:gd name="T12" fmla="*/ 242 w 242"/>
                <a:gd name="T13" fmla="*/ 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242" y="94"/>
                  </a:moveTo>
                  <a:cubicBezTo>
                    <a:pt x="201" y="94"/>
                    <a:pt x="164" y="111"/>
                    <a:pt x="137" y="137"/>
                  </a:cubicBezTo>
                  <a:cubicBezTo>
                    <a:pt x="110" y="164"/>
                    <a:pt x="94" y="201"/>
                    <a:pt x="94" y="24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175"/>
                    <a:pt x="27" y="115"/>
                    <a:pt x="71" y="71"/>
                  </a:cubicBezTo>
                  <a:cubicBezTo>
                    <a:pt x="115" y="28"/>
                    <a:pt x="175" y="0"/>
                    <a:pt x="242" y="0"/>
                  </a:cubicBezTo>
                  <a:lnTo>
                    <a:pt x="242" y="94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9172" y="3390"/>
              <a:ext cx="1214" cy="1214"/>
            </a:xfrm>
            <a:custGeom>
              <a:avLst/>
              <a:gdLst>
                <a:gd name="T0" fmla="*/ 0 w 242"/>
                <a:gd name="T1" fmla="*/ 148 h 242"/>
                <a:gd name="T2" fmla="*/ 105 w 242"/>
                <a:gd name="T3" fmla="*/ 105 h 242"/>
                <a:gd name="T4" fmla="*/ 148 w 242"/>
                <a:gd name="T5" fmla="*/ 0 h 242"/>
                <a:gd name="T6" fmla="*/ 242 w 242"/>
                <a:gd name="T7" fmla="*/ 0 h 242"/>
                <a:gd name="T8" fmla="*/ 171 w 242"/>
                <a:gd name="T9" fmla="*/ 171 h 242"/>
                <a:gd name="T10" fmla="*/ 0 w 242"/>
                <a:gd name="T11" fmla="*/ 242 h 242"/>
                <a:gd name="T12" fmla="*/ 0 w 242"/>
                <a:gd name="T13" fmla="*/ 14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148"/>
                  </a:moveTo>
                  <a:cubicBezTo>
                    <a:pt x="41" y="148"/>
                    <a:pt x="78" y="132"/>
                    <a:pt x="105" y="105"/>
                  </a:cubicBezTo>
                  <a:cubicBezTo>
                    <a:pt x="132" y="78"/>
                    <a:pt x="148" y="41"/>
                    <a:pt x="148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67"/>
                    <a:pt x="215" y="127"/>
                    <a:pt x="171" y="171"/>
                  </a:cubicBezTo>
                  <a:cubicBezTo>
                    <a:pt x="127" y="215"/>
                    <a:pt x="67" y="242"/>
                    <a:pt x="0" y="242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7965" y="3390"/>
              <a:ext cx="1208" cy="1214"/>
            </a:xfrm>
            <a:custGeom>
              <a:avLst/>
              <a:gdLst>
                <a:gd name="T0" fmla="*/ 241 w 241"/>
                <a:gd name="T1" fmla="*/ 242 h 242"/>
                <a:gd name="T2" fmla="*/ 70 w 241"/>
                <a:gd name="T3" fmla="*/ 171 h 242"/>
                <a:gd name="T4" fmla="*/ 0 w 241"/>
                <a:gd name="T5" fmla="*/ 0 h 242"/>
                <a:gd name="T6" fmla="*/ 93 w 241"/>
                <a:gd name="T7" fmla="*/ 0 h 242"/>
                <a:gd name="T8" fmla="*/ 136 w 241"/>
                <a:gd name="T9" fmla="*/ 105 h 242"/>
                <a:gd name="T10" fmla="*/ 241 w 241"/>
                <a:gd name="T11" fmla="*/ 148 h 242"/>
                <a:gd name="T12" fmla="*/ 241 w 241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242"/>
                  </a:moveTo>
                  <a:cubicBezTo>
                    <a:pt x="174" y="242"/>
                    <a:pt x="114" y="215"/>
                    <a:pt x="70" y="171"/>
                  </a:cubicBezTo>
                  <a:cubicBezTo>
                    <a:pt x="27" y="127"/>
                    <a:pt x="0" y="67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41"/>
                    <a:pt x="110" y="78"/>
                    <a:pt x="136" y="105"/>
                  </a:cubicBezTo>
                  <a:cubicBezTo>
                    <a:pt x="163" y="132"/>
                    <a:pt x="200" y="148"/>
                    <a:pt x="241" y="148"/>
                  </a:cubicBezTo>
                  <a:lnTo>
                    <a:pt x="241" y="242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7218" y="2179"/>
              <a:ext cx="1212" cy="1211"/>
            </a:xfrm>
            <a:custGeom>
              <a:avLst/>
              <a:gdLst>
                <a:gd name="T0" fmla="*/ 0 w 242"/>
                <a:gd name="T1" fmla="*/ 0 h 242"/>
                <a:gd name="T2" fmla="*/ 171 w 242"/>
                <a:gd name="T3" fmla="*/ 71 h 242"/>
                <a:gd name="T4" fmla="*/ 242 w 242"/>
                <a:gd name="T5" fmla="*/ 242 h 242"/>
                <a:gd name="T6" fmla="*/ 149 w 242"/>
                <a:gd name="T7" fmla="*/ 242 h 242"/>
                <a:gd name="T8" fmla="*/ 105 w 242"/>
                <a:gd name="T9" fmla="*/ 137 h 242"/>
                <a:gd name="T10" fmla="*/ 0 w 242"/>
                <a:gd name="T11" fmla="*/ 94 h 242"/>
                <a:gd name="T12" fmla="*/ 0 w 242"/>
                <a:gd name="T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0"/>
                  </a:moveTo>
                  <a:cubicBezTo>
                    <a:pt x="67" y="0"/>
                    <a:pt x="127" y="28"/>
                    <a:pt x="171" y="71"/>
                  </a:cubicBezTo>
                  <a:cubicBezTo>
                    <a:pt x="215" y="115"/>
                    <a:pt x="242" y="175"/>
                    <a:pt x="242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9" y="201"/>
                    <a:pt x="132" y="164"/>
                    <a:pt x="105" y="137"/>
                  </a:cubicBezTo>
                  <a:cubicBezTo>
                    <a:pt x="78" y="111"/>
                    <a:pt x="41" y="94"/>
                    <a:pt x="0" y="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6010" y="2179"/>
              <a:ext cx="1208" cy="1211"/>
            </a:xfrm>
            <a:custGeom>
              <a:avLst/>
              <a:gdLst>
                <a:gd name="T0" fmla="*/ 241 w 241"/>
                <a:gd name="T1" fmla="*/ 94 h 242"/>
                <a:gd name="T2" fmla="*/ 137 w 241"/>
                <a:gd name="T3" fmla="*/ 137 h 242"/>
                <a:gd name="T4" fmla="*/ 93 w 241"/>
                <a:gd name="T5" fmla="*/ 242 h 242"/>
                <a:gd name="T6" fmla="*/ 0 w 241"/>
                <a:gd name="T7" fmla="*/ 242 h 242"/>
                <a:gd name="T8" fmla="*/ 71 w 241"/>
                <a:gd name="T9" fmla="*/ 71 h 242"/>
                <a:gd name="T10" fmla="*/ 241 w 241"/>
                <a:gd name="T11" fmla="*/ 0 h 242"/>
                <a:gd name="T12" fmla="*/ 241 w 241"/>
                <a:gd name="T13" fmla="*/ 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94"/>
                  </a:moveTo>
                  <a:cubicBezTo>
                    <a:pt x="200" y="94"/>
                    <a:pt x="163" y="111"/>
                    <a:pt x="137" y="137"/>
                  </a:cubicBezTo>
                  <a:cubicBezTo>
                    <a:pt x="110" y="164"/>
                    <a:pt x="93" y="201"/>
                    <a:pt x="93" y="24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175"/>
                    <a:pt x="27" y="115"/>
                    <a:pt x="71" y="71"/>
                  </a:cubicBezTo>
                  <a:cubicBezTo>
                    <a:pt x="114" y="28"/>
                    <a:pt x="175" y="0"/>
                    <a:pt x="241" y="0"/>
                  </a:cubicBezTo>
                  <a:lnTo>
                    <a:pt x="241" y="94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6010" y="3390"/>
              <a:ext cx="1208" cy="1214"/>
            </a:xfrm>
            <a:custGeom>
              <a:avLst/>
              <a:gdLst>
                <a:gd name="T0" fmla="*/ 241 w 241"/>
                <a:gd name="T1" fmla="*/ 242 h 242"/>
                <a:gd name="T2" fmla="*/ 71 w 241"/>
                <a:gd name="T3" fmla="*/ 171 h 242"/>
                <a:gd name="T4" fmla="*/ 0 w 241"/>
                <a:gd name="T5" fmla="*/ 0 h 242"/>
                <a:gd name="T6" fmla="*/ 93 w 241"/>
                <a:gd name="T7" fmla="*/ 0 h 242"/>
                <a:gd name="T8" fmla="*/ 137 w 241"/>
                <a:gd name="T9" fmla="*/ 105 h 242"/>
                <a:gd name="T10" fmla="*/ 241 w 241"/>
                <a:gd name="T11" fmla="*/ 148 h 242"/>
                <a:gd name="T12" fmla="*/ 241 w 241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242"/>
                  </a:moveTo>
                  <a:cubicBezTo>
                    <a:pt x="175" y="242"/>
                    <a:pt x="114" y="215"/>
                    <a:pt x="71" y="171"/>
                  </a:cubicBezTo>
                  <a:cubicBezTo>
                    <a:pt x="27" y="127"/>
                    <a:pt x="0" y="67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41"/>
                    <a:pt x="110" y="78"/>
                    <a:pt x="137" y="105"/>
                  </a:cubicBezTo>
                  <a:cubicBezTo>
                    <a:pt x="163" y="132"/>
                    <a:pt x="200" y="148"/>
                    <a:pt x="241" y="148"/>
                  </a:cubicBezTo>
                  <a:lnTo>
                    <a:pt x="241" y="242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7218" y="4133"/>
              <a:ext cx="1212" cy="1211"/>
            </a:xfrm>
            <a:custGeom>
              <a:avLst/>
              <a:gdLst>
                <a:gd name="T0" fmla="*/ 0 w 242"/>
                <a:gd name="T1" fmla="*/ 0 h 242"/>
                <a:gd name="T2" fmla="*/ 171 w 242"/>
                <a:gd name="T3" fmla="*/ 71 h 242"/>
                <a:gd name="T4" fmla="*/ 242 w 242"/>
                <a:gd name="T5" fmla="*/ 242 h 242"/>
                <a:gd name="T6" fmla="*/ 149 w 242"/>
                <a:gd name="T7" fmla="*/ 242 h 242"/>
                <a:gd name="T8" fmla="*/ 105 w 242"/>
                <a:gd name="T9" fmla="*/ 137 h 242"/>
                <a:gd name="T10" fmla="*/ 0 w 242"/>
                <a:gd name="T11" fmla="*/ 94 h 242"/>
                <a:gd name="T12" fmla="*/ 0 w 242"/>
                <a:gd name="T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0"/>
                  </a:moveTo>
                  <a:cubicBezTo>
                    <a:pt x="67" y="0"/>
                    <a:pt x="127" y="27"/>
                    <a:pt x="171" y="71"/>
                  </a:cubicBezTo>
                  <a:cubicBezTo>
                    <a:pt x="215" y="115"/>
                    <a:pt x="242" y="175"/>
                    <a:pt x="242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9" y="201"/>
                    <a:pt x="132" y="164"/>
                    <a:pt x="105" y="137"/>
                  </a:cubicBezTo>
                  <a:cubicBezTo>
                    <a:pt x="78" y="110"/>
                    <a:pt x="41" y="94"/>
                    <a:pt x="0" y="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7218" y="5345"/>
              <a:ext cx="1212" cy="1214"/>
            </a:xfrm>
            <a:custGeom>
              <a:avLst/>
              <a:gdLst>
                <a:gd name="T0" fmla="*/ 0 w 242"/>
                <a:gd name="T1" fmla="*/ 148 h 242"/>
                <a:gd name="T2" fmla="*/ 105 w 242"/>
                <a:gd name="T3" fmla="*/ 105 h 242"/>
                <a:gd name="T4" fmla="*/ 149 w 242"/>
                <a:gd name="T5" fmla="*/ 0 h 242"/>
                <a:gd name="T6" fmla="*/ 242 w 242"/>
                <a:gd name="T7" fmla="*/ 0 h 242"/>
                <a:gd name="T8" fmla="*/ 171 w 242"/>
                <a:gd name="T9" fmla="*/ 171 h 242"/>
                <a:gd name="T10" fmla="*/ 0 w 242"/>
                <a:gd name="T11" fmla="*/ 242 h 242"/>
                <a:gd name="T12" fmla="*/ 0 w 242"/>
                <a:gd name="T13" fmla="*/ 14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148"/>
                  </a:moveTo>
                  <a:cubicBezTo>
                    <a:pt x="41" y="148"/>
                    <a:pt x="78" y="131"/>
                    <a:pt x="105" y="105"/>
                  </a:cubicBezTo>
                  <a:cubicBezTo>
                    <a:pt x="132" y="78"/>
                    <a:pt x="149" y="41"/>
                    <a:pt x="149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67"/>
                    <a:pt x="215" y="127"/>
                    <a:pt x="171" y="171"/>
                  </a:cubicBezTo>
                  <a:cubicBezTo>
                    <a:pt x="127" y="215"/>
                    <a:pt x="67" y="242"/>
                    <a:pt x="0" y="242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6010" y="5345"/>
              <a:ext cx="1208" cy="1214"/>
            </a:xfrm>
            <a:custGeom>
              <a:avLst/>
              <a:gdLst>
                <a:gd name="T0" fmla="*/ 241 w 241"/>
                <a:gd name="T1" fmla="*/ 242 h 242"/>
                <a:gd name="T2" fmla="*/ 71 w 241"/>
                <a:gd name="T3" fmla="*/ 171 h 242"/>
                <a:gd name="T4" fmla="*/ 0 w 241"/>
                <a:gd name="T5" fmla="*/ 0 h 242"/>
                <a:gd name="T6" fmla="*/ 93 w 241"/>
                <a:gd name="T7" fmla="*/ 0 h 242"/>
                <a:gd name="T8" fmla="*/ 137 w 241"/>
                <a:gd name="T9" fmla="*/ 105 h 242"/>
                <a:gd name="T10" fmla="*/ 241 w 241"/>
                <a:gd name="T11" fmla="*/ 148 h 242"/>
                <a:gd name="T12" fmla="*/ 241 w 241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242"/>
                  </a:moveTo>
                  <a:cubicBezTo>
                    <a:pt x="175" y="242"/>
                    <a:pt x="114" y="215"/>
                    <a:pt x="71" y="171"/>
                  </a:cubicBezTo>
                  <a:cubicBezTo>
                    <a:pt x="27" y="127"/>
                    <a:pt x="0" y="67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41"/>
                    <a:pt x="110" y="78"/>
                    <a:pt x="137" y="105"/>
                  </a:cubicBezTo>
                  <a:cubicBezTo>
                    <a:pt x="163" y="131"/>
                    <a:pt x="200" y="148"/>
                    <a:pt x="241" y="148"/>
                  </a:cubicBezTo>
                  <a:lnTo>
                    <a:pt x="241" y="242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5267" y="4133"/>
              <a:ext cx="1208" cy="1211"/>
            </a:xfrm>
            <a:custGeom>
              <a:avLst/>
              <a:gdLst>
                <a:gd name="T0" fmla="*/ 0 w 241"/>
                <a:gd name="T1" fmla="*/ 0 h 242"/>
                <a:gd name="T2" fmla="*/ 170 w 241"/>
                <a:gd name="T3" fmla="*/ 71 h 242"/>
                <a:gd name="T4" fmla="*/ 241 w 241"/>
                <a:gd name="T5" fmla="*/ 242 h 242"/>
                <a:gd name="T6" fmla="*/ 148 w 241"/>
                <a:gd name="T7" fmla="*/ 242 h 242"/>
                <a:gd name="T8" fmla="*/ 104 w 241"/>
                <a:gd name="T9" fmla="*/ 137 h 242"/>
                <a:gd name="T10" fmla="*/ 0 w 241"/>
                <a:gd name="T11" fmla="*/ 94 h 242"/>
                <a:gd name="T12" fmla="*/ 0 w 241"/>
                <a:gd name="T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0" y="0"/>
                  </a:moveTo>
                  <a:cubicBezTo>
                    <a:pt x="66" y="0"/>
                    <a:pt x="127" y="27"/>
                    <a:pt x="170" y="71"/>
                  </a:cubicBezTo>
                  <a:cubicBezTo>
                    <a:pt x="214" y="115"/>
                    <a:pt x="241" y="175"/>
                    <a:pt x="241" y="242"/>
                  </a:cubicBezTo>
                  <a:cubicBezTo>
                    <a:pt x="148" y="242"/>
                    <a:pt x="148" y="242"/>
                    <a:pt x="148" y="242"/>
                  </a:cubicBezTo>
                  <a:cubicBezTo>
                    <a:pt x="148" y="201"/>
                    <a:pt x="131" y="164"/>
                    <a:pt x="104" y="137"/>
                  </a:cubicBezTo>
                  <a:cubicBezTo>
                    <a:pt x="78" y="110"/>
                    <a:pt x="40" y="94"/>
                    <a:pt x="0" y="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4053" y="4133"/>
              <a:ext cx="1214" cy="1211"/>
            </a:xfrm>
            <a:custGeom>
              <a:avLst/>
              <a:gdLst>
                <a:gd name="T0" fmla="*/ 242 w 242"/>
                <a:gd name="T1" fmla="*/ 94 h 242"/>
                <a:gd name="T2" fmla="*/ 137 w 242"/>
                <a:gd name="T3" fmla="*/ 137 h 242"/>
                <a:gd name="T4" fmla="*/ 93 w 242"/>
                <a:gd name="T5" fmla="*/ 242 h 242"/>
                <a:gd name="T6" fmla="*/ 0 w 242"/>
                <a:gd name="T7" fmla="*/ 242 h 242"/>
                <a:gd name="T8" fmla="*/ 71 w 242"/>
                <a:gd name="T9" fmla="*/ 71 h 242"/>
                <a:gd name="T10" fmla="*/ 242 w 242"/>
                <a:gd name="T11" fmla="*/ 0 h 242"/>
                <a:gd name="T12" fmla="*/ 242 w 242"/>
                <a:gd name="T13" fmla="*/ 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242" y="94"/>
                  </a:moveTo>
                  <a:cubicBezTo>
                    <a:pt x="201" y="94"/>
                    <a:pt x="164" y="110"/>
                    <a:pt x="137" y="137"/>
                  </a:cubicBezTo>
                  <a:cubicBezTo>
                    <a:pt x="110" y="164"/>
                    <a:pt x="93" y="201"/>
                    <a:pt x="93" y="24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175"/>
                    <a:pt x="27" y="115"/>
                    <a:pt x="71" y="71"/>
                  </a:cubicBezTo>
                  <a:cubicBezTo>
                    <a:pt x="114" y="27"/>
                    <a:pt x="175" y="0"/>
                    <a:pt x="242" y="0"/>
                  </a:cubicBezTo>
                  <a:lnTo>
                    <a:pt x="242" y="94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13" y="5345"/>
              <a:ext cx="1208" cy="1214"/>
            </a:xfrm>
            <a:custGeom>
              <a:avLst/>
              <a:gdLst>
                <a:gd name="T0" fmla="*/ 0 w 241"/>
                <a:gd name="T1" fmla="*/ 148 h 242"/>
                <a:gd name="T2" fmla="*/ 105 w 241"/>
                <a:gd name="T3" fmla="*/ 105 h 242"/>
                <a:gd name="T4" fmla="*/ 148 w 241"/>
                <a:gd name="T5" fmla="*/ 0 h 242"/>
                <a:gd name="T6" fmla="*/ 241 w 241"/>
                <a:gd name="T7" fmla="*/ 0 h 242"/>
                <a:gd name="T8" fmla="*/ 171 w 241"/>
                <a:gd name="T9" fmla="*/ 171 h 242"/>
                <a:gd name="T10" fmla="*/ 0 w 241"/>
                <a:gd name="T11" fmla="*/ 242 h 242"/>
                <a:gd name="T12" fmla="*/ 0 w 241"/>
                <a:gd name="T13" fmla="*/ 14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0" y="148"/>
                  </a:moveTo>
                  <a:cubicBezTo>
                    <a:pt x="41" y="148"/>
                    <a:pt x="78" y="131"/>
                    <a:pt x="105" y="105"/>
                  </a:cubicBezTo>
                  <a:cubicBezTo>
                    <a:pt x="131" y="78"/>
                    <a:pt x="148" y="41"/>
                    <a:pt x="148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67"/>
                    <a:pt x="214" y="127"/>
                    <a:pt x="171" y="171"/>
                  </a:cubicBezTo>
                  <a:cubicBezTo>
                    <a:pt x="127" y="215"/>
                    <a:pt x="67" y="242"/>
                    <a:pt x="0" y="242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1127" y="2179"/>
              <a:ext cx="3273" cy="472"/>
            </a:xfrm>
            <a:prstGeom prst="rect">
              <a:avLst/>
            </a:pr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6086"/>
              <a:ext cx="3327" cy="472"/>
            </a:xfrm>
            <a:prstGeom prst="rect">
              <a:avLst/>
            </a:prstGeom>
            <a:solidFill>
              <a:srgbClr val="D3381C"/>
            </a:solidFill>
            <a:ln>
              <a:noFill/>
            </a:ln>
          </p:spPr>
          <p:txBody>
            <a:bodyPr vert="horz" wrap="square" lIns="62995" tIns="31498" rIns="62995" bIns="314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525" y="2750"/>
              <a:ext cx="1299" cy="1299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6570" y="2750"/>
              <a:ext cx="1299" cy="1299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570" y="4693"/>
              <a:ext cx="1299" cy="1299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616" y="4693"/>
              <a:ext cx="1299" cy="1299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4290" rIns="0" bIns="3429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6949" y="3128"/>
              <a:ext cx="542" cy="542"/>
            </a:xfrm>
            <a:custGeom>
              <a:avLst/>
              <a:gdLst>
                <a:gd name="T0" fmla="*/ 251 w 251"/>
                <a:gd name="T1" fmla="*/ 100 h 251"/>
                <a:gd name="T2" fmla="*/ 218 w 251"/>
                <a:gd name="T3" fmla="*/ 111 h 251"/>
                <a:gd name="T4" fmla="*/ 140 w 251"/>
                <a:gd name="T5" fmla="*/ 33 h 251"/>
                <a:gd name="T6" fmla="*/ 151 w 251"/>
                <a:gd name="T7" fmla="*/ 0 h 251"/>
                <a:gd name="T8" fmla="*/ 251 w 251"/>
                <a:gd name="T9" fmla="*/ 100 h 251"/>
                <a:gd name="T10" fmla="*/ 122 w 251"/>
                <a:gd name="T11" fmla="*/ 51 h 251"/>
                <a:gd name="T12" fmla="*/ 200 w 251"/>
                <a:gd name="T13" fmla="*/ 129 h 251"/>
                <a:gd name="T14" fmla="*/ 200 w 251"/>
                <a:gd name="T15" fmla="*/ 129 h 251"/>
                <a:gd name="T16" fmla="*/ 166 w 251"/>
                <a:gd name="T17" fmla="*/ 207 h 251"/>
                <a:gd name="T18" fmla="*/ 33 w 251"/>
                <a:gd name="T19" fmla="*/ 251 h 251"/>
                <a:gd name="T20" fmla="*/ 0 w 251"/>
                <a:gd name="T21" fmla="*/ 218 h 251"/>
                <a:gd name="T22" fmla="*/ 44 w 251"/>
                <a:gd name="T23" fmla="*/ 84 h 251"/>
                <a:gd name="T24" fmla="*/ 122 w 251"/>
                <a:gd name="T25" fmla="*/ 51 h 251"/>
                <a:gd name="T26" fmla="*/ 181 w 251"/>
                <a:gd name="T27" fmla="*/ 133 h 251"/>
                <a:gd name="T28" fmla="*/ 118 w 251"/>
                <a:gd name="T29" fmla="*/ 70 h 251"/>
                <a:gd name="T30" fmla="*/ 57 w 251"/>
                <a:gd name="T31" fmla="*/ 96 h 251"/>
                <a:gd name="T32" fmla="*/ 18 w 251"/>
                <a:gd name="T33" fmla="*/ 214 h 251"/>
                <a:gd name="T34" fmla="*/ 22 w 251"/>
                <a:gd name="T35" fmla="*/ 218 h 251"/>
                <a:gd name="T36" fmla="*/ 91 w 251"/>
                <a:gd name="T37" fmla="*/ 149 h 251"/>
                <a:gd name="T38" fmla="*/ 95 w 251"/>
                <a:gd name="T39" fmla="*/ 122 h 251"/>
                <a:gd name="T40" fmla="*/ 129 w 251"/>
                <a:gd name="T41" fmla="*/ 122 h 251"/>
                <a:gd name="T42" fmla="*/ 129 w 251"/>
                <a:gd name="T43" fmla="*/ 156 h 251"/>
                <a:gd name="T44" fmla="*/ 102 w 251"/>
                <a:gd name="T45" fmla="*/ 160 h 251"/>
                <a:gd name="T46" fmla="*/ 33 w 251"/>
                <a:gd name="T47" fmla="*/ 229 h 251"/>
                <a:gd name="T48" fmla="*/ 37 w 251"/>
                <a:gd name="T49" fmla="*/ 233 h 251"/>
                <a:gd name="T50" fmla="*/ 155 w 251"/>
                <a:gd name="T51" fmla="*/ 194 h 251"/>
                <a:gd name="T52" fmla="*/ 181 w 251"/>
                <a:gd name="T53" fmla="*/ 13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251">
                  <a:moveTo>
                    <a:pt x="251" y="100"/>
                  </a:moveTo>
                  <a:cubicBezTo>
                    <a:pt x="218" y="111"/>
                    <a:pt x="218" y="111"/>
                    <a:pt x="218" y="111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251" y="100"/>
                  </a:lnTo>
                  <a:close/>
                  <a:moveTo>
                    <a:pt x="122" y="51"/>
                  </a:move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66" y="207"/>
                    <a:pt x="166" y="207"/>
                    <a:pt x="166" y="207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44" y="84"/>
                    <a:pt x="44" y="84"/>
                    <a:pt x="44" y="84"/>
                  </a:cubicBezTo>
                  <a:lnTo>
                    <a:pt x="122" y="51"/>
                  </a:lnTo>
                  <a:close/>
                  <a:moveTo>
                    <a:pt x="181" y="133"/>
                  </a:moveTo>
                  <a:cubicBezTo>
                    <a:pt x="118" y="70"/>
                    <a:pt x="118" y="70"/>
                    <a:pt x="118" y="70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18" y="214"/>
                    <a:pt x="18" y="214"/>
                    <a:pt x="18" y="214"/>
                  </a:cubicBezTo>
                  <a:cubicBezTo>
                    <a:pt x="22" y="218"/>
                    <a:pt x="22" y="218"/>
                    <a:pt x="22" y="218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87" y="140"/>
                    <a:pt x="88" y="130"/>
                    <a:pt x="95" y="122"/>
                  </a:cubicBezTo>
                  <a:cubicBezTo>
                    <a:pt x="104" y="113"/>
                    <a:pt x="119" y="113"/>
                    <a:pt x="129" y="122"/>
                  </a:cubicBezTo>
                  <a:cubicBezTo>
                    <a:pt x="138" y="132"/>
                    <a:pt x="138" y="146"/>
                    <a:pt x="129" y="156"/>
                  </a:cubicBezTo>
                  <a:cubicBezTo>
                    <a:pt x="121" y="163"/>
                    <a:pt x="111" y="164"/>
                    <a:pt x="102" y="160"/>
                  </a:cubicBezTo>
                  <a:cubicBezTo>
                    <a:pt x="33" y="229"/>
                    <a:pt x="33" y="229"/>
                    <a:pt x="33" y="229"/>
                  </a:cubicBezTo>
                  <a:cubicBezTo>
                    <a:pt x="37" y="233"/>
                    <a:pt x="37" y="233"/>
                    <a:pt x="37" y="233"/>
                  </a:cubicBezTo>
                  <a:cubicBezTo>
                    <a:pt x="155" y="194"/>
                    <a:pt x="155" y="194"/>
                    <a:pt x="155" y="194"/>
                  </a:cubicBezTo>
                  <a:lnTo>
                    <a:pt x="181" y="133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7010" y="5062"/>
              <a:ext cx="420" cy="561"/>
            </a:xfrm>
            <a:custGeom>
              <a:avLst/>
              <a:gdLst>
                <a:gd name="T0" fmla="*/ 173 w 188"/>
                <a:gd name="T1" fmla="*/ 16 h 251"/>
                <a:gd name="T2" fmla="*/ 188 w 188"/>
                <a:gd name="T3" fmla="*/ 16 h 251"/>
                <a:gd name="T4" fmla="*/ 188 w 188"/>
                <a:gd name="T5" fmla="*/ 0 h 251"/>
                <a:gd name="T6" fmla="*/ 0 w 188"/>
                <a:gd name="T7" fmla="*/ 0 h 251"/>
                <a:gd name="T8" fmla="*/ 0 w 188"/>
                <a:gd name="T9" fmla="*/ 16 h 251"/>
                <a:gd name="T10" fmla="*/ 15 w 188"/>
                <a:gd name="T11" fmla="*/ 16 h 251"/>
                <a:gd name="T12" fmla="*/ 15 w 188"/>
                <a:gd name="T13" fmla="*/ 31 h 251"/>
                <a:gd name="T14" fmla="*/ 23 w 188"/>
                <a:gd name="T15" fmla="*/ 31 h 251"/>
                <a:gd name="T16" fmla="*/ 48 w 188"/>
                <a:gd name="T17" fmla="*/ 118 h 251"/>
                <a:gd name="T18" fmla="*/ 61 w 188"/>
                <a:gd name="T19" fmla="*/ 126 h 251"/>
                <a:gd name="T20" fmla="*/ 48 w 188"/>
                <a:gd name="T21" fmla="*/ 134 h 251"/>
                <a:gd name="T22" fmla="*/ 23 w 188"/>
                <a:gd name="T23" fmla="*/ 220 h 251"/>
                <a:gd name="T24" fmla="*/ 15 w 188"/>
                <a:gd name="T25" fmla="*/ 220 h 251"/>
                <a:gd name="T26" fmla="*/ 15 w 188"/>
                <a:gd name="T27" fmla="*/ 236 h 251"/>
                <a:gd name="T28" fmla="*/ 0 w 188"/>
                <a:gd name="T29" fmla="*/ 236 h 251"/>
                <a:gd name="T30" fmla="*/ 0 w 188"/>
                <a:gd name="T31" fmla="*/ 251 h 251"/>
                <a:gd name="T32" fmla="*/ 188 w 188"/>
                <a:gd name="T33" fmla="*/ 251 h 251"/>
                <a:gd name="T34" fmla="*/ 188 w 188"/>
                <a:gd name="T35" fmla="*/ 236 h 251"/>
                <a:gd name="T36" fmla="*/ 173 w 188"/>
                <a:gd name="T37" fmla="*/ 236 h 251"/>
                <a:gd name="T38" fmla="*/ 173 w 188"/>
                <a:gd name="T39" fmla="*/ 220 h 251"/>
                <a:gd name="T40" fmla="*/ 165 w 188"/>
                <a:gd name="T41" fmla="*/ 220 h 251"/>
                <a:gd name="T42" fmla="*/ 140 w 188"/>
                <a:gd name="T43" fmla="*/ 134 h 251"/>
                <a:gd name="T44" fmla="*/ 127 w 188"/>
                <a:gd name="T45" fmla="*/ 126 h 251"/>
                <a:gd name="T46" fmla="*/ 140 w 188"/>
                <a:gd name="T47" fmla="*/ 118 h 251"/>
                <a:gd name="T48" fmla="*/ 165 w 188"/>
                <a:gd name="T49" fmla="*/ 31 h 251"/>
                <a:gd name="T50" fmla="*/ 173 w 188"/>
                <a:gd name="T51" fmla="*/ 31 h 251"/>
                <a:gd name="T52" fmla="*/ 173 w 188"/>
                <a:gd name="T53" fmla="*/ 16 h 251"/>
                <a:gd name="T54" fmla="*/ 131 w 188"/>
                <a:gd name="T55" fmla="*/ 105 h 251"/>
                <a:gd name="T56" fmla="*/ 110 w 188"/>
                <a:gd name="T57" fmla="*/ 116 h 251"/>
                <a:gd name="T58" fmla="*/ 110 w 188"/>
                <a:gd name="T59" fmla="*/ 136 h 251"/>
                <a:gd name="T60" fmla="*/ 131 w 188"/>
                <a:gd name="T61" fmla="*/ 146 h 251"/>
                <a:gd name="T62" fmla="*/ 150 w 188"/>
                <a:gd name="T63" fmla="*/ 217 h 251"/>
                <a:gd name="T64" fmla="*/ 148 w 188"/>
                <a:gd name="T65" fmla="*/ 220 h 251"/>
                <a:gd name="T66" fmla="*/ 132 w 188"/>
                <a:gd name="T67" fmla="*/ 220 h 251"/>
                <a:gd name="T68" fmla="*/ 120 w 188"/>
                <a:gd name="T69" fmla="*/ 183 h 251"/>
                <a:gd name="T70" fmla="*/ 102 w 188"/>
                <a:gd name="T71" fmla="*/ 174 h 251"/>
                <a:gd name="T72" fmla="*/ 102 w 188"/>
                <a:gd name="T73" fmla="*/ 109 h 251"/>
                <a:gd name="T74" fmla="*/ 128 w 188"/>
                <a:gd name="T75" fmla="*/ 98 h 251"/>
                <a:gd name="T76" fmla="*/ 143 w 188"/>
                <a:gd name="T77" fmla="*/ 79 h 251"/>
                <a:gd name="T78" fmla="*/ 46 w 188"/>
                <a:gd name="T79" fmla="*/ 79 h 251"/>
                <a:gd name="T80" fmla="*/ 60 w 188"/>
                <a:gd name="T81" fmla="*/ 98 h 251"/>
                <a:gd name="T82" fmla="*/ 86 w 188"/>
                <a:gd name="T83" fmla="*/ 109 h 251"/>
                <a:gd name="T84" fmla="*/ 86 w 188"/>
                <a:gd name="T85" fmla="*/ 174 h 251"/>
                <a:gd name="T86" fmla="*/ 68 w 188"/>
                <a:gd name="T87" fmla="*/ 183 h 251"/>
                <a:gd name="T88" fmla="*/ 56 w 188"/>
                <a:gd name="T89" fmla="*/ 220 h 251"/>
                <a:gd name="T90" fmla="*/ 40 w 188"/>
                <a:gd name="T91" fmla="*/ 220 h 251"/>
                <a:gd name="T92" fmla="*/ 38 w 188"/>
                <a:gd name="T93" fmla="*/ 217 h 251"/>
                <a:gd name="T94" fmla="*/ 57 w 188"/>
                <a:gd name="T95" fmla="*/ 146 h 251"/>
                <a:gd name="T96" fmla="*/ 78 w 188"/>
                <a:gd name="T97" fmla="*/ 136 h 251"/>
                <a:gd name="T98" fmla="*/ 78 w 188"/>
                <a:gd name="T99" fmla="*/ 116 h 251"/>
                <a:gd name="T100" fmla="*/ 57 w 188"/>
                <a:gd name="T101" fmla="*/ 105 h 251"/>
                <a:gd name="T102" fmla="*/ 38 w 188"/>
                <a:gd name="T103" fmla="*/ 34 h 251"/>
                <a:gd name="T104" fmla="*/ 40 w 188"/>
                <a:gd name="T105" fmla="*/ 31 h 251"/>
                <a:gd name="T106" fmla="*/ 148 w 188"/>
                <a:gd name="T107" fmla="*/ 31 h 251"/>
                <a:gd name="T108" fmla="*/ 150 w 188"/>
                <a:gd name="T109" fmla="*/ 34 h 251"/>
                <a:gd name="T110" fmla="*/ 131 w 188"/>
                <a:gd name="T111" fmla="*/ 10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8" h="251">
                  <a:moveTo>
                    <a:pt x="173" y="16"/>
                  </a:moveTo>
                  <a:cubicBezTo>
                    <a:pt x="188" y="16"/>
                    <a:pt x="188" y="16"/>
                    <a:pt x="188" y="16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2" y="62"/>
                    <a:pt x="21" y="98"/>
                    <a:pt x="48" y="118"/>
                  </a:cubicBezTo>
                  <a:cubicBezTo>
                    <a:pt x="52" y="121"/>
                    <a:pt x="56" y="123"/>
                    <a:pt x="61" y="126"/>
                  </a:cubicBezTo>
                  <a:cubicBezTo>
                    <a:pt x="56" y="128"/>
                    <a:pt x="52" y="130"/>
                    <a:pt x="48" y="134"/>
                  </a:cubicBezTo>
                  <a:cubicBezTo>
                    <a:pt x="21" y="154"/>
                    <a:pt x="12" y="189"/>
                    <a:pt x="23" y="220"/>
                  </a:cubicBezTo>
                  <a:cubicBezTo>
                    <a:pt x="15" y="220"/>
                    <a:pt x="15" y="220"/>
                    <a:pt x="15" y="220"/>
                  </a:cubicBezTo>
                  <a:cubicBezTo>
                    <a:pt x="15" y="236"/>
                    <a:pt x="15" y="236"/>
                    <a:pt x="15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88" y="251"/>
                    <a:pt x="188" y="251"/>
                    <a:pt x="188" y="251"/>
                  </a:cubicBezTo>
                  <a:cubicBezTo>
                    <a:pt x="188" y="236"/>
                    <a:pt x="188" y="236"/>
                    <a:pt x="188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20"/>
                    <a:pt x="173" y="220"/>
                    <a:pt x="173" y="220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177" y="189"/>
                    <a:pt x="167" y="154"/>
                    <a:pt x="140" y="134"/>
                  </a:cubicBezTo>
                  <a:cubicBezTo>
                    <a:pt x="136" y="130"/>
                    <a:pt x="132" y="128"/>
                    <a:pt x="127" y="126"/>
                  </a:cubicBezTo>
                  <a:cubicBezTo>
                    <a:pt x="132" y="123"/>
                    <a:pt x="136" y="121"/>
                    <a:pt x="140" y="118"/>
                  </a:cubicBezTo>
                  <a:cubicBezTo>
                    <a:pt x="167" y="98"/>
                    <a:pt x="177" y="62"/>
                    <a:pt x="165" y="31"/>
                  </a:cubicBezTo>
                  <a:cubicBezTo>
                    <a:pt x="173" y="31"/>
                    <a:pt x="173" y="31"/>
                    <a:pt x="173" y="31"/>
                  </a:cubicBezTo>
                  <a:lnTo>
                    <a:pt x="173" y="16"/>
                  </a:lnTo>
                  <a:close/>
                  <a:moveTo>
                    <a:pt x="131" y="105"/>
                  </a:moveTo>
                  <a:cubicBezTo>
                    <a:pt x="124" y="110"/>
                    <a:pt x="117" y="114"/>
                    <a:pt x="110" y="116"/>
                  </a:cubicBezTo>
                  <a:cubicBezTo>
                    <a:pt x="110" y="136"/>
                    <a:pt x="110" y="136"/>
                    <a:pt x="110" y="136"/>
                  </a:cubicBezTo>
                  <a:cubicBezTo>
                    <a:pt x="117" y="138"/>
                    <a:pt x="124" y="141"/>
                    <a:pt x="131" y="146"/>
                  </a:cubicBezTo>
                  <a:cubicBezTo>
                    <a:pt x="152" y="163"/>
                    <a:pt x="160" y="192"/>
                    <a:pt x="150" y="217"/>
                  </a:cubicBezTo>
                  <a:cubicBezTo>
                    <a:pt x="148" y="220"/>
                    <a:pt x="148" y="220"/>
                    <a:pt x="148" y="220"/>
                  </a:cubicBezTo>
                  <a:cubicBezTo>
                    <a:pt x="132" y="220"/>
                    <a:pt x="132" y="220"/>
                    <a:pt x="132" y="220"/>
                  </a:cubicBezTo>
                  <a:cubicBezTo>
                    <a:pt x="135" y="207"/>
                    <a:pt x="131" y="193"/>
                    <a:pt x="120" y="183"/>
                  </a:cubicBezTo>
                  <a:cubicBezTo>
                    <a:pt x="115" y="178"/>
                    <a:pt x="109" y="175"/>
                    <a:pt x="102" y="174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11" y="108"/>
                    <a:pt x="120" y="104"/>
                    <a:pt x="128" y="98"/>
                  </a:cubicBezTo>
                  <a:cubicBezTo>
                    <a:pt x="134" y="93"/>
                    <a:pt x="139" y="86"/>
                    <a:pt x="143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9" y="86"/>
                    <a:pt x="54" y="93"/>
                    <a:pt x="60" y="98"/>
                  </a:cubicBezTo>
                  <a:cubicBezTo>
                    <a:pt x="68" y="104"/>
                    <a:pt x="77" y="108"/>
                    <a:pt x="86" y="109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79" y="175"/>
                    <a:pt x="73" y="178"/>
                    <a:pt x="68" y="183"/>
                  </a:cubicBezTo>
                  <a:cubicBezTo>
                    <a:pt x="57" y="193"/>
                    <a:pt x="53" y="207"/>
                    <a:pt x="56" y="220"/>
                  </a:cubicBezTo>
                  <a:cubicBezTo>
                    <a:pt x="40" y="220"/>
                    <a:pt x="40" y="220"/>
                    <a:pt x="40" y="220"/>
                  </a:cubicBezTo>
                  <a:cubicBezTo>
                    <a:pt x="38" y="217"/>
                    <a:pt x="38" y="217"/>
                    <a:pt x="38" y="217"/>
                  </a:cubicBezTo>
                  <a:cubicBezTo>
                    <a:pt x="28" y="192"/>
                    <a:pt x="36" y="163"/>
                    <a:pt x="57" y="146"/>
                  </a:cubicBezTo>
                  <a:cubicBezTo>
                    <a:pt x="64" y="141"/>
                    <a:pt x="71" y="138"/>
                    <a:pt x="78" y="13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1" y="114"/>
                    <a:pt x="64" y="110"/>
                    <a:pt x="57" y="105"/>
                  </a:cubicBezTo>
                  <a:cubicBezTo>
                    <a:pt x="36" y="89"/>
                    <a:pt x="28" y="60"/>
                    <a:pt x="38" y="34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60" y="60"/>
                    <a:pt x="152" y="89"/>
                    <a:pt x="131" y="105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5065" y="5024"/>
              <a:ext cx="400" cy="636"/>
            </a:xfrm>
            <a:custGeom>
              <a:avLst/>
              <a:gdLst>
                <a:gd name="T0" fmla="*/ 110 w 158"/>
                <a:gd name="T1" fmla="*/ 204 h 251"/>
                <a:gd name="T2" fmla="*/ 103 w 158"/>
                <a:gd name="T3" fmla="*/ 212 h 251"/>
                <a:gd name="T4" fmla="*/ 55 w 158"/>
                <a:gd name="T5" fmla="*/ 212 h 251"/>
                <a:gd name="T6" fmla="*/ 48 w 158"/>
                <a:gd name="T7" fmla="*/ 204 h 251"/>
                <a:gd name="T8" fmla="*/ 55 w 158"/>
                <a:gd name="T9" fmla="*/ 196 h 251"/>
                <a:gd name="T10" fmla="*/ 103 w 158"/>
                <a:gd name="T11" fmla="*/ 196 h 251"/>
                <a:gd name="T12" fmla="*/ 110 w 158"/>
                <a:gd name="T13" fmla="*/ 204 h 251"/>
                <a:gd name="T14" fmla="*/ 103 w 158"/>
                <a:gd name="T15" fmla="*/ 220 h 251"/>
                <a:gd name="T16" fmla="*/ 55 w 158"/>
                <a:gd name="T17" fmla="*/ 220 h 251"/>
                <a:gd name="T18" fmla="*/ 48 w 158"/>
                <a:gd name="T19" fmla="*/ 228 h 251"/>
                <a:gd name="T20" fmla="*/ 55 w 158"/>
                <a:gd name="T21" fmla="*/ 236 h 251"/>
                <a:gd name="T22" fmla="*/ 71 w 158"/>
                <a:gd name="T23" fmla="*/ 251 h 251"/>
                <a:gd name="T24" fmla="*/ 87 w 158"/>
                <a:gd name="T25" fmla="*/ 251 h 251"/>
                <a:gd name="T26" fmla="*/ 103 w 158"/>
                <a:gd name="T27" fmla="*/ 236 h 251"/>
                <a:gd name="T28" fmla="*/ 110 w 158"/>
                <a:gd name="T29" fmla="*/ 228 h 251"/>
                <a:gd name="T30" fmla="*/ 103 w 158"/>
                <a:gd name="T31" fmla="*/ 220 h 251"/>
                <a:gd name="T32" fmla="*/ 158 w 158"/>
                <a:gd name="T33" fmla="*/ 78 h 251"/>
                <a:gd name="T34" fmla="*/ 118 w 158"/>
                <a:gd name="T35" fmla="*/ 146 h 251"/>
                <a:gd name="T36" fmla="*/ 118 w 158"/>
                <a:gd name="T37" fmla="*/ 173 h 251"/>
                <a:gd name="T38" fmla="*/ 103 w 158"/>
                <a:gd name="T39" fmla="*/ 188 h 251"/>
                <a:gd name="T40" fmla="*/ 55 w 158"/>
                <a:gd name="T41" fmla="*/ 188 h 251"/>
                <a:gd name="T42" fmla="*/ 40 w 158"/>
                <a:gd name="T43" fmla="*/ 173 h 251"/>
                <a:gd name="T44" fmla="*/ 40 w 158"/>
                <a:gd name="T45" fmla="*/ 146 h 251"/>
                <a:gd name="T46" fmla="*/ 0 w 158"/>
                <a:gd name="T47" fmla="*/ 78 h 251"/>
                <a:gd name="T48" fmla="*/ 79 w 158"/>
                <a:gd name="T49" fmla="*/ 0 h 251"/>
                <a:gd name="T50" fmla="*/ 158 w 158"/>
                <a:gd name="T51" fmla="*/ 78 h 251"/>
                <a:gd name="T52" fmla="*/ 142 w 158"/>
                <a:gd name="T53" fmla="*/ 78 h 251"/>
                <a:gd name="T54" fmla="*/ 79 w 158"/>
                <a:gd name="T55" fmla="*/ 16 h 251"/>
                <a:gd name="T56" fmla="*/ 16 w 158"/>
                <a:gd name="T57" fmla="*/ 78 h 251"/>
                <a:gd name="T58" fmla="*/ 48 w 158"/>
                <a:gd name="T59" fmla="*/ 132 h 251"/>
                <a:gd name="T60" fmla="*/ 55 w 158"/>
                <a:gd name="T61" fmla="*/ 137 h 251"/>
                <a:gd name="T62" fmla="*/ 55 w 158"/>
                <a:gd name="T63" fmla="*/ 173 h 251"/>
                <a:gd name="T64" fmla="*/ 103 w 158"/>
                <a:gd name="T65" fmla="*/ 173 h 251"/>
                <a:gd name="T66" fmla="*/ 103 w 158"/>
                <a:gd name="T67" fmla="*/ 137 h 251"/>
                <a:gd name="T68" fmla="*/ 110 w 158"/>
                <a:gd name="T69" fmla="*/ 132 h 251"/>
                <a:gd name="T70" fmla="*/ 142 w 158"/>
                <a:gd name="T71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8" h="251">
                  <a:moveTo>
                    <a:pt x="110" y="204"/>
                  </a:moveTo>
                  <a:cubicBezTo>
                    <a:pt x="110" y="208"/>
                    <a:pt x="107" y="212"/>
                    <a:pt x="103" y="212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1" y="212"/>
                    <a:pt x="48" y="208"/>
                    <a:pt x="48" y="204"/>
                  </a:cubicBezTo>
                  <a:cubicBezTo>
                    <a:pt x="48" y="200"/>
                    <a:pt x="51" y="196"/>
                    <a:pt x="55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107" y="196"/>
                    <a:pt x="110" y="200"/>
                    <a:pt x="110" y="204"/>
                  </a:cubicBezTo>
                  <a:close/>
                  <a:moveTo>
                    <a:pt x="103" y="220"/>
                  </a:moveTo>
                  <a:cubicBezTo>
                    <a:pt x="55" y="220"/>
                    <a:pt x="55" y="220"/>
                    <a:pt x="55" y="220"/>
                  </a:cubicBezTo>
                  <a:cubicBezTo>
                    <a:pt x="51" y="220"/>
                    <a:pt x="48" y="223"/>
                    <a:pt x="48" y="228"/>
                  </a:cubicBezTo>
                  <a:cubicBezTo>
                    <a:pt x="48" y="232"/>
                    <a:pt x="51" y="236"/>
                    <a:pt x="55" y="236"/>
                  </a:cubicBezTo>
                  <a:cubicBezTo>
                    <a:pt x="55" y="244"/>
                    <a:pt x="62" y="251"/>
                    <a:pt x="71" y="251"/>
                  </a:cubicBezTo>
                  <a:cubicBezTo>
                    <a:pt x="87" y="251"/>
                    <a:pt x="87" y="251"/>
                    <a:pt x="87" y="251"/>
                  </a:cubicBezTo>
                  <a:cubicBezTo>
                    <a:pt x="96" y="251"/>
                    <a:pt x="103" y="244"/>
                    <a:pt x="103" y="236"/>
                  </a:cubicBezTo>
                  <a:cubicBezTo>
                    <a:pt x="107" y="236"/>
                    <a:pt x="110" y="232"/>
                    <a:pt x="110" y="228"/>
                  </a:cubicBezTo>
                  <a:cubicBezTo>
                    <a:pt x="110" y="223"/>
                    <a:pt x="107" y="220"/>
                    <a:pt x="103" y="220"/>
                  </a:cubicBezTo>
                  <a:close/>
                  <a:moveTo>
                    <a:pt x="158" y="78"/>
                  </a:moveTo>
                  <a:cubicBezTo>
                    <a:pt x="158" y="107"/>
                    <a:pt x="142" y="132"/>
                    <a:pt x="118" y="146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81"/>
                    <a:pt x="111" y="188"/>
                    <a:pt x="103" y="188"/>
                  </a:cubicBezTo>
                  <a:cubicBezTo>
                    <a:pt x="55" y="188"/>
                    <a:pt x="55" y="188"/>
                    <a:pt x="55" y="188"/>
                  </a:cubicBezTo>
                  <a:cubicBezTo>
                    <a:pt x="47" y="188"/>
                    <a:pt x="40" y="181"/>
                    <a:pt x="40" y="173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16" y="132"/>
                    <a:pt x="0" y="107"/>
                    <a:pt x="0" y="78"/>
                  </a:cubicBezTo>
                  <a:cubicBezTo>
                    <a:pt x="0" y="35"/>
                    <a:pt x="36" y="0"/>
                    <a:pt x="79" y="0"/>
                  </a:cubicBezTo>
                  <a:cubicBezTo>
                    <a:pt x="122" y="0"/>
                    <a:pt x="158" y="35"/>
                    <a:pt x="158" y="78"/>
                  </a:cubicBezTo>
                  <a:close/>
                  <a:moveTo>
                    <a:pt x="142" y="78"/>
                  </a:moveTo>
                  <a:cubicBezTo>
                    <a:pt x="142" y="44"/>
                    <a:pt x="114" y="16"/>
                    <a:pt x="79" y="16"/>
                  </a:cubicBezTo>
                  <a:cubicBezTo>
                    <a:pt x="44" y="16"/>
                    <a:pt x="16" y="44"/>
                    <a:pt x="16" y="78"/>
                  </a:cubicBezTo>
                  <a:cubicBezTo>
                    <a:pt x="16" y="101"/>
                    <a:pt x="28" y="121"/>
                    <a:pt x="48" y="132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5" y="173"/>
                    <a:pt x="55" y="173"/>
                    <a:pt x="55" y="173"/>
                  </a:cubicBezTo>
                  <a:cubicBezTo>
                    <a:pt x="103" y="173"/>
                    <a:pt x="103" y="173"/>
                    <a:pt x="103" y="173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30" y="121"/>
                    <a:pt x="142" y="101"/>
                    <a:pt x="142" y="78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8913" y="3138"/>
              <a:ext cx="522" cy="522"/>
            </a:xfrm>
            <a:custGeom>
              <a:avLst/>
              <a:gdLst>
                <a:gd name="T0" fmla="*/ 201 w 206"/>
                <a:gd name="T1" fmla="*/ 35 h 206"/>
                <a:gd name="T2" fmla="*/ 179 w 206"/>
                <a:gd name="T3" fmla="*/ 57 h 206"/>
                <a:gd name="T4" fmla="*/ 157 w 206"/>
                <a:gd name="T5" fmla="*/ 57 h 206"/>
                <a:gd name="T6" fmla="*/ 148 w 206"/>
                <a:gd name="T7" fmla="*/ 49 h 206"/>
                <a:gd name="T8" fmla="*/ 148 w 206"/>
                <a:gd name="T9" fmla="*/ 27 h 206"/>
                <a:gd name="T10" fmla="*/ 171 w 206"/>
                <a:gd name="T11" fmla="*/ 4 h 206"/>
                <a:gd name="T12" fmla="*/ 128 w 206"/>
                <a:gd name="T13" fmla="*/ 16 h 206"/>
                <a:gd name="T14" fmla="*/ 117 w 206"/>
                <a:gd name="T15" fmla="*/ 58 h 206"/>
                <a:gd name="T16" fmla="*/ 58 w 206"/>
                <a:gd name="T17" fmla="*/ 118 h 206"/>
                <a:gd name="T18" fmla="*/ 15 w 206"/>
                <a:gd name="T19" fmla="*/ 129 h 206"/>
                <a:gd name="T20" fmla="*/ 4 w 206"/>
                <a:gd name="T21" fmla="*/ 171 h 206"/>
                <a:gd name="T22" fmla="*/ 27 w 206"/>
                <a:gd name="T23" fmla="*/ 149 h 206"/>
                <a:gd name="T24" fmla="*/ 49 w 206"/>
                <a:gd name="T25" fmla="*/ 149 h 206"/>
                <a:gd name="T26" fmla="*/ 57 w 206"/>
                <a:gd name="T27" fmla="*/ 157 h 206"/>
                <a:gd name="T28" fmla="*/ 57 w 206"/>
                <a:gd name="T29" fmla="*/ 179 h 206"/>
                <a:gd name="T30" fmla="*/ 34 w 206"/>
                <a:gd name="T31" fmla="*/ 202 h 206"/>
                <a:gd name="T32" fmla="*/ 77 w 206"/>
                <a:gd name="T33" fmla="*/ 191 h 206"/>
                <a:gd name="T34" fmla="*/ 88 w 206"/>
                <a:gd name="T35" fmla="*/ 148 h 206"/>
                <a:gd name="T36" fmla="*/ 148 w 206"/>
                <a:gd name="T37" fmla="*/ 89 h 206"/>
                <a:gd name="T38" fmla="*/ 190 w 206"/>
                <a:gd name="T39" fmla="*/ 77 h 206"/>
                <a:gd name="T40" fmla="*/ 201 w 206"/>
                <a:gd name="T41" fmla="*/ 35 h 206"/>
                <a:gd name="T42" fmla="*/ 127 w 206"/>
                <a:gd name="T43" fmla="*/ 89 h 206"/>
                <a:gd name="T44" fmla="*/ 89 w 206"/>
                <a:gd name="T45" fmla="*/ 127 h 206"/>
                <a:gd name="T46" fmla="*/ 79 w 206"/>
                <a:gd name="T47" fmla="*/ 127 h 206"/>
                <a:gd name="T48" fmla="*/ 79 w 206"/>
                <a:gd name="T49" fmla="*/ 117 h 206"/>
                <a:gd name="T50" fmla="*/ 117 w 206"/>
                <a:gd name="T51" fmla="*/ 78 h 206"/>
                <a:gd name="T52" fmla="*/ 127 w 206"/>
                <a:gd name="T53" fmla="*/ 78 h 206"/>
                <a:gd name="T54" fmla="*/ 127 w 206"/>
                <a:gd name="T55" fmla="*/ 8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6" h="206">
                  <a:moveTo>
                    <a:pt x="201" y="35"/>
                  </a:moveTo>
                  <a:cubicBezTo>
                    <a:pt x="179" y="57"/>
                    <a:pt x="179" y="57"/>
                    <a:pt x="179" y="57"/>
                  </a:cubicBezTo>
                  <a:cubicBezTo>
                    <a:pt x="173" y="63"/>
                    <a:pt x="163" y="63"/>
                    <a:pt x="157" y="57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2" y="43"/>
                    <a:pt x="142" y="33"/>
                    <a:pt x="148" y="27"/>
                  </a:cubicBezTo>
                  <a:cubicBezTo>
                    <a:pt x="171" y="4"/>
                    <a:pt x="171" y="4"/>
                    <a:pt x="171" y="4"/>
                  </a:cubicBezTo>
                  <a:cubicBezTo>
                    <a:pt x="156" y="0"/>
                    <a:pt x="140" y="4"/>
                    <a:pt x="128" y="16"/>
                  </a:cubicBezTo>
                  <a:cubicBezTo>
                    <a:pt x="117" y="27"/>
                    <a:pt x="113" y="44"/>
                    <a:pt x="117" y="58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43" y="114"/>
                    <a:pt x="27" y="117"/>
                    <a:pt x="15" y="129"/>
                  </a:cubicBezTo>
                  <a:cubicBezTo>
                    <a:pt x="4" y="140"/>
                    <a:pt x="0" y="157"/>
                    <a:pt x="4" y="171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33" y="143"/>
                    <a:pt x="43" y="143"/>
                    <a:pt x="49" y="149"/>
                  </a:cubicBezTo>
                  <a:cubicBezTo>
                    <a:pt x="57" y="157"/>
                    <a:pt x="57" y="157"/>
                    <a:pt x="57" y="157"/>
                  </a:cubicBezTo>
                  <a:cubicBezTo>
                    <a:pt x="63" y="163"/>
                    <a:pt x="63" y="173"/>
                    <a:pt x="57" y="179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49" y="206"/>
                    <a:pt x="65" y="202"/>
                    <a:pt x="77" y="191"/>
                  </a:cubicBezTo>
                  <a:cubicBezTo>
                    <a:pt x="89" y="179"/>
                    <a:pt x="92" y="163"/>
                    <a:pt x="88" y="148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62" y="93"/>
                    <a:pt x="179" y="89"/>
                    <a:pt x="190" y="77"/>
                  </a:cubicBezTo>
                  <a:cubicBezTo>
                    <a:pt x="202" y="66"/>
                    <a:pt x="206" y="49"/>
                    <a:pt x="201" y="35"/>
                  </a:cubicBezTo>
                  <a:close/>
                  <a:moveTo>
                    <a:pt x="127" y="89"/>
                  </a:moveTo>
                  <a:cubicBezTo>
                    <a:pt x="89" y="127"/>
                    <a:pt x="89" y="127"/>
                    <a:pt x="89" y="127"/>
                  </a:cubicBezTo>
                  <a:cubicBezTo>
                    <a:pt x="86" y="130"/>
                    <a:pt x="82" y="130"/>
                    <a:pt x="79" y="127"/>
                  </a:cubicBezTo>
                  <a:cubicBezTo>
                    <a:pt x="76" y="124"/>
                    <a:pt x="76" y="120"/>
                    <a:pt x="79" y="117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20" y="76"/>
                    <a:pt x="124" y="76"/>
                    <a:pt x="127" y="78"/>
                  </a:cubicBezTo>
                  <a:cubicBezTo>
                    <a:pt x="130" y="81"/>
                    <a:pt x="130" y="86"/>
                    <a:pt x="127" y="89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87987" y="5116070"/>
            <a:ext cx="2537786" cy="1149099"/>
            <a:chOff x="2531003" y="2227617"/>
            <a:chExt cx="2537786" cy="1149099"/>
          </a:xfrm>
        </p:grpSpPr>
        <p:sp>
          <p:nvSpPr>
            <p:cNvPr id="26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7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255086" y="4320313"/>
            <a:ext cx="2537786" cy="1149099"/>
            <a:chOff x="2531003" y="2227617"/>
            <a:chExt cx="2537786" cy="1149099"/>
          </a:xfrm>
        </p:grpSpPr>
        <p:sp>
          <p:nvSpPr>
            <p:cNvPr id="29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0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134013" y="384251"/>
            <a:ext cx="2537786" cy="1149099"/>
            <a:chOff x="2531003" y="2227617"/>
            <a:chExt cx="2537786" cy="1149099"/>
          </a:xfrm>
        </p:grpSpPr>
        <p:sp>
          <p:nvSpPr>
            <p:cNvPr id="32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3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41791" y="1727142"/>
            <a:ext cx="2537786" cy="1149099"/>
            <a:chOff x="2531003" y="2227617"/>
            <a:chExt cx="2537786" cy="1149099"/>
          </a:xfrm>
        </p:grpSpPr>
        <p:sp>
          <p:nvSpPr>
            <p:cNvPr id="35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6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3286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4469861" y="1651248"/>
            <a:ext cx="3252277" cy="3227036"/>
            <a:chOff x="3606856" y="1104997"/>
            <a:chExt cx="4701147" cy="4664662"/>
          </a:xfrm>
        </p:grpSpPr>
        <p:sp>
          <p:nvSpPr>
            <p:cNvPr id="2" name="Freeform 5"/>
            <p:cNvSpPr/>
            <p:nvPr/>
          </p:nvSpPr>
          <p:spPr bwMode="auto">
            <a:xfrm>
              <a:off x="6015998" y="1720016"/>
              <a:ext cx="1027112" cy="1655763"/>
            </a:xfrm>
            <a:custGeom>
              <a:avLst/>
              <a:gdLst>
                <a:gd name="T0" fmla="*/ 647 w 647"/>
                <a:gd name="T1" fmla="*/ 0 h 1043"/>
                <a:gd name="T2" fmla="*/ 0 w 647"/>
                <a:gd name="T3" fmla="*/ 290 h 1043"/>
                <a:gd name="T4" fmla="*/ 0 w 647"/>
                <a:gd name="T5" fmla="*/ 1043 h 1043"/>
                <a:gd name="T6" fmla="*/ 647 w 647"/>
                <a:gd name="T7" fmla="*/ 396 h 1043"/>
                <a:gd name="T8" fmla="*/ 647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647" y="0"/>
                  </a:moveTo>
                  <a:lnTo>
                    <a:pt x="0" y="290"/>
                  </a:lnTo>
                  <a:lnTo>
                    <a:pt x="0" y="1043"/>
                  </a:lnTo>
                  <a:lnTo>
                    <a:pt x="647" y="396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6015998" y="1720016"/>
              <a:ext cx="1027112" cy="1655763"/>
            </a:xfrm>
            <a:custGeom>
              <a:avLst/>
              <a:gdLst>
                <a:gd name="T0" fmla="*/ 647 w 647"/>
                <a:gd name="T1" fmla="*/ 0 h 1043"/>
                <a:gd name="T2" fmla="*/ 0 w 647"/>
                <a:gd name="T3" fmla="*/ 290 h 1043"/>
                <a:gd name="T4" fmla="*/ 0 w 647"/>
                <a:gd name="T5" fmla="*/ 1043 h 1043"/>
                <a:gd name="T6" fmla="*/ 647 w 647"/>
                <a:gd name="T7" fmla="*/ 396 h 1043"/>
                <a:gd name="T8" fmla="*/ 647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647" y="0"/>
                  </a:moveTo>
                  <a:lnTo>
                    <a:pt x="0" y="290"/>
                  </a:lnTo>
                  <a:lnTo>
                    <a:pt x="0" y="1043"/>
                  </a:lnTo>
                  <a:lnTo>
                    <a:pt x="647" y="396"/>
                  </a:lnTo>
                  <a:lnTo>
                    <a:pt x="6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4988885" y="1720016"/>
              <a:ext cx="1027112" cy="1655763"/>
            </a:xfrm>
            <a:custGeom>
              <a:avLst/>
              <a:gdLst>
                <a:gd name="T0" fmla="*/ 0 w 647"/>
                <a:gd name="T1" fmla="*/ 0 h 1043"/>
                <a:gd name="T2" fmla="*/ 647 w 647"/>
                <a:gd name="T3" fmla="*/ 290 h 1043"/>
                <a:gd name="T4" fmla="*/ 647 w 647"/>
                <a:gd name="T5" fmla="*/ 1043 h 1043"/>
                <a:gd name="T6" fmla="*/ 0 w 647"/>
                <a:gd name="T7" fmla="*/ 396 h 1043"/>
                <a:gd name="T8" fmla="*/ 0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0" y="0"/>
                  </a:moveTo>
                  <a:lnTo>
                    <a:pt x="647" y="290"/>
                  </a:lnTo>
                  <a:lnTo>
                    <a:pt x="647" y="1043"/>
                  </a:lnTo>
                  <a:lnTo>
                    <a:pt x="0" y="3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4988885" y="1720016"/>
              <a:ext cx="1027112" cy="1655763"/>
            </a:xfrm>
            <a:custGeom>
              <a:avLst/>
              <a:gdLst>
                <a:gd name="T0" fmla="*/ 0 w 647"/>
                <a:gd name="T1" fmla="*/ 0 h 1043"/>
                <a:gd name="T2" fmla="*/ 647 w 647"/>
                <a:gd name="T3" fmla="*/ 290 h 1043"/>
                <a:gd name="T4" fmla="*/ 647 w 647"/>
                <a:gd name="T5" fmla="*/ 1043 h 1043"/>
                <a:gd name="T6" fmla="*/ 0 w 647"/>
                <a:gd name="T7" fmla="*/ 396 h 1043"/>
                <a:gd name="T8" fmla="*/ 0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0" y="0"/>
                  </a:moveTo>
                  <a:lnTo>
                    <a:pt x="647" y="290"/>
                  </a:lnTo>
                  <a:lnTo>
                    <a:pt x="647" y="1043"/>
                  </a:lnTo>
                  <a:lnTo>
                    <a:pt x="0" y="39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6174748" y="3534528"/>
              <a:ext cx="1651000" cy="1027113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6174748" y="3534528"/>
              <a:ext cx="1651000" cy="1027113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6174748" y="2502653"/>
              <a:ext cx="1651000" cy="1031875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6174748" y="2502653"/>
              <a:ext cx="1651000" cy="1031875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4988885" y="3690103"/>
              <a:ext cx="1027112" cy="1654175"/>
            </a:xfrm>
            <a:custGeom>
              <a:avLst/>
              <a:gdLst>
                <a:gd name="T0" fmla="*/ 0 w 647"/>
                <a:gd name="T1" fmla="*/ 1042 h 1042"/>
                <a:gd name="T2" fmla="*/ 647 w 647"/>
                <a:gd name="T3" fmla="*/ 752 h 1042"/>
                <a:gd name="T4" fmla="*/ 647 w 647"/>
                <a:gd name="T5" fmla="*/ 0 h 1042"/>
                <a:gd name="T6" fmla="*/ 0 w 647"/>
                <a:gd name="T7" fmla="*/ 649 h 1042"/>
                <a:gd name="T8" fmla="*/ 0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0" y="1042"/>
                  </a:moveTo>
                  <a:lnTo>
                    <a:pt x="647" y="752"/>
                  </a:lnTo>
                  <a:lnTo>
                    <a:pt x="647" y="0"/>
                  </a:lnTo>
                  <a:lnTo>
                    <a:pt x="0" y="649"/>
                  </a:lnTo>
                  <a:lnTo>
                    <a:pt x="0" y="104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4988885" y="3690103"/>
              <a:ext cx="1027112" cy="1654175"/>
            </a:xfrm>
            <a:custGeom>
              <a:avLst/>
              <a:gdLst>
                <a:gd name="T0" fmla="*/ 0 w 647"/>
                <a:gd name="T1" fmla="*/ 1042 h 1042"/>
                <a:gd name="T2" fmla="*/ 647 w 647"/>
                <a:gd name="T3" fmla="*/ 752 h 1042"/>
                <a:gd name="T4" fmla="*/ 647 w 647"/>
                <a:gd name="T5" fmla="*/ 0 h 1042"/>
                <a:gd name="T6" fmla="*/ 0 w 647"/>
                <a:gd name="T7" fmla="*/ 649 h 1042"/>
                <a:gd name="T8" fmla="*/ 0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0" y="1042"/>
                  </a:moveTo>
                  <a:lnTo>
                    <a:pt x="647" y="752"/>
                  </a:lnTo>
                  <a:lnTo>
                    <a:pt x="647" y="0"/>
                  </a:lnTo>
                  <a:lnTo>
                    <a:pt x="0" y="649"/>
                  </a:lnTo>
                  <a:lnTo>
                    <a:pt x="0" y="10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6015998" y="3690103"/>
              <a:ext cx="1027112" cy="1654175"/>
            </a:xfrm>
            <a:custGeom>
              <a:avLst/>
              <a:gdLst>
                <a:gd name="T0" fmla="*/ 647 w 647"/>
                <a:gd name="T1" fmla="*/ 1042 h 1042"/>
                <a:gd name="T2" fmla="*/ 0 w 647"/>
                <a:gd name="T3" fmla="*/ 752 h 1042"/>
                <a:gd name="T4" fmla="*/ 0 w 647"/>
                <a:gd name="T5" fmla="*/ 0 h 1042"/>
                <a:gd name="T6" fmla="*/ 647 w 647"/>
                <a:gd name="T7" fmla="*/ 649 h 1042"/>
                <a:gd name="T8" fmla="*/ 647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647" y="1042"/>
                  </a:moveTo>
                  <a:lnTo>
                    <a:pt x="0" y="752"/>
                  </a:lnTo>
                  <a:lnTo>
                    <a:pt x="0" y="0"/>
                  </a:lnTo>
                  <a:lnTo>
                    <a:pt x="647" y="649"/>
                  </a:lnTo>
                  <a:lnTo>
                    <a:pt x="647" y="104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6015998" y="3690103"/>
              <a:ext cx="1027112" cy="1654175"/>
            </a:xfrm>
            <a:custGeom>
              <a:avLst/>
              <a:gdLst>
                <a:gd name="T0" fmla="*/ 647 w 647"/>
                <a:gd name="T1" fmla="*/ 1042 h 1042"/>
                <a:gd name="T2" fmla="*/ 0 w 647"/>
                <a:gd name="T3" fmla="*/ 752 h 1042"/>
                <a:gd name="T4" fmla="*/ 0 w 647"/>
                <a:gd name="T5" fmla="*/ 0 h 1042"/>
                <a:gd name="T6" fmla="*/ 647 w 647"/>
                <a:gd name="T7" fmla="*/ 649 h 1042"/>
                <a:gd name="T8" fmla="*/ 647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647" y="1042"/>
                  </a:moveTo>
                  <a:lnTo>
                    <a:pt x="0" y="752"/>
                  </a:lnTo>
                  <a:lnTo>
                    <a:pt x="0" y="0"/>
                  </a:lnTo>
                  <a:lnTo>
                    <a:pt x="647" y="649"/>
                  </a:lnTo>
                  <a:lnTo>
                    <a:pt x="647" y="10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4206248" y="2502653"/>
              <a:ext cx="1651000" cy="1031875"/>
            </a:xfrm>
            <a:custGeom>
              <a:avLst/>
              <a:gdLst>
                <a:gd name="T0" fmla="*/ 0 w 1040"/>
                <a:gd name="T1" fmla="*/ 0 h 650"/>
                <a:gd name="T2" fmla="*/ 287 w 1040"/>
                <a:gd name="T3" fmla="*/ 650 h 650"/>
                <a:gd name="T4" fmla="*/ 1040 w 1040"/>
                <a:gd name="T5" fmla="*/ 650 h 650"/>
                <a:gd name="T6" fmla="*/ 393 w 1040"/>
                <a:gd name="T7" fmla="*/ 0 h 650"/>
                <a:gd name="T8" fmla="*/ 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0" y="0"/>
                  </a:moveTo>
                  <a:lnTo>
                    <a:pt x="287" y="650"/>
                  </a:lnTo>
                  <a:lnTo>
                    <a:pt x="1040" y="650"/>
                  </a:lnTo>
                  <a:lnTo>
                    <a:pt x="39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4206248" y="2502653"/>
              <a:ext cx="1651000" cy="1031875"/>
            </a:xfrm>
            <a:custGeom>
              <a:avLst/>
              <a:gdLst>
                <a:gd name="T0" fmla="*/ 0 w 1040"/>
                <a:gd name="T1" fmla="*/ 0 h 650"/>
                <a:gd name="T2" fmla="*/ 287 w 1040"/>
                <a:gd name="T3" fmla="*/ 650 h 650"/>
                <a:gd name="T4" fmla="*/ 1040 w 1040"/>
                <a:gd name="T5" fmla="*/ 650 h 650"/>
                <a:gd name="T6" fmla="*/ 393 w 1040"/>
                <a:gd name="T7" fmla="*/ 0 h 650"/>
                <a:gd name="T8" fmla="*/ 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0" y="0"/>
                  </a:moveTo>
                  <a:lnTo>
                    <a:pt x="287" y="650"/>
                  </a:lnTo>
                  <a:lnTo>
                    <a:pt x="1040" y="650"/>
                  </a:lnTo>
                  <a:lnTo>
                    <a:pt x="39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4206248" y="3534528"/>
              <a:ext cx="1651000" cy="1027113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4206248" y="3534528"/>
              <a:ext cx="1651000" cy="1027113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5050798" y="1861303"/>
              <a:ext cx="2054225" cy="1655763"/>
            </a:xfrm>
            <a:custGeom>
              <a:avLst/>
              <a:gdLst>
                <a:gd name="T0" fmla="*/ 1294 w 1294"/>
                <a:gd name="T1" fmla="*/ 0 h 1043"/>
                <a:gd name="T2" fmla="*/ 1255 w 1294"/>
                <a:gd name="T3" fmla="*/ 20 h 1043"/>
                <a:gd name="T4" fmla="*/ 1255 w 1294"/>
                <a:gd name="T5" fmla="*/ 307 h 1043"/>
                <a:gd name="T6" fmla="*/ 608 w 1294"/>
                <a:gd name="T7" fmla="*/ 954 h 1043"/>
                <a:gd name="T8" fmla="*/ 0 w 1294"/>
                <a:gd name="T9" fmla="*/ 346 h 1043"/>
                <a:gd name="T10" fmla="*/ 0 w 1294"/>
                <a:gd name="T11" fmla="*/ 396 h 1043"/>
                <a:gd name="T12" fmla="*/ 647 w 1294"/>
                <a:gd name="T13" fmla="*/ 1043 h 1043"/>
                <a:gd name="T14" fmla="*/ 1294 w 1294"/>
                <a:gd name="T15" fmla="*/ 396 h 1043"/>
                <a:gd name="T16" fmla="*/ 1294 w 1294"/>
                <a:gd name="T17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4" h="1043">
                  <a:moveTo>
                    <a:pt x="1294" y="0"/>
                  </a:moveTo>
                  <a:lnTo>
                    <a:pt x="1255" y="20"/>
                  </a:lnTo>
                  <a:lnTo>
                    <a:pt x="1255" y="307"/>
                  </a:lnTo>
                  <a:lnTo>
                    <a:pt x="608" y="954"/>
                  </a:lnTo>
                  <a:lnTo>
                    <a:pt x="0" y="346"/>
                  </a:lnTo>
                  <a:lnTo>
                    <a:pt x="0" y="396"/>
                  </a:lnTo>
                  <a:lnTo>
                    <a:pt x="647" y="1043"/>
                  </a:lnTo>
                  <a:lnTo>
                    <a:pt x="1294" y="396"/>
                  </a:lnTo>
                  <a:lnTo>
                    <a:pt x="1294" y="0"/>
                  </a:lnTo>
                  <a:close/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5050798" y="1861303"/>
              <a:ext cx="2054225" cy="1655763"/>
            </a:xfrm>
            <a:custGeom>
              <a:avLst/>
              <a:gdLst>
                <a:gd name="T0" fmla="*/ 1294 w 1294"/>
                <a:gd name="T1" fmla="*/ 0 h 1043"/>
                <a:gd name="T2" fmla="*/ 1255 w 1294"/>
                <a:gd name="T3" fmla="*/ 20 h 1043"/>
                <a:gd name="T4" fmla="*/ 1255 w 1294"/>
                <a:gd name="T5" fmla="*/ 307 h 1043"/>
                <a:gd name="T6" fmla="*/ 608 w 1294"/>
                <a:gd name="T7" fmla="*/ 954 h 1043"/>
                <a:gd name="T8" fmla="*/ 0 w 1294"/>
                <a:gd name="T9" fmla="*/ 346 h 1043"/>
                <a:gd name="T10" fmla="*/ 0 w 1294"/>
                <a:gd name="T11" fmla="*/ 396 h 1043"/>
                <a:gd name="T12" fmla="*/ 647 w 1294"/>
                <a:gd name="T13" fmla="*/ 1043 h 1043"/>
                <a:gd name="T14" fmla="*/ 1294 w 1294"/>
                <a:gd name="T15" fmla="*/ 396 h 1043"/>
                <a:gd name="T16" fmla="*/ 1294 w 1294"/>
                <a:gd name="T17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4" h="1043">
                  <a:moveTo>
                    <a:pt x="1294" y="0"/>
                  </a:moveTo>
                  <a:lnTo>
                    <a:pt x="1255" y="20"/>
                  </a:lnTo>
                  <a:lnTo>
                    <a:pt x="1255" y="307"/>
                  </a:lnTo>
                  <a:lnTo>
                    <a:pt x="608" y="954"/>
                  </a:lnTo>
                  <a:lnTo>
                    <a:pt x="0" y="346"/>
                  </a:lnTo>
                  <a:lnTo>
                    <a:pt x="0" y="396"/>
                  </a:lnTo>
                  <a:lnTo>
                    <a:pt x="647" y="1043"/>
                  </a:lnTo>
                  <a:lnTo>
                    <a:pt x="1294" y="396"/>
                  </a:lnTo>
                  <a:lnTo>
                    <a:pt x="12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7370135" y="2645528"/>
              <a:ext cx="517525" cy="1027113"/>
            </a:xfrm>
            <a:custGeom>
              <a:avLst/>
              <a:gdLst>
                <a:gd name="T0" fmla="*/ 326 w 326"/>
                <a:gd name="T1" fmla="*/ 0 h 647"/>
                <a:gd name="T2" fmla="*/ 248 w 326"/>
                <a:gd name="T3" fmla="*/ 0 h 647"/>
                <a:gd name="T4" fmla="*/ 0 w 326"/>
                <a:gd name="T5" fmla="*/ 560 h 647"/>
                <a:gd name="T6" fmla="*/ 39 w 326"/>
                <a:gd name="T7" fmla="*/ 647 h 647"/>
                <a:gd name="T8" fmla="*/ 326 w 326"/>
                <a:gd name="T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647">
                  <a:moveTo>
                    <a:pt x="326" y="0"/>
                  </a:moveTo>
                  <a:lnTo>
                    <a:pt x="248" y="0"/>
                  </a:lnTo>
                  <a:lnTo>
                    <a:pt x="0" y="560"/>
                  </a:lnTo>
                  <a:lnTo>
                    <a:pt x="39" y="647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7370135" y="2645528"/>
              <a:ext cx="517525" cy="1027113"/>
            </a:xfrm>
            <a:custGeom>
              <a:avLst/>
              <a:gdLst>
                <a:gd name="T0" fmla="*/ 326 w 326"/>
                <a:gd name="T1" fmla="*/ 0 h 647"/>
                <a:gd name="T2" fmla="*/ 248 w 326"/>
                <a:gd name="T3" fmla="*/ 0 h 647"/>
                <a:gd name="T4" fmla="*/ 0 w 326"/>
                <a:gd name="T5" fmla="*/ 560 h 647"/>
                <a:gd name="T6" fmla="*/ 39 w 326"/>
                <a:gd name="T7" fmla="*/ 647 h 647"/>
                <a:gd name="T8" fmla="*/ 326 w 326"/>
                <a:gd name="T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647">
                  <a:moveTo>
                    <a:pt x="326" y="0"/>
                  </a:moveTo>
                  <a:lnTo>
                    <a:pt x="248" y="0"/>
                  </a:lnTo>
                  <a:lnTo>
                    <a:pt x="0" y="560"/>
                  </a:lnTo>
                  <a:lnTo>
                    <a:pt x="39" y="647"/>
                  </a:lnTo>
                  <a:lnTo>
                    <a:pt x="3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4268160" y="2645528"/>
              <a:ext cx="3619500" cy="2057400"/>
            </a:xfrm>
            <a:custGeom>
              <a:avLst/>
              <a:gdLst>
                <a:gd name="T0" fmla="*/ 1265 w 2280"/>
                <a:gd name="T1" fmla="*/ 624 h 1296"/>
                <a:gd name="T2" fmla="*/ 1240 w 2280"/>
                <a:gd name="T3" fmla="*/ 649 h 1296"/>
                <a:gd name="T4" fmla="*/ 1887 w 2280"/>
                <a:gd name="T5" fmla="*/ 1296 h 1296"/>
                <a:gd name="T6" fmla="*/ 2280 w 2280"/>
                <a:gd name="T7" fmla="*/ 1296 h 1296"/>
                <a:gd name="T8" fmla="*/ 2241 w 2280"/>
                <a:gd name="T9" fmla="*/ 1207 h 1296"/>
                <a:gd name="T10" fmla="*/ 1848 w 2280"/>
                <a:gd name="T11" fmla="*/ 1207 h 1296"/>
                <a:gd name="T12" fmla="*/ 1265 w 2280"/>
                <a:gd name="T13" fmla="*/ 624 h 1296"/>
                <a:gd name="T14" fmla="*/ 975 w 2280"/>
                <a:gd name="T15" fmla="*/ 585 h 1296"/>
                <a:gd name="T16" fmla="*/ 354 w 2280"/>
                <a:gd name="T17" fmla="*/ 1207 h 1296"/>
                <a:gd name="T18" fmla="*/ 39 w 2280"/>
                <a:gd name="T19" fmla="*/ 1207 h 1296"/>
                <a:gd name="T20" fmla="*/ 0 w 2280"/>
                <a:gd name="T21" fmla="*/ 1296 h 1296"/>
                <a:gd name="T22" fmla="*/ 393 w 2280"/>
                <a:gd name="T23" fmla="*/ 1296 h 1296"/>
                <a:gd name="T24" fmla="*/ 1040 w 2280"/>
                <a:gd name="T25" fmla="*/ 649 h 1296"/>
                <a:gd name="T26" fmla="*/ 975 w 2280"/>
                <a:gd name="T27" fmla="*/ 585 h 1296"/>
                <a:gd name="T28" fmla="*/ 0 w 2280"/>
                <a:gd name="T29" fmla="*/ 0 h 1296"/>
                <a:gd name="T30" fmla="*/ 0 w 2280"/>
                <a:gd name="T31" fmla="*/ 0 h 1296"/>
                <a:gd name="T32" fmla="*/ 248 w 2280"/>
                <a:gd name="T33" fmla="*/ 560 h 1296"/>
                <a:gd name="T34" fmla="*/ 248 w 2280"/>
                <a:gd name="T35" fmla="*/ 560 h 1296"/>
                <a:gd name="T36" fmla="*/ 0 w 2280"/>
                <a:gd name="T37" fmla="*/ 0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0" h="1296">
                  <a:moveTo>
                    <a:pt x="1265" y="624"/>
                  </a:moveTo>
                  <a:lnTo>
                    <a:pt x="1240" y="649"/>
                  </a:lnTo>
                  <a:lnTo>
                    <a:pt x="1887" y="1296"/>
                  </a:lnTo>
                  <a:lnTo>
                    <a:pt x="2280" y="1296"/>
                  </a:lnTo>
                  <a:lnTo>
                    <a:pt x="2241" y="1207"/>
                  </a:lnTo>
                  <a:lnTo>
                    <a:pt x="1848" y="1207"/>
                  </a:lnTo>
                  <a:lnTo>
                    <a:pt x="1265" y="624"/>
                  </a:lnTo>
                  <a:close/>
                  <a:moveTo>
                    <a:pt x="975" y="585"/>
                  </a:moveTo>
                  <a:lnTo>
                    <a:pt x="354" y="1207"/>
                  </a:lnTo>
                  <a:lnTo>
                    <a:pt x="39" y="1207"/>
                  </a:lnTo>
                  <a:lnTo>
                    <a:pt x="0" y="1296"/>
                  </a:lnTo>
                  <a:lnTo>
                    <a:pt x="393" y="1296"/>
                  </a:lnTo>
                  <a:lnTo>
                    <a:pt x="1040" y="649"/>
                  </a:lnTo>
                  <a:lnTo>
                    <a:pt x="975" y="58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248" y="560"/>
                  </a:lnTo>
                  <a:lnTo>
                    <a:pt x="248" y="5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4268160" y="2645528"/>
              <a:ext cx="3619500" cy="2057400"/>
            </a:xfrm>
            <a:custGeom>
              <a:avLst/>
              <a:gdLst>
                <a:gd name="T0" fmla="*/ 1265 w 2280"/>
                <a:gd name="T1" fmla="*/ 624 h 1296"/>
                <a:gd name="T2" fmla="*/ 1240 w 2280"/>
                <a:gd name="T3" fmla="*/ 649 h 1296"/>
                <a:gd name="T4" fmla="*/ 1887 w 2280"/>
                <a:gd name="T5" fmla="*/ 1296 h 1296"/>
                <a:gd name="T6" fmla="*/ 2280 w 2280"/>
                <a:gd name="T7" fmla="*/ 1296 h 1296"/>
                <a:gd name="T8" fmla="*/ 2241 w 2280"/>
                <a:gd name="T9" fmla="*/ 1207 h 1296"/>
                <a:gd name="T10" fmla="*/ 1848 w 2280"/>
                <a:gd name="T11" fmla="*/ 1207 h 1296"/>
                <a:gd name="T12" fmla="*/ 1265 w 2280"/>
                <a:gd name="T13" fmla="*/ 624 h 1296"/>
                <a:gd name="T14" fmla="*/ 975 w 2280"/>
                <a:gd name="T15" fmla="*/ 585 h 1296"/>
                <a:gd name="T16" fmla="*/ 354 w 2280"/>
                <a:gd name="T17" fmla="*/ 1207 h 1296"/>
                <a:gd name="T18" fmla="*/ 39 w 2280"/>
                <a:gd name="T19" fmla="*/ 1207 h 1296"/>
                <a:gd name="T20" fmla="*/ 0 w 2280"/>
                <a:gd name="T21" fmla="*/ 1296 h 1296"/>
                <a:gd name="T22" fmla="*/ 393 w 2280"/>
                <a:gd name="T23" fmla="*/ 1296 h 1296"/>
                <a:gd name="T24" fmla="*/ 1040 w 2280"/>
                <a:gd name="T25" fmla="*/ 649 h 1296"/>
                <a:gd name="T26" fmla="*/ 975 w 2280"/>
                <a:gd name="T27" fmla="*/ 585 h 1296"/>
                <a:gd name="T28" fmla="*/ 0 w 2280"/>
                <a:gd name="T29" fmla="*/ 0 h 1296"/>
                <a:gd name="T30" fmla="*/ 0 w 2280"/>
                <a:gd name="T31" fmla="*/ 0 h 1296"/>
                <a:gd name="T32" fmla="*/ 248 w 2280"/>
                <a:gd name="T33" fmla="*/ 560 h 1296"/>
                <a:gd name="T34" fmla="*/ 248 w 2280"/>
                <a:gd name="T35" fmla="*/ 560 h 1296"/>
                <a:gd name="T36" fmla="*/ 0 w 2280"/>
                <a:gd name="T37" fmla="*/ 0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0" h="1296">
                  <a:moveTo>
                    <a:pt x="1265" y="624"/>
                  </a:moveTo>
                  <a:lnTo>
                    <a:pt x="1240" y="649"/>
                  </a:lnTo>
                  <a:lnTo>
                    <a:pt x="1887" y="1296"/>
                  </a:lnTo>
                  <a:lnTo>
                    <a:pt x="2280" y="1296"/>
                  </a:lnTo>
                  <a:lnTo>
                    <a:pt x="2241" y="1207"/>
                  </a:lnTo>
                  <a:lnTo>
                    <a:pt x="1848" y="1207"/>
                  </a:lnTo>
                  <a:lnTo>
                    <a:pt x="1265" y="624"/>
                  </a:lnTo>
                  <a:moveTo>
                    <a:pt x="975" y="585"/>
                  </a:moveTo>
                  <a:lnTo>
                    <a:pt x="354" y="1207"/>
                  </a:lnTo>
                  <a:lnTo>
                    <a:pt x="39" y="1207"/>
                  </a:lnTo>
                  <a:lnTo>
                    <a:pt x="0" y="1296"/>
                  </a:lnTo>
                  <a:lnTo>
                    <a:pt x="393" y="1296"/>
                  </a:lnTo>
                  <a:lnTo>
                    <a:pt x="1040" y="649"/>
                  </a:lnTo>
                  <a:lnTo>
                    <a:pt x="975" y="585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248" y="560"/>
                  </a:lnTo>
                  <a:lnTo>
                    <a:pt x="248" y="56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7"/>
            <p:cNvSpPr/>
            <p:nvPr/>
          </p:nvSpPr>
          <p:spPr bwMode="auto">
            <a:xfrm>
              <a:off x="6276348" y="3636128"/>
              <a:ext cx="1549400" cy="925513"/>
            </a:xfrm>
            <a:custGeom>
              <a:avLst/>
              <a:gdLst>
                <a:gd name="T0" fmla="*/ 0 w 976"/>
                <a:gd name="T1" fmla="*/ 0 h 583"/>
                <a:gd name="T2" fmla="*/ 0 w 976"/>
                <a:gd name="T3" fmla="*/ 0 h 583"/>
                <a:gd name="T4" fmla="*/ 583 w 976"/>
                <a:gd name="T5" fmla="*/ 583 h 583"/>
                <a:gd name="T6" fmla="*/ 976 w 976"/>
                <a:gd name="T7" fmla="*/ 583 h 583"/>
                <a:gd name="T8" fmla="*/ 583 w 976"/>
                <a:gd name="T9" fmla="*/ 583 h 583"/>
                <a:gd name="T10" fmla="*/ 0 w 976"/>
                <a:gd name="T1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6" h="583">
                  <a:moveTo>
                    <a:pt x="0" y="0"/>
                  </a:moveTo>
                  <a:lnTo>
                    <a:pt x="0" y="0"/>
                  </a:lnTo>
                  <a:lnTo>
                    <a:pt x="583" y="583"/>
                  </a:lnTo>
                  <a:lnTo>
                    <a:pt x="976" y="583"/>
                  </a:lnTo>
                  <a:lnTo>
                    <a:pt x="583" y="5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8"/>
            <p:cNvSpPr/>
            <p:nvPr/>
          </p:nvSpPr>
          <p:spPr bwMode="auto">
            <a:xfrm>
              <a:off x="6276348" y="3636128"/>
              <a:ext cx="1549400" cy="925513"/>
            </a:xfrm>
            <a:custGeom>
              <a:avLst/>
              <a:gdLst>
                <a:gd name="T0" fmla="*/ 0 w 976"/>
                <a:gd name="T1" fmla="*/ 0 h 583"/>
                <a:gd name="T2" fmla="*/ 0 w 976"/>
                <a:gd name="T3" fmla="*/ 0 h 583"/>
                <a:gd name="T4" fmla="*/ 583 w 976"/>
                <a:gd name="T5" fmla="*/ 583 h 583"/>
                <a:gd name="T6" fmla="*/ 976 w 976"/>
                <a:gd name="T7" fmla="*/ 583 h 583"/>
                <a:gd name="T8" fmla="*/ 583 w 976"/>
                <a:gd name="T9" fmla="*/ 583 h 583"/>
                <a:gd name="T10" fmla="*/ 0 w 976"/>
                <a:gd name="T1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6" h="583">
                  <a:moveTo>
                    <a:pt x="0" y="0"/>
                  </a:moveTo>
                  <a:lnTo>
                    <a:pt x="0" y="0"/>
                  </a:lnTo>
                  <a:lnTo>
                    <a:pt x="583" y="583"/>
                  </a:lnTo>
                  <a:lnTo>
                    <a:pt x="976" y="583"/>
                  </a:lnTo>
                  <a:lnTo>
                    <a:pt x="583" y="58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29"/>
            <p:cNvSpPr/>
            <p:nvPr/>
          </p:nvSpPr>
          <p:spPr bwMode="auto">
            <a:xfrm>
              <a:off x="5050798" y="4799766"/>
              <a:ext cx="2054225" cy="687388"/>
            </a:xfrm>
            <a:custGeom>
              <a:avLst/>
              <a:gdLst>
                <a:gd name="T0" fmla="*/ 1255 w 1294"/>
                <a:gd name="T1" fmla="*/ 0 h 433"/>
                <a:gd name="T2" fmla="*/ 1255 w 1294"/>
                <a:gd name="T3" fmla="*/ 343 h 433"/>
                <a:gd name="T4" fmla="*/ 608 w 1294"/>
                <a:gd name="T5" fmla="*/ 53 h 433"/>
                <a:gd name="T6" fmla="*/ 0 w 1294"/>
                <a:gd name="T7" fmla="*/ 327 h 433"/>
                <a:gd name="T8" fmla="*/ 0 w 1294"/>
                <a:gd name="T9" fmla="*/ 433 h 433"/>
                <a:gd name="T10" fmla="*/ 647 w 1294"/>
                <a:gd name="T11" fmla="*/ 143 h 433"/>
                <a:gd name="T12" fmla="*/ 1294 w 1294"/>
                <a:gd name="T13" fmla="*/ 433 h 433"/>
                <a:gd name="T14" fmla="*/ 1294 w 1294"/>
                <a:gd name="T15" fmla="*/ 40 h 433"/>
                <a:gd name="T16" fmla="*/ 1255 w 1294"/>
                <a:gd name="T1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4" h="433">
                  <a:moveTo>
                    <a:pt x="1255" y="0"/>
                  </a:moveTo>
                  <a:lnTo>
                    <a:pt x="1255" y="343"/>
                  </a:lnTo>
                  <a:lnTo>
                    <a:pt x="608" y="53"/>
                  </a:lnTo>
                  <a:lnTo>
                    <a:pt x="0" y="327"/>
                  </a:lnTo>
                  <a:lnTo>
                    <a:pt x="0" y="433"/>
                  </a:lnTo>
                  <a:lnTo>
                    <a:pt x="647" y="143"/>
                  </a:lnTo>
                  <a:lnTo>
                    <a:pt x="1294" y="433"/>
                  </a:lnTo>
                  <a:lnTo>
                    <a:pt x="1294" y="40"/>
                  </a:lnTo>
                  <a:lnTo>
                    <a:pt x="1255" y="0"/>
                  </a:lnTo>
                  <a:close/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5050798" y="4799766"/>
              <a:ext cx="2054225" cy="687388"/>
            </a:xfrm>
            <a:custGeom>
              <a:avLst/>
              <a:gdLst>
                <a:gd name="T0" fmla="*/ 1255 w 1294"/>
                <a:gd name="T1" fmla="*/ 0 h 433"/>
                <a:gd name="T2" fmla="*/ 1255 w 1294"/>
                <a:gd name="T3" fmla="*/ 343 h 433"/>
                <a:gd name="T4" fmla="*/ 608 w 1294"/>
                <a:gd name="T5" fmla="*/ 53 h 433"/>
                <a:gd name="T6" fmla="*/ 0 w 1294"/>
                <a:gd name="T7" fmla="*/ 327 h 433"/>
                <a:gd name="T8" fmla="*/ 0 w 1294"/>
                <a:gd name="T9" fmla="*/ 433 h 433"/>
                <a:gd name="T10" fmla="*/ 647 w 1294"/>
                <a:gd name="T11" fmla="*/ 143 h 433"/>
                <a:gd name="T12" fmla="*/ 1294 w 1294"/>
                <a:gd name="T13" fmla="*/ 433 h 433"/>
                <a:gd name="T14" fmla="*/ 1294 w 1294"/>
                <a:gd name="T15" fmla="*/ 40 h 433"/>
                <a:gd name="T16" fmla="*/ 1255 w 1294"/>
                <a:gd name="T1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4" h="433">
                  <a:moveTo>
                    <a:pt x="1255" y="0"/>
                  </a:moveTo>
                  <a:lnTo>
                    <a:pt x="1255" y="343"/>
                  </a:lnTo>
                  <a:lnTo>
                    <a:pt x="608" y="53"/>
                  </a:lnTo>
                  <a:lnTo>
                    <a:pt x="0" y="327"/>
                  </a:lnTo>
                  <a:lnTo>
                    <a:pt x="0" y="433"/>
                  </a:lnTo>
                  <a:lnTo>
                    <a:pt x="647" y="143"/>
                  </a:lnTo>
                  <a:lnTo>
                    <a:pt x="1294" y="433"/>
                  </a:lnTo>
                  <a:lnTo>
                    <a:pt x="1294" y="40"/>
                  </a:lnTo>
                  <a:lnTo>
                    <a:pt x="12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4330073" y="3574216"/>
              <a:ext cx="1485900" cy="987425"/>
            </a:xfrm>
            <a:custGeom>
              <a:avLst/>
              <a:gdLst>
                <a:gd name="T0" fmla="*/ 936 w 936"/>
                <a:gd name="T1" fmla="*/ 0 h 622"/>
                <a:gd name="T2" fmla="*/ 315 w 936"/>
                <a:gd name="T3" fmla="*/ 622 h 622"/>
                <a:gd name="T4" fmla="*/ 0 w 936"/>
                <a:gd name="T5" fmla="*/ 622 h 622"/>
                <a:gd name="T6" fmla="*/ 315 w 936"/>
                <a:gd name="T7" fmla="*/ 622 h 622"/>
                <a:gd name="T8" fmla="*/ 936 w 936"/>
                <a:gd name="T9" fmla="*/ 0 h 622"/>
                <a:gd name="T10" fmla="*/ 936 w 936"/>
                <a:gd name="T11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6" h="622">
                  <a:moveTo>
                    <a:pt x="936" y="0"/>
                  </a:moveTo>
                  <a:lnTo>
                    <a:pt x="315" y="622"/>
                  </a:lnTo>
                  <a:lnTo>
                    <a:pt x="0" y="622"/>
                  </a:lnTo>
                  <a:lnTo>
                    <a:pt x="315" y="622"/>
                  </a:lnTo>
                  <a:lnTo>
                    <a:pt x="936" y="0"/>
                  </a:lnTo>
                  <a:lnTo>
                    <a:pt x="936" y="0"/>
                  </a:lnTo>
                  <a:close/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4330073" y="3574216"/>
              <a:ext cx="1485900" cy="987425"/>
            </a:xfrm>
            <a:custGeom>
              <a:avLst/>
              <a:gdLst>
                <a:gd name="T0" fmla="*/ 936 w 936"/>
                <a:gd name="T1" fmla="*/ 0 h 622"/>
                <a:gd name="T2" fmla="*/ 315 w 936"/>
                <a:gd name="T3" fmla="*/ 622 h 622"/>
                <a:gd name="T4" fmla="*/ 0 w 936"/>
                <a:gd name="T5" fmla="*/ 622 h 622"/>
                <a:gd name="T6" fmla="*/ 315 w 936"/>
                <a:gd name="T7" fmla="*/ 622 h 622"/>
                <a:gd name="T8" fmla="*/ 936 w 936"/>
                <a:gd name="T9" fmla="*/ 0 h 622"/>
                <a:gd name="T10" fmla="*/ 936 w 936"/>
                <a:gd name="T11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6" h="622">
                  <a:moveTo>
                    <a:pt x="936" y="0"/>
                  </a:moveTo>
                  <a:lnTo>
                    <a:pt x="315" y="622"/>
                  </a:lnTo>
                  <a:lnTo>
                    <a:pt x="0" y="622"/>
                  </a:lnTo>
                  <a:lnTo>
                    <a:pt x="315" y="622"/>
                  </a:lnTo>
                  <a:lnTo>
                    <a:pt x="936" y="0"/>
                  </a:lnTo>
                  <a:lnTo>
                    <a:pt x="9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3"/>
            <p:cNvSpPr>
              <a:spLocks noEditPoints="1"/>
            </p:cNvSpPr>
            <p:nvPr/>
          </p:nvSpPr>
          <p:spPr bwMode="auto">
            <a:xfrm>
              <a:off x="4956033" y="3144343"/>
              <a:ext cx="465137" cy="527050"/>
            </a:xfrm>
            <a:custGeom>
              <a:avLst/>
              <a:gdLst>
                <a:gd name="T0" fmla="*/ 54 w 105"/>
                <a:gd name="T1" fmla="*/ 33 h 119"/>
                <a:gd name="T2" fmla="*/ 51 w 105"/>
                <a:gd name="T3" fmla="*/ 33 h 119"/>
                <a:gd name="T4" fmla="*/ 51 w 105"/>
                <a:gd name="T5" fmla="*/ 66 h 119"/>
                <a:gd name="T6" fmla="*/ 49 w 105"/>
                <a:gd name="T7" fmla="*/ 69 h 119"/>
                <a:gd name="T8" fmla="*/ 50 w 105"/>
                <a:gd name="T9" fmla="*/ 71 h 119"/>
                <a:gd name="T10" fmla="*/ 51 w 105"/>
                <a:gd name="T11" fmla="*/ 70 h 119"/>
                <a:gd name="T12" fmla="*/ 51 w 105"/>
                <a:gd name="T13" fmla="*/ 73 h 119"/>
                <a:gd name="T14" fmla="*/ 54 w 105"/>
                <a:gd name="T15" fmla="*/ 73 h 119"/>
                <a:gd name="T16" fmla="*/ 54 w 105"/>
                <a:gd name="T17" fmla="*/ 67 h 119"/>
                <a:gd name="T18" fmla="*/ 72 w 105"/>
                <a:gd name="T19" fmla="*/ 49 h 119"/>
                <a:gd name="T20" fmla="*/ 71 w 105"/>
                <a:gd name="T21" fmla="*/ 47 h 119"/>
                <a:gd name="T22" fmla="*/ 54 w 105"/>
                <a:gd name="T23" fmla="*/ 64 h 119"/>
                <a:gd name="T24" fmla="*/ 54 w 105"/>
                <a:gd name="T25" fmla="*/ 33 h 119"/>
                <a:gd name="T26" fmla="*/ 51 w 105"/>
                <a:gd name="T27" fmla="*/ 31 h 119"/>
                <a:gd name="T28" fmla="*/ 54 w 105"/>
                <a:gd name="T29" fmla="*/ 31 h 119"/>
                <a:gd name="T30" fmla="*/ 54 w 105"/>
                <a:gd name="T31" fmla="*/ 21 h 119"/>
                <a:gd name="T32" fmla="*/ 84 w 105"/>
                <a:gd name="T33" fmla="*/ 34 h 119"/>
                <a:gd name="T34" fmla="*/ 77 w 105"/>
                <a:gd name="T35" fmla="*/ 40 h 119"/>
                <a:gd name="T36" fmla="*/ 79 w 105"/>
                <a:gd name="T37" fmla="*/ 42 h 119"/>
                <a:gd name="T38" fmla="*/ 86 w 105"/>
                <a:gd name="T39" fmla="*/ 35 h 119"/>
                <a:gd name="T40" fmla="*/ 98 w 105"/>
                <a:gd name="T41" fmla="*/ 65 h 119"/>
                <a:gd name="T42" fmla="*/ 89 w 105"/>
                <a:gd name="T43" fmla="*/ 65 h 119"/>
                <a:gd name="T44" fmla="*/ 89 w 105"/>
                <a:gd name="T45" fmla="*/ 68 h 119"/>
                <a:gd name="T46" fmla="*/ 98 w 105"/>
                <a:gd name="T47" fmla="*/ 68 h 119"/>
                <a:gd name="T48" fmla="*/ 86 w 105"/>
                <a:gd name="T49" fmla="*/ 98 h 119"/>
                <a:gd name="T50" fmla="*/ 79 w 105"/>
                <a:gd name="T51" fmla="*/ 91 h 119"/>
                <a:gd name="T52" fmla="*/ 77 w 105"/>
                <a:gd name="T53" fmla="*/ 93 h 119"/>
                <a:gd name="T54" fmla="*/ 84 w 105"/>
                <a:gd name="T55" fmla="*/ 100 h 119"/>
                <a:gd name="T56" fmla="*/ 54 w 105"/>
                <a:gd name="T57" fmla="*/ 112 h 119"/>
                <a:gd name="T58" fmla="*/ 54 w 105"/>
                <a:gd name="T59" fmla="*/ 103 h 119"/>
                <a:gd name="T60" fmla="*/ 51 w 105"/>
                <a:gd name="T61" fmla="*/ 103 h 119"/>
                <a:gd name="T62" fmla="*/ 51 w 105"/>
                <a:gd name="T63" fmla="*/ 112 h 119"/>
                <a:gd name="T64" fmla="*/ 21 w 105"/>
                <a:gd name="T65" fmla="*/ 100 h 119"/>
                <a:gd name="T66" fmla="*/ 28 w 105"/>
                <a:gd name="T67" fmla="*/ 93 h 119"/>
                <a:gd name="T68" fmla="*/ 26 w 105"/>
                <a:gd name="T69" fmla="*/ 91 h 119"/>
                <a:gd name="T70" fmla="*/ 20 w 105"/>
                <a:gd name="T71" fmla="*/ 98 h 119"/>
                <a:gd name="T72" fmla="*/ 7 w 105"/>
                <a:gd name="T73" fmla="*/ 68 h 119"/>
                <a:gd name="T74" fmla="*/ 17 w 105"/>
                <a:gd name="T75" fmla="*/ 68 h 119"/>
                <a:gd name="T76" fmla="*/ 17 w 105"/>
                <a:gd name="T77" fmla="*/ 65 h 119"/>
                <a:gd name="T78" fmla="*/ 7 w 105"/>
                <a:gd name="T79" fmla="*/ 65 h 119"/>
                <a:gd name="T80" fmla="*/ 20 w 105"/>
                <a:gd name="T81" fmla="*/ 35 h 119"/>
                <a:gd name="T82" fmla="*/ 26 w 105"/>
                <a:gd name="T83" fmla="*/ 42 h 119"/>
                <a:gd name="T84" fmla="*/ 28 w 105"/>
                <a:gd name="T85" fmla="*/ 40 h 119"/>
                <a:gd name="T86" fmla="*/ 21 w 105"/>
                <a:gd name="T87" fmla="*/ 34 h 119"/>
                <a:gd name="T88" fmla="*/ 51 w 105"/>
                <a:gd name="T89" fmla="*/ 21 h 119"/>
                <a:gd name="T90" fmla="*/ 51 w 105"/>
                <a:gd name="T91" fmla="*/ 31 h 119"/>
                <a:gd name="T92" fmla="*/ 65 w 105"/>
                <a:gd name="T93" fmla="*/ 0 h 119"/>
                <a:gd name="T94" fmla="*/ 40 w 105"/>
                <a:gd name="T95" fmla="*/ 0 h 119"/>
                <a:gd name="T96" fmla="*/ 40 w 105"/>
                <a:gd name="T97" fmla="*/ 10 h 119"/>
                <a:gd name="T98" fmla="*/ 50 w 105"/>
                <a:gd name="T99" fmla="*/ 10 h 119"/>
                <a:gd name="T100" fmla="*/ 50 w 105"/>
                <a:gd name="T101" fmla="*/ 14 h 119"/>
                <a:gd name="T102" fmla="*/ 0 w 105"/>
                <a:gd name="T103" fmla="*/ 67 h 119"/>
                <a:gd name="T104" fmla="*/ 53 w 105"/>
                <a:gd name="T105" fmla="*/ 119 h 119"/>
                <a:gd name="T106" fmla="*/ 105 w 105"/>
                <a:gd name="T107" fmla="*/ 67 h 119"/>
                <a:gd name="T108" fmla="*/ 56 w 105"/>
                <a:gd name="T109" fmla="*/ 14 h 119"/>
                <a:gd name="T110" fmla="*/ 56 w 105"/>
                <a:gd name="T111" fmla="*/ 10 h 119"/>
                <a:gd name="T112" fmla="*/ 65 w 105"/>
                <a:gd name="T113" fmla="*/ 10 h 119"/>
                <a:gd name="T114" fmla="*/ 65 w 105"/>
                <a:gd name="T11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" h="119">
                  <a:moveTo>
                    <a:pt x="54" y="33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1" y="31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66" y="21"/>
                    <a:pt x="76" y="26"/>
                    <a:pt x="84" y="34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93" y="43"/>
                    <a:pt x="98" y="54"/>
                    <a:pt x="9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79"/>
                    <a:pt x="93" y="90"/>
                    <a:pt x="86" y="98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76" y="107"/>
                    <a:pt x="66" y="112"/>
                    <a:pt x="54" y="112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40" y="112"/>
                    <a:pt x="29" y="107"/>
                    <a:pt x="21" y="100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12" y="90"/>
                    <a:pt x="8" y="79"/>
                    <a:pt x="7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8" y="54"/>
                    <a:pt x="12" y="43"/>
                    <a:pt x="20" y="3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9" y="26"/>
                    <a:pt x="40" y="21"/>
                    <a:pt x="51" y="2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65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22" y="16"/>
                    <a:pt x="0" y="39"/>
                    <a:pt x="0" y="67"/>
                  </a:cubicBezTo>
                  <a:cubicBezTo>
                    <a:pt x="0" y="96"/>
                    <a:pt x="24" y="119"/>
                    <a:pt x="53" y="119"/>
                  </a:cubicBezTo>
                  <a:cubicBezTo>
                    <a:pt x="82" y="119"/>
                    <a:pt x="105" y="96"/>
                    <a:pt x="105" y="67"/>
                  </a:cubicBezTo>
                  <a:cubicBezTo>
                    <a:pt x="105" y="39"/>
                    <a:pt x="83" y="16"/>
                    <a:pt x="56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5697704" y="2458509"/>
              <a:ext cx="549275" cy="500063"/>
            </a:xfrm>
            <a:custGeom>
              <a:avLst/>
              <a:gdLst>
                <a:gd name="T0" fmla="*/ 23 w 124"/>
                <a:gd name="T1" fmla="*/ 38 h 113"/>
                <a:gd name="T2" fmla="*/ 0 w 124"/>
                <a:gd name="T3" fmla="*/ 66 h 113"/>
                <a:gd name="T4" fmla="*/ 47 w 124"/>
                <a:gd name="T5" fmla="*/ 98 h 113"/>
                <a:gd name="T6" fmla="*/ 61 w 124"/>
                <a:gd name="T7" fmla="*/ 96 h 113"/>
                <a:gd name="T8" fmla="*/ 78 w 124"/>
                <a:gd name="T9" fmla="*/ 113 h 113"/>
                <a:gd name="T10" fmla="*/ 74 w 124"/>
                <a:gd name="T11" fmla="*/ 92 h 113"/>
                <a:gd name="T12" fmla="*/ 93 w 124"/>
                <a:gd name="T13" fmla="*/ 71 h 113"/>
                <a:gd name="T14" fmla="*/ 74 w 124"/>
                <a:gd name="T15" fmla="*/ 74 h 113"/>
                <a:gd name="T16" fmla="*/ 61 w 124"/>
                <a:gd name="T17" fmla="*/ 73 h 113"/>
                <a:gd name="T18" fmla="*/ 43 w 124"/>
                <a:gd name="T19" fmla="*/ 85 h 113"/>
                <a:gd name="T20" fmla="*/ 43 w 124"/>
                <a:gd name="T21" fmla="*/ 66 h 113"/>
                <a:gd name="T22" fmla="*/ 23 w 124"/>
                <a:gd name="T23" fmla="*/ 38 h 113"/>
                <a:gd name="T24" fmla="*/ 77 w 124"/>
                <a:gd name="T25" fmla="*/ 0 h 113"/>
                <a:gd name="T26" fmla="*/ 30 w 124"/>
                <a:gd name="T27" fmla="*/ 33 h 113"/>
                <a:gd name="T28" fmla="*/ 50 w 124"/>
                <a:gd name="T29" fmla="*/ 59 h 113"/>
                <a:gd name="T30" fmla="*/ 50 w 124"/>
                <a:gd name="T31" fmla="*/ 72 h 113"/>
                <a:gd name="T32" fmla="*/ 63 w 124"/>
                <a:gd name="T33" fmla="*/ 64 h 113"/>
                <a:gd name="T34" fmla="*/ 77 w 124"/>
                <a:gd name="T35" fmla="*/ 65 h 113"/>
                <a:gd name="T36" fmla="*/ 124 w 124"/>
                <a:gd name="T37" fmla="*/ 33 h 113"/>
                <a:gd name="T38" fmla="*/ 77 w 124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4" h="113">
                  <a:moveTo>
                    <a:pt x="23" y="38"/>
                  </a:moveTo>
                  <a:cubicBezTo>
                    <a:pt x="9" y="43"/>
                    <a:pt x="0" y="54"/>
                    <a:pt x="0" y="66"/>
                  </a:cubicBezTo>
                  <a:cubicBezTo>
                    <a:pt x="0" y="83"/>
                    <a:pt x="21" y="98"/>
                    <a:pt x="47" y="98"/>
                  </a:cubicBezTo>
                  <a:cubicBezTo>
                    <a:pt x="52" y="98"/>
                    <a:pt x="57" y="97"/>
                    <a:pt x="61" y="9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84" y="87"/>
                    <a:pt x="91" y="80"/>
                    <a:pt x="93" y="71"/>
                  </a:cubicBezTo>
                  <a:cubicBezTo>
                    <a:pt x="87" y="73"/>
                    <a:pt x="81" y="74"/>
                    <a:pt x="74" y="74"/>
                  </a:cubicBezTo>
                  <a:cubicBezTo>
                    <a:pt x="70" y="74"/>
                    <a:pt x="65" y="74"/>
                    <a:pt x="61" y="73"/>
                  </a:cubicBezTo>
                  <a:cubicBezTo>
                    <a:pt x="59" y="74"/>
                    <a:pt x="43" y="85"/>
                    <a:pt x="43" y="85"/>
                  </a:cubicBezTo>
                  <a:cubicBezTo>
                    <a:pt x="43" y="85"/>
                    <a:pt x="43" y="70"/>
                    <a:pt x="43" y="66"/>
                  </a:cubicBezTo>
                  <a:cubicBezTo>
                    <a:pt x="31" y="60"/>
                    <a:pt x="23" y="49"/>
                    <a:pt x="23" y="38"/>
                  </a:cubicBezTo>
                  <a:moveTo>
                    <a:pt x="77" y="0"/>
                  </a:moveTo>
                  <a:cubicBezTo>
                    <a:pt x="51" y="0"/>
                    <a:pt x="30" y="15"/>
                    <a:pt x="30" y="33"/>
                  </a:cubicBezTo>
                  <a:cubicBezTo>
                    <a:pt x="30" y="44"/>
                    <a:pt x="38" y="53"/>
                    <a:pt x="50" y="59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7" y="65"/>
                    <a:pt x="72" y="65"/>
                    <a:pt x="77" y="65"/>
                  </a:cubicBezTo>
                  <a:cubicBezTo>
                    <a:pt x="103" y="65"/>
                    <a:pt x="124" y="51"/>
                    <a:pt x="124" y="33"/>
                  </a:cubicBezTo>
                  <a:cubicBezTo>
                    <a:pt x="124" y="15"/>
                    <a:pt x="103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6494458" y="3190040"/>
              <a:ext cx="601662" cy="495300"/>
            </a:xfrm>
            <a:custGeom>
              <a:avLst/>
              <a:gdLst>
                <a:gd name="T0" fmla="*/ 18 w 136"/>
                <a:gd name="T1" fmla="*/ 63 h 112"/>
                <a:gd name="T2" fmla="*/ 80 w 136"/>
                <a:gd name="T3" fmla="*/ 63 h 112"/>
                <a:gd name="T4" fmla="*/ 56 w 136"/>
                <a:gd name="T5" fmla="*/ 14 h 112"/>
                <a:gd name="T6" fmla="*/ 41 w 136"/>
                <a:gd name="T7" fmla="*/ 23 h 112"/>
                <a:gd name="T8" fmla="*/ 19 w 136"/>
                <a:gd name="T9" fmla="*/ 23 h 112"/>
                <a:gd name="T10" fmla="*/ 15 w 136"/>
                <a:gd name="T11" fmla="*/ 40 h 112"/>
                <a:gd name="T12" fmla="*/ 0 w 136"/>
                <a:gd name="T13" fmla="*/ 55 h 112"/>
                <a:gd name="T14" fmla="*/ 9 w 136"/>
                <a:gd name="T15" fmla="*/ 70 h 112"/>
                <a:gd name="T16" fmla="*/ 9 w 136"/>
                <a:gd name="T17" fmla="*/ 92 h 112"/>
                <a:gd name="T18" fmla="*/ 26 w 136"/>
                <a:gd name="T19" fmla="*/ 97 h 112"/>
                <a:gd name="T20" fmla="*/ 41 w 136"/>
                <a:gd name="T21" fmla="*/ 112 h 112"/>
                <a:gd name="T22" fmla="*/ 56 w 136"/>
                <a:gd name="T23" fmla="*/ 103 h 112"/>
                <a:gd name="T24" fmla="*/ 78 w 136"/>
                <a:gd name="T25" fmla="*/ 103 h 112"/>
                <a:gd name="T26" fmla="*/ 83 w 136"/>
                <a:gd name="T27" fmla="*/ 86 h 112"/>
                <a:gd name="T28" fmla="*/ 98 w 136"/>
                <a:gd name="T29" fmla="*/ 70 h 112"/>
                <a:gd name="T30" fmla="*/ 89 w 136"/>
                <a:gd name="T31" fmla="*/ 55 h 112"/>
                <a:gd name="T32" fmla="*/ 89 w 136"/>
                <a:gd name="T33" fmla="*/ 33 h 112"/>
                <a:gd name="T34" fmla="*/ 72 w 136"/>
                <a:gd name="T35" fmla="*/ 29 h 112"/>
                <a:gd name="T36" fmla="*/ 56 w 136"/>
                <a:gd name="T37" fmla="*/ 14 h 112"/>
                <a:gd name="T38" fmla="*/ 100 w 136"/>
                <a:gd name="T39" fmla="*/ 23 h 112"/>
                <a:gd name="T40" fmla="*/ 124 w 136"/>
                <a:gd name="T41" fmla="*/ 23 h 112"/>
                <a:gd name="T42" fmla="*/ 116 w 136"/>
                <a:gd name="T43" fmla="*/ 0 h 112"/>
                <a:gd name="T44" fmla="*/ 108 w 136"/>
                <a:gd name="T45" fmla="*/ 4 h 112"/>
                <a:gd name="T46" fmla="*/ 98 w 136"/>
                <a:gd name="T47" fmla="*/ 4 h 112"/>
                <a:gd name="T48" fmla="*/ 96 w 136"/>
                <a:gd name="T49" fmla="*/ 12 h 112"/>
                <a:gd name="T50" fmla="*/ 88 w 136"/>
                <a:gd name="T51" fmla="*/ 20 h 112"/>
                <a:gd name="T52" fmla="*/ 93 w 136"/>
                <a:gd name="T53" fmla="*/ 27 h 112"/>
                <a:gd name="T54" fmla="*/ 93 w 136"/>
                <a:gd name="T55" fmla="*/ 37 h 112"/>
                <a:gd name="T56" fmla="*/ 101 w 136"/>
                <a:gd name="T57" fmla="*/ 39 h 112"/>
                <a:gd name="T58" fmla="*/ 108 w 136"/>
                <a:gd name="T59" fmla="*/ 47 h 112"/>
                <a:gd name="T60" fmla="*/ 116 w 136"/>
                <a:gd name="T61" fmla="*/ 42 h 112"/>
                <a:gd name="T62" fmla="*/ 126 w 136"/>
                <a:gd name="T63" fmla="*/ 43 h 112"/>
                <a:gd name="T64" fmla="*/ 128 w 136"/>
                <a:gd name="T65" fmla="*/ 34 h 112"/>
                <a:gd name="T66" fmla="*/ 136 w 136"/>
                <a:gd name="T67" fmla="*/ 27 h 112"/>
                <a:gd name="T68" fmla="*/ 131 w 136"/>
                <a:gd name="T69" fmla="*/ 20 h 112"/>
                <a:gd name="T70" fmla="*/ 131 w 136"/>
                <a:gd name="T71" fmla="*/ 9 h 112"/>
                <a:gd name="T72" fmla="*/ 123 w 136"/>
                <a:gd name="T73" fmla="*/ 7 h 112"/>
                <a:gd name="T74" fmla="*/ 116 w 136"/>
                <a:gd name="T7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12">
                  <a:moveTo>
                    <a:pt x="49" y="94"/>
                  </a:moveTo>
                  <a:cubicBezTo>
                    <a:pt x="32" y="94"/>
                    <a:pt x="18" y="80"/>
                    <a:pt x="18" y="63"/>
                  </a:cubicBezTo>
                  <a:cubicBezTo>
                    <a:pt x="18" y="46"/>
                    <a:pt x="32" y="32"/>
                    <a:pt x="49" y="32"/>
                  </a:cubicBezTo>
                  <a:cubicBezTo>
                    <a:pt x="66" y="32"/>
                    <a:pt x="80" y="46"/>
                    <a:pt x="80" y="63"/>
                  </a:cubicBezTo>
                  <a:cubicBezTo>
                    <a:pt x="80" y="80"/>
                    <a:pt x="66" y="94"/>
                    <a:pt x="49" y="94"/>
                  </a:cubicBezTo>
                  <a:moveTo>
                    <a:pt x="56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6" y="24"/>
                    <a:pt x="30" y="26"/>
                    <a:pt x="26" y="2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2" y="44"/>
                    <a:pt x="10" y="50"/>
                    <a:pt x="9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6"/>
                    <a:pt x="12" y="81"/>
                    <a:pt x="15" y="86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30" y="100"/>
                    <a:pt x="36" y="102"/>
                    <a:pt x="41" y="103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62" y="102"/>
                    <a:pt x="67" y="100"/>
                    <a:pt x="72" y="97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6" y="81"/>
                    <a:pt x="88" y="76"/>
                    <a:pt x="8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0"/>
                    <a:pt x="86" y="44"/>
                    <a:pt x="83" y="40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4"/>
                    <a:pt x="56" y="14"/>
                    <a:pt x="56" y="14"/>
                  </a:cubicBezTo>
                  <a:moveTo>
                    <a:pt x="112" y="35"/>
                  </a:moveTo>
                  <a:cubicBezTo>
                    <a:pt x="105" y="35"/>
                    <a:pt x="100" y="30"/>
                    <a:pt x="100" y="23"/>
                  </a:cubicBezTo>
                  <a:cubicBezTo>
                    <a:pt x="100" y="16"/>
                    <a:pt x="105" y="11"/>
                    <a:pt x="112" y="11"/>
                  </a:cubicBezTo>
                  <a:cubicBezTo>
                    <a:pt x="119" y="11"/>
                    <a:pt x="124" y="16"/>
                    <a:pt x="124" y="23"/>
                  </a:cubicBezTo>
                  <a:cubicBezTo>
                    <a:pt x="124" y="30"/>
                    <a:pt x="119" y="35"/>
                    <a:pt x="112" y="35"/>
                  </a:cubicBezTo>
                  <a:moveTo>
                    <a:pt x="11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6" y="4"/>
                    <a:pt x="103" y="6"/>
                    <a:pt x="101" y="7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4" y="14"/>
                    <a:pt x="93" y="17"/>
                    <a:pt x="93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30"/>
                    <a:pt x="94" y="32"/>
                    <a:pt x="96" y="34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3" y="41"/>
                    <a:pt x="106" y="42"/>
                    <a:pt x="108" y="42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8" y="42"/>
                    <a:pt x="121" y="41"/>
                    <a:pt x="123" y="39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30" y="32"/>
                    <a:pt x="131" y="30"/>
                    <a:pt x="131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17"/>
                    <a:pt x="130" y="14"/>
                    <a:pt x="128" y="12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1" y="6"/>
                    <a:pt x="118" y="4"/>
                    <a:pt x="116" y="4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5706436" y="4025066"/>
              <a:ext cx="531812" cy="536575"/>
            </a:xfrm>
            <a:custGeom>
              <a:avLst/>
              <a:gdLst>
                <a:gd name="T0" fmla="*/ 67 w 120"/>
                <a:gd name="T1" fmla="*/ 53 h 121"/>
                <a:gd name="T2" fmla="*/ 67 w 120"/>
                <a:gd name="T3" fmla="*/ 26 h 121"/>
                <a:gd name="T4" fmla="*/ 53 w 120"/>
                <a:gd name="T5" fmla="*/ 26 h 121"/>
                <a:gd name="T6" fmla="*/ 53 w 120"/>
                <a:gd name="T7" fmla="*/ 53 h 121"/>
                <a:gd name="T8" fmla="*/ 27 w 120"/>
                <a:gd name="T9" fmla="*/ 53 h 121"/>
                <a:gd name="T10" fmla="*/ 27 w 120"/>
                <a:gd name="T11" fmla="*/ 68 h 121"/>
                <a:gd name="T12" fmla="*/ 53 w 120"/>
                <a:gd name="T13" fmla="*/ 68 h 121"/>
                <a:gd name="T14" fmla="*/ 53 w 120"/>
                <a:gd name="T15" fmla="*/ 94 h 121"/>
                <a:gd name="T16" fmla="*/ 67 w 120"/>
                <a:gd name="T17" fmla="*/ 94 h 121"/>
                <a:gd name="T18" fmla="*/ 67 w 120"/>
                <a:gd name="T19" fmla="*/ 68 h 121"/>
                <a:gd name="T20" fmla="*/ 93 w 120"/>
                <a:gd name="T21" fmla="*/ 68 h 121"/>
                <a:gd name="T22" fmla="*/ 93 w 120"/>
                <a:gd name="T23" fmla="*/ 53 h 121"/>
                <a:gd name="T24" fmla="*/ 67 w 120"/>
                <a:gd name="T25" fmla="*/ 53 h 121"/>
                <a:gd name="T26" fmla="*/ 60 w 120"/>
                <a:gd name="T27" fmla="*/ 0 h 121"/>
                <a:gd name="T28" fmla="*/ 0 w 120"/>
                <a:gd name="T29" fmla="*/ 61 h 121"/>
                <a:gd name="T30" fmla="*/ 60 w 120"/>
                <a:gd name="T31" fmla="*/ 121 h 121"/>
                <a:gd name="T32" fmla="*/ 120 w 120"/>
                <a:gd name="T33" fmla="*/ 61 h 121"/>
                <a:gd name="T34" fmla="*/ 60 w 120"/>
                <a:gd name="T35" fmla="*/ 0 h 121"/>
                <a:gd name="T36" fmla="*/ 60 w 120"/>
                <a:gd name="T37" fmla="*/ 107 h 121"/>
                <a:gd name="T38" fmla="*/ 13 w 120"/>
                <a:gd name="T39" fmla="*/ 61 h 121"/>
                <a:gd name="T40" fmla="*/ 60 w 120"/>
                <a:gd name="T41" fmla="*/ 14 h 121"/>
                <a:gd name="T42" fmla="*/ 107 w 120"/>
                <a:gd name="T43" fmla="*/ 61 h 121"/>
                <a:gd name="T44" fmla="*/ 60 w 120"/>
                <a:gd name="T45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121">
                  <a:moveTo>
                    <a:pt x="67" y="53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3" y="53"/>
                    <a:pt x="93" y="53"/>
                    <a:pt x="93" y="53"/>
                  </a:cubicBezTo>
                  <a:lnTo>
                    <a:pt x="67" y="53"/>
                  </a:lnTo>
                  <a:close/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3" y="121"/>
                    <a:pt x="120" y="94"/>
                    <a:pt x="120" y="61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107"/>
                  </a:moveTo>
                  <a:cubicBezTo>
                    <a:pt x="34" y="107"/>
                    <a:pt x="13" y="86"/>
                    <a:pt x="13" y="61"/>
                  </a:cubicBezTo>
                  <a:cubicBezTo>
                    <a:pt x="13" y="35"/>
                    <a:pt x="34" y="14"/>
                    <a:pt x="60" y="14"/>
                  </a:cubicBezTo>
                  <a:cubicBezTo>
                    <a:pt x="86" y="14"/>
                    <a:pt x="107" y="35"/>
                    <a:pt x="107" y="61"/>
                  </a:cubicBezTo>
                  <a:cubicBezTo>
                    <a:pt x="107" y="86"/>
                    <a:pt x="86" y="107"/>
                    <a:pt x="6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Oval 55"/>
            <p:cNvSpPr>
              <a:spLocks noChangeArrowheads="1"/>
            </p:cNvSpPr>
            <p:nvPr/>
          </p:nvSpPr>
          <p:spPr bwMode="auto">
            <a:xfrm>
              <a:off x="5976310" y="5176003"/>
              <a:ext cx="79375" cy="84138"/>
            </a:xfrm>
            <a:prstGeom prst="ellipse">
              <a:avLst/>
            </a:prstGeom>
            <a:solidFill>
              <a:srgbClr val="E6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文本框 111"/>
            <p:cNvSpPr txBox="1"/>
            <p:nvPr/>
          </p:nvSpPr>
          <p:spPr>
            <a:xfrm>
              <a:off x="7591140" y="3318698"/>
              <a:ext cx="7168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 dirty="0" smtClean="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04</a:t>
              </a:r>
              <a:endParaRPr lang="zh-CN" altLang="en-US" sz="4000" dirty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57" name="文本框 113"/>
            <p:cNvSpPr txBox="1"/>
            <p:nvPr/>
          </p:nvSpPr>
          <p:spPr>
            <a:xfrm>
              <a:off x="3606856" y="3109148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 dirty="0" smtClean="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02</a:t>
              </a:r>
              <a:endParaRPr lang="zh-CN" altLang="en-US" sz="4000" dirty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58" name="文本框 114"/>
            <p:cNvSpPr txBox="1"/>
            <p:nvPr/>
          </p:nvSpPr>
          <p:spPr>
            <a:xfrm>
              <a:off x="5539208" y="1104997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 dirty="0" smtClean="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01</a:t>
              </a:r>
              <a:endParaRPr lang="zh-CN" altLang="en-US" sz="4000" dirty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60" name="文本框 121"/>
            <p:cNvSpPr txBox="1"/>
            <p:nvPr/>
          </p:nvSpPr>
          <p:spPr>
            <a:xfrm>
              <a:off x="5617800" y="5061773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 dirty="0" smtClean="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03</a:t>
              </a:r>
              <a:endParaRPr lang="zh-CN" altLang="en-US" sz="4000" dirty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255086" y="4320313"/>
            <a:ext cx="2537786" cy="1149099"/>
            <a:chOff x="2531003" y="2227617"/>
            <a:chExt cx="2537786" cy="1149099"/>
          </a:xfrm>
        </p:grpSpPr>
        <p:sp>
          <p:nvSpPr>
            <p:cNvPr id="51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53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176923" y="1124207"/>
            <a:ext cx="2537786" cy="1149099"/>
            <a:chOff x="2531003" y="2227617"/>
            <a:chExt cx="2537786" cy="1149099"/>
          </a:xfrm>
        </p:grpSpPr>
        <p:sp>
          <p:nvSpPr>
            <p:cNvPr id="73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74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219740" y="1124207"/>
            <a:ext cx="2537786" cy="1149099"/>
            <a:chOff x="2531003" y="2227617"/>
            <a:chExt cx="2537786" cy="1149099"/>
          </a:xfrm>
        </p:grpSpPr>
        <p:sp>
          <p:nvSpPr>
            <p:cNvPr id="76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77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219740" y="3951247"/>
            <a:ext cx="2537786" cy="1149099"/>
            <a:chOff x="2531003" y="2227617"/>
            <a:chExt cx="2537786" cy="1149099"/>
          </a:xfrm>
        </p:grpSpPr>
        <p:sp>
          <p:nvSpPr>
            <p:cNvPr id="79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80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7836153"/>
      </p:ext>
    </p:extLst>
  </p:cSld>
  <p:clrMapOvr>
    <a:masterClrMapping/>
  </p:clrMapOvr>
  <p:transition spd="slow" advClick="0" advTm="0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64239" y="2280529"/>
            <a:ext cx="1954834" cy="1732555"/>
            <a:chOff x="3295850" y="2263222"/>
            <a:chExt cx="2643765" cy="2343151"/>
          </a:xfrm>
        </p:grpSpPr>
        <p:sp>
          <p:nvSpPr>
            <p:cNvPr id="4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8161D"/>
            </a:solidFill>
            <a:ln w="25400">
              <a:solidFill>
                <a:srgbClr val="C8161D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34495" y="264094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C8161D"/>
          </a:solidFill>
          <a:ln w="25400">
            <a:solidFill>
              <a:srgbClr val="C8161D"/>
            </a:soli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355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28213" y="3059419"/>
            <a:ext cx="158011" cy="158012"/>
            <a:chOff x="4486616" y="3001075"/>
            <a:chExt cx="274695" cy="274699"/>
          </a:xfrm>
        </p:grpSpPr>
        <p:sp>
          <p:nvSpPr>
            <p:cNvPr id="9" name="椭圆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8873" y="3059419"/>
            <a:ext cx="158011" cy="158012"/>
            <a:chOff x="4486616" y="3001075"/>
            <a:chExt cx="274695" cy="274699"/>
          </a:xfrm>
        </p:grpSpPr>
        <p:sp>
          <p:nvSpPr>
            <p:cNvPr id="12" name="椭圆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7619" y="3104302"/>
            <a:ext cx="384317" cy="61431"/>
            <a:chOff x="4317617" y="3104300"/>
            <a:chExt cx="384317" cy="61430"/>
          </a:xfrm>
          <a:solidFill>
            <a:srgbClr val="C8161D"/>
          </a:solidFill>
        </p:grpSpPr>
        <p:sp>
          <p:nvSpPr>
            <p:cNvPr id="15" name="圆角矩形 14"/>
            <p:cNvSpPr/>
            <p:nvPr/>
          </p:nvSpPr>
          <p:spPr>
            <a:xfrm rot="16200000">
              <a:off x="4498570" y="2962368"/>
              <a:ext cx="22409" cy="384316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rgbClr val="C8161D"/>
              </a:soli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4498571" y="2923347"/>
              <a:ext cx="22409" cy="384316"/>
            </a:xfrm>
            <a:prstGeom prst="roundRect">
              <a:avLst>
                <a:gd name="adj" fmla="val 50000"/>
              </a:avLst>
            </a:prstGeom>
            <a:grpFill/>
            <a:ln w="9525">
              <a:solidFill>
                <a:srgbClr val="C8161D"/>
              </a:soli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30934" y="2884107"/>
            <a:ext cx="655701" cy="562742"/>
            <a:chOff x="5030931" y="2884106"/>
            <a:chExt cx="655701" cy="562742"/>
          </a:xfrm>
        </p:grpSpPr>
        <p:sp>
          <p:nvSpPr>
            <p:cNvPr id="18" name="椭圆 1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55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030931" y="2902999"/>
              <a:ext cx="6557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2800" dirty="0">
                  <a:solidFill>
                    <a:srgbClr val="C8161D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rgbClr val="C8161D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75035" y="2872287"/>
            <a:ext cx="719516" cy="564480"/>
            <a:chOff x="4172643" y="3997027"/>
            <a:chExt cx="736426" cy="577745"/>
          </a:xfrm>
          <a:solidFill>
            <a:schemeClr val="bg1"/>
          </a:solidFill>
        </p:grpSpPr>
        <p:sp>
          <p:nvSpPr>
            <p:cNvPr id="21" name="Freeform 14"/>
            <p:cNvSpPr/>
            <p:nvPr/>
          </p:nvSpPr>
          <p:spPr bwMode="auto">
            <a:xfrm>
              <a:off x="4409944" y="4129742"/>
              <a:ext cx="499125" cy="385885"/>
            </a:xfrm>
            <a:custGeom>
              <a:avLst/>
              <a:gdLst>
                <a:gd name="T0" fmla="*/ 272 w 293"/>
                <a:gd name="T1" fmla="*/ 48 h 226"/>
                <a:gd name="T2" fmla="*/ 255 w 293"/>
                <a:gd name="T3" fmla="*/ 46 h 226"/>
                <a:gd name="T4" fmla="*/ 96 w 293"/>
                <a:gd name="T5" fmla="*/ 46 h 226"/>
                <a:gd name="T6" fmla="*/ 96 w 293"/>
                <a:gd name="T7" fmla="*/ 0 h 226"/>
                <a:gd name="T8" fmla="*/ 89 w 293"/>
                <a:gd name="T9" fmla="*/ 0 h 226"/>
                <a:gd name="T10" fmla="*/ 73 w 293"/>
                <a:gd name="T11" fmla="*/ 0 h 226"/>
                <a:gd name="T12" fmla="*/ 23 w 293"/>
                <a:gd name="T13" fmla="*/ 0 h 226"/>
                <a:gd name="T14" fmla="*/ 2 w 293"/>
                <a:gd name="T15" fmla="*/ 25 h 226"/>
                <a:gd name="T16" fmla="*/ 2 w 293"/>
                <a:gd name="T17" fmla="*/ 38 h 226"/>
                <a:gd name="T18" fmla="*/ 89 w 293"/>
                <a:gd name="T19" fmla="*/ 155 h 226"/>
                <a:gd name="T20" fmla="*/ 66 w 293"/>
                <a:gd name="T21" fmla="*/ 226 h 226"/>
                <a:gd name="T22" fmla="*/ 96 w 293"/>
                <a:gd name="T23" fmla="*/ 226 h 226"/>
                <a:gd name="T24" fmla="*/ 255 w 293"/>
                <a:gd name="T25" fmla="*/ 226 h 226"/>
                <a:gd name="T26" fmla="*/ 293 w 293"/>
                <a:gd name="T27" fmla="*/ 201 h 226"/>
                <a:gd name="T28" fmla="*/ 293 w 293"/>
                <a:gd name="T29" fmla="*/ 74 h 226"/>
                <a:gd name="T30" fmla="*/ 272 w 293"/>
                <a:gd name="T31" fmla="*/ 4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3" h="226">
                  <a:moveTo>
                    <a:pt x="272" y="48"/>
                  </a:moveTo>
                  <a:cubicBezTo>
                    <a:pt x="263" y="46"/>
                    <a:pt x="255" y="46"/>
                    <a:pt x="255" y="46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3" y="0"/>
                    <a:pt x="73" y="0"/>
                  </a:cubicBezTo>
                  <a:cubicBezTo>
                    <a:pt x="59" y="0"/>
                    <a:pt x="37" y="0"/>
                    <a:pt x="23" y="0"/>
                  </a:cubicBezTo>
                  <a:cubicBezTo>
                    <a:pt x="0" y="0"/>
                    <a:pt x="2" y="25"/>
                    <a:pt x="2" y="25"/>
                  </a:cubicBezTo>
                  <a:cubicBezTo>
                    <a:pt x="2" y="25"/>
                    <a:pt x="2" y="30"/>
                    <a:pt x="2" y="38"/>
                  </a:cubicBezTo>
                  <a:cubicBezTo>
                    <a:pt x="52" y="53"/>
                    <a:pt x="89" y="100"/>
                    <a:pt x="89" y="155"/>
                  </a:cubicBezTo>
                  <a:cubicBezTo>
                    <a:pt x="89" y="182"/>
                    <a:pt x="80" y="206"/>
                    <a:pt x="66" y="226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96" y="226"/>
                    <a:pt x="219" y="226"/>
                    <a:pt x="255" y="226"/>
                  </a:cubicBezTo>
                  <a:cubicBezTo>
                    <a:pt x="292" y="226"/>
                    <a:pt x="293" y="201"/>
                    <a:pt x="293" y="201"/>
                  </a:cubicBezTo>
                  <a:cubicBezTo>
                    <a:pt x="293" y="74"/>
                    <a:pt x="293" y="74"/>
                    <a:pt x="293" y="74"/>
                  </a:cubicBezTo>
                  <a:cubicBezTo>
                    <a:pt x="293" y="58"/>
                    <a:pt x="282" y="51"/>
                    <a:pt x="27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4534004" y="3997027"/>
              <a:ext cx="339001" cy="188975"/>
            </a:xfrm>
            <a:custGeom>
              <a:avLst/>
              <a:gdLst>
                <a:gd name="T0" fmla="*/ 83 w 470"/>
                <a:gd name="T1" fmla="*/ 262 h 262"/>
                <a:gd name="T2" fmla="*/ 397 w 470"/>
                <a:gd name="T3" fmla="*/ 262 h 262"/>
                <a:gd name="T4" fmla="*/ 470 w 470"/>
                <a:gd name="T5" fmla="*/ 262 h 262"/>
                <a:gd name="T6" fmla="*/ 470 w 470"/>
                <a:gd name="T7" fmla="*/ 0 h 262"/>
                <a:gd name="T8" fmla="*/ 0 w 470"/>
                <a:gd name="T9" fmla="*/ 0 h 262"/>
                <a:gd name="T10" fmla="*/ 0 w 470"/>
                <a:gd name="T11" fmla="*/ 158 h 262"/>
                <a:gd name="T12" fmla="*/ 83 w 470"/>
                <a:gd name="T13" fmla="*/ 158 h 262"/>
                <a:gd name="T14" fmla="*/ 83 w 470"/>
                <a:gd name="T15" fmla="*/ 262 h 262"/>
                <a:gd name="T16" fmla="*/ 123 w 470"/>
                <a:gd name="T17" fmla="*/ 83 h 262"/>
                <a:gd name="T18" fmla="*/ 362 w 470"/>
                <a:gd name="T19" fmla="*/ 83 h 262"/>
                <a:gd name="T20" fmla="*/ 362 w 470"/>
                <a:gd name="T21" fmla="*/ 102 h 262"/>
                <a:gd name="T22" fmla="*/ 123 w 470"/>
                <a:gd name="T23" fmla="*/ 102 h 262"/>
                <a:gd name="T24" fmla="*/ 123 w 470"/>
                <a:gd name="T25" fmla="*/ 83 h 262"/>
                <a:gd name="T26" fmla="*/ 121 w 470"/>
                <a:gd name="T27" fmla="*/ 140 h 262"/>
                <a:gd name="T28" fmla="*/ 362 w 470"/>
                <a:gd name="T29" fmla="*/ 140 h 262"/>
                <a:gd name="T30" fmla="*/ 362 w 470"/>
                <a:gd name="T31" fmla="*/ 158 h 262"/>
                <a:gd name="T32" fmla="*/ 121 w 470"/>
                <a:gd name="T33" fmla="*/ 158 h 262"/>
                <a:gd name="T34" fmla="*/ 121 w 470"/>
                <a:gd name="T35" fmla="*/ 140 h 262"/>
                <a:gd name="T36" fmla="*/ 121 w 470"/>
                <a:gd name="T37" fmla="*/ 196 h 262"/>
                <a:gd name="T38" fmla="*/ 362 w 470"/>
                <a:gd name="T39" fmla="*/ 196 h 262"/>
                <a:gd name="T40" fmla="*/ 362 w 470"/>
                <a:gd name="T41" fmla="*/ 215 h 262"/>
                <a:gd name="T42" fmla="*/ 121 w 470"/>
                <a:gd name="T43" fmla="*/ 215 h 262"/>
                <a:gd name="T44" fmla="*/ 121 w 470"/>
                <a:gd name="T45" fmla="*/ 19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0" h="262">
                  <a:moveTo>
                    <a:pt x="83" y="262"/>
                  </a:moveTo>
                  <a:lnTo>
                    <a:pt x="397" y="262"/>
                  </a:lnTo>
                  <a:lnTo>
                    <a:pt x="470" y="262"/>
                  </a:lnTo>
                  <a:lnTo>
                    <a:pt x="470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83" y="158"/>
                  </a:lnTo>
                  <a:lnTo>
                    <a:pt x="83" y="262"/>
                  </a:lnTo>
                  <a:close/>
                  <a:moveTo>
                    <a:pt x="123" y="83"/>
                  </a:moveTo>
                  <a:lnTo>
                    <a:pt x="362" y="83"/>
                  </a:lnTo>
                  <a:lnTo>
                    <a:pt x="362" y="102"/>
                  </a:lnTo>
                  <a:lnTo>
                    <a:pt x="123" y="102"/>
                  </a:lnTo>
                  <a:lnTo>
                    <a:pt x="123" y="83"/>
                  </a:lnTo>
                  <a:close/>
                  <a:moveTo>
                    <a:pt x="121" y="140"/>
                  </a:moveTo>
                  <a:lnTo>
                    <a:pt x="362" y="140"/>
                  </a:lnTo>
                  <a:lnTo>
                    <a:pt x="362" y="158"/>
                  </a:lnTo>
                  <a:lnTo>
                    <a:pt x="121" y="158"/>
                  </a:lnTo>
                  <a:lnTo>
                    <a:pt x="121" y="140"/>
                  </a:lnTo>
                  <a:close/>
                  <a:moveTo>
                    <a:pt x="121" y="196"/>
                  </a:moveTo>
                  <a:lnTo>
                    <a:pt x="362" y="196"/>
                  </a:lnTo>
                  <a:lnTo>
                    <a:pt x="362" y="215"/>
                  </a:lnTo>
                  <a:lnTo>
                    <a:pt x="121" y="215"/>
                  </a:lnTo>
                  <a:lnTo>
                    <a:pt x="121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4172643" y="4213411"/>
              <a:ext cx="361361" cy="361361"/>
            </a:xfrm>
            <a:custGeom>
              <a:avLst/>
              <a:gdLst>
                <a:gd name="T0" fmla="*/ 141 w 212"/>
                <a:gd name="T1" fmla="*/ 6 h 212"/>
                <a:gd name="T2" fmla="*/ 106 w 212"/>
                <a:gd name="T3" fmla="*/ 0 h 212"/>
                <a:gd name="T4" fmla="*/ 0 w 212"/>
                <a:gd name="T5" fmla="*/ 106 h 212"/>
                <a:gd name="T6" fmla="*/ 106 w 212"/>
                <a:gd name="T7" fmla="*/ 212 h 212"/>
                <a:gd name="T8" fmla="*/ 185 w 212"/>
                <a:gd name="T9" fmla="*/ 177 h 212"/>
                <a:gd name="T10" fmla="*/ 212 w 212"/>
                <a:gd name="T11" fmla="*/ 106 h 212"/>
                <a:gd name="T12" fmla="*/ 141 w 212"/>
                <a:gd name="T13" fmla="*/ 6 h 212"/>
                <a:gd name="T14" fmla="*/ 106 w 212"/>
                <a:gd name="T15" fmla="*/ 178 h 212"/>
                <a:gd name="T16" fmla="*/ 34 w 212"/>
                <a:gd name="T17" fmla="*/ 106 h 212"/>
                <a:gd name="T18" fmla="*/ 106 w 212"/>
                <a:gd name="T19" fmla="*/ 34 h 212"/>
                <a:gd name="T20" fmla="*/ 141 w 212"/>
                <a:gd name="T21" fmla="*/ 43 h 212"/>
                <a:gd name="T22" fmla="*/ 178 w 212"/>
                <a:gd name="T23" fmla="*/ 106 h 212"/>
                <a:gd name="T24" fmla="*/ 147 w 212"/>
                <a:gd name="T25" fmla="*/ 165 h 212"/>
                <a:gd name="T26" fmla="*/ 106 w 212"/>
                <a:gd name="T27" fmla="*/ 17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2" h="212">
                  <a:moveTo>
                    <a:pt x="141" y="6"/>
                  </a:moveTo>
                  <a:cubicBezTo>
                    <a:pt x="130" y="2"/>
                    <a:pt x="118" y="0"/>
                    <a:pt x="106" y="0"/>
                  </a:cubicBezTo>
                  <a:cubicBezTo>
                    <a:pt x="47" y="0"/>
                    <a:pt x="0" y="47"/>
                    <a:pt x="0" y="106"/>
                  </a:cubicBezTo>
                  <a:cubicBezTo>
                    <a:pt x="0" y="165"/>
                    <a:pt x="47" y="212"/>
                    <a:pt x="106" y="212"/>
                  </a:cubicBezTo>
                  <a:cubicBezTo>
                    <a:pt x="137" y="212"/>
                    <a:pt x="165" y="199"/>
                    <a:pt x="185" y="177"/>
                  </a:cubicBezTo>
                  <a:cubicBezTo>
                    <a:pt x="202" y="159"/>
                    <a:pt x="212" y="133"/>
                    <a:pt x="212" y="106"/>
                  </a:cubicBezTo>
                  <a:cubicBezTo>
                    <a:pt x="212" y="60"/>
                    <a:pt x="182" y="20"/>
                    <a:pt x="141" y="6"/>
                  </a:cubicBezTo>
                  <a:close/>
                  <a:moveTo>
                    <a:pt x="106" y="178"/>
                  </a:moveTo>
                  <a:cubicBezTo>
                    <a:pt x="66" y="178"/>
                    <a:pt x="34" y="146"/>
                    <a:pt x="34" y="106"/>
                  </a:cubicBezTo>
                  <a:cubicBezTo>
                    <a:pt x="34" y="66"/>
                    <a:pt x="66" y="34"/>
                    <a:pt x="106" y="34"/>
                  </a:cubicBezTo>
                  <a:cubicBezTo>
                    <a:pt x="119" y="34"/>
                    <a:pt x="131" y="38"/>
                    <a:pt x="141" y="43"/>
                  </a:cubicBezTo>
                  <a:cubicBezTo>
                    <a:pt x="163" y="56"/>
                    <a:pt x="178" y="79"/>
                    <a:pt x="178" y="106"/>
                  </a:cubicBezTo>
                  <a:cubicBezTo>
                    <a:pt x="178" y="130"/>
                    <a:pt x="166" y="152"/>
                    <a:pt x="147" y="165"/>
                  </a:cubicBezTo>
                  <a:cubicBezTo>
                    <a:pt x="136" y="173"/>
                    <a:pt x="121" y="178"/>
                    <a:pt x="106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4288769" y="4324488"/>
              <a:ext cx="83668" cy="102422"/>
            </a:xfrm>
            <a:custGeom>
              <a:avLst/>
              <a:gdLst>
                <a:gd name="T0" fmla="*/ 45 w 49"/>
                <a:gd name="T1" fmla="*/ 0 h 60"/>
                <a:gd name="T2" fmla="*/ 41 w 49"/>
                <a:gd name="T3" fmla="*/ 3 h 60"/>
                <a:gd name="T4" fmla="*/ 41 w 49"/>
                <a:gd name="T5" fmla="*/ 41 h 60"/>
                <a:gd name="T6" fmla="*/ 3 w 49"/>
                <a:gd name="T7" fmla="*/ 52 h 60"/>
                <a:gd name="T8" fmla="*/ 0 w 49"/>
                <a:gd name="T9" fmla="*/ 55 h 60"/>
                <a:gd name="T10" fmla="*/ 1 w 49"/>
                <a:gd name="T11" fmla="*/ 57 h 60"/>
                <a:gd name="T12" fmla="*/ 5 w 49"/>
                <a:gd name="T13" fmla="*/ 60 h 60"/>
                <a:gd name="T14" fmla="*/ 43 w 49"/>
                <a:gd name="T15" fmla="*/ 50 h 60"/>
                <a:gd name="T16" fmla="*/ 47 w 49"/>
                <a:gd name="T17" fmla="*/ 49 h 60"/>
                <a:gd name="T18" fmla="*/ 49 w 49"/>
                <a:gd name="T19" fmla="*/ 45 h 60"/>
                <a:gd name="T20" fmla="*/ 49 w 49"/>
                <a:gd name="T21" fmla="*/ 3 h 60"/>
                <a:gd name="T22" fmla="*/ 48 w 49"/>
                <a:gd name="T23" fmla="*/ 1 h 60"/>
                <a:gd name="T24" fmla="*/ 45 w 49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60">
                  <a:moveTo>
                    <a:pt x="45" y="0"/>
                  </a:moveTo>
                  <a:cubicBezTo>
                    <a:pt x="43" y="0"/>
                    <a:pt x="41" y="1"/>
                    <a:pt x="41" y="3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1" y="52"/>
                    <a:pt x="0" y="53"/>
                    <a:pt x="0" y="55"/>
                  </a:cubicBezTo>
                  <a:cubicBezTo>
                    <a:pt x="0" y="56"/>
                    <a:pt x="0" y="56"/>
                    <a:pt x="1" y="57"/>
                  </a:cubicBezTo>
                  <a:cubicBezTo>
                    <a:pt x="1" y="59"/>
                    <a:pt x="3" y="60"/>
                    <a:pt x="5" y="6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9" y="48"/>
                    <a:pt x="49" y="47"/>
                    <a:pt x="49" y="45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1"/>
                    <a:pt x="48" y="1"/>
                  </a:cubicBezTo>
                  <a:cubicBezTo>
                    <a:pt x="47" y="0"/>
                    <a:pt x="46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zh-CN" altLang="en-US" sz="1355">
                <a:solidFill>
                  <a:prstClr val="black"/>
                </a:solidFill>
              </a:endParaRPr>
            </a:p>
          </p:txBody>
        </p:sp>
      </p:grpSp>
      <p:sp>
        <p:nvSpPr>
          <p:cNvPr id="29" name="文本框 30"/>
          <p:cNvSpPr txBox="1"/>
          <p:nvPr/>
        </p:nvSpPr>
        <p:spPr>
          <a:xfrm>
            <a:off x="6071151" y="2876815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667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年终工作业绩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3754413"/>
      </p:ext>
    </p:extLst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6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4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4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2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6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4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accel="7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4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8" dur="2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106"/>
          <p:cNvSpPr>
            <a:spLocks noEditPoints="1"/>
          </p:cNvSpPr>
          <p:nvPr/>
        </p:nvSpPr>
        <p:spPr bwMode="auto">
          <a:xfrm>
            <a:off x="4322286" y="1875767"/>
            <a:ext cx="3550777" cy="3551852"/>
          </a:xfrm>
          <a:custGeom>
            <a:avLst/>
            <a:gdLst>
              <a:gd name="T0" fmla="*/ 252 w 504"/>
              <a:gd name="T1" fmla="*/ 366 h 504"/>
              <a:gd name="T2" fmla="*/ 138 w 504"/>
              <a:gd name="T3" fmla="*/ 251 h 504"/>
              <a:gd name="T4" fmla="*/ 138 w 504"/>
              <a:gd name="T5" fmla="*/ 249 h 504"/>
              <a:gd name="T6" fmla="*/ 250 w 504"/>
              <a:gd name="T7" fmla="*/ 138 h 504"/>
              <a:gd name="T8" fmla="*/ 254 w 504"/>
              <a:gd name="T9" fmla="*/ 138 h 504"/>
              <a:gd name="T10" fmla="*/ 366 w 504"/>
              <a:gd name="T11" fmla="*/ 249 h 504"/>
              <a:gd name="T12" fmla="*/ 366 w 504"/>
              <a:gd name="T13" fmla="*/ 250 h 504"/>
              <a:gd name="T14" fmla="*/ 252 w 504"/>
              <a:gd name="T15" fmla="*/ 366 h 504"/>
              <a:gd name="T16" fmla="*/ 308 w 504"/>
              <a:gd name="T17" fmla="*/ 0 h 504"/>
              <a:gd name="T18" fmla="*/ 195 w 504"/>
              <a:gd name="T19" fmla="*/ 0 h 504"/>
              <a:gd name="T20" fmla="*/ 182 w 504"/>
              <a:gd name="T21" fmla="*/ 13 h 504"/>
              <a:gd name="T22" fmla="*/ 182 w 504"/>
              <a:gd name="T23" fmla="*/ 69 h 504"/>
              <a:gd name="T24" fmla="*/ 71 w 504"/>
              <a:gd name="T25" fmla="*/ 180 h 504"/>
              <a:gd name="T26" fmla="*/ 13 w 504"/>
              <a:gd name="T27" fmla="*/ 180 h 504"/>
              <a:gd name="T28" fmla="*/ 0 w 504"/>
              <a:gd name="T29" fmla="*/ 193 h 504"/>
              <a:gd name="T30" fmla="*/ 0 w 504"/>
              <a:gd name="T31" fmla="*/ 305 h 504"/>
              <a:gd name="T32" fmla="*/ 13 w 504"/>
              <a:gd name="T33" fmla="*/ 318 h 504"/>
              <a:gd name="T34" fmla="*/ 69 w 504"/>
              <a:gd name="T35" fmla="*/ 318 h 504"/>
              <a:gd name="T36" fmla="*/ 182 w 504"/>
              <a:gd name="T37" fmla="*/ 433 h 504"/>
              <a:gd name="T38" fmla="*/ 182 w 504"/>
              <a:gd name="T39" fmla="*/ 491 h 504"/>
              <a:gd name="T40" fmla="*/ 195 w 504"/>
              <a:gd name="T41" fmla="*/ 504 h 504"/>
              <a:gd name="T42" fmla="*/ 308 w 504"/>
              <a:gd name="T43" fmla="*/ 504 h 504"/>
              <a:gd name="T44" fmla="*/ 320 w 504"/>
              <a:gd name="T45" fmla="*/ 491 h 504"/>
              <a:gd name="T46" fmla="*/ 320 w 504"/>
              <a:gd name="T47" fmla="*/ 434 h 504"/>
              <a:gd name="T48" fmla="*/ 435 w 504"/>
              <a:gd name="T49" fmla="*/ 318 h 504"/>
              <a:gd name="T50" fmla="*/ 491 w 504"/>
              <a:gd name="T51" fmla="*/ 318 h 504"/>
              <a:gd name="T52" fmla="*/ 504 w 504"/>
              <a:gd name="T53" fmla="*/ 305 h 504"/>
              <a:gd name="T54" fmla="*/ 504 w 504"/>
              <a:gd name="T55" fmla="*/ 193 h 504"/>
              <a:gd name="T56" fmla="*/ 491 w 504"/>
              <a:gd name="T57" fmla="*/ 180 h 504"/>
              <a:gd name="T58" fmla="*/ 433 w 504"/>
              <a:gd name="T59" fmla="*/ 180 h 504"/>
              <a:gd name="T60" fmla="*/ 320 w 504"/>
              <a:gd name="T61" fmla="*/ 69 h 504"/>
              <a:gd name="T62" fmla="*/ 320 w 504"/>
              <a:gd name="T63" fmla="*/ 13 h 504"/>
              <a:gd name="T64" fmla="*/ 308 w 504"/>
              <a:gd name="T65" fmla="*/ 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4" h="504">
                <a:moveTo>
                  <a:pt x="252" y="366"/>
                </a:moveTo>
                <a:cubicBezTo>
                  <a:pt x="188" y="365"/>
                  <a:pt x="138" y="314"/>
                  <a:pt x="138" y="251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39" y="185"/>
                  <a:pt x="186" y="138"/>
                  <a:pt x="250" y="138"/>
                </a:cubicBezTo>
                <a:cubicBezTo>
                  <a:pt x="254" y="138"/>
                  <a:pt x="254" y="138"/>
                  <a:pt x="254" y="138"/>
                </a:cubicBezTo>
                <a:cubicBezTo>
                  <a:pt x="317" y="138"/>
                  <a:pt x="365" y="186"/>
                  <a:pt x="366" y="249"/>
                </a:cubicBezTo>
                <a:cubicBezTo>
                  <a:pt x="366" y="250"/>
                  <a:pt x="366" y="250"/>
                  <a:pt x="366" y="250"/>
                </a:cubicBezTo>
                <a:cubicBezTo>
                  <a:pt x="366" y="314"/>
                  <a:pt x="316" y="365"/>
                  <a:pt x="252" y="366"/>
                </a:cubicBezTo>
                <a:moveTo>
                  <a:pt x="308" y="0"/>
                </a:moveTo>
                <a:cubicBezTo>
                  <a:pt x="195" y="0"/>
                  <a:pt x="195" y="0"/>
                  <a:pt x="195" y="0"/>
                </a:cubicBezTo>
                <a:cubicBezTo>
                  <a:pt x="188" y="0"/>
                  <a:pt x="182" y="6"/>
                  <a:pt x="182" y="13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82" y="133"/>
                  <a:pt x="135" y="180"/>
                  <a:pt x="71" y="180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6" y="180"/>
                  <a:pt x="0" y="186"/>
                  <a:pt x="0" y="193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312"/>
                  <a:pt x="6" y="318"/>
                  <a:pt x="13" y="318"/>
                </a:cubicBezTo>
                <a:cubicBezTo>
                  <a:pt x="69" y="318"/>
                  <a:pt x="69" y="318"/>
                  <a:pt x="69" y="318"/>
                </a:cubicBezTo>
                <a:cubicBezTo>
                  <a:pt x="132" y="319"/>
                  <a:pt x="182" y="369"/>
                  <a:pt x="182" y="433"/>
                </a:cubicBezTo>
                <a:cubicBezTo>
                  <a:pt x="182" y="491"/>
                  <a:pt x="182" y="491"/>
                  <a:pt x="182" y="491"/>
                </a:cubicBezTo>
                <a:cubicBezTo>
                  <a:pt x="182" y="498"/>
                  <a:pt x="188" y="504"/>
                  <a:pt x="195" y="504"/>
                </a:cubicBezTo>
                <a:cubicBezTo>
                  <a:pt x="308" y="504"/>
                  <a:pt x="308" y="504"/>
                  <a:pt x="308" y="504"/>
                </a:cubicBezTo>
                <a:cubicBezTo>
                  <a:pt x="315" y="504"/>
                  <a:pt x="320" y="498"/>
                  <a:pt x="320" y="491"/>
                </a:cubicBezTo>
                <a:cubicBezTo>
                  <a:pt x="320" y="434"/>
                  <a:pt x="320" y="434"/>
                  <a:pt x="320" y="434"/>
                </a:cubicBezTo>
                <a:cubicBezTo>
                  <a:pt x="320" y="369"/>
                  <a:pt x="371" y="319"/>
                  <a:pt x="435" y="318"/>
                </a:cubicBezTo>
                <a:cubicBezTo>
                  <a:pt x="491" y="318"/>
                  <a:pt x="491" y="318"/>
                  <a:pt x="491" y="318"/>
                </a:cubicBezTo>
                <a:cubicBezTo>
                  <a:pt x="498" y="318"/>
                  <a:pt x="504" y="312"/>
                  <a:pt x="504" y="305"/>
                </a:cubicBezTo>
                <a:cubicBezTo>
                  <a:pt x="504" y="193"/>
                  <a:pt x="504" y="193"/>
                  <a:pt x="504" y="193"/>
                </a:cubicBezTo>
                <a:cubicBezTo>
                  <a:pt x="504" y="186"/>
                  <a:pt x="498" y="180"/>
                  <a:pt x="491" y="180"/>
                </a:cubicBezTo>
                <a:cubicBezTo>
                  <a:pt x="433" y="180"/>
                  <a:pt x="433" y="180"/>
                  <a:pt x="433" y="180"/>
                </a:cubicBezTo>
                <a:cubicBezTo>
                  <a:pt x="369" y="180"/>
                  <a:pt x="321" y="132"/>
                  <a:pt x="320" y="69"/>
                </a:cubicBezTo>
                <a:cubicBezTo>
                  <a:pt x="320" y="13"/>
                  <a:pt x="320" y="13"/>
                  <a:pt x="320" y="13"/>
                </a:cubicBezTo>
                <a:cubicBezTo>
                  <a:pt x="320" y="6"/>
                  <a:pt x="315" y="0"/>
                  <a:pt x="308" y="0"/>
                </a:cubicBezTo>
              </a:path>
            </a:pathLst>
          </a:custGeom>
          <a:solidFill>
            <a:srgbClr val="C8161D"/>
          </a:solidFill>
          <a:ln>
            <a:noFill/>
          </a:ln>
          <a:effectLst>
            <a:outerShdw blurRad="279400" dist="165100" sx="99000" sy="99000" algn="ctr" rotWithShape="0">
              <a:prstClr val="black">
                <a:alpha val="2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5679189" y="4549392"/>
            <a:ext cx="833621" cy="83362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4394657" y="3200371"/>
            <a:ext cx="833621" cy="83362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6964596" y="3200371"/>
            <a:ext cx="833621" cy="83362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5679189" y="1917687"/>
            <a:ext cx="833621" cy="83362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3" name="Freeform 108"/>
          <p:cNvSpPr/>
          <p:nvPr/>
        </p:nvSpPr>
        <p:spPr bwMode="auto">
          <a:xfrm>
            <a:off x="6421988" y="2207072"/>
            <a:ext cx="1119770" cy="41628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4" name="Freeform 108"/>
          <p:cNvSpPr/>
          <p:nvPr/>
        </p:nvSpPr>
        <p:spPr bwMode="auto">
          <a:xfrm flipH="1">
            <a:off x="4093854" y="2898710"/>
            <a:ext cx="1093823" cy="443191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5" name="Freeform 108"/>
          <p:cNvSpPr/>
          <p:nvPr/>
        </p:nvSpPr>
        <p:spPr bwMode="auto">
          <a:xfrm flipV="1">
            <a:off x="7040972" y="3942022"/>
            <a:ext cx="1119770" cy="41628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6" name="Freeform 108"/>
          <p:cNvSpPr/>
          <p:nvPr/>
        </p:nvSpPr>
        <p:spPr bwMode="auto">
          <a:xfrm flipH="1" flipV="1">
            <a:off x="4665591" y="5053200"/>
            <a:ext cx="1119770" cy="41628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4094536" y="2418229"/>
            <a:ext cx="379485" cy="363708"/>
            <a:chOff x="4019550" y="5668963"/>
            <a:chExt cx="725488" cy="695325"/>
          </a:xfrm>
          <a:solidFill>
            <a:srgbClr val="C8161D"/>
          </a:solidFill>
        </p:grpSpPr>
        <p:sp>
          <p:nvSpPr>
            <p:cNvPr id="68" name="Freeform 226"/>
            <p:cNvSpPr/>
            <p:nvPr/>
          </p:nvSpPr>
          <p:spPr bwMode="auto">
            <a:xfrm>
              <a:off x="4079875" y="5668963"/>
              <a:ext cx="646113" cy="695325"/>
            </a:xfrm>
            <a:custGeom>
              <a:avLst/>
              <a:gdLst>
                <a:gd name="T0" fmla="*/ 253 w 407"/>
                <a:gd name="T1" fmla="*/ 0 h 438"/>
                <a:gd name="T2" fmla="*/ 225 w 407"/>
                <a:gd name="T3" fmla="*/ 0 h 438"/>
                <a:gd name="T4" fmla="*/ 225 w 407"/>
                <a:gd name="T5" fmla="*/ 334 h 438"/>
                <a:gd name="T6" fmla="*/ 0 w 407"/>
                <a:gd name="T7" fmla="*/ 334 h 438"/>
                <a:gd name="T8" fmla="*/ 64 w 407"/>
                <a:gd name="T9" fmla="*/ 438 h 438"/>
                <a:gd name="T10" fmla="*/ 343 w 407"/>
                <a:gd name="T11" fmla="*/ 438 h 438"/>
                <a:gd name="T12" fmla="*/ 407 w 407"/>
                <a:gd name="T13" fmla="*/ 334 h 438"/>
                <a:gd name="T14" fmla="*/ 253 w 407"/>
                <a:gd name="T15" fmla="*/ 334 h 438"/>
                <a:gd name="T16" fmla="*/ 253 w 407"/>
                <a:gd name="T1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38">
                  <a:moveTo>
                    <a:pt x="253" y="0"/>
                  </a:moveTo>
                  <a:lnTo>
                    <a:pt x="225" y="0"/>
                  </a:lnTo>
                  <a:lnTo>
                    <a:pt x="225" y="334"/>
                  </a:lnTo>
                  <a:lnTo>
                    <a:pt x="0" y="334"/>
                  </a:lnTo>
                  <a:lnTo>
                    <a:pt x="64" y="438"/>
                  </a:lnTo>
                  <a:lnTo>
                    <a:pt x="343" y="438"/>
                  </a:lnTo>
                  <a:lnTo>
                    <a:pt x="407" y="334"/>
                  </a:lnTo>
                  <a:lnTo>
                    <a:pt x="253" y="334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227"/>
            <p:cNvSpPr/>
            <p:nvPr/>
          </p:nvSpPr>
          <p:spPr bwMode="auto">
            <a:xfrm>
              <a:off x="4019550" y="5695950"/>
              <a:ext cx="384175" cy="458788"/>
            </a:xfrm>
            <a:custGeom>
              <a:avLst/>
              <a:gdLst>
                <a:gd name="T0" fmla="*/ 242 w 242"/>
                <a:gd name="T1" fmla="*/ 0 h 289"/>
                <a:gd name="T2" fmla="*/ 0 w 242"/>
                <a:gd name="T3" fmla="*/ 289 h 289"/>
                <a:gd name="T4" fmla="*/ 242 w 242"/>
                <a:gd name="T5" fmla="*/ 289 h 289"/>
                <a:gd name="T6" fmla="*/ 242 w 24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89">
                  <a:moveTo>
                    <a:pt x="242" y="0"/>
                  </a:moveTo>
                  <a:lnTo>
                    <a:pt x="0" y="289"/>
                  </a:lnTo>
                  <a:lnTo>
                    <a:pt x="242" y="289"/>
                  </a:lnTo>
                  <a:lnTo>
                    <a:pt x="2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228"/>
            <p:cNvSpPr/>
            <p:nvPr/>
          </p:nvSpPr>
          <p:spPr bwMode="auto">
            <a:xfrm>
              <a:off x="4519613" y="5880100"/>
              <a:ext cx="225425" cy="269875"/>
            </a:xfrm>
            <a:custGeom>
              <a:avLst/>
              <a:gdLst>
                <a:gd name="T0" fmla="*/ 0 w 142"/>
                <a:gd name="T1" fmla="*/ 0 h 170"/>
                <a:gd name="T2" fmla="*/ 0 w 142"/>
                <a:gd name="T3" fmla="*/ 170 h 170"/>
                <a:gd name="T4" fmla="*/ 142 w 142"/>
                <a:gd name="T5" fmla="*/ 170 h 170"/>
                <a:gd name="T6" fmla="*/ 0 w 142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0">
                  <a:moveTo>
                    <a:pt x="0" y="0"/>
                  </a:moveTo>
                  <a:lnTo>
                    <a:pt x="0" y="170"/>
                  </a:lnTo>
                  <a:lnTo>
                    <a:pt x="142" y="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8" name="Freeform 113"/>
          <p:cNvSpPr>
            <a:spLocks noEditPoints="1"/>
          </p:cNvSpPr>
          <p:nvPr/>
        </p:nvSpPr>
        <p:spPr bwMode="auto">
          <a:xfrm>
            <a:off x="4673891" y="5058829"/>
            <a:ext cx="432299" cy="337165"/>
          </a:xfrm>
          <a:custGeom>
            <a:avLst/>
            <a:gdLst>
              <a:gd name="T0" fmla="*/ 431 w 620"/>
              <a:gd name="T1" fmla="*/ 66 h 483"/>
              <a:gd name="T2" fmla="*/ 431 w 620"/>
              <a:gd name="T3" fmla="*/ 19 h 483"/>
              <a:gd name="T4" fmla="*/ 388 w 620"/>
              <a:gd name="T5" fmla="*/ 2 h 483"/>
              <a:gd name="T6" fmla="*/ 355 w 620"/>
              <a:gd name="T7" fmla="*/ 42 h 483"/>
              <a:gd name="T8" fmla="*/ 381 w 620"/>
              <a:gd name="T9" fmla="*/ 81 h 483"/>
              <a:gd name="T10" fmla="*/ 398 w 620"/>
              <a:gd name="T11" fmla="*/ 208 h 483"/>
              <a:gd name="T12" fmla="*/ 510 w 620"/>
              <a:gd name="T13" fmla="*/ 187 h 483"/>
              <a:gd name="T14" fmla="*/ 525 w 620"/>
              <a:gd name="T15" fmla="*/ 162 h 483"/>
              <a:gd name="T16" fmla="*/ 508 w 620"/>
              <a:gd name="T17" fmla="*/ 143 h 483"/>
              <a:gd name="T18" fmla="*/ 364 w 620"/>
              <a:gd name="T19" fmla="*/ 87 h 483"/>
              <a:gd name="T20" fmla="*/ 335 w 620"/>
              <a:gd name="T21" fmla="*/ 72 h 483"/>
              <a:gd name="T22" fmla="*/ 212 w 620"/>
              <a:gd name="T23" fmla="*/ 184 h 483"/>
              <a:gd name="T24" fmla="*/ 209 w 620"/>
              <a:gd name="T25" fmla="*/ 237 h 483"/>
              <a:gd name="T26" fmla="*/ 261 w 620"/>
              <a:gd name="T27" fmla="*/ 426 h 483"/>
              <a:gd name="T28" fmla="*/ 311 w 620"/>
              <a:gd name="T29" fmla="*/ 469 h 483"/>
              <a:gd name="T30" fmla="*/ 338 w 620"/>
              <a:gd name="T31" fmla="*/ 456 h 483"/>
              <a:gd name="T32" fmla="*/ 333 w 620"/>
              <a:gd name="T33" fmla="*/ 422 h 483"/>
              <a:gd name="T34" fmla="*/ 357 w 620"/>
              <a:gd name="T35" fmla="*/ 290 h 483"/>
              <a:gd name="T36" fmla="*/ 111 w 620"/>
              <a:gd name="T37" fmla="*/ 237 h 483"/>
              <a:gd name="T38" fmla="*/ 37 w 620"/>
              <a:gd name="T39" fmla="*/ 272 h 483"/>
              <a:gd name="T40" fmla="*/ 1 w 620"/>
              <a:gd name="T41" fmla="*/ 347 h 483"/>
              <a:gd name="T42" fmla="*/ 15 w 620"/>
              <a:gd name="T43" fmla="*/ 419 h 483"/>
              <a:gd name="T44" fmla="*/ 76 w 620"/>
              <a:gd name="T45" fmla="*/ 473 h 483"/>
              <a:gd name="T46" fmla="*/ 149 w 620"/>
              <a:gd name="T47" fmla="*/ 480 h 483"/>
              <a:gd name="T48" fmla="*/ 218 w 620"/>
              <a:gd name="T49" fmla="*/ 438 h 483"/>
              <a:gd name="T50" fmla="*/ 247 w 620"/>
              <a:gd name="T51" fmla="*/ 359 h 483"/>
              <a:gd name="T52" fmla="*/ 226 w 620"/>
              <a:gd name="T53" fmla="*/ 290 h 483"/>
              <a:gd name="T54" fmla="*/ 160 w 620"/>
              <a:gd name="T55" fmla="*/ 242 h 483"/>
              <a:gd name="T56" fmla="*/ 114 w 620"/>
              <a:gd name="T57" fmla="*/ 453 h 483"/>
              <a:gd name="T58" fmla="*/ 57 w 620"/>
              <a:gd name="T59" fmla="*/ 426 h 483"/>
              <a:gd name="T60" fmla="*/ 30 w 620"/>
              <a:gd name="T61" fmla="*/ 369 h 483"/>
              <a:gd name="T62" fmla="*/ 40 w 620"/>
              <a:gd name="T63" fmla="*/ 314 h 483"/>
              <a:gd name="T64" fmla="*/ 87 w 620"/>
              <a:gd name="T65" fmla="*/ 272 h 483"/>
              <a:gd name="T66" fmla="*/ 142 w 620"/>
              <a:gd name="T67" fmla="*/ 267 h 483"/>
              <a:gd name="T68" fmla="*/ 197 w 620"/>
              <a:gd name="T69" fmla="*/ 300 h 483"/>
              <a:gd name="T70" fmla="*/ 218 w 620"/>
              <a:gd name="T71" fmla="*/ 359 h 483"/>
              <a:gd name="T72" fmla="*/ 202 w 620"/>
              <a:gd name="T73" fmla="*/ 412 h 483"/>
              <a:gd name="T74" fmla="*/ 151 w 620"/>
              <a:gd name="T75" fmla="*/ 449 h 483"/>
              <a:gd name="T76" fmla="*/ 484 w 620"/>
              <a:gd name="T77" fmla="*/ 237 h 483"/>
              <a:gd name="T78" fmla="*/ 410 w 620"/>
              <a:gd name="T79" fmla="*/ 272 h 483"/>
              <a:gd name="T80" fmla="*/ 374 w 620"/>
              <a:gd name="T81" fmla="*/ 347 h 483"/>
              <a:gd name="T82" fmla="*/ 388 w 620"/>
              <a:gd name="T83" fmla="*/ 419 h 483"/>
              <a:gd name="T84" fmla="*/ 449 w 620"/>
              <a:gd name="T85" fmla="*/ 473 h 483"/>
              <a:gd name="T86" fmla="*/ 522 w 620"/>
              <a:gd name="T87" fmla="*/ 480 h 483"/>
              <a:gd name="T88" fmla="*/ 591 w 620"/>
              <a:gd name="T89" fmla="*/ 438 h 483"/>
              <a:gd name="T90" fmla="*/ 620 w 620"/>
              <a:gd name="T91" fmla="*/ 359 h 483"/>
              <a:gd name="T92" fmla="*/ 598 w 620"/>
              <a:gd name="T93" fmla="*/ 290 h 483"/>
              <a:gd name="T94" fmla="*/ 533 w 620"/>
              <a:gd name="T95" fmla="*/ 242 h 483"/>
              <a:gd name="T96" fmla="*/ 486 w 620"/>
              <a:gd name="T97" fmla="*/ 453 h 483"/>
              <a:gd name="T98" fmla="*/ 430 w 620"/>
              <a:gd name="T99" fmla="*/ 426 h 483"/>
              <a:gd name="T100" fmla="*/ 403 w 620"/>
              <a:gd name="T101" fmla="*/ 369 h 483"/>
              <a:gd name="T102" fmla="*/ 413 w 620"/>
              <a:gd name="T103" fmla="*/ 314 h 483"/>
              <a:gd name="T104" fmla="*/ 460 w 620"/>
              <a:gd name="T105" fmla="*/ 272 h 483"/>
              <a:gd name="T106" fmla="*/ 515 w 620"/>
              <a:gd name="T107" fmla="*/ 267 h 483"/>
              <a:gd name="T108" fmla="*/ 568 w 620"/>
              <a:gd name="T109" fmla="*/ 300 h 483"/>
              <a:gd name="T110" fmla="*/ 590 w 620"/>
              <a:gd name="T111" fmla="*/ 359 h 483"/>
              <a:gd name="T112" fmla="*/ 575 w 620"/>
              <a:gd name="T113" fmla="*/ 412 h 483"/>
              <a:gd name="T114" fmla="*/ 524 w 620"/>
              <a:gd name="T115" fmla="*/ 449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0" h="483">
                <a:moveTo>
                  <a:pt x="397" y="83"/>
                </a:moveTo>
                <a:lnTo>
                  <a:pt x="397" y="83"/>
                </a:lnTo>
                <a:lnTo>
                  <a:pt x="406" y="82"/>
                </a:lnTo>
                <a:lnTo>
                  <a:pt x="413" y="81"/>
                </a:lnTo>
                <a:lnTo>
                  <a:pt x="420" y="77"/>
                </a:lnTo>
                <a:lnTo>
                  <a:pt x="426" y="71"/>
                </a:lnTo>
                <a:lnTo>
                  <a:pt x="431" y="66"/>
                </a:lnTo>
                <a:lnTo>
                  <a:pt x="435" y="58"/>
                </a:lnTo>
                <a:lnTo>
                  <a:pt x="437" y="51"/>
                </a:lnTo>
                <a:lnTo>
                  <a:pt x="439" y="42"/>
                </a:lnTo>
                <a:lnTo>
                  <a:pt x="439" y="42"/>
                </a:lnTo>
                <a:lnTo>
                  <a:pt x="437" y="34"/>
                </a:lnTo>
                <a:lnTo>
                  <a:pt x="435" y="26"/>
                </a:lnTo>
                <a:lnTo>
                  <a:pt x="431" y="19"/>
                </a:lnTo>
                <a:lnTo>
                  <a:pt x="426" y="13"/>
                </a:lnTo>
                <a:lnTo>
                  <a:pt x="420" y="8"/>
                </a:lnTo>
                <a:lnTo>
                  <a:pt x="413" y="4"/>
                </a:lnTo>
                <a:lnTo>
                  <a:pt x="406" y="2"/>
                </a:lnTo>
                <a:lnTo>
                  <a:pt x="397" y="0"/>
                </a:lnTo>
                <a:lnTo>
                  <a:pt x="397" y="0"/>
                </a:lnTo>
                <a:lnTo>
                  <a:pt x="388" y="2"/>
                </a:lnTo>
                <a:lnTo>
                  <a:pt x="381" y="4"/>
                </a:lnTo>
                <a:lnTo>
                  <a:pt x="374" y="8"/>
                </a:lnTo>
                <a:lnTo>
                  <a:pt x="368" y="13"/>
                </a:lnTo>
                <a:lnTo>
                  <a:pt x="363" y="19"/>
                </a:lnTo>
                <a:lnTo>
                  <a:pt x="359" y="26"/>
                </a:lnTo>
                <a:lnTo>
                  <a:pt x="357" y="34"/>
                </a:lnTo>
                <a:lnTo>
                  <a:pt x="355" y="42"/>
                </a:lnTo>
                <a:lnTo>
                  <a:pt x="355" y="42"/>
                </a:lnTo>
                <a:lnTo>
                  <a:pt x="357" y="51"/>
                </a:lnTo>
                <a:lnTo>
                  <a:pt x="359" y="58"/>
                </a:lnTo>
                <a:lnTo>
                  <a:pt x="363" y="66"/>
                </a:lnTo>
                <a:lnTo>
                  <a:pt x="368" y="71"/>
                </a:lnTo>
                <a:lnTo>
                  <a:pt x="374" y="77"/>
                </a:lnTo>
                <a:lnTo>
                  <a:pt x="381" y="81"/>
                </a:lnTo>
                <a:lnTo>
                  <a:pt x="388" y="82"/>
                </a:lnTo>
                <a:lnTo>
                  <a:pt x="397" y="83"/>
                </a:lnTo>
                <a:lnTo>
                  <a:pt x="397" y="83"/>
                </a:lnTo>
                <a:close/>
                <a:moveTo>
                  <a:pt x="348" y="270"/>
                </a:moveTo>
                <a:lnTo>
                  <a:pt x="289" y="223"/>
                </a:lnTo>
                <a:lnTo>
                  <a:pt x="354" y="152"/>
                </a:lnTo>
                <a:lnTo>
                  <a:pt x="398" y="208"/>
                </a:lnTo>
                <a:lnTo>
                  <a:pt x="398" y="208"/>
                </a:lnTo>
                <a:lnTo>
                  <a:pt x="404" y="215"/>
                </a:lnTo>
                <a:lnTo>
                  <a:pt x="411" y="218"/>
                </a:lnTo>
                <a:lnTo>
                  <a:pt x="418" y="218"/>
                </a:lnTo>
                <a:lnTo>
                  <a:pt x="426" y="217"/>
                </a:lnTo>
                <a:lnTo>
                  <a:pt x="510" y="187"/>
                </a:lnTo>
                <a:lnTo>
                  <a:pt x="510" y="187"/>
                </a:lnTo>
                <a:lnTo>
                  <a:pt x="514" y="186"/>
                </a:lnTo>
                <a:lnTo>
                  <a:pt x="518" y="183"/>
                </a:lnTo>
                <a:lnTo>
                  <a:pt x="522" y="179"/>
                </a:lnTo>
                <a:lnTo>
                  <a:pt x="523" y="175"/>
                </a:lnTo>
                <a:lnTo>
                  <a:pt x="525" y="170"/>
                </a:lnTo>
                <a:lnTo>
                  <a:pt x="525" y="167"/>
                </a:lnTo>
                <a:lnTo>
                  <a:pt x="525" y="162"/>
                </a:lnTo>
                <a:lnTo>
                  <a:pt x="524" y="158"/>
                </a:lnTo>
                <a:lnTo>
                  <a:pt x="524" y="158"/>
                </a:lnTo>
                <a:lnTo>
                  <a:pt x="523" y="153"/>
                </a:lnTo>
                <a:lnTo>
                  <a:pt x="519" y="149"/>
                </a:lnTo>
                <a:lnTo>
                  <a:pt x="517" y="146"/>
                </a:lnTo>
                <a:lnTo>
                  <a:pt x="513" y="144"/>
                </a:lnTo>
                <a:lnTo>
                  <a:pt x="508" y="143"/>
                </a:lnTo>
                <a:lnTo>
                  <a:pt x="504" y="141"/>
                </a:lnTo>
                <a:lnTo>
                  <a:pt x="499" y="141"/>
                </a:lnTo>
                <a:lnTo>
                  <a:pt x="494" y="143"/>
                </a:lnTo>
                <a:lnTo>
                  <a:pt x="426" y="168"/>
                </a:lnTo>
                <a:lnTo>
                  <a:pt x="368" y="94"/>
                </a:lnTo>
                <a:lnTo>
                  <a:pt x="368" y="94"/>
                </a:lnTo>
                <a:lnTo>
                  <a:pt x="364" y="87"/>
                </a:lnTo>
                <a:lnTo>
                  <a:pt x="359" y="82"/>
                </a:lnTo>
                <a:lnTo>
                  <a:pt x="358" y="80"/>
                </a:lnTo>
                <a:lnTo>
                  <a:pt x="357" y="80"/>
                </a:lnTo>
                <a:lnTo>
                  <a:pt x="357" y="80"/>
                </a:lnTo>
                <a:lnTo>
                  <a:pt x="350" y="76"/>
                </a:lnTo>
                <a:lnTo>
                  <a:pt x="343" y="73"/>
                </a:lnTo>
                <a:lnTo>
                  <a:pt x="335" y="72"/>
                </a:lnTo>
                <a:lnTo>
                  <a:pt x="328" y="72"/>
                </a:lnTo>
                <a:lnTo>
                  <a:pt x="320" y="73"/>
                </a:lnTo>
                <a:lnTo>
                  <a:pt x="314" y="76"/>
                </a:lnTo>
                <a:lnTo>
                  <a:pt x="306" y="80"/>
                </a:lnTo>
                <a:lnTo>
                  <a:pt x="301" y="85"/>
                </a:lnTo>
                <a:lnTo>
                  <a:pt x="212" y="184"/>
                </a:lnTo>
                <a:lnTo>
                  <a:pt x="212" y="184"/>
                </a:lnTo>
                <a:lnTo>
                  <a:pt x="207" y="192"/>
                </a:lnTo>
                <a:lnTo>
                  <a:pt x="203" y="199"/>
                </a:lnTo>
                <a:lnTo>
                  <a:pt x="202" y="207"/>
                </a:lnTo>
                <a:lnTo>
                  <a:pt x="202" y="215"/>
                </a:lnTo>
                <a:lnTo>
                  <a:pt x="203" y="222"/>
                </a:lnTo>
                <a:lnTo>
                  <a:pt x="205" y="230"/>
                </a:lnTo>
                <a:lnTo>
                  <a:pt x="209" y="237"/>
                </a:lnTo>
                <a:lnTo>
                  <a:pt x="216" y="243"/>
                </a:lnTo>
                <a:lnTo>
                  <a:pt x="297" y="298"/>
                </a:lnTo>
                <a:lnTo>
                  <a:pt x="260" y="412"/>
                </a:lnTo>
                <a:lnTo>
                  <a:pt x="260" y="412"/>
                </a:lnTo>
                <a:lnTo>
                  <a:pt x="260" y="412"/>
                </a:lnTo>
                <a:lnTo>
                  <a:pt x="260" y="419"/>
                </a:lnTo>
                <a:lnTo>
                  <a:pt x="261" y="426"/>
                </a:lnTo>
                <a:lnTo>
                  <a:pt x="263" y="432"/>
                </a:lnTo>
                <a:lnTo>
                  <a:pt x="268" y="438"/>
                </a:lnTo>
                <a:lnTo>
                  <a:pt x="296" y="463"/>
                </a:lnTo>
                <a:lnTo>
                  <a:pt x="296" y="463"/>
                </a:lnTo>
                <a:lnTo>
                  <a:pt x="301" y="465"/>
                </a:lnTo>
                <a:lnTo>
                  <a:pt x="306" y="468"/>
                </a:lnTo>
                <a:lnTo>
                  <a:pt x="311" y="469"/>
                </a:lnTo>
                <a:lnTo>
                  <a:pt x="316" y="469"/>
                </a:lnTo>
                <a:lnTo>
                  <a:pt x="321" y="469"/>
                </a:lnTo>
                <a:lnTo>
                  <a:pt x="326" y="466"/>
                </a:lnTo>
                <a:lnTo>
                  <a:pt x="331" y="464"/>
                </a:lnTo>
                <a:lnTo>
                  <a:pt x="335" y="460"/>
                </a:lnTo>
                <a:lnTo>
                  <a:pt x="335" y="460"/>
                </a:lnTo>
                <a:lnTo>
                  <a:pt x="338" y="456"/>
                </a:lnTo>
                <a:lnTo>
                  <a:pt x="340" y="451"/>
                </a:lnTo>
                <a:lnTo>
                  <a:pt x="342" y="446"/>
                </a:lnTo>
                <a:lnTo>
                  <a:pt x="342" y="441"/>
                </a:lnTo>
                <a:lnTo>
                  <a:pt x="342" y="435"/>
                </a:lnTo>
                <a:lnTo>
                  <a:pt x="339" y="431"/>
                </a:lnTo>
                <a:lnTo>
                  <a:pt x="336" y="426"/>
                </a:lnTo>
                <a:lnTo>
                  <a:pt x="333" y="422"/>
                </a:lnTo>
                <a:lnTo>
                  <a:pt x="318" y="409"/>
                </a:lnTo>
                <a:lnTo>
                  <a:pt x="355" y="300"/>
                </a:lnTo>
                <a:lnTo>
                  <a:pt x="355" y="300"/>
                </a:lnTo>
                <a:lnTo>
                  <a:pt x="355" y="298"/>
                </a:lnTo>
                <a:lnTo>
                  <a:pt x="355" y="298"/>
                </a:lnTo>
                <a:lnTo>
                  <a:pt x="355" y="298"/>
                </a:lnTo>
                <a:lnTo>
                  <a:pt x="357" y="290"/>
                </a:lnTo>
                <a:lnTo>
                  <a:pt x="355" y="283"/>
                </a:lnTo>
                <a:lnTo>
                  <a:pt x="353" y="276"/>
                </a:lnTo>
                <a:lnTo>
                  <a:pt x="348" y="270"/>
                </a:lnTo>
                <a:lnTo>
                  <a:pt x="348" y="270"/>
                </a:lnTo>
                <a:close/>
                <a:moveTo>
                  <a:pt x="124" y="236"/>
                </a:moveTo>
                <a:lnTo>
                  <a:pt x="124" y="236"/>
                </a:lnTo>
                <a:lnTo>
                  <a:pt x="111" y="237"/>
                </a:lnTo>
                <a:lnTo>
                  <a:pt x="98" y="238"/>
                </a:lnTo>
                <a:lnTo>
                  <a:pt x="87" y="242"/>
                </a:lnTo>
                <a:lnTo>
                  <a:pt x="76" y="246"/>
                </a:lnTo>
                <a:lnTo>
                  <a:pt x="64" y="251"/>
                </a:lnTo>
                <a:lnTo>
                  <a:pt x="54" y="257"/>
                </a:lnTo>
                <a:lnTo>
                  <a:pt x="46" y="265"/>
                </a:lnTo>
                <a:lnTo>
                  <a:pt x="37" y="272"/>
                </a:lnTo>
                <a:lnTo>
                  <a:pt x="29" y="281"/>
                </a:lnTo>
                <a:lnTo>
                  <a:pt x="22" y="290"/>
                </a:lnTo>
                <a:lnTo>
                  <a:pt x="15" y="300"/>
                </a:lnTo>
                <a:lnTo>
                  <a:pt x="10" y="312"/>
                </a:lnTo>
                <a:lnTo>
                  <a:pt x="6" y="323"/>
                </a:lnTo>
                <a:lnTo>
                  <a:pt x="3" y="334"/>
                </a:lnTo>
                <a:lnTo>
                  <a:pt x="1" y="347"/>
                </a:lnTo>
                <a:lnTo>
                  <a:pt x="0" y="359"/>
                </a:lnTo>
                <a:lnTo>
                  <a:pt x="0" y="359"/>
                </a:lnTo>
                <a:lnTo>
                  <a:pt x="1" y="372"/>
                </a:lnTo>
                <a:lnTo>
                  <a:pt x="3" y="385"/>
                </a:lnTo>
                <a:lnTo>
                  <a:pt x="6" y="396"/>
                </a:lnTo>
                <a:lnTo>
                  <a:pt x="10" y="407"/>
                </a:lnTo>
                <a:lnTo>
                  <a:pt x="15" y="419"/>
                </a:lnTo>
                <a:lnTo>
                  <a:pt x="22" y="429"/>
                </a:lnTo>
                <a:lnTo>
                  <a:pt x="29" y="438"/>
                </a:lnTo>
                <a:lnTo>
                  <a:pt x="37" y="446"/>
                </a:lnTo>
                <a:lnTo>
                  <a:pt x="46" y="454"/>
                </a:lnTo>
                <a:lnTo>
                  <a:pt x="54" y="461"/>
                </a:lnTo>
                <a:lnTo>
                  <a:pt x="64" y="468"/>
                </a:lnTo>
                <a:lnTo>
                  <a:pt x="76" y="473"/>
                </a:lnTo>
                <a:lnTo>
                  <a:pt x="87" y="477"/>
                </a:lnTo>
                <a:lnTo>
                  <a:pt x="98" y="480"/>
                </a:lnTo>
                <a:lnTo>
                  <a:pt x="111" y="482"/>
                </a:lnTo>
                <a:lnTo>
                  <a:pt x="124" y="483"/>
                </a:lnTo>
                <a:lnTo>
                  <a:pt x="124" y="483"/>
                </a:lnTo>
                <a:lnTo>
                  <a:pt x="136" y="482"/>
                </a:lnTo>
                <a:lnTo>
                  <a:pt x="149" y="480"/>
                </a:lnTo>
                <a:lnTo>
                  <a:pt x="160" y="477"/>
                </a:lnTo>
                <a:lnTo>
                  <a:pt x="171" y="473"/>
                </a:lnTo>
                <a:lnTo>
                  <a:pt x="183" y="468"/>
                </a:lnTo>
                <a:lnTo>
                  <a:pt x="193" y="461"/>
                </a:lnTo>
                <a:lnTo>
                  <a:pt x="202" y="454"/>
                </a:lnTo>
                <a:lnTo>
                  <a:pt x="211" y="446"/>
                </a:lnTo>
                <a:lnTo>
                  <a:pt x="218" y="438"/>
                </a:lnTo>
                <a:lnTo>
                  <a:pt x="226" y="429"/>
                </a:lnTo>
                <a:lnTo>
                  <a:pt x="232" y="419"/>
                </a:lnTo>
                <a:lnTo>
                  <a:pt x="237" y="407"/>
                </a:lnTo>
                <a:lnTo>
                  <a:pt x="241" y="396"/>
                </a:lnTo>
                <a:lnTo>
                  <a:pt x="245" y="385"/>
                </a:lnTo>
                <a:lnTo>
                  <a:pt x="246" y="372"/>
                </a:lnTo>
                <a:lnTo>
                  <a:pt x="247" y="359"/>
                </a:lnTo>
                <a:lnTo>
                  <a:pt x="247" y="359"/>
                </a:lnTo>
                <a:lnTo>
                  <a:pt x="246" y="347"/>
                </a:lnTo>
                <a:lnTo>
                  <a:pt x="245" y="334"/>
                </a:lnTo>
                <a:lnTo>
                  <a:pt x="241" y="323"/>
                </a:lnTo>
                <a:lnTo>
                  <a:pt x="237" y="312"/>
                </a:lnTo>
                <a:lnTo>
                  <a:pt x="232" y="300"/>
                </a:lnTo>
                <a:lnTo>
                  <a:pt x="226" y="290"/>
                </a:lnTo>
                <a:lnTo>
                  <a:pt x="218" y="281"/>
                </a:lnTo>
                <a:lnTo>
                  <a:pt x="211" y="272"/>
                </a:lnTo>
                <a:lnTo>
                  <a:pt x="202" y="265"/>
                </a:lnTo>
                <a:lnTo>
                  <a:pt x="193" y="257"/>
                </a:lnTo>
                <a:lnTo>
                  <a:pt x="183" y="251"/>
                </a:lnTo>
                <a:lnTo>
                  <a:pt x="171" y="246"/>
                </a:lnTo>
                <a:lnTo>
                  <a:pt x="160" y="242"/>
                </a:lnTo>
                <a:lnTo>
                  <a:pt x="149" y="238"/>
                </a:lnTo>
                <a:lnTo>
                  <a:pt x="136" y="237"/>
                </a:lnTo>
                <a:lnTo>
                  <a:pt x="124" y="236"/>
                </a:lnTo>
                <a:lnTo>
                  <a:pt x="124" y="236"/>
                </a:lnTo>
                <a:close/>
                <a:moveTo>
                  <a:pt x="124" y="454"/>
                </a:moveTo>
                <a:lnTo>
                  <a:pt x="124" y="454"/>
                </a:lnTo>
                <a:lnTo>
                  <a:pt x="114" y="453"/>
                </a:lnTo>
                <a:lnTo>
                  <a:pt x="105" y="451"/>
                </a:lnTo>
                <a:lnTo>
                  <a:pt x="96" y="449"/>
                </a:lnTo>
                <a:lnTo>
                  <a:pt x="87" y="446"/>
                </a:lnTo>
                <a:lnTo>
                  <a:pt x="78" y="443"/>
                </a:lnTo>
                <a:lnTo>
                  <a:pt x="71" y="438"/>
                </a:lnTo>
                <a:lnTo>
                  <a:pt x="64" y="431"/>
                </a:lnTo>
                <a:lnTo>
                  <a:pt x="57" y="426"/>
                </a:lnTo>
                <a:lnTo>
                  <a:pt x="51" y="419"/>
                </a:lnTo>
                <a:lnTo>
                  <a:pt x="46" y="412"/>
                </a:lnTo>
                <a:lnTo>
                  <a:pt x="40" y="404"/>
                </a:lnTo>
                <a:lnTo>
                  <a:pt x="37" y="396"/>
                </a:lnTo>
                <a:lnTo>
                  <a:pt x="34" y="387"/>
                </a:lnTo>
                <a:lnTo>
                  <a:pt x="32" y="378"/>
                </a:lnTo>
                <a:lnTo>
                  <a:pt x="30" y="369"/>
                </a:lnTo>
                <a:lnTo>
                  <a:pt x="29" y="359"/>
                </a:lnTo>
                <a:lnTo>
                  <a:pt x="29" y="359"/>
                </a:lnTo>
                <a:lnTo>
                  <a:pt x="30" y="349"/>
                </a:lnTo>
                <a:lnTo>
                  <a:pt x="32" y="341"/>
                </a:lnTo>
                <a:lnTo>
                  <a:pt x="34" y="332"/>
                </a:lnTo>
                <a:lnTo>
                  <a:pt x="37" y="323"/>
                </a:lnTo>
                <a:lnTo>
                  <a:pt x="40" y="314"/>
                </a:lnTo>
                <a:lnTo>
                  <a:pt x="46" y="306"/>
                </a:lnTo>
                <a:lnTo>
                  <a:pt x="51" y="300"/>
                </a:lnTo>
                <a:lnTo>
                  <a:pt x="57" y="293"/>
                </a:lnTo>
                <a:lnTo>
                  <a:pt x="64" y="286"/>
                </a:lnTo>
                <a:lnTo>
                  <a:pt x="71" y="281"/>
                </a:lnTo>
                <a:lnTo>
                  <a:pt x="78" y="276"/>
                </a:lnTo>
                <a:lnTo>
                  <a:pt x="87" y="272"/>
                </a:lnTo>
                <a:lnTo>
                  <a:pt x="96" y="270"/>
                </a:lnTo>
                <a:lnTo>
                  <a:pt x="105" y="267"/>
                </a:lnTo>
                <a:lnTo>
                  <a:pt x="114" y="266"/>
                </a:lnTo>
                <a:lnTo>
                  <a:pt x="124" y="265"/>
                </a:lnTo>
                <a:lnTo>
                  <a:pt x="124" y="265"/>
                </a:lnTo>
                <a:lnTo>
                  <a:pt x="134" y="266"/>
                </a:lnTo>
                <a:lnTo>
                  <a:pt x="142" y="267"/>
                </a:lnTo>
                <a:lnTo>
                  <a:pt x="151" y="270"/>
                </a:lnTo>
                <a:lnTo>
                  <a:pt x="160" y="272"/>
                </a:lnTo>
                <a:lnTo>
                  <a:pt x="169" y="276"/>
                </a:lnTo>
                <a:lnTo>
                  <a:pt x="177" y="281"/>
                </a:lnTo>
                <a:lnTo>
                  <a:pt x="183" y="286"/>
                </a:lnTo>
                <a:lnTo>
                  <a:pt x="190" y="293"/>
                </a:lnTo>
                <a:lnTo>
                  <a:pt x="197" y="300"/>
                </a:lnTo>
                <a:lnTo>
                  <a:pt x="202" y="306"/>
                </a:lnTo>
                <a:lnTo>
                  <a:pt x="207" y="314"/>
                </a:lnTo>
                <a:lnTo>
                  <a:pt x="211" y="323"/>
                </a:lnTo>
                <a:lnTo>
                  <a:pt x="213" y="332"/>
                </a:lnTo>
                <a:lnTo>
                  <a:pt x="216" y="341"/>
                </a:lnTo>
                <a:lnTo>
                  <a:pt x="217" y="349"/>
                </a:lnTo>
                <a:lnTo>
                  <a:pt x="218" y="359"/>
                </a:lnTo>
                <a:lnTo>
                  <a:pt x="218" y="359"/>
                </a:lnTo>
                <a:lnTo>
                  <a:pt x="217" y="369"/>
                </a:lnTo>
                <a:lnTo>
                  <a:pt x="216" y="378"/>
                </a:lnTo>
                <a:lnTo>
                  <a:pt x="213" y="387"/>
                </a:lnTo>
                <a:lnTo>
                  <a:pt x="211" y="396"/>
                </a:lnTo>
                <a:lnTo>
                  <a:pt x="207" y="404"/>
                </a:lnTo>
                <a:lnTo>
                  <a:pt x="202" y="412"/>
                </a:lnTo>
                <a:lnTo>
                  <a:pt x="197" y="419"/>
                </a:lnTo>
                <a:lnTo>
                  <a:pt x="190" y="426"/>
                </a:lnTo>
                <a:lnTo>
                  <a:pt x="183" y="431"/>
                </a:lnTo>
                <a:lnTo>
                  <a:pt x="177" y="438"/>
                </a:lnTo>
                <a:lnTo>
                  <a:pt x="169" y="443"/>
                </a:lnTo>
                <a:lnTo>
                  <a:pt x="160" y="446"/>
                </a:lnTo>
                <a:lnTo>
                  <a:pt x="151" y="449"/>
                </a:lnTo>
                <a:lnTo>
                  <a:pt x="142" y="451"/>
                </a:lnTo>
                <a:lnTo>
                  <a:pt x="134" y="453"/>
                </a:lnTo>
                <a:lnTo>
                  <a:pt x="124" y="454"/>
                </a:lnTo>
                <a:lnTo>
                  <a:pt x="124" y="454"/>
                </a:lnTo>
                <a:close/>
                <a:moveTo>
                  <a:pt x="496" y="236"/>
                </a:moveTo>
                <a:lnTo>
                  <a:pt x="496" y="236"/>
                </a:lnTo>
                <a:lnTo>
                  <a:pt x="484" y="237"/>
                </a:lnTo>
                <a:lnTo>
                  <a:pt x="471" y="238"/>
                </a:lnTo>
                <a:lnTo>
                  <a:pt x="460" y="242"/>
                </a:lnTo>
                <a:lnTo>
                  <a:pt x="449" y="246"/>
                </a:lnTo>
                <a:lnTo>
                  <a:pt x="437" y="251"/>
                </a:lnTo>
                <a:lnTo>
                  <a:pt x="427" y="257"/>
                </a:lnTo>
                <a:lnTo>
                  <a:pt x="418" y="265"/>
                </a:lnTo>
                <a:lnTo>
                  <a:pt x="410" y="272"/>
                </a:lnTo>
                <a:lnTo>
                  <a:pt x="401" y="281"/>
                </a:lnTo>
                <a:lnTo>
                  <a:pt x="394" y="290"/>
                </a:lnTo>
                <a:lnTo>
                  <a:pt x="388" y="300"/>
                </a:lnTo>
                <a:lnTo>
                  <a:pt x="383" y="312"/>
                </a:lnTo>
                <a:lnTo>
                  <a:pt x="378" y="323"/>
                </a:lnTo>
                <a:lnTo>
                  <a:pt x="376" y="334"/>
                </a:lnTo>
                <a:lnTo>
                  <a:pt x="374" y="347"/>
                </a:lnTo>
                <a:lnTo>
                  <a:pt x="373" y="359"/>
                </a:lnTo>
                <a:lnTo>
                  <a:pt x="373" y="359"/>
                </a:lnTo>
                <a:lnTo>
                  <a:pt x="374" y="372"/>
                </a:lnTo>
                <a:lnTo>
                  <a:pt x="376" y="385"/>
                </a:lnTo>
                <a:lnTo>
                  <a:pt x="378" y="396"/>
                </a:lnTo>
                <a:lnTo>
                  <a:pt x="383" y="407"/>
                </a:lnTo>
                <a:lnTo>
                  <a:pt x="388" y="419"/>
                </a:lnTo>
                <a:lnTo>
                  <a:pt x="394" y="429"/>
                </a:lnTo>
                <a:lnTo>
                  <a:pt x="401" y="438"/>
                </a:lnTo>
                <a:lnTo>
                  <a:pt x="410" y="446"/>
                </a:lnTo>
                <a:lnTo>
                  <a:pt x="418" y="454"/>
                </a:lnTo>
                <a:lnTo>
                  <a:pt x="427" y="461"/>
                </a:lnTo>
                <a:lnTo>
                  <a:pt x="437" y="468"/>
                </a:lnTo>
                <a:lnTo>
                  <a:pt x="449" y="473"/>
                </a:lnTo>
                <a:lnTo>
                  <a:pt x="460" y="477"/>
                </a:lnTo>
                <a:lnTo>
                  <a:pt x="471" y="480"/>
                </a:lnTo>
                <a:lnTo>
                  <a:pt x="484" y="482"/>
                </a:lnTo>
                <a:lnTo>
                  <a:pt x="496" y="483"/>
                </a:lnTo>
                <a:lnTo>
                  <a:pt x="496" y="483"/>
                </a:lnTo>
                <a:lnTo>
                  <a:pt x="509" y="482"/>
                </a:lnTo>
                <a:lnTo>
                  <a:pt x="522" y="480"/>
                </a:lnTo>
                <a:lnTo>
                  <a:pt x="533" y="477"/>
                </a:lnTo>
                <a:lnTo>
                  <a:pt x="544" y="473"/>
                </a:lnTo>
                <a:lnTo>
                  <a:pt x="554" y="468"/>
                </a:lnTo>
                <a:lnTo>
                  <a:pt x="566" y="461"/>
                </a:lnTo>
                <a:lnTo>
                  <a:pt x="575" y="454"/>
                </a:lnTo>
                <a:lnTo>
                  <a:pt x="583" y="446"/>
                </a:lnTo>
                <a:lnTo>
                  <a:pt x="591" y="438"/>
                </a:lnTo>
                <a:lnTo>
                  <a:pt x="598" y="429"/>
                </a:lnTo>
                <a:lnTo>
                  <a:pt x="605" y="419"/>
                </a:lnTo>
                <a:lnTo>
                  <a:pt x="610" y="407"/>
                </a:lnTo>
                <a:lnTo>
                  <a:pt x="614" y="396"/>
                </a:lnTo>
                <a:lnTo>
                  <a:pt x="617" y="385"/>
                </a:lnTo>
                <a:lnTo>
                  <a:pt x="619" y="372"/>
                </a:lnTo>
                <a:lnTo>
                  <a:pt x="620" y="359"/>
                </a:lnTo>
                <a:lnTo>
                  <a:pt x="620" y="359"/>
                </a:lnTo>
                <a:lnTo>
                  <a:pt x="619" y="347"/>
                </a:lnTo>
                <a:lnTo>
                  <a:pt x="617" y="334"/>
                </a:lnTo>
                <a:lnTo>
                  <a:pt x="614" y="323"/>
                </a:lnTo>
                <a:lnTo>
                  <a:pt x="610" y="312"/>
                </a:lnTo>
                <a:lnTo>
                  <a:pt x="605" y="300"/>
                </a:lnTo>
                <a:lnTo>
                  <a:pt x="598" y="290"/>
                </a:lnTo>
                <a:lnTo>
                  <a:pt x="591" y="281"/>
                </a:lnTo>
                <a:lnTo>
                  <a:pt x="583" y="272"/>
                </a:lnTo>
                <a:lnTo>
                  <a:pt x="575" y="265"/>
                </a:lnTo>
                <a:lnTo>
                  <a:pt x="566" y="257"/>
                </a:lnTo>
                <a:lnTo>
                  <a:pt x="554" y="251"/>
                </a:lnTo>
                <a:lnTo>
                  <a:pt x="544" y="246"/>
                </a:lnTo>
                <a:lnTo>
                  <a:pt x="533" y="242"/>
                </a:lnTo>
                <a:lnTo>
                  <a:pt x="522" y="238"/>
                </a:lnTo>
                <a:lnTo>
                  <a:pt x="509" y="237"/>
                </a:lnTo>
                <a:lnTo>
                  <a:pt x="496" y="236"/>
                </a:lnTo>
                <a:lnTo>
                  <a:pt x="496" y="236"/>
                </a:lnTo>
                <a:close/>
                <a:moveTo>
                  <a:pt x="496" y="454"/>
                </a:moveTo>
                <a:lnTo>
                  <a:pt x="496" y="454"/>
                </a:lnTo>
                <a:lnTo>
                  <a:pt x="486" y="453"/>
                </a:lnTo>
                <a:lnTo>
                  <a:pt x="478" y="451"/>
                </a:lnTo>
                <a:lnTo>
                  <a:pt x="469" y="449"/>
                </a:lnTo>
                <a:lnTo>
                  <a:pt x="460" y="446"/>
                </a:lnTo>
                <a:lnTo>
                  <a:pt x="451" y="443"/>
                </a:lnTo>
                <a:lnTo>
                  <a:pt x="444" y="438"/>
                </a:lnTo>
                <a:lnTo>
                  <a:pt x="436" y="431"/>
                </a:lnTo>
                <a:lnTo>
                  <a:pt x="430" y="426"/>
                </a:lnTo>
                <a:lnTo>
                  <a:pt x="423" y="419"/>
                </a:lnTo>
                <a:lnTo>
                  <a:pt x="418" y="412"/>
                </a:lnTo>
                <a:lnTo>
                  <a:pt x="413" y="404"/>
                </a:lnTo>
                <a:lnTo>
                  <a:pt x="410" y="396"/>
                </a:lnTo>
                <a:lnTo>
                  <a:pt x="407" y="387"/>
                </a:lnTo>
                <a:lnTo>
                  <a:pt x="404" y="378"/>
                </a:lnTo>
                <a:lnTo>
                  <a:pt x="403" y="369"/>
                </a:lnTo>
                <a:lnTo>
                  <a:pt x="402" y="359"/>
                </a:lnTo>
                <a:lnTo>
                  <a:pt x="402" y="359"/>
                </a:lnTo>
                <a:lnTo>
                  <a:pt x="403" y="349"/>
                </a:lnTo>
                <a:lnTo>
                  <a:pt x="404" y="341"/>
                </a:lnTo>
                <a:lnTo>
                  <a:pt x="407" y="332"/>
                </a:lnTo>
                <a:lnTo>
                  <a:pt x="410" y="323"/>
                </a:lnTo>
                <a:lnTo>
                  <a:pt x="413" y="314"/>
                </a:lnTo>
                <a:lnTo>
                  <a:pt x="418" y="306"/>
                </a:lnTo>
                <a:lnTo>
                  <a:pt x="423" y="300"/>
                </a:lnTo>
                <a:lnTo>
                  <a:pt x="430" y="293"/>
                </a:lnTo>
                <a:lnTo>
                  <a:pt x="436" y="286"/>
                </a:lnTo>
                <a:lnTo>
                  <a:pt x="444" y="281"/>
                </a:lnTo>
                <a:lnTo>
                  <a:pt x="451" y="276"/>
                </a:lnTo>
                <a:lnTo>
                  <a:pt x="460" y="272"/>
                </a:lnTo>
                <a:lnTo>
                  <a:pt x="469" y="270"/>
                </a:lnTo>
                <a:lnTo>
                  <a:pt x="478" y="267"/>
                </a:lnTo>
                <a:lnTo>
                  <a:pt x="486" y="266"/>
                </a:lnTo>
                <a:lnTo>
                  <a:pt x="496" y="265"/>
                </a:lnTo>
                <a:lnTo>
                  <a:pt x="496" y="265"/>
                </a:lnTo>
                <a:lnTo>
                  <a:pt x="505" y="266"/>
                </a:lnTo>
                <a:lnTo>
                  <a:pt x="515" y="267"/>
                </a:lnTo>
                <a:lnTo>
                  <a:pt x="524" y="270"/>
                </a:lnTo>
                <a:lnTo>
                  <a:pt x="533" y="272"/>
                </a:lnTo>
                <a:lnTo>
                  <a:pt x="541" y="276"/>
                </a:lnTo>
                <a:lnTo>
                  <a:pt x="549" y="281"/>
                </a:lnTo>
                <a:lnTo>
                  <a:pt x="556" y="286"/>
                </a:lnTo>
                <a:lnTo>
                  <a:pt x="563" y="293"/>
                </a:lnTo>
                <a:lnTo>
                  <a:pt x="568" y="300"/>
                </a:lnTo>
                <a:lnTo>
                  <a:pt x="575" y="306"/>
                </a:lnTo>
                <a:lnTo>
                  <a:pt x="578" y="314"/>
                </a:lnTo>
                <a:lnTo>
                  <a:pt x="583" y="323"/>
                </a:lnTo>
                <a:lnTo>
                  <a:pt x="586" y="332"/>
                </a:lnTo>
                <a:lnTo>
                  <a:pt x="588" y="341"/>
                </a:lnTo>
                <a:lnTo>
                  <a:pt x="590" y="349"/>
                </a:lnTo>
                <a:lnTo>
                  <a:pt x="590" y="359"/>
                </a:lnTo>
                <a:lnTo>
                  <a:pt x="590" y="359"/>
                </a:lnTo>
                <a:lnTo>
                  <a:pt x="590" y="369"/>
                </a:lnTo>
                <a:lnTo>
                  <a:pt x="588" y="378"/>
                </a:lnTo>
                <a:lnTo>
                  <a:pt x="586" y="387"/>
                </a:lnTo>
                <a:lnTo>
                  <a:pt x="583" y="396"/>
                </a:lnTo>
                <a:lnTo>
                  <a:pt x="578" y="404"/>
                </a:lnTo>
                <a:lnTo>
                  <a:pt x="575" y="412"/>
                </a:lnTo>
                <a:lnTo>
                  <a:pt x="568" y="419"/>
                </a:lnTo>
                <a:lnTo>
                  <a:pt x="563" y="426"/>
                </a:lnTo>
                <a:lnTo>
                  <a:pt x="556" y="431"/>
                </a:lnTo>
                <a:lnTo>
                  <a:pt x="549" y="438"/>
                </a:lnTo>
                <a:lnTo>
                  <a:pt x="541" y="443"/>
                </a:lnTo>
                <a:lnTo>
                  <a:pt x="533" y="446"/>
                </a:lnTo>
                <a:lnTo>
                  <a:pt x="524" y="449"/>
                </a:lnTo>
                <a:lnTo>
                  <a:pt x="515" y="451"/>
                </a:lnTo>
                <a:lnTo>
                  <a:pt x="505" y="453"/>
                </a:lnTo>
                <a:lnTo>
                  <a:pt x="496" y="454"/>
                </a:lnTo>
                <a:lnTo>
                  <a:pt x="496" y="454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9" name="Freeform 12"/>
          <p:cNvSpPr/>
          <p:nvPr/>
        </p:nvSpPr>
        <p:spPr bwMode="auto">
          <a:xfrm>
            <a:off x="7769552" y="4438514"/>
            <a:ext cx="407424" cy="337129"/>
          </a:xfrm>
          <a:custGeom>
            <a:avLst/>
            <a:gdLst>
              <a:gd name="T0" fmla="*/ 527 w 851"/>
              <a:gd name="T1" fmla="*/ 282 h 706"/>
              <a:gd name="T2" fmla="*/ 307 w 851"/>
              <a:gd name="T3" fmla="*/ 0 h 706"/>
              <a:gd name="T4" fmla="*/ 246 w 851"/>
              <a:gd name="T5" fmla="*/ 0 h 706"/>
              <a:gd name="T6" fmla="*/ 358 w 851"/>
              <a:gd name="T7" fmla="*/ 297 h 706"/>
              <a:gd name="T8" fmla="*/ 127 w 851"/>
              <a:gd name="T9" fmla="*/ 317 h 706"/>
              <a:gd name="T10" fmla="*/ 41 w 851"/>
              <a:gd name="T11" fmla="*/ 231 h 706"/>
              <a:gd name="T12" fmla="*/ 0 w 851"/>
              <a:gd name="T13" fmla="*/ 231 h 706"/>
              <a:gd name="T14" fmla="*/ 36 w 851"/>
              <a:gd name="T15" fmla="*/ 353 h 706"/>
              <a:gd name="T16" fmla="*/ 0 w 851"/>
              <a:gd name="T17" fmla="*/ 474 h 706"/>
              <a:gd name="T18" fmla="*/ 41 w 851"/>
              <a:gd name="T19" fmla="*/ 474 h 706"/>
              <a:gd name="T20" fmla="*/ 127 w 851"/>
              <a:gd name="T21" fmla="*/ 390 h 706"/>
              <a:gd name="T22" fmla="*/ 358 w 851"/>
              <a:gd name="T23" fmla="*/ 409 h 706"/>
              <a:gd name="T24" fmla="*/ 246 w 851"/>
              <a:gd name="T25" fmla="*/ 706 h 706"/>
              <a:gd name="T26" fmla="*/ 307 w 851"/>
              <a:gd name="T27" fmla="*/ 706 h 706"/>
              <a:gd name="T28" fmla="*/ 527 w 851"/>
              <a:gd name="T29" fmla="*/ 425 h 706"/>
              <a:gd name="T30" fmla="*/ 527 w 851"/>
              <a:gd name="T31" fmla="*/ 425 h 706"/>
              <a:gd name="T32" fmla="*/ 571 w 851"/>
              <a:gd name="T33" fmla="*/ 425 h 706"/>
              <a:gd name="T34" fmla="*/ 610 w 851"/>
              <a:gd name="T35" fmla="*/ 423 h 706"/>
              <a:gd name="T36" fmla="*/ 646 w 851"/>
              <a:gd name="T37" fmla="*/ 420 h 706"/>
              <a:gd name="T38" fmla="*/ 680 w 851"/>
              <a:gd name="T39" fmla="*/ 416 h 706"/>
              <a:gd name="T40" fmla="*/ 709 w 851"/>
              <a:gd name="T41" fmla="*/ 411 h 706"/>
              <a:gd name="T42" fmla="*/ 736 w 851"/>
              <a:gd name="T43" fmla="*/ 405 h 706"/>
              <a:gd name="T44" fmla="*/ 760 w 851"/>
              <a:gd name="T45" fmla="*/ 398 h 706"/>
              <a:gd name="T46" fmla="*/ 780 w 851"/>
              <a:gd name="T47" fmla="*/ 391 h 706"/>
              <a:gd name="T48" fmla="*/ 798 w 851"/>
              <a:gd name="T49" fmla="*/ 384 h 706"/>
              <a:gd name="T50" fmla="*/ 812 w 851"/>
              <a:gd name="T51" fmla="*/ 377 h 706"/>
              <a:gd name="T52" fmla="*/ 834 w 851"/>
              <a:gd name="T53" fmla="*/ 366 h 706"/>
              <a:gd name="T54" fmla="*/ 847 w 851"/>
              <a:gd name="T55" fmla="*/ 356 h 706"/>
              <a:gd name="T56" fmla="*/ 851 w 851"/>
              <a:gd name="T57" fmla="*/ 353 h 706"/>
              <a:gd name="T58" fmla="*/ 851 w 851"/>
              <a:gd name="T59" fmla="*/ 353 h 706"/>
              <a:gd name="T60" fmla="*/ 847 w 851"/>
              <a:gd name="T61" fmla="*/ 350 h 706"/>
              <a:gd name="T62" fmla="*/ 834 w 851"/>
              <a:gd name="T63" fmla="*/ 341 h 706"/>
              <a:gd name="T64" fmla="*/ 812 w 851"/>
              <a:gd name="T65" fmla="*/ 328 h 706"/>
              <a:gd name="T66" fmla="*/ 798 w 851"/>
              <a:gd name="T67" fmla="*/ 321 h 706"/>
              <a:gd name="T68" fmla="*/ 780 w 851"/>
              <a:gd name="T69" fmla="*/ 314 h 706"/>
              <a:gd name="T70" fmla="*/ 760 w 851"/>
              <a:gd name="T71" fmla="*/ 307 h 706"/>
              <a:gd name="T72" fmla="*/ 736 w 851"/>
              <a:gd name="T73" fmla="*/ 301 h 706"/>
              <a:gd name="T74" fmla="*/ 709 w 851"/>
              <a:gd name="T75" fmla="*/ 294 h 706"/>
              <a:gd name="T76" fmla="*/ 680 w 851"/>
              <a:gd name="T77" fmla="*/ 290 h 706"/>
              <a:gd name="T78" fmla="*/ 646 w 851"/>
              <a:gd name="T79" fmla="*/ 286 h 706"/>
              <a:gd name="T80" fmla="*/ 610 w 851"/>
              <a:gd name="T81" fmla="*/ 283 h 706"/>
              <a:gd name="T82" fmla="*/ 571 w 851"/>
              <a:gd name="T83" fmla="*/ 282 h 706"/>
              <a:gd name="T84" fmla="*/ 527 w 851"/>
              <a:gd name="T85" fmla="*/ 282 h 706"/>
              <a:gd name="T86" fmla="*/ 527 w 851"/>
              <a:gd name="T87" fmla="*/ 282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1" h="706">
                <a:moveTo>
                  <a:pt x="527" y="282"/>
                </a:moveTo>
                <a:lnTo>
                  <a:pt x="307" y="0"/>
                </a:lnTo>
                <a:lnTo>
                  <a:pt x="246" y="0"/>
                </a:lnTo>
                <a:lnTo>
                  <a:pt x="358" y="297"/>
                </a:lnTo>
                <a:lnTo>
                  <a:pt x="127" y="317"/>
                </a:lnTo>
                <a:lnTo>
                  <a:pt x="41" y="231"/>
                </a:lnTo>
                <a:lnTo>
                  <a:pt x="0" y="231"/>
                </a:lnTo>
                <a:lnTo>
                  <a:pt x="36" y="353"/>
                </a:lnTo>
                <a:lnTo>
                  <a:pt x="0" y="474"/>
                </a:lnTo>
                <a:lnTo>
                  <a:pt x="41" y="474"/>
                </a:lnTo>
                <a:lnTo>
                  <a:pt x="127" y="390"/>
                </a:lnTo>
                <a:lnTo>
                  <a:pt x="358" y="409"/>
                </a:lnTo>
                <a:lnTo>
                  <a:pt x="246" y="706"/>
                </a:lnTo>
                <a:lnTo>
                  <a:pt x="307" y="706"/>
                </a:lnTo>
                <a:lnTo>
                  <a:pt x="527" y="425"/>
                </a:lnTo>
                <a:lnTo>
                  <a:pt x="527" y="425"/>
                </a:lnTo>
                <a:lnTo>
                  <a:pt x="571" y="425"/>
                </a:lnTo>
                <a:lnTo>
                  <a:pt x="610" y="423"/>
                </a:lnTo>
                <a:lnTo>
                  <a:pt x="646" y="420"/>
                </a:lnTo>
                <a:lnTo>
                  <a:pt x="680" y="416"/>
                </a:lnTo>
                <a:lnTo>
                  <a:pt x="709" y="411"/>
                </a:lnTo>
                <a:lnTo>
                  <a:pt x="736" y="405"/>
                </a:lnTo>
                <a:lnTo>
                  <a:pt x="760" y="398"/>
                </a:lnTo>
                <a:lnTo>
                  <a:pt x="780" y="391"/>
                </a:lnTo>
                <a:lnTo>
                  <a:pt x="798" y="384"/>
                </a:lnTo>
                <a:lnTo>
                  <a:pt x="812" y="377"/>
                </a:lnTo>
                <a:lnTo>
                  <a:pt x="834" y="366"/>
                </a:lnTo>
                <a:lnTo>
                  <a:pt x="847" y="356"/>
                </a:lnTo>
                <a:lnTo>
                  <a:pt x="851" y="353"/>
                </a:lnTo>
                <a:lnTo>
                  <a:pt x="851" y="353"/>
                </a:lnTo>
                <a:lnTo>
                  <a:pt x="847" y="350"/>
                </a:lnTo>
                <a:lnTo>
                  <a:pt x="834" y="341"/>
                </a:lnTo>
                <a:lnTo>
                  <a:pt x="812" y="328"/>
                </a:lnTo>
                <a:lnTo>
                  <a:pt x="798" y="321"/>
                </a:lnTo>
                <a:lnTo>
                  <a:pt x="780" y="314"/>
                </a:lnTo>
                <a:lnTo>
                  <a:pt x="760" y="307"/>
                </a:lnTo>
                <a:lnTo>
                  <a:pt x="736" y="301"/>
                </a:lnTo>
                <a:lnTo>
                  <a:pt x="709" y="294"/>
                </a:lnTo>
                <a:lnTo>
                  <a:pt x="680" y="290"/>
                </a:lnTo>
                <a:lnTo>
                  <a:pt x="646" y="286"/>
                </a:lnTo>
                <a:lnTo>
                  <a:pt x="610" y="283"/>
                </a:lnTo>
                <a:lnTo>
                  <a:pt x="571" y="282"/>
                </a:lnTo>
                <a:lnTo>
                  <a:pt x="527" y="282"/>
                </a:lnTo>
                <a:lnTo>
                  <a:pt x="527" y="282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FF8500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045350" y="1898451"/>
            <a:ext cx="469791" cy="258650"/>
            <a:chOff x="4256088" y="117475"/>
            <a:chExt cx="565150" cy="311151"/>
          </a:xfrm>
          <a:solidFill>
            <a:srgbClr val="C8161D"/>
          </a:solidFill>
        </p:grpSpPr>
        <p:sp>
          <p:nvSpPr>
            <p:cNvPr id="65" name="Freeform 28"/>
            <p:cNvSpPr>
              <a:spLocks noEditPoints="1"/>
            </p:cNvSpPr>
            <p:nvPr/>
          </p:nvSpPr>
          <p:spPr bwMode="auto">
            <a:xfrm>
              <a:off x="4256088" y="117475"/>
              <a:ext cx="565150" cy="282575"/>
            </a:xfrm>
            <a:custGeom>
              <a:avLst/>
              <a:gdLst>
                <a:gd name="T0" fmla="*/ 1064 w 1068"/>
                <a:gd name="T1" fmla="*/ 441 h 534"/>
                <a:gd name="T2" fmla="*/ 1043 w 1068"/>
                <a:gd name="T3" fmla="*/ 426 h 534"/>
                <a:gd name="T4" fmla="*/ 1036 w 1068"/>
                <a:gd name="T5" fmla="*/ 426 h 534"/>
                <a:gd name="T6" fmla="*/ 1005 w 1068"/>
                <a:gd name="T7" fmla="*/ 332 h 534"/>
                <a:gd name="T8" fmla="*/ 970 w 1068"/>
                <a:gd name="T9" fmla="*/ 279 h 534"/>
                <a:gd name="T10" fmla="*/ 918 w 1068"/>
                <a:gd name="T11" fmla="*/ 237 h 534"/>
                <a:gd name="T12" fmla="*/ 875 w 1068"/>
                <a:gd name="T13" fmla="*/ 195 h 534"/>
                <a:gd name="T14" fmla="*/ 807 w 1068"/>
                <a:gd name="T15" fmla="*/ 102 h 534"/>
                <a:gd name="T16" fmla="*/ 723 w 1068"/>
                <a:gd name="T17" fmla="*/ 39 h 534"/>
                <a:gd name="T18" fmla="*/ 627 w 1068"/>
                <a:gd name="T19" fmla="*/ 5 h 534"/>
                <a:gd name="T20" fmla="*/ 524 w 1068"/>
                <a:gd name="T21" fmla="*/ 1 h 534"/>
                <a:gd name="T22" fmla="*/ 424 w 1068"/>
                <a:gd name="T23" fmla="*/ 26 h 534"/>
                <a:gd name="T24" fmla="*/ 331 w 1068"/>
                <a:gd name="T25" fmla="*/ 78 h 534"/>
                <a:gd name="T26" fmla="*/ 253 w 1068"/>
                <a:gd name="T27" fmla="*/ 157 h 534"/>
                <a:gd name="T28" fmla="*/ 208 w 1068"/>
                <a:gd name="T29" fmla="*/ 234 h 534"/>
                <a:gd name="T30" fmla="*/ 152 w 1068"/>
                <a:gd name="T31" fmla="*/ 241 h 534"/>
                <a:gd name="T32" fmla="*/ 105 w 1068"/>
                <a:gd name="T33" fmla="*/ 262 h 534"/>
                <a:gd name="T34" fmla="*/ 54 w 1068"/>
                <a:gd name="T35" fmla="*/ 312 h 534"/>
                <a:gd name="T36" fmla="*/ 14 w 1068"/>
                <a:gd name="T37" fmla="*/ 405 h 534"/>
                <a:gd name="T38" fmla="*/ 0 w 1068"/>
                <a:gd name="T39" fmla="*/ 508 h 534"/>
                <a:gd name="T40" fmla="*/ 135 w 1068"/>
                <a:gd name="T41" fmla="*/ 521 h 534"/>
                <a:gd name="T42" fmla="*/ 126 w 1068"/>
                <a:gd name="T43" fmla="*/ 478 h 534"/>
                <a:gd name="T44" fmla="*/ 138 w 1068"/>
                <a:gd name="T45" fmla="*/ 426 h 534"/>
                <a:gd name="T46" fmla="*/ 167 w 1068"/>
                <a:gd name="T47" fmla="*/ 385 h 534"/>
                <a:gd name="T48" fmla="*/ 211 w 1068"/>
                <a:gd name="T49" fmla="*/ 357 h 534"/>
                <a:gd name="T50" fmla="*/ 262 w 1068"/>
                <a:gd name="T51" fmla="*/ 347 h 534"/>
                <a:gd name="T52" fmla="*/ 303 w 1068"/>
                <a:gd name="T53" fmla="*/ 353 h 534"/>
                <a:gd name="T54" fmla="*/ 349 w 1068"/>
                <a:gd name="T55" fmla="*/ 377 h 534"/>
                <a:gd name="T56" fmla="*/ 383 w 1068"/>
                <a:gd name="T57" fmla="*/ 415 h 534"/>
                <a:gd name="T58" fmla="*/ 398 w 1068"/>
                <a:gd name="T59" fmla="*/ 464 h 534"/>
                <a:gd name="T60" fmla="*/ 396 w 1068"/>
                <a:gd name="T61" fmla="*/ 507 h 534"/>
                <a:gd name="T62" fmla="*/ 722 w 1068"/>
                <a:gd name="T63" fmla="*/ 534 h 534"/>
                <a:gd name="T64" fmla="*/ 708 w 1068"/>
                <a:gd name="T65" fmla="*/ 478 h 534"/>
                <a:gd name="T66" fmla="*/ 715 w 1068"/>
                <a:gd name="T67" fmla="*/ 438 h 534"/>
                <a:gd name="T68" fmla="*/ 739 w 1068"/>
                <a:gd name="T69" fmla="*/ 394 h 534"/>
                <a:gd name="T70" fmla="*/ 779 w 1068"/>
                <a:gd name="T71" fmla="*/ 363 h 534"/>
                <a:gd name="T72" fmla="*/ 831 w 1068"/>
                <a:gd name="T73" fmla="*/ 347 h 534"/>
                <a:gd name="T74" fmla="*/ 871 w 1068"/>
                <a:gd name="T75" fmla="*/ 349 h 534"/>
                <a:gd name="T76" fmla="*/ 917 w 1068"/>
                <a:gd name="T77" fmla="*/ 367 h 534"/>
                <a:gd name="T78" fmla="*/ 953 w 1068"/>
                <a:gd name="T79" fmla="*/ 399 h 534"/>
                <a:gd name="T80" fmla="*/ 976 w 1068"/>
                <a:gd name="T81" fmla="*/ 441 h 534"/>
                <a:gd name="T82" fmla="*/ 981 w 1068"/>
                <a:gd name="T83" fmla="*/ 476 h 534"/>
                <a:gd name="T84" fmla="*/ 980 w 1068"/>
                <a:gd name="T85" fmla="*/ 492 h 534"/>
                <a:gd name="T86" fmla="*/ 1040 w 1068"/>
                <a:gd name="T87" fmla="*/ 534 h 534"/>
                <a:gd name="T88" fmla="*/ 1050 w 1068"/>
                <a:gd name="T89" fmla="*/ 518 h 534"/>
                <a:gd name="T90" fmla="*/ 1067 w 1068"/>
                <a:gd name="T91" fmla="*/ 496 h 534"/>
                <a:gd name="T92" fmla="*/ 530 w 1068"/>
                <a:gd name="T93" fmla="*/ 258 h 534"/>
                <a:gd name="T94" fmla="*/ 286 w 1068"/>
                <a:gd name="T95" fmla="*/ 255 h 534"/>
                <a:gd name="T96" fmla="*/ 306 w 1068"/>
                <a:gd name="T97" fmla="*/ 195 h 534"/>
                <a:gd name="T98" fmla="*/ 356 w 1068"/>
                <a:gd name="T99" fmla="*/ 137 h 534"/>
                <a:gd name="T100" fmla="*/ 433 w 1068"/>
                <a:gd name="T101" fmla="*/ 94 h 534"/>
                <a:gd name="T102" fmla="*/ 530 w 1068"/>
                <a:gd name="T103" fmla="*/ 73 h 534"/>
                <a:gd name="T104" fmla="*/ 589 w 1068"/>
                <a:gd name="T105" fmla="*/ 74 h 534"/>
                <a:gd name="T106" fmla="*/ 679 w 1068"/>
                <a:gd name="T107" fmla="*/ 98 h 534"/>
                <a:gd name="T108" fmla="*/ 750 w 1068"/>
                <a:gd name="T109" fmla="*/ 143 h 534"/>
                <a:gd name="T110" fmla="*/ 796 w 1068"/>
                <a:gd name="T111" fmla="*/ 199 h 534"/>
                <a:gd name="T112" fmla="*/ 816 w 1068"/>
                <a:gd name="T113" fmla="*/ 25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8" y="258"/>
                  </a:lnTo>
                  <a:lnTo>
                    <a:pt x="286" y="255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66" name="Freeform 29"/>
            <p:cNvSpPr>
              <a:spLocks noEditPoints="1"/>
            </p:cNvSpPr>
            <p:nvPr/>
          </p:nvSpPr>
          <p:spPr bwMode="auto">
            <a:xfrm>
              <a:off x="4641851" y="312738"/>
              <a:ext cx="122238" cy="115888"/>
            </a:xfrm>
            <a:custGeom>
              <a:avLst/>
              <a:gdLst>
                <a:gd name="T0" fmla="*/ 115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4 w 231"/>
                <a:gd name="T9" fmla="*/ 32 h 221"/>
                <a:gd name="T10" fmla="*/ 20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4 w 231"/>
                <a:gd name="T21" fmla="*/ 143 h 221"/>
                <a:gd name="T22" fmla="*/ 14 w 231"/>
                <a:gd name="T23" fmla="*/ 162 h 221"/>
                <a:gd name="T24" fmla="*/ 27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4 w 231"/>
                <a:gd name="T33" fmla="*/ 220 h 221"/>
                <a:gd name="T34" fmla="*/ 115 w 231"/>
                <a:gd name="T35" fmla="*/ 221 h 221"/>
                <a:gd name="T36" fmla="*/ 139 w 231"/>
                <a:gd name="T37" fmla="*/ 218 h 221"/>
                <a:gd name="T38" fmla="*/ 161 w 231"/>
                <a:gd name="T39" fmla="*/ 211 h 221"/>
                <a:gd name="T40" fmla="*/ 181 w 231"/>
                <a:gd name="T41" fmla="*/ 202 h 221"/>
                <a:gd name="T42" fmla="*/ 198 w 231"/>
                <a:gd name="T43" fmla="*/ 188 h 221"/>
                <a:gd name="T44" fmla="*/ 212 w 231"/>
                <a:gd name="T45" fmla="*/ 172 h 221"/>
                <a:gd name="T46" fmla="*/ 223 w 231"/>
                <a:gd name="T47" fmla="*/ 153 h 221"/>
                <a:gd name="T48" fmla="*/ 228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6 w 231"/>
                <a:gd name="T55" fmla="*/ 77 h 221"/>
                <a:gd name="T56" fmla="*/ 217 w 231"/>
                <a:gd name="T57" fmla="*/ 57 h 221"/>
                <a:gd name="T58" fmla="*/ 205 w 231"/>
                <a:gd name="T59" fmla="*/ 39 h 221"/>
                <a:gd name="T60" fmla="*/ 189 w 231"/>
                <a:gd name="T61" fmla="*/ 25 h 221"/>
                <a:gd name="T62" fmla="*/ 171 w 231"/>
                <a:gd name="T63" fmla="*/ 13 h 221"/>
                <a:gd name="T64" fmla="*/ 150 w 231"/>
                <a:gd name="T65" fmla="*/ 4 h 221"/>
                <a:gd name="T66" fmla="*/ 128 w 231"/>
                <a:gd name="T67" fmla="*/ 0 h 221"/>
                <a:gd name="T68" fmla="*/ 115 w 231"/>
                <a:gd name="T69" fmla="*/ 0 h 221"/>
                <a:gd name="T70" fmla="*/ 116 w 231"/>
                <a:gd name="T71" fmla="*/ 153 h 221"/>
                <a:gd name="T72" fmla="*/ 98 w 231"/>
                <a:gd name="T73" fmla="*/ 148 h 221"/>
                <a:gd name="T74" fmla="*/ 84 w 231"/>
                <a:gd name="T75" fmla="*/ 139 h 221"/>
                <a:gd name="T76" fmla="*/ 74 w 231"/>
                <a:gd name="T77" fmla="*/ 125 h 221"/>
                <a:gd name="T78" fmla="*/ 71 w 231"/>
                <a:gd name="T79" fmla="*/ 108 h 221"/>
                <a:gd name="T80" fmla="*/ 71 w 231"/>
                <a:gd name="T81" fmla="*/ 98 h 221"/>
                <a:gd name="T82" fmla="*/ 78 w 231"/>
                <a:gd name="T83" fmla="*/ 83 h 221"/>
                <a:gd name="T84" fmla="*/ 91 w 231"/>
                <a:gd name="T85" fmla="*/ 70 h 221"/>
                <a:gd name="T86" fmla="*/ 107 w 231"/>
                <a:gd name="T87" fmla="*/ 63 h 221"/>
                <a:gd name="T88" fmla="*/ 116 w 231"/>
                <a:gd name="T89" fmla="*/ 62 h 221"/>
                <a:gd name="T90" fmla="*/ 133 w 231"/>
                <a:gd name="T91" fmla="*/ 66 h 221"/>
                <a:gd name="T92" fmla="*/ 147 w 231"/>
                <a:gd name="T93" fmla="*/ 76 h 221"/>
                <a:gd name="T94" fmla="*/ 157 w 231"/>
                <a:gd name="T95" fmla="*/ 90 h 221"/>
                <a:gd name="T96" fmla="*/ 161 w 231"/>
                <a:gd name="T97" fmla="*/ 108 h 221"/>
                <a:gd name="T98" fmla="*/ 160 w 231"/>
                <a:gd name="T99" fmla="*/ 116 h 221"/>
                <a:gd name="T100" fmla="*/ 153 w 231"/>
                <a:gd name="T101" fmla="*/ 132 h 221"/>
                <a:gd name="T102" fmla="*/ 142 w 231"/>
                <a:gd name="T103" fmla="*/ 144 h 221"/>
                <a:gd name="T104" fmla="*/ 125 w 231"/>
                <a:gd name="T105" fmla="*/ 151 h 221"/>
                <a:gd name="T106" fmla="*/ 116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lnTo>
                    <a:pt x="11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67" name="Freeform 30"/>
            <p:cNvSpPr>
              <a:spLocks noEditPoints="1"/>
            </p:cNvSpPr>
            <p:nvPr/>
          </p:nvSpPr>
          <p:spPr bwMode="auto">
            <a:xfrm>
              <a:off x="4333876" y="312738"/>
              <a:ext cx="122238" cy="115888"/>
            </a:xfrm>
            <a:custGeom>
              <a:avLst/>
              <a:gdLst>
                <a:gd name="T0" fmla="*/ 114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3 w 231"/>
                <a:gd name="T9" fmla="*/ 32 h 221"/>
                <a:gd name="T10" fmla="*/ 19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5 w 231"/>
                <a:gd name="T21" fmla="*/ 143 h 221"/>
                <a:gd name="T22" fmla="*/ 14 w 231"/>
                <a:gd name="T23" fmla="*/ 162 h 221"/>
                <a:gd name="T24" fmla="*/ 26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3 w 231"/>
                <a:gd name="T33" fmla="*/ 220 h 221"/>
                <a:gd name="T34" fmla="*/ 114 w 231"/>
                <a:gd name="T35" fmla="*/ 221 h 221"/>
                <a:gd name="T36" fmla="*/ 138 w 231"/>
                <a:gd name="T37" fmla="*/ 218 h 221"/>
                <a:gd name="T38" fmla="*/ 161 w 231"/>
                <a:gd name="T39" fmla="*/ 211 h 221"/>
                <a:gd name="T40" fmla="*/ 180 w 231"/>
                <a:gd name="T41" fmla="*/ 202 h 221"/>
                <a:gd name="T42" fmla="*/ 197 w 231"/>
                <a:gd name="T43" fmla="*/ 188 h 221"/>
                <a:gd name="T44" fmla="*/ 211 w 231"/>
                <a:gd name="T45" fmla="*/ 172 h 221"/>
                <a:gd name="T46" fmla="*/ 222 w 231"/>
                <a:gd name="T47" fmla="*/ 153 h 221"/>
                <a:gd name="T48" fmla="*/ 229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5 w 231"/>
                <a:gd name="T55" fmla="*/ 77 h 221"/>
                <a:gd name="T56" fmla="*/ 217 w 231"/>
                <a:gd name="T57" fmla="*/ 57 h 221"/>
                <a:gd name="T58" fmla="*/ 204 w 231"/>
                <a:gd name="T59" fmla="*/ 39 h 221"/>
                <a:gd name="T60" fmla="*/ 189 w 231"/>
                <a:gd name="T61" fmla="*/ 25 h 221"/>
                <a:gd name="T62" fmla="*/ 170 w 231"/>
                <a:gd name="T63" fmla="*/ 13 h 221"/>
                <a:gd name="T64" fmla="*/ 149 w 231"/>
                <a:gd name="T65" fmla="*/ 4 h 221"/>
                <a:gd name="T66" fmla="*/ 127 w 231"/>
                <a:gd name="T67" fmla="*/ 0 h 221"/>
                <a:gd name="T68" fmla="*/ 114 w 231"/>
                <a:gd name="T69" fmla="*/ 0 h 221"/>
                <a:gd name="T70" fmla="*/ 110 w 231"/>
                <a:gd name="T71" fmla="*/ 153 h 221"/>
                <a:gd name="T72" fmla="*/ 92 w 231"/>
                <a:gd name="T73" fmla="*/ 148 h 221"/>
                <a:gd name="T74" fmla="*/ 78 w 231"/>
                <a:gd name="T75" fmla="*/ 139 h 221"/>
                <a:gd name="T76" fmla="*/ 68 w 231"/>
                <a:gd name="T77" fmla="*/ 125 h 221"/>
                <a:gd name="T78" fmla="*/ 65 w 231"/>
                <a:gd name="T79" fmla="*/ 108 h 221"/>
                <a:gd name="T80" fmla="*/ 65 w 231"/>
                <a:gd name="T81" fmla="*/ 98 h 221"/>
                <a:gd name="T82" fmla="*/ 72 w 231"/>
                <a:gd name="T83" fmla="*/ 83 h 221"/>
                <a:gd name="T84" fmla="*/ 85 w 231"/>
                <a:gd name="T85" fmla="*/ 70 h 221"/>
                <a:gd name="T86" fmla="*/ 100 w 231"/>
                <a:gd name="T87" fmla="*/ 63 h 221"/>
                <a:gd name="T88" fmla="*/ 110 w 231"/>
                <a:gd name="T89" fmla="*/ 62 h 221"/>
                <a:gd name="T90" fmla="*/ 127 w 231"/>
                <a:gd name="T91" fmla="*/ 66 h 221"/>
                <a:gd name="T92" fmla="*/ 142 w 231"/>
                <a:gd name="T93" fmla="*/ 76 h 221"/>
                <a:gd name="T94" fmla="*/ 152 w 231"/>
                <a:gd name="T95" fmla="*/ 90 h 221"/>
                <a:gd name="T96" fmla="*/ 155 w 231"/>
                <a:gd name="T97" fmla="*/ 108 h 221"/>
                <a:gd name="T98" fmla="*/ 154 w 231"/>
                <a:gd name="T99" fmla="*/ 116 h 221"/>
                <a:gd name="T100" fmla="*/ 148 w 231"/>
                <a:gd name="T101" fmla="*/ 132 h 221"/>
                <a:gd name="T102" fmla="*/ 135 w 231"/>
                <a:gd name="T103" fmla="*/ 144 h 221"/>
                <a:gd name="T104" fmla="*/ 119 w 231"/>
                <a:gd name="T105" fmla="*/ 151 h 221"/>
                <a:gd name="T106" fmla="*/ 110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lnTo>
                    <a:pt x="11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61" name="文本框 198"/>
          <p:cNvSpPr txBox="1"/>
          <p:nvPr/>
        </p:nvSpPr>
        <p:spPr>
          <a:xfrm>
            <a:off x="5843109" y="1960794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rgbClr val="C8161D"/>
                </a:solidFill>
                <a:latin typeface="Arial" panose="020B0604020202020204" pitchFamily="34" charset="0"/>
                <a:ea typeface="Tahoma" panose="020B0604030504040204" charset="0"/>
                <a:cs typeface="Arial" panose="020B0604020202020204" pitchFamily="34" charset="0"/>
              </a:rPr>
              <a:t>A</a:t>
            </a:r>
            <a:endParaRPr lang="zh-CN" altLang="en-US" sz="4000" b="1" dirty="0">
              <a:solidFill>
                <a:srgbClr val="C816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文本框 199"/>
          <p:cNvSpPr txBox="1"/>
          <p:nvPr/>
        </p:nvSpPr>
        <p:spPr>
          <a:xfrm>
            <a:off x="5843109" y="4590821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rgbClr val="C8161D"/>
                </a:solidFill>
                <a:latin typeface="Arial" panose="020B0604020202020204" pitchFamily="34" charset="0"/>
                <a:ea typeface="Tahoma" panose="020B0604030504040204" charset="0"/>
                <a:cs typeface="Arial" panose="020B0604020202020204" pitchFamily="34" charset="0"/>
              </a:rPr>
              <a:t>C</a:t>
            </a:r>
            <a:endParaRPr lang="zh-CN" altLang="en-US" sz="4000" b="1" dirty="0">
              <a:solidFill>
                <a:srgbClr val="C816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文本框 200"/>
          <p:cNvSpPr txBox="1"/>
          <p:nvPr/>
        </p:nvSpPr>
        <p:spPr>
          <a:xfrm>
            <a:off x="4540357" y="3251188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rgbClr val="C8161D"/>
                </a:solidFill>
                <a:latin typeface="Arial" panose="020B0604020202020204" pitchFamily="34" charset="0"/>
                <a:ea typeface="Tahoma" panose="020B0604030504040204" charset="0"/>
                <a:cs typeface="Arial" panose="020B0604020202020204" pitchFamily="34" charset="0"/>
              </a:rPr>
              <a:t>D</a:t>
            </a:r>
            <a:endParaRPr lang="zh-CN" altLang="en-US" sz="4000" b="1" dirty="0">
              <a:solidFill>
                <a:srgbClr val="C816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本框 201"/>
          <p:cNvSpPr txBox="1"/>
          <p:nvPr/>
        </p:nvSpPr>
        <p:spPr>
          <a:xfrm>
            <a:off x="7118902" y="3251188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solidFill>
                  <a:srgbClr val="C8161D"/>
                </a:solidFill>
                <a:latin typeface="Arial" panose="020B0604020202020204" pitchFamily="34" charset="0"/>
                <a:ea typeface="Tahoma" panose="020B0604030504040204" charset="0"/>
                <a:cs typeface="Arial" panose="020B0604020202020204" pitchFamily="34" charset="0"/>
              </a:rPr>
              <a:t>B</a:t>
            </a:r>
            <a:endParaRPr lang="zh-CN" altLang="en-US" sz="4000" b="1" dirty="0">
              <a:solidFill>
                <a:srgbClr val="C816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347303" y="4370214"/>
            <a:ext cx="2537786" cy="1149099"/>
            <a:chOff x="2531003" y="2227617"/>
            <a:chExt cx="2537786" cy="1149099"/>
          </a:xfrm>
        </p:grpSpPr>
        <p:sp>
          <p:nvSpPr>
            <p:cNvPr id="36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7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090904" y="1141481"/>
            <a:ext cx="2537786" cy="1149099"/>
            <a:chOff x="3444984" y="2244891"/>
            <a:chExt cx="2537786" cy="1149099"/>
          </a:xfrm>
        </p:grpSpPr>
        <p:sp>
          <p:nvSpPr>
            <p:cNvPr id="39" name="ïŝľíďe"/>
            <p:cNvSpPr/>
            <p:nvPr/>
          </p:nvSpPr>
          <p:spPr bwMode="auto">
            <a:xfrm>
              <a:off x="3444984" y="2596030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40" name="ï$ḻídê"/>
            <p:cNvSpPr txBox="1"/>
            <p:nvPr/>
          </p:nvSpPr>
          <p:spPr bwMode="auto">
            <a:xfrm>
              <a:off x="3444984" y="2244891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219740" y="1124207"/>
            <a:ext cx="2537786" cy="1149099"/>
            <a:chOff x="2531003" y="2227617"/>
            <a:chExt cx="2537786" cy="1149099"/>
          </a:xfrm>
        </p:grpSpPr>
        <p:sp>
          <p:nvSpPr>
            <p:cNvPr id="42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43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219740" y="3951247"/>
            <a:ext cx="2537786" cy="1149099"/>
            <a:chOff x="2531003" y="2227617"/>
            <a:chExt cx="2537786" cy="1149099"/>
          </a:xfrm>
        </p:grpSpPr>
        <p:sp>
          <p:nvSpPr>
            <p:cNvPr id="45" name="ïŝľíďe"/>
            <p:cNvSpPr/>
            <p:nvPr/>
          </p:nvSpPr>
          <p:spPr bwMode="auto">
            <a:xfrm>
              <a:off x="2531003" y="2578756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46" name="ï$ḻídê"/>
            <p:cNvSpPr txBox="1"/>
            <p:nvPr/>
          </p:nvSpPr>
          <p:spPr bwMode="auto">
            <a:xfrm>
              <a:off x="2531003" y="2227617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489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2010</Words>
  <Application>Microsoft Office PowerPoint</Application>
  <PresentationFormat>宽屏</PresentationFormat>
  <Paragraphs>385</Paragraphs>
  <Slides>29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Aharoni</vt:lpstr>
      <vt:lpstr>Arial Unicode MS</vt:lpstr>
      <vt:lpstr>Helvetica Light</vt:lpstr>
      <vt:lpstr>Kontrapunkt Bob Bold</vt:lpstr>
      <vt:lpstr>Roboto</vt:lpstr>
      <vt:lpstr>时尚中黑简体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Tahoma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 moban.com</dc:description>
  <cp:lastModifiedBy>YANGs</cp:lastModifiedBy>
  <cp:revision>28</cp:revision>
  <dcterms:created xsi:type="dcterms:W3CDTF">2019-03-01T05:46:58Z</dcterms:created>
  <dcterms:modified xsi:type="dcterms:W3CDTF">2021-01-12T13:54:29Z</dcterms:modified>
</cp:coreProperties>
</file>