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30" r:id="rId2"/>
    <p:sldMasterId id="2147483745" r:id="rId3"/>
  </p:sldMasterIdLst>
  <p:sldIdLst>
    <p:sldId id="256" r:id="rId4"/>
    <p:sldId id="347" r:id="rId5"/>
    <p:sldId id="257" r:id="rId6"/>
    <p:sldId id="258" r:id="rId7"/>
    <p:sldId id="263" r:id="rId8"/>
    <p:sldId id="278" r:id="rId9"/>
    <p:sldId id="275" r:id="rId10"/>
    <p:sldId id="274" r:id="rId11"/>
    <p:sldId id="270" r:id="rId12"/>
    <p:sldId id="259" r:id="rId13"/>
    <p:sldId id="264" r:id="rId14"/>
    <p:sldId id="279" r:id="rId15"/>
    <p:sldId id="265" r:id="rId16"/>
    <p:sldId id="267" r:id="rId17"/>
    <p:sldId id="260" r:id="rId18"/>
    <p:sldId id="280" r:id="rId19"/>
    <p:sldId id="268" r:id="rId20"/>
    <p:sldId id="287" r:id="rId21"/>
    <p:sldId id="282" r:id="rId22"/>
    <p:sldId id="261" r:id="rId23"/>
    <p:sldId id="266" r:id="rId24"/>
    <p:sldId id="269" r:id="rId25"/>
    <p:sldId id="271" r:id="rId26"/>
    <p:sldId id="272" r:id="rId27"/>
    <p:sldId id="273" r:id="rId28"/>
    <p:sldId id="262" r:id="rId29"/>
    <p:sldId id="692" r:id="rId30"/>
    <p:sldId id="693"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7491" userDrawn="1">
          <p15:clr>
            <a:srgbClr val="A4A3A4"/>
          </p15:clr>
        </p15:guide>
        <p15:guide id="4" orient="horz" pos="2999" userDrawn="1">
          <p15:clr>
            <a:srgbClr val="A4A3A4"/>
          </p15:clr>
        </p15:guide>
        <p15:guide id="10" pos="257" userDrawn="1">
          <p15:clr>
            <a:srgbClr val="A4A3A4"/>
          </p15:clr>
        </p15:guide>
        <p15:guide id="11" orient="horz" pos="1434" userDrawn="1">
          <p15:clr>
            <a:srgbClr val="A4A3A4"/>
          </p15:clr>
        </p15:guide>
        <p15:guide id="12" orient="horz" pos="1321" userDrawn="1">
          <p15:clr>
            <a:srgbClr val="A4A3A4"/>
          </p15:clr>
        </p15:guide>
        <p15:guide id="13" orient="horz" pos="2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114" d="100"/>
          <a:sy n="114" d="100"/>
        </p:scale>
        <p:origin x="468" y="102"/>
      </p:cViewPr>
      <p:guideLst>
        <p:guide pos="7491"/>
        <p:guide orient="horz" pos="2999"/>
        <p:guide pos="257"/>
        <p:guide orient="horz" pos="1434"/>
        <p:guide orient="horz" pos="1321"/>
        <p:guide orient="horz" pos="288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sym typeface="+mn-lt"/>
              </a:defRPr>
            </a:pPr>
            <a:r>
              <a:rPr lang="zh-CN" dirty="0">
                <a:ea typeface="阿里巴巴普惠体 R" panose="00020600040101010101" pitchFamily="18" charset="-122"/>
              </a:rPr>
              <a:t>请输入你的标题</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sym typeface="+mn-lt"/>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tx2"/>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059A-4775-9082-223DC17D500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059A-4775-9082-223DC17D500F}"/>
            </c:ext>
          </c:extLst>
        </c:ser>
        <c:ser>
          <c:idx val="2"/>
          <c:order val="2"/>
          <c:tx>
            <c:strRef>
              <c:f>Sheet1!$D$1</c:f>
              <c:strCache>
                <c:ptCount val="1"/>
                <c:pt idx="0">
                  <c:v>系列 3</c:v>
                </c:pt>
              </c:strCache>
            </c:strRef>
          </c:tx>
          <c:spPr>
            <a:solidFill>
              <a:schemeClr val="accent2"/>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059A-4775-9082-223DC17D500F}"/>
            </c:ext>
          </c:extLst>
        </c:ser>
        <c:dLbls>
          <c:showLegendKey val="0"/>
          <c:showVal val="0"/>
          <c:showCatName val="0"/>
          <c:showSerName val="0"/>
          <c:showPercent val="0"/>
          <c:showBubbleSize val="0"/>
        </c:dLbls>
        <c:gapWidth val="219"/>
        <c:overlap val="-27"/>
        <c:axId val="1829599136"/>
        <c:axId val="1829581184"/>
      </c:barChart>
      <c:catAx>
        <c:axId val="1829599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sym typeface="+mn-lt"/>
              </a:defRPr>
            </a:pPr>
            <a:endParaRPr lang="zh-CN"/>
          </a:p>
        </c:txPr>
        <c:crossAx val="1829581184"/>
        <c:crosses val="autoZero"/>
        <c:auto val="1"/>
        <c:lblAlgn val="ctr"/>
        <c:lblOffset val="100"/>
        <c:noMultiLvlLbl val="0"/>
      </c:catAx>
      <c:valAx>
        <c:axId val="1829581184"/>
        <c:scaling>
          <c:orientation val="minMax"/>
        </c:scaling>
        <c:delete val="1"/>
        <c:axPos val="l"/>
        <c:numFmt formatCode="General" sourceLinked="1"/>
        <c:majorTickMark val="none"/>
        <c:minorTickMark val="none"/>
        <c:tickLblPos val="nextTo"/>
        <c:crossAx val="182959913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sym typeface="+mn-lt"/>
            </a:defRPr>
          </a:pPr>
          <a:endParaRPr lang="zh-CN"/>
        </a:p>
      </c:txPr>
    </c:legend>
    <c:plotVisOnly val="1"/>
    <c:dispBlanksAs val="gap"/>
    <c:showDLblsOverMax val="0"/>
  </c:chart>
  <c:spPr>
    <a:noFill/>
    <a:ln>
      <a:noFill/>
    </a:ln>
    <a:effectLst/>
  </c:spPr>
  <c:txPr>
    <a:bodyPr/>
    <a:lstStyle/>
    <a:p>
      <a:pPr>
        <a:defRPr>
          <a:latin typeface="+mn-lt"/>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64BD1B-BF7F-4E1B-94D4-DA5089D7778C}"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E909C035-E83B-4468-BB1E-E1629B505CBC}">
      <dgm:prSet custT="1"/>
      <dgm:spPr>
        <a:xfrm rot="16200000">
          <a:off x="-79917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i="0" dirty="0">
              <a:solidFill>
                <a:schemeClr val="bg1"/>
              </a:solidFill>
              <a:latin typeface="阿里巴巴普惠体 B" panose="00020600040101010101" pitchFamily="18" charset="-122"/>
              <a:ea typeface="阿里巴巴普惠体 B" panose="00020600040101010101" pitchFamily="18" charset="-122"/>
              <a:cs typeface="+mn-cs"/>
            </a:rPr>
            <a:t>输入小标题</a:t>
          </a:r>
          <a:endParaRPr lang="zh-CN" altLang="en-US" sz="2200" b="1" dirty="0">
            <a:solidFill>
              <a:schemeClr val="bg1"/>
            </a:solidFill>
            <a:latin typeface="阿里巴巴普惠体 B" panose="00020600040101010101" pitchFamily="18" charset="-122"/>
            <a:ea typeface="阿里巴巴普惠体 B" panose="00020600040101010101" pitchFamily="18" charset="-122"/>
            <a:cs typeface="+mn-cs"/>
          </a:endParaRPr>
        </a:p>
      </dgm:t>
    </dgm:pt>
    <dgm:pt modelId="{466FC513-056F-4C68-98DB-15E4F6B28BA2}" type="parTrans" cxnId="{1F907AF3-21A7-4138-93CC-81F946E32A98}">
      <dgm:prSet/>
      <dgm:spPr/>
      <dgm:t>
        <a:bodyPr/>
        <a:lstStyle/>
        <a:p>
          <a:endParaRPr lang="zh-CN" altLang="en-US">
            <a:solidFill>
              <a:schemeClr val="tx1">
                <a:lumMod val="75000"/>
                <a:lumOff val="25000"/>
              </a:schemeClr>
            </a:solidFill>
          </a:endParaRPr>
        </a:p>
      </dgm:t>
    </dgm:pt>
    <dgm:pt modelId="{133A0F42-E572-4610-A890-34844500C81B}" type="sibTrans" cxnId="{1F907AF3-21A7-4138-93CC-81F946E32A98}">
      <dgm:prSet/>
      <dgm:spPr/>
      <dgm:t>
        <a:bodyPr/>
        <a:lstStyle/>
        <a:p>
          <a:endParaRPr lang="zh-CN" altLang="en-US">
            <a:solidFill>
              <a:schemeClr val="tx1">
                <a:lumMod val="75000"/>
                <a:lumOff val="25000"/>
              </a:schemeClr>
            </a:solidFill>
          </a:endParaRPr>
        </a:p>
      </dgm:t>
    </dgm:pt>
    <dgm:pt modelId="{563BC08C-EF59-493A-9039-9F8EC31F947D}">
      <dgm:prSet custT="1"/>
      <dgm:spPr>
        <a:xfrm rot="16200000">
          <a:off x="-79917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阿里巴巴普惠体 R" panose="00020600040101010101" pitchFamily="18" charset="-122"/>
              <a:ea typeface="阿里巴巴普惠体 R" panose="00020600040101010101" pitchFamily="18"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阿里巴巴普惠体 R" panose="00020600040101010101" pitchFamily="18" charset="-122"/>
            <a:ea typeface="阿里巴巴普惠体 R" panose="00020600040101010101" pitchFamily="18" charset="-122"/>
            <a:cs typeface="+mn-cs"/>
          </a:endParaRPr>
        </a:p>
      </dgm:t>
    </dgm:pt>
    <dgm:pt modelId="{E969A537-A32D-4BA7-AD42-E32BFCBBB051}" type="parTrans" cxnId="{D4977170-01B5-4CE8-9A96-60C5024F8A58}">
      <dgm:prSet/>
      <dgm:spPr/>
      <dgm:t>
        <a:bodyPr/>
        <a:lstStyle/>
        <a:p>
          <a:endParaRPr lang="zh-CN" altLang="en-US">
            <a:solidFill>
              <a:schemeClr val="tx1">
                <a:lumMod val="75000"/>
                <a:lumOff val="25000"/>
              </a:schemeClr>
            </a:solidFill>
          </a:endParaRPr>
        </a:p>
      </dgm:t>
    </dgm:pt>
    <dgm:pt modelId="{5749E160-A758-4DE5-A12C-D7063145C589}" type="sibTrans" cxnId="{D4977170-01B5-4CE8-9A96-60C5024F8A58}">
      <dgm:prSet/>
      <dgm:spPr/>
      <dgm:t>
        <a:bodyPr/>
        <a:lstStyle/>
        <a:p>
          <a:endParaRPr lang="zh-CN" altLang="en-US">
            <a:solidFill>
              <a:schemeClr val="tx1">
                <a:lumMod val="75000"/>
                <a:lumOff val="25000"/>
              </a:schemeClr>
            </a:solidFill>
          </a:endParaRPr>
        </a:p>
      </dgm:t>
    </dgm:pt>
    <dgm:pt modelId="{274F0FC4-B8A3-40FD-9417-1436F8798C32}">
      <dgm:prSet custT="1"/>
      <dgm:spPr>
        <a:xfrm rot="16200000">
          <a:off x="2725005"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i="0" dirty="0">
              <a:solidFill>
                <a:schemeClr val="bg1"/>
              </a:solidFill>
              <a:latin typeface="阿里巴巴普惠体 B" panose="00020600040101010101" pitchFamily="18" charset="-122"/>
              <a:ea typeface="阿里巴巴普惠体 B" panose="00020600040101010101" pitchFamily="18" charset="-122"/>
              <a:cs typeface="+mn-cs"/>
            </a:rPr>
            <a:t>输入小标题</a:t>
          </a:r>
          <a:endParaRPr lang="zh-CN" altLang="en-US" sz="2200" b="1" dirty="0">
            <a:solidFill>
              <a:schemeClr val="bg1"/>
            </a:solidFill>
            <a:latin typeface="阿里巴巴普惠体 B" panose="00020600040101010101" pitchFamily="18" charset="-122"/>
            <a:ea typeface="阿里巴巴普惠体 B" panose="00020600040101010101" pitchFamily="18" charset="-122"/>
            <a:cs typeface="+mn-cs"/>
          </a:endParaRPr>
        </a:p>
      </dgm:t>
    </dgm:pt>
    <dgm:pt modelId="{EBE9480B-3D09-4A97-A6FA-D99836A41301}" type="parTrans" cxnId="{0935B51C-7EC5-43B0-A34A-B2EDF0B324B6}">
      <dgm:prSet/>
      <dgm:spPr/>
      <dgm:t>
        <a:bodyPr/>
        <a:lstStyle/>
        <a:p>
          <a:endParaRPr lang="zh-CN" altLang="en-US">
            <a:solidFill>
              <a:schemeClr val="tx1">
                <a:lumMod val="75000"/>
                <a:lumOff val="25000"/>
              </a:schemeClr>
            </a:solidFill>
          </a:endParaRPr>
        </a:p>
      </dgm:t>
    </dgm:pt>
    <dgm:pt modelId="{E1E063C6-A2E3-474F-ACC2-E96C6F34C9AB}" type="sibTrans" cxnId="{0935B51C-7EC5-43B0-A34A-B2EDF0B324B6}">
      <dgm:prSet/>
      <dgm:spPr/>
      <dgm:t>
        <a:bodyPr/>
        <a:lstStyle/>
        <a:p>
          <a:endParaRPr lang="zh-CN" altLang="en-US">
            <a:solidFill>
              <a:schemeClr val="tx1">
                <a:lumMod val="75000"/>
                <a:lumOff val="25000"/>
              </a:schemeClr>
            </a:solidFill>
          </a:endParaRPr>
        </a:p>
      </dgm:t>
    </dgm:pt>
    <dgm:pt modelId="{E58F3452-AD44-49A6-8550-1A19F86E58A5}">
      <dgm:prSet custT="1"/>
      <dgm:spPr>
        <a:xfrm rot="16200000">
          <a:off x="2725005"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阿里巴巴普惠体 R" panose="00020600040101010101" pitchFamily="18" charset="-122"/>
              <a:ea typeface="阿里巴巴普惠体 R" panose="00020600040101010101" pitchFamily="18"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阿里巴巴普惠体 R" panose="00020600040101010101" pitchFamily="18" charset="-122"/>
            <a:ea typeface="阿里巴巴普惠体 R" panose="00020600040101010101" pitchFamily="18" charset="-122"/>
            <a:cs typeface="+mn-cs"/>
          </a:endParaRPr>
        </a:p>
      </dgm:t>
    </dgm:pt>
    <dgm:pt modelId="{C6620E66-484F-41DB-9C47-23279CE7DDB5}" type="parTrans" cxnId="{FC2EDD9B-6AC0-44DE-9367-9EB1FDCA5739}">
      <dgm:prSet/>
      <dgm:spPr/>
      <dgm:t>
        <a:bodyPr/>
        <a:lstStyle/>
        <a:p>
          <a:endParaRPr lang="zh-CN" altLang="en-US">
            <a:solidFill>
              <a:schemeClr val="tx1">
                <a:lumMod val="75000"/>
                <a:lumOff val="25000"/>
              </a:schemeClr>
            </a:solidFill>
          </a:endParaRPr>
        </a:p>
      </dgm:t>
    </dgm:pt>
    <dgm:pt modelId="{26BE8E55-2A1C-4D26-B8A7-4BEC6BDDEC43}" type="sibTrans" cxnId="{FC2EDD9B-6AC0-44DE-9367-9EB1FDCA5739}">
      <dgm:prSet/>
      <dgm:spPr/>
      <dgm:t>
        <a:bodyPr/>
        <a:lstStyle/>
        <a:p>
          <a:endParaRPr lang="zh-CN" altLang="en-US">
            <a:solidFill>
              <a:schemeClr val="tx1">
                <a:lumMod val="75000"/>
                <a:lumOff val="25000"/>
              </a:schemeClr>
            </a:solidFill>
          </a:endParaRPr>
        </a:p>
      </dgm:t>
    </dgm:pt>
    <dgm:pt modelId="{CD034340-8F0D-4170-BBC3-FDCEB96EE192}">
      <dgm:prSet custT="1"/>
      <dgm:spPr>
        <a:xfrm rot="16200000">
          <a:off x="624918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dirty="0">
              <a:solidFill>
                <a:sysClr val="window" lastClr="FFFFFF"/>
              </a:solidFill>
              <a:latin typeface="阿里巴巴普惠体 B" panose="00020600040101010101" pitchFamily="18" charset="-122"/>
              <a:ea typeface="阿里巴巴普惠体 B" panose="00020600040101010101" pitchFamily="18" charset="-122"/>
              <a:cs typeface="+mn-cs"/>
            </a:rPr>
            <a:t>输入小标题</a:t>
          </a:r>
        </a:p>
      </dgm:t>
    </dgm:pt>
    <dgm:pt modelId="{2754417D-6471-4D59-BC33-0F0620B86488}" type="parTrans" cxnId="{4796D0F7-5B61-4EB5-99E0-44EA2E76E458}">
      <dgm:prSet/>
      <dgm:spPr/>
      <dgm:t>
        <a:bodyPr/>
        <a:lstStyle/>
        <a:p>
          <a:endParaRPr lang="zh-CN" altLang="en-US">
            <a:solidFill>
              <a:schemeClr val="tx1">
                <a:lumMod val="75000"/>
                <a:lumOff val="25000"/>
              </a:schemeClr>
            </a:solidFill>
          </a:endParaRPr>
        </a:p>
      </dgm:t>
    </dgm:pt>
    <dgm:pt modelId="{AC40D05F-3214-4BA0-A68A-6F91396DBF31}" type="sibTrans" cxnId="{4796D0F7-5B61-4EB5-99E0-44EA2E76E458}">
      <dgm:prSet/>
      <dgm:spPr/>
      <dgm:t>
        <a:bodyPr/>
        <a:lstStyle/>
        <a:p>
          <a:endParaRPr lang="zh-CN" altLang="en-US">
            <a:solidFill>
              <a:schemeClr val="tx1">
                <a:lumMod val="75000"/>
                <a:lumOff val="25000"/>
              </a:schemeClr>
            </a:solidFill>
          </a:endParaRPr>
        </a:p>
      </dgm:t>
    </dgm:pt>
    <dgm:pt modelId="{BD6999E7-6680-49F7-85A4-C6CD57E2ED40}">
      <dgm:prSet custT="1"/>
      <dgm:spPr>
        <a:xfrm rot="16200000">
          <a:off x="624918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阿里巴巴普惠体 R" panose="00020600040101010101" pitchFamily="18" charset="-122"/>
              <a:ea typeface="阿里巴巴普惠体 R" panose="00020600040101010101" pitchFamily="18"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阿里巴巴普惠体 R" panose="00020600040101010101" pitchFamily="18" charset="-122"/>
            <a:ea typeface="阿里巴巴普惠体 R" panose="00020600040101010101" pitchFamily="18" charset="-122"/>
            <a:cs typeface="+mn-cs"/>
          </a:endParaRPr>
        </a:p>
      </dgm:t>
    </dgm:pt>
    <dgm:pt modelId="{5C3470EC-33A4-4C9E-83B5-7BDB24B7C000}" type="parTrans" cxnId="{AB77B255-6D19-44A3-85E6-70B89A60AAA8}">
      <dgm:prSet/>
      <dgm:spPr/>
      <dgm:t>
        <a:bodyPr/>
        <a:lstStyle/>
        <a:p>
          <a:endParaRPr lang="zh-CN" altLang="en-US">
            <a:solidFill>
              <a:schemeClr val="tx1">
                <a:lumMod val="75000"/>
                <a:lumOff val="25000"/>
              </a:schemeClr>
            </a:solidFill>
          </a:endParaRPr>
        </a:p>
      </dgm:t>
    </dgm:pt>
    <dgm:pt modelId="{806094E2-6B1A-4656-9A57-1677E262A8CD}" type="sibTrans" cxnId="{AB77B255-6D19-44A3-85E6-70B89A60AAA8}">
      <dgm:prSet/>
      <dgm:spPr/>
      <dgm:t>
        <a:bodyPr/>
        <a:lstStyle/>
        <a:p>
          <a:endParaRPr lang="zh-CN" altLang="en-US">
            <a:solidFill>
              <a:schemeClr val="tx1">
                <a:lumMod val="75000"/>
                <a:lumOff val="25000"/>
              </a:schemeClr>
            </a:solidFill>
          </a:endParaRPr>
        </a:p>
      </dgm:t>
    </dgm:pt>
    <dgm:pt modelId="{8AA38282-5AED-455E-B11A-5EEDE15CDA7C}" type="pres">
      <dgm:prSet presAssocID="{F664BD1B-BF7F-4E1B-94D4-DA5089D7778C}" presName="Name0" presStyleCnt="0">
        <dgm:presLayoutVars>
          <dgm:dir/>
          <dgm:resizeHandles val="exact"/>
        </dgm:presLayoutVars>
      </dgm:prSet>
      <dgm:spPr/>
      <dgm:t>
        <a:bodyPr/>
        <a:lstStyle/>
        <a:p>
          <a:endParaRPr lang="zh-CN" altLang="en-US"/>
        </a:p>
      </dgm:t>
    </dgm:pt>
    <dgm:pt modelId="{A1316AC7-C263-4E24-BB65-D1BD10B32014}" type="pres">
      <dgm:prSet presAssocID="{E909C035-E83B-4468-BB1E-E1629B505CBC}" presName="node" presStyleLbl="node1" presStyleIdx="0" presStyleCnt="3">
        <dgm:presLayoutVars>
          <dgm:bulletEnabled val="1"/>
        </dgm:presLayoutVars>
      </dgm:prSet>
      <dgm:spPr>
        <a:prstGeom prst="flowChartManualOperation">
          <a:avLst/>
        </a:prstGeom>
      </dgm:spPr>
      <dgm:t>
        <a:bodyPr/>
        <a:lstStyle/>
        <a:p>
          <a:endParaRPr lang="zh-CN" altLang="en-US"/>
        </a:p>
      </dgm:t>
    </dgm:pt>
    <dgm:pt modelId="{90F77B32-C1E4-4449-BEE6-260F71C71AFF}" type="pres">
      <dgm:prSet presAssocID="{133A0F42-E572-4610-A890-34844500C81B}" presName="sibTrans" presStyleCnt="0"/>
      <dgm:spPr/>
    </dgm:pt>
    <dgm:pt modelId="{5C4205DE-9C04-4A41-BCEA-DD8469992B1C}" type="pres">
      <dgm:prSet presAssocID="{274F0FC4-B8A3-40FD-9417-1436F8798C32}" presName="node" presStyleLbl="node1" presStyleIdx="1" presStyleCnt="3">
        <dgm:presLayoutVars>
          <dgm:bulletEnabled val="1"/>
        </dgm:presLayoutVars>
      </dgm:prSet>
      <dgm:spPr/>
      <dgm:t>
        <a:bodyPr/>
        <a:lstStyle/>
        <a:p>
          <a:endParaRPr lang="zh-CN" altLang="en-US"/>
        </a:p>
      </dgm:t>
    </dgm:pt>
    <dgm:pt modelId="{59CBD2BB-9CBE-4CD2-B5D2-7B02790E3B6B}" type="pres">
      <dgm:prSet presAssocID="{E1E063C6-A2E3-474F-ACC2-E96C6F34C9AB}" presName="sibTrans" presStyleCnt="0"/>
      <dgm:spPr/>
    </dgm:pt>
    <dgm:pt modelId="{6139E1FE-9A06-4F6F-93A0-79685C877257}" type="pres">
      <dgm:prSet presAssocID="{CD034340-8F0D-4170-BBC3-FDCEB96EE192}" presName="node" presStyleLbl="node1" presStyleIdx="2" presStyleCnt="3">
        <dgm:presLayoutVars>
          <dgm:bulletEnabled val="1"/>
        </dgm:presLayoutVars>
      </dgm:prSet>
      <dgm:spPr/>
      <dgm:t>
        <a:bodyPr/>
        <a:lstStyle/>
        <a:p>
          <a:endParaRPr lang="zh-CN" altLang="en-US"/>
        </a:p>
      </dgm:t>
    </dgm:pt>
  </dgm:ptLst>
  <dgm:cxnLst>
    <dgm:cxn modelId="{5D639C98-7B96-431A-9F65-A5FF361D42E6}" type="presOf" srcId="{CD034340-8F0D-4170-BBC3-FDCEB96EE192}" destId="{6139E1FE-9A06-4F6F-93A0-79685C877257}" srcOrd="0" destOrd="0" presId="urn:microsoft.com/office/officeart/2005/8/layout/hList6"/>
    <dgm:cxn modelId="{104A1084-7924-4D37-BB42-4F5137CD5AE3}" type="presOf" srcId="{E909C035-E83B-4468-BB1E-E1629B505CBC}" destId="{A1316AC7-C263-4E24-BB65-D1BD10B32014}" srcOrd="0" destOrd="0" presId="urn:microsoft.com/office/officeart/2005/8/layout/hList6"/>
    <dgm:cxn modelId="{3CF498A9-61E6-4415-9A8F-C0B4F60477A3}" type="presOf" srcId="{274F0FC4-B8A3-40FD-9417-1436F8798C32}" destId="{5C4205DE-9C04-4A41-BCEA-DD8469992B1C}" srcOrd="0" destOrd="0" presId="urn:microsoft.com/office/officeart/2005/8/layout/hList6"/>
    <dgm:cxn modelId="{0935B51C-7EC5-43B0-A34A-B2EDF0B324B6}" srcId="{F664BD1B-BF7F-4E1B-94D4-DA5089D7778C}" destId="{274F0FC4-B8A3-40FD-9417-1436F8798C32}" srcOrd="1" destOrd="0" parTransId="{EBE9480B-3D09-4A97-A6FA-D99836A41301}" sibTransId="{E1E063C6-A2E3-474F-ACC2-E96C6F34C9AB}"/>
    <dgm:cxn modelId="{1F907AF3-21A7-4138-93CC-81F946E32A98}" srcId="{F664BD1B-BF7F-4E1B-94D4-DA5089D7778C}" destId="{E909C035-E83B-4468-BB1E-E1629B505CBC}" srcOrd="0" destOrd="0" parTransId="{466FC513-056F-4C68-98DB-15E4F6B28BA2}" sibTransId="{133A0F42-E572-4610-A890-34844500C81B}"/>
    <dgm:cxn modelId="{FC2EDD9B-6AC0-44DE-9367-9EB1FDCA5739}" srcId="{274F0FC4-B8A3-40FD-9417-1436F8798C32}" destId="{E58F3452-AD44-49A6-8550-1A19F86E58A5}" srcOrd="0" destOrd="0" parTransId="{C6620E66-484F-41DB-9C47-23279CE7DDB5}" sibTransId="{26BE8E55-2A1C-4D26-B8A7-4BEC6BDDEC43}"/>
    <dgm:cxn modelId="{5AC40ACE-1B06-491F-8BA0-24BCCAC10D92}" type="presOf" srcId="{BD6999E7-6680-49F7-85A4-C6CD57E2ED40}" destId="{6139E1FE-9A06-4F6F-93A0-79685C877257}" srcOrd="0" destOrd="1" presId="urn:microsoft.com/office/officeart/2005/8/layout/hList6"/>
    <dgm:cxn modelId="{4796D0F7-5B61-4EB5-99E0-44EA2E76E458}" srcId="{F664BD1B-BF7F-4E1B-94D4-DA5089D7778C}" destId="{CD034340-8F0D-4170-BBC3-FDCEB96EE192}" srcOrd="2" destOrd="0" parTransId="{2754417D-6471-4D59-BC33-0F0620B86488}" sibTransId="{AC40D05F-3214-4BA0-A68A-6F91396DBF31}"/>
    <dgm:cxn modelId="{BBB81D7A-57D2-41F3-B776-9802A09FA712}" type="presOf" srcId="{E58F3452-AD44-49A6-8550-1A19F86E58A5}" destId="{5C4205DE-9C04-4A41-BCEA-DD8469992B1C}" srcOrd="0" destOrd="1" presId="urn:microsoft.com/office/officeart/2005/8/layout/hList6"/>
    <dgm:cxn modelId="{379020E0-A5B4-4D66-879B-006D5A611659}" type="presOf" srcId="{563BC08C-EF59-493A-9039-9F8EC31F947D}" destId="{A1316AC7-C263-4E24-BB65-D1BD10B32014}" srcOrd="0" destOrd="1" presId="urn:microsoft.com/office/officeart/2005/8/layout/hList6"/>
    <dgm:cxn modelId="{52980C1B-EFDD-448C-B76D-59FC8D8708BB}" type="presOf" srcId="{F664BD1B-BF7F-4E1B-94D4-DA5089D7778C}" destId="{8AA38282-5AED-455E-B11A-5EEDE15CDA7C}" srcOrd="0" destOrd="0" presId="urn:microsoft.com/office/officeart/2005/8/layout/hList6"/>
    <dgm:cxn modelId="{AB77B255-6D19-44A3-85E6-70B89A60AAA8}" srcId="{CD034340-8F0D-4170-BBC3-FDCEB96EE192}" destId="{BD6999E7-6680-49F7-85A4-C6CD57E2ED40}" srcOrd="0" destOrd="0" parTransId="{5C3470EC-33A4-4C9E-83B5-7BDB24B7C000}" sibTransId="{806094E2-6B1A-4656-9A57-1677E262A8CD}"/>
    <dgm:cxn modelId="{D4977170-01B5-4CE8-9A96-60C5024F8A58}" srcId="{E909C035-E83B-4468-BB1E-E1629B505CBC}" destId="{563BC08C-EF59-493A-9039-9F8EC31F947D}" srcOrd="0" destOrd="0" parTransId="{E969A537-A32D-4BA7-AD42-E32BFCBBB051}" sibTransId="{5749E160-A758-4DE5-A12C-D7063145C589}"/>
    <dgm:cxn modelId="{1D49005F-0928-46CD-BB3E-313DB21F6C76}" type="presParOf" srcId="{8AA38282-5AED-455E-B11A-5EEDE15CDA7C}" destId="{A1316AC7-C263-4E24-BB65-D1BD10B32014}" srcOrd="0" destOrd="0" presId="urn:microsoft.com/office/officeart/2005/8/layout/hList6"/>
    <dgm:cxn modelId="{3545E4C9-7519-444E-90A2-1B79EEE1CB5D}" type="presParOf" srcId="{8AA38282-5AED-455E-B11A-5EEDE15CDA7C}" destId="{90F77B32-C1E4-4449-BEE6-260F71C71AFF}" srcOrd="1" destOrd="0" presId="urn:microsoft.com/office/officeart/2005/8/layout/hList6"/>
    <dgm:cxn modelId="{F7137BBA-7BC3-49C1-A7ED-6A23AFBB7B69}" type="presParOf" srcId="{8AA38282-5AED-455E-B11A-5EEDE15CDA7C}" destId="{5C4205DE-9C04-4A41-BCEA-DD8469992B1C}" srcOrd="2" destOrd="0" presId="urn:microsoft.com/office/officeart/2005/8/layout/hList6"/>
    <dgm:cxn modelId="{630A40A7-66EC-4AF9-BE87-22AB3559B839}" type="presParOf" srcId="{8AA38282-5AED-455E-B11A-5EEDE15CDA7C}" destId="{59CBD2BB-9CBE-4CD2-B5D2-7B02790E3B6B}" srcOrd="3" destOrd="0" presId="urn:microsoft.com/office/officeart/2005/8/layout/hList6"/>
    <dgm:cxn modelId="{9C3483F9-1AA1-49B5-902C-7A16B0907082}" type="presParOf" srcId="{8AA38282-5AED-455E-B11A-5EEDE15CDA7C}" destId="{6139E1FE-9A06-4F6F-93A0-79685C877257}" srcOrd="4" destOrd="0" presId="urn:microsoft.com/office/officeart/2005/8/layout/hList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316AC7-C263-4E24-BB65-D1BD10B32014}">
      <dsp:nvSpPr>
        <dsp:cNvPr id="0" name=""/>
        <dsp:cNvSpPr/>
      </dsp:nvSpPr>
      <dsp:spPr>
        <a:xfrm rot="16200000">
          <a:off x="-79917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39700" bIns="0" numCol="1" spcCol="1270" anchor="t" anchorCtr="0">
          <a:noAutofit/>
        </a:bodyPr>
        <a:lstStyle/>
        <a:p>
          <a:pPr lvl="0" algn="l" defTabSz="977900">
            <a:lnSpc>
              <a:spcPct val="100000"/>
            </a:lnSpc>
            <a:spcBef>
              <a:spcPct val="0"/>
            </a:spcBef>
            <a:spcAft>
              <a:spcPct val="35000"/>
            </a:spcAft>
            <a:buNone/>
          </a:pPr>
          <a:r>
            <a:rPr lang="zh-CN" altLang="en-US" sz="2200" b="1" i="0" kern="1200" dirty="0">
              <a:solidFill>
                <a:schemeClr val="bg1"/>
              </a:solidFill>
              <a:latin typeface="阿里巴巴普惠体 B" panose="00020600040101010101" pitchFamily="18" charset="-122"/>
              <a:ea typeface="阿里巴巴普惠体 B" panose="00020600040101010101" pitchFamily="18" charset="-122"/>
              <a:cs typeface="+mn-cs"/>
            </a:rPr>
            <a:t>输入小标题</a:t>
          </a:r>
          <a:endParaRPr lang="zh-CN" altLang="en-US" sz="2200" b="1" kern="1200" dirty="0">
            <a:solidFill>
              <a:schemeClr val="bg1"/>
            </a:solidFill>
            <a:latin typeface="阿里巴巴普惠体 B" panose="00020600040101010101" pitchFamily="18" charset="-122"/>
            <a:ea typeface="阿里巴巴普惠体 B" panose="00020600040101010101" pitchFamily="18" charset="-122"/>
            <a:cs typeface="+mn-cs"/>
          </a:endParaRPr>
        </a:p>
        <a:p>
          <a:pPr marL="171450" lvl="1" indent="-171450" algn="l" defTabSz="755650">
            <a:lnSpc>
              <a:spcPct val="100000"/>
            </a:lnSpc>
            <a:spcBef>
              <a:spcPct val="0"/>
            </a:spcBef>
            <a:spcAft>
              <a:spcPct val="15000"/>
            </a:spcAft>
            <a:buChar char="••"/>
          </a:pPr>
          <a:r>
            <a:rPr lang="zh-CN" altLang="en-US" sz="1700" b="0" i="0" kern="1200" dirty="0">
              <a:solidFill>
                <a:schemeClr val="bg1"/>
              </a:solidFill>
              <a:latin typeface="阿里巴巴普惠体 R" panose="00020600040101010101" pitchFamily="18" charset="-122"/>
              <a:ea typeface="阿里巴巴普惠体 R" panose="00020600040101010101" pitchFamily="18" charset="-122"/>
              <a:cs typeface="+mn-cs"/>
            </a:rPr>
            <a:t>请你在这里输入你的正文内容请你在这里输入你的正文内容请你在这里输入你的正文内容请你在这里输入你的正文内容请你在这里输入你的正文内容</a:t>
          </a:r>
          <a:endParaRPr lang="zh-CN" altLang="en-US" sz="1700" kern="1200" dirty="0">
            <a:solidFill>
              <a:schemeClr val="bg1"/>
            </a:solidFill>
            <a:latin typeface="阿里巴巴普惠体 R" panose="00020600040101010101" pitchFamily="18" charset="-122"/>
            <a:ea typeface="阿里巴巴普惠体 R" panose="00020600040101010101" pitchFamily="18" charset="-122"/>
            <a:cs typeface="+mn-cs"/>
          </a:endParaRPr>
        </a:p>
      </dsp:txBody>
      <dsp:txXfrm rot="5400000">
        <a:off x="1262" y="975833"/>
        <a:ext cx="3278304" cy="2927504"/>
      </dsp:txXfrm>
    </dsp:sp>
    <dsp:sp modelId="{5C4205DE-9C04-4A41-BCEA-DD8469992B1C}">
      <dsp:nvSpPr>
        <dsp:cNvPr id="0" name=""/>
        <dsp:cNvSpPr/>
      </dsp:nvSpPr>
      <dsp:spPr>
        <a:xfrm rot="16200000">
          <a:off x="2725005"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39700" bIns="0" numCol="1" spcCol="1270" anchor="t" anchorCtr="0">
          <a:noAutofit/>
        </a:bodyPr>
        <a:lstStyle/>
        <a:p>
          <a:pPr lvl="0" algn="l" defTabSz="977900">
            <a:lnSpc>
              <a:spcPct val="100000"/>
            </a:lnSpc>
            <a:spcBef>
              <a:spcPct val="0"/>
            </a:spcBef>
            <a:spcAft>
              <a:spcPct val="35000"/>
            </a:spcAft>
            <a:buNone/>
          </a:pPr>
          <a:r>
            <a:rPr lang="zh-CN" altLang="en-US" sz="2200" b="1" i="0" kern="1200" dirty="0">
              <a:solidFill>
                <a:schemeClr val="bg1"/>
              </a:solidFill>
              <a:latin typeface="阿里巴巴普惠体 B" panose="00020600040101010101" pitchFamily="18" charset="-122"/>
              <a:ea typeface="阿里巴巴普惠体 B" panose="00020600040101010101" pitchFamily="18" charset="-122"/>
              <a:cs typeface="+mn-cs"/>
            </a:rPr>
            <a:t>输入小标题</a:t>
          </a:r>
          <a:endParaRPr lang="zh-CN" altLang="en-US" sz="2200" b="1" kern="1200" dirty="0">
            <a:solidFill>
              <a:schemeClr val="bg1"/>
            </a:solidFill>
            <a:latin typeface="阿里巴巴普惠体 B" panose="00020600040101010101" pitchFamily="18" charset="-122"/>
            <a:ea typeface="阿里巴巴普惠体 B" panose="00020600040101010101" pitchFamily="18" charset="-122"/>
            <a:cs typeface="+mn-cs"/>
          </a:endParaRPr>
        </a:p>
        <a:p>
          <a:pPr marL="171450" lvl="1" indent="-171450" algn="l" defTabSz="755650">
            <a:lnSpc>
              <a:spcPct val="100000"/>
            </a:lnSpc>
            <a:spcBef>
              <a:spcPct val="0"/>
            </a:spcBef>
            <a:spcAft>
              <a:spcPct val="15000"/>
            </a:spcAft>
            <a:buChar char="••"/>
          </a:pPr>
          <a:r>
            <a:rPr lang="zh-CN" altLang="en-US" sz="1700" b="0" i="0" kern="1200" dirty="0">
              <a:solidFill>
                <a:schemeClr val="bg1"/>
              </a:solidFill>
              <a:latin typeface="阿里巴巴普惠体 R" panose="00020600040101010101" pitchFamily="18" charset="-122"/>
              <a:ea typeface="阿里巴巴普惠体 R" panose="00020600040101010101" pitchFamily="18" charset="-122"/>
              <a:cs typeface="+mn-cs"/>
            </a:rPr>
            <a:t>请你在这里输入你的正文内容请你在这里输入你的正文内容请你在这里输入你的正文内容请你在这里输入你的正文内容请你在这里输入你的正文内容</a:t>
          </a:r>
          <a:endParaRPr lang="zh-CN" altLang="en-US" sz="1700" kern="1200" dirty="0">
            <a:solidFill>
              <a:schemeClr val="bg1"/>
            </a:solidFill>
            <a:latin typeface="阿里巴巴普惠体 R" panose="00020600040101010101" pitchFamily="18" charset="-122"/>
            <a:ea typeface="阿里巴巴普惠体 R" panose="00020600040101010101" pitchFamily="18" charset="-122"/>
            <a:cs typeface="+mn-cs"/>
          </a:endParaRPr>
        </a:p>
      </dsp:txBody>
      <dsp:txXfrm rot="5400000">
        <a:off x="3525439" y="975833"/>
        <a:ext cx="3278304" cy="2927504"/>
      </dsp:txXfrm>
    </dsp:sp>
    <dsp:sp modelId="{6139E1FE-9A06-4F6F-93A0-79685C877257}">
      <dsp:nvSpPr>
        <dsp:cNvPr id="0" name=""/>
        <dsp:cNvSpPr/>
      </dsp:nvSpPr>
      <dsp:spPr>
        <a:xfrm rot="16200000">
          <a:off x="624918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39700" bIns="0" numCol="1" spcCol="1270" anchor="t" anchorCtr="0">
          <a:noAutofit/>
        </a:bodyPr>
        <a:lstStyle/>
        <a:p>
          <a:pPr lvl="0" algn="l" defTabSz="977900">
            <a:lnSpc>
              <a:spcPct val="100000"/>
            </a:lnSpc>
            <a:spcBef>
              <a:spcPct val="0"/>
            </a:spcBef>
            <a:spcAft>
              <a:spcPct val="35000"/>
            </a:spcAft>
            <a:buNone/>
          </a:pPr>
          <a:r>
            <a:rPr lang="zh-CN" altLang="en-US" sz="2200" b="1" kern="1200" dirty="0">
              <a:solidFill>
                <a:sysClr val="window" lastClr="FFFFFF"/>
              </a:solidFill>
              <a:latin typeface="阿里巴巴普惠体 B" panose="00020600040101010101" pitchFamily="18" charset="-122"/>
              <a:ea typeface="阿里巴巴普惠体 B" panose="00020600040101010101" pitchFamily="18" charset="-122"/>
              <a:cs typeface="+mn-cs"/>
            </a:rPr>
            <a:t>输入小标题</a:t>
          </a:r>
        </a:p>
        <a:p>
          <a:pPr marL="171450" lvl="1" indent="-171450" algn="l" defTabSz="755650">
            <a:lnSpc>
              <a:spcPct val="100000"/>
            </a:lnSpc>
            <a:spcBef>
              <a:spcPct val="0"/>
            </a:spcBef>
            <a:spcAft>
              <a:spcPct val="15000"/>
            </a:spcAft>
            <a:buChar char="••"/>
          </a:pPr>
          <a:r>
            <a:rPr lang="zh-CN" altLang="en-US" sz="1700" b="0" i="0" kern="1200" dirty="0">
              <a:solidFill>
                <a:schemeClr val="bg1"/>
              </a:solidFill>
              <a:latin typeface="阿里巴巴普惠体 R" panose="00020600040101010101" pitchFamily="18" charset="-122"/>
              <a:ea typeface="阿里巴巴普惠体 R" panose="00020600040101010101" pitchFamily="18" charset="-122"/>
              <a:cs typeface="+mn-cs"/>
            </a:rPr>
            <a:t>请你在这里输入你的正文内容请你在这里输入你的正文内容请你在这里输入你的正文内容请你在这里输入你的正文内容请你在这里输入你的正文内容</a:t>
          </a:r>
          <a:endParaRPr lang="zh-CN" altLang="en-US" sz="1700" kern="1200" dirty="0">
            <a:solidFill>
              <a:schemeClr val="bg1"/>
            </a:solidFill>
            <a:latin typeface="阿里巴巴普惠体 R" panose="00020600040101010101" pitchFamily="18" charset="-122"/>
            <a:ea typeface="阿里巴巴普惠体 R" panose="00020600040101010101" pitchFamily="18" charset="-122"/>
            <a:cs typeface="+mn-cs"/>
          </a:endParaRPr>
        </a:p>
      </dsp:txBody>
      <dsp:txXfrm rot="5400000">
        <a:off x="7049616" y="975833"/>
        <a:ext cx="3278304" cy="2927504"/>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8593268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内容页-1个观点">
    <p:spTree>
      <p:nvGrpSpPr>
        <p:cNvPr id="1" name=""/>
        <p:cNvGrpSpPr/>
        <p:nvPr/>
      </p:nvGrpSpPr>
      <p:grpSpPr>
        <a:xfrm>
          <a:off x="0" y="0"/>
          <a:ext cx="0" cy="0"/>
          <a:chOff x="0" y="0"/>
          <a:chExt cx="0" cy="0"/>
        </a:xfrm>
      </p:grpSpPr>
      <p:sp>
        <p:nvSpPr>
          <p:cNvPr id="4" name="矩形 3"/>
          <p:cNvSpPr/>
          <p:nvPr/>
        </p:nvSpPr>
        <p:spPr>
          <a:xfrm>
            <a:off x="0" y="-1"/>
            <a:ext cx="3893127" cy="6867979"/>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cxnSp>
        <p:nvCxnSpPr>
          <p:cNvPr id="6" name="直接连接符 5"/>
          <p:cNvCxnSpPr/>
          <p:nvPr/>
        </p:nvCxnSpPr>
        <p:spPr>
          <a:xfrm>
            <a:off x="726456" y="2895604"/>
            <a:ext cx="740496"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图片占位符 8"/>
          <p:cNvSpPr>
            <a:spLocks noGrp="1"/>
          </p:cNvSpPr>
          <p:nvPr>
            <p:ph type="pic" sz="quarter" idx="10"/>
          </p:nvPr>
        </p:nvSpPr>
        <p:spPr>
          <a:xfrm>
            <a:off x="3878262" y="-1"/>
            <a:ext cx="8313738" cy="6858000"/>
          </a:xfrm>
        </p:spPr>
        <p:txBody>
          <a:bodyPr/>
          <a:lstStyle/>
          <a:p>
            <a:r>
              <a:rPr lang="zh-CN" altLang="en-US"/>
              <a:t>单击图标添加图片</a:t>
            </a:r>
          </a:p>
        </p:txBody>
      </p:sp>
      <p:sp>
        <p:nvSpPr>
          <p:cNvPr id="11" name="文本占位符 10"/>
          <p:cNvSpPr>
            <a:spLocks noGrp="1"/>
          </p:cNvSpPr>
          <p:nvPr>
            <p:ph type="body" sz="quarter" idx="11"/>
          </p:nvPr>
        </p:nvSpPr>
        <p:spPr>
          <a:xfrm>
            <a:off x="623758" y="1693050"/>
            <a:ext cx="3498120" cy="1030287"/>
          </a:xfrm>
        </p:spPr>
        <p:txBody>
          <a:bodyPr/>
          <a:lstStyle>
            <a:lvl1pPr marL="0" indent="0">
              <a:buNone/>
              <a:defRPr b="1" spc="200" baseline="0">
                <a:solidFill>
                  <a:schemeClr val="bg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a:p>
            <a:pPr lvl="1"/>
            <a:r>
              <a:rPr lang="zh-CN" altLang="en-US" dirty="0"/>
              <a:t>第二级</a:t>
            </a:r>
          </a:p>
        </p:txBody>
      </p:sp>
      <p:sp>
        <p:nvSpPr>
          <p:cNvPr id="7" name="文本占位符 16"/>
          <p:cNvSpPr>
            <a:spLocks noGrp="1"/>
          </p:cNvSpPr>
          <p:nvPr>
            <p:ph type="body" sz="quarter" idx="18"/>
          </p:nvPr>
        </p:nvSpPr>
        <p:spPr>
          <a:xfrm>
            <a:off x="623758" y="3253027"/>
            <a:ext cx="3025753" cy="351943"/>
          </a:xfrm>
        </p:spPr>
        <p:txBody>
          <a:bodyPr>
            <a:noAutofit/>
          </a:bodyPr>
          <a:lstStyle>
            <a:lvl1pPr marL="0" indent="0">
              <a:lnSpc>
                <a:spcPct val="13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517787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页-2个观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endParaRPr lang="zh-CN" altLang="en-US" dirty="0"/>
          </a:p>
        </p:txBody>
      </p:sp>
      <p:sp>
        <p:nvSpPr>
          <p:cNvPr id="10" name="图片占位符 9"/>
          <p:cNvSpPr>
            <a:spLocks noGrp="1"/>
          </p:cNvSpPr>
          <p:nvPr>
            <p:ph type="pic" sz="quarter" idx="10"/>
          </p:nvPr>
        </p:nvSpPr>
        <p:spPr>
          <a:xfrm>
            <a:off x="695325" y="1423470"/>
            <a:ext cx="4772304" cy="2838450"/>
          </a:xfrm>
        </p:spPr>
        <p:txBody>
          <a:bodyPr/>
          <a:lstStyle/>
          <a:p>
            <a:r>
              <a:rPr lang="zh-CN" altLang="en-US"/>
              <a:t>单击图标添加图片</a:t>
            </a:r>
          </a:p>
        </p:txBody>
      </p:sp>
      <p:sp>
        <p:nvSpPr>
          <p:cNvPr id="11" name="图片占位符 9"/>
          <p:cNvSpPr>
            <a:spLocks noGrp="1"/>
          </p:cNvSpPr>
          <p:nvPr>
            <p:ph type="pic" sz="quarter" idx="11"/>
          </p:nvPr>
        </p:nvSpPr>
        <p:spPr>
          <a:xfrm>
            <a:off x="6767251" y="1423470"/>
            <a:ext cx="4732338" cy="2838450"/>
          </a:xfrm>
        </p:spPr>
        <p:txBody>
          <a:bodyPr/>
          <a:lstStyle/>
          <a:p>
            <a:r>
              <a:rPr lang="zh-CN" altLang="en-US"/>
              <a:t>单击图标添加图片</a:t>
            </a:r>
          </a:p>
        </p:txBody>
      </p:sp>
      <p:sp>
        <p:nvSpPr>
          <p:cNvPr id="13" name="文本占位符 12"/>
          <p:cNvSpPr>
            <a:spLocks noGrp="1"/>
          </p:cNvSpPr>
          <p:nvPr>
            <p:ph type="body" sz="quarter" idx="12"/>
          </p:nvPr>
        </p:nvSpPr>
        <p:spPr>
          <a:xfrm>
            <a:off x="602203" y="4413141"/>
            <a:ext cx="4963249" cy="461963"/>
          </a:xfrm>
        </p:spPr>
        <p:txBody>
          <a:bodyPr>
            <a:normAutofit/>
          </a:bodyPr>
          <a:lstStyle>
            <a:lvl1pPr marL="0" indent="0" algn="ctr">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6" name="文本占位符 15"/>
          <p:cNvSpPr>
            <a:spLocks noGrp="1"/>
          </p:cNvSpPr>
          <p:nvPr>
            <p:ph type="body" sz="quarter" idx="14"/>
          </p:nvPr>
        </p:nvSpPr>
        <p:spPr>
          <a:xfrm>
            <a:off x="661011" y="4875103"/>
            <a:ext cx="4866808" cy="366935"/>
          </a:xfrm>
        </p:spPr>
        <p:txBody>
          <a:bodyPr>
            <a:noAutofit/>
          </a:bodyPr>
          <a:lstStyle>
            <a:lvl1pPr marL="0" indent="0" algn="ctr">
              <a:lnSpc>
                <a:spcPct val="150000"/>
              </a:lnSpc>
              <a:buNone/>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a:t>
            </a:r>
            <a:endParaRPr lang="en-US" altLang="zh-CN" dirty="0"/>
          </a:p>
          <a:p>
            <a:pPr lvl="0"/>
            <a:r>
              <a:rPr lang="zh-CN" altLang="en-US" dirty="0"/>
              <a:t>母版文本样式</a:t>
            </a:r>
          </a:p>
        </p:txBody>
      </p:sp>
      <p:sp>
        <p:nvSpPr>
          <p:cNvPr id="19" name="文本占位符 12"/>
          <p:cNvSpPr>
            <a:spLocks noGrp="1"/>
          </p:cNvSpPr>
          <p:nvPr>
            <p:ph type="body" sz="quarter" idx="15"/>
          </p:nvPr>
        </p:nvSpPr>
        <p:spPr>
          <a:xfrm>
            <a:off x="6671309" y="4413141"/>
            <a:ext cx="4963249" cy="461963"/>
          </a:xfrm>
        </p:spPr>
        <p:txBody>
          <a:bodyPr>
            <a:normAutofit/>
          </a:bodyPr>
          <a:lstStyle>
            <a:lvl1pPr marL="0" indent="0" algn="ctr">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20" name="文本占位符 15"/>
          <p:cNvSpPr>
            <a:spLocks noGrp="1"/>
          </p:cNvSpPr>
          <p:nvPr>
            <p:ph type="body" sz="quarter" idx="16"/>
          </p:nvPr>
        </p:nvSpPr>
        <p:spPr>
          <a:xfrm>
            <a:off x="6730117" y="4875103"/>
            <a:ext cx="4829662" cy="366935"/>
          </a:xfrm>
        </p:spPr>
        <p:txBody>
          <a:bodyPr>
            <a:noAutofit/>
          </a:bodyPr>
          <a:lstStyle>
            <a:lvl1pPr marL="0" indent="0" algn="ctr">
              <a:lnSpc>
                <a:spcPct val="150000"/>
              </a:lnSpc>
              <a:buNone/>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a:t>
            </a:r>
            <a:endParaRPr lang="en-US" altLang="zh-CN" dirty="0"/>
          </a:p>
          <a:p>
            <a:pPr lvl="0"/>
            <a:r>
              <a:rPr lang="zh-CN" altLang="en-US" dirty="0"/>
              <a:t>母版文本样式</a:t>
            </a:r>
          </a:p>
        </p:txBody>
      </p:sp>
    </p:spTree>
    <p:extLst>
      <p:ext uri="{BB962C8B-B14F-4D97-AF65-F5344CB8AC3E}">
        <p14:creationId xmlns:p14="http://schemas.microsoft.com/office/powerpoint/2010/main" val="717074605"/>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页-3个观点">
    <p:spTree>
      <p:nvGrpSpPr>
        <p:cNvPr id="1" name=""/>
        <p:cNvGrpSpPr/>
        <p:nvPr/>
      </p:nvGrpSpPr>
      <p:grpSpPr>
        <a:xfrm>
          <a:off x="0" y="0"/>
          <a:ext cx="0" cy="0"/>
          <a:chOff x="0" y="0"/>
          <a:chExt cx="0" cy="0"/>
        </a:xfrm>
      </p:grpSpPr>
      <p:sp>
        <p:nvSpPr>
          <p:cNvPr id="13" name="文本占位符 12"/>
          <p:cNvSpPr>
            <a:spLocks noGrp="1"/>
          </p:cNvSpPr>
          <p:nvPr>
            <p:ph type="body" sz="quarter" idx="11"/>
          </p:nvPr>
        </p:nvSpPr>
        <p:spPr>
          <a:xfrm>
            <a:off x="6275482" y="1303671"/>
            <a:ext cx="4199778" cy="415925"/>
          </a:xfrm>
        </p:spPr>
        <p:txBody>
          <a:bodyPr>
            <a:noAutofit/>
          </a:bodyPr>
          <a:lstStyle>
            <a:lvl1pPr marL="0" indent="0">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11" name="图片占位符 10"/>
          <p:cNvSpPr>
            <a:spLocks noGrp="1"/>
          </p:cNvSpPr>
          <p:nvPr>
            <p:ph type="pic" sz="quarter" idx="10"/>
          </p:nvPr>
        </p:nvSpPr>
        <p:spPr>
          <a:xfrm>
            <a:off x="695325" y="1157489"/>
            <a:ext cx="5283200" cy="5364163"/>
          </a:xfrm>
        </p:spPr>
        <p:txBody>
          <a:bodyPr/>
          <a:lstStyle/>
          <a:p>
            <a:r>
              <a:rPr lang="zh-CN" altLang="en-US"/>
              <a:t>单击图标添加图片</a:t>
            </a:r>
          </a:p>
        </p:txBody>
      </p:sp>
      <p:sp>
        <p:nvSpPr>
          <p:cNvPr id="17" name="文本占位符 16"/>
          <p:cNvSpPr>
            <a:spLocks noGrp="1"/>
          </p:cNvSpPr>
          <p:nvPr>
            <p:ph type="body" sz="quarter" idx="14"/>
          </p:nvPr>
        </p:nvSpPr>
        <p:spPr>
          <a:xfrm>
            <a:off x="6274358" y="1744425"/>
            <a:ext cx="5324475" cy="35194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0" name="文本占位符 12"/>
          <p:cNvSpPr>
            <a:spLocks noGrp="1"/>
          </p:cNvSpPr>
          <p:nvPr>
            <p:ph type="body" sz="quarter" idx="17"/>
          </p:nvPr>
        </p:nvSpPr>
        <p:spPr>
          <a:xfrm>
            <a:off x="6274358" y="3105006"/>
            <a:ext cx="4199778" cy="415925"/>
          </a:xfrm>
        </p:spPr>
        <p:txBody>
          <a:bodyPr>
            <a:noAutofit/>
          </a:bodyPr>
          <a:lstStyle>
            <a:lvl1pPr marL="0" indent="0">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21" name="文本占位符 16"/>
          <p:cNvSpPr>
            <a:spLocks noGrp="1"/>
          </p:cNvSpPr>
          <p:nvPr>
            <p:ph type="body" sz="quarter" idx="18"/>
          </p:nvPr>
        </p:nvSpPr>
        <p:spPr>
          <a:xfrm>
            <a:off x="6273234" y="3545760"/>
            <a:ext cx="5324475" cy="35194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2" name="文本占位符 12"/>
          <p:cNvSpPr>
            <a:spLocks noGrp="1"/>
          </p:cNvSpPr>
          <p:nvPr>
            <p:ph type="body" sz="quarter" idx="19"/>
          </p:nvPr>
        </p:nvSpPr>
        <p:spPr>
          <a:xfrm>
            <a:off x="6274358" y="4842358"/>
            <a:ext cx="4199778" cy="415925"/>
          </a:xfrm>
        </p:spPr>
        <p:txBody>
          <a:bodyPr>
            <a:noAutofit/>
          </a:bodyPr>
          <a:lstStyle>
            <a:lvl1pPr marL="0" indent="0">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23" name="文本占位符 16"/>
          <p:cNvSpPr>
            <a:spLocks noGrp="1"/>
          </p:cNvSpPr>
          <p:nvPr>
            <p:ph type="body" sz="quarter" idx="20"/>
          </p:nvPr>
        </p:nvSpPr>
        <p:spPr>
          <a:xfrm>
            <a:off x="6273234" y="5283112"/>
            <a:ext cx="5324475" cy="35194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194166463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页-3个观点（2）">
    <p:spTree>
      <p:nvGrpSpPr>
        <p:cNvPr id="1" name=""/>
        <p:cNvGrpSpPr/>
        <p:nvPr/>
      </p:nvGrpSpPr>
      <p:grpSpPr>
        <a:xfrm>
          <a:off x="0" y="0"/>
          <a:ext cx="0" cy="0"/>
          <a:chOff x="0" y="0"/>
          <a:chExt cx="0" cy="0"/>
        </a:xfrm>
      </p:grpSpPr>
      <p:sp>
        <p:nvSpPr>
          <p:cNvPr id="13" name="文本占位符 12"/>
          <p:cNvSpPr>
            <a:spLocks noGrp="1"/>
          </p:cNvSpPr>
          <p:nvPr>
            <p:ph type="body" sz="quarter" idx="11"/>
          </p:nvPr>
        </p:nvSpPr>
        <p:spPr>
          <a:xfrm>
            <a:off x="640173" y="1260028"/>
            <a:ext cx="4199778" cy="415925"/>
          </a:xfrm>
        </p:spPr>
        <p:txBody>
          <a:bodyPr>
            <a:noAutofit/>
          </a:bodyPr>
          <a:lstStyle>
            <a:lvl1pPr marL="0" indent="0" algn="l">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11" name="图片占位符 10"/>
          <p:cNvSpPr>
            <a:spLocks noGrp="1"/>
          </p:cNvSpPr>
          <p:nvPr>
            <p:ph type="pic" sz="quarter" idx="10"/>
          </p:nvPr>
        </p:nvSpPr>
        <p:spPr>
          <a:xfrm>
            <a:off x="6249988" y="1155229"/>
            <a:ext cx="5246687" cy="5364163"/>
          </a:xfrm>
        </p:spPr>
        <p:txBody>
          <a:bodyPr/>
          <a:lstStyle/>
          <a:p>
            <a:r>
              <a:rPr lang="zh-CN" altLang="en-US"/>
              <a:t>单击图标添加图片</a:t>
            </a:r>
          </a:p>
        </p:txBody>
      </p:sp>
      <p:sp>
        <p:nvSpPr>
          <p:cNvPr id="17" name="文本占位符 16"/>
          <p:cNvSpPr>
            <a:spLocks noGrp="1"/>
          </p:cNvSpPr>
          <p:nvPr>
            <p:ph type="body" sz="quarter" idx="14"/>
          </p:nvPr>
        </p:nvSpPr>
        <p:spPr>
          <a:xfrm>
            <a:off x="622755" y="1708800"/>
            <a:ext cx="4977037" cy="351943"/>
          </a:xfrm>
        </p:spPr>
        <p:txBody>
          <a:bodyPr>
            <a:noAutofit/>
          </a:bodyPr>
          <a:lstStyle>
            <a:lvl1pPr marL="0" indent="0" algn="l">
              <a:lnSpc>
                <a:spcPct val="130000"/>
              </a:lnSpc>
              <a:buNone/>
              <a:defRPr sz="1800">
                <a:solidFill>
                  <a:schemeClr val="tx1">
                    <a:lumMod val="65000"/>
                    <a:lumOff val="35000"/>
                  </a:schemeClr>
                </a:solidFill>
              </a:defRPr>
            </a:lvl1pPr>
            <a:lvl2pPr algn="l">
              <a:defRPr sz="1600"/>
            </a:lvl2pPr>
            <a:lvl3pPr>
              <a:defRPr sz="1400"/>
            </a:lvl3pPr>
            <a:lvl4pPr>
              <a:defRPr sz="1200"/>
            </a:lvl4pPr>
            <a:lvl5pPr>
              <a:defRPr sz="1200"/>
            </a:lvl5pPr>
          </a:lstStyle>
          <a:p>
            <a:pPr lvl="0"/>
            <a:r>
              <a:rPr lang="zh-CN" altLang="en-US" dirty="0"/>
              <a:t>单击此处编辑母版文本样式</a:t>
            </a:r>
          </a:p>
          <a:p>
            <a:pPr lvl="1"/>
            <a:r>
              <a:rPr lang="zh-CN" altLang="en-US" dirty="0"/>
              <a:t>第二级</a:t>
            </a:r>
          </a:p>
        </p:txBody>
      </p:sp>
      <p:sp>
        <p:nvSpPr>
          <p:cNvPr id="10" name="文本占位符 12"/>
          <p:cNvSpPr>
            <a:spLocks noGrp="1"/>
          </p:cNvSpPr>
          <p:nvPr>
            <p:ph type="body" sz="quarter" idx="21"/>
          </p:nvPr>
        </p:nvSpPr>
        <p:spPr>
          <a:xfrm>
            <a:off x="628196" y="3026248"/>
            <a:ext cx="4199778" cy="415925"/>
          </a:xfrm>
        </p:spPr>
        <p:txBody>
          <a:bodyPr>
            <a:noAutofit/>
          </a:bodyPr>
          <a:lstStyle>
            <a:lvl1pPr marL="0" indent="0" algn="l">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12" name="文本占位符 16"/>
          <p:cNvSpPr>
            <a:spLocks noGrp="1"/>
          </p:cNvSpPr>
          <p:nvPr>
            <p:ph type="body" sz="quarter" idx="22"/>
          </p:nvPr>
        </p:nvSpPr>
        <p:spPr>
          <a:xfrm>
            <a:off x="622755" y="3475020"/>
            <a:ext cx="4975601" cy="351943"/>
          </a:xfrm>
        </p:spPr>
        <p:txBody>
          <a:bodyPr>
            <a:noAutofit/>
          </a:bodyPr>
          <a:lstStyle>
            <a:lvl1pPr marL="0" indent="0" algn="l">
              <a:lnSpc>
                <a:spcPct val="130000"/>
              </a:lnSpc>
              <a:buNone/>
              <a:defRPr sz="1800">
                <a:solidFill>
                  <a:schemeClr val="tx1">
                    <a:lumMod val="65000"/>
                    <a:lumOff val="35000"/>
                  </a:schemeClr>
                </a:solidFill>
              </a:defRPr>
            </a:lvl1pPr>
            <a:lvl2pPr algn="l">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14" name="文本占位符 12"/>
          <p:cNvSpPr>
            <a:spLocks noGrp="1"/>
          </p:cNvSpPr>
          <p:nvPr>
            <p:ph type="body" sz="quarter" idx="23"/>
          </p:nvPr>
        </p:nvSpPr>
        <p:spPr>
          <a:xfrm>
            <a:off x="627072" y="4792468"/>
            <a:ext cx="4199778" cy="415925"/>
          </a:xfrm>
        </p:spPr>
        <p:txBody>
          <a:bodyPr>
            <a:noAutofit/>
          </a:bodyPr>
          <a:lstStyle>
            <a:lvl1pPr marL="0" indent="0" algn="l">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15" name="文本占位符 16"/>
          <p:cNvSpPr>
            <a:spLocks noGrp="1"/>
          </p:cNvSpPr>
          <p:nvPr>
            <p:ph type="body" sz="quarter" idx="24"/>
          </p:nvPr>
        </p:nvSpPr>
        <p:spPr>
          <a:xfrm>
            <a:off x="622755" y="5241240"/>
            <a:ext cx="4974477" cy="351943"/>
          </a:xfrm>
        </p:spPr>
        <p:txBody>
          <a:bodyPr>
            <a:noAutofit/>
          </a:bodyPr>
          <a:lstStyle>
            <a:lvl1pPr marL="0" indent="0" algn="l">
              <a:lnSpc>
                <a:spcPct val="130000"/>
              </a:lnSpc>
              <a:buNone/>
              <a:defRPr sz="1800">
                <a:solidFill>
                  <a:schemeClr val="tx1">
                    <a:lumMod val="65000"/>
                    <a:lumOff val="35000"/>
                  </a:schemeClr>
                </a:solidFill>
              </a:defRPr>
            </a:lvl1pPr>
            <a:lvl2pPr algn="l">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3302920580"/>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页-3个观点（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p>
        </p:txBody>
      </p:sp>
      <p:graphicFrame>
        <p:nvGraphicFramePr>
          <p:cNvPr id="3" name="表格 2"/>
          <p:cNvGraphicFramePr>
            <a:graphicFrameLocks noGrp="1"/>
          </p:cNvGraphicFramePr>
          <p:nvPr>
            <p:extLst>
              <p:ext uri="{D42A27DB-BD31-4B8C-83A1-F6EECF244321}">
                <p14:modId xmlns:p14="http://schemas.microsoft.com/office/powerpoint/2010/main" val="1743675235"/>
              </p:ext>
            </p:extLst>
          </p:nvPr>
        </p:nvGraphicFramePr>
        <p:xfrm>
          <a:off x="658813" y="1464259"/>
          <a:ext cx="10874376" cy="4781796"/>
        </p:xfrm>
        <a:graphic>
          <a:graphicData uri="http://schemas.openxmlformats.org/drawingml/2006/table">
            <a:tbl>
              <a:tblPr firstRow="1" bandRow="1">
                <a:tableStyleId>{5C22544A-7EE6-4342-B048-85BDC9FD1C3A}</a:tableStyleId>
              </a:tblPr>
              <a:tblGrid>
                <a:gridCol w="3624792">
                  <a:extLst>
                    <a:ext uri="{9D8B030D-6E8A-4147-A177-3AD203B41FA5}">
                      <a16:colId xmlns:a16="http://schemas.microsoft.com/office/drawing/2014/main" xmlns="" val="20000"/>
                    </a:ext>
                  </a:extLst>
                </a:gridCol>
                <a:gridCol w="3624792">
                  <a:extLst>
                    <a:ext uri="{9D8B030D-6E8A-4147-A177-3AD203B41FA5}">
                      <a16:colId xmlns:a16="http://schemas.microsoft.com/office/drawing/2014/main" xmlns="" val="20001"/>
                    </a:ext>
                  </a:extLst>
                </a:gridCol>
                <a:gridCol w="3624792">
                  <a:extLst>
                    <a:ext uri="{9D8B030D-6E8A-4147-A177-3AD203B41FA5}">
                      <a16:colId xmlns:a16="http://schemas.microsoft.com/office/drawing/2014/main" xmlns="" val="20002"/>
                    </a:ext>
                  </a:extLst>
                </a:gridCol>
              </a:tblGrid>
              <a:tr h="2390898">
                <a:tc>
                  <a:txBody>
                    <a:bodyPr/>
                    <a:lstStyle/>
                    <a:p>
                      <a:endParaRPr lang="zh-CN" altLang="en-US" dirty="0">
                        <a:ea typeface="阿里巴巴普惠体 R" panose="00020600040101010101" pitchFamily="18" charset="-122"/>
                      </a:endParaRPr>
                    </a:p>
                  </a:txBody>
                  <a:tcPr>
                    <a:lnL w="19050" cap="flat" cmpd="sng" algn="ctr">
                      <a:no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ea typeface="阿里巴巴普惠体 R" panose="00020600040101010101" pitchFamily="18" charset="-122"/>
                      </a:endParaRPr>
                    </a:p>
                  </a:txBody>
                  <a:tcPr>
                    <a:lnL w="19050" cap="flat" cmpd="sng" algn="ctr">
                      <a:solidFill>
                        <a:schemeClr val="bg1">
                          <a:lumMod val="95000"/>
                        </a:schemeClr>
                      </a:solid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zh-CN" altLang="en-US" dirty="0">
                        <a:ea typeface="阿里巴巴普惠体 R" panose="00020600040101010101" pitchFamily="18" charset="-122"/>
                      </a:endParaRPr>
                    </a:p>
                  </a:txBody>
                  <a:tcPr>
                    <a:lnL w="19050" cap="flat" cmpd="sng" algn="ctr">
                      <a:solidFill>
                        <a:schemeClr val="bg1">
                          <a:lumMod val="95000"/>
                        </a:schemeClr>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2390898">
                <a:tc>
                  <a:txBody>
                    <a:bodyPr/>
                    <a:lstStyle/>
                    <a:p>
                      <a:pPr algn="ctr"/>
                      <a:endParaRPr lang="zh-CN" altLang="en-US" sz="2000" dirty="0">
                        <a:solidFill>
                          <a:schemeClr val="bg1"/>
                        </a:solidFill>
                        <a:latin typeface="阿里巴巴普惠体 B" panose="00020600040101010101" pitchFamily="18" charset="-122"/>
                        <a:ea typeface="阿里巴巴普惠体 B" panose="00020600040101010101" pitchFamily="18" charset="-122"/>
                      </a:endParaRPr>
                    </a:p>
                  </a:txBody>
                  <a:tcPr>
                    <a:lnL w="19050" cap="flat" cmpd="sng" algn="ctr">
                      <a:no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solidFill>
                        <a:schemeClr val="bg1">
                          <a:lumMod val="95000"/>
                        </a:schemeClr>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zh-CN" altLang="en-US" dirty="0">
                        <a:ea typeface="阿里巴巴普惠体 R" panose="00020600040101010101" pitchFamily="18" charset="-122"/>
                      </a:endParaRPr>
                    </a:p>
                  </a:txBody>
                  <a:tcPr>
                    <a:lnL w="19050" cap="flat" cmpd="sng" algn="ctr">
                      <a:solidFill>
                        <a:schemeClr val="bg1">
                          <a:lumMod val="95000"/>
                        </a:schemeClr>
                      </a:solid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solidFill>
                        <a:schemeClr val="bg1">
                          <a:lumMod val="95000"/>
                        </a:schemeClr>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ea typeface="阿里巴巴普惠体 R" panose="00020600040101010101" pitchFamily="18" charset="-122"/>
                      </a:endParaRPr>
                    </a:p>
                  </a:txBody>
                  <a:tcPr>
                    <a:lnL w="19050" cap="flat" cmpd="sng" algn="ctr">
                      <a:solidFill>
                        <a:schemeClr val="bg1">
                          <a:lumMod val="95000"/>
                        </a:schemeClr>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lumMod val="95000"/>
                        </a:schemeClr>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xmlns="" val="10001"/>
                  </a:ext>
                </a:extLst>
              </a:tr>
            </a:tbl>
          </a:graphicData>
        </a:graphic>
      </p:graphicFrame>
      <p:sp>
        <p:nvSpPr>
          <p:cNvPr id="7" name="图片占位符 6"/>
          <p:cNvSpPr>
            <a:spLocks noGrp="1"/>
          </p:cNvSpPr>
          <p:nvPr>
            <p:ph type="pic" sz="quarter" idx="10"/>
          </p:nvPr>
        </p:nvSpPr>
        <p:spPr>
          <a:xfrm>
            <a:off x="658813" y="1464259"/>
            <a:ext cx="3611562" cy="2382838"/>
          </a:xfrm>
        </p:spPr>
        <p:txBody>
          <a:bodyPr/>
          <a:lstStyle/>
          <a:p>
            <a:r>
              <a:rPr lang="zh-CN" altLang="en-US"/>
              <a:t>单击图标添加图片</a:t>
            </a:r>
          </a:p>
        </p:txBody>
      </p:sp>
      <p:sp>
        <p:nvSpPr>
          <p:cNvPr id="8" name="图片占位符 6"/>
          <p:cNvSpPr>
            <a:spLocks noGrp="1"/>
          </p:cNvSpPr>
          <p:nvPr>
            <p:ph type="pic" sz="quarter" idx="11"/>
          </p:nvPr>
        </p:nvSpPr>
        <p:spPr>
          <a:xfrm>
            <a:off x="7919245" y="1464259"/>
            <a:ext cx="3595699" cy="2382838"/>
          </a:xfrm>
        </p:spPr>
        <p:txBody>
          <a:bodyPr/>
          <a:lstStyle/>
          <a:p>
            <a:r>
              <a:rPr lang="zh-CN" altLang="en-US"/>
              <a:t>单击图标添加图片</a:t>
            </a:r>
          </a:p>
        </p:txBody>
      </p:sp>
      <p:sp>
        <p:nvSpPr>
          <p:cNvPr id="9" name="图片占位符 6"/>
          <p:cNvSpPr>
            <a:spLocks noGrp="1"/>
          </p:cNvSpPr>
          <p:nvPr>
            <p:ph type="pic" sz="quarter" idx="12"/>
          </p:nvPr>
        </p:nvSpPr>
        <p:spPr>
          <a:xfrm>
            <a:off x="4294682" y="3863217"/>
            <a:ext cx="3599065" cy="2382838"/>
          </a:xfrm>
        </p:spPr>
        <p:txBody>
          <a:bodyPr/>
          <a:lstStyle/>
          <a:p>
            <a:r>
              <a:rPr lang="zh-CN" altLang="en-US"/>
              <a:t>单击图标添加图片</a:t>
            </a:r>
            <a:endParaRPr lang="zh-CN" altLang="en-US" dirty="0"/>
          </a:p>
        </p:txBody>
      </p:sp>
      <p:cxnSp>
        <p:nvCxnSpPr>
          <p:cNvPr id="14" name="直接连接符 13"/>
          <p:cNvCxnSpPr/>
          <p:nvPr/>
        </p:nvCxnSpPr>
        <p:spPr>
          <a:xfrm>
            <a:off x="2039816" y="4698609"/>
            <a:ext cx="57677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6" name="文本占位符 15"/>
          <p:cNvSpPr>
            <a:spLocks noGrp="1"/>
          </p:cNvSpPr>
          <p:nvPr>
            <p:ph type="body" sz="quarter" idx="13"/>
          </p:nvPr>
        </p:nvSpPr>
        <p:spPr>
          <a:xfrm>
            <a:off x="1182901" y="4207946"/>
            <a:ext cx="2433756" cy="425450"/>
          </a:xfrm>
        </p:spPr>
        <p:txBody>
          <a:bodyPr>
            <a:noAutofit/>
          </a:bodyPr>
          <a:lstStyle>
            <a:lvl1pPr marL="0" indent="0" algn="ctr">
              <a:buNone/>
              <a:defRPr sz="2000" b="1" spc="200" baseline="0">
                <a:solidFill>
                  <a:schemeClr val="bg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a:p>
            <a:pPr lvl="1"/>
            <a:r>
              <a:rPr lang="zh-CN" altLang="en-US" dirty="0"/>
              <a:t>第二级</a:t>
            </a:r>
          </a:p>
        </p:txBody>
      </p:sp>
      <p:sp>
        <p:nvSpPr>
          <p:cNvPr id="21" name="文本占位符 15"/>
          <p:cNvSpPr>
            <a:spLocks noGrp="1"/>
          </p:cNvSpPr>
          <p:nvPr>
            <p:ph type="body" sz="quarter" idx="15"/>
          </p:nvPr>
        </p:nvSpPr>
        <p:spPr>
          <a:xfrm>
            <a:off x="4844565" y="1808230"/>
            <a:ext cx="2433756" cy="425450"/>
          </a:xfrm>
        </p:spPr>
        <p:txBody>
          <a:bodyPr>
            <a:noAutofit/>
          </a:bodyPr>
          <a:lstStyle>
            <a:lvl1pPr marL="0" indent="0" algn="ctr">
              <a:buNone/>
              <a:defRPr sz="2000" b="1" spc="200" baseline="0">
                <a:solidFill>
                  <a:schemeClr val="bg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a:p>
            <a:pPr lvl="1"/>
            <a:r>
              <a:rPr lang="zh-CN" altLang="en-US" dirty="0"/>
              <a:t>第二级</a:t>
            </a:r>
          </a:p>
        </p:txBody>
      </p:sp>
      <p:sp>
        <p:nvSpPr>
          <p:cNvPr id="23" name="文本占位符 15"/>
          <p:cNvSpPr>
            <a:spLocks noGrp="1"/>
          </p:cNvSpPr>
          <p:nvPr>
            <p:ph type="body" sz="quarter" idx="17"/>
          </p:nvPr>
        </p:nvSpPr>
        <p:spPr>
          <a:xfrm>
            <a:off x="8495341" y="4166624"/>
            <a:ext cx="2433756" cy="425450"/>
          </a:xfrm>
        </p:spPr>
        <p:txBody>
          <a:bodyPr>
            <a:noAutofit/>
          </a:bodyPr>
          <a:lstStyle>
            <a:lvl1pPr marL="0" indent="0" algn="ctr">
              <a:buNone/>
              <a:defRPr sz="2000" b="1" spc="200" baseline="0">
                <a:solidFill>
                  <a:schemeClr val="bg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a:p>
            <a:pPr lvl="1"/>
            <a:r>
              <a:rPr lang="zh-CN" altLang="en-US" dirty="0"/>
              <a:t>第二级</a:t>
            </a:r>
          </a:p>
        </p:txBody>
      </p:sp>
      <p:cxnSp>
        <p:nvCxnSpPr>
          <p:cNvPr id="27" name="直接连接符 26"/>
          <p:cNvCxnSpPr/>
          <p:nvPr/>
        </p:nvCxnSpPr>
        <p:spPr>
          <a:xfrm>
            <a:off x="5758378" y="2304757"/>
            <a:ext cx="57677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419544" y="4698609"/>
            <a:ext cx="57677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文本占位符 16"/>
          <p:cNvSpPr>
            <a:spLocks noGrp="1"/>
          </p:cNvSpPr>
          <p:nvPr>
            <p:ph type="body" sz="quarter" idx="27"/>
          </p:nvPr>
        </p:nvSpPr>
        <p:spPr>
          <a:xfrm>
            <a:off x="888136" y="4863709"/>
            <a:ext cx="3023285" cy="362273"/>
          </a:xfrm>
        </p:spPr>
        <p:txBody>
          <a:bodyPr>
            <a:noAutofit/>
          </a:bodyPr>
          <a:lstStyle>
            <a:lvl1pPr marL="0" indent="0" algn="ctr">
              <a:lnSpc>
                <a:spcPct val="12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18" name="文本占位符 16"/>
          <p:cNvSpPr>
            <a:spLocks noGrp="1"/>
          </p:cNvSpPr>
          <p:nvPr>
            <p:ph type="body" sz="quarter" idx="28"/>
          </p:nvPr>
        </p:nvSpPr>
        <p:spPr>
          <a:xfrm>
            <a:off x="4583167" y="2469500"/>
            <a:ext cx="3023285" cy="362273"/>
          </a:xfrm>
        </p:spPr>
        <p:txBody>
          <a:bodyPr>
            <a:noAutofit/>
          </a:bodyPr>
          <a:lstStyle>
            <a:lvl1pPr marL="0" indent="0" algn="ctr">
              <a:lnSpc>
                <a:spcPct val="12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19" name="文本占位符 16"/>
          <p:cNvSpPr>
            <a:spLocks noGrp="1"/>
          </p:cNvSpPr>
          <p:nvPr>
            <p:ph type="body" sz="quarter" idx="29"/>
          </p:nvPr>
        </p:nvSpPr>
        <p:spPr>
          <a:xfrm>
            <a:off x="8277008" y="4863709"/>
            <a:ext cx="3023285" cy="362273"/>
          </a:xfrm>
        </p:spPr>
        <p:txBody>
          <a:bodyPr>
            <a:noAutofit/>
          </a:bodyPr>
          <a:lstStyle>
            <a:lvl1pPr marL="0" indent="0" algn="ctr">
              <a:lnSpc>
                <a:spcPct val="12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59472654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页-4个观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4" name="椭圆 3"/>
          <p:cNvSpPr/>
          <p:nvPr/>
        </p:nvSpPr>
        <p:spPr>
          <a:xfrm>
            <a:off x="745897" y="1513305"/>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椭圆 6"/>
          <p:cNvSpPr/>
          <p:nvPr/>
        </p:nvSpPr>
        <p:spPr>
          <a:xfrm>
            <a:off x="6371654" y="1513305"/>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10" name="椭圆 9"/>
          <p:cNvSpPr/>
          <p:nvPr/>
        </p:nvSpPr>
        <p:spPr>
          <a:xfrm>
            <a:off x="745897" y="4325360"/>
            <a:ext cx="1333500" cy="1333500"/>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13" name="椭圆 12"/>
          <p:cNvSpPr/>
          <p:nvPr/>
        </p:nvSpPr>
        <p:spPr>
          <a:xfrm>
            <a:off x="6371654" y="4329396"/>
            <a:ext cx="1329464" cy="132946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6" name="文本占位符 12"/>
          <p:cNvSpPr>
            <a:spLocks noGrp="1"/>
          </p:cNvSpPr>
          <p:nvPr>
            <p:ph type="body" sz="quarter" idx="14"/>
          </p:nvPr>
        </p:nvSpPr>
        <p:spPr>
          <a:xfrm>
            <a:off x="2161357" y="1660499"/>
            <a:ext cx="4216520" cy="397084"/>
          </a:xfrm>
        </p:spPr>
        <p:txBody>
          <a:bodyPr>
            <a:noAutofit/>
          </a:bodyPr>
          <a:lstStyle>
            <a:lvl1pPr marL="0" indent="0">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37" name="文本占位符 16"/>
          <p:cNvSpPr>
            <a:spLocks noGrp="1"/>
          </p:cNvSpPr>
          <p:nvPr>
            <p:ph type="body" sz="quarter" idx="15"/>
          </p:nvPr>
        </p:nvSpPr>
        <p:spPr>
          <a:xfrm>
            <a:off x="2160233" y="2085665"/>
            <a:ext cx="3689021"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6" name="文本占位符 12"/>
          <p:cNvSpPr>
            <a:spLocks noGrp="1"/>
          </p:cNvSpPr>
          <p:nvPr>
            <p:ph type="body" sz="quarter" idx="22"/>
          </p:nvPr>
        </p:nvSpPr>
        <p:spPr>
          <a:xfrm>
            <a:off x="7768353" y="1663691"/>
            <a:ext cx="4216520" cy="397084"/>
          </a:xfrm>
        </p:spPr>
        <p:txBody>
          <a:bodyPr>
            <a:noAutofit/>
          </a:bodyPr>
          <a:lstStyle>
            <a:lvl1pPr marL="0" indent="0">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47" name="文本占位符 16"/>
          <p:cNvSpPr>
            <a:spLocks noGrp="1"/>
          </p:cNvSpPr>
          <p:nvPr>
            <p:ph type="body" sz="quarter" idx="23"/>
          </p:nvPr>
        </p:nvSpPr>
        <p:spPr>
          <a:xfrm>
            <a:off x="7767230" y="2088857"/>
            <a:ext cx="3820358"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8" name="文本占位符 12"/>
          <p:cNvSpPr>
            <a:spLocks noGrp="1"/>
          </p:cNvSpPr>
          <p:nvPr>
            <p:ph type="body" sz="quarter" idx="24"/>
          </p:nvPr>
        </p:nvSpPr>
        <p:spPr>
          <a:xfrm>
            <a:off x="7768353" y="4471206"/>
            <a:ext cx="4216520" cy="397084"/>
          </a:xfrm>
        </p:spPr>
        <p:txBody>
          <a:bodyPr>
            <a:noAutofit/>
          </a:bodyPr>
          <a:lstStyle>
            <a:lvl1pPr marL="0" indent="0">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49" name="文本占位符 16"/>
          <p:cNvSpPr>
            <a:spLocks noGrp="1"/>
          </p:cNvSpPr>
          <p:nvPr>
            <p:ph type="body" sz="quarter" idx="25"/>
          </p:nvPr>
        </p:nvSpPr>
        <p:spPr>
          <a:xfrm>
            <a:off x="7767230" y="4896372"/>
            <a:ext cx="3820358"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50" name="文本占位符 12"/>
          <p:cNvSpPr>
            <a:spLocks noGrp="1"/>
          </p:cNvSpPr>
          <p:nvPr>
            <p:ph type="body" sz="quarter" idx="26"/>
          </p:nvPr>
        </p:nvSpPr>
        <p:spPr>
          <a:xfrm>
            <a:off x="2170176" y="4470631"/>
            <a:ext cx="4216520" cy="397084"/>
          </a:xfrm>
        </p:spPr>
        <p:txBody>
          <a:bodyPr>
            <a:noAutofit/>
          </a:bodyPr>
          <a:lstStyle>
            <a:lvl1pPr marL="0" indent="0">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51" name="文本占位符 16"/>
          <p:cNvSpPr>
            <a:spLocks noGrp="1"/>
          </p:cNvSpPr>
          <p:nvPr>
            <p:ph type="body" sz="quarter" idx="27"/>
          </p:nvPr>
        </p:nvSpPr>
        <p:spPr>
          <a:xfrm>
            <a:off x="2169053" y="4895797"/>
            <a:ext cx="3774330"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369186769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页-4个观点（2）">
    <p:spTree>
      <p:nvGrpSpPr>
        <p:cNvPr id="1" name=""/>
        <p:cNvGrpSpPr/>
        <p:nvPr/>
      </p:nvGrpSpPr>
      <p:grpSpPr>
        <a:xfrm>
          <a:off x="0" y="0"/>
          <a:ext cx="0" cy="0"/>
          <a:chOff x="0" y="0"/>
          <a:chExt cx="0" cy="0"/>
        </a:xfrm>
      </p:grpSpPr>
      <p:sp>
        <p:nvSpPr>
          <p:cNvPr id="41" name="椭圆 40"/>
          <p:cNvSpPr/>
          <p:nvPr/>
        </p:nvSpPr>
        <p:spPr>
          <a:xfrm>
            <a:off x="9701417" y="1866192"/>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9" name="椭圆 38"/>
          <p:cNvSpPr/>
          <p:nvPr/>
        </p:nvSpPr>
        <p:spPr>
          <a:xfrm>
            <a:off x="6832045" y="1866192"/>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6" name="椭圆 35"/>
          <p:cNvSpPr/>
          <p:nvPr/>
        </p:nvSpPr>
        <p:spPr>
          <a:xfrm>
            <a:off x="3939727" y="1842180"/>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4" name="椭圆 33"/>
          <p:cNvSpPr/>
          <p:nvPr/>
        </p:nvSpPr>
        <p:spPr>
          <a:xfrm>
            <a:off x="1099029" y="1842180"/>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cxnSp>
        <p:nvCxnSpPr>
          <p:cNvPr id="18" name="直接连接符 17"/>
          <p:cNvCxnSpPr/>
          <p:nvPr/>
        </p:nvCxnSpPr>
        <p:spPr>
          <a:xfrm>
            <a:off x="1493170"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337793"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240019"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0125924"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214255" y="1970826"/>
            <a:ext cx="0" cy="3559117"/>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096001" y="1970826"/>
            <a:ext cx="0" cy="3559117"/>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8993372" y="1958292"/>
            <a:ext cx="0" cy="3558271"/>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43" name="文本占位符 12"/>
          <p:cNvSpPr>
            <a:spLocks noGrp="1"/>
          </p:cNvSpPr>
          <p:nvPr>
            <p:ph type="body" sz="quarter" idx="14"/>
          </p:nvPr>
        </p:nvSpPr>
        <p:spPr>
          <a:xfrm>
            <a:off x="504138" y="3447690"/>
            <a:ext cx="2543171" cy="523875"/>
          </a:xfrm>
        </p:spPr>
        <p:txBody>
          <a:bodyPr>
            <a:noAutofit/>
          </a:bodyPr>
          <a:lstStyle>
            <a:lvl1pPr marL="0" indent="0" algn="ctr">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阿里巴巴普惠体 B" panose="00020600040101010101" pitchFamily="18" charset="-122"/>
                <a:ea typeface="阿里巴巴普惠体 B" panose="00020600040101010101" pitchFamily="18" charset="-122"/>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44" name="文本占位符 12"/>
          <p:cNvSpPr>
            <a:spLocks noGrp="1"/>
          </p:cNvSpPr>
          <p:nvPr>
            <p:ph type="body" sz="quarter" idx="15"/>
          </p:nvPr>
        </p:nvSpPr>
        <p:spPr>
          <a:xfrm>
            <a:off x="3355523" y="3447689"/>
            <a:ext cx="2543171" cy="523875"/>
          </a:xfrm>
        </p:spPr>
        <p:txBody>
          <a:bodyPr>
            <a:noAutofit/>
          </a:bodyPr>
          <a:lstStyle>
            <a:lvl1pPr marL="0" indent="0" algn="ctr">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阿里巴巴普惠体 B" panose="00020600040101010101" pitchFamily="18" charset="-122"/>
                <a:ea typeface="阿里巴巴普惠体 B" panose="00020600040101010101" pitchFamily="18" charset="-122"/>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45" name="文本占位符 12"/>
          <p:cNvSpPr>
            <a:spLocks noGrp="1"/>
          </p:cNvSpPr>
          <p:nvPr>
            <p:ph type="body" sz="quarter" idx="16"/>
          </p:nvPr>
        </p:nvSpPr>
        <p:spPr>
          <a:xfrm>
            <a:off x="6296458" y="3457510"/>
            <a:ext cx="2543171" cy="523875"/>
          </a:xfrm>
        </p:spPr>
        <p:txBody>
          <a:bodyPr>
            <a:noAutofit/>
          </a:bodyPr>
          <a:lstStyle>
            <a:lvl1pPr marL="0" indent="0" algn="ctr">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阿里巴巴普惠体 B" panose="00020600040101010101" pitchFamily="18" charset="-122"/>
                <a:ea typeface="阿里巴巴普惠体 B" panose="00020600040101010101" pitchFamily="18" charset="-122"/>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46" name="文本占位符 12"/>
          <p:cNvSpPr>
            <a:spLocks noGrp="1"/>
          </p:cNvSpPr>
          <p:nvPr>
            <p:ph type="body" sz="quarter" idx="17"/>
          </p:nvPr>
        </p:nvSpPr>
        <p:spPr>
          <a:xfrm>
            <a:off x="9164800" y="3447688"/>
            <a:ext cx="2543171" cy="523875"/>
          </a:xfrm>
        </p:spPr>
        <p:txBody>
          <a:bodyPr>
            <a:noAutofit/>
          </a:bodyPr>
          <a:lstStyle>
            <a:lvl1pPr marL="0" indent="0" algn="ctr">
              <a:buNone/>
              <a:defRPr sz="24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阿里巴巴普惠体 B" panose="00020600040101010101" pitchFamily="18" charset="-122"/>
                <a:ea typeface="阿里巴巴普惠体 B" panose="00020600040101010101" pitchFamily="18" charset="-122"/>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47" name="文本占位符 16"/>
          <p:cNvSpPr>
            <a:spLocks noGrp="1"/>
          </p:cNvSpPr>
          <p:nvPr>
            <p:ph type="body" sz="quarter" idx="21"/>
          </p:nvPr>
        </p:nvSpPr>
        <p:spPr>
          <a:xfrm>
            <a:off x="521818"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7" name="文本占位符 16"/>
          <p:cNvSpPr>
            <a:spLocks noGrp="1"/>
          </p:cNvSpPr>
          <p:nvPr>
            <p:ph type="body" sz="quarter" idx="25"/>
          </p:nvPr>
        </p:nvSpPr>
        <p:spPr>
          <a:xfrm>
            <a:off x="3377045"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8" name="文本占位符 16"/>
          <p:cNvSpPr>
            <a:spLocks noGrp="1"/>
          </p:cNvSpPr>
          <p:nvPr>
            <p:ph type="body" sz="quarter" idx="26"/>
          </p:nvPr>
        </p:nvSpPr>
        <p:spPr>
          <a:xfrm>
            <a:off x="6309792"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9" name="文本占位符 16"/>
          <p:cNvSpPr>
            <a:spLocks noGrp="1"/>
          </p:cNvSpPr>
          <p:nvPr>
            <p:ph type="body" sz="quarter" idx="27"/>
          </p:nvPr>
        </p:nvSpPr>
        <p:spPr>
          <a:xfrm>
            <a:off x="9193828"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382812120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页-时间轴">
    <p:spTree>
      <p:nvGrpSpPr>
        <p:cNvPr id="1" name=""/>
        <p:cNvGrpSpPr/>
        <p:nvPr/>
      </p:nvGrpSpPr>
      <p:grpSpPr>
        <a:xfrm>
          <a:off x="0" y="0"/>
          <a:ext cx="0" cy="0"/>
          <a:chOff x="0" y="0"/>
          <a:chExt cx="0" cy="0"/>
        </a:xfrm>
      </p:grpSpPr>
      <p:sp>
        <p:nvSpPr>
          <p:cNvPr id="62" name="文本占位符 16"/>
          <p:cNvSpPr>
            <a:spLocks noGrp="1"/>
          </p:cNvSpPr>
          <p:nvPr>
            <p:ph type="body" sz="quarter" idx="25"/>
          </p:nvPr>
        </p:nvSpPr>
        <p:spPr>
          <a:xfrm>
            <a:off x="9690158" y="2872566"/>
            <a:ext cx="1888779" cy="831850"/>
          </a:xfrm>
        </p:spPr>
        <p:txBody>
          <a:bodyPr>
            <a:noAutofit/>
          </a:bodyPr>
          <a:lstStyle>
            <a:lvl1pPr marL="0" indent="0" algn="l">
              <a:lnSpc>
                <a:spcPct val="120000"/>
              </a:lnSpc>
              <a:buNone/>
              <a:defRPr sz="1800">
                <a:solidFill>
                  <a:schemeClr val="tx1">
                    <a:lumMod val="65000"/>
                    <a:lumOff val="35000"/>
                  </a:schemeClr>
                </a:solidFill>
              </a:defRPr>
            </a:lvl1pPr>
            <a:lvl2pPr>
              <a:lnSpc>
                <a:spcPct val="12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61" name="文本占位符 16"/>
          <p:cNvSpPr>
            <a:spLocks noGrp="1"/>
          </p:cNvSpPr>
          <p:nvPr>
            <p:ph type="body" sz="quarter" idx="24"/>
          </p:nvPr>
        </p:nvSpPr>
        <p:spPr>
          <a:xfrm>
            <a:off x="7555129" y="3385472"/>
            <a:ext cx="1838251" cy="831850"/>
          </a:xfrm>
        </p:spPr>
        <p:txBody>
          <a:bodyPr>
            <a:noAutofit/>
          </a:bodyPr>
          <a:lstStyle>
            <a:lvl1pPr marL="0" indent="0" algn="l">
              <a:lnSpc>
                <a:spcPct val="120000"/>
              </a:lnSpc>
              <a:buNone/>
              <a:defRPr sz="1800">
                <a:solidFill>
                  <a:schemeClr val="tx1">
                    <a:lumMod val="65000"/>
                    <a:lumOff val="35000"/>
                  </a:schemeClr>
                </a:solidFill>
              </a:defRPr>
            </a:lvl1pPr>
            <a:lvl2pPr>
              <a:lnSpc>
                <a:spcPct val="12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60" name="文本占位符 16"/>
          <p:cNvSpPr>
            <a:spLocks noGrp="1"/>
          </p:cNvSpPr>
          <p:nvPr>
            <p:ph type="body" sz="quarter" idx="23"/>
          </p:nvPr>
        </p:nvSpPr>
        <p:spPr>
          <a:xfrm>
            <a:off x="5449886" y="3826837"/>
            <a:ext cx="1854924" cy="831850"/>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59" name="文本占位符 16"/>
          <p:cNvSpPr>
            <a:spLocks noGrp="1"/>
          </p:cNvSpPr>
          <p:nvPr>
            <p:ph type="body" sz="quarter" idx="22"/>
          </p:nvPr>
        </p:nvSpPr>
        <p:spPr>
          <a:xfrm>
            <a:off x="3321196" y="4295829"/>
            <a:ext cx="1895039" cy="831850"/>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58" name="文本占位符 16"/>
          <p:cNvSpPr>
            <a:spLocks noGrp="1"/>
          </p:cNvSpPr>
          <p:nvPr>
            <p:ph type="body" sz="quarter" idx="21"/>
          </p:nvPr>
        </p:nvSpPr>
        <p:spPr>
          <a:xfrm>
            <a:off x="1301390" y="4629659"/>
            <a:ext cx="1826274" cy="831850"/>
          </a:xfrm>
        </p:spPr>
        <p:txBody>
          <a:bodyPr>
            <a:noAutofit/>
          </a:bodyPr>
          <a:lstStyle>
            <a:lvl1pPr marL="0" indent="0" algn="l">
              <a:lnSpc>
                <a:spcPct val="120000"/>
              </a:lnSpc>
              <a:buNone/>
              <a:defRPr sz="1800">
                <a:solidFill>
                  <a:schemeClr val="tx1">
                    <a:lumMod val="65000"/>
                    <a:lumOff val="35000"/>
                  </a:schemeClr>
                </a:solidFill>
              </a:defRPr>
            </a:lvl1pPr>
            <a:lvl2pPr>
              <a:lnSpc>
                <a:spcPct val="12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cxnSp>
        <p:nvCxnSpPr>
          <p:cNvPr id="31" name="直接连接符 30"/>
          <p:cNvCxnSpPr/>
          <p:nvPr/>
        </p:nvCxnSpPr>
        <p:spPr>
          <a:xfrm>
            <a:off x="658813" y="6450516"/>
            <a:ext cx="1087437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039091"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3" name="椭圆 32"/>
          <p:cNvSpPr/>
          <p:nvPr/>
        </p:nvSpPr>
        <p:spPr>
          <a:xfrm>
            <a:off x="3127664"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4" name="椭圆 33"/>
          <p:cNvSpPr/>
          <p:nvPr/>
        </p:nvSpPr>
        <p:spPr>
          <a:xfrm>
            <a:off x="5216237"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5" name="椭圆 34"/>
          <p:cNvSpPr/>
          <p:nvPr/>
        </p:nvSpPr>
        <p:spPr>
          <a:xfrm>
            <a:off x="7304810"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6" name="椭圆 35"/>
          <p:cNvSpPr/>
          <p:nvPr/>
        </p:nvSpPr>
        <p:spPr>
          <a:xfrm>
            <a:off x="9393382" y="6347829"/>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cxnSp>
        <p:nvCxnSpPr>
          <p:cNvPr id="37" name="直接连接符 36"/>
          <p:cNvCxnSpPr/>
          <p:nvPr/>
        </p:nvCxnSpPr>
        <p:spPr>
          <a:xfrm>
            <a:off x="1136073" y="4572002"/>
            <a:ext cx="0" cy="1775827"/>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671945" y="3640894"/>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9" name="椭圆 38"/>
          <p:cNvSpPr/>
          <p:nvPr/>
        </p:nvSpPr>
        <p:spPr>
          <a:xfrm>
            <a:off x="2760518" y="3176766"/>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cxnSp>
        <p:nvCxnSpPr>
          <p:cNvPr id="40" name="直接连接符 39"/>
          <p:cNvCxnSpPr>
            <a:stCxn id="33" idx="0"/>
          </p:cNvCxnSpPr>
          <p:nvPr/>
        </p:nvCxnSpPr>
        <p:spPr>
          <a:xfrm flipV="1">
            <a:off x="3224646" y="4105021"/>
            <a:ext cx="0" cy="2248513"/>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5313219" y="3530991"/>
            <a:ext cx="0" cy="281684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5" idx="4"/>
          </p:cNvCxnSpPr>
          <p:nvPr/>
        </p:nvCxnSpPr>
        <p:spPr>
          <a:xfrm flipV="1">
            <a:off x="7401792" y="3055667"/>
            <a:ext cx="0" cy="3292164"/>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46" idx="4"/>
          </p:cNvCxnSpPr>
          <p:nvPr/>
        </p:nvCxnSpPr>
        <p:spPr>
          <a:xfrm flipH="1" flipV="1">
            <a:off x="9490364" y="2515147"/>
            <a:ext cx="867" cy="3832683"/>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4839713" y="2599884"/>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45" name="椭圆 44"/>
          <p:cNvSpPr/>
          <p:nvPr/>
        </p:nvSpPr>
        <p:spPr>
          <a:xfrm>
            <a:off x="6937664" y="2127412"/>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46" name="椭圆 45"/>
          <p:cNvSpPr/>
          <p:nvPr/>
        </p:nvSpPr>
        <p:spPr>
          <a:xfrm>
            <a:off x="9026236" y="1586892"/>
            <a:ext cx="928255" cy="92825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57" name="文本占位符 12"/>
          <p:cNvSpPr>
            <a:spLocks noGrp="1"/>
          </p:cNvSpPr>
          <p:nvPr>
            <p:ph type="body" sz="quarter" idx="14"/>
          </p:nvPr>
        </p:nvSpPr>
        <p:spPr>
          <a:xfrm>
            <a:off x="-135512" y="3895166"/>
            <a:ext cx="2543171" cy="523875"/>
          </a:xfrm>
        </p:spPr>
        <p:txBody>
          <a:bodyPr>
            <a:noAutofit/>
          </a:bodyPr>
          <a:lstStyle>
            <a:lvl1pPr marL="0" indent="0" algn="ctr">
              <a:buNone/>
              <a:defRPr sz="2400" b="0" spc="0" baseline="0">
                <a:solidFill>
                  <a:schemeClr val="bg1"/>
                </a:solidFill>
                <a:latin typeface="Century" panose="02040604050505020304" pitchFamily="18" charset="0"/>
                <a:ea typeface="阿里巴巴普惠体 B" panose="00020600040101010101" pitchFamily="18" charset="-122"/>
              </a:defRPr>
            </a:lvl1pPr>
            <a:lvl2pPr>
              <a:defRPr sz="2000">
                <a:latin typeface="阿里巴巴普惠体 B" panose="00020600040101010101" pitchFamily="18" charset="-122"/>
                <a:ea typeface="阿里巴巴普惠体 B" panose="00020600040101010101" pitchFamily="18" charset="-122"/>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3" name="文本占位符 12"/>
          <p:cNvSpPr>
            <a:spLocks noGrp="1"/>
          </p:cNvSpPr>
          <p:nvPr>
            <p:ph type="body" sz="quarter" idx="26"/>
          </p:nvPr>
        </p:nvSpPr>
        <p:spPr>
          <a:xfrm>
            <a:off x="1948297" y="3442910"/>
            <a:ext cx="2543171" cy="523875"/>
          </a:xfrm>
        </p:spPr>
        <p:txBody>
          <a:bodyPr>
            <a:noAutofit/>
          </a:bodyPr>
          <a:lstStyle>
            <a:lvl1pPr marL="0" indent="0" algn="ctr">
              <a:buNone/>
              <a:defRPr sz="2400" b="0" spc="0" baseline="0">
                <a:solidFill>
                  <a:schemeClr val="bg1"/>
                </a:solidFill>
                <a:latin typeface="Century" panose="02040604050505020304" pitchFamily="18" charset="0"/>
                <a:ea typeface="阿里巴巴普惠体 B" panose="00020600040101010101" pitchFamily="18" charset="-122"/>
              </a:defRPr>
            </a:lvl1pPr>
            <a:lvl2pPr>
              <a:defRPr sz="2000">
                <a:latin typeface="阿里巴巴普惠体 B" panose="00020600040101010101" pitchFamily="18" charset="-122"/>
                <a:ea typeface="阿里巴巴普惠体 B" panose="00020600040101010101" pitchFamily="18" charset="-122"/>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4" name="文本占位符 12"/>
          <p:cNvSpPr>
            <a:spLocks noGrp="1"/>
          </p:cNvSpPr>
          <p:nvPr>
            <p:ph type="body" sz="quarter" idx="27"/>
          </p:nvPr>
        </p:nvSpPr>
        <p:spPr>
          <a:xfrm>
            <a:off x="4032254" y="2852407"/>
            <a:ext cx="2543171" cy="523875"/>
          </a:xfrm>
        </p:spPr>
        <p:txBody>
          <a:bodyPr>
            <a:noAutofit/>
          </a:bodyPr>
          <a:lstStyle>
            <a:lvl1pPr marL="0" indent="0" algn="ctr">
              <a:buNone/>
              <a:defRPr sz="2400" b="0" spc="0" baseline="0">
                <a:solidFill>
                  <a:schemeClr val="bg1"/>
                </a:solidFill>
                <a:latin typeface="Century" panose="02040604050505020304" pitchFamily="18" charset="0"/>
                <a:ea typeface="阿里巴巴普惠体 B" panose="00020600040101010101" pitchFamily="18" charset="-122"/>
              </a:defRPr>
            </a:lvl1pPr>
            <a:lvl2pPr>
              <a:defRPr sz="2000">
                <a:latin typeface="阿里巴巴普惠体 B" panose="00020600040101010101" pitchFamily="18" charset="-122"/>
                <a:ea typeface="阿里巴巴普惠体 B" panose="00020600040101010101" pitchFamily="18" charset="-122"/>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5" name="文本占位符 12"/>
          <p:cNvSpPr>
            <a:spLocks noGrp="1"/>
          </p:cNvSpPr>
          <p:nvPr>
            <p:ph type="body" sz="quarter" idx="28"/>
          </p:nvPr>
        </p:nvSpPr>
        <p:spPr>
          <a:xfrm>
            <a:off x="6130205" y="2384829"/>
            <a:ext cx="2543171" cy="523875"/>
          </a:xfrm>
        </p:spPr>
        <p:txBody>
          <a:bodyPr>
            <a:noAutofit/>
          </a:bodyPr>
          <a:lstStyle>
            <a:lvl1pPr marL="0" indent="0" algn="ctr">
              <a:buNone/>
              <a:defRPr sz="2400" b="0" spc="0" baseline="0">
                <a:solidFill>
                  <a:schemeClr val="bg1"/>
                </a:solidFill>
                <a:latin typeface="Century" panose="02040604050505020304" pitchFamily="18" charset="0"/>
                <a:ea typeface="阿里巴巴普惠体 B" panose="00020600040101010101" pitchFamily="18" charset="-122"/>
              </a:defRPr>
            </a:lvl1pPr>
            <a:lvl2pPr>
              <a:defRPr sz="2000">
                <a:latin typeface="阿里巴巴普惠体 B" panose="00020600040101010101" pitchFamily="18" charset="-122"/>
                <a:ea typeface="阿里巴巴普惠体 B" panose="00020600040101010101" pitchFamily="18" charset="-122"/>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6" name="文本占位符 12"/>
          <p:cNvSpPr>
            <a:spLocks noGrp="1"/>
          </p:cNvSpPr>
          <p:nvPr>
            <p:ph type="body" sz="quarter" idx="29"/>
          </p:nvPr>
        </p:nvSpPr>
        <p:spPr>
          <a:xfrm>
            <a:off x="8214013" y="1836896"/>
            <a:ext cx="2543171" cy="523875"/>
          </a:xfrm>
        </p:spPr>
        <p:txBody>
          <a:bodyPr>
            <a:noAutofit/>
          </a:bodyPr>
          <a:lstStyle>
            <a:lvl1pPr marL="0" indent="0" algn="ctr">
              <a:buNone/>
              <a:defRPr sz="2400" b="0" spc="0" baseline="0">
                <a:solidFill>
                  <a:schemeClr val="bg1"/>
                </a:solidFill>
                <a:latin typeface="Century" panose="02040604050505020304" pitchFamily="18" charset="0"/>
                <a:ea typeface="阿里巴巴普惠体 B" panose="00020600040101010101" pitchFamily="18" charset="-122"/>
              </a:defRPr>
            </a:lvl1pPr>
            <a:lvl2pPr>
              <a:defRPr sz="2000">
                <a:latin typeface="阿里巴巴普惠体 B" panose="00020600040101010101" pitchFamily="18" charset="-122"/>
                <a:ea typeface="阿里巴巴普惠体 B" panose="00020600040101010101" pitchFamily="18" charset="-122"/>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Tree>
    <p:extLst>
      <p:ext uri="{BB962C8B-B14F-4D97-AF65-F5344CB8AC3E}">
        <p14:creationId xmlns:p14="http://schemas.microsoft.com/office/powerpoint/2010/main" val="42163294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页-6个观点（样机）">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endParaRPr lang="zh-CN" altLang="en-US" dirty="0"/>
          </a:p>
        </p:txBody>
      </p:sp>
      <p:pic>
        <p:nvPicPr>
          <p:cNvPr id="3"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7760" y="1196975"/>
            <a:ext cx="2536481" cy="5703237"/>
          </a:xfrm>
          <a:prstGeom prst="rect">
            <a:avLst/>
          </a:prstGeom>
        </p:spPr>
      </p:pic>
      <p:sp>
        <p:nvSpPr>
          <p:cNvPr id="5" name="椭圆 4"/>
          <p:cNvSpPr/>
          <p:nvPr/>
        </p:nvSpPr>
        <p:spPr>
          <a:xfrm>
            <a:off x="4222376" y="1810138"/>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6" name="椭圆 5"/>
          <p:cNvSpPr/>
          <p:nvPr/>
        </p:nvSpPr>
        <p:spPr>
          <a:xfrm>
            <a:off x="7723909" y="1810138"/>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椭圆 6"/>
          <p:cNvSpPr/>
          <p:nvPr/>
        </p:nvSpPr>
        <p:spPr>
          <a:xfrm>
            <a:off x="4222376" y="3393157"/>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8" name="椭圆 7"/>
          <p:cNvSpPr/>
          <p:nvPr/>
        </p:nvSpPr>
        <p:spPr>
          <a:xfrm>
            <a:off x="4222376" y="5011364"/>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9" name="椭圆 8"/>
          <p:cNvSpPr/>
          <p:nvPr/>
        </p:nvSpPr>
        <p:spPr>
          <a:xfrm>
            <a:off x="7723909" y="3393157"/>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10" name="椭圆 9"/>
          <p:cNvSpPr/>
          <p:nvPr/>
        </p:nvSpPr>
        <p:spPr>
          <a:xfrm>
            <a:off x="7723909" y="5011364"/>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24" name="图片占位符 23"/>
          <p:cNvSpPr>
            <a:spLocks noGrp="1"/>
          </p:cNvSpPr>
          <p:nvPr>
            <p:ph type="pic" sz="quarter" idx="10"/>
          </p:nvPr>
        </p:nvSpPr>
        <p:spPr>
          <a:xfrm>
            <a:off x="5002213" y="1935164"/>
            <a:ext cx="2186782" cy="3846512"/>
          </a:xfrm>
        </p:spPr>
        <p:txBody>
          <a:bodyPr/>
          <a:lstStyle/>
          <a:p>
            <a:r>
              <a:rPr lang="zh-CN" altLang="en-US"/>
              <a:t>单击图标添加图片</a:t>
            </a:r>
          </a:p>
        </p:txBody>
      </p:sp>
      <p:sp>
        <p:nvSpPr>
          <p:cNvPr id="31" name="文本占位符 12"/>
          <p:cNvSpPr>
            <a:spLocks noGrp="1"/>
          </p:cNvSpPr>
          <p:nvPr>
            <p:ph type="body" sz="quarter" idx="20"/>
          </p:nvPr>
        </p:nvSpPr>
        <p:spPr>
          <a:xfrm>
            <a:off x="5854" y="1777637"/>
            <a:ext cx="4216520" cy="354544"/>
          </a:xfrm>
        </p:spPr>
        <p:txBody>
          <a:bodyPr>
            <a:noAutofit/>
          </a:bodyPr>
          <a:lstStyle>
            <a:lvl1pPr marL="0" indent="0" algn="r">
              <a:buNone/>
              <a:defRPr sz="20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32" name="文本占位符 16"/>
          <p:cNvSpPr>
            <a:spLocks noGrp="1"/>
          </p:cNvSpPr>
          <p:nvPr>
            <p:ph type="body" sz="quarter" idx="21"/>
          </p:nvPr>
        </p:nvSpPr>
        <p:spPr>
          <a:xfrm>
            <a:off x="708772" y="2127638"/>
            <a:ext cx="3475857" cy="330699"/>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dirty="0"/>
              <a:t>单击此处编辑母版文本样式</a:t>
            </a:r>
          </a:p>
          <a:p>
            <a:pPr lvl="1"/>
            <a:r>
              <a:rPr lang="zh-CN" altLang="en-US" dirty="0"/>
              <a:t>第二级</a:t>
            </a:r>
          </a:p>
        </p:txBody>
      </p:sp>
      <p:sp>
        <p:nvSpPr>
          <p:cNvPr id="39" name="文本占位符 12"/>
          <p:cNvSpPr>
            <a:spLocks noGrp="1"/>
          </p:cNvSpPr>
          <p:nvPr>
            <p:ph type="body" sz="quarter" idx="26"/>
          </p:nvPr>
        </p:nvSpPr>
        <p:spPr>
          <a:xfrm>
            <a:off x="5854" y="3377511"/>
            <a:ext cx="4216520" cy="354544"/>
          </a:xfrm>
        </p:spPr>
        <p:txBody>
          <a:bodyPr>
            <a:noAutofit/>
          </a:bodyPr>
          <a:lstStyle>
            <a:lvl1pPr marL="0" indent="0" algn="r">
              <a:buNone/>
              <a:defRPr sz="20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40" name="文本占位符 16"/>
          <p:cNvSpPr>
            <a:spLocks noGrp="1"/>
          </p:cNvSpPr>
          <p:nvPr>
            <p:ph type="body" sz="quarter" idx="27"/>
          </p:nvPr>
        </p:nvSpPr>
        <p:spPr>
          <a:xfrm>
            <a:off x="708772" y="3727512"/>
            <a:ext cx="3475857" cy="330699"/>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1" name="文本占位符 12"/>
          <p:cNvSpPr>
            <a:spLocks noGrp="1"/>
          </p:cNvSpPr>
          <p:nvPr>
            <p:ph type="body" sz="quarter" idx="28"/>
          </p:nvPr>
        </p:nvSpPr>
        <p:spPr>
          <a:xfrm>
            <a:off x="-7253" y="4996043"/>
            <a:ext cx="4216520" cy="354544"/>
          </a:xfrm>
        </p:spPr>
        <p:txBody>
          <a:bodyPr>
            <a:noAutofit/>
          </a:bodyPr>
          <a:lstStyle>
            <a:lvl1pPr marL="0" indent="0" algn="r">
              <a:buNone/>
              <a:defRPr sz="20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42" name="文本占位符 16"/>
          <p:cNvSpPr>
            <a:spLocks noGrp="1"/>
          </p:cNvSpPr>
          <p:nvPr>
            <p:ph type="body" sz="quarter" idx="29"/>
          </p:nvPr>
        </p:nvSpPr>
        <p:spPr>
          <a:xfrm>
            <a:off x="708773" y="5346044"/>
            <a:ext cx="3462750" cy="330699"/>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3" name="文本占位符 12"/>
          <p:cNvSpPr>
            <a:spLocks noGrp="1"/>
          </p:cNvSpPr>
          <p:nvPr>
            <p:ph type="body" sz="quarter" idx="30"/>
          </p:nvPr>
        </p:nvSpPr>
        <p:spPr>
          <a:xfrm>
            <a:off x="7975480" y="4993615"/>
            <a:ext cx="4216520" cy="354544"/>
          </a:xfrm>
        </p:spPr>
        <p:txBody>
          <a:bodyPr>
            <a:noAutofit/>
          </a:bodyPr>
          <a:lstStyle>
            <a:lvl1pPr marL="0" indent="0" algn="l">
              <a:buNone/>
              <a:defRPr sz="20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44" name="文本占位符 16"/>
          <p:cNvSpPr>
            <a:spLocks noGrp="1"/>
          </p:cNvSpPr>
          <p:nvPr>
            <p:ph type="body" sz="quarter" idx="31"/>
          </p:nvPr>
        </p:nvSpPr>
        <p:spPr>
          <a:xfrm>
            <a:off x="7988587" y="5362814"/>
            <a:ext cx="3508088" cy="330699"/>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5" name="文本占位符 12"/>
          <p:cNvSpPr>
            <a:spLocks noGrp="1"/>
          </p:cNvSpPr>
          <p:nvPr>
            <p:ph type="body" sz="quarter" idx="32"/>
          </p:nvPr>
        </p:nvSpPr>
        <p:spPr>
          <a:xfrm>
            <a:off x="7975480" y="3374813"/>
            <a:ext cx="4216520" cy="354544"/>
          </a:xfrm>
        </p:spPr>
        <p:txBody>
          <a:bodyPr>
            <a:noAutofit/>
          </a:bodyPr>
          <a:lstStyle>
            <a:lvl1pPr marL="0" indent="0" algn="l">
              <a:buNone/>
              <a:defRPr sz="20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46" name="文本占位符 16"/>
          <p:cNvSpPr>
            <a:spLocks noGrp="1"/>
          </p:cNvSpPr>
          <p:nvPr>
            <p:ph type="body" sz="quarter" idx="33"/>
          </p:nvPr>
        </p:nvSpPr>
        <p:spPr>
          <a:xfrm>
            <a:off x="7988587" y="3744012"/>
            <a:ext cx="3508088" cy="330699"/>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7" name="文本占位符 12"/>
          <p:cNvSpPr>
            <a:spLocks noGrp="1"/>
          </p:cNvSpPr>
          <p:nvPr>
            <p:ph type="body" sz="quarter" idx="34"/>
          </p:nvPr>
        </p:nvSpPr>
        <p:spPr>
          <a:xfrm>
            <a:off x="7988587" y="1756612"/>
            <a:ext cx="4216520" cy="354544"/>
          </a:xfrm>
        </p:spPr>
        <p:txBody>
          <a:bodyPr>
            <a:noAutofit/>
          </a:bodyPr>
          <a:lstStyle>
            <a:lvl1pPr marL="0" indent="0" algn="l">
              <a:buNone/>
              <a:defRPr sz="20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48" name="文本占位符 16"/>
          <p:cNvSpPr>
            <a:spLocks noGrp="1"/>
          </p:cNvSpPr>
          <p:nvPr>
            <p:ph type="body" sz="quarter" idx="35"/>
          </p:nvPr>
        </p:nvSpPr>
        <p:spPr>
          <a:xfrm>
            <a:off x="8001694" y="2125811"/>
            <a:ext cx="3494981" cy="330699"/>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10443230"/>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页-多个观点">
    <p:spTree>
      <p:nvGrpSpPr>
        <p:cNvPr id="1" name=""/>
        <p:cNvGrpSpPr/>
        <p:nvPr/>
      </p:nvGrpSpPr>
      <p:grpSpPr>
        <a:xfrm>
          <a:off x="0" y="0"/>
          <a:ext cx="0" cy="0"/>
          <a:chOff x="0" y="0"/>
          <a:chExt cx="0" cy="0"/>
        </a:xfrm>
      </p:grpSpPr>
      <p:sp>
        <p:nvSpPr>
          <p:cNvPr id="33" name="文本占位符 16"/>
          <p:cNvSpPr>
            <a:spLocks noGrp="1"/>
          </p:cNvSpPr>
          <p:nvPr>
            <p:ph type="body" sz="quarter" idx="22"/>
          </p:nvPr>
        </p:nvSpPr>
        <p:spPr>
          <a:xfrm>
            <a:off x="600821" y="1820392"/>
            <a:ext cx="2964305"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3" name="椭圆 2"/>
          <p:cNvSpPr/>
          <p:nvPr/>
        </p:nvSpPr>
        <p:spPr>
          <a:xfrm>
            <a:off x="3089564" y="2092036"/>
            <a:ext cx="3241964" cy="324196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4" name="椭圆 3"/>
          <p:cNvSpPr/>
          <p:nvPr/>
        </p:nvSpPr>
        <p:spPr>
          <a:xfrm>
            <a:off x="5818910" y="2092036"/>
            <a:ext cx="3241964" cy="3241964"/>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nvGrpSpPr>
          <p:cNvPr id="5" name="组合 4"/>
          <p:cNvGrpSpPr/>
          <p:nvPr/>
        </p:nvGrpSpPr>
        <p:grpSpPr>
          <a:xfrm>
            <a:off x="2667002" y="1759525"/>
            <a:ext cx="3997036" cy="3906985"/>
            <a:chOff x="2667002" y="1759525"/>
            <a:chExt cx="3997036" cy="3906985"/>
          </a:xfrm>
        </p:grpSpPr>
        <p:sp>
          <p:nvSpPr>
            <p:cNvPr id="6" name="弧形 5"/>
            <p:cNvSpPr/>
            <p:nvPr/>
          </p:nvSpPr>
          <p:spPr>
            <a:xfrm rot="16200000">
              <a:off x="2757053" y="1759525"/>
              <a:ext cx="3906985" cy="3906985"/>
            </a:xfrm>
            <a:prstGeom prst="arc">
              <a:avLst>
                <a:gd name="adj1" fmla="val 10717575"/>
                <a:gd name="adj2" fmla="val 0"/>
              </a:avLst>
            </a:prstGeom>
            <a:ln w="22225">
              <a:solidFill>
                <a:schemeClr val="tx2">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阿里巴巴普惠体 R" panose="00020600040101010101" pitchFamily="18" charset="-122"/>
              </a:endParaRPr>
            </a:p>
          </p:txBody>
        </p:sp>
        <p:sp>
          <p:nvSpPr>
            <p:cNvPr id="7" name="椭圆 6"/>
            <p:cNvSpPr/>
            <p:nvPr/>
          </p:nvSpPr>
          <p:spPr>
            <a:xfrm>
              <a:off x="3643748" y="1911927"/>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8" name="椭圆 7"/>
            <p:cNvSpPr/>
            <p:nvPr/>
          </p:nvSpPr>
          <p:spPr>
            <a:xfrm>
              <a:off x="2881749" y="2727579"/>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9" name="椭圆 8"/>
            <p:cNvSpPr/>
            <p:nvPr/>
          </p:nvSpPr>
          <p:spPr>
            <a:xfrm>
              <a:off x="2667002" y="3671452"/>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10" name="椭圆 9"/>
            <p:cNvSpPr/>
            <p:nvPr/>
          </p:nvSpPr>
          <p:spPr>
            <a:xfrm>
              <a:off x="2909459" y="4585850"/>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11" name="椭圆 10"/>
            <p:cNvSpPr/>
            <p:nvPr/>
          </p:nvSpPr>
          <p:spPr>
            <a:xfrm>
              <a:off x="3648075" y="5320147"/>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grpSp>
        <p:nvGrpSpPr>
          <p:cNvPr id="12" name="组合 11"/>
          <p:cNvGrpSpPr/>
          <p:nvPr/>
        </p:nvGrpSpPr>
        <p:grpSpPr>
          <a:xfrm flipH="1">
            <a:off x="5441374" y="1808013"/>
            <a:ext cx="3997036" cy="3906985"/>
            <a:chOff x="2667002" y="1759525"/>
            <a:chExt cx="3997036" cy="3906985"/>
          </a:xfrm>
        </p:grpSpPr>
        <p:sp>
          <p:nvSpPr>
            <p:cNvPr id="13" name="弧形 12"/>
            <p:cNvSpPr/>
            <p:nvPr/>
          </p:nvSpPr>
          <p:spPr>
            <a:xfrm rot="16200000">
              <a:off x="2757053" y="1759525"/>
              <a:ext cx="3906985" cy="3906985"/>
            </a:xfrm>
            <a:prstGeom prst="arc">
              <a:avLst>
                <a:gd name="adj1" fmla="val 10717575"/>
                <a:gd name="adj2" fmla="val 0"/>
              </a:avLst>
            </a:prstGeom>
            <a:ln w="22225">
              <a:solidFill>
                <a:schemeClr val="accent2">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阿里巴巴普惠体 R" panose="00020600040101010101" pitchFamily="18" charset="-122"/>
              </a:endParaRPr>
            </a:p>
          </p:txBody>
        </p:sp>
        <p:sp>
          <p:nvSpPr>
            <p:cNvPr id="14" name="椭圆 13"/>
            <p:cNvSpPr/>
            <p:nvPr/>
          </p:nvSpPr>
          <p:spPr>
            <a:xfrm>
              <a:off x="3643748" y="1911927"/>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15" name="椭圆 14"/>
            <p:cNvSpPr/>
            <p:nvPr/>
          </p:nvSpPr>
          <p:spPr>
            <a:xfrm>
              <a:off x="2881749" y="2727579"/>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16" name="椭圆 15"/>
            <p:cNvSpPr/>
            <p:nvPr/>
          </p:nvSpPr>
          <p:spPr>
            <a:xfrm>
              <a:off x="2667002" y="3671452"/>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17" name="椭圆 16"/>
            <p:cNvSpPr/>
            <p:nvPr/>
          </p:nvSpPr>
          <p:spPr>
            <a:xfrm>
              <a:off x="2909459" y="4585850"/>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18" name="椭圆 17"/>
            <p:cNvSpPr/>
            <p:nvPr/>
          </p:nvSpPr>
          <p:spPr>
            <a:xfrm>
              <a:off x="3648075" y="5320147"/>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31" name="文本占位符 12"/>
          <p:cNvSpPr>
            <a:spLocks noGrp="1"/>
          </p:cNvSpPr>
          <p:nvPr>
            <p:ph type="body" sz="quarter" idx="20"/>
          </p:nvPr>
        </p:nvSpPr>
        <p:spPr>
          <a:xfrm>
            <a:off x="2663617" y="3461685"/>
            <a:ext cx="4216520" cy="523875"/>
          </a:xfrm>
        </p:spPr>
        <p:txBody>
          <a:bodyPr>
            <a:noAutofit/>
          </a:bodyPr>
          <a:lstStyle>
            <a:lvl1pPr marL="0" indent="0" algn="ctr">
              <a:buNone/>
              <a:defRPr sz="3200" b="1" spc="200" baseline="0">
                <a:solidFill>
                  <a:schemeClr val="bg1"/>
                </a:solidFill>
                <a:latin typeface="阿里巴巴普惠体 B" panose="00020600040101010101" pitchFamily="18" charset="-122"/>
                <a:ea typeface="阿里巴巴普惠体 B" panose="00020600040101010101" pitchFamily="18" charset="-122"/>
              </a:defRPr>
            </a:lvl1pPr>
            <a:lvl2pPr>
              <a:defRPr sz="2000">
                <a:latin typeface="阿里巴巴普惠体 B" panose="00020600040101010101" pitchFamily="18" charset="-122"/>
                <a:ea typeface="阿里巴巴普惠体 B" panose="00020600040101010101" pitchFamily="18" charset="-122"/>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32" name="文本占位符 12"/>
          <p:cNvSpPr>
            <a:spLocks noGrp="1"/>
          </p:cNvSpPr>
          <p:nvPr>
            <p:ph type="body" sz="quarter" idx="21"/>
          </p:nvPr>
        </p:nvSpPr>
        <p:spPr>
          <a:xfrm>
            <a:off x="5411416" y="3461685"/>
            <a:ext cx="4216520" cy="523875"/>
          </a:xfrm>
        </p:spPr>
        <p:txBody>
          <a:bodyPr>
            <a:noAutofit/>
          </a:bodyPr>
          <a:lstStyle>
            <a:lvl1pPr marL="0" indent="0" algn="ctr">
              <a:buNone/>
              <a:defRPr sz="3200" b="1" spc="200" baseline="0">
                <a:solidFill>
                  <a:schemeClr val="bg1"/>
                </a:solidFill>
                <a:latin typeface="阿里巴巴普惠体 B" panose="00020600040101010101" pitchFamily="18" charset="-122"/>
                <a:ea typeface="阿里巴巴普惠体 B" panose="00020600040101010101" pitchFamily="18" charset="-122"/>
              </a:defRPr>
            </a:lvl1pPr>
            <a:lvl2pPr>
              <a:defRPr sz="2000">
                <a:latin typeface="阿里巴巴普惠体 B" panose="00020600040101010101" pitchFamily="18" charset="-122"/>
                <a:ea typeface="阿里巴巴普惠体 B" panose="00020600040101010101" pitchFamily="18" charset="-122"/>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34" name="文本占位符 16"/>
          <p:cNvSpPr>
            <a:spLocks noGrp="1"/>
          </p:cNvSpPr>
          <p:nvPr>
            <p:ph type="body" sz="quarter" idx="23"/>
          </p:nvPr>
        </p:nvSpPr>
        <p:spPr>
          <a:xfrm>
            <a:off x="692727" y="2626524"/>
            <a:ext cx="2216731"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dirty="0"/>
              <a:t>单击此处编辑母版文本样式</a:t>
            </a:r>
          </a:p>
        </p:txBody>
      </p:sp>
      <p:sp>
        <p:nvSpPr>
          <p:cNvPr id="35" name="文本占位符 16"/>
          <p:cNvSpPr>
            <a:spLocks noGrp="1"/>
          </p:cNvSpPr>
          <p:nvPr>
            <p:ph type="body" sz="quarter" idx="24"/>
          </p:nvPr>
        </p:nvSpPr>
        <p:spPr>
          <a:xfrm>
            <a:off x="600822" y="3565867"/>
            <a:ext cx="2062796"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6" name="文本占位符 16"/>
          <p:cNvSpPr>
            <a:spLocks noGrp="1"/>
          </p:cNvSpPr>
          <p:nvPr>
            <p:ph type="body" sz="quarter" idx="25"/>
          </p:nvPr>
        </p:nvSpPr>
        <p:spPr>
          <a:xfrm>
            <a:off x="710047" y="4538321"/>
            <a:ext cx="2199412"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7" name="文本占位符 16"/>
          <p:cNvSpPr>
            <a:spLocks noGrp="1"/>
          </p:cNvSpPr>
          <p:nvPr>
            <p:ph type="body" sz="quarter" idx="26"/>
          </p:nvPr>
        </p:nvSpPr>
        <p:spPr>
          <a:xfrm>
            <a:off x="692728" y="5307811"/>
            <a:ext cx="2863694"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8" name="文本占位符 16"/>
          <p:cNvSpPr>
            <a:spLocks noGrp="1"/>
          </p:cNvSpPr>
          <p:nvPr>
            <p:ph type="body" sz="quarter" idx="27"/>
          </p:nvPr>
        </p:nvSpPr>
        <p:spPr>
          <a:xfrm>
            <a:off x="8584915" y="1840155"/>
            <a:ext cx="2948274"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9" name="文本占位符 16"/>
          <p:cNvSpPr>
            <a:spLocks noGrp="1"/>
          </p:cNvSpPr>
          <p:nvPr>
            <p:ph type="body" sz="quarter" idx="28"/>
          </p:nvPr>
        </p:nvSpPr>
        <p:spPr>
          <a:xfrm>
            <a:off x="9258302" y="2646230"/>
            <a:ext cx="2274887"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40" name="文本占位符 16"/>
          <p:cNvSpPr>
            <a:spLocks noGrp="1"/>
          </p:cNvSpPr>
          <p:nvPr>
            <p:ph type="body" sz="quarter" idx="29"/>
          </p:nvPr>
        </p:nvSpPr>
        <p:spPr>
          <a:xfrm>
            <a:off x="9451734" y="3567093"/>
            <a:ext cx="2081456"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41" name="文本占位符 16"/>
          <p:cNvSpPr>
            <a:spLocks noGrp="1"/>
          </p:cNvSpPr>
          <p:nvPr>
            <p:ph type="body" sz="quarter" idx="30"/>
          </p:nvPr>
        </p:nvSpPr>
        <p:spPr>
          <a:xfrm>
            <a:off x="9258301" y="4561453"/>
            <a:ext cx="2274887"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42" name="文本占位符 16"/>
          <p:cNvSpPr>
            <a:spLocks noGrp="1"/>
          </p:cNvSpPr>
          <p:nvPr>
            <p:ph type="body" sz="quarter" idx="31"/>
          </p:nvPr>
        </p:nvSpPr>
        <p:spPr>
          <a:xfrm>
            <a:off x="8590485" y="5323859"/>
            <a:ext cx="2942704"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Tree>
    <p:extLst>
      <p:ext uri="{BB962C8B-B14F-4D97-AF65-F5344CB8AC3E}">
        <p14:creationId xmlns:p14="http://schemas.microsoft.com/office/powerpoint/2010/main" val="279956311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6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361991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页-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endParaRPr lang="zh-CN" altLang="en-US" dirty="0"/>
          </a:p>
        </p:txBody>
      </p:sp>
      <p:cxnSp>
        <p:nvCxnSpPr>
          <p:cNvPr id="11" name="直接连接符 10"/>
          <p:cNvCxnSpPr/>
          <p:nvPr/>
        </p:nvCxnSpPr>
        <p:spPr>
          <a:xfrm>
            <a:off x="658813" y="1268776"/>
            <a:ext cx="1083786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58813" y="6356284"/>
            <a:ext cx="1083786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文本占位符 12"/>
          <p:cNvSpPr>
            <a:spLocks noGrp="1"/>
          </p:cNvSpPr>
          <p:nvPr>
            <p:ph type="body" sz="quarter" idx="34"/>
          </p:nvPr>
        </p:nvSpPr>
        <p:spPr>
          <a:xfrm>
            <a:off x="7553159" y="1488009"/>
            <a:ext cx="4216520" cy="354544"/>
          </a:xfrm>
        </p:spPr>
        <p:txBody>
          <a:bodyPr>
            <a:noAutofit/>
          </a:bodyPr>
          <a:lstStyle>
            <a:lvl1pPr marL="0" indent="0" algn="l">
              <a:buNone/>
              <a:defRPr sz="20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21" name="文本占位符 16"/>
          <p:cNvSpPr>
            <a:spLocks noGrp="1"/>
          </p:cNvSpPr>
          <p:nvPr>
            <p:ph type="body" sz="quarter" idx="35"/>
          </p:nvPr>
        </p:nvSpPr>
        <p:spPr>
          <a:xfrm>
            <a:off x="7566266" y="1857208"/>
            <a:ext cx="3966922" cy="283729"/>
          </a:xfrm>
        </p:spPr>
        <p:txBody>
          <a:bodyPr>
            <a:noAutofit/>
          </a:bodyPr>
          <a:lstStyle>
            <a:lvl1pPr marL="0" indent="0" algn="l">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2" name="文本占位符 12"/>
          <p:cNvSpPr>
            <a:spLocks noGrp="1"/>
          </p:cNvSpPr>
          <p:nvPr>
            <p:ph type="body" sz="quarter" idx="36"/>
          </p:nvPr>
        </p:nvSpPr>
        <p:spPr>
          <a:xfrm>
            <a:off x="7553159" y="3145255"/>
            <a:ext cx="4216520" cy="354544"/>
          </a:xfrm>
        </p:spPr>
        <p:txBody>
          <a:bodyPr>
            <a:noAutofit/>
          </a:bodyPr>
          <a:lstStyle>
            <a:lvl1pPr marL="0" indent="0" algn="l">
              <a:buNone/>
              <a:defRPr sz="20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23" name="文本占位符 16"/>
          <p:cNvSpPr>
            <a:spLocks noGrp="1"/>
          </p:cNvSpPr>
          <p:nvPr>
            <p:ph type="body" sz="quarter" idx="37"/>
          </p:nvPr>
        </p:nvSpPr>
        <p:spPr>
          <a:xfrm>
            <a:off x="7566266" y="3514454"/>
            <a:ext cx="3966922" cy="283729"/>
          </a:xfrm>
        </p:spPr>
        <p:txBody>
          <a:bodyPr>
            <a:noAutofit/>
          </a:bodyPr>
          <a:lstStyle>
            <a:lvl1pPr marL="0" indent="0" algn="l">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4" name="文本占位符 12"/>
          <p:cNvSpPr>
            <a:spLocks noGrp="1"/>
          </p:cNvSpPr>
          <p:nvPr>
            <p:ph type="body" sz="quarter" idx="38"/>
          </p:nvPr>
        </p:nvSpPr>
        <p:spPr>
          <a:xfrm>
            <a:off x="7566266" y="4802501"/>
            <a:ext cx="4216520" cy="354544"/>
          </a:xfrm>
        </p:spPr>
        <p:txBody>
          <a:bodyPr>
            <a:noAutofit/>
          </a:bodyPr>
          <a:lstStyle>
            <a:lvl1pPr marL="0" indent="0" algn="l">
              <a:buNone/>
              <a:defRPr sz="2000" b="1" spc="200" baseline="0">
                <a:solidFill>
                  <a:schemeClr val="tx2"/>
                </a:solidFill>
                <a:latin typeface="阿里巴巴普惠体 B" panose="00020600040101010101" pitchFamily="18" charset="-122"/>
                <a:ea typeface="阿里巴巴普惠体 B" panose="00020600040101010101" pitchFamily="18" charset="-122"/>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25" name="文本占位符 16"/>
          <p:cNvSpPr>
            <a:spLocks noGrp="1"/>
          </p:cNvSpPr>
          <p:nvPr>
            <p:ph type="body" sz="quarter" idx="39"/>
          </p:nvPr>
        </p:nvSpPr>
        <p:spPr>
          <a:xfrm>
            <a:off x="7579373" y="5171700"/>
            <a:ext cx="3953815" cy="283729"/>
          </a:xfrm>
        </p:spPr>
        <p:txBody>
          <a:bodyPr>
            <a:noAutofit/>
          </a:bodyPr>
          <a:lstStyle>
            <a:lvl1pPr marL="0" indent="0" algn="l">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32" name="图表占位符 31"/>
          <p:cNvSpPr>
            <a:spLocks noGrp="1"/>
          </p:cNvSpPr>
          <p:nvPr>
            <p:ph type="chart" sz="quarter" idx="40"/>
          </p:nvPr>
        </p:nvSpPr>
        <p:spPr>
          <a:xfrm>
            <a:off x="550863" y="1488009"/>
            <a:ext cx="6474051" cy="4569891"/>
          </a:xfrm>
        </p:spPr>
        <p:txBody>
          <a:bodyPr/>
          <a:lstStyle/>
          <a:p>
            <a:r>
              <a:rPr lang="zh-CN" altLang="en-US"/>
              <a:t>单击图标添加图表</a:t>
            </a:r>
            <a:endParaRPr lang="zh-CN" altLang="en-US" dirty="0"/>
          </a:p>
        </p:txBody>
      </p:sp>
    </p:spTree>
    <p:extLst>
      <p:ext uri="{BB962C8B-B14F-4D97-AF65-F5344CB8AC3E}">
        <p14:creationId xmlns:p14="http://schemas.microsoft.com/office/powerpoint/2010/main" val="2541012632"/>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6DEF0A9-CE1A-402B-8E80-B613CD6357A4}"/>
              </a:ext>
            </a:extLst>
          </p:cNvPr>
          <p:cNvSpPr>
            <a:spLocks noGrp="1"/>
          </p:cNvSpPr>
          <p:nvPr>
            <p:ph type="title"/>
          </p:nvPr>
        </p:nvSpPr>
        <p:spPr>
          <a:xfrm>
            <a:off x="838200" y="1268113"/>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pic>
        <p:nvPicPr>
          <p:cNvPr id="10" name="图片 9" descr="建筑的桥&#10;&#10;描述已自动生成">
            <a:extLst>
              <a:ext uri="{FF2B5EF4-FFF2-40B4-BE49-F238E27FC236}">
                <a16:creationId xmlns:a16="http://schemas.microsoft.com/office/drawing/2014/main" xmlns="" id="{E1BE3B95-4DBD-4B31-8BC5-75B824D68206}"/>
              </a:ext>
            </a:extLst>
          </p:cNvPr>
          <p:cNvPicPr>
            <a:picLocks noChangeAspect="1"/>
          </p:cNvPicPr>
          <p:nvPr userDrawn="1"/>
        </p:nvPicPr>
        <p:blipFill>
          <a:blip r:embed="rId2">
            <a:extLst>
              <a:ext uri="{28A0092B-C50C-407E-A947-70E740481C1C}">
                <a14:useLocalDpi xmlns:a14="http://schemas.microsoft.com/office/drawing/2010/main" val="0"/>
              </a:ext>
            </a:extLst>
          </a:blip>
          <a:srcRect l="114" t="31542" b="31501"/>
          <a:stretch>
            <a:fillRect/>
          </a:stretch>
        </p:blipFill>
        <p:spPr>
          <a:xfrm>
            <a:off x="0" y="3478621"/>
            <a:ext cx="12178056" cy="3379379"/>
          </a:xfrm>
          <a:custGeom>
            <a:avLst/>
            <a:gdLst>
              <a:gd name="connsiteX0" fmla="*/ 12178056 w 12178056"/>
              <a:gd name="connsiteY0" fmla="*/ 0 h 3379379"/>
              <a:gd name="connsiteX1" fmla="*/ 12178056 w 12178056"/>
              <a:gd name="connsiteY1" fmla="*/ 3379379 h 3379379"/>
              <a:gd name="connsiteX2" fmla="*/ 0 w 12178056"/>
              <a:gd name="connsiteY2" fmla="*/ 3379379 h 3379379"/>
              <a:gd name="connsiteX3" fmla="*/ 0 w 12178056"/>
              <a:gd name="connsiteY3" fmla="*/ 185502 h 3379379"/>
              <a:gd name="connsiteX4" fmla="*/ 609884 w 12178056"/>
              <a:gd name="connsiteY4" fmla="*/ 329255 h 3379379"/>
              <a:gd name="connsiteX5" fmla="*/ 6154740 w 12178056"/>
              <a:gd name="connsiteY5" fmla="*/ 807376 h 3379379"/>
              <a:gd name="connsiteX6" fmla="*/ 11679532 w 12178056"/>
              <a:gd name="connsiteY6" fmla="*/ 136034 h 33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8056" h="3379379">
                <a:moveTo>
                  <a:pt x="12178056" y="0"/>
                </a:moveTo>
                <a:lnTo>
                  <a:pt x="12178056" y="3379379"/>
                </a:lnTo>
                <a:lnTo>
                  <a:pt x="0" y="3379379"/>
                </a:lnTo>
                <a:lnTo>
                  <a:pt x="0" y="185502"/>
                </a:lnTo>
                <a:lnTo>
                  <a:pt x="609884" y="329255"/>
                </a:lnTo>
                <a:cubicBezTo>
                  <a:pt x="2196165" y="664533"/>
                  <a:pt x="4104516" y="843163"/>
                  <a:pt x="6154740" y="807376"/>
                </a:cubicBezTo>
                <a:cubicBezTo>
                  <a:pt x="8204964" y="771589"/>
                  <a:pt x="10105918" y="526467"/>
                  <a:pt x="11679532" y="136034"/>
                </a:cubicBezTo>
                <a:close/>
              </a:path>
            </a:pathLst>
          </a:custGeom>
        </p:spPr>
      </p:pic>
      <p:sp>
        <p:nvSpPr>
          <p:cNvPr id="6" name="任意多边形: 形状 5">
            <a:extLst>
              <a:ext uri="{FF2B5EF4-FFF2-40B4-BE49-F238E27FC236}">
                <a16:creationId xmlns:a16="http://schemas.microsoft.com/office/drawing/2014/main" xmlns="" id="{800FBB7A-C9A9-4D29-8728-D53DA1FB5D4F}"/>
              </a:ext>
            </a:extLst>
          </p:cNvPr>
          <p:cNvSpPr/>
          <p:nvPr userDrawn="1"/>
        </p:nvSpPr>
        <p:spPr>
          <a:xfrm>
            <a:off x="0" y="3451811"/>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32929283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17" name="图片 16" descr="图片包含 建筑, 围栏, 游戏机, 笼子&#10;&#10;描述已自动生成">
            <a:extLst>
              <a:ext uri="{FF2B5EF4-FFF2-40B4-BE49-F238E27FC236}">
                <a16:creationId xmlns:a16="http://schemas.microsoft.com/office/drawing/2014/main" xmlns="" id="{23FA7DC8-2745-4CAF-8D97-75F0DA5B98F5}"/>
              </a:ext>
            </a:extLst>
          </p:cNvPr>
          <p:cNvPicPr>
            <a:picLocks noChangeAspect="1"/>
          </p:cNvPicPr>
          <p:nvPr userDrawn="1"/>
        </p:nvPicPr>
        <p:blipFill>
          <a:blip r:embed="rId2">
            <a:extLst>
              <a:ext uri="{28A0092B-C50C-407E-A947-70E740481C1C}">
                <a14:useLocalDpi xmlns:a14="http://schemas.microsoft.com/office/drawing/2010/main" val="0"/>
              </a:ext>
            </a:extLst>
          </a:blip>
          <a:srcRect l="32585"/>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a16="http://schemas.microsoft.com/office/drawing/2014/main" xmlns="" id="{202A9A78-FB71-48F3-8046-AB2C7619815E}"/>
              </a:ext>
            </a:extLst>
          </p:cNvPr>
          <p:cNvSpPr/>
          <p:nvPr userDrawn="1"/>
        </p:nvSpPr>
        <p:spPr>
          <a:xfrm rot="16200000">
            <a:off x="5273677" y="-60327"/>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8" name="直接连接符 7">
            <a:extLst>
              <a:ext uri="{FF2B5EF4-FFF2-40B4-BE49-F238E27FC236}">
                <a16:creationId xmlns:a16="http://schemas.microsoft.com/office/drawing/2014/main" xmlns=""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阿里巴巴普惠体 R" panose="00020600040101010101" pitchFamily="18" charset="-122"/>
                <a:ea typeface="阿里巴巴普惠体 R" panose="00020600040101010101" pitchFamily="18" charset="-122"/>
              </a:rPr>
              <a:t>目录</a:t>
            </a:r>
          </a:p>
        </p:txBody>
      </p:sp>
      <p:grpSp>
        <p:nvGrpSpPr>
          <p:cNvPr id="10" name="组合 9">
            <a:extLst>
              <a:ext uri="{FF2B5EF4-FFF2-40B4-BE49-F238E27FC236}">
                <a16:creationId xmlns:a16="http://schemas.microsoft.com/office/drawing/2014/main" xmlns=""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a16="http://schemas.microsoft.com/office/drawing/2014/main" xmlns=""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xmlns=""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rPr>
              <a:t>CONTENT</a:t>
            </a:r>
            <a:endParaRPr lang="zh-CN" altLang="en-US"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endParaRPr>
          </a:p>
        </p:txBody>
      </p:sp>
      <p:sp>
        <p:nvSpPr>
          <p:cNvPr id="15" name="椭圆 14">
            <a:extLst>
              <a:ext uri="{FF2B5EF4-FFF2-40B4-BE49-F238E27FC236}">
                <a16:creationId xmlns:a16="http://schemas.microsoft.com/office/drawing/2014/main" xmlns="" id="{F3C43212-E835-49B7-8683-0DCD55F9DB89}"/>
              </a:ext>
            </a:extLst>
          </p:cNvPr>
          <p:cNvSpPr/>
          <p:nvPr userDrawn="1"/>
        </p:nvSpPr>
        <p:spPr>
          <a:xfrm>
            <a:off x="660400" y="1331684"/>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1</a:t>
            </a:r>
            <a:endParaRPr lang="zh-CN" altLang="en-US" dirty="0">
              <a:latin typeface="Arial" panose="020B0604020202020204" pitchFamily="34" charset="0"/>
            </a:endParaRPr>
          </a:p>
        </p:txBody>
      </p:sp>
      <p:sp>
        <p:nvSpPr>
          <p:cNvPr id="30" name="文本占位符 29">
            <a:extLst>
              <a:ext uri="{FF2B5EF4-FFF2-40B4-BE49-F238E27FC236}">
                <a16:creationId xmlns:a16="http://schemas.microsoft.com/office/drawing/2014/main" xmlns="" id="{C2889B5E-1C79-49A2-A454-5341C6CBFFC7}"/>
              </a:ext>
            </a:extLst>
          </p:cNvPr>
          <p:cNvSpPr>
            <a:spLocks noGrp="1"/>
          </p:cNvSpPr>
          <p:nvPr>
            <p:ph type="body" sz="quarter" idx="10" hasCustomPrompt="1"/>
          </p:nvPr>
        </p:nvSpPr>
        <p:spPr>
          <a:xfrm>
            <a:off x="1279525" y="1343124"/>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1" name="椭圆 30">
            <a:extLst>
              <a:ext uri="{FF2B5EF4-FFF2-40B4-BE49-F238E27FC236}">
                <a16:creationId xmlns:a16="http://schemas.microsoft.com/office/drawing/2014/main" xmlns="" id="{2F260234-8D9A-4CC3-BD02-0D4BDDA41DDE}"/>
              </a:ext>
            </a:extLst>
          </p:cNvPr>
          <p:cNvSpPr/>
          <p:nvPr userDrawn="1"/>
        </p:nvSpPr>
        <p:spPr>
          <a:xfrm>
            <a:off x="660400" y="2306193"/>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2</a:t>
            </a:r>
            <a:endParaRPr lang="zh-CN" altLang="en-US" dirty="0">
              <a:latin typeface="Arial" panose="020B0604020202020204" pitchFamily="34" charset="0"/>
            </a:endParaRPr>
          </a:p>
        </p:txBody>
      </p:sp>
      <p:sp>
        <p:nvSpPr>
          <p:cNvPr id="32" name="文本占位符 29">
            <a:extLst>
              <a:ext uri="{FF2B5EF4-FFF2-40B4-BE49-F238E27FC236}">
                <a16:creationId xmlns:a16="http://schemas.microsoft.com/office/drawing/2014/main" xmlns="" id="{791169D7-1880-45DB-92ED-0C0B0110D4A2}"/>
              </a:ext>
            </a:extLst>
          </p:cNvPr>
          <p:cNvSpPr>
            <a:spLocks noGrp="1"/>
          </p:cNvSpPr>
          <p:nvPr>
            <p:ph type="body" sz="quarter" idx="11" hasCustomPrompt="1"/>
          </p:nvPr>
        </p:nvSpPr>
        <p:spPr>
          <a:xfrm>
            <a:off x="1279525" y="2317633"/>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3" name="椭圆 32">
            <a:extLst>
              <a:ext uri="{FF2B5EF4-FFF2-40B4-BE49-F238E27FC236}">
                <a16:creationId xmlns:a16="http://schemas.microsoft.com/office/drawing/2014/main" xmlns="" id="{EABFF928-B304-4342-BE11-BF344830C1C5}"/>
              </a:ext>
            </a:extLst>
          </p:cNvPr>
          <p:cNvSpPr/>
          <p:nvPr userDrawn="1"/>
        </p:nvSpPr>
        <p:spPr>
          <a:xfrm>
            <a:off x="660400" y="3280702"/>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3</a:t>
            </a:r>
            <a:endParaRPr lang="zh-CN" altLang="en-US" dirty="0">
              <a:latin typeface="Arial" panose="020B0604020202020204" pitchFamily="34" charset="0"/>
            </a:endParaRPr>
          </a:p>
        </p:txBody>
      </p:sp>
      <p:sp>
        <p:nvSpPr>
          <p:cNvPr id="34" name="文本占位符 29">
            <a:extLst>
              <a:ext uri="{FF2B5EF4-FFF2-40B4-BE49-F238E27FC236}">
                <a16:creationId xmlns:a16="http://schemas.microsoft.com/office/drawing/2014/main" xmlns="" id="{DEAD678C-1BE4-4BCD-8C20-C29FF33DA26F}"/>
              </a:ext>
            </a:extLst>
          </p:cNvPr>
          <p:cNvSpPr>
            <a:spLocks noGrp="1"/>
          </p:cNvSpPr>
          <p:nvPr>
            <p:ph type="body" sz="quarter" idx="12" hasCustomPrompt="1"/>
          </p:nvPr>
        </p:nvSpPr>
        <p:spPr>
          <a:xfrm>
            <a:off x="1279525" y="3292142"/>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5" name="椭圆 34">
            <a:extLst>
              <a:ext uri="{FF2B5EF4-FFF2-40B4-BE49-F238E27FC236}">
                <a16:creationId xmlns:a16="http://schemas.microsoft.com/office/drawing/2014/main" xmlns="" id="{E5F4CB7A-4B0F-49D2-A85E-1D849BE7F62B}"/>
              </a:ext>
            </a:extLst>
          </p:cNvPr>
          <p:cNvSpPr/>
          <p:nvPr userDrawn="1"/>
        </p:nvSpPr>
        <p:spPr>
          <a:xfrm>
            <a:off x="660400" y="4255211"/>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4</a:t>
            </a:r>
            <a:endParaRPr lang="zh-CN" altLang="en-US" dirty="0">
              <a:latin typeface="Arial" panose="020B0604020202020204" pitchFamily="34" charset="0"/>
            </a:endParaRPr>
          </a:p>
        </p:txBody>
      </p:sp>
      <p:sp>
        <p:nvSpPr>
          <p:cNvPr id="36" name="文本占位符 29">
            <a:extLst>
              <a:ext uri="{FF2B5EF4-FFF2-40B4-BE49-F238E27FC236}">
                <a16:creationId xmlns:a16="http://schemas.microsoft.com/office/drawing/2014/main" xmlns="" id="{D4F982AC-C41A-4423-A739-06DB490CCD4A}"/>
              </a:ext>
            </a:extLst>
          </p:cNvPr>
          <p:cNvSpPr>
            <a:spLocks noGrp="1"/>
          </p:cNvSpPr>
          <p:nvPr>
            <p:ph type="body" sz="quarter" idx="13" hasCustomPrompt="1"/>
          </p:nvPr>
        </p:nvSpPr>
        <p:spPr>
          <a:xfrm>
            <a:off x="1279525" y="4266651"/>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7" name="椭圆 36">
            <a:extLst>
              <a:ext uri="{FF2B5EF4-FFF2-40B4-BE49-F238E27FC236}">
                <a16:creationId xmlns:a16="http://schemas.microsoft.com/office/drawing/2014/main" xmlns="" id="{E64B02AC-7426-49F4-9B50-CB23DD1109DC}"/>
              </a:ext>
            </a:extLst>
          </p:cNvPr>
          <p:cNvSpPr/>
          <p:nvPr userDrawn="1"/>
        </p:nvSpPr>
        <p:spPr>
          <a:xfrm>
            <a:off x="660400" y="5229720"/>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5</a:t>
            </a:r>
            <a:endParaRPr lang="zh-CN" altLang="en-US" dirty="0">
              <a:latin typeface="Arial" panose="020B0604020202020204" pitchFamily="34" charset="0"/>
            </a:endParaRPr>
          </a:p>
        </p:txBody>
      </p:sp>
      <p:sp>
        <p:nvSpPr>
          <p:cNvPr id="38" name="文本占位符 29">
            <a:extLst>
              <a:ext uri="{FF2B5EF4-FFF2-40B4-BE49-F238E27FC236}">
                <a16:creationId xmlns:a16="http://schemas.microsoft.com/office/drawing/2014/main" xmlns="" id="{FA7B5ABE-6EF2-4D24-ADF4-F20EB553060C}"/>
              </a:ext>
            </a:extLst>
          </p:cNvPr>
          <p:cNvSpPr>
            <a:spLocks noGrp="1"/>
          </p:cNvSpPr>
          <p:nvPr>
            <p:ph type="body" sz="quarter" idx="14" hasCustomPrompt="1"/>
          </p:nvPr>
        </p:nvSpPr>
        <p:spPr>
          <a:xfrm>
            <a:off x="1279525" y="5241160"/>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Tree>
    <p:extLst>
      <p:ext uri="{BB962C8B-B14F-4D97-AF65-F5344CB8AC3E}">
        <p14:creationId xmlns:p14="http://schemas.microsoft.com/office/powerpoint/2010/main" val="385185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图片 8" descr="图片包含 游戏机, 建筑, 屋顶, 高楼&#10;&#10;描述已自动生成">
            <a:extLst>
              <a:ext uri="{FF2B5EF4-FFF2-40B4-BE49-F238E27FC236}">
                <a16:creationId xmlns:a16="http://schemas.microsoft.com/office/drawing/2014/main" xmlns="" id="{D018390D-A087-443A-9262-678A8C2C93F2}"/>
              </a:ext>
            </a:extLst>
          </p:cNvPr>
          <p:cNvPicPr>
            <a:picLocks noChangeAspect="1"/>
          </p:cNvPicPr>
          <p:nvPr userDrawn="1"/>
        </p:nvPicPr>
        <p:blipFill>
          <a:blip r:embed="rId2">
            <a:extLst>
              <a:ext uri="{28A0092B-C50C-407E-A947-70E740481C1C}">
                <a14:useLocalDpi xmlns:a14="http://schemas.microsoft.com/office/drawing/2010/main" val="0"/>
              </a:ext>
            </a:extLst>
          </a:blip>
          <a:srcRect t="33503" b="13150"/>
          <a:stretch>
            <a:fillRect/>
          </a:stretch>
        </p:blipFill>
        <p:spPr>
          <a:xfrm>
            <a:off x="-11111"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4330 h 3655148"/>
              <a:gd name="connsiteX3" fmla="*/ 11986483 w 12192000"/>
              <a:gd name="connsiteY3" fmla="*/ 2951584 h 3655148"/>
              <a:gd name="connsiteX4" fmla="*/ 6107111 w 12192000"/>
              <a:gd name="connsiteY4" fmla="*/ 3655148 h 3655148"/>
              <a:gd name="connsiteX5" fmla="*/ 227739 w 12192000"/>
              <a:gd name="connsiteY5" fmla="*/ 2951584 h 3655148"/>
              <a:gd name="connsiteX6" fmla="*/ 0 w 12192000"/>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4330"/>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a16="http://schemas.microsoft.com/office/drawing/2014/main" xmlns=""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10291813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xmlns="" id="{1C0C849A-AD05-4BB6-9F92-68C7589F4D8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标题 1">
            <a:extLst>
              <a:ext uri="{FF2B5EF4-FFF2-40B4-BE49-F238E27FC236}">
                <a16:creationId xmlns:a16="http://schemas.microsoft.com/office/drawing/2014/main" xmlns="" id="{D0C7608F-DE12-4ADE-848D-41AE5FD039ED}"/>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6873972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accent1"/>
        </a:solidFill>
        <a:effectLst/>
      </p:bgPr>
    </p:bg>
    <p:spTree>
      <p:nvGrpSpPr>
        <p:cNvPr id="1" name=""/>
        <p:cNvGrpSpPr/>
        <p:nvPr/>
      </p:nvGrpSpPr>
      <p:grpSpPr>
        <a:xfrm>
          <a:off x="0" y="0"/>
          <a:ext cx="0" cy="0"/>
          <a:chOff x="0" y="0"/>
          <a:chExt cx="0" cy="0"/>
        </a:xfrm>
      </p:grpSpPr>
      <p:pic>
        <p:nvPicPr>
          <p:cNvPr id="15" name="图片 14" descr="建筑的桥&#10;&#10;描述已自动生成">
            <a:extLst>
              <a:ext uri="{FF2B5EF4-FFF2-40B4-BE49-F238E27FC236}">
                <a16:creationId xmlns:a16="http://schemas.microsoft.com/office/drawing/2014/main" xmlns="" id="{CAAC050C-93DD-431E-A450-6F09437AAD5E}"/>
              </a:ext>
            </a:extLst>
          </p:cNvPr>
          <p:cNvPicPr>
            <a:picLocks noChangeAspect="1"/>
          </p:cNvPicPr>
          <p:nvPr userDrawn="1"/>
        </p:nvPicPr>
        <p:blipFill>
          <a:blip r:embed="rId2">
            <a:extLst>
              <a:ext uri="{28A0092B-C50C-407E-A947-70E740481C1C}">
                <a14:useLocalDpi xmlns:a14="http://schemas.microsoft.com/office/drawing/2010/main" val="0"/>
              </a:ext>
            </a:extLst>
          </a:blip>
          <a:srcRect l="114" t="13511" r="114" b="47278"/>
          <a:stretch>
            <a:fillRect/>
          </a:stretch>
        </p:blipFill>
        <p:spPr>
          <a:xfrm>
            <a:off x="0" y="1"/>
            <a:ext cx="12192000" cy="3593641"/>
          </a:xfrm>
          <a:custGeom>
            <a:avLst/>
            <a:gdLst>
              <a:gd name="connsiteX0" fmla="*/ 0 w 12192000"/>
              <a:gd name="connsiteY0" fmla="*/ 0 h 3593641"/>
              <a:gd name="connsiteX1" fmla="*/ 12192000 w 12192000"/>
              <a:gd name="connsiteY1" fmla="*/ 0 h 3593641"/>
              <a:gd name="connsiteX2" fmla="*/ 12192000 w 12192000"/>
              <a:gd name="connsiteY2" fmla="*/ 3593641 h 3593641"/>
              <a:gd name="connsiteX3" fmla="*/ 0 w 12192000"/>
              <a:gd name="connsiteY3" fmla="*/ 3593641 h 3593641"/>
            </a:gdLst>
            <a:ahLst/>
            <a:cxnLst>
              <a:cxn ang="0">
                <a:pos x="connsiteX0" y="connsiteY0"/>
              </a:cxn>
              <a:cxn ang="0">
                <a:pos x="connsiteX1" y="connsiteY1"/>
              </a:cxn>
              <a:cxn ang="0">
                <a:pos x="connsiteX2" y="connsiteY2"/>
              </a:cxn>
              <a:cxn ang="0">
                <a:pos x="connsiteX3" y="connsiteY3"/>
              </a:cxn>
            </a:cxnLst>
            <a:rect l="l" t="t" r="r" b="b"/>
            <a:pathLst>
              <a:path w="12192000" h="3593641">
                <a:moveTo>
                  <a:pt x="0" y="0"/>
                </a:moveTo>
                <a:lnTo>
                  <a:pt x="12192000" y="0"/>
                </a:lnTo>
                <a:lnTo>
                  <a:pt x="12192000" y="3593641"/>
                </a:lnTo>
                <a:lnTo>
                  <a:pt x="0" y="3593641"/>
                </a:lnTo>
                <a:close/>
              </a:path>
            </a:pathLst>
          </a:custGeom>
        </p:spPr>
      </p:pic>
      <p:sp>
        <p:nvSpPr>
          <p:cNvPr id="10" name="任意多边形: 形状 9">
            <a:extLst>
              <a:ext uri="{FF2B5EF4-FFF2-40B4-BE49-F238E27FC236}">
                <a16:creationId xmlns:a16="http://schemas.microsoft.com/office/drawing/2014/main" xmlns=""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1" name="任意多边形: 形状 10">
            <a:extLst>
              <a:ext uri="{FF2B5EF4-FFF2-40B4-BE49-F238E27FC236}">
                <a16:creationId xmlns:a16="http://schemas.microsoft.com/office/drawing/2014/main" xmlns="" id="{8517DFBA-7327-48BC-9DFE-A10C6464A3FB}"/>
              </a:ext>
            </a:extLst>
          </p:cNvPr>
          <p:cNvSpPr/>
          <p:nvPr userDrawn="1"/>
        </p:nvSpPr>
        <p:spPr>
          <a:xfrm>
            <a:off x="0" y="0"/>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2" name="任意多边形: 形状 11">
            <a:extLst>
              <a:ext uri="{FF2B5EF4-FFF2-40B4-BE49-F238E27FC236}">
                <a16:creationId xmlns:a16="http://schemas.microsoft.com/office/drawing/2014/main" xmlns=""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3" name="矩形 12">
            <a:extLst>
              <a:ext uri="{FF2B5EF4-FFF2-40B4-BE49-F238E27FC236}">
                <a16:creationId xmlns:a16="http://schemas.microsoft.com/office/drawing/2014/main" xmlns=""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6" name="标题 3">
            <a:extLst>
              <a:ext uri="{FF2B5EF4-FFF2-40B4-BE49-F238E27FC236}">
                <a16:creationId xmlns:a16="http://schemas.microsoft.com/office/drawing/2014/main" xmlns="" id="{915106F8-1FA5-4585-BAD2-25CE2E40090F}"/>
              </a:ext>
            </a:extLst>
          </p:cNvPr>
          <p:cNvSpPr>
            <a:spLocks noGrp="1"/>
          </p:cNvSpPr>
          <p:nvPr>
            <p:ph type="title"/>
          </p:nvPr>
        </p:nvSpPr>
        <p:spPr>
          <a:xfrm>
            <a:off x="838200" y="3775372"/>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spTree>
    <p:extLst>
      <p:ext uri="{BB962C8B-B14F-4D97-AF65-F5344CB8AC3E}">
        <p14:creationId xmlns:p14="http://schemas.microsoft.com/office/powerpoint/2010/main" val="24858233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xmlns="" id="{A9BA4D0F-11A9-4599-99EE-6AB170D4BF6B}"/>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cxnSp>
        <p:nvCxnSpPr>
          <p:cNvPr id="31" name="直接连接符 30">
            <a:extLst>
              <a:ext uri="{FF2B5EF4-FFF2-40B4-BE49-F238E27FC236}">
                <a16:creationId xmlns:a16="http://schemas.microsoft.com/office/drawing/2014/main" xmlns="" id="{0F566AD2-7A2B-430C-A914-F7DC90DF9CD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9658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45" name="图片占位符 44">
            <a:extLst>
              <a:ext uri="{FF2B5EF4-FFF2-40B4-BE49-F238E27FC236}">
                <a16:creationId xmlns:a16="http://schemas.microsoft.com/office/drawing/2014/main" xmlns=""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a16="http://schemas.microsoft.com/office/drawing/2014/main" xmlns=""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a16="http://schemas.microsoft.com/office/drawing/2014/main" xmlns=""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矩形 35">
            <a:extLst>
              <a:ext uri="{FF2B5EF4-FFF2-40B4-BE49-F238E27FC236}">
                <a16:creationId xmlns:a16="http://schemas.microsoft.com/office/drawing/2014/main" xmlns=""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矩形 36">
            <a:extLst>
              <a:ext uri="{FF2B5EF4-FFF2-40B4-BE49-F238E27FC236}">
                <a16:creationId xmlns:a16="http://schemas.microsoft.com/office/drawing/2014/main" xmlns=""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4" name="直接连接符 33">
            <a:extLst>
              <a:ext uri="{FF2B5EF4-FFF2-40B4-BE49-F238E27FC236}">
                <a16:creationId xmlns:a16="http://schemas.microsoft.com/office/drawing/2014/main" xmlns="" id="{6D947272-2AE4-4825-A6AF-8608260C1FB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40F20290-AEE5-4999-992C-CB08988D4C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7683491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矩形: 圆角 28">
            <a:extLst>
              <a:ext uri="{FF2B5EF4-FFF2-40B4-BE49-F238E27FC236}">
                <a16:creationId xmlns:a16="http://schemas.microsoft.com/office/drawing/2014/main" xmlns=""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等腰三角形 35">
            <a:extLst>
              <a:ext uri="{FF2B5EF4-FFF2-40B4-BE49-F238E27FC236}">
                <a16:creationId xmlns:a16="http://schemas.microsoft.com/office/drawing/2014/main" xmlns=""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等腰三角形 36">
            <a:extLst>
              <a:ext uri="{FF2B5EF4-FFF2-40B4-BE49-F238E27FC236}">
                <a16:creationId xmlns:a16="http://schemas.microsoft.com/office/drawing/2014/main" xmlns=""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阿里巴巴普惠体 R" panose="00020600040101010101" pitchFamily="18" charset="-122"/>
            </a:endParaRPr>
          </a:p>
        </p:txBody>
      </p:sp>
      <p:sp>
        <p:nvSpPr>
          <p:cNvPr id="48" name="图片占位符 47">
            <a:extLst>
              <a:ext uri="{FF2B5EF4-FFF2-40B4-BE49-F238E27FC236}">
                <a16:creationId xmlns:a16="http://schemas.microsoft.com/office/drawing/2014/main" xmlns=""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a16="http://schemas.microsoft.com/office/drawing/2014/main" xmlns=""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a16="http://schemas.microsoft.com/office/drawing/2014/main" xmlns=""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a16="http://schemas.microsoft.com/office/drawing/2014/main" xmlns=""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a16="http://schemas.microsoft.com/office/drawing/2014/main" xmlns=""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a16="http://schemas.microsoft.com/office/drawing/2014/main" xmlns=""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cxnSp>
        <p:nvCxnSpPr>
          <p:cNvPr id="39" name="直接连接符 38">
            <a:extLst>
              <a:ext uri="{FF2B5EF4-FFF2-40B4-BE49-F238E27FC236}">
                <a16:creationId xmlns:a16="http://schemas.microsoft.com/office/drawing/2014/main" xmlns="" id="{F5D1884E-3F53-4DB9-926C-65C5C9FF65C3}"/>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标题 1">
            <a:extLst>
              <a:ext uri="{FF2B5EF4-FFF2-40B4-BE49-F238E27FC236}">
                <a16:creationId xmlns:a16="http://schemas.microsoft.com/office/drawing/2014/main" xmlns="" id="{65013D2E-6A6D-4431-8B9D-6DA7472D04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8379576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2" name="图片占位符 31">
            <a:extLst>
              <a:ext uri="{FF2B5EF4-FFF2-40B4-BE49-F238E27FC236}">
                <a16:creationId xmlns:a16="http://schemas.microsoft.com/office/drawing/2014/main" xmlns=""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a16="http://schemas.microsoft.com/office/drawing/2014/main" xmlns=""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1" name="椭圆 40">
            <a:extLst>
              <a:ext uri="{FF2B5EF4-FFF2-40B4-BE49-F238E27FC236}">
                <a16:creationId xmlns:a16="http://schemas.microsoft.com/office/drawing/2014/main" xmlns=""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9" name="椭圆 38">
            <a:extLst>
              <a:ext uri="{FF2B5EF4-FFF2-40B4-BE49-F238E27FC236}">
                <a16:creationId xmlns:a16="http://schemas.microsoft.com/office/drawing/2014/main" xmlns=""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椭圆 36">
            <a:extLst>
              <a:ext uri="{FF2B5EF4-FFF2-40B4-BE49-F238E27FC236}">
                <a16:creationId xmlns:a16="http://schemas.microsoft.com/office/drawing/2014/main" xmlns=""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9" name="图片占位符 48">
            <a:extLst>
              <a:ext uri="{FF2B5EF4-FFF2-40B4-BE49-F238E27FC236}">
                <a16:creationId xmlns:a16="http://schemas.microsoft.com/office/drawing/2014/main" xmlns=""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a16="http://schemas.microsoft.com/office/drawing/2014/main" xmlns=""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a16="http://schemas.microsoft.com/office/drawing/2014/main" xmlns=""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cxnSp>
        <p:nvCxnSpPr>
          <p:cNvPr id="36" name="直接连接符 35">
            <a:extLst>
              <a:ext uri="{FF2B5EF4-FFF2-40B4-BE49-F238E27FC236}">
                <a16:creationId xmlns:a16="http://schemas.microsoft.com/office/drawing/2014/main" xmlns="" id="{92CDB256-3D50-4A88-8124-847466B96A6B}"/>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2EEC3FE6-558E-4B42-9807-7E55F62C20F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024445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标题页">
    <p:bg>
      <p:bgPr>
        <a:solidFill>
          <a:schemeClr val="bg1">
            <a:lumMod val="95000"/>
          </a:schemeClr>
        </a:solidFill>
        <a:effectLst/>
      </p:bgPr>
    </p:bg>
    <p:spTree>
      <p:nvGrpSpPr>
        <p:cNvPr id="1" name=""/>
        <p:cNvGrpSpPr/>
        <p:nvPr/>
      </p:nvGrpSpPr>
      <p:grpSpPr>
        <a:xfrm>
          <a:off x="0" y="0"/>
          <a:ext cx="0" cy="0"/>
          <a:chOff x="0" y="0"/>
          <a:chExt cx="0" cy="0"/>
        </a:xfrm>
      </p:grpSpPr>
      <p:sp>
        <p:nvSpPr>
          <p:cNvPr id="12" name="标题 1"/>
          <p:cNvSpPr>
            <a:spLocks noGrp="1"/>
          </p:cNvSpPr>
          <p:nvPr>
            <p:ph type="ctrTitle" hasCustomPrompt="1"/>
          </p:nvPr>
        </p:nvSpPr>
        <p:spPr>
          <a:xfrm>
            <a:off x="577838" y="1962854"/>
            <a:ext cx="5949364" cy="1589616"/>
          </a:xfrm>
          <a:prstGeom prst="rect">
            <a:avLst/>
          </a:prstGeom>
        </p:spPr>
        <p:txBody>
          <a:bodyPr anchor="b"/>
          <a:lstStyle>
            <a:lvl1pPr algn="l">
              <a:lnSpc>
                <a:spcPct val="120000"/>
              </a:lnSpc>
              <a:defRPr sz="4000" b="1" spc="200" baseline="0">
                <a:solidFill>
                  <a:schemeClr val="tx2"/>
                </a:solidFill>
                <a:latin typeface="阿里巴巴普惠体 B" panose="00020600040101010101" pitchFamily="18" charset="-122"/>
                <a:ea typeface="阿里巴巴普惠体 B" panose="00020600040101010101" pitchFamily="18" charset="-122"/>
              </a:defRPr>
            </a:lvl1pPr>
          </a:lstStyle>
          <a:p>
            <a:r>
              <a:rPr lang="zh-CN" altLang="en-US" dirty="0"/>
              <a:t>单击</a:t>
            </a:r>
            <a:r>
              <a:rPr lang="en-US" altLang="zh-CN" dirty="0"/>
              <a:t/>
            </a:r>
            <a:br>
              <a:rPr lang="en-US" altLang="zh-CN" dirty="0"/>
            </a:br>
            <a:r>
              <a:rPr lang="zh-CN" altLang="en-US" dirty="0"/>
              <a:t>此处编辑母版标题样式</a:t>
            </a:r>
          </a:p>
        </p:txBody>
      </p:sp>
      <p:sp>
        <p:nvSpPr>
          <p:cNvPr id="13" name="副标题 2"/>
          <p:cNvSpPr>
            <a:spLocks noGrp="1"/>
          </p:cNvSpPr>
          <p:nvPr>
            <p:ph type="subTitle" idx="1"/>
          </p:nvPr>
        </p:nvSpPr>
        <p:spPr>
          <a:xfrm>
            <a:off x="591285" y="4705270"/>
            <a:ext cx="3972646" cy="757774"/>
          </a:xfrm>
          <a:prstGeom prst="rect">
            <a:avLst/>
          </a:prstGeom>
        </p:spPr>
        <p:txBody>
          <a:bodyPr>
            <a:normAutofit/>
          </a:bodyPr>
          <a:lstStyle>
            <a:lvl1pPr marL="0" indent="0" algn="l">
              <a:buNone/>
              <a:defRPr sz="1800" spc="200" baseline="0">
                <a:solidFill>
                  <a:schemeClr val="tx1">
                    <a:lumMod val="85000"/>
                    <a:lumOff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44286" t="7813" r="2262" b="7813"/>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6" name="矩形 15"/>
          <p:cNvSpPr/>
          <p:nvPr/>
        </p:nvSpPr>
        <p:spPr>
          <a:xfrm>
            <a:off x="591285" y="3632973"/>
            <a:ext cx="4107175" cy="461665"/>
          </a:xfrm>
          <a:prstGeom prst="rect">
            <a:avLst/>
          </a:prstGeom>
        </p:spPr>
        <p:txBody>
          <a:bodyPr wrap="square">
            <a:spAutoFit/>
          </a:bodyPr>
          <a:lstStyle/>
          <a:p>
            <a:r>
              <a:rPr lang="en-US" altLang="zh-CN" sz="1200" dirty="0">
                <a:solidFill>
                  <a:schemeClr val="tx1">
                    <a:lumMod val="85000"/>
                    <a:lumOff val="15000"/>
                  </a:schemeClr>
                </a:solidFill>
                <a:latin typeface="+mj-lt"/>
                <a:ea typeface="阿里巴巴普惠体 R" panose="00020600040101010101" pitchFamily="18" charset="-122"/>
              </a:rPr>
              <a:t>Lorem ipsum dolor sit amet, consectetuer adipiscing elit. Maecenas porttitor congue massa. </a:t>
            </a:r>
          </a:p>
        </p:txBody>
      </p:sp>
      <p:cxnSp>
        <p:nvCxnSpPr>
          <p:cNvPr id="17" name="直接连接符 16"/>
          <p:cNvCxnSpPr/>
          <p:nvPr/>
        </p:nvCxnSpPr>
        <p:spPr>
          <a:xfrm>
            <a:off x="690749" y="4296229"/>
            <a:ext cx="1167719" cy="0"/>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24" name="直角三角形 23"/>
          <p:cNvSpPr/>
          <p:nvPr/>
        </p:nvSpPr>
        <p:spPr>
          <a:xfrm rot="5400000">
            <a:off x="99186" y="-125340"/>
            <a:ext cx="792566" cy="983003"/>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cxnSp>
        <p:nvCxnSpPr>
          <p:cNvPr id="25" name="直接连接符 24"/>
          <p:cNvCxnSpPr/>
          <p:nvPr/>
        </p:nvCxnSpPr>
        <p:spPr>
          <a:xfrm flipH="1">
            <a:off x="11445886" y="2500614"/>
            <a:ext cx="841829" cy="2583543"/>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1066460" y="4296229"/>
            <a:ext cx="841829" cy="2583543"/>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528694"/>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1" name="直接连接符 30">
            <a:extLst>
              <a:ext uri="{FF2B5EF4-FFF2-40B4-BE49-F238E27FC236}">
                <a16:creationId xmlns:a16="http://schemas.microsoft.com/office/drawing/2014/main" xmlns="" id="{2CFDF8E6-AFA2-4EEE-9803-142EFF57F2C5}"/>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1A2CECB4-47C7-4B72-B0DE-8C24F96518C8}"/>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5922796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梯形 29">
            <a:extLst>
              <a:ext uri="{FF2B5EF4-FFF2-40B4-BE49-F238E27FC236}">
                <a16:creationId xmlns:a16="http://schemas.microsoft.com/office/drawing/2014/main" xmlns="" id="{BD9F7145-737C-4549-9D87-5C9CAB4D8780}"/>
              </a:ext>
            </a:extLst>
          </p:cNvPr>
          <p:cNvSpPr/>
          <p:nvPr/>
        </p:nvSpPr>
        <p:spPr>
          <a:xfrm>
            <a:off x="2653134" y="6079447"/>
            <a:ext cx="6885733" cy="417304"/>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3" name="梯形 32">
            <a:extLst>
              <a:ext uri="{FF2B5EF4-FFF2-40B4-BE49-F238E27FC236}">
                <a16:creationId xmlns:a16="http://schemas.microsoft.com/office/drawing/2014/main" xmlns="" id="{C84DECF5-6740-4970-9786-7AB92C75F45C}"/>
              </a:ext>
            </a:extLst>
          </p:cNvPr>
          <p:cNvSpPr/>
          <p:nvPr/>
        </p:nvSpPr>
        <p:spPr>
          <a:xfrm>
            <a:off x="415005" y="5591084"/>
            <a:ext cx="11361990" cy="521930"/>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5" name="直接连接符 34">
            <a:extLst>
              <a:ext uri="{FF2B5EF4-FFF2-40B4-BE49-F238E27FC236}">
                <a16:creationId xmlns:a16="http://schemas.microsoft.com/office/drawing/2014/main" xmlns=""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a16="http://schemas.microsoft.com/office/drawing/2014/main" xmlns=""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a16="http://schemas.microsoft.com/office/drawing/2014/main" xmlns=""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a16="http://schemas.microsoft.com/office/drawing/2014/main" xmlns=""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cxnSp>
        <p:nvCxnSpPr>
          <p:cNvPr id="40" name="直接连接符 39">
            <a:extLst>
              <a:ext uri="{FF2B5EF4-FFF2-40B4-BE49-F238E27FC236}">
                <a16:creationId xmlns:a16="http://schemas.microsoft.com/office/drawing/2014/main" xmlns="" id="{E5A77C0B-2468-4338-BE1C-517D991CED4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标题 1">
            <a:extLst>
              <a:ext uri="{FF2B5EF4-FFF2-40B4-BE49-F238E27FC236}">
                <a16:creationId xmlns:a16="http://schemas.microsoft.com/office/drawing/2014/main" xmlns="" id="{03266B8F-81EB-4FAE-8AD2-2006734A0E9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2713754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cxnSp>
        <p:nvCxnSpPr>
          <p:cNvPr id="31" name="直接连接符 30">
            <a:extLst>
              <a:ext uri="{FF2B5EF4-FFF2-40B4-BE49-F238E27FC236}">
                <a16:creationId xmlns:a16="http://schemas.microsoft.com/office/drawing/2014/main" xmlns="" id="{4E8DA9E6-C5AB-4F08-A38B-43562D0168B0}"/>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7654785B-6806-4730-826B-D1A32C72DC5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5593772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79559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7657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07988820"/>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6260" r="3875"/>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mj-ea"/>
              </a:rPr>
              <a:t>C</a:t>
            </a:r>
            <a:r>
              <a:rPr lang="en-US" altLang="zh-CN" sz="6600" spc="400" baseline="0" dirty="0">
                <a:solidFill>
                  <a:schemeClr val="bg1"/>
                </a:solidFill>
                <a:latin typeface="+mn-lt"/>
                <a:ea typeface="+mj-ea"/>
              </a:rPr>
              <a:t>ONTENTS</a:t>
            </a:r>
            <a:endParaRPr lang="zh-CN" altLang="en-US" sz="6600" spc="400" baseline="0" dirty="0">
              <a:solidFill>
                <a:schemeClr val="bg1"/>
              </a:solidFill>
              <a:latin typeface="+mn-lt"/>
              <a:ea typeface="+mj-ea"/>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accent1"/>
                </a:solidFill>
                <a:latin typeface="阿里巴巴普惠体 B" panose="00020600040101010101" pitchFamily="18" charset="-122"/>
                <a:ea typeface="阿里巴巴普惠体 B" panose="00020600040101010101" pitchFamily="18"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accent1"/>
                </a:solidFill>
                <a:latin typeface="+mn-lt"/>
                <a:ea typeface="+mj-ea"/>
              </a:rPr>
              <a:t>Part1</a:t>
            </a:r>
            <a:endParaRPr lang="zh-CN" altLang="en-US" sz="2800" dirty="0">
              <a:solidFill>
                <a:schemeClr val="accent1"/>
              </a:solidFill>
              <a:latin typeface="+mn-lt"/>
              <a:ea typeface="+mj-ea"/>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Part2</a:t>
            </a:r>
            <a:endParaRPr lang="zh-CN" altLang="en-US" sz="2800" dirty="0">
              <a:solidFill>
                <a:schemeClr val="accent1"/>
              </a:solidFill>
              <a:latin typeface="+mn-lt"/>
              <a:ea typeface="+mj-ea"/>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Part3</a:t>
            </a:r>
            <a:endParaRPr lang="zh-CN" altLang="en-US" sz="2800" dirty="0">
              <a:solidFill>
                <a:schemeClr val="accent1"/>
              </a:solidFill>
              <a:latin typeface="+mn-lt"/>
              <a:ea typeface="+mj-ea"/>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Part4</a:t>
            </a:r>
            <a:endParaRPr lang="zh-CN" altLang="en-US" sz="2800" dirty="0">
              <a:solidFill>
                <a:schemeClr val="accent1"/>
              </a:solidFill>
              <a:latin typeface="+mn-lt"/>
              <a:ea typeface="+mj-ea"/>
            </a:endParaRPr>
          </a:p>
        </p:txBody>
      </p:sp>
      <p:sp>
        <p:nvSpPr>
          <p:cNvPr id="40" name="矩形 39"/>
          <p:cNvSpPr/>
          <p:nvPr/>
        </p:nvSpPr>
        <p:spPr>
          <a:xfrm>
            <a:off x="622752" y="2627473"/>
            <a:ext cx="4964009" cy="1299971"/>
          </a:xfrm>
          <a:prstGeom prst="rect">
            <a:avLst/>
          </a:prstGeom>
        </p:spPr>
        <p:txBody>
          <a:bodyPr wrap="square">
            <a:spAutoFit/>
          </a:bodyPr>
          <a:lstStyle/>
          <a:p>
            <a:pPr algn="just">
              <a:lnSpc>
                <a:spcPct val="110000"/>
              </a:lnSpc>
            </a:pPr>
            <a:r>
              <a:rPr lang="en-US" altLang="zh-CN" spc="-30" baseline="0" dirty="0">
                <a:solidFill>
                  <a:schemeClr val="bg1"/>
                </a:solidFill>
                <a:latin typeface="+mj-lt"/>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ndParaRPr>
          </a:p>
        </p:txBody>
      </p:sp>
    </p:spTree>
    <p:extLst>
      <p:ext uri="{BB962C8B-B14F-4D97-AF65-F5344CB8AC3E}">
        <p14:creationId xmlns:p14="http://schemas.microsoft.com/office/powerpoint/2010/main" val="2028712619"/>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96BE0E8C-CCF1-4AA7-8F9A-0979B8E877AB}"/>
              </a:ext>
            </a:extLst>
          </p:cNvPr>
          <p:cNvPicPr>
            <a:picLocks noChangeAspect="1"/>
          </p:cNvPicPr>
          <p:nvPr userDrawn="1"/>
        </p:nvPicPr>
        <p:blipFill>
          <a:blip r:embed="rId2">
            <a:extLst>
              <a:ext uri="{28A0092B-C50C-407E-A947-70E740481C1C}">
                <a14:useLocalDpi xmlns:a14="http://schemas.microsoft.com/office/drawing/2010/main" val="0"/>
              </a:ext>
            </a:extLst>
          </a:blip>
          <a:srcRect l="2907" t="308" r="38375"/>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6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1</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4602162"/>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4B5D77E1-F3D3-4AE7-A631-E4D26B692227}"/>
              </a:ext>
            </a:extLst>
          </p:cNvPr>
          <p:cNvPicPr>
            <a:picLocks noChangeAspect="1"/>
          </p:cNvPicPr>
          <p:nvPr userDrawn="1"/>
        </p:nvPicPr>
        <p:blipFill>
          <a:blip r:embed="rId2">
            <a:extLst>
              <a:ext uri="{28A0092B-C50C-407E-A947-70E740481C1C}">
                <a14:useLocalDpi xmlns:a14="http://schemas.microsoft.com/office/drawing/2010/main" val="0"/>
              </a:ext>
            </a:extLst>
          </a:blip>
          <a:srcRect l="17167" r="29090"/>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5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5"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2</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6497504"/>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5662841D-FBDA-459F-A128-30BD1CCFC49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3943" r="6685"/>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7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759089" cy="1107996"/>
          </a:xfrm>
          <a:prstGeom prst="rect">
            <a:avLst/>
          </a:prstGeom>
        </p:spPr>
        <p:txBody>
          <a:bodyPr wrap="none">
            <a:spAutoFit/>
          </a:bodyPr>
          <a:lstStyle/>
          <a:p>
            <a:r>
              <a:rPr lang="en-US" altLang="zh-CN" sz="6600" spc="200" dirty="0">
                <a:solidFill>
                  <a:schemeClr val="accent1"/>
                </a:solidFill>
                <a:latin typeface="+mj-ea"/>
                <a:ea typeface="+mj-ea"/>
              </a:rPr>
              <a:t>Part</a:t>
            </a:r>
            <a:r>
              <a:rPr lang="en-US" altLang="zh-CN" sz="6600" spc="200" baseline="0" dirty="0">
                <a:solidFill>
                  <a:schemeClr val="accent1"/>
                </a:solidFill>
                <a:latin typeface="+mj-ea"/>
                <a:ea typeface="+mj-ea"/>
              </a:rPr>
              <a:t> </a:t>
            </a:r>
            <a:r>
              <a:rPr lang="en-US" altLang="zh-CN" sz="6600" spc="200" dirty="0">
                <a:solidFill>
                  <a:schemeClr val="accent1"/>
                </a:solidFill>
                <a:latin typeface="+mj-ea"/>
                <a:ea typeface="+mj-ea"/>
              </a:rPr>
              <a:t>3</a:t>
            </a:r>
            <a:endParaRPr lang="zh-CN" altLang="en-US" sz="6600" spc="20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753963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lumMod val="95000"/>
          </a:schemeClr>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阿里巴巴普惠体 R" panose="00020600040101010101" pitchFamily="18" charset="-122"/>
                <a:ea typeface="阿里巴巴普惠体 R" panose="00020600040101010101" pitchFamily="18" charset="-122"/>
              </a:defRPr>
            </a:lvl1pPr>
          </a:lstStyle>
          <a:p>
            <a:pPr lvl="0"/>
            <a:r>
              <a:rPr lang="zh-CN" altLang="en-US" dirty="0"/>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阿里巴巴普惠体 R" panose="00020600040101010101" pitchFamily="18" charset="-122"/>
                <a:ea typeface="阿里巴巴普惠体 R" panose="00020600040101010101" pitchFamily="18" charset="-122"/>
              </a:defRPr>
            </a:lvl1pPr>
          </a:lstStyle>
          <a:p>
            <a:pPr lvl="0"/>
            <a:r>
              <a:rPr lang="zh-CN" altLang="en-US" dirty="0"/>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阿里巴巴普惠体 R" panose="00020600040101010101" pitchFamily="18" charset="-122"/>
                <a:ea typeface="阿里巴巴普惠体 R" panose="00020600040101010101" pitchFamily="18" charset="-122"/>
              </a:defRPr>
            </a:lvl1pPr>
          </a:lstStyle>
          <a:p>
            <a:pPr lvl="0"/>
            <a:r>
              <a:rPr lang="zh-CN" altLang="en-US" dirty="0"/>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阿里巴巴普惠体 R" panose="00020600040101010101" pitchFamily="18" charset="-122"/>
                <a:ea typeface="阿里巴巴普惠体 R" panose="00020600040101010101" pitchFamily="18" charset="-122"/>
              </a:defRPr>
            </a:lvl1pPr>
          </a:lstStyle>
          <a:p>
            <a:pPr lvl="0"/>
            <a:r>
              <a:rPr lang="zh-CN" altLang="en-US" dirty="0"/>
              <a:t>单击此处编辑母版文本样式</a:t>
            </a:r>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6260" r="3875"/>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阿里巴巴普惠体 B" panose="00020600040101010101" pitchFamily="18" charset="-122"/>
              </a:rPr>
              <a:t>C</a:t>
            </a:r>
            <a:r>
              <a:rPr lang="en-US" altLang="zh-CN" sz="6600" spc="400" baseline="0" dirty="0">
                <a:solidFill>
                  <a:schemeClr val="bg1"/>
                </a:solidFill>
                <a:latin typeface="+mn-lt"/>
                <a:ea typeface="阿里巴巴普惠体 B" panose="00020600040101010101" pitchFamily="18" charset="-122"/>
              </a:rPr>
              <a:t>ONTENTS</a:t>
            </a:r>
            <a:endParaRPr lang="zh-CN" altLang="en-US" sz="6600" spc="400" baseline="0" dirty="0">
              <a:solidFill>
                <a:schemeClr val="bg1"/>
              </a:solidFill>
              <a:latin typeface="+mn-lt"/>
              <a:ea typeface="阿里巴巴普惠体 B" panose="00020600040101010101" pitchFamily="18" charset="-122"/>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tx2"/>
                </a:solidFill>
                <a:latin typeface="阿里巴巴普惠体 B" panose="00020600040101010101" pitchFamily="18" charset="-122"/>
                <a:ea typeface="阿里巴巴普惠体 B" panose="00020600040101010101" pitchFamily="18"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tx2"/>
                </a:solidFill>
                <a:latin typeface="+mn-lt"/>
                <a:ea typeface="阿里巴巴普惠体 B" panose="00020600040101010101" pitchFamily="18" charset="-122"/>
              </a:rPr>
              <a:t>Part1</a:t>
            </a:r>
            <a:endParaRPr lang="zh-CN" altLang="en-US" sz="2800" dirty="0">
              <a:solidFill>
                <a:schemeClr val="tx2"/>
              </a:solidFill>
              <a:latin typeface="+mn-lt"/>
              <a:ea typeface="阿里巴巴普惠体 B" panose="00020600040101010101" pitchFamily="18" charset="-122"/>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tx2"/>
                </a:solidFill>
                <a:latin typeface="+mn-lt"/>
                <a:ea typeface="阿里巴巴普惠体 B" panose="00020600040101010101" pitchFamily="18" charset="-122"/>
              </a:rPr>
              <a:t>Part2</a:t>
            </a:r>
            <a:endParaRPr lang="zh-CN" altLang="en-US" sz="2800" dirty="0">
              <a:solidFill>
                <a:schemeClr val="tx2"/>
              </a:solidFill>
              <a:latin typeface="+mn-lt"/>
              <a:ea typeface="阿里巴巴普惠体 B" panose="00020600040101010101" pitchFamily="18" charset="-122"/>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tx2"/>
                </a:solidFill>
                <a:latin typeface="+mn-lt"/>
                <a:ea typeface="阿里巴巴普惠体 B" panose="00020600040101010101" pitchFamily="18" charset="-122"/>
              </a:rPr>
              <a:t>Part3</a:t>
            </a:r>
            <a:endParaRPr lang="zh-CN" altLang="en-US" sz="2800" dirty="0">
              <a:solidFill>
                <a:schemeClr val="tx2"/>
              </a:solidFill>
              <a:latin typeface="+mn-lt"/>
              <a:ea typeface="阿里巴巴普惠体 B" panose="00020600040101010101" pitchFamily="18" charset="-122"/>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tx2"/>
                </a:solidFill>
                <a:latin typeface="+mn-lt"/>
                <a:ea typeface="阿里巴巴普惠体 B" panose="00020600040101010101" pitchFamily="18" charset="-122"/>
              </a:rPr>
              <a:t>Part4</a:t>
            </a:r>
            <a:endParaRPr lang="zh-CN" altLang="en-US" sz="2800" dirty="0">
              <a:solidFill>
                <a:schemeClr val="tx2"/>
              </a:solidFill>
              <a:latin typeface="+mn-lt"/>
              <a:ea typeface="阿里巴巴普惠体 B" panose="00020600040101010101" pitchFamily="18" charset="-122"/>
            </a:endParaRPr>
          </a:p>
        </p:txBody>
      </p:sp>
      <p:sp>
        <p:nvSpPr>
          <p:cNvPr id="40" name="矩形 39"/>
          <p:cNvSpPr/>
          <p:nvPr/>
        </p:nvSpPr>
        <p:spPr>
          <a:xfrm>
            <a:off x="622752" y="2627473"/>
            <a:ext cx="5676446" cy="1006429"/>
          </a:xfrm>
          <a:prstGeom prst="rect">
            <a:avLst/>
          </a:prstGeom>
        </p:spPr>
        <p:txBody>
          <a:bodyPr wrap="square">
            <a:spAutoFit/>
          </a:bodyPr>
          <a:lstStyle/>
          <a:p>
            <a:pPr algn="just">
              <a:lnSpc>
                <a:spcPct val="110000"/>
              </a:lnSpc>
            </a:pPr>
            <a:r>
              <a:rPr lang="en-US" altLang="zh-CN" spc="-30" baseline="0" dirty="0">
                <a:solidFill>
                  <a:schemeClr val="bg1"/>
                </a:solidFill>
                <a:latin typeface="+mj-lt"/>
                <a:ea typeface="阿里巴巴普惠体 R" panose="00020600040101010101" pitchFamily="18" charset="-122"/>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a typeface="阿里巴巴普惠体 R" panose="00020600040101010101" pitchFamily="18" charset="-122"/>
            </a:endParaRPr>
          </a:p>
        </p:txBody>
      </p:sp>
    </p:spTree>
    <p:extLst>
      <p:ext uri="{BB962C8B-B14F-4D97-AF65-F5344CB8AC3E}">
        <p14:creationId xmlns:p14="http://schemas.microsoft.com/office/powerpoint/2010/main" val="2009373750"/>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6C0DD94A-01FF-4B31-9F29-FBD9E6A1C9B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43179" t="4297"/>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8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8"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4</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3871202"/>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AA197D90-E5FD-454F-B74B-1BE49FFA8D0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622" t="435" r="33825" b="429"/>
          <a:stretch>
            <a:fillRect/>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1445886" y="2500614"/>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xmlns="" id="{140B4172-8223-43F5-96EC-1BE8003E8454}"/>
              </a:ext>
            </a:extLst>
          </p:cNvPr>
          <p:cNvGrpSpPr/>
          <p:nvPr userDrawn="1"/>
        </p:nvGrpSpPr>
        <p:grpSpPr>
          <a:xfrm>
            <a:off x="581754" y="2072166"/>
            <a:ext cx="6502974" cy="2245320"/>
            <a:chOff x="581754" y="1964730"/>
            <a:chExt cx="6502974" cy="2245320"/>
          </a:xfrm>
        </p:grpSpPr>
        <p:grpSp>
          <p:nvGrpSpPr>
            <p:cNvPr id="2" name="组合 1">
              <a:extLst>
                <a:ext uri="{FF2B5EF4-FFF2-40B4-BE49-F238E27FC236}">
                  <a16:creationId xmlns:a16="http://schemas.microsoft.com/office/drawing/2014/main" xmlns="" id="{B6E46265-6170-478C-AA18-56C5FD532678}"/>
                </a:ext>
              </a:extLst>
            </p:cNvPr>
            <p:cNvGrpSpPr/>
            <p:nvPr userDrawn="1"/>
          </p:nvGrpSpPr>
          <p:grpSpPr>
            <a:xfrm>
              <a:off x="581754" y="1964730"/>
              <a:ext cx="6502974" cy="1661994"/>
              <a:chOff x="562704" y="1459905"/>
              <a:chExt cx="6502974" cy="1661994"/>
            </a:xfrm>
          </p:grpSpPr>
          <p:sp>
            <p:nvSpPr>
              <p:cNvPr id="29" name="文本框 28"/>
              <p:cNvSpPr txBox="1"/>
              <p:nvPr/>
            </p:nvSpPr>
            <p:spPr>
              <a:xfrm>
                <a:off x="598876" y="2660234"/>
                <a:ext cx="2527812" cy="461665"/>
              </a:xfrm>
              <a:prstGeom prst="rect">
                <a:avLst/>
              </a:prstGeom>
              <a:noFill/>
            </p:spPr>
            <p:txBody>
              <a:bodyPr wrap="square" rtlCol="0">
                <a:spAutoFit/>
              </a:bodyPr>
              <a:lstStyle/>
              <a:p>
                <a:pPr algn="dist"/>
                <a:r>
                  <a:rPr lang="en-US" altLang="zh-CN" sz="2400" spc="300" dirty="0">
                    <a:solidFill>
                      <a:schemeClr val="tx1">
                        <a:lumMod val="50000"/>
                        <a:lumOff val="50000"/>
                      </a:schemeClr>
                    </a:solidFill>
                    <a:latin typeface="+mn-ea"/>
                    <a:ea typeface="+mn-ea"/>
                  </a:rPr>
                  <a:t>THANKS</a:t>
                </a:r>
                <a:r>
                  <a:rPr lang="zh-CN" altLang="en-US" sz="2400" spc="300" dirty="0">
                    <a:solidFill>
                      <a:schemeClr val="tx1">
                        <a:lumMod val="50000"/>
                        <a:lumOff val="50000"/>
                      </a:schemeClr>
                    </a:solidFill>
                    <a:latin typeface="+mn-ea"/>
                    <a:ea typeface="+mn-ea"/>
                  </a:rPr>
                  <a:t>！</a:t>
                </a:r>
              </a:p>
            </p:txBody>
          </p:sp>
          <p:sp>
            <p:nvSpPr>
              <p:cNvPr id="9" name="文本框 8">
                <a:extLst>
                  <a:ext uri="{FF2B5EF4-FFF2-40B4-BE49-F238E27FC236}">
                    <a16:creationId xmlns:a16="http://schemas.microsoft.com/office/drawing/2014/main" xmlns="" id="{2FE10980-9759-4C6D-976D-16A9897F1F9F}"/>
                  </a:ext>
                </a:extLst>
              </p:cNvPr>
              <p:cNvSpPr txBox="1"/>
              <p:nvPr userDrawn="1"/>
            </p:nvSpPr>
            <p:spPr>
              <a:xfrm>
                <a:off x="562704" y="1459905"/>
                <a:ext cx="6502974" cy="1200329"/>
              </a:xfrm>
              <a:prstGeom prst="rect">
                <a:avLst/>
              </a:prstGeom>
              <a:noFill/>
            </p:spPr>
            <p:txBody>
              <a:bodyPr wrap="square" rtlCol="0">
                <a:spAutoFit/>
              </a:bodyPr>
              <a:lstStyle/>
              <a:p>
                <a:r>
                  <a:rPr lang="zh-CN" altLang="en-US" sz="7200" spc="300" dirty="0">
                    <a:solidFill>
                      <a:schemeClr val="accent1"/>
                    </a:solidFill>
                    <a:latin typeface="+mj-ea"/>
                    <a:ea typeface="+mj-ea"/>
                  </a:rPr>
                  <a:t>谢谢观看</a:t>
                </a:r>
              </a:p>
            </p:txBody>
          </p:sp>
        </p:grpSp>
        <p:cxnSp>
          <p:nvCxnSpPr>
            <p:cNvPr id="6" name="直接连接符 5">
              <a:extLst>
                <a:ext uri="{FF2B5EF4-FFF2-40B4-BE49-F238E27FC236}">
                  <a16:creationId xmlns:a16="http://schemas.microsoft.com/office/drawing/2014/main" xmlns="" id="{FEF17EB9-96C8-4420-94FC-BF685891F84C}"/>
                </a:ext>
              </a:extLst>
            </p:cNvPr>
            <p:cNvCxnSpPr/>
            <p:nvPr userDrawn="1"/>
          </p:nvCxnSpPr>
          <p:spPr>
            <a:xfrm>
              <a:off x="733425" y="4210050"/>
              <a:ext cx="42862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85553894"/>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内容页-2个观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4909128"/>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3749"/>
      </p:ext>
    </p:extLst>
  </p:cSld>
  <p:clrMapOvr>
    <a:masterClrMapping/>
  </p:clrMapOvr>
  <p:extLst>
    <p:ext uri="{DCECCB84-F9BA-43D5-87BE-67443E8EF086}">
      <p15:sldGuideLst xmlns:p15="http://schemas.microsoft.com/office/powerpoint/2012/main">
        <p15:guide id="1" orient="horz" pos="300">
          <p15:clr>
            <a:srgbClr val="FBAE40"/>
          </p15:clr>
        </p15:guide>
        <p15:guide id="2" pos="279">
          <p15:clr>
            <a:srgbClr val="FBAE40"/>
          </p15:clr>
        </p15:guide>
        <p15:guide id="3" pos="7401">
          <p15:clr>
            <a:srgbClr val="FBAE40"/>
          </p15:clr>
        </p15:guide>
        <p15:guide id="4" orient="horz" pos="40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lumMod val="95000"/>
          </a:schemeClr>
        </a:solidFill>
        <a:effectLst/>
      </p:bgPr>
    </p:bg>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651763" y="3807778"/>
            <a:ext cx="5675511" cy="589124"/>
          </a:xfrm>
        </p:spPr>
        <p:txBody>
          <a:bodyPr>
            <a:normAutofit/>
          </a:bodyPr>
          <a:lstStyle>
            <a:lvl1pPr marL="0" indent="0" algn="l">
              <a:buNone/>
              <a:defRPr sz="3200" b="1" spc="200" baseline="0">
                <a:solidFill>
                  <a:schemeClr val="tx2"/>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rcRect l="21602" r="21598" b="1371"/>
          <a:stretch>
            <a:fillRect/>
          </a:stretch>
        </p:blipFill>
        <p:spPr>
          <a:xfrm>
            <a:off x="-104930" y="0"/>
            <a:ext cx="6056026" cy="7010696"/>
          </a:xfrm>
          <a:custGeom>
            <a:avLst/>
            <a:gdLst>
              <a:gd name="connsiteX0" fmla="*/ 0 w 5892387"/>
              <a:gd name="connsiteY0" fmla="*/ 0 h 6821261"/>
              <a:gd name="connsiteX1" fmla="*/ 2880971 w 5892387"/>
              <a:gd name="connsiteY1" fmla="*/ 0 h 6821261"/>
              <a:gd name="connsiteX2" fmla="*/ 5892387 w 5892387"/>
              <a:gd name="connsiteY2" fmla="*/ 3105604 h 6821261"/>
              <a:gd name="connsiteX3" fmla="*/ 4074223 w 5892387"/>
              <a:gd name="connsiteY3" fmla="*/ 6821261 h 6821261"/>
              <a:gd name="connsiteX4" fmla="*/ 32055 w 5892387"/>
              <a:gd name="connsiteY4" fmla="*/ 6792233 h 6821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2387" h="6821261">
                <a:moveTo>
                  <a:pt x="0" y="0"/>
                </a:moveTo>
                <a:lnTo>
                  <a:pt x="2880971" y="0"/>
                </a:lnTo>
                <a:lnTo>
                  <a:pt x="5892387" y="3105604"/>
                </a:lnTo>
                <a:lnTo>
                  <a:pt x="4074223" y="6821261"/>
                </a:lnTo>
                <a:lnTo>
                  <a:pt x="32055" y="6792233"/>
                </a:lnTo>
                <a:close/>
              </a:path>
            </a:pathLst>
          </a:custGeom>
        </p:spPr>
      </p:pic>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ea typeface="阿里巴巴普惠体 R" panose="00020600040101010101" pitchFamily="18" charset="-122"/>
              </a:rPr>
              <a:t>Part</a:t>
            </a:r>
            <a:r>
              <a:rPr lang="en-US" altLang="zh-CN" sz="6600" spc="200" baseline="0" dirty="0">
                <a:solidFill>
                  <a:schemeClr val="tx2"/>
                </a:solidFill>
                <a:latin typeface="+mn-lt"/>
                <a:ea typeface="阿里巴巴普惠体 R" panose="00020600040101010101" pitchFamily="18" charset="-122"/>
              </a:rPr>
              <a:t> </a:t>
            </a:r>
            <a:r>
              <a:rPr lang="en-US" altLang="zh-CN" sz="6600" spc="200" dirty="0">
                <a:solidFill>
                  <a:schemeClr val="tx2"/>
                </a:solidFill>
                <a:latin typeface="+mn-lt"/>
                <a:ea typeface="阿里巴巴普惠体 R" panose="00020600040101010101" pitchFamily="18" charset="-122"/>
              </a:rPr>
              <a:t>1</a:t>
            </a:r>
            <a:endParaRPr lang="zh-CN" altLang="en-US" sz="6600" spc="200" dirty="0">
              <a:solidFill>
                <a:schemeClr val="tx2"/>
              </a:solidFill>
              <a:latin typeface="+mn-lt"/>
              <a:ea typeface="阿里巴巴普惠体 R" panose="00020600040101010101" pitchFamily="18" charset="-122"/>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234216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lumMod val="95000"/>
          </a:schemeClr>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24756" t="9333" r="26501" b="7845"/>
          <a:stretch/>
        </p:blipFill>
        <p:spPr>
          <a:xfrm>
            <a:off x="-104930" y="0"/>
            <a:ext cx="6056026" cy="6865379"/>
          </a:xfrm>
          <a:custGeom>
            <a:avLst/>
            <a:gdLst>
              <a:gd name="connsiteX0" fmla="*/ 0 w 6056026"/>
              <a:gd name="connsiteY0" fmla="*/ 0 h 6865379"/>
              <a:gd name="connsiteX1" fmla="*/ 2960979 w 6056026"/>
              <a:gd name="connsiteY1" fmla="*/ 0 h 6865379"/>
              <a:gd name="connsiteX2" fmla="*/ 6056026 w 6056026"/>
              <a:gd name="connsiteY2" fmla="*/ 3191851 h 6865379"/>
              <a:gd name="connsiteX3" fmla="*/ 4258476 w 6056026"/>
              <a:gd name="connsiteY3" fmla="*/ 6865379 h 6865379"/>
              <a:gd name="connsiteX4" fmla="*/ 32400 w 6056026"/>
              <a:gd name="connsiteY4" fmla="*/ 6865379 h 6865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65379">
                <a:moveTo>
                  <a:pt x="0" y="0"/>
                </a:moveTo>
                <a:lnTo>
                  <a:pt x="2960979" y="0"/>
                </a:lnTo>
                <a:lnTo>
                  <a:pt x="6056026" y="3191851"/>
                </a:lnTo>
                <a:lnTo>
                  <a:pt x="4258476" y="6865379"/>
                </a:lnTo>
                <a:lnTo>
                  <a:pt x="32400" y="6865379"/>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tx2"/>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ea typeface="阿里巴巴普惠体 R" panose="00020600040101010101" pitchFamily="18" charset="-122"/>
              </a:rPr>
              <a:t>Part</a:t>
            </a:r>
            <a:r>
              <a:rPr lang="en-US" altLang="zh-CN" sz="6600" spc="200" baseline="0" dirty="0">
                <a:solidFill>
                  <a:schemeClr val="tx2"/>
                </a:solidFill>
                <a:latin typeface="+mn-lt"/>
                <a:ea typeface="阿里巴巴普惠体 R" panose="00020600040101010101" pitchFamily="18" charset="-122"/>
              </a:rPr>
              <a:t> </a:t>
            </a:r>
            <a:r>
              <a:rPr lang="en-US" altLang="zh-CN" sz="6600" spc="200" dirty="0">
                <a:solidFill>
                  <a:schemeClr val="tx2"/>
                </a:solidFill>
                <a:latin typeface="+mn-lt"/>
                <a:ea typeface="阿里巴巴普惠体 R" panose="00020600040101010101" pitchFamily="18" charset="-122"/>
              </a:rPr>
              <a:t>2</a:t>
            </a:r>
            <a:endParaRPr lang="zh-CN" altLang="en-US" sz="6600" spc="200" dirty="0">
              <a:solidFill>
                <a:schemeClr val="tx2"/>
              </a:solidFill>
              <a:latin typeface="+mn-lt"/>
              <a:ea typeface="阿里巴巴普惠体 R" panose="00020600040101010101" pitchFamily="18" charset="-122"/>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24756" t="9333" r="26501" b="7845"/>
          <a:stretch/>
        </p:blipFill>
        <p:spPr>
          <a:xfrm>
            <a:off x="-104930" y="0"/>
            <a:ext cx="6056026" cy="6865379"/>
          </a:xfrm>
          <a:custGeom>
            <a:avLst/>
            <a:gdLst>
              <a:gd name="connsiteX0" fmla="*/ 0 w 6056026"/>
              <a:gd name="connsiteY0" fmla="*/ 0 h 6865379"/>
              <a:gd name="connsiteX1" fmla="*/ 2960979 w 6056026"/>
              <a:gd name="connsiteY1" fmla="*/ 0 h 6865379"/>
              <a:gd name="connsiteX2" fmla="*/ 6056026 w 6056026"/>
              <a:gd name="connsiteY2" fmla="*/ 3191851 h 6865379"/>
              <a:gd name="connsiteX3" fmla="*/ 4258476 w 6056026"/>
              <a:gd name="connsiteY3" fmla="*/ 6865379 h 6865379"/>
              <a:gd name="connsiteX4" fmla="*/ 32400 w 6056026"/>
              <a:gd name="connsiteY4" fmla="*/ 6865379 h 6865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65379">
                <a:moveTo>
                  <a:pt x="0" y="0"/>
                </a:moveTo>
                <a:lnTo>
                  <a:pt x="2960979" y="0"/>
                </a:lnTo>
                <a:lnTo>
                  <a:pt x="6056026" y="3191851"/>
                </a:lnTo>
                <a:lnTo>
                  <a:pt x="4258476" y="6865379"/>
                </a:lnTo>
                <a:lnTo>
                  <a:pt x="32400" y="6865379"/>
                </a:lnTo>
                <a:close/>
              </a:path>
            </a:pathLst>
          </a:custGeom>
        </p:spPr>
      </p:pic>
    </p:spTree>
    <p:extLst>
      <p:ext uri="{BB962C8B-B14F-4D97-AF65-F5344CB8AC3E}">
        <p14:creationId xmlns:p14="http://schemas.microsoft.com/office/powerpoint/2010/main" val="3371461300"/>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49139" t="8526" r="1189" b="7813"/>
          <a:stretch/>
        </p:blipFill>
        <p:spPr>
          <a:xfrm>
            <a:off x="-104930" y="0"/>
            <a:ext cx="6107652" cy="6858000"/>
          </a:xfrm>
          <a:custGeom>
            <a:avLst/>
            <a:gdLst>
              <a:gd name="connsiteX0" fmla="*/ 0 w 6056026"/>
              <a:gd name="connsiteY0" fmla="*/ 0 h 6800032"/>
              <a:gd name="connsiteX1" fmla="*/ 2960979 w 6056026"/>
              <a:gd name="connsiteY1" fmla="*/ 0 h 6800032"/>
              <a:gd name="connsiteX2" fmla="*/ 6056026 w 6056026"/>
              <a:gd name="connsiteY2" fmla="*/ 3191851 h 6800032"/>
              <a:gd name="connsiteX3" fmla="*/ 4290452 w 6056026"/>
              <a:gd name="connsiteY3" fmla="*/ 6800032 h 6800032"/>
              <a:gd name="connsiteX4" fmla="*/ 32092 w 6056026"/>
              <a:gd name="connsiteY4" fmla="*/ 6800032 h 6800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00032">
                <a:moveTo>
                  <a:pt x="0" y="0"/>
                </a:moveTo>
                <a:lnTo>
                  <a:pt x="2960979" y="0"/>
                </a:lnTo>
                <a:lnTo>
                  <a:pt x="6056026" y="3191851"/>
                </a:lnTo>
                <a:lnTo>
                  <a:pt x="4290452" y="6800032"/>
                </a:lnTo>
                <a:lnTo>
                  <a:pt x="32092" y="6800032"/>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tx2"/>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ea typeface="阿里巴巴普惠体 R" panose="00020600040101010101" pitchFamily="18" charset="-122"/>
              </a:rPr>
              <a:t>Part</a:t>
            </a:r>
            <a:r>
              <a:rPr lang="en-US" altLang="zh-CN" sz="6600" spc="200" baseline="0" dirty="0">
                <a:solidFill>
                  <a:schemeClr val="tx2"/>
                </a:solidFill>
                <a:latin typeface="+mn-lt"/>
                <a:ea typeface="阿里巴巴普惠体 R" panose="00020600040101010101" pitchFamily="18" charset="-122"/>
              </a:rPr>
              <a:t> </a:t>
            </a:r>
            <a:r>
              <a:rPr lang="en-US" altLang="zh-CN" sz="6600" spc="200" dirty="0">
                <a:solidFill>
                  <a:schemeClr val="tx2"/>
                </a:solidFill>
                <a:latin typeface="+mn-lt"/>
                <a:ea typeface="阿里巴巴普惠体 R" panose="00020600040101010101" pitchFamily="18" charset="-122"/>
              </a:rPr>
              <a:t>3</a:t>
            </a:r>
            <a:endParaRPr lang="zh-CN" altLang="en-US" sz="6600" spc="200" dirty="0">
              <a:solidFill>
                <a:schemeClr val="tx2"/>
              </a:solidFill>
              <a:latin typeface="+mn-lt"/>
              <a:ea typeface="阿里巴巴普惠体 R" panose="00020600040101010101" pitchFamily="18" charset="-122"/>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49139" t="8526" r="1189" b="7813"/>
          <a:stretch/>
        </p:blipFill>
        <p:spPr>
          <a:xfrm>
            <a:off x="-104930" y="0"/>
            <a:ext cx="6107652" cy="6858000"/>
          </a:xfrm>
          <a:custGeom>
            <a:avLst/>
            <a:gdLst>
              <a:gd name="connsiteX0" fmla="*/ 0 w 6056026"/>
              <a:gd name="connsiteY0" fmla="*/ 0 h 6800032"/>
              <a:gd name="connsiteX1" fmla="*/ 2960979 w 6056026"/>
              <a:gd name="connsiteY1" fmla="*/ 0 h 6800032"/>
              <a:gd name="connsiteX2" fmla="*/ 6056026 w 6056026"/>
              <a:gd name="connsiteY2" fmla="*/ 3191851 h 6800032"/>
              <a:gd name="connsiteX3" fmla="*/ 4290452 w 6056026"/>
              <a:gd name="connsiteY3" fmla="*/ 6800032 h 6800032"/>
              <a:gd name="connsiteX4" fmla="*/ 32092 w 6056026"/>
              <a:gd name="connsiteY4" fmla="*/ 6800032 h 6800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00032">
                <a:moveTo>
                  <a:pt x="0" y="0"/>
                </a:moveTo>
                <a:lnTo>
                  <a:pt x="2960979" y="0"/>
                </a:lnTo>
                <a:lnTo>
                  <a:pt x="6056026" y="3191851"/>
                </a:lnTo>
                <a:lnTo>
                  <a:pt x="4290452" y="6800032"/>
                </a:lnTo>
                <a:lnTo>
                  <a:pt x="32092" y="6800032"/>
                </a:lnTo>
                <a:close/>
              </a:path>
            </a:pathLst>
          </a:custGeom>
        </p:spPr>
      </p:pic>
    </p:spTree>
    <p:extLst>
      <p:ext uri="{BB962C8B-B14F-4D97-AF65-F5344CB8AC3E}">
        <p14:creationId xmlns:p14="http://schemas.microsoft.com/office/powerpoint/2010/main" val="2157759652"/>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lumMod val="95000"/>
          </a:schemeClr>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t="7896" r="49954" b="7813"/>
          <a:stretch/>
        </p:blipFill>
        <p:spPr>
          <a:xfrm>
            <a:off x="-104930" y="0"/>
            <a:ext cx="6107652" cy="6858000"/>
          </a:xfrm>
          <a:custGeom>
            <a:avLst/>
            <a:gdLst>
              <a:gd name="connsiteX0" fmla="*/ 0 w 6056026"/>
              <a:gd name="connsiteY0" fmla="*/ 0 h 6800031"/>
              <a:gd name="connsiteX1" fmla="*/ 2960979 w 6056026"/>
              <a:gd name="connsiteY1" fmla="*/ 0 h 6800031"/>
              <a:gd name="connsiteX2" fmla="*/ 6056026 w 6056026"/>
              <a:gd name="connsiteY2" fmla="*/ 3191851 h 6800031"/>
              <a:gd name="connsiteX3" fmla="*/ 4290453 w 6056026"/>
              <a:gd name="connsiteY3" fmla="*/ 6800031 h 6800031"/>
              <a:gd name="connsiteX4" fmla="*/ 32092 w 6056026"/>
              <a:gd name="connsiteY4" fmla="*/ 6800031 h 6800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00031">
                <a:moveTo>
                  <a:pt x="0" y="0"/>
                </a:moveTo>
                <a:lnTo>
                  <a:pt x="2960979" y="0"/>
                </a:lnTo>
                <a:lnTo>
                  <a:pt x="6056026" y="3191851"/>
                </a:lnTo>
                <a:lnTo>
                  <a:pt x="4290453" y="6800031"/>
                </a:lnTo>
                <a:lnTo>
                  <a:pt x="32092" y="6800031"/>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tx2"/>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ea typeface="阿里巴巴普惠体 R" panose="00020600040101010101" pitchFamily="18" charset="-122"/>
              </a:rPr>
              <a:t>Part</a:t>
            </a:r>
            <a:r>
              <a:rPr lang="en-US" altLang="zh-CN" sz="6600" spc="200" baseline="0" dirty="0">
                <a:solidFill>
                  <a:schemeClr val="tx2"/>
                </a:solidFill>
                <a:latin typeface="+mn-lt"/>
                <a:ea typeface="阿里巴巴普惠体 R" panose="00020600040101010101" pitchFamily="18" charset="-122"/>
              </a:rPr>
              <a:t> </a:t>
            </a:r>
            <a:r>
              <a:rPr lang="en-US" altLang="zh-CN" sz="6600" spc="200" dirty="0">
                <a:solidFill>
                  <a:schemeClr val="tx2"/>
                </a:solidFill>
                <a:latin typeface="+mn-lt"/>
                <a:ea typeface="阿里巴巴普惠体 R" panose="00020600040101010101" pitchFamily="18" charset="-122"/>
              </a:rPr>
              <a:t>4</a:t>
            </a:r>
            <a:endParaRPr lang="zh-CN" altLang="en-US" sz="6600" spc="200" dirty="0">
              <a:solidFill>
                <a:schemeClr val="tx2"/>
              </a:solidFill>
              <a:latin typeface="+mn-lt"/>
              <a:ea typeface="阿里巴巴普惠体 R" panose="00020600040101010101" pitchFamily="18" charset="-122"/>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t="7896" r="49954" b="7813"/>
          <a:stretch/>
        </p:blipFill>
        <p:spPr>
          <a:xfrm>
            <a:off x="-104930" y="0"/>
            <a:ext cx="6107652" cy="6858000"/>
          </a:xfrm>
          <a:custGeom>
            <a:avLst/>
            <a:gdLst>
              <a:gd name="connsiteX0" fmla="*/ 0 w 6056026"/>
              <a:gd name="connsiteY0" fmla="*/ 0 h 6800031"/>
              <a:gd name="connsiteX1" fmla="*/ 2960979 w 6056026"/>
              <a:gd name="connsiteY1" fmla="*/ 0 h 6800031"/>
              <a:gd name="connsiteX2" fmla="*/ 6056026 w 6056026"/>
              <a:gd name="connsiteY2" fmla="*/ 3191851 h 6800031"/>
              <a:gd name="connsiteX3" fmla="*/ 4290453 w 6056026"/>
              <a:gd name="connsiteY3" fmla="*/ 6800031 h 6800031"/>
              <a:gd name="connsiteX4" fmla="*/ 32092 w 6056026"/>
              <a:gd name="connsiteY4" fmla="*/ 6800031 h 6800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00031">
                <a:moveTo>
                  <a:pt x="0" y="0"/>
                </a:moveTo>
                <a:lnTo>
                  <a:pt x="2960979" y="0"/>
                </a:lnTo>
                <a:lnTo>
                  <a:pt x="6056026" y="3191851"/>
                </a:lnTo>
                <a:lnTo>
                  <a:pt x="4290453" y="6800031"/>
                </a:lnTo>
                <a:lnTo>
                  <a:pt x="32092" y="6800031"/>
                </a:lnTo>
                <a:close/>
              </a:path>
            </a:pathLst>
          </a:custGeom>
        </p:spPr>
      </p:pic>
    </p:spTree>
    <p:extLst>
      <p:ext uri="{BB962C8B-B14F-4D97-AF65-F5344CB8AC3E}">
        <p14:creationId xmlns:p14="http://schemas.microsoft.com/office/powerpoint/2010/main" val="373981045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lumMod val="95000"/>
          </a:schemeClr>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44286" t="7813" r="2262" b="7813"/>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cxnSp>
        <p:nvCxnSpPr>
          <p:cNvPr id="15" name="直接连接符 14"/>
          <p:cNvCxnSpPr/>
          <p:nvPr/>
        </p:nvCxnSpPr>
        <p:spPr>
          <a:xfrm flipH="1">
            <a:off x="11445886" y="2500614"/>
            <a:ext cx="841829" cy="2583543"/>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62704" y="2507210"/>
            <a:ext cx="6502974" cy="1585824"/>
            <a:chOff x="495469" y="2828835"/>
            <a:chExt cx="6502974" cy="1585824"/>
          </a:xfrm>
        </p:grpSpPr>
        <p:sp>
          <p:nvSpPr>
            <p:cNvPr id="29" name="文本框 28"/>
            <p:cNvSpPr txBox="1"/>
            <p:nvPr/>
          </p:nvSpPr>
          <p:spPr>
            <a:xfrm>
              <a:off x="495469" y="2828835"/>
              <a:ext cx="6502974" cy="1200329"/>
            </a:xfrm>
            <a:prstGeom prst="rect">
              <a:avLst/>
            </a:prstGeom>
            <a:noFill/>
          </p:spPr>
          <p:txBody>
            <a:bodyPr wrap="square" rtlCol="0">
              <a:spAutoFit/>
            </a:bodyPr>
            <a:lstStyle/>
            <a:p>
              <a:r>
                <a:rPr lang="en-US" altLang="zh-CN" sz="7200" spc="300" dirty="0">
                  <a:solidFill>
                    <a:schemeClr val="tx2"/>
                  </a:solidFill>
                  <a:latin typeface="+mn-lt"/>
                  <a:ea typeface="阿里巴巴普惠体 R" panose="00020600040101010101" pitchFamily="18" charset="-122"/>
                </a:rPr>
                <a:t>THANKS</a:t>
              </a:r>
              <a:r>
                <a:rPr lang="zh-CN" altLang="en-US" sz="7200" spc="300" dirty="0">
                  <a:solidFill>
                    <a:schemeClr val="tx2"/>
                  </a:solidFill>
                  <a:latin typeface="+mn-lt"/>
                  <a:ea typeface="阿里巴巴普惠体 R" panose="00020600040101010101" pitchFamily="18" charset="-122"/>
                </a:rPr>
                <a:t>！</a:t>
              </a:r>
            </a:p>
          </p:txBody>
        </p:sp>
        <p:sp>
          <p:nvSpPr>
            <p:cNvPr id="30" name="矩形 29"/>
            <p:cNvSpPr/>
            <p:nvPr/>
          </p:nvSpPr>
          <p:spPr>
            <a:xfrm>
              <a:off x="508916" y="3952994"/>
              <a:ext cx="3762385" cy="461665"/>
            </a:xfrm>
            <a:prstGeom prst="rect">
              <a:avLst/>
            </a:prstGeom>
          </p:spPr>
          <p:txBody>
            <a:bodyPr wrap="square">
              <a:spAutoFit/>
            </a:bodyPr>
            <a:lstStyle/>
            <a:p>
              <a:pPr lvl="0"/>
              <a:r>
                <a:rPr lang="en-US" altLang="zh-CN" sz="1200" dirty="0">
                  <a:solidFill>
                    <a:schemeClr val="tx1">
                      <a:lumMod val="85000"/>
                      <a:lumOff val="15000"/>
                    </a:schemeClr>
                  </a:solidFill>
                  <a:latin typeface="+mj-lt"/>
                  <a:ea typeface="阿里巴巴普惠体 R" panose="00020600040101010101" pitchFamily="18" charset="-122"/>
                </a:rPr>
                <a:t>Lorem ipsum dolor sit amet, consectetuer adipiscing elit. Maecenas porttitor congue massa.</a:t>
              </a:r>
              <a:endParaRPr lang="zh-CN" altLang="en-US" sz="1200" dirty="0">
                <a:solidFill>
                  <a:schemeClr val="tx1">
                    <a:lumMod val="85000"/>
                    <a:lumOff val="15000"/>
                  </a:schemeClr>
                </a:solidFill>
                <a:latin typeface="+mj-lt"/>
                <a:ea typeface="阿里巴巴普惠体 R" panose="00020600040101010101" pitchFamily="18" charset="-122"/>
              </a:endParaRPr>
            </a:p>
          </p:txBody>
        </p:sp>
      </p:grpSp>
    </p:spTree>
    <p:extLst>
      <p:ext uri="{BB962C8B-B14F-4D97-AF65-F5344CB8AC3E}">
        <p14:creationId xmlns:p14="http://schemas.microsoft.com/office/powerpoint/2010/main" val="18108281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theme" Target="../theme/theme2.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10" Type="http://schemas.openxmlformats.org/officeDocument/2006/relationships/theme" Target="../theme/theme3.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Tree>
    <p:extLst>
      <p:ext uri="{BB962C8B-B14F-4D97-AF65-F5344CB8AC3E}">
        <p14:creationId xmlns:p14="http://schemas.microsoft.com/office/powerpoint/2010/main" val="279567696"/>
      </p:ext>
    </p:extLst>
  </p:cSld>
  <p:clrMap bg1="lt1" tx1="dk1" bg2="lt2" tx2="dk2" accent1="accent1" accent2="accent2" accent3="accent3" accent4="accent4" accent5="accent5" accent6="accent6" hlink="hlink" folHlink="folHlink"/>
  <p:sldLayoutIdLst>
    <p:sldLayoutId id="2147483727" r:id="rId1"/>
    <p:sldLayoutId id="2147483729" r:id="rId2"/>
    <p:sldLayoutId id="2147483709" r:id="rId3"/>
    <p:sldLayoutId id="2147483710" r:id="rId4"/>
    <p:sldLayoutId id="2147483711" r:id="rId5"/>
    <p:sldLayoutId id="2147483712" r:id="rId6"/>
    <p:sldLayoutId id="2147483713" r:id="rId7"/>
    <p:sldLayoutId id="2147483714" r:id="rId8"/>
    <p:sldLayoutId id="2147483715" r:id="rId9"/>
    <p:sldLayoutId id="2147483717" r:id="rId10"/>
    <p:sldLayoutId id="2147483718" r:id="rId11"/>
    <p:sldLayoutId id="2147483719" r:id="rId12"/>
    <p:sldLayoutId id="2147483728" r:id="rId13"/>
    <p:sldLayoutId id="2147483720" r:id="rId14"/>
    <p:sldLayoutId id="2147483721" r:id="rId15"/>
    <p:sldLayoutId id="2147483722" r:id="rId16"/>
    <p:sldLayoutId id="2147483723" r:id="rId17"/>
    <p:sldLayoutId id="2147483724" r:id="rId18"/>
    <p:sldLayoutId id="2147483725" r:id="rId19"/>
    <p:sldLayoutId id="2147483726" r:id="rId20"/>
  </p:sldLayoutIdLst>
  <p:txStyles>
    <p:titleStyle>
      <a:lvl1pPr algn="l" defTabSz="914400" rtl="0" eaLnBrk="1" latinLnBrk="0" hangingPunct="1">
        <a:lnSpc>
          <a:spcPct val="90000"/>
        </a:lnSpc>
        <a:spcBef>
          <a:spcPct val="0"/>
        </a:spcBef>
        <a:buNone/>
        <a:defRPr sz="2800" b="1" kern="1200" spc="200" baseline="0">
          <a:solidFill>
            <a:schemeClr val="bg1"/>
          </a:solidFill>
          <a:latin typeface="阿里巴巴普惠体 B" panose="00020600040101010101" pitchFamily="18" charset="-122"/>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阿里巴巴普惠体 R" panose="00020600040101010101" pitchFamily="18" charset="-122"/>
              </a:defRPr>
            </a:lvl1pPr>
          </a:lstStyle>
          <a:p>
            <a:fld id="{2B234390-0778-4CA8-B45D-6004E93EAEB9}" type="datetimeFigureOut">
              <a:rPr lang="zh-CN" altLang="en-US" smtClean="0"/>
              <a:pPr/>
              <a:t>2021/1/12</a:t>
            </a:fld>
            <a:endParaRPr lang="zh-CN" altLang="en-US" dirty="0"/>
          </a:p>
        </p:txBody>
      </p:sp>
      <p:sp>
        <p:nvSpPr>
          <p:cNvPr id="5" name="页脚占位符 4">
            <a:extLst>
              <a:ext uri="{FF2B5EF4-FFF2-40B4-BE49-F238E27FC236}">
                <a16:creationId xmlns:a16="http://schemas.microsoft.com/office/drawing/2014/main" xmlns=""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xmlns=""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阿里巴巴普惠体 R" panose="00020600040101010101" pitchFamily="18" charset="-122"/>
              </a:defRPr>
            </a:lvl1pPr>
          </a:lstStyle>
          <a:p>
            <a:fld id="{0AC97AE4-0AB1-49E5-B8D9-484C22BBBCDF}" type="slidenum">
              <a:rPr lang="zh-CN" altLang="en-US" smtClean="0"/>
              <a:pPr/>
              <a:t>‹#›</a:t>
            </a:fld>
            <a:endParaRPr lang="zh-CN" altLang="en-US" dirty="0"/>
          </a:p>
        </p:txBody>
      </p:sp>
    </p:spTree>
    <p:extLst>
      <p:ext uri="{BB962C8B-B14F-4D97-AF65-F5344CB8AC3E}">
        <p14:creationId xmlns:p14="http://schemas.microsoft.com/office/powerpoint/2010/main" val="3906959902"/>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9DC61CC8-17D8-4EA9-A99A-5F35D290B055}"/>
              </a:ext>
            </a:extLst>
          </p:cNvPr>
          <p:cNvSpPr/>
          <p:nvPr userDrawn="1"/>
        </p:nvSpPr>
        <p:spPr>
          <a:xfrm>
            <a:off x="12344400" y="0"/>
            <a:ext cx="508000"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2816A8D-65AB-4CD6-B601-506139820C7C}"/>
              </a:ext>
            </a:extLst>
          </p:cNvPr>
          <p:cNvSpPr/>
          <p:nvPr userDrawn="1"/>
        </p:nvSpPr>
        <p:spPr>
          <a:xfrm>
            <a:off x="13030200" y="0"/>
            <a:ext cx="508000" cy="508000"/>
          </a:xfrm>
          <a:prstGeom prst="rect">
            <a:avLst/>
          </a:prstGeom>
          <a:solidFill>
            <a:srgbClr val="0D9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DFA917E5-2671-47C4-90C4-11A5115C60F7}"/>
              </a:ext>
            </a:extLst>
          </p:cNvPr>
          <p:cNvSpPr/>
          <p:nvPr userDrawn="1"/>
        </p:nvSpPr>
        <p:spPr>
          <a:xfrm>
            <a:off x="12344400" y="685800"/>
            <a:ext cx="508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7804F376-8991-47DF-ADE8-2C9270419C0A}"/>
              </a:ext>
            </a:extLst>
          </p:cNvPr>
          <p:cNvSpPr/>
          <p:nvPr userDrawn="1"/>
        </p:nvSpPr>
        <p:spPr>
          <a:xfrm>
            <a:off x="13030200" y="685800"/>
            <a:ext cx="508000"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427574"/>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Lst>
  <p:txStyles>
    <p:titleStyle>
      <a:lvl1pPr algn="l" defTabSz="914400" rtl="0" eaLnBrk="1" latinLnBrk="0" hangingPunct="1">
        <a:lnSpc>
          <a:spcPct val="90000"/>
        </a:lnSpc>
        <a:spcBef>
          <a:spcPct val="0"/>
        </a:spcBef>
        <a:buNone/>
        <a:defRPr sz="2800" b="1" kern="1200" spc="200" baseline="0">
          <a:solidFill>
            <a:schemeClr val="bg1"/>
          </a:solidFill>
          <a:latin typeface="阿里巴巴普惠体 B" panose="00020600040101010101" pitchFamily="18" charset="-122"/>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4.xml"/><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wangpaiPjihua/" TargetMode="Externa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22.sv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nSpc>
                <a:spcPct val="100000"/>
              </a:lnSpc>
            </a:pPr>
            <a:r>
              <a:rPr lang="en-US" altLang="zh-CN" dirty="0" smtClean="0">
                <a:latin typeface="+mn-lt"/>
                <a:sym typeface="+mn-lt"/>
              </a:rPr>
              <a:t>2021</a:t>
            </a:r>
            <a:r>
              <a:rPr lang="zh-CN" altLang="en-US" dirty="0" smtClean="0">
                <a:latin typeface="+mn-lt"/>
                <a:sym typeface="+mn-lt"/>
              </a:rPr>
              <a:t>年</a:t>
            </a:r>
            <a:r>
              <a:rPr lang="en-US" altLang="zh-CN" dirty="0">
                <a:latin typeface="+mn-lt"/>
                <a:sym typeface="+mn-lt"/>
              </a:rPr>
              <a:t/>
            </a:r>
            <a:br>
              <a:rPr lang="en-US" altLang="zh-CN" dirty="0">
                <a:latin typeface="+mn-lt"/>
                <a:sym typeface="+mn-lt"/>
              </a:rPr>
            </a:br>
            <a:r>
              <a:rPr lang="zh-CN" altLang="en-US" dirty="0">
                <a:latin typeface="+mn-lt"/>
                <a:sym typeface="+mn-lt"/>
              </a:rPr>
              <a:t>商务风年终总结模板</a:t>
            </a:r>
          </a:p>
        </p:txBody>
      </p:sp>
      <p:sp>
        <p:nvSpPr>
          <p:cNvPr id="3" name="副标题 2"/>
          <p:cNvSpPr>
            <a:spLocks noGrp="1"/>
          </p:cNvSpPr>
          <p:nvPr>
            <p:ph type="subTitle" idx="1"/>
          </p:nvPr>
        </p:nvSpPr>
        <p:spPr/>
        <p:txBody>
          <a:bodyPr/>
          <a:lstStyle/>
          <a:p>
            <a:r>
              <a:rPr lang="zh-CN" altLang="en-US" dirty="0">
                <a:sym typeface="+mn-lt"/>
              </a:rPr>
              <a:t>汇报人：爱迪鹅</a:t>
            </a:r>
          </a:p>
        </p:txBody>
      </p:sp>
    </p:spTree>
    <p:extLst>
      <p:ext uri="{BB962C8B-B14F-4D97-AF65-F5344CB8AC3E}">
        <p14:creationId xmlns:p14="http://schemas.microsoft.com/office/powerpoint/2010/main" val="20910452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sym typeface="+mn-lt"/>
              </a:rPr>
              <a:t>存在问题分析</a:t>
            </a:r>
          </a:p>
        </p:txBody>
      </p:sp>
    </p:spTree>
    <p:extLst>
      <p:ext uri="{BB962C8B-B14F-4D97-AF65-F5344CB8AC3E}">
        <p14:creationId xmlns:p14="http://schemas.microsoft.com/office/powerpoint/2010/main" val="20281131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latin typeface="+mn-lt"/>
                <a:sym typeface="+mn-lt"/>
              </a:rPr>
              <a:t>在这里输入你的标题</a:t>
            </a:r>
          </a:p>
        </p:txBody>
      </p:sp>
      <p:pic>
        <p:nvPicPr>
          <p:cNvPr id="12" name="图片占位符 1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015" b="5015"/>
          <a:stretch>
            <a:fillRect/>
          </a:stretch>
        </p:blipFill>
        <p:spPr/>
      </p:pic>
      <p:pic>
        <p:nvPicPr>
          <p:cNvPr id="13" name="图片占位符 12"/>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5015" b="5015"/>
          <a:stretch>
            <a:fillRect/>
          </a:stretch>
        </p:blipFill>
        <p:spPr>
          <a:xfrm>
            <a:off x="6767251" y="1423470"/>
            <a:ext cx="4732338" cy="2838450"/>
          </a:xfrm>
        </p:spPr>
      </p:pic>
      <p:sp>
        <p:nvSpPr>
          <p:cNvPr id="8" name="文本占位符 7"/>
          <p:cNvSpPr>
            <a:spLocks noGrp="1"/>
          </p:cNvSpPr>
          <p:nvPr>
            <p:ph type="body" sz="quarter" idx="12"/>
          </p:nvPr>
        </p:nvSpPr>
        <p:spPr/>
        <p:txBody>
          <a:bodyPr/>
          <a:lstStyle/>
          <a:p>
            <a:pPr algn="l"/>
            <a:r>
              <a:rPr lang="zh-CN" altLang="en-US" dirty="0">
                <a:latin typeface="+mn-lt"/>
                <a:sym typeface="+mn-lt"/>
              </a:rPr>
              <a:t>请输入你的小标题</a:t>
            </a:r>
          </a:p>
        </p:txBody>
      </p:sp>
      <p:sp>
        <p:nvSpPr>
          <p:cNvPr id="9" name="文本占位符 8"/>
          <p:cNvSpPr>
            <a:spLocks noGrp="1"/>
          </p:cNvSpPr>
          <p:nvPr>
            <p:ph type="body" sz="quarter" idx="14"/>
          </p:nvPr>
        </p:nvSpPr>
        <p:spPr/>
        <p:txBody>
          <a:bodyPr/>
          <a:lstStyle/>
          <a:p>
            <a:pPr algn="l">
              <a:lnSpc>
                <a:spcPct val="130000"/>
              </a:lnSpc>
              <a:defRPr/>
            </a:pPr>
            <a:r>
              <a:rPr lang="zh-CN" altLang="en-US" spc="100" dirty="0">
                <a:solidFill>
                  <a:schemeClr val="tx1">
                    <a:lumMod val="85000"/>
                    <a:lumOff val="15000"/>
                  </a:schemeClr>
                </a:solidFill>
                <a:sym typeface="+mn-lt"/>
              </a:rPr>
              <a:t>请在这里输入你的正文内容，请在这里输入你的正文内容，请在这里输入你的正文内容请在这里输入你的正文内容请在这里输入你的正文内容</a:t>
            </a:r>
          </a:p>
          <a:p>
            <a:pPr algn="l">
              <a:lnSpc>
                <a:spcPct val="130000"/>
              </a:lnSpc>
              <a:defRPr/>
            </a:pPr>
            <a:endParaRPr lang="zh-CN" altLang="en-US" spc="100" dirty="0">
              <a:solidFill>
                <a:schemeClr val="tx1">
                  <a:lumMod val="85000"/>
                  <a:lumOff val="15000"/>
                </a:schemeClr>
              </a:solidFill>
              <a:sym typeface="+mn-lt"/>
            </a:endParaRPr>
          </a:p>
        </p:txBody>
      </p:sp>
      <p:sp>
        <p:nvSpPr>
          <p:cNvPr id="10" name="文本占位符 9"/>
          <p:cNvSpPr>
            <a:spLocks noGrp="1"/>
          </p:cNvSpPr>
          <p:nvPr>
            <p:ph type="body" sz="quarter" idx="15"/>
          </p:nvPr>
        </p:nvSpPr>
        <p:spPr>
          <a:xfrm>
            <a:off x="6671309" y="4413141"/>
            <a:ext cx="4963249" cy="461963"/>
          </a:xfrm>
        </p:spPr>
        <p:txBody>
          <a:bodyPr/>
          <a:lstStyle/>
          <a:p>
            <a:pPr algn="l"/>
            <a:r>
              <a:rPr lang="zh-CN" altLang="en-US" dirty="0">
                <a:latin typeface="+mn-lt"/>
                <a:sym typeface="+mn-lt"/>
              </a:rPr>
              <a:t>请输入你的小标题</a:t>
            </a:r>
          </a:p>
        </p:txBody>
      </p:sp>
      <p:sp>
        <p:nvSpPr>
          <p:cNvPr id="11" name="文本占位符 10"/>
          <p:cNvSpPr>
            <a:spLocks noGrp="1"/>
          </p:cNvSpPr>
          <p:nvPr>
            <p:ph type="body" sz="quarter" idx="16"/>
          </p:nvPr>
        </p:nvSpPr>
        <p:spPr>
          <a:xfrm>
            <a:off x="6730117" y="4875103"/>
            <a:ext cx="4829662" cy="366935"/>
          </a:xfrm>
        </p:spPr>
        <p:txBody>
          <a:bodyPr/>
          <a:lstStyle/>
          <a:p>
            <a:pPr algn="l">
              <a:lnSpc>
                <a:spcPct val="130000"/>
              </a:lnSpc>
              <a:defRPr/>
            </a:pPr>
            <a:r>
              <a:rPr lang="zh-CN" altLang="en-US" spc="100" dirty="0">
                <a:solidFill>
                  <a:schemeClr val="tx1">
                    <a:lumMod val="85000"/>
                    <a:lumOff val="15000"/>
                  </a:schemeClr>
                </a:solidFill>
                <a:sym typeface="+mn-lt"/>
              </a:rPr>
              <a:t>请在这里输入你的正文内容，请在这里输入你的正文内容，请在这里输入你的正文内容请在这里输入你的正文内容请在这里输入你的正文内容</a:t>
            </a:r>
          </a:p>
          <a:p>
            <a:pPr algn="l">
              <a:lnSpc>
                <a:spcPct val="150000"/>
              </a:lnSpc>
            </a:pPr>
            <a:endParaRPr lang="zh-CN" altLang="en-US" dirty="0">
              <a:solidFill>
                <a:schemeClr val="tx1">
                  <a:lumMod val="85000"/>
                  <a:lumOff val="15000"/>
                </a:schemeClr>
              </a:solidFill>
              <a:sym typeface="+mn-lt"/>
            </a:endParaRPr>
          </a:p>
        </p:txBody>
      </p:sp>
    </p:spTree>
    <p:extLst>
      <p:ext uri="{BB962C8B-B14F-4D97-AF65-F5344CB8AC3E}">
        <p14:creationId xmlns:p14="http://schemas.microsoft.com/office/powerpoint/2010/main" val="31337035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xmlns="" id="{481CFE4B-9DC9-40AD-94E9-D10117DDE7C8}"/>
              </a:ext>
            </a:extLst>
          </p:cNvPr>
          <p:cNvSpPr>
            <a:spLocks noGrp="1"/>
          </p:cNvSpPr>
          <p:nvPr>
            <p:ph type="title"/>
          </p:nvPr>
        </p:nvSpPr>
        <p:spPr/>
        <p:txBody>
          <a:bodyPr/>
          <a:lstStyle/>
          <a:p>
            <a:r>
              <a:rPr lang="zh-CN" altLang="en-US" dirty="0">
                <a:latin typeface="+mn-lt"/>
                <a:sym typeface="+mn-lt"/>
              </a:rPr>
              <a:t>在这里输入你的标题</a:t>
            </a:r>
          </a:p>
        </p:txBody>
      </p:sp>
      <p:grpSp>
        <p:nvGrpSpPr>
          <p:cNvPr id="30" name="组合 29">
            <a:extLst>
              <a:ext uri="{FF2B5EF4-FFF2-40B4-BE49-F238E27FC236}">
                <a16:creationId xmlns:a16="http://schemas.microsoft.com/office/drawing/2014/main" xmlns="" id="{01B0A99A-48A6-4398-9000-6CB9805E2A68}"/>
              </a:ext>
            </a:extLst>
          </p:cNvPr>
          <p:cNvGrpSpPr/>
          <p:nvPr/>
        </p:nvGrpSpPr>
        <p:grpSpPr>
          <a:xfrm>
            <a:off x="3909805" y="1722269"/>
            <a:ext cx="4344557" cy="4368223"/>
            <a:chOff x="3923721" y="1244888"/>
            <a:chExt cx="4344557" cy="4368223"/>
          </a:xfrm>
        </p:grpSpPr>
        <p:grpSp>
          <p:nvGrpSpPr>
            <p:cNvPr id="31" name="组合 30">
              <a:extLst>
                <a:ext uri="{FF2B5EF4-FFF2-40B4-BE49-F238E27FC236}">
                  <a16:creationId xmlns:a16="http://schemas.microsoft.com/office/drawing/2014/main" xmlns="" id="{50CA4878-CF3E-430F-9B19-AE5D0312DBAF}"/>
                </a:ext>
              </a:extLst>
            </p:cNvPr>
            <p:cNvGrpSpPr/>
            <p:nvPr/>
          </p:nvGrpSpPr>
          <p:grpSpPr>
            <a:xfrm>
              <a:off x="3923721" y="1244888"/>
              <a:ext cx="4344557" cy="4368223"/>
              <a:chOff x="3432463" y="1305213"/>
              <a:chExt cx="4344557" cy="4368223"/>
            </a:xfrm>
          </p:grpSpPr>
          <p:sp>
            <p:nvSpPr>
              <p:cNvPr id="36" name="泪滴形 35">
                <a:extLst>
                  <a:ext uri="{FF2B5EF4-FFF2-40B4-BE49-F238E27FC236}">
                    <a16:creationId xmlns:a16="http://schemas.microsoft.com/office/drawing/2014/main" xmlns="" id="{7A50FB1C-CD8C-444F-8362-A1AAE9285DDE}"/>
                  </a:ext>
                </a:extLst>
              </p:cNvPr>
              <p:cNvSpPr/>
              <p:nvPr/>
            </p:nvSpPr>
            <p:spPr>
              <a:xfrm rot="5400000">
                <a:off x="3432463" y="1305213"/>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阿里巴巴普惠体 R" panose="00020600040101010101" pitchFamily="18" charset="-122"/>
                  <a:cs typeface="+mn-cs"/>
                  <a:sym typeface="+mn-lt"/>
                </a:endParaRPr>
              </a:p>
            </p:txBody>
          </p:sp>
          <p:sp>
            <p:nvSpPr>
              <p:cNvPr id="37" name="泪滴形 36">
                <a:extLst>
                  <a:ext uri="{FF2B5EF4-FFF2-40B4-BE49-F238E27FC236}">
                    <a16:creationId xmlns:a16="http://schemas.microsoft.com/office/drawing/2014/main" xmlns="" id="{E086D5E5-EE5A-459D-B829-50326C026487}"/>
                  </a:ext>
                </a:extLst>
              </p:cNvPr>
              <p:cNvSpPr/>
              <p:nvPr/>
            </p:nvSpPr>
            <p:spPr>
              <a:xfrm rot="16200000" flipH="1">
                <a:off x="5653232" y="1305213"/>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阿里巴巴普惠体 R" panose="00020600040101010101" pitchFamily="18" charset="-122"/>
                  <a:cs typeface="+mn-cs"/>
                  <a:sym typeface="+mn-lt"/>
                </a:endParaRPr>
              </a:p>
            </p:txBody>
          </p:sp>
          <p:sp>
            <p:nvSpPr>
              <p:cNvPr id="38" name="泪滴形 37">
                <a:extLst>
                  <a:ext uri="{FF2B5EF4-FFF2-40B4-BE49-F238E27FC236}">
                    <a16:creationId xmlns:a16="http://schemas.microsoft.com/office/drawing/2014/main" xmlns="" id="{AC912B0A-FF27-4C43-A8D1-ABD4BFCBC512}"/>
                  </a:ext>
                </a:extLst>
              </p:cNvPr>
              <p:cNvSpPr/>
              <p:nvPr/>
            </p:nvSpPr>
            <p:spPr>
              <a:xfrm flipH="1">
                <a:off x="5653233" y="3549649"/>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阿里巴巴普惠体 R" panose="00020600040101010101" pitchFamily="18" charset="-122"/>
                  <a:cs typeface="+mn-cs"/>
                  <a:sym typeface="+mn-lt"/>
                </a:endParaRPr>
              </a:p>
            </p:txBody>
          </p:sp>
          <p:sp>
            <p:nvSpPr>
              <p:cNvPr id="39" name="泪滴形 38">
                <a:extLst>
                  <a:ext uri="{FF2B5EF4-FFF2-40B4-BE49-F238E27FC236}">
                    <a16:creationId xmlns:a16="http://schemas.microsoft.com/office/drawing/2014/main" xmlns="" id="{9EA7AD00-1E58-4E84-88FB-228EC81062B0}"/>
                  </a:ext>
                </a:extLst>
              </p:cNvPr>
              <p:cNvSpPr/>
              <p:nvPr/>
            </p:nvSpPr>
            <p:spPr>
              <a:xfrm>
                <a:off x="3432463" y="3549648"/>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阿里巴巴普惠体 R" panose="00020600040101010101" pitchFamily="18" charset="-122"/>
                  <a:cs typeface="+mn-cs"/>
                  <a:sym typeface="+mn-lt"/>
                </a:endParaRPr>
              </a:p>
            </p:txBody>
          </p:sp>
        </p:grpSp>
        <p:sp>
          <p:nvSpPr>
            <p:cNvPr id="32" name="椭圆 31">
              <a:extLst>
                <a:ext uri="{FF2B5EF4-FFF2-40B4-BE49-F238E27FC236}">
                  <a16:creationId xmlns:a16="http://schemas.microsoft.com/office/drawing/2014/main" xmlns="" id="{AA06B7B3-9A05-4FA3-ABC0-B9125E6ECEE2}"/>
                </a:ext>
              </a:extLst>
            </p:cNvPr>
            <p:cNvSpPr/>
            <p:nvPr/>
          </p:nvSpPr>
          <p:spPr>
            <a:xfrm>
              <a:off x="4223614" y="1544781"/>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rPr>
                <a:t>1</a:t>
              </a:r>
              <a:endParaRPr kumimoji="0" lang="zh-CN" altLang="en-US"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endParaRPr>
            </a:p>
          </p:txBody>
        </p:sp>
        <p:sp>
          <p:nvSpPr>
            <p:cNvPr id="33" name="椭圆 32">
              <a:extLst>
                <a:ext uri="{FF2B5EF4-FFF2-40B4-BE49-F238E27FC236}">
                  <a16:creationId xmlns:a16="http://schemas.microsoft.com/office/drawing/2014/main" xmlns="" id="{B70F5195-70D8-4447-B227-4C2200982208}"/>
                </a:ext>
              </a:extLst>
            </p:cNvPr>
            <p:cNvSpPr/>
            <p:nvPr/>
          </p:nvSpPr>
          <p:spPr>
            <a:xfrm>
              <a:off x="6444384" y="1544781"/>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rPr>
                <a:t>2</a:t>
              </a:r>
              <a:endParaRPr kumimoji="0" lang="zh-CN" altLang="en-US"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endParaRPr>
            </a:p>
          </p:txBody>
        </p:sp>
        <p:sp>
          <p:nvSpPr>
            <p:cNvPr id="34" name="椭圆 33">
              <a:extLst>
                <a:ext uri="{FF2B5EF4-FFF2-40B4-BE49-F238E27FC236}">
                  <a16:creationId xmlns:a16="http://schemas.microsoft.com/office/drawing/2014/main" xmlns="" id="{08B1287B-EB47-4D10-9369-541AEF256103}"/>
                </a:ext>
              </a:extLst>
            </p:cNvPr>
            <p:cNvSpPr/>
            <p:nvPr/>
          </p:nvSpPr>
          <p:spPr>
            <a:xfrm>
              <a:off x="6444384" y="3789216"/>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rPr>
                <a:t>3</a:t>
              </a:r>
              <a:endParaRPr kumimoji="0" lang="zh-CN" altLang="en-US"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endParaRPr>
            </a:p>
          </p:txBody>
        </p:sp>
        <p:sp>
          <p:nvSpPr>
            <p:cNvPr id="35" name="椭圆 34">
              <a:extLst>
                <a:ext uri="{FF2B5EF4-FFF2-40B4-BE49-F238E27FC236}">
                  <a16:creationId xmlns:a16="http://schemas.microsoft.com/office/drawing/2014/main" xmlns="" id="{F71D9027-C4EF-45FE-953B-7223A4A58A13}"/>
                </a:ext>
              </a:extLst>
            </p:cNvPr>
            <p:cNvSpPr/>
            <p:nvPr/>
          </p:nvSpPr>
          <p:spPr>
            <a:xfrm>
              <a:off x="4223614" y="3789216"/>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rPr>
                <a:t>4</a:t>
              </a:r>
              <a:endParaRPr kumimoji="0" lang="zh-CN" altLang="en-US" sz="4400" b="0" i="0" u="none" strike="noStrike" kern="0" cap="none" spc="0" normalizeH="0" baseline="0" noProof="0" dirty="0">
                <a:ln>
                  <a:noFill/>
                </a:ln>
                <a:solidFill>
                  <a:prstClr val="white"/>
                </a:solidFill>
                <a:effectLst/>
                <a:uLnTx/>
                <a:uFillTx/>
                <a:ea typeface="阿里巴巴普惠体 B" panose="00020600040101010101" pitchFamily="18" charset="-122"/>
                <a:cs typeface="+mn-cs"/>
                <a:sym typeface="+mn-lt"/>
              </a:endParaRPr>
            </a:p>
          </p:txBody>
        </p:sp>
      </p:grpSp>
      <p:sp>
        <p:nvSpPr>
          <p:cNvPr id="40" name="Rectangle 48">
            <a:extLst>
              <a:ext uri="{FF2B5EF4-FFF2-40B4-BE49-F238E27FC236}">
                <a16:creationId xmlns:a16="http://schemas.microsoft.com/office/drawing/2014/main" xmlns="" id="{1543E40F-5D23-4464-9CB2-1A4D9A9A250A}"/>
              </a:ext>
            </a:extLst>
          </p:cNvPr>
          <p:cNvSpPr>
            <a:spLocks noChangeArrowheads="1"/>
          </p:cNvSpPr>
          <p:nvPr/>
        </p:nvSpPr>
        <p:spPr bwMode="auto">
          <a:xfrm>
            <a:off x="586072" y="2138934"/>
            <a:ext cx="3252742" cy="113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800" spc="100" dirty="0">
                <a:solidFill>
                  <a:schemeClr val="tx1">
                    <a:lumMod val="85000"/>
                    <a:lumOff val="15000"/>
                  </a:schemeClr>
                </a:solidFill>
                <a:latin typeface="+mn-lt"/>
                <a:ea typeface="阿里巴巴普惠体 R" panose="00020600040101010101" pitchFamily="18" charset="-122"/>
                <a:sym typeface="+mn-lt"/>
              </a:rPr>
              <a:t>请在这里输入你的正文内容请在这里输入你的正文内容请在这里输入你的正文内容</a:t>
            </a:r>
          </a:p>
        </p:txBody>
      </p:sp>
      <p:sp>
        <p:nvSpPr>
          <p:cNvPr id="41" name="矩形 40">
            <a:extLst>
              <a:ext uri="{FF2B5EF4-FFF2-40B4-BE49-F238E27FC236}">
                <a16:creationId xmlns:a16="http://schemas.microsoft.com/office/drawing/2014/main" xmlns="" id="{9D84A397-3EFB-4B38-B399-60A591CC7BFF}"/>
              </a:ext>
            </a:extLst>
          </p:cNvPr>
          <p:cNvSpPr/>
          <p:nvPr/>
        </p:nvSpPr>
        <p:spPr>
          <a:xfrm>
            <a:off x="1849505" y="1761147"/>
            <a:ext cx="1980029" cy="400110"/>
          </a:xfrm>
          <a:prstGeom prst="rect">
            <a:avLst/>
          </a:prstGeom>
        </p:spPr>
        <p:txBody>
          <a:bodyPr wrap="none">
            <a:spAutoFit/>
          </a:bodyPr>
          <a:lstStyle/>
          <a:p>
            <a:pPr algn="r">
              <a:defRPr/>
            </a:pPr>
            <a:r>
              <a:rPr lang="zh-CN" altLang="en-US" sz="2000" b="1" dirty="0">
                <a:solidFill>
                  <a:schemeClr val="tx2"/>
                </a:solidFill>
                <a:ea typeface="阿里巴巴普惠体 B" panose="00020600040101010101" pitchFamily="18" charset="-122"/>
                <a:sym typeface="+mn-lt"/>
              </a:rPr>
              <a:t>输入你的小标题</a:t>
            </a:r>
          </a:p>
        </p:txBody>
      </p:sp>
      <p:sp>
        <p:nvSpPr>
          <p:cNvPr id="43" name="矩形 42">
            <a:extLst>
              <a:ext uri="{FF2B5EF4-FFF2-40B4-BE49-F238E27FC236}">
                <a16:creationId xmlns:a16="http://schemas.microsoft.com/office/drawing/2014/main" xmlns="" id="{D03A490D-B4FC-4BD5-AECB-3FC27EAE838D}"/>
              </a:ext>
            </a:extLst>
          </p:cNvPr>
          <p:cNvSpPr/>
          <p:nvPr/>
        </p:nvSpPr>
        <p:spPr>
          <a:xfrm>
            <a:off x="1849505" y="4253129"/>
            <a:ext cx="1980029" cy="400110"/>
          </a:xfrm>
          <a:prstGeom prst="rect">
            <a:avLst/>
          </a:prstGeom>
        </p:spPr>
        <p:txBody>
          <a:bodyPr wrap="none">
            <a:spAutoFit/>
          </a:bodyPr>
          <a:lstStyle/>
          <a:p>
            <a:pPr algn="r">
              <a:defRPr/>
            </a:pPr>
            <a:r>
              <a:rPr lang="zh-CN" altLang="en-US" sz="2000" b="1" dirty="0">
                <a:solidFill>
                  <a:schemeClr val="tx2"/>
                </a:solidFill>
                <a:ea typeface="阿里巴巴普惠体 B" panose="00020600040101010101" pitchFamily="18" charset="-122"/>
                <a:sym typeface="+mn-lt"/>
              </a:rPr>
              <a:t>输入你的小标题</a:t>
            </a:r>
          </a:p>
        </p:txBody>
      </p:sp>
      <p:sp>
        <p:nvSpPr>
          <p:cNvPr id="44" name="文本框 43">
            <a:extLst>
              <a:ext uri="{FF2B5EF4-FFF2-40B4-BE49-F238E27FC236}">
                <a16:creationId xmlns:a16="http://schemas.microsoft.com/office/drawing/2014/main" xmlns="" id="{BFF06EA3-E875-46AF-B8C9-ECD4233A74EE}"/>
              </a:ext>
            </a:extLst>
          </p:cNvPr>
          <p:cNvSpPr txBox="1"/>
          <p:nvPr/>
        </p:nvSpPr>
        <p:spPr>
          <a:xfrm>
            <a:off x="8392762" y="4657441"/>
            <a:ext cx="3250613" cy="1139351"/>
          </a:xfrm>
          <a:prstGeom prst="rect">
            <a:avLst/>
          </a:prstGeom>
          <a:noFill/>
        </p:spPr>
        <p:txBody>
          <a:bodyPr wrap="square" rtlCol="0">
            <a:spAutoFit/>
          </a:bodyPr>
          <a:lstStyle/>
          <a:p>
            <a:pPr>
              <a:lnSpc>
                <a:spcPct val="130000"/>
              </a:lnSpc>
              <a:defRPr/>
            </a:pPr>
            <a:r>
              <a:rPr lang="zh-CN" altLang="en-US" spc="100" dirty="0">
                <a:solidFill>
                  <a:schemeClr val="tx1">
                    <a:lumMod val="85000"/>
                    <a:lumOff val="15000"/>
                  </a:schemeClr>
                </a:solidFill>
                <a:ea typeface="阿里巴巴普惠体 R" panose="00020600040101010101" pitchFamily="18" charset="-122"/>
                <a:sym typeface="+mn-lt"/>
              </a:rPr>
              <a:t>请在这里输入你的正文内容请在这里输入你的正文内容请在这里输入你的正文内容</a:t>
            </a:r>
          </a:p>
        </p:txBody>
      </p:sp>
      <p:sp>
        <p:nvSpPr>
          <p:cNvPr id="45" name="矩形 44">
            <a:extLst>
              <a:ext uri="{FF2B5EF4-FFF2-40B4-BE49-F238E27FC236}">
                <a16:creationId xmlns:a16="http://schemas.microsoft.com/office/drawing/2014/main" xmlns="" id="{46155F02-29A7-432D-88D4-62D493B06FF8}"/>
              </a:ext>
            </a:extLst>
          </p:cNvPr>
          <p:cNvSpPr/>
          <p:nvPr/>
        </p:nvSpPr>
        <p:spPr>
          <a:xfrm>
            <a:off x="8379920" y="4253129"/>
            <a:ext cx="1980029" cy="400110"/>
          </a:xfrm>
          <a:prstGeom prst="rect">
            <a:avLst/>
          </a:prstGeom>
        </p:spPr>
        <p:txBody>
          <a:bodyPr wrap="none">
            <a:spAutoFit/>
          </a:bodyPr>
          <a:lstStyle/>
          <a:p>
            <a:pPr>
              <a:defRPr/>
            </a:pPr>
            <a:r>
              <a:rPr lang="zh-CN" altLang="en-US" sz="2000" b="1" dirty="0">
                <a:solidFill>
                  <a:schemeClr val="tx2"/>
                </a:solidFill>
                <a:ea typeface="阿里巴巴普惠体 B" panose="00020600040101010101" pitchFamily="18" charset="-122"/>
                <a:sym typeface="+mn-lt"/>
              </a:rPr>
              <a:t>输入你的小标题</a:t>
            </a:r>
          </a:p>
        </p:txBody>
      </p:sp>
      <p:sp>
        <p:nvSpPr>
          <p:cNvPr id="46" name="文本框 45">
            <a:extLst>
              <a:ext uri="{FF2B5EF4-FFF2-40B4-BE49-F238E27FC236}">
                <a16:creationId xmlns:a16="http://schemas.microsoft.com/office/drawing/2014/main" xmlns="" id="{FE61F26F-4C16-4324-BD2E-2DDDCB60E6A4}"/>
              </a:ext>
            </a:extLst>
          </p:cNvPr>
          <p:cNvSpPr txBox="1"/>
          <p:nvPr/>
        </p:nvSpPr>
        <p:spPr>
          <a:xfrm>
            <a:off x="8381598" y="2156070"/>
            <a:ext cx="3261777" cy="11393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30000"/>
              </a:lnSpc>
              <a:defRPr/>
            </a:pPr>
            <a:r>
              <a:rPr lang="zh-CN" altLang="en-US" spc="100" dirty="0">
                <a:solidFill>
                  <a:schemeClr val="tx1">
                    <a:lumMod val="85000"/>
                    <a:lumOff val="15000"/>
                  </a:schemeClr>
                </a:solidFill>
                <a:ea typeface="阿里巴巴普惠体 R" panose="00020600040101010101" pitchFamily="18" charset="-122"/>
                <a:sym typeface="+mn-lt"/>
              </a:rPr>
              <a:t>请在这里输入你的正文内容请在这里输入你的正文内容请在这里输入你的正文内容</a:t>
            </a:r>
          </a:p>
        </p:txBody>
      </p:sp>
      <p:sp>
        <p:nvSpPr>
          <p:cNvPr id="47" name="矩形 46">
            <a:extLst>
              <a:ext uri="{FF2B5EF4-FFF2-40B4-BE49-F238E27FC236}">
                <a16:creationId xmlns:a16="http://schemas.microsoft.com/office/drawing/2014/main" xmlns="" id="{03ECFAA5-5DDF-4CB3-9DDB-F0B2590BA482}"/>
              </a:ext>
            </a:extLst>
          </p:cNvPr>
          <p:cNvSpPr/>
          <p:nvPr/>
        </p:nvSpPr>
        <p:spPr>
          <a:xfrm>
            <a:off x="8379918" y="1757569"/>
            <a:ext cx="1980029" cy="400110"/>
          </a:xfrm>
          <a:prstGeom prst="rect">
            <a:avLst/>
          </a:prstGeom>
        </p:spPr>
        <p:txBody>
          <a:bodyPr wrap="none">
            <a:spAutoFit/>
          </a:bodyPr>
          <a:lstStyle/>
          <a:p>
            <a:pPr>
              <a:defRPr/>
            </a:pPr>
            <a:r>
              <a:rPr lang="zh-CN" altLang="en-US" sz="2000" b="1" dirty="0">
                <a:solidFill>
                  <a:schemeClr val="tx2"/>
                </a:solidFill>
                <a:ea typeface="阿里巴巴普惠体 B" panose="00020600040101010101" pitchFamily="18" charset="-122"/>
                <a:sym typeface="+mn-lt"/>
              </a:rPr>
              <a:t>输入你的小标题</a:t>
            </a:r>
          </a:p>
        </p:txBody>
      </p:sp>
      <p:sp>
        <p:nvSpPr>
          <p:cNvPr id="48" name="Rectangle 48">
            <a:extLst>
              <a:ext uri="{FF2B5EF4-FFF2-40B4-BE49-F238E27FC236}">
                <a16:creationId xmlns:a16="http://schemas.microsoft.com/office/drawing/2014/main" xmlns="" id="{FF5C44C7-DEDC-4003-9A52-2AACBF9B7C79}"/>
              </a:ext>
            </a:extLst>
          </p:cNvPr>
          <p:cNvSpPr>
            <a:spLocks noChangeArrowheads="1"/>
          </p:cNvSpPr>
          <p:nvPr/>
        </p:nvSpPr>
        <p:spPr bwMode="auto">
          <a:xfrm>
            <a:off x="586072" y="4647915"/>
            <a:ext cx="3252742" cy="113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800" spc="100" dirty="0">
                <a:solidFill>
                  <a:schemeClr val="tx1">
                    <a:lumMod val="85000"/>
                    <a:lumOff val="15000"/>
                  </a:schemeClr>
                </a:solidFill>
                <a:latin typeface="+mn-lt"/>
                <a:ea typeface="阿里巴巴普惠体 R" panose="00020600040101010101" pitchFamily="18" charset="-122"/>
                <a:sym typeface="+mn-lt"/>
              </a:rPr>
              <a:t>请在这里输入你的正文内容请在这里输入你的正文内容请在这里输入你的正文内容</a:t>
            </a:r>
          </a:p>
        </p:txBody>
      </p:sp>
    </p:spTree>
    <p:extLst>
      <p:ext uri="{BB962C8B-B14F-4D97-AF65-F5344CB8AC3E}">
        <p14:creationId xmlns:p14="http://schemas.microsoft.com/office/powerpoint/2010/main" val="16798986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1"/>
          </p:nvPr>
        </p:nvSpPr>
        <p:spPr/>
        <p:txBody>
          <a:bodyPr/>
          <a:lstStyle/>
          <a:p>
            <a:r>
              <a:rPr lang="zh-CN" altLang="en-US" dirty="0">
                <a:latin typeface="+mn-lt"/>
                <a:sym typeface="+mn-lt"/>
              </a:rPr>
              <a:t>请输入你的小标题</a:t>
            </a:r>
          </a:p>
        </p:txBody>
      </p:sp>
      <p:sp>
        <p:nvSpPr>
          <p:cNvPr id="9" name="标题 8"/>
          <p:cNvSpPr>
            <a:spLocks noGrp="1"/>
          </p:cNvSpPr>
          <p:nvPr>
            <p:ph type="title"/>
          </p:nvPr>
        </p:nvSpPr>
        <p:spPr/>
        <p:txBody>
          <a:bodyPr/>
          <a:lstStyle/>
          <a:p>
            <a:r>
              <a:rPr lang="zh-CN" altLang="en-US" dirty="0">
                <a:latin typeface="+mn-lt"/>
                <a:sym typeface="+mn-lt"/>
              </a:rPr>
              <a:t>在这里输入你的标题</a:t>
            </a:r>
          </a:p>
        </p:txBody>
      </p:sp>
      <p:pic>
        <p:nvPicPr>
          <p:cNvPr id="17" name="图片占位符 1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7170" r="17170"/>
          <a:stretch>
            <a:fillRect/>
          </a:stretch>
        </p:blipFill>
        <p:spPr/>
      </p:pic>
      <p:sp>
        <p:nvSpPr>
          <p:cNvPr id="12" name="文本占位符 11"/>
          <p:cNvSpPr>
            <a:spLocks noGrp="1"/>
          </p:cNvSpPr>
          <p:nvPr>
            <p:ph type="body" sz="quarter" idx="14"/>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3" name="文本占位符 12"/>
          <p:cNvSpPr>
            <a:spLocks noGrp="1"/>
          </p:cNvSpPr>
          <p:nvPr>
            <p:ph type="body" sz="quarter" idx="17"/>
          </p:nvPr>
        </p:nvSpPr>
        <p:spPr/>
        <p:txBody>
          <a:bodyPr/>
          <a:lstStyle/>
          <a:p>
            <a:r>
              <a:rPr lang="zh-CN" altLang="en-US" dirty="0">
                <a:latin typeface="+mn-lt"/>
                <a:sym typeface="+mn-lt"/>
              </a:rPr>
              <a:t>请输入你的小标题</a:t>
            </a:r>
          </a:p>
        </p:txBody>
      </p:sp>
      <p:sp>
        <p:nvSpPr>
          <p:cNvPr id="14" name="文本占位符 13"/>
          <p:cNvSpPr>
            <a:spLocks noGrp="1"/>
          </p:cNvSpPr>
          <p:nvPr>
            <p:ph type="body" sz="quarter" idx="18"/>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5" name="文本占位符 14"/>
          <p:cNvSpPr>
            <a:spLocks noGrp="1"/>
          </p:cNvSpPr>
          <p:nvPr>
            <p:ph type="body" sz="quarter" idx="19"/>
          </p:nvPr>
        </p:nvSpPr>
        <p:spPr/>
        <p:txBody>
          <a:bodyPr/>
          <a:lstStyle/>
          <a:p>
            <a:r>
              <a:rPr lang="zh-CN" altLang="en-US" dirty="0">
                <a:latin typeface="+mn-lt"/>
                <a:sym typeface="+mn-lt"/>
              </a:rPr>
              <a:t>请输入你的小标题</a:t>
            </a:r>
          </a:p>
        </p:txBody>
      </p:sp>
      <p:sp>
        <p:nvSpPr>
          <p:cNvPr id="16" name="文本占位符 15"/>
          <p:cNvSpPr>
            <a:spLocks noGrp="1"/>
          </p:cNvSpPr>
          <p:nvPr>
            <p:ph type="body" sz="quarter" idx="20"/>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Tree>
    <p:extLst>
      <p:ext uri="{BB962C8B-B14F-4D97-AF65-F5344CB8AC3E}">
        <p14:creationId xmlns:p14="http://schemas.microsoft.com/office/powerpoint/2010/main" val="17480305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a:lstStyle/>
          <a:p>
            <a:r>
              <a:rPr lang="zh-CN" altLang="en-US" dirty="0">
                <a:latin typeface="+mn-lt"/>
                <a:sym typeface="+mn-lt"/>
              </a:rPr>
              <a:t>在这里输入你的标题</a:t>
            </a:r>
          </a:p>
        </p:txBody>
      </p:sp>
      <p:pic>
        <p:nvPicPr>
          <p:cNvPr id="20" name="图片占位符 19"/>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16" b="516"/>
          <a:stretch>
            <a:fillRect/>
          </a:stretch>
        </p:blipFill>
        <p:spPr/>
      </p:pic>
      <p:pic>
        <p:nvPicPr>
          <p:cNvPr id="22" name="图片占位符 21"/>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298" b="298"/>
          <a:stretch>
            <a:fillRect/>
          </a:stretch>
        </p:blipFill>
        <p:spPr/>
      </p:pic>
      <p:pic>
        <p:nvPicPr>
          <p:cNvPr id="21" name="图片占位符 20"/>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381" b="381"/>
          <a:stretch>
            <a:fillRect/>
          </a:stretch>
        </p:blipFill>
        <p:spPr/>
      </p:pic>
      <p:sp>
        <p:nvSpPr>
          <p:cNvPr id="14" name="文本占位符 13"/>
          <p:cNvSpPr>
            <a:spLocks noGrp="1"/>
          </p:cNvSpPr>
          <p:nvPr>
            <p:ph type="body" sz="quarter" idx="13"/>
          </p:nvPr>
        </p:nvSpPr>
        <p:spPr/>
        <p:txBody>
          <a:bodyPr/>
          <a:lstStyle/>
          <a:p>
            <a:r>
              <a:rPr lang="zh-CN" altLang="en-US" dirty="0">
                <a:latin typeface="+mn-lt"/>
                <a:sym typeface="+mn-lt"/>
              </a:rPr>
              <a:t>请输入你的小标题</a:t>
            </a:r>
          </a:p>
        </p:txBody>
      </p:sp>
      <p:sp>
        <p:nvSpPr>
          <p:cNvPr id="15" name="文本占位符 14"/>
          <p:cNvSpPr>
            <a:spLocks noGrp="1"/>
          </p:cNvSpPr>
          <p:nvPr>
            <p:ph type="body" sz="quarter" idx="15"/>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6" name="文本占位符 15"/>
          <p:cNvSpPr>
            <a:spLocks noGrp="1"/>
          </p:cNvSpPr>
          <p:nvPr>
            <p:ph type="body" sz="quarter" idx="17"/>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7" name="文本占位符 16"/>
          <p:cNvSpPr>
            <a:spLocks noGrp="1"/>
          </p:cNvSpPr>
          <p:nvPr>
            <p:ph type="body" sz="quarter" idx="27"/>
          </p:nvPr>
        </p:nvSpPr>
        <p:spPr/>
        <p:txBody>
          <a:bodyPr/>
          <a:lstStyle/>
          <a:p>
            <a:r>
              <a:rPr lang="zh-CN" altLang="en-US" dirty="0">
                <a:sym typeface="+mn-lt"/>
              </a:rPr>
              <a:t>请在这里输入你的正文内容请在这里输入你的正文内容请在这里输入你的正文内容</a:t>
            </a:r>
          </a:p>
          <a:p>
            <a:endParaRPr lang="zh-CN" altLang="en-US" dirty="0">
              <a:sym typeface="+mn-lt"/>
            </a:endParaRPr>
          </a:p>
        </p:txBody>
      </p:sp>
      <p:sp>
        <p:nvSpPr>
          <p:cNvPr id="18" name="文本占位符 17"/>
          <p:cNvSpPr>
            <a:spLocks noGrp="1"/>
          </p:cNvSpPr>
          <p:nvPr>
            <p:ph type="body" sz="quarter" idx="28"/>
          </p:nvPr>
        </p:nvSpPr>
        <p:spPr/>
        <p:txBody>
          <a:bodyPr/>
          <a:lstStyle/>
          <a:p>
            <a:r>
              <a:rPr lang="zh-CN" altLang="en-US" dirty="0">
                <a:sym typeface="+mn-lt"/>
              </a:rPr>
              <a:t>请在这里输入你的正文内容请在这里输入你的正文内容请在这里输入你的正文内容</a:t>
            </a:r>
          </a:p>
          <a:p>
            <a:endParaRPr lang="zh-CN" altLang="en-US" dirty="0">
              <a:sym typeface="+mn-lt"/>
            </a:endParaRPr>
          </a:p>
        </p:txBody>
      </p:sp>
      <p:sp>
        <p:nvSpPr>
          <p:cNvPr id="19" name="文本占位符 18"/>
          <p:cNvSpPr>
            <a:spLocks noGrp="1"/>
          </p:cNvSpPr>
          <p:nvPr>
            <p:ph type="body" sz="quarter" idx="29"/>
          </p:nvPr>
        </p:nvSpPr>
        <p:spPr/>
        <p:txBody>
          <a:bodyPr/>
          <a:lstStyle/>
          <a:p>
            <a:r>
              <a:rPr lang="zh-CN" altLang="en-US" dirty="0">
                <a:sym typeface="+mn-lt"/>
              </a:rPr>
              <a:t>请在这里输入你的正文内容请在这里输入你的正文内容请在这里输入你的正文内容</a:t>
            </a:r>
          </a:p>
          <a:p>
            <a:endParaRPr lang="zh-CN" altLang="en-US" dirty="0">
              <a:sym typeface="+mn-lt"/>
            </a:endParaRPr>
          </a:p>
        </p:txBody>
      </p:sp>
    </p:spTree>
    <p:extLst>
      <p:ext uri="{BB962C8B-B14F-4D97-AF65-F5344CB8AC3E}">
        <p14:creationId xmlns:p14="http://schemas.microsoft.com/office/powerpoint/2010/main" val="32499480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latin typeface="+mn-lt"/>
                <a:sym typeface="+mn-lt"/>
              </a:rPr>
              <a:t>请输入你的标题三</a:t>
            </a:r>
          </a:p>
          <a:p>
            <a:endParaRPr lang="zh-CN" altLang="en-US" dirty="0">
              <a:latin typeface="+mn-lt"/>
              <a:sym typeface="+mn-lt"/>
            </a:endParaRPr>
          </a:p>
        </p:txBody>
      </p:sp>
    </p:spTree>
    <p:extLst>
      <p:ext uri="{BB962C8B-B14F-4D97-AF65-F5344CB8AC3E}">
        <p14:creationId xmlns:p14="http://schemas.microsoft.com/office/powerpoint/2010/main" val="5946285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A53F7D18-C3DE-41B6-A680-762C6AC3DBB0}"/>
              </a:ext>
            </a:extLst>
          </p:cNvPr>
          <p:cNvSpPr>
            <a:spLocks noGrp="1"/>
          </p:cNvSpPr>
          <p:nvPr>
            <p:ph type="title"/>
          </p:nvPr>
        </p:nvSpPr>
        <p:spPr/>
        <p:txBody>
          <a:bodyPr/>
          <a:lstStyle/>
          <a:p>
            <a:r>
              <a:rPr lang="zh-CN" altLang="en-US" dirty="0">
                <a:sym typeface="+mn-lt"/>
              </a:rPr>
              <a:t>这里输入你的标题</a:t>
            </a:r>
            <a:endParaRPr lang="zh-CN" altLang="en-US" dirty="0"/>
          </a:p>
        </p:txBody>
      </p:sp>
      <p:graphicFrame>
        <p:nvGraphicFramePr>
          <p:cNvPr id="5" name="图示 4">
            <a:extLst>
              <a:ext uri="{FF2B5EF4-FFF2-40B4-BE49-F238E27FC236}">
                <a16:creationId xmlns:a16="http://schemas.microsoft.com/office/drawing/2014/main" xmlns="" id="{4F145AEF-E0A6-4A47-9FAB-520183611B86}"/>
              </a:ext>
            </a:extLst>
          </p:cNvPr>
          <p:cNvGraphicFramePr/>
          <p:nvPr>
            <p:extLst>
              <p:ext uri="{D42A27DB-BD31-4B8C-83A1-F6EECF244321}">
                <p14:modId xmlns:p14="http://schemas.microsoft.com/office/powerpoint/2010/main" val="1583832169"/>
              </p:ext>
            </p:extLst>
          </p:nvPr>
        </p:nvGraphicFramePr>
        <p:xfrm>
          <a:off x="931409" y="1423657"/>
          <a:ext cx="10329182" cy="4879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370517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p:txBody>
          <a:bodyPr/>
          <a:lstStyle/>
          <a:p>
            <a:r>
              <a:rPr lang="zh-CN" altLang="en-US" dirty="0">
                <a:latin typeface="+mn-lt"/>
                <a:sym typeface="+mn-lt"/>
              </a:rPr>
              <a:t>在这里输入你的标题</a:t>
            </a:r>
          </a:p>
        </p:txBody>
      </p:sp>
      <p:sp>
        <p:nvSpPr>
          <p:cNvPr id="13" name="文本占位符 12"/>
          <p:cNvSpPr>
            <a:spLocks noGrp="1"/>
          </p:cNvSpPr>
          <p:nvPr>
            <p:ph type="body" sz="quarter" idx="14"/>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4" name="文本占位符 13"/>
          <p:cNvSpPr>
            <a:spLocks noGrp="1"/>
          </p:cNvSpPr>
          <p:nvPr>
            <p:ph type="body" sz="quarter" idx="15"/>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5" name="文本占位符 14"/>
          <p:cNvSpPr>
            <a:spLocks noGrp="1"/>
          </p:cNvSpPr>
          <p:nvPr>
            <p:ph type="body" sz="quarter" idx="22"/>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6" name="文本占位符 15"/>
          <p:cNvSpPr>
            <a:spLocks noGrp="1"/>
          </p:cNvSpPr>
          <p:nvPr>
            <p:ph type="body" sz="quarter" idx="23"/>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7" name="文本占位符 16"/>
          <p:cNvSpPr>
            <a:spLocks noGrp="1"/>
          </p:cNvSpPr>
          <p:nvPr>
            <p:ph type="body" sz="quarter" idx="24"/>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8" name="文本占位符 17"/>
          <p:cNvSpPr>
            <a:spLocks noGrp="1"/>
          </p:cNvSpPr>
          <p:nvPr>
            <p:ph type="body" sz="quarter" idx="25"/>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9" name="文本占位符 18"/>
          <p:cNvSpPr>
            <a:spLocks noGrp="1"/>
          </p:cNvSpPr>
          <p:nvPr>
            <p:ph type="body" sz="quarter" idx="26"/>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20" name="文本占位符 19"/>
          <p:cNvSpPr>
            <a:spLocks noGrp="1"/>
          </p:cNvSpPr>
          <p:nvPr>
            <p:ph type="body" sz="quarter" idx="27"/>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21" name="KSO_Shape"/>
          <p:cNvSpPr/>
          <p:nvPr/>
        </p:nvSpPr>
        <p:spPr>
          <a:xfrm>
            <a:off x="1070450" y="1894802"/>
            <a:ext cx="684292" cy="553136"/>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阿里巴巴普惠体 R" panose="00020600040101010101" pitchFamily="18" charset="-122"/>
              <a:sym typeface="+mn-lt"/>
            </a:endParaRPr>
          </a:p>
        </p:txBody>
      </p:sp>
      <p:sp>
        <p:nvSpPr>
          <p:cNvPr id="22" name="KSO_Shape"/>
          <p:cNvSpPr/>
          <p:nvPr/>
        </p:nvSpPr>
        <p:spPr>
          <a:xfrm>
            <a:off x="6887132" y="1887753"/>
            <a:ext cx="341285" cy="56723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阿里巴巴普惠体 R" panose="00020600040101010101" pitchFamily="18" charset="-122"/>
              <a:sym typeface="+mn-lt"/>
            </a:endParaRPr>
          </a:p>
        </p:txBody>
      </p:sp>
      <p:sp>
        <p:nvSpPr>
          <p:cNvPr id="23" name="KSO_Shape"/>
          <p:cNvSpPr/>
          <p:nvPr/>
        </p:nvSpPr>
        <p:spPr>
          <a:xfrm>
            <a:off x="1168838" y="4757268"/>
            <a:ext cx="487515" cy="496620"/>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阿里巴巴普惠体 R" panose="00020600040101010101" pitchFamily="18" charset="-122"/>
              <a:sym typeface="+mn-lt"/>
            </a:endParaRPr>
          </a:p>
        </p:txBody>
      </p:sp>
      <p:sp>
        <p:nvSpPr>
          <p:cNvPr id="24" name="KSO_Shape"/>
          <p:cNvSpPr>
            <a:spLocks/>
          </p:cNvSpPr>
          <p:nvPr/>
        </p:nvSpPr>
        <p:spPr bwMode="auto">
          <a:xfrm>
            <a:off x="6729186" y="4757268"/>
            <a:ext cx="747069" cy="461938"/>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sym typeface="+mn-lt"/>
            </a:endParaRPr>
          </a:p>
        </p:txBody>
      </p:sp>
    </p:spTree>
    <p:extLst>
      <p:ext uri="{BB962C8B-B14F-4D97-AF65-F5344CB8AC3E}">
        <p14:creationId xmlns:p14="http://schemas.microsoft.com/office/powerpoint/2010/main" val="13994162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029C7745-1FF4-4DEA-A64D-511121918AE2}"/>
              </a:ext>
            </a:extLst>
          </p:cNvPr>
          <p:cNvSpPr>
            <a:spLocks noGrp="1"/>
          </p:cNvSpPr>
          <p:nvPr>
            <p:ph type="title"/>
          </p:nvPr>
        </p:nvSpPr>
        <p:spPr/>
        <p:txBody>
          <a:bodyPr/>
          <a:lstStyle/>
          <a:p>
            <a:r>
              <a:rPr lang="zh-CN" altLang="en-US" dirty="0">
                <a:sym typeface="+mn-lt"/>
              </a:rPr>
              <a:t>在这里输入你的标题</a:t>
            </a:r>
            <a:endParaRPr lang="zh-CN" altLang="en-US" dirty="0"/>
          </a:p>
        </p:txBody>
      </p:sp>
      <p:sp>
        <p:nvSpPr>
          <p:cNvPr id="13" name="椭圆 12">
            <a:extLst>
              <a:ext uri="{FF2B5EF4-FFF2-40B4-BE49-F238E27FC236}">
                <a16:creationId xmlns:a16="http://schemas.microsoft.com/office/drawing/2014/main" xmlns="" id="{0B1F14D0-4DB2-4A19-92E1-F7431FEFECB1}"/>
              </a:ext>
            </a:extLst>
          </p:cNvPr>
          <p:cNvSpPr/>
          <p:nvPr/>
        </p:nvSpPr>
        <p:spPr>
          <a:xfrm>
            <a:off x="3971916" y="1875295"/>
            <a:ext cx="4248168" cy="4248168"/>
          </a:xfrm>
          <a:prstGeom prst="ellipse">
            <a:avLst/>
          </a:prstGeom>
          <a:noFill/>
          <a:ln w="254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14" name="椭圆 13">
            <a:extLst>
              <a:ext uri="{FF2B5EF4-FFF2-40B4-BE49-F238E27FC236}">
                <a16:creationId xmlns:a16="http://schemas.microsoft.com/office/drawing/2014/main" xmlns="" id="{F2A3E444-9871-469C-899E-C571C208DD30}"/>
              </a:ext>
            </a:extLst>
          </p:cNvPr>
          <p:cNvSpPr/>
          <p:nvPr/>
        </p:nvSpPr>
        <p:spPr>
          <a:xfrm>
            <a:off x="3971916" y="2937337"/>
            <a:ext cx="2124084" cy="2124084"/>
          </a:xfrm>
          <a:prstGeom prst="ellipse">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3765" eaLnBrk="0" fontAlgn="base" latinLnBrk="0" hangingPunct="0">
              <a:lnSpc>
                <a:spcPct val="100000"/>
              </a:lnSpc>
              <a:spcBef>
                <a:spcPts val="0"/>
              </a:spcBef>
              <a:spcAft>
                <a:spcPts val="0"/>
              </a:spcAft>
              <a:buClrTx/>
              <a:buSzTx/>
              <a:buFontTx/>
              <a:buNone/>
              <a:tabLst/>
              <a:defRPr/>
            </a:pPr>
            <a:endParaRPr kumimoji="0" lang="zh-CN" altLang="en-US" sz="2400" b="1" i="0" u="none" strike="noStrike" kern="0" cap="none" spc="30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sym typeface="+mn-ea"/>
            </a:endParaRPr>
          </a:p>
        </p:txBody>
      </p:sp>
      <p:sp>
        <p:nvSpPr>
          <p:cNvPr id="16" name="椭圆 15">
            <a:extLst>
              <a:ext uri="{FF2B5EF4-FFF2-40B4-BE49-F238E27FC236}">
                <a16:creationId xmlns:a16="http://schemas.microsoft.com/office/drawing/2014/main" xmlns="" id="{DEE45039-2443-4152-9C9E-F58CC80E42BD}"/>
              </a:ext>
            </a:extLst>
          </p:cNvPr>
          <p:cNvSpPr/>
          <p:nvPr/>
        </p:nvSpPr>
        <p:spPr>
          <a:xfrm>
            <a:off x="6096000" y="2937337"/>
            <a:ext cx="2124084" cy="2124084"/>
          </a:xfrm>
          <a:prstGeom prst="ellipse">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17" name="文本框 16">
            <a:extLst>
              <a:ext uri="{FF2B5EF4-FFF2-40B4-BE49-F238E27FC236}">
                <a16:creationId xmlns:a16="http://schemas.microsoft.com/office/drawing/2014/main" xmlns="" id="{CB8E666F-A50B-467B-991D-5431068E022B}"/>
              </a:ext>
            </a:extLst>
          </p:cNvPr>
          <p:cNvSpPr txBox="1"/>
          <p:nvPr/>
        </p:nvSpPr>
        <p:spPr>
          <a:xfrm>
            <a:off x="4204799" y="3768546"/>
            <a:ext cx="1658319" cy="461665"/>
          </a:xfrm>
          <a:prstGeom prst="rect">
            <a:avLst/>
          </a:prstGeom>
          <a:noFill/>
        </p:spPr>
        <p:txBody>
          <a:bodyPr wrap="square" rtlCol="0">
            <a:spAutoFit/>
          </a:bodyPr>
          <a:lstStyle/>
          <a:p>
            <a:pPr algn="ctr"/>
            <a:r>
              <a:rPr lang="zh-CN" altLang="en-US" sz="2400" b="1" kern="0" spc="300" dirty="0">
                <a:solidFill>
                  <a:prstClr val="white"/>
                </a:solidFill>
                <a:latin typeface="阿里巴巴普惠体 B" panose="00020600040101010101" pitchFamily="18" charset="-122"/>
                <a:ea typeface="阿里巴巴普惠体 B" panose="00020600040101010101" pitchFamily="18" charset="-122"/>
                <a:sym typeface="+mn-ea"/>
              </a:rPr>
              <a:t>关键词</a:t>
            </a:r>
          </a:p>
        </p:txBody>
      </p:sp>
      <p:sp>
        <p:nvSpPr>
          <p:cNvPr id="18" name="文本框 17">
            <a:extLst>
              <a:ext uri="{FF2B5EF4-FFF2-40B4-BE49-F238E27FC236}">
                <a16:creationId xmlns:a16="http://schemas.microsoft.com/office/drawing/2014/main" xmlns="" id="{7746B0B3-1E6E-4FA3-A800-C88678BC26A4}"/>
              </a:ext>
            </a:extLst>
          </p:cNvPr>
          <p:cNvSpPr txBox="1"/>
          <p:nvPr/>
        </p:nvSpPr>
        <p:spPr>
          <a:xfrm>
            <a:off x="6335069" y="3768546"/>
            <a:ext cx="1658319" cy="461665"/>
          </a:xfrm>
          <a:prstGeom prst="rect">
            <a:avLst/>
          </a:prstGeom>
          <a:noFill/>
        </p:spPr>
        <p:txBody>
          <a:bodyPr wrap="square" rtlCol="0">
            <a:spAutoFit/>
          </a:bodyPr>
          <a:lstStyle/>
          <a:p>
            <a:pPr algn="ctr"/>
            <a:r>
              <a:rPr lang="zh-CN" altLang="en-US" sz="2400" b="1" kern="0" spc="300" dirty="0">
                <a:solidFill>
                  <a:prstClr val="white"/>
                </a:solidFill>
                <a:latin typeface="阿里巴巴普惠体 B" panose="00020600040101010101" pitchFamily="18" charset="-122"/>
                <a:ea typeface="阿里巴巴普惠体 B" panose="00020600040101010101" pitchFamily="18" charset="-122"/>
                <a:sym typeface="+mn-ea"/>
              </a:rPr>
              <a:t>关键词</a:t>
            </a:r>
          </a:p>
        </p:txBody>
      </p:sp>
      <p:sp>
        <p:nvSpPr>
          <p:cNvPr id="19" name="椭圆 18">
            <a:extLst>
              <a:ext uri="{FF2B5EF4-FFF2-40B4-BE49-F238E27FC236}">
                <a16:creationId xmlns:a16="http://schemas.microsoft.com/office/drawing/2014/main" xmlns="" id="{92362B5B-BD9C-4166-A45E-791A36120D0F}"/>
              </a:ext>
            </a:extLst>
          </p:cNvPr>
          <p:cNvSpPr/>
          <p:nvPr/>
        </p:nvSpPr>
        <p:spPr>
          <a:xfrm>
            <a:off x="3685968" y="1589346"/>
            <a:ext cx="4820063" cy="4820063"/>
          </a:xfrm>
          <a:prstGeom prst="ellipse">
            <a:avLst/>
          </a:prstGeom>
          <a:noFill/>
          <a:ln w="12700" cap="flat" cmpd="sng" algn="ctr">
            <a:solidFill>
              <a:schemeClr val="tx2"/>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21" name="椭圆 20">
            <a:extLst>
              <a:ext uri="{FF2B5EF4-FFF2-40B4-BE49-F238E27FC236}">
                <a16:creationId xmlns:a16="http://schemas.microsoft.com/office/drawing/2014/main" xmlns="" id="{2BCAB7B0-89BB-480A-A91B-3BBB04058E6B}"/>
              </a:ext>
            </a:extLst>
          </p:cNvPr>
          <p:cNvSpPr/>
          <p:nvPr/>
        </p:nvSpPr>
        <p:spPr>
          <a:xfrm>
            <a:off x="4204798" y="2297685"/>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22" name="椭圆 21">
            <a:extLst>
              <a:ext uri="{FF2B5EF4-FFF2-40B4-BE49-F238E27FC236}">
                <a16:creationId xmlns:a16="http://schemas.microsoft.com/office/drawing/2014/main" xmlns="" id="{AF6ABB6C-DBBE-4266-8DC8-A6583B29177C}"/>
              </a:ext>
            </a:extLst>
          </p:cNvPr>
          <p:cNvSpPr/>
          <p:nvPr/>
        </p:nvSpPr>
        <p:spPr>
          <a:xfrm>
            <a:off x="7823203" y="2297685"/>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23" name="椭圆 22">
            <a:extLst>
              <a:ext uri="{FF2B5EF4-FFF2-40B4-BE49-F238E27FC236}">
                <a16:creationId xmlns:a16="http://schemas.microsoft.com/office/drawing/2014/main" xmlns="" id="{5F5EBDAD-4934-4BE2-BEA7-62F1E5971AD7}"/>
              </a:ext>
            </a:extLst>
          </p:cNvPr>
          <p:cNvSpPr/>
          <p:nvPr/>
        </p:nvSpPr>
        <p:spPr>
          <a:xfrm>
            <a:off x="4204798" y="5554557"/>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24" name="椭圆 23">
            <a:extLst>
              <a:ext uri="{FF2B5EF4-FFF2-40B4-BE49-F238E27FC236}">
                <a16:creationId xmlns:a16="http://schemas.microsoft.com/office/drawing/2014/main" xmlns="" id="{BC7FD69B-6995-4F6E-B9C6-BF25646D397D}"/>
              </a:ext>
            </a:extLst>
          </p:cNvPr>
          <p:cNvSpPr/>
          <p:nvPr/>
        </p:nvSpPr>
        <p:spPr>
          <a:xfrm>
            <a:off x="7823203" y="5554557"/>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25" name="矩形 24">
            <a:extLst>
              <a:ext uri="{FF2B5EF4-FFF2-40B4-BE49-F238E27FC236}">
                <a16:creationId xmlns:a16="http://schemas.microsoft.com/office/drawing/2014/main" xmlns="" id="{4EC934DF-FA4D-4350-9D00-3B98438F637D}"/>
              </a:ext>
            </a:extLst>
          </p:cNvPr>
          <p:cNvSpPr/>
          <p:nvPr/>
        </p:nvSpPr>
        <p:spPr>
          <a:xfrm>
            <a:off x="673258" y="2179630"/>
            <a:ext cx="2954655" cy="369332"/>
          </a:xfrm>
          <a:prstGeom prst="rect">
            <a:avLst/>
          </a:prstGeom>
        </p:spPr>
        <p:txBody>
          <a:bodyPr wrap="none">
            <a:spAutoFit/>
          </a:bodyPr>
          <a:lstStyle/>
          <a:p>
            <a:r>
              <a:rPr lang="zh-CN" altLang="en-US" dirty="0">
                <a:solidFill>
                  <a:srgbClr val="404040"/>
                </a:solidFill>
                <a:latin typeface="阿里巴巴普惠体 R" panose="00020600040101010101" pitchFamily="18" charset="-122"/>
                <a:ea typeface="阿里巴巴普惠体 R" panose="00020600040101010101" pitchFamily="18" charset="-122"/>
              </a:rPr>
              <a:t>请在这里输入你的正文内容</a:t>
            </a:r>
          </a:p>
        </p:txBody>
      </p:sp>
      <p:cxnSp>
        <p:nvCxnSpPr>
          <p:cNvPr id="26" name="直接连接符 25">
            <a:extLst>
              <a:ext uri="{FF2B5EF4-FFF2-40B4-BE49-F238E27FC236}">
                <a16:creationId xmlns:a16="http://schemas.microsoft.com/office/drawing/2014/main" xmlns="" id="{E6014059-A96B-4B44-A5E2-7D83F2E02D05}"/>
              </a:ext>
            </a:extLst>
          </p:cNvPr>
          <p:cNvCxnSpPr>
            <a:stCxn id="21" idx="2"/>
          </p:cNvCxnSpPr>
          <p:nvPr/>
        </p:nvCxnSpPr>
        <p:spPr>
          <a:xfrm flipH="1" flipV="1">
            <a:off x="3762375" y="2379685"/>
            <a:ext cx="442423" cy="1"/>
          </a:xfrm>
          <a:prstGeom prst="line">
            <a:avLst/>
          </a:prstGeom>
          <a:noFill/>
          <a:ln w="6350" cap="flat" cmpd="sng" algn="ctr">
            <a:solidFill>
              <a:schemeClr val="tx2"/>
            </a:solidFill>
            <a:prstDash val="solid"/>
            <a:miter lim="800000"/>
          </a:ln>
          <a:effectLst/>
        </p:spPr>
      </p:cxnSp>
      <p:cxnSp>
        <p:nvCxnSpPr>
          <p:cNvPr id="27" name="直接连接符 26">
            <a:extLst>
              <a:ext uri="{FF2B5EF4-FFF2-40B4-BE49-F238E27FC236}">
                <a16:creationId xmlns:a16="http://schemas.microsoft.com/office/drawing/2014/main" xmlns="" id="{1084C0CF-5E30-4CAA-BA72-3F9ED552E9A1}"/>
              </a:ext>
            </a:extLst>
          </p:cNvPr>
          <p:cNvCxnSpPr/>
          <p:nvPr/>
        </p:nvCxnSpPr>
        <p:spPr>
          <a:xfrm flipH="1" flipV="1">
            <a:off x="7882433" y="2379685"/>
            <a:ext cx="442423" cy="1"/>
          </a:xfrm>
          <a:prstGeom prst="line">
            <a:avLst/>
          </a:prstGeom>
          <a:noFill/>
          <a:ln w="6350" cap="flat" cmpd="sng" algn="ctr">
            <a:solidFill>
              <a:schemeClr val="tx2"/>
            </a:solidFill>
            <a:prstDash val="solid"/>
            <a:miter lim="800000"/>
          </a:ln>
          <a:effectLst/>
        </p:spPr>
      </p:cxnSp>
      <p:cxnSp>
        <p:nvCxnSpPr>
          <p:cNvPr id="28" name="直接连接符 27">
            <a:extLst>
              <a:ext uri="{FF2B5EF4-FFF2-40B4-BE49-F238E27FC236}">
                <a16:creationId xmlns:a16="http://schemas.microsoft.com/office/drawing/2014/main" xmlns="" id="{18ED12C2-0849-428F-B3AB-0079F9D935B4}"/>
              </a:ext>
            </a:extLst>
          </p:cNvPr>
          <p:cNvCxnSpPr/>
          <p:nvPr/>
        </p:nvCxnSpPr>
        <p:spPr>
          <a:xfrm flipH="1" flipV="1">
            <a:off x="3762375" y="5638122"/>
            <a:ext cx="442423" cy="1"/>
          </a:xfrm>
          <a:prstGeom prst="line">
            <a:avLst/>
          </a:prstGeom>
          <a:noFill/>
          <a:ln w="6350" cap="flat" cmpd="sng" algn="ctr">
            <a:solidFill>
              <a:schemeClr val="tx2"/>
            </a:solidFill>
            <a:prstDash val="solid"/>
            <a:miter lim="800000"/>
          </a:ln>
          <a:effectLst/>
        </p:spPr>
      </p:cxnSp>
      <p:cxnSp>
        <p:nvCxnSpPr>
          <p:cNvPr id="29" name="直接连接符 28">
            <a:extLst>
              <a:ext uri="{FF2B5EF4-FFF2-40B4-BE49-F238E27FC236}">
                <a16:creationId xmlns:a16="http://schemas.microsoft.com/office/drawing/2014/main" xmlns="" id="{5CA7E9CC-BB5D-41F6-83B2-CC4A74E821A1}"/>
              </a:ext>
            </a:extLst>
          </p:cNvPr>
          <p:cNvCxnSpPr/>
          <p:nvPr/>
        </p:nvCxnSpPr>
        <p:spPr>
          <a:xfrm flipH="1" flipV="1">
            <a:off x="7882433" y="5638122"/>
            <a:ext cx="442423" cy="1"/>
          </a:xfrm>
          <a:prstGeom prst="line">
            <a:avLst/>
          </a:prstGeom>
          <a:noFill/>
          <a:ln w="6350" cap="flat" cmpd="sng" algn="ctr">
            <a:solidFill>
              <a:schemeClr val="tx2"/>
            </a:solidFill>
            <a:prstDash val="solid"/>
            <a:miter lim="800000"/>
          </a:ln>
          <a:effectLst/>
        </p:spPr>
      </p:cxnSp>
      <p:sp>
        <p:nvSpPr>
          <p:cNvPr id="33" name="矩形 32">
            <a:extLst>
              <a:ext uri="{FF2B5EF4-FFF2-40B4-BE49-F238E27FC236}">
                <a16:creationId xmlns:a16="http://schemas.microsoft.com/office/drawing/2014/main" xmlns="" id="{BC1FCD9B-CD68-44BD-8F2D-AADD2829F055}"/>
              </a:ext>
            </a:extLst>
          </p:cNvPr>
          <p:cNvSpPr/>
          <p:nvPr/>
        </p:nvSpPr>
        <p:spPr>
          <a:xfrm>
            <a:off x="673258" y="5451891"/>
            <a:ext cx="2954655" cy="369332"/>
          </a:xfrm>
          <a:prstGeom prst="rect">
            <a:avLst/>
          </a:prstGeom>
        </p:spPr>
        <p:txBody>
          <a:bodyPr wrap="none">
            <a:spAutoFit/>
          </a:bodyPr>
          <a:lstStyle/>
          <a:p>
            <a:r>
              <a:rPr lang="zh-CN" altLang="en-US" dirty="0">
                <a:solidFill>
                  <a:srgbClr val="404040"/>
                </a:solidFill>
                <a:latin typeface="阿里巴巴普惠体 R" panose="00020600040101010101" pitchFamily="18" charset="-122"/>
                <a:ea typeface="阿里巴巴普惠体 R" panose="00020600040101010101" pitchFamily="18" charset="-122"/>
              </a:rPr>
              <a:t>请在这里输入你的正文内容</a:t>
            </a:r>
          </a:p>
        </p:txBody>
      </p:sp>
      <p:sp>
        <p:nvSpPr>
          <p:cNvPr id="34" name="矩形 33">
            <a:extLst>
              <a:ext uri="{FF2B5EF4-FFF2-40B4-BE49-F238E27FC236}">
                <a16:creationId xmlns:a16="http://schemas.microsoft.com/office/drawing/2014/main" xmlns="" id="{31570DA1-684D-444B-B966-1611E6FA61B0}"/>
              </a:ext>
            </a:extLst>
          </p:cNvPr>
          <p:cNvSpPr/>
          <p:nvPr/>
        </p:nvSpPr>
        <p:spPr>
          <a:xfrm>
            <a:off x="8429625" y="2179630"/>
            <a:ext cx="2954655" cy="369332"/>
          </a:xfrm>
          <a:prstGeom prst="rect">
            <a:avLst/>
          </a:prstGeom>
        </p:spPr>
        <p:txBody>
          <a:bodyPr wrap="none">
            <a:spAutoFit/>
          </a:bodyPr>
          <a:lstStyle/>
          <a:p>
            <a:r>
              <a:rPr lang="zh-CN" altLang="en-US" dirty="0">
                <a:solidFill>
                  <a:srgbClr val="404040"/>
                </a:solidFill>
                <a:latin typeface="阿里巴巴普惠体 R" panose="00020600040101010101" pitchFamily="18" charset="-122"/>
                <a:ea typeface="阿里巴巴普惠体 R" panose="00020600040101010101" pitchFamily="18" charset="-122"/>
              </a:rPr>
              <a:t>请在这里输入你的正文内容</a:t>
            </a:r>
          </a:p>
        </p:txBody>
      </p:sp>
      <p:sp>
        <p:nvSpPr>
          <p:cNvPr id="35" name="矩形 34">
            <a:extLst>
              <a:ext uri="{FF2B5EF4-FFF2-40B4-BE49-F238E27FC236}">
                <a16:creationId xmlns:a16="http://schemas.microsoft.com/office/drawing/2014/main" xmlns="" id="{8982658D-D3A8-4E2A-B7C0-A58B0F8EC921}"/>
              </a:ext>
            </a:extLst>
          </p:cNvPr>
          <p:cNvSpPr/>
          <p:nvPr/>
        </p:nvSpPr>
        <p:spPr>
          <a:xfrm>
            <a:off x="8429625" y="5427948"/>
            <a:ext cx="2954655" cy="369332"/>
          </a:xfrm>
          <a:prstGeom prst="rect">
            <a:avLst/>
          </a:prstGeom>
        </p:spPr>
        <p:txBody>
          <a:bodyPr wrap="none">
            <a:spAutoFit/>
          </a:bodyPr>
          <a:lstStyle/>
          <a:p>
            <a:r>
              <a:rPr lang="zh-CN" altLang="en-US" dirty="0">
                <a:solidFill>
                  <a:srgbClr val="404040"/>
                </a:solidFill>
                <a:latin typeface="阿里巴巴普惠体 R" panose="00020600040101010101" pitchFamily="18" charset="-122"/>
                <a:ea typeface="阿里巴巴普惠体 R" panose="00020600040101010101" pitchFamily="18" charset="-122"/>
              </a:rPr>
              <a:t>请在这里输入你的正文内容</a:t>
            </a:r>
          </a:p>
        </p:txBody>
      </p:sp>
    </p:spTree>
    <p:extLst>
      <p:ext uri="{BB962C8B-B14F-4D97-AF65-F5344CB8AC3E}">
        <p14:creationId xmlns:p14="http://schemas.microsoft.com/office/powerpoint/2010/main" val="37016687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CC3FABA-4AE9-4CA8-ABB2-0B64C96ABEB3}"/>
              </a:ext>
            </a:extLst>
          </p:cNvPr>
          <p:cNvSpPr>
            <a:spLocks noGrp="1"/>
          </p:cNvSpPr>
          <p:nvPr>
            <p:ph type="title"/>
          </p:nvPr>
        </p:nvSpPr>
        <p:spPr/>
        <p:txBody>
          <a:bodyPr/>
          <a:lstStyle/>
          <a:p>
            <a:r>
              <a:rPr lang="zh-CN" altLang="en-US" dirty="0">
                <a:sym typeface="+mn-lt"/>
              </a:rPr>
              <a:t>在这里输入你的标题</a:t>
            </a:r>
            <a:endParaRPr lang="zh-CN" altLang="en-US" dirty="0"/>
          </a:p>
        </p:txBody>
      </p:sp>
      <p:grpSp>
        <p:nvGrpSpPr>
          <p:cNvPr id="6" name="组合 5">
            <a:extLst>
              <a:ext uri="{FF2B5EF4-FFF2-40B4-BE49-F238E27FC236}">
                <a16:creationId xmlns:a16="http://schemas.microsoft.com/office/drawing/2014/main" xmlns="" id="{685E4346-5A79-427E-BE7D-FF11B60E8FDB}"/>
              </a:ext>
            </a:extLst>
          </p:cNvPr>
          <p:cNvGrpSpPr/>
          <p:nvPr/>
        </p:nvGrpSpPr>
        <p:grpSpPr>
          <a:xfrm>
            <a:off x="608922" y="1559306"/>
            <a:ext cx="3155496" cy="4656099"/>
            <a:chOff x="1602015" y="2450419"/>
            <a:chExt cx="2708729" cy="3996871"/>
          </a:xfrm>
        </p:grpSpPr>
        <p:sp>
          <p:nvSpPr>
            <p:cNvPr id="7" name="矩形: 圆角 6">
              <a:extLst>
                <a:ext uri="{FF2B5EF4-FFF2-40B4-BE49-F238E27FC236}">
                  <a16:creationId xmlns:a16="http://schemas.microsoft.com/office/drawing/2014/main" xmlns="" id="{F6B98C7C-4252-4763-9166-43247BE398AB}"/>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8" name="组合 7">
              <a:extLst>
                <a:ext uri="{FF2B5EF4-FFF2-40B4-BE49-F238E27FC236}">
                  <a16:creationId xmlns:a16="http://schemas.microsoft.com/office/drawing/2014/main" xmlns="" id="{E65D53AF-9986-4B9A-B9BD-693560277D66}"/>
                </a:ext>
              </a:extLst>
            </p:cNvPr>
            <p:cNvGrpSpPr/>
            <p:nvPr/>
          </p:nvGrpSpPr>
          <p:grpSpPr>
            <a:xfrm>
              <a:off x="2477408" y="2450419"/>
              <a:ext cx="957941" cy="957941"/>
              <a:chOff x="2477410" y="2450420"/>
              <a:chExt cx="957941" cy="957941"/>
            </a:xfrm>
          </p:grpSpPr>
          <p:sp>
            <p:nvSpPr>
              <p:cNvPr id="9" name="椭圆 8">
                <a:extLst>
                  <a:ext uri="{FF2B5EF4-FFF2-40B4-BE49-F238E27FC236}">
                    <a16:creationId xmlns:a16="http://schemas.microsoft.com/office/drawing/2014/main" xmlns="" id="{560ED09E-7005-4783-8560-B6B8FBD78FD5}"/>
                  </a:ext>
                </a:extLst>
              </p:cNvPr>
              <p:cNvSpPr/>
              <p:nvPr/>
            </p:nvSpPr>
            <p:spPr>
              <a:xfrm>
                <a:off x="2477410" y="2450420"/>
                <a:ext cx="957941" cy="957941"/>
              </a:xfrm>
              <a:prstGeom prst="ellipse">
                <a:avLst/>
              </a:prstGeom>
              <a:solidFill>
                <a:schemeClr val="accent1">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a:extLst>
                  <a:ext uri="{FF2B5EF4-FFF2-40B4-BE49-F238E27FC236}">
                    <a16:creationId xmlns:a16="http://schemas.microsoft.com/office/drawing/2014/main" xmlns="" id="{36354F13-3F5D-4329-81AE-75C6BD616318}"/>
                  </a:ext>
                </a:extLst>
              </p:cNvPr>
              <p:cNvSpPr/>
              <p:nvPr/>
            </p:nvSpPr>
            <p:spPr>
              <a:xfrm>
                <a:off x="2508935" y="2477163"/>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a:extLst>
                  <a:ext uri="{FF2B5EF4-FFF2-40B4-BE49-F238E27FC236}">
                    <a16:creationId xmlns:a16="http://schemas.microsoft.com/office/drawing/2014/main" xmlns="" id="{A234F6F4-CE4F-4AE0-93D4-6530C251057E}"/>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01</a:t>
                </a:r>
                <a:endParaRPr kumimoji="0" lang="zh-CN" altLang="en-US" sz="2400" b="0" i="0" u="none" strike="noStrike" kern="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grpSp>
        <p:nvGrpSpPr>
          <p:cNvPr id="12" name="组合 11">
            <a:extLst>
              <a:ext uri="{FF2B5EF4-FFF2-40B4-BE49-F238E27FC236}">
                <a16:creationId xmlns:a16="http://schemas.microsoft.com/office/drawing/2014/main" xmlns="" id="{711D3255-189C-4715-8E02-FAEA9B62ED4A}"/>
              </a:ext>
            </a:extLst>
          </p:cNvPr>
          <p:cNvGrpSpPr/>
          <p:nvPr/>
        </p:nvGrpSpPr>
        <p:grpSpPr>
          <a:xfrm>
            <a:off x="4549875" y="1559306"/>
            <a:ext cx="3155496" cy="4656099"/>
            <a:chOff x="1602015" y="2450419"/>
            <a:chExt cx="2708729" cy="3996871"/>
          </a:xfrm>
        </p:grpSpPr>
        <p:sp>
          <p:nvSpPr>
            <p:cNvPr id="13" name="矩形: 圆角 12">
              <a:extLst>
                <a:ext uri="{FF2B5EF4-FFF2-40B4-BE49-F238E27FC236}">
                  <a16:creationId xmlns:a16="http://schemas.microsoft.com/office/drawing/2014/main" xmlns="" id="{358EE633-4628-4908-B1FE-CAF80BAE412D}"/>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4" name="组合 13">
              <a:extLst>
                <a:ext uri="{FF2B5EF4-FFF2-40B4-BE49-F238E27FC236}">
                  <a16:creationId xmlns:a16="http://schemas.microsoft.com/office/drawing/2014/main" xmlns="" id="{EDDDAE7C-45E1-4D4E-9B0D-AA214853C5AC}"/>
                </a:ext>
              </a:extLst>
            </p:cNvPr>
            <p:cNvGrpSpPr/>
            <p:nvPr/>
          </p:nvGrpSpPr>
          <p:grpSpPr>
            <a:xfrm>
              <a:off x="2477408" y="2450419"/>
              <a:ext cx="957941" cy="957941"/>
              <a:chOff x="2477410" y="2450420"/>
              <a:chExt cx="957941" cy="957941"/>
            </a:xfrm>
          </p:grpSpPr>
          <p:sp>
            <p:nvSpPr>
              <p:cNvPr id="15" name="椭圆 14">
                <a:extLst>
                  <a:ext uri="{FF2B5EF4-FFF2-40B4-BE49-F238E27FC236}">
                    <a16:creationId xmlns:a16="http://schemas.microsoft.com/office/drawing/2014/main" xmlns="" id="{C3FA489D-FC55-4E8A-8DC8-FFC4E09AE6B3}"/>
                  </a:ext>
                </a:extLst>
              </p:cNvPr>
              <p:cNvSpPr/>
              <p:nvPr/>
            </p:nvSpPr>
            <p:spPr>
              <a:xfrm>
                <a:off x="2477410" y="2450420"/>
                <a:ext cx="957941" cy="957941"/>
              </a:xfrm>
              <a:prstGeom prst="ellipse">
                <a:avLst/>
              </a:prstGeom>
              <a:solidFill>
                <a:srgbClr val="005A9C">
                  <a:alpha val="2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椭圆 15">
                <a:extLst>
                  <a:ext uri="{FF2B5EF4-FFF2-40B4-BE49-F238E27FC236}">
                    <a16:creationId xmlns:a16="http://schemas.microsoft.com/office/drawing/2014/main" xmlns="" id="{AB14CE60-5B21-44AD-961B-CDB530603F6D}"/>
                  </a:ext>
                </a:extLst>
              </p:cNvPr>
              <p:cNvSpPr/>
              <p:nvPr/>
            </p:nvSpPr>
            <p:spPr>
              <a:xfrm>
                <a:off x="2508934" y="2481944"/>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algn="ctr"/>
                <a:endParaRPr lang="zh-CN" altLang="en-US" kern="0" dirty="0">
                  <a:solidFill>
                    <a:prstClr val="white"/>
                  </a:solidFill>
                  <a:latin typeface="等线" panose="020F0502020204030204"/>
                  <a:ea typeface="等线" panose="02010600030101010101" pitchFamily="2" charset="-122"/>
                </a:endParaRPr>
              </a:p>
            </p:txBody>
          </p:sp>
          <p:sp>
            <p:nvSpPr>
              <p:cNvPr id="17" name="椭圆 16">
                <a:extLst>
                  <a:ext uri="{FF2B5EF4-FFF2-40B4-BE49-F238E27FC236}">
                    <a16:creationId xmlns:a16="http://schemas.microsoft.com/office/drawing/2014/main" xmlns="" id="{B45CD1D2-2283-4EA3-99BF-E9E615ED38B7}"/>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algn="ctr"/>
                <a:r>
                  <a:rPr lang="en-US" altLang="zh-CN" sz="2400" kern="0" dirty="0">
                    <a:solidFill>
                      <a:prstClr val="white"/>
                    </a:solidFill>
                    <a:latin typeface="Arial" panose="020B0604020202020204" pitchFamily="34" charset="0"/>
                    <a:ea typeface="等线" panose="02010600030101010101" pitchFamily="2" charset="-122"/>
                    <a:cs typeface="Arial" panose="020B0604020202020204" pitchFamily="34" charset="0"/>
                  </a:rPr>
                  <a:t>02</a:t>
                </a:r>
                <a:endParaRPr lang="zh-CN" altLang="en-US" sz="2400" kern="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grpSp>
      </p:grpSp>
      <p:grpSp>
        <p:nvGrpSpPr>
          <p:cNvPr id="18" name="组合 17">
            <a:extLst>
              <a:ext uri="{FF2B5EF4-FFF2-40B4-BE49-F238E27FC236}">
                <a16:creationId xmlns:a16="http://schemas.microsoft.com/office/drawing/2014/main" xmlns="" id="{AECB0039-E90E-4889-BC65-2D61738FFB08}"/>
              </a:ext>
            </a:extLst>
          </p:cNvPr>
          <p:cNvGrpSpPr/>
          <p:nvPr/>
        </p:nvGrpSpPr>
        <p:grpSpPr>
          <a:xfrm>
            <a:off x="8490828" y="1590460"/>
            <a:ext cx="3155496" cy="4656099"/>
            <a:chOff x="1602015" y="2450419"/>
            <a:chExt cx="2708729" cy="3996871"/>
          </a:xfrm>
        </p:grpSpPr>
        <p:sp>
          <p:nvSpPr>
            <p:cNvPr id="19" name="矩形: 圆角 18">
              <a:extLst>
                <a:ext uri="{FF2B5EF4-FFF2-40B4-BE49-F238E27FC236}">
                  <a16:creationId xmlns:a16="http://schemas.microsoft.com/office/drawing/2014/main" xmlns="" id="{2B55EB03-3FBC-474B-8E06-4F8AB63916B9}"/>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0" name="组合 19">
              <a:extLst>
                <a:ext uri="{FF2B5EF4-FFF2-40B4-BE49-F238E27FC236}">
                  <a16:creationId xmlns:a16="http://schemas.microsoft.com/office/drawing/2014/main" xmlns="" id="{2E39F285-E174-4E4F-A218-64C654183100}"/>
                </a:ext>
              </a:extLst>
            </p:cNvPr>
            <p:cNvGrpSpPr/>
            <p:nvPr/>
          </p:nvGrpSpPr>
          <p:grpSpPr>
            <a:xfrm>
              <a:off x="2477408" y="2450419"/>
              <a:ext cx="957941" cy="957941"/>
              <a:chOff x="2477410" y="2450420"/>
              <a:chExt cx="957941" cy="957941"/>
            </a:xfrm>
          </p:grpSpPr>
          <p:sp>
            <p:nvSpPr>
              <p:cNvPr id="21" name="椭圆 20">
                <a:extLst>
                  <a:ext uri="{FF2B5EF4-FFF2-40B4-BE49-F238E27FC236}">
                    <a16:creationId xmlns:a16="http://schemas.microsoft.com/office/drawing/2014/main" xmlns="" id="{87C5DA10-1454-4A89-BAF5-1D2866AA1224}"/>
                  </a:ext>
                </a:extLst>
              </p:cNvPr>
              <p:cNvSpPr/>
              <p:nvPr/>
            </p:nvSpPr>
            <p:spPr>
              <a:xfrm>
                <a:off x="2477410" y="2450420"/>
                <a:ext cx="957941" cy="957941"/>
              </a:xfrm>
              <a:prstGeom prst="ellipse">
                <a:avLst/>
              </a:prstGeom>
              <a:solidFill>
                <a:schemeClr val="tx2">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椭圆 21">
                <a:extLst>
                  <a:ext uri="{FF2B5EF4-FFF2-40B4-BE49-F238E27FC236}">
                    <a16:creationId xmlns:a16="http://schemas.microsoft.com/office/drawing/2014/main" xmlns="" id="{9E4C8374-FD1D-4A22-A24E-932B7E72B002}"/>
                  </a:ext>
                </a:extLst>
              </p:cNvPr>
              <p:cNvSpPr/>
              <p:nvPr/>
            </p:nvSpPr>
            <p:spPr>
              <a:xfrm>
                <a:off x="2508934" y="2481944"/>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algn="ctr"/>
                <a:endParaRPr lang="zh-CN" altLang="en-US" kern="0" dirty="0">
                  <a:solidFill>
                    <a:prstClr val="white"/>
                  </a:solidFill>
                  <a:latin typeface="等线" panose="020F0502020204030204"/>
                  <a:ea typeface="等线" panose="02010600030101010101" pitchFamily="2" charset="-122"/>
                </a:endParaRPr>
              </a:p>
            </p:txBody>
          </p:sp>
          <p:sp>
            <p:nvSpPr>
              <p:cNvPr id="23" name="椭圆 22">
                <a:extLst>
                  <a:ext uri="{FF2B5EF4-FFF2-40B4-BE49-F238E27FC236}">
                    <a16:creationId xmlns:a16="http://schemas.microsoft.com/office/drawing/2014/main" xmlns="" id="{B1779753-7FFB-4FA8-876B-0ED6BC348582}"/>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algn="ctr"/>
                <a:r>
                  <a:rPr lang="en-US" altLang="zh-CN" sz="2400" kern="0" dirty="0">
                    <a:solidFill>
                      <a:prstClr val="white"/>
                    </a:solidFill>
                    <a:latin typeface="Arial" panose="020B0604020202020204" pitchFamily="34" charset="0"/>
                    <a:ea typeface="等线" panose="02010600030101010101" pitchFamily="2" charset="-122"/>
                    <a:cs typeface="Arial" panose="020B0604020202020204" pitchFamily="34" charset="0"/>
                  </a:rPr>
                  <a:t>03</a:t>
                </a:r>
                <a:endParaRPr lang="zh-CN" altLang="en-US" sz="2400" kern="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grpSp>
      </p:grpSp>
      <p:sp>
        <p:nvSpPr>
          <p:cNvPr id="24" name="文本框 23">
            <a:extLst>
              <a:ext uri="{FF2B5EF4-FFF2-40B4-BE49-F238E27FC236}">
                <a16:creationId xmlns:a16="http://schemas.microsoft.com/office/drawing/2014/main" xmlns="" id="{426E6CB0-84FF-49AA-BEE5-AF0F63E53D5F}"/>
              </a:ext>
            </a:extLst>
          </p:cNvPr>
          <p:cNvSpPr txBox="1"/>
          <p:nvPr/>
        </p:nvSpPr>
        <p:spPr>
          <a:xfrm>
            <a:off x="885391" y="2969366"/>
            <a:ext cx="2622000" cy="830997"/>
          </a:xfrm>
          <a:prstGeom prst="rect">
            <a:avLst/>
          </a:prstGeom>
          <a:noFill/>
        </p:spPr>
        <p:txBody>
          <a:bodyPr wrap="square" rtlCol="0">
            <a:spAutoFit/>
          </a:bodyPr>
          <a:lstStyle/>
          <a:p>
            <a:pPr algn="ctr"/>
            <a:r>
              <a:rPr lang="zh-CN" altLang="en-US" sz="2400" b="1" spc="100" dirty="0">
                <a:solidFill>
                  <a:schemeClr val="tx2"/>
                </a:solidFill>
                <a:latin typeface="阿里巴巴普惠体 B" panose="00020600040101010101" pitchFamily="18" charset="-122"/>
                <a:ea typeface="阿里巴巴普惠体 B" panose="00020600040101010101" pitchFamily="18" charset="-122"/>
              </a:rPr>
              <a:t>请在这里输入</a:t>
            </a:r>
            <a:endParaRPr lang="en-US" altLang="zh-CN" sz="2400" b="1" spc="100" dirty="0">
              <a:solidFill>
                <a:schemeClr val="tx2"/>
              </a:solidFill>
              <a:latin typeface="阿里巴巴普惠体 B" panose="00020600040101010101" pitchFamily="18" charset="-122"/>
              <a:ea typeface="阿里巴巴普惠体 B" panose="00020600040101010101" pitchFamily="18" charset="-122"/>
            </a:endParaRPr>
          </a:p>
          <a:p>
            <a:pPr algn="ctr"/>
            <a:r>
              <a:rPr lang="zh-CN" altLang="en-US" sz="2400" b="1" spc="100" dirty="0">
                <a:solidFill>
                  <a:schemeClr val="tx2"/>
                </a:solidFill>
                <a:latin typeface="阿里巴巴普惠体 B" panose="00020600040101010101" pitchFamily="18" charset="-122"/>
                <a:ea typeface="阿里巴巴普惠体 B" panose="00020600040101010101" pitchFamily="18" charset="-122"/>
              </a:rPr>
              <a:t>你的小标题</a:t>
            </a:r>
            <a:endParaRPr lang="zh-CN" altLang="en-US" sz="3200" b="1" spc="100" dirty="0">
              <a:solidFill>
                <a:schemeClr val="tx2"/>
              </a:solidFill>
              <a:latin typeface="阿里巴巴普惠体 B" panose="00020600040101010101" pitchFamily="18" charset="-122"/>
              <a:ea typeface="阿里巴巴普惠体 B" panose="00020600040101010101" pitchFamily="18" charset="-122"/>
            </a:endParaRPr>
          </a:p>
        </p:txBody>
      </p:sp>
      <p:sp>
        <p:nvSpPr>
          <p:cNvPr id="25" name="文本占位符 11">
            <a:extLst>
              <a:ext uri="{FF2B5EF4-FFF2-40B4-BE49-F238E27FC236}">
                <a16:creationId xmlns:a16="http://schemas.microsoft.com/office/drawing/2014/main" xmlns="" id="{488AF5FC-8CA5-44BF-9B33-F8466B46D413}"/>
              </a:ext>
            </a:extLst>
          </p:cNvPr>
          <p:cNvSpPr txBox="1">
            <a:spLocks/>
          </p:cNvSpPr>
          <p:nvPr/>
        </p:nvSpPr>
        <p:spPr>
          <a:xfrm>
            <a:off x="824561" y="3771871"/>
            <a:ext cx="2743659" cy="1335752"/>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rPr>
              <a:t>请你在这里输入你的正文内容，请你在这里输入你的正文内容，请你在这里输入你的正文内容，请你在这里输入你的正文内容</a:t>
            </a:r>
          </a:p>
          <a:p>
            <a:pPr algn="ctr">
              <a:lnSpc>
                <a:spcPct val="140000"/>
              </a:lnSpc>
            </a:pPr>
            <a:endParaRPr lang="zh-CN" altLang="en-US"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endParaRPr>
          </a:p>
          <a:p>
            <a:pPr algn="ctr">
              <a:lnSpc>
                <a:spcPct val="140000"/>
              </a:lnSpc>
            </a:pPr>
            <a:endParaRPr lang="zh-CN" altLang="en-US"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endParaRPr>
          </a:p>
          <a:p>
            <a:pPr algn="ctr">
              <a:lnSpc>
                <a:spcPct val="140000"/>
              </a:lnSpc>
            </a:pPr>
            <a:endParaRPr lang="zh-CN" altLang="en-US"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endParaRPr>
          </a:p>
        </p:txBody>
      </p:sp>
      <p:sp>
        <p:nvSpPr>
          <p:cNvPr id="26" name="矩形 25">
            <a:extLst>
              <a:ext uri="{FF2B5EF4-FFF2-40B4-BE49-F238E27FC236}">
                <a16:creationId xmlns:a16="http://schemas.microsoft.com/office/drawing/2014/main" xmlns="" id="{0CC159B0-FA99-4462-A874-2584409A817E}"/>
              </a:ext>
            </a:extLst>
          </p:cNvPr>
          <p:cNvSpPr/>
          <p:nvPr/>
        </p:nvSpPr>
        <p:spPr>
          <a:xfrm>
            <a:off x="5085730" y="2912313"/>
            <a:ext cx="2108269" cy="830997"/>
          </a:xfrm>
          <a:prstGeom prst="rect">
            <a:avLst/>
          </a:prstGeom>
        </p:spPr>
        <p:txBody>
          <a:bodyPr wrap="none">
            <a:spAutoFit/>
          </a:bodyPr>
          <a:lstStyle/>
          <a:p>
            <a:pPr algn="ctr"/>
            <a:r>
              <a:rPr lang="zh-CN" altLang="en-US" sz="2400" b="1" spc="100" dirty="0">
                <a:solidFill>
                  <a:schemeClr val="tx2"/>
                </a:solidFill>
                <a:latin typeface="阿里巴巴普惠体 B" panose="00020600040101010101" pitchFamily="18" charset="-122"/>
                <a:ea typeface="阿里巴巴普惠体 B" panose="00020600040101010101" pitchFamily="18" charset="-122"/>
              </a:rPr>
              <a:t>请在这里输入</a:t>
            </a:r>
          </a:p>
          <a:p>
            <a:pPr algn="ctr"/>
            <a:r>
              <a:rPr lang="zh-CN" altLang="en-US" sz="2400" b="1" spc="100" dirty="0">
                <a:solidFill>
                  <a:schemeClr val="tx2"/>
                </a:solidFill>
                <a:latin typeface="阿里巴巴普惠体 B" panose="00020600040101010101" pitchFamily="18" charset="-122"/>
                <a:ea typeface="阿里巴巴普惠体 B" panose="00020600040101010101" pitchFamily="18" charset="-122"/>
              </a:rPr>
              <a:t>你的小标题</a:t>
            </a:r>
          </a:p>
        </p:txBody>
      </p:sp>
      <p:sp>
        <p:nvSpPr>
          <p:cNvPr id="27" name="文本占位符 13">
            <a:extLst>
              <a:ext uri="{FF2B5EF4-FFF2-40B4-BE49-F238E27FC236}">
                <a16:creationId xmlns:a16="http://schemas.microsoft.com/office/drawing/2014/main" xmlns="" id="{1FBB1FF7-6DFD-487F-B156-A4F44470426A}"/>
              </a:ext>
            </a:extLst>
          </p:cNvPr>
          <p:cNvSpPr txBox="1">
            <a:spLocks/>
          </p:cNvSpPr>
          <p:nvPr/>
        </p:nvSpPr>
        <p:spPr>
          <a:xfrm>
            <a:off x="4696560" y="3787987"/>
            <a:ext cx="2910411" cy="392062"/>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rPr>
              <a:t>请你在这里输入你的正文内容，请你在这里输入你的正文内容，请你在这里输入你的正文内容，请你在这里输入你的正文内容</a:t>
            </a:r>
          </a:p>
          <a:p>
            <a:pPr algn="ctr">
              <a:lnSpc>
                <a:spcPct val="140000"/>
              </a:lnSpc>
            </a:pPr>
            <a:endParaRPr lang="zh-CN" altLang="en-US"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endParaRPr>
          </a:p>
        </p:txBody>
      </p:sp>
      <p:sp>
        <p:nvSpPr>
          <p:cNvPr id="28" name="矩形 27">
            <a:extLst>
              <a:ext uri="{FF2B5EF4-FFF2-40B4-BE49-F238E27FC236}">
                <a16:creationId xmlns:a16="http://schemas.microsoft.com/office/drawing/2014/main" xmlns="" id="{8E0B509D-0D41-4F6F-BB54-E91B53C3241B}"/>
              </a:ext>
            </a:extLst>
          </p:cNvPr>
          <p:cNvSpPr/>
          <p:nvPr/>
        </p:nvSpPr>
        <p:spPr>
          <a:xfrm>
            <a:off x="9043934" y="2899303"/>
            <a:ext cx="2108269" cy="830997"/>
          </a:xfrm>
          <a:prstGeom prst="rect">
            <a:avLst/>
          </a:prstGeom>
        </p:spPr>
        <p:txBody>
          <a:bodyPr wrap="none">
            <a:spAutoFit/>
          </a:bodyPr>
          <a:lstStyle/>
          <a:p>
            <a:pPr algn="ctr"/>
            <a:r>
              <a:rPr lang="zh-CN" altLang="en-US" sz="2400" b="1" spc="100" dirty="0">
                <a:solidFill>
                  <a:schemeClr val="tx2"/>
                </a:solidFill>
                <a:latin typeface="阿里巴巴普惠体 B" panose="00020600040101010101" pitchFamily="18" charset="-122"/>
                <a:ea typeface="阿里巴巴普惠体 B" panose="00020600040101010101" pitchFamily="18" charset="-122"/>
              </a:rPr>
              <a:t>请在这里输入</a:t>
            </a:r>
          </a:p>
          <a:p>
            <a:pPr algn="ctr"/>
            <a:r>
              <a:rPr lang="zh-CN" altLang="en-US" sz="2400" b="1" spc="100" dirty="0">
                <a:solidFill>
                  <a:schemeClr val="tx2"/>
                </a:solidFill>
                <a:latin typeface="阿里巴巴普惠体 B" panose="00020600040101010101" pitchFamily="18" charset="-122"/>
                <a:ea typeface="阿里巴巴普惠体 B" panose="00020600040101010101" pitchFamily="18" charset="-122"/>
              </a:rPr>
              <a:t>你的小标题</a:t>
            </a:r>
          </a:p>
        </p:txBody>
      </p:sp>
      <p:sp>
        <p:nvSpPr>
          <p:cNvPr id="29" name="文本占位符 15">
            <a:extLst>
              <a:ext uri="{FF2B5EF4-FFF2-40B4-BE49-F238E27FC236}">
                <a16:creationId xmlns:a16="http://schemas.microsoft.com/office/drawing/2014/main" xmlns="" id="{C0831228-EA92-49A9-B073-58ADE97C823A}"/>
              </a:ext>
            </a:extLst>
          </p:cNvPr>
          <p:cNvSpPr txBox="1">
            <a:spLocks/>
          </p:cNvSpPr>
          <p:nvPr/>
        </p:nvSpPr>
        <p:spPr>
          <a:xfrm>
            <a:off x="8621101" y="3782337"/>
            <a:ext cx="2894945" cy="397468"/>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dirty="0">
                <a:solidFill>
                  <a:sysClr val="windowText" lastClr="000000">
                    <a:lumMod val="65000"/>
                    <a:lumOff val="35000"/>
                  </a:sysClr>
                </a:solidFill>
                <a:latin typeface="阿里巴巴普惠体 R" panose="00020600040101010101" pitchFamily="18" charset="-122"/>
                <a:ea typeface="阿里巴巴普惠体 R" panose="00020600040101010101" pitchFamily="18" charset="-122"/>
              </a:rPr>
              <a:t>请你在这里输入你的正文内容，请你在这里输入你的正文内容，请你在这里输入你的正文内容，请你在这里输入你的正文内容</a:t>
            </a:r>
          </a:p>
        </p:txBody>
      </p:sp>
    </p:spTree>
    <p:extLst>
      <p:ext uri="{BB962C8B-B14F-4D97-AF65-F5344CB8AC3E}">
        <p14:creationId xmlns:p14="http://schemas.microsoft.com/office/powerpoint/2010/main" val="3373457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80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latin typeface="+mn-lt"/>
                <a:sym typeface="+mn-lt"/>
              </a:rPr>
              <a:t>请输入你的标题四</a:t>
            </a:r>
          </a:p>
          <a:p>
            <a:endParaRPr lang="zh-CN" altLang="en-US" dirty="0">
              <a:latin typeface="+mn-lt"/>
              <a:sym typeface="+mn-lt"/>
            </a:endParaRPr>
          </a:p>
        </p:txBody>
      </p:sp>
    </p:spTree>
    <p:extLst>
      <p:ext uri="{BB962C8B-B14F-4D97-AF65-F5344CB8AC3E}">
        <p14:creationId xmlns:p14="http://schemas.microsoft.com/office/powerpoint/2010/main" val="31179124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p:cNvSpPr>
            <a:spLocks noGrp="1"/>
          </p:cNvSpPr>
          <p:nvPr>
            <p:ph type="body" sz="quarter" idx="11"/>
          </p:nvPr>
        </p:nvSpPr>
        <p:spPr/>
        <p:txBody>
          <a:bodyPr/>
          <a:lstStyle/>
          <a:p>
            <a:r>
              <a:rPr lang="zh-CN" altLang="en-US" spc="0" dirty="0">
                <a:latin typeface="+mn-lt"/>
                <a:sym typeface="+mn-lt"/>
              </a:rPr>
              <a:t>请输入你的小标题</a:t>
            </a:r>
          </a:p>
        </p:txBody>
      </p:sp>
      <p:sp>
        <p:nvSpPr>
          <p:cNvPr id="10" name="标题 9"/>
          <p:cNvSpPr>
            <a:spLocks noGrp="1"/>
          </p:cNvSpPr>
          <p:nvPr>
            <p:ph type="title"/>
          </p:nvPr>
        </p:nvSpPr>
        <p:spPr/>
        <p:txBody>
          <a:bodyPr/>
          <a:lstStyle/>
          <a:p>
            <a:r>
              <a:rPr lang="zh-CN" altLang="en-US" dirty="0">
                <a:latin typeface="+mn-lt"/>
                <a:sym typeface="+mn-lt"/>
              </a:rPr>
              <a:t>在这里输入你的标题</a:t>
            </a:r>
          </a:p>
        </p:txBody>
      </p:sp>
      <p:pic>
        <p:nvPicPr>
          <p:cNvPr id="18" name="图片占位符 1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170" r="17170"/>
          <a:stretch>
            <a:fillRect/>
          </a:stretch>
        </p:blipFill>
        <p:spPr/>
      </p:pic>
      <p:sp>
        <p:nvSpPr>
          <p:cNvPr id="13" name="文本占位符 12"/>
          <p:cNvSpPr>
            <a:spLocks noGrp="1"/>
          </p:cNvSpPr>
          <p:nvPr>
            <p:ph type="body" sz="quarter" idx="14"/>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a:p>
            <a:endParaRPr lang="zh-CN" altLang="en-US" dirty="0">
              <a:solidFill>
                <a:schemeClr val="tx1">
                  <a:lumMod val="85000"/>
                  <a:lumOff val="15000"/>
                </a:schemeClr>
              </a:solidFill>
              <a:sym typeface="+mn-lt"/>
            </a:endParaRPr>
          </a:p>
        </p:txBody>
      </p:sp>
      <p:sp>
        <p:nvSpPr>
          <p:cNvPr id="14" name="文本占位符 13"/>
          <p:cNvSpPr>
            <a:spLocks noGrp="1"/>
          </p:cNvSpPr>
          <p:nvPr>
            <p:ph type="body" sz="quarter" idx="21"/>
          </p:nvPr>
        </p:nvSpPr>
        <p:spPr/>
        <p:txBody>
          <a:bodyPr/>
          <a:lstStyle/>
          <a:p>
            <a:r>
              <a:rPr lang="zh-CN" altLang="en-US" spc="0" dirty="0">
                <a:latin typeface="+mn-lt"/>
                <a:sym typeface="+mn-lt"/>
              </a:rPr>
              <a:t>请输入你的小标题</a:t>
            </a:r>
          </a:p>
        </p:txBody>
      </p:sp>
      <p:sp>
        <p:nvSpPr>
          <p:cNvPr id="15" name="文本占位符 14"/>
          <p:cNvSpPr>
            <a:spLocks noGrp="1"/>
          </p:cNvSpPr>
          <p:nvPr>
            <p:ph type="body" sz="quarter" idx="22"/>
          </p:nvPr>
        </p:nvSpPr>
        <p:spPr>
          <a:xfrm>
            <a:off x="622755" y="3475020"/>
            <a:ext cx="4975601" cy="1144605"/>
          </a:xfrm>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a:p>
            <a:endParaRPr lang="zh-CN" altLang="en-US" dirty="0">
              <a:solidFill>
                <a:schemeClr val="tx1">
                  <a:lumMod val="85000"/>
                  <a:lumOff val="15000"/>
                </a:schemeClr>
              </a:solidFill>
              <a:sym typeface="+mn-lt"/>
            </a:endParaRPr>
          </a:p>
        </p:txBody>
      </p:sp>
      <p:sp>
        <p:nvSpPr>
          <p:cNvPr id="16" name="文本占位符 15"/>
          <p:cNvSpPr>
            <a:spLocks noGrp="1"/>
          </p:cNvSpPr>
          <p:nvPr>
            <p:ph type="body" sz="quarter" idx="23"/>
          </p:nvPr>
        </p:nvSpPr>
        <p:spPr/>
        <p:txBody>
          <a:bodyPr/>
          <a:lstStyle/>
          <a:p>
            <a:r>
              <a:rPr lang="zh-CN" altLang="en-US" spc="0" dirty="0">
                <a:latin typeface="+mn-lt"/>
                <a:sym typeface="+mn-lt"/>
              </a:rPr>
              <a:t>请输入你的小标题</a:t>
            </a:r>
          </a:p>
        </p:txBody>
      </p:sp>
      <p:sp>
        <p:nvSpPr>
          <p:cNvPr id="17" name="文本占位符 16"/>
          <p:cNvSpPr>
            <a:spLocks noGrp="1"/>
          </p:cNvSpPr>
          <p:nvPr>
            <p:ph type="body" sz="quarter" idx="24"/>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a:p>
            <a:endParaRPr lang="zh-CN" altLang="en-US" dirty="0">
              <a:solidFill>
                <a:schemeClr val="tx1">
                  <a:lumMod val="85000"/>
                  <a:lumOff val="15000"/>
                </a:schemeClr>
              </a:solidFill>
              <a:sym typeface="+mn-lt"/>
            </a:endParaRPr>
          </a:p>
        </p:txBody>
      </p:sp>
    </p:spTree>
    <p:extLst>
      <p:ext uri="{BB962C8B-B14F-4D97-AF65-F5344CB8AC3E}">
        <p14:creationId xmlns:p14="http://schemas.microsoft.com/office/powerpoint/2010/main" val="4983214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r>
              <a:rPr lang="zh-CN" altLang="en-US" dirty="0">
                <a:latin typeface="+mn-lt"/>
                <a:sym typeface="+mn-lt"/>
              </a:rPr>
              <a:t>在这里输入你的标题</a:t>
            </a:r>
          </a:p>
        </p:txBody>
      </p:sp>
      <p:sp>
        <p:nvSpPr>
          <p:cNvPr id="12" name="文本占位符 11"/>
          <p:cNvSpPr>
            <a:spLocks noGrp="1"/>
          </p:cNvSpPr>
          <p:nvPr>
            <p:ph type="body" sz="quarter" idx="14"/>
          </p:nvPr>
        </p:nvSpPr>
        <p:spPr/>
        <p:txBody>
          <a:bodyPr/>
          <a:lstStyle/>
          <a:p>
            <a:r>
              <a:rPr lang="zh-CN" altLang="en-US" dirty="0">
                <a:latin typeface="+mn-lt"/>
                <a:sym typeface="+mn-lt"/>
              </a:rPr>
              <a:t>请输入小标题</a:t>
            </a:r>
          </a:p>
        </p:txBody>
      </p:sp>
      <p:sp>
        <p:nvSpPr>
          <p:cNvPr id="13" name="文本占位符 12"/>
          <p:cNvSpPr>
            <a:spLocks noGrp="1"/>
          </p:cNvSpPr>
          <p:nvPr>
            <p:ph type="body" sz="quarter" idx="15"/>
          </p:nvPr>
        </p:nvSpPr>
        <p:spPr/>
        <p:txBody>
          <a:bodyPr/>
          <a:lstStyle/>
          <a:p>
            <a:r>
              <a:rPr lang="zh-CN" altLang="en-US" dirty="0">
                <a:latin typeface="+mn-lt"/>
                <a:sym typeface="+mn-lt"/>
              </a:rPr>
              <a:t>请输入小标题</a:t>
            </a:r>
          </a:p>
          <a:p>
            <a:endParaRPr lang="zh-CN" altLang="en-US" dirty="0">
              <a:latin typeface="+mn-lt"/>
              <a:sym typeface="+mn-lt"/>
            </a:endParaRPr>
          </a:p>
        </p:txBody>
      </p:sp>
      <p:sp>
        <p:nvSpPr>
          <p:cNvPr id="14" name="文本占位符 13"/>
          <p:cNvSpPr>
            <a:spLocks noGrp="1"/>
          </p:cNvSpPr>
          <p:nvPr>
            <p:ph type="body" sz="quarter" idx="16"/>
          </p:nvPr>
        </p:nvSpPr>
        <p:spPr/>
        <p:txBody>
          <a:bodyPr/>
          <a:lstStyle/>
          <a:p>
            <a:r>
              <a:rPr lang="zh-CN" altLang="en-US" dirty="0">
                <a:latin typeface="+mn-lt"/>
                <a:sym typeface="+mn-lt"/>
              </a:rPr>
              <a:t>请输入小标题</a:t>
            </a:r>
          </a:p>
          <a:p>
            <a:endParaRPr lang="zh-CN" altLang="en-US" dirty="0">
              <a:latin typeface="+mn-lt"/>
              <a:sym typeface="+mn-lt"/>
            </a:endParaRPr>
          </a:p>
        </p:txBody>
      </p:sp>
      <p:sp>
        <p:nvSpPr>
          <p:cNvPr id="15" name="文本占位符 14"/>
          <p:cNvSpPr>
            <a:spLocks noGrp="1"/>
          </p:cNvSpPr>
          <p:nvPr>
            <p:ph type="body" sz="quarter" idx="17"/>
          </p:nvPr>
        </p:nvSpPr>
        <p:spPr/>
        <p:txBody>
          <a:bodyPr/>
          <a:lstStyle/>
          <a:p>
            <a:r>
              <a:rPr lang="zh-CN" altLang="en-US" dirty="0">
                <a:latin typeface="+mn-lt"/>
                <a:sym typeface="+mn-lt"/>
              </a:rPr>
              <a:t>请输入小标题</a:t>
            </a:r>
          </a:p>
          <a:p>
            <a:endParaRPr lang="zh-CN" altLang="en-US" dirty="0">
              <a:latin typeface="+mn-lt"/>
              <a:sym typeface="+mn-lt"/>
            </a:endParaRPr>
          </a:p>
        </p:txBody>
      </p:sp>
      <p:sp>
        <p:nvSpPr>
          <p:cNvPr id="16" name="文本占位符 15"/>
          <p:cNvSpPr>
            <a:spLocks noGrp="1"/>
          </p:cNvSpPr>
          <p:nvPr>
            <p:ph type="body" sz="quarter" idx="21"/>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请在这里输入你的正文内容，请在这里输入你的正文内容，请在这里输入你的正文内容，输入正文内容</a:t>
            </a:r>
          </a:p>
        </p:txBody>
      </p:sp>
      <p:sp>
        <p:nvSpPr>
          <p:cNvPr id="17" name="文本占位符 16"/>
          <p:cNvSpPr>
            <a:spLocks noGrp="1"/>
          </p:cNvSpPr>
          <p:nvPr>
            <p:ph type="body" sz="quarter" idx="25"/>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请在这里输入你的正文内容，请在这里输入你的正文内容，请在这里输入你的正文内容，输入正文内容</a:t>
            </a:r>
          </a:p>
        </p:txBody>
      </p:sp>
      <p:sp>
        <p:nvSpPr>
          <p:cNvPr id="18" name="文本占位符 17"/>
          <p:cNvSpPr>
            <a:spLocks noGrp="1"/>
          </p:cNvSpPr>
          <p:nvPr>
            <p:ph type="body" sz="quarter" idx="26"/>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请在这里输入你的正文内容，请在这里输入你的正文内容，请在这里输入你的正文内容，输入正文内容</a:t>
            </a:r>
          </a:p>
        </p:txBody>
      </p:sp>
      <p:sp>
        <p:nvSpPr>
          <p:cNvPr id="19" name="文本占位符 18"/>
          <p:cNvSpPr>
            <a:spLocks noGrp="1"/>
          </p:cNvSpPr>
          <p:nvPr>
            <p:ph type="body" sz="quarter" idx="27"/>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请在这里输入你的正文内容，请在这里输入你的正文内容，请在这里输入你的正文内容，输入正文内容</a:t>
            </a:r>
          </a:p>
        </p:txBody>
      </p:sp>
      <p:sp>
        <p:nvSpPr>
          <p:cNvPr id="20" name="KSO_Shape"/>
          <p:cNvSpPr/>
          <p:nvPr/>
        </p:nvSpPr>
        <p:spPr>
          <a:xfrm>
            <a:off x="1423409" y="2243145"/>
            <a:ext cx="684292" cy="553136"/>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阿里巴巴普惠体 R" panose="00020600040101010101" pitchFamily="18" charset="-122"/>
              <a:sym typeface="+mn-lt"/>
            </a:endParaRPr>
          </a:p>
        </p:txBody>
      </p:sp>
      <p:sp>
        <p:nvSpPr>
          <p:cNvPr id="21" name="KSO_Shape"/>
          <p:cNvSpPr/>
          <p:nvPr/>
        </p:nvSpPr>
        <p:spPr>
          <a:xfrm>
            <a:off x="4421111" y="2243561"/>
            <a:ext cx="341285" cy="56723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阿里巴巴普惠体 R" panose="00020600040101010101" pitchFamily="18" charset="-122"/>
              <a:sym typeface="+mn-lt"/>
            </a:endParaRPr>
          </a:p>
        </p:txBody>
      </p:sp>
      <p:sp>
        <p:nvSpPr>
          <p:cNvPr id="22" name="KSO_Shape"/>
          <p:cNvSpPr/>
          <p:nvPr/>
        </p:nvSpPr>
        <p:spPr>
          <a:xfrm>
            <a:off x="7266229" y="2285147"/>
            <a:ext cx="487515" cy="496620"/>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阿里巴巴普惠体 R" panose="00020600040101010101" pitchFamily="18" charset="-122"/>
              <a:sym typeface="+mn-lt"/>
            </a:endParaRPr>
          </a:p>
        </p:txBody>
      </p:sp>
      <p:sp>
        <p:nvSpPr>
          <p:cNvPr id="23" name="KSO_Shape"/>
          <p:cNvSpPr>
            <a:spLocks/>
          </p:cNvSpPr>
          <p:nvPr/>
        </p:nvSpPr>
        <p:spPr bwMode="auto">
          <a:xfrm>
            <a:off x="10019308" y="2299606"/>
            <a:ext cx="747069" cy="461938"/>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sym typeface="+mn-lt"/>
            </a:endParaRPr>
          </a:p>
        </p:txBody>
      </p:sp>
    </p:spTree>
    <p:extLst>
      <p:ext uri="{BB962C8B-B14F-4D97-AF65-F5344CB8AC3E}">
        <p14:creationId xmlns:p14="http://schemas.microsoft.com/office/powerpoint/2010/main" val="10865038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a:lstStyle/>
          <a:p>
            <a:r>
              <a:rPr lang="zh-CN" altLang="en-US" dirty="0">
                <a:latin typeface="+mn-lt"/>
                <a:sym typeface="+mn-lt"/>
              </a:rPr>
              <a:t>在这里输入你的标题</a:t>
            </a:r>
          </a:p>
        </p:txBody>
      </p:sp>
      <p:pic>
        <p:nvPicPr>
          <p:cNvPr id="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31102" r="31102"/>
          <a:stretch>
            <a:fillRect/>
          </a:stretch>
        </p:blipFill>
        <p:spPr/>
      </p:pic>
      <p:sp>
        <p:nvSpPr>
          <p:cNvPr id="15" name="文本占位符 14"/>
          <p:cNvSpPr>
            <a:spLocks noGrp="1"/>
          </p:cNvSpPr>
          <p:nvPr>
            <p:ph type="body" sz="quarter" idx="20"/>
          </p:nvPr>
        </p:nvSpPr>
        <p:spPr/>
        <p:txBody>
          <a:bodyPr/>
          <a:lstStyle/>
          <a:p>
            <a:r>
              <a:rPr lang="zh-CN" altLang="en-US" dirty="0">
                <a:latin typeface="+mn-lt"/>
                <a:sym typeface="+mn-lt"/>
              </a:rPr>
              <a:t>请输入你的小标题</a:t>
            </a:r>
          </a:p>
        </p:txBody>
      </p:sp>
      <p:sp>
        <p:nvSpPr>
          <p:cNvPr id="16" name="文本占位符 15"/>
          <p:cNvSpPr>
            <a:spLocks noGrp="1"/>
          </p:cNvSpPr>
          <p:nvPr>
            <p:ph type="body" sz="quarter" idx="21"/>
          </p:nvPr>
        </p:nvSpPr>
        <p:spPr>
          <a:xfrm>
            <a:off x="708772" y="2127638"/>
            <a:ext cx="3475857" cy="1072762"/>
          </a:xfrm>
        </p:spPr>
        <p:txBody>
          <a:bodyPr/>
          <a:lstStyle/>
          <a:p>
            <a:r>
              <a:rPr lang="zh-CN" altLang="en-US" dirty="0"/>
              <a:t>请在这里输入你的正文内容，请在这里输入你的正文内容，请在这里输入你的正文内容</a:t>
            </a:r>
          </a:p>
          <a:p>
            <a:endParaRPr lang="zh-CN" altLang="en-US" dirty="0"/>
          </a:p>
          <a:p>
            <a:endParaRPr lang="zh-CN" altLang="en-US" dirty="0"/>
          </a:p>
        </p:txBody>
      </p:sp>
      <p:sp>
        <p:nvSpPr>
          <p:cNvPr id="17" name="文本占位符 16"/>
          <p:cNvSpPr>
            <a:spLocks noGrp="1"/>
          </p:cNvSpPr>
          <p:nvPr>
            <p:ph type="body" sz="quarter" idx="26"/>
          </p:nvPr>
        </p:nvSpPr>
        <p:spPr/>
        <p:txBody>
          <a:bodyPr/>
          <a:lstStyle/>
          <a:p>
            <a:r>
              <a:rPr lang="zh-CN" altLang="en-US" dirty="0">
                <a:latin typeface="+mn-lt"/>
                <a:sym typeface="+mn-lt"/>
              </a:rPr>
              <a:t>请输入你的小标题</a:t>
            </a:r>
          </a:p>
        </p:txBody>
      </p:sp>
      <p:sp>
        <p:nvSpPr>
          <p:cNvPr id="18" name="文本占位符 17"/>
          <p:cNvSpPr>
            <a:spLocks noGrp="1"/>
          </p:cNvSpPr>
          <p:nvPr>
            <p:ph type="body" sz="quarter" idx="27"/>
          </p:nvPr>
        </p:nvSpPr>
        <p:spPr/>
        <p:txBody>
          <a:bodyPr/>
          <a:lstStyle/>
          <a:p>
            <a:r>
              <a:rPr lang="zh-CN" altLang="en-US" dirty="0"/>
              <a:t>请在这里输入你的正文内容，请在这里输入你的正文内容，请在这里输入你的正文内容</a:t>
            </a:r>
          </a:p>
        </p:txBody>
      </p:sp>
      <p:sp>
        <p:nvSpPr>
          <p:cNvPr id="19" name="文本占位符 18"/>
          <p:cNvSpPr>
            <a:spLocks noGrp="1"/>
          </p:cNvSpPr>
          <p:nvPr>
            <p:ph type="body" sz="quarter" idx="28"/>
          </p:nvPr>
        </p:nvSpPr>
        <p:spPr/>
        <p:txBody>
          <a:bodyPr/>
          <a:lstStyle/>
          <a:p>
            <a:r>
              <a:rPr lang="zh-CN" altLang="en-US" dirty="0">
                <a:latin typeface="+mn-lt"/>
                <a:sym typeface="+mn-lt"/>
              </a:rPr>
              <a:t>请输入你的小标题</a:t>
            </a:r>
          </a:p>
        </p:txBody>
      </p:sp>
      <p:sp>
        <p:nvSpPr>
          <p:cNvPr id="20" name="文本占位符 19"/>
          <p:cNvSpPr>
            <a:spLocks noGrp="1"/>
          </p:cNvSpPr>
          <p:nvPr>
            <p:ph type="body" sz="quarter" idx="29"/>
          </p:nvPr>
        </p:nvSpPr>
        <p:spPr/>
        <p:txBody>
          <a:bodyPr/>
          <a:lstStyle/>
          <a:p>
            <a:r>
              <a:rPr lang="zh-CN" altLang="en-US" dirty="0"/>
              <a:t>请在这里输入你的正文内容，请在这里输入你的正文内容，请在这里输入你的正文内容</a:t>
            </a:r>
          </a:p>
        </p:txBody>
      </p:sp>
      <p:sp>
        <p:nvSpPr>
          <p:cNvPr id="21" name="文本占位符 20"/>
          <p:cNvSpPr>
            <a:spLocks noGrp="1"/>
          </p:cNvSpPr>
          <p:nvPr>
            <p:ph type="body" sz="quarter" idx="30"/>
          </p:nvPr>
        </p:nvSpPr>
        <p:spPr/>
        <p:txBody>
          <a:bodyPr/>
          <a:lstStyle/>
          <a:p>
            <a:r>
              <a:rPr lang="zh-CN" altLang="en-US" dirty="0">
                <a:latin typeface="+mn-lt"/>
                <a:sym typeface="+mn-lt"/>
              </a:rPr>
              <a:t>请输入你的小标题</a:t>
            </a:r>
          </a:p>
        </p:txBody>
      </p:sp>
      <p:sp>
        <p:nvSpPr>
          <p:cNvPr id="22" name="文本占位符 21"/>
          <p:cNvSpPr>
            <a:spLocks noGrp="1"/>
          </p:cNvSpPr>
          <p:nvPr>
            <p:ph type="body" sz="quarter" idx="31"/>
          </p:nvPr>
        </p:nvSpPr>
        <p:spPr/>
        <p:txBody>
          <a:bodyPr/>
          <a:lstStyle/>
          <a:p>
            <a:r>
              <a:rPr lang="zh-CN" altLang="en-US" dirty="0"/>
              <a:t>请在这里输入你的正文内容，请在这里输入你的正文内容，请在这里输入你的正文内容</a:t>
            </a:r>
          </a:p>
        </p:txBody>
      </p:sp>
      <p:sp>
        <p:nvSpPr>
          <p:cNvPr id="23" name="文本占位符 22"/>
          <p:cNvSpPr>
            <a:spLocks noGrp="1"/>
          </p:cNvSpPr>
          <p:nvPr>
            <p:ph type="body" sz="quarter" idx="32"/>
          </p:nvPr>
        </p:nvSpPr>
        <p:spPr/>
        <p:txBody>
          <a:bodyPr/>
          <a:lstStyle/>
          <a:p>
            <a:r>
              <a:rPr lang="zh-CN" altLang="en-US" dirty="0">
                <a:latin typeface="+mn-lt"/>
                <a:sym typeface="+mn-lt"/>
              </a:rPr>
              <a:t>请输入你的小标题</a:t>
            </a:r>
          </a:p>
        </p:txBody>
      </p:sp>
      <p:sp>
        <p:nvSpPr>
          <p:cNvPr id="24" name="文本占位符 23"/>
          <p:cNvSpPr>
            <a:spLocks noGrp="1"/>
          </p:cNvSpPr>
          <p:nvPr>
            <p:ph type="body" sz="quarter" idx="33"/>
          </p:nvPr>
        </p:nvSpPr>
        <p:spPr/>
        <p:txBody>
          <a:bodyPr/>
          <a:lstStyle/>
          <a:p>
            <a:r>
              <a:rPr lang="zh-CN" altLang="en-US" dirty="0"/>
              <a:t>请在这里输入你的正文内容，请在这里输入你的正文内容，请在这里输入你的正文内容</a:t>
            </a:r>
          </a:p>
        </p:txBody>
      </p:sp>
      <p:sp>
        <p:nvSpPr>
          <p:cNvPr id="25" name="文本占位符 24"/>
          <p:cNvSpPr>
            <a:spLocks noGrp="1"/>
          </p:cNvSpPr>
          <p:nvPr>
            <p:ph type="body" sz="quarter" idx="34"/>
          </p:nvPr>
        </p:nvSpPr>
        <p:spPr/>
        <p:txBody>
          <a:bodyPr/>
          <a:lstStyle/>
          <a:p>
            <a:r>
              <a:rPr lang="zh-CN" altLang="en-US" dirty="0">
                <a:latin typeface="+mn-lt"/>
                <a:sym typeface="+mn-lt"/>
              </a:rPr>
              <a:t>请输入你的小标题</a:t>
            </a:r>
          </a:p>
        </p:txBody>
      </p:sp>
      <p:sp>
        <p:nvSpPr>
          <p:cNvPr id="26" name="文本占位符 25"/>
          <p:cNvSpPr>
            <a:spLocks noGrp="1"/>
          </p:cNvSpPr>
          <p:nvPr>
            <p:ph type="body" sz="quarter" idx="35"/>
          </p:nvPr>
        </p:nvSpPr>
        <p:spPr/>
        <p:txBody>
          <a:bodyPr/>
          <a:lstStyle/>
          <a:p>
            <a:r>
              <a:rPr lang="zh-CN" altLang="en-US" dirty="0"/>
              <a:t>请在这里输入你的正文内容，请在这里输入你的正文内容，请在这里输入你的正文内容</a:t>
            </a:r>
          </a:p>
        </p:txBody>
      </p:sp>
    </p:spTree>
    <p:extLst>
      <p:ext uri="{BB962C8B-B14F-4D97-AF65-F5344CB8AC3E}">
        <p14:creationId xmlns:p14="http://schemas.microsoft.com/office/powerpoint/2010/main" val="11617847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p:cNvSpPr>
            <a:spLocks noGrp="1"/>
          </p:cNvSpPr>
          <p:nvPr>
            <p:ph type="body" sz="quarter" idx="22"/>
          </p:nvPr>
        </p:nvSpPr>
        <p:spPr/>
        <p:txBody>
          <a:bodyPr/>
          <a:lstStyle/>
          <a:p>
            <a:r>
              <a:rPr lang="zh-CN" altLang="en-US" dirty="0"/>
              <a:t>输入你的关键内容</a:t>
            </a:r>
          </a:p>
        </p:txBody>
      </p:sp>
      <p:sp>
        <p:nvSpPr>
          <p:cNvPr id="16" name="标题 15"/>
          <p:cNvSpPr>
            <a:spLocks noGrp="1"/>
          </p:cNvSpPr>
          <p:nvPr>
            <p:ph type="title"/>
          </p:nvPr>
        </p:nvSpPr>
        <p:spPr/>
        <p:txBody>
          <a:bodyPr/>
          <a:lstStyle/>
          <a:p>
            <a:r>
              <a:rPr lang="zh-CN" altLang="en-US" dirty="0">
                <a:latin typeface="+mn-lt"/>
                <a:sym typeface="+mn-lt"/>
              </a:rPr>
              <a:t>在这里输入你的标题</a:t>
            </a:r>
          </a:p>
        </p:txBody>
      </p:sp>
      <p:sp>
        <p:nvSpPr>
          <p:cNvPr id="17" name="文本占位符 16"/>
          <p:cNvSpPr>
            <a:spLocks noGrp="1"/>
          </p:cNvSpPr>
          <p:nvPr>
            <p:ph type="body" sz="quarter" idx="20"/>
          </p:nvPr>
        </p:nvSpPr>
        <p:spPr/>
        <p:txBody>
          <a:bodyPr/>
          <a:lstStyle/>
          <a:p>
            <a:r>
              <a:rPr lang="zh-CN" altLang="en-US" dirty="0">
                <a:latin typeface="+mn-lt"/>
                <a:sym typeface="+mn-lt"/>
              </a:rPr>
              <a:t>关键词</a:t>
            </a:r>
          </a:p>
        </p:txBody>
      </p:sp>
      <p:sp>
        <p:nvSpPr>
          <p:cNvPr id="18" name="文本占位符 17"/>
          <p:cNvSpPr>
            <a:spLocks noGrp="1"/>
          </p:cNvSpPr>
          <p:nvPr>
            <p:ph type="body" sz="quarter" idx="21"/>
          </p:nvPr>
        </p:nvSpPr>
        <p:spPr/>
        <p:txBody>
          <a:bodyPr/>
          <a:lstStyle/>
          <a:p>
            <a:r>
              <a:rPr lang="zh-CN" altLang="en-US" dirty="0">
                <a:latin typeface="+mn-lt"/>
                <a:sym typeface="+mn-lt"/>
              </a:rPr>
              <a:t>关键词</a:t>
            </a:r>
          </a:p>
        </p:txBody>
      </p:sp>
      <p:sp>
        <p:nvSpPr>
          <p:cNvPr id="20" name="文本占位符 19"/>
          <p:cNvSpPr>
            <a:spLocks noGrp="1"/>
          </p:cNvSpPr>
          <p:nvPr>
            <p:ph type="body" sz="quarter" idx="23"/>
          </p:nvPr>
        </p:nvSpPr>
        <p:spPr/>
        <p:txBody>
          <a:bodyPr/>
          <a:lstStyle/>
          <a:p>
            <a:r>
              <a:rPr lang="zh-CN" altLang="en-US" dirty="0"/>
              <a:t>输入你的关键内容</a:t>
            </a:r>
          </a:p>
          <a:p>
            <a:endParaRPr lang="zh-CN" altLang="en-US" dirty="0"/>
          </a:p>
        </p:txBody>
      </p:sp>
      <p:sp>
        <p:nvSpPr>
          <p:cNvPr id="21" name="文本占位符 20"/>
          <p:cNvSpPr>
            <a:spLocks noGrp="1"/>
          </p:cNvSpPr>
          <p:nvPr>
            <p:ph type="body" sz="quarter" idx="24"/>
          </p:nvPr>
        </p:nvSpPr>
        <p:spPr/>
        <p:txBody>
          <a:bodyPr/>
          <a:lstStyle/>
          <a:p>
            <a:r>
              <a:rPr lang="zh-CN" altLang="en-US" dirty="0"/>
              <a:t>输入你的关键内容</a:t>
            </a:r>
          </a:p>
          <a:p>
            <a:endParaRPr lang="zh-CN" altLang="en-US" dirty="0"/>
          </a:p>
        </p:txBody>
      </p:sp>
      <p:sp>
        <p:nvSpPr>
          <p:cNvPr id="22" name="文本占位符 21"/>
          <p:cNvSpPr>
            <a:spLocks noGrp="1"/>
          </p:cNvSpPr>
          <p:nvPr>
            <p:ph type="body" sz="quarter" idx="25"/>
          </p:nvPr>
        </p:nvSpPr>
        <p:spPr/>
        <p:txBody>
          <a:bodyPr/>
          <a:lstStyle/>
          <a:p>
            <a:r>
              <a:rPr lang="zh-CN" altLang="en-US" dirty="0"/>
              <a:t>输入你的关键内容</a:t>
            </a:r>
          </a:p>
          <a:p>
            <a:endParaRPr lang="zh-CN" altLang="en-US" dirty="0"/>
          </a:p>
        </p:txBody>
      </p:sp>
      <p:sp>
        <p:nvSpPr>
          <p:cNvPr id="23" name="文本占位符 22"/>
          <p:cNvSpPr>
            <a:spLocks noGrp="1"/>
          </p:cNvSpPr>
          <p:nvPr>
            <p:ph type="body" sz="quarter" idx="26"/>
          </p:nvPr>
        </p:nvSpPr>
        <p:spPr/>
        <p:txBody>
          <a:bodyPr/>
          <a:lstStyle/>
          <a:p>
            <a:r>
              <a:rPr lang="zh-CN" altLang="en-US" dirty="0"/>
              <a:t>输入你的关键内容</a:t>
            </a:r>
          </a:p>
          <a:p>
            <a:endParaRPr lang="zh-CN" altLang="en-US" dirty="0"/>
          </a:p>
        </p:txBody>
      </p:sp>
      <p:sp>
        <p:nvSpPr>
          <p:cNvPr id="24" name="文本占位符 23"/>
          <p:cNvSpPr>
            <a:spLocks noGrp="1"/>
          </p:cNvSpPr>
          <p:nvPr>
            <p:ph type="body" sz="quarter" idx="27"/>
          </p:nvPr>
        </p:nvSpPr>
        <p:spPr/>
        <p:txBody>
          <a:bodyPr/>
          <a:lstStyle/>
          <a:p>
            <a:r>
              <a:rPr lang="zh-CN" altLang="en-US" dirty="0"/>
              <a:t>输入你的关键内容</a:t>
            </a:r>
          </a:p>
          <a:p>
            <a:endParaRPr lang="zh-CN" altLang="en-US" dirty="0"/>
          </a:p>
        </p:txBody>
      </p:sp>
      <p:sp>
        <p:nvSpPr>
          <p:cNvPr id="25" name="文本占位符 24"/>
          <p:cNvSpPr>
            <a:spLocks noGrp="1"/>
          </p:cNvSpPr>
          <p:nvPr>
            <p:ph type="body" sz="quarter" idx="28"/>
          </p:nvPr>
        </p:nvSpPr>
        <p:spPr/>
        <p:txBody>
          <a:bodyPr/>
          <a:lstStyle/>
          <a:p>
            <a:r>
              <a:rPr lang="zh-CN" altLang="en-US" dirty="0"/>
              <a:t>输入你的关键内容</a:t>
            </a:r>
          </a:p>
          <a:p>
            <a:endParaRPr lang="zh-CN" altLang="en-US" dirty="0"/>
          </a:p>
        </p:txBody>
      </p:sp>
      <p:sp>
        <p:nvSpPr>
          <p:cNvPr id="26" name="文本占位符 25"/>
          <p:cNvSpPr>
            <a:spLocks noGrp="1"/>
          </p:cNvSpPr>
          <p:nvPr>
            <p:ph type="body" sz="quarter" idx="29"/>
          </p:nvPr>
        </p:nvSpPr>
        <p:spPr/>
        <p:txBody>
          <a:bodyPr/>
          <a:lstStyle/>
          <a:p>
            <a:r>
              <a:rPr lang="zh-CN" altLang="en-US" dirty="0"/>
              <a:t>输入你的关键内容</a:t>
            </a:r>
          </a:p>
          <a:p>
            <a:endParaRPr lang="zh-CN" altLang="en-US" dirty="0"/>
          </a:p>
        </p:txBody>
      </p:sp>
      <p:sp>
        <p:nvSpPr>
          <p:cNvPr id="27" name="文本占位符 26"/>
          <p:cNvSpPr>
            <a:spLocks noGrp="1"/>
          </p:cNvSpPr>
          <p:nvPr>
            <p:ph type="body" sz="quarter" idx="30"/>
          </p:nvPr>
        </p:nvSpPr>
        <p:spPr/>
        <p:txBody>
          <a:bodyPr/>
          <a:lstStyle/>
          <a:p>
            <a:r>
              <a:rPr lang="zh-CN" altLang="en-US" dirty="0"/>
              <a:t>输入你的关键内容</a:t>
            </a:r>
          </a:p>
          <a:p>
            <a:endParaRPr lang="zh-CN" altLang="en-US" dirty="0"/>
          </a:p>
        </p:txBody>
      </p:sp>
      <p:sp>
        <p:nvSpPr>
          <p:cNvPr id="28" name="文本占位符 27"/>
          <p:cNvSpPr>
            <a:spLocks noGrp="1"/>
          </p:cNvSpPr>
          <p:nvPr>
            <p:ph type="body" sz="quarter" idx="31"/>
          </p:nvPr>
        </p:nvSpPr>
        <p:spPr/>
        <p:txBody>
          <a:bodyPr/>
          <a:lstStyle/>
          <a:p>
            <a:r>
              <a:rPr lang="zh-CN" altLang="en-US" dirty="0"/>
              <a:t>输入你的关键内容</a:t>
            </a:r>
          </a:p>
          <a:p>
            <a:endParaRPr lang="zh-CN" altLang="en-US" dirty="0"/>
          </a:p>
        </p:txBody>
      </p:sp>
    </p:spTree>
    <p:extLst>
      <p:ext uri="{BB962C8B-B14F-4D97-AF65-F5344CB8AC3E}">
        <p14:creationId xmlns:p14="http://schemas.microsoft.com/office/powerpoint/2010/main" val="12247422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p:txBody>
          <a:bodyPr/>
          <a:lstStyle/>
          <a:p>
            <a:r>
              <a:rPr lang="zh-CN" altLang="en-US" dirty="0">
                <a:latin typeface="+mn-lt"/>
                <a:sym typeface="+mn-lt"/>
              </a:rPr>
              <a:t>在这里输入你的标题</a:t>
            </a:r>
          </a:p>
        </p:txBody>
      </p:sp>
      <p:sp>
        <p:nvSpPr>
          <p:cNvPr id="16" name="文本占位符 15"/>
          <p:cNvSpPr>
            <a:spLocks noGrp="1"/>
          </p:cNvSpPr>
          <p:nvPr>
            <p:ph type="body" sz="quarter" idx="34"/>
          </p:nvPr>
        </p:nvSpPr>
        <p:spPr/>
        <p:txBody>
          <a:bodyPr/>
          <a:lstStyle/>
          <a:p>
            <a:r>
              <a:rPr lang="zh-CN" altLang="en-US" dirty="0">
                <a:latin typeface="+mn-lt"/>
                <a:sym typeface="+mn-lt"/>
              </a:rPr>
              <a:t>请输入你的小标题</a:t>
            </a:r>
          </a:p>
        </p:txBody>
      </p:sp>
      <p:sp>
        <p:nvSpPr>
          <p:cNvPr id="18" name="文本占位符 17"/>
          <p:cNvSpPr>
            <a:spLocks noGrp="1"/>
          </p:cNvSpPr>
          <p:nvPr>
            <p:ph type="body" sz="quarter" idx="36"/>
          </p:nvPr>
        </p:nvSpPr>
        <p:spPr/>
        <p:txBody>
          <a:bodyPr/>
          <a:lstStyle/>
          <a:p>
            <a:r>
              <a:rPr lang="zh-CN" altLang="en-US" dirty="0">
                <a:latin typeface="+mn-lt"/>
                <a:sym typeface="+mn-lt"/>
              </a:rPr>
              <a:t>请输入你的小标题</a:t>
            </a:r>
          </a:p>
        </p:txBody>
      </p:sp>
      <p:sp>
        <p:nvSpPr>
          <p:cNvPr id="20" name="文本占位符 19"/>
          <p:cNvSpPr>
            <a:spLocks noGrp="1"/>
          </p:cNvSpPr>
          <p:nvPr>
            <p:ph type="body" sz="quarter" idx="38"/>
          </p:nvPr>
        </p:nvSpPr>
        <p:spPr/>
        <p:txBody>
          <a:bodyPr/>
          <a:lstStyle/>
          <a:p>
            <a:r>
              <a:rPr lang="zh-CN" altLang="en-US" dirty="0">
                <a:latin typeface="+mn-lt"/>
                <a:sym typeface="+mn-lt"/>
              </a:rPr>
              <a:t>请输入你的小标题</a:t>
            </a:r>
          </a:p>
        </p:txBody>
      </p:sp>
      <p:graphicFrame>
        <p:nvGraphicFramePr>
          <p:cNvPr id="25" name="图表占位符 24"/>
          <p:cNvGraphicFramePr>
            <a:graphicFrameLocks noGrp="1"/>
          </p:cNvGraphicFramePr>
          <p:nvPr>
            <p:ph type="chart" sz="quarter" idx="40"/>
            <p:extLst>
              <p:ext uri="{D42A27DB-BD31-4B8C-83A1-F6EECF244321}">
                <p14:modId xmlns:p14="http://schemas.microsoft.com/office/powerpoint/2010/main" val="874843055"/>
              </p:ext>
            </p:extLst>
          </p:nvPr>
        </p:nvGraphicFramePr>
        <p:xfrm>
          <a:off x="550863" y="1487488"/>
          <a:ext cx="6473825" cy="4570412"/>
        </p:xfrm>
        <a:graphic>
          <a:graphicData uri="http://schemas.openxmlformats.org/drawingml/2006/chart">
            <c:chart xmlns:c="http://schemas.openxmlformats.org/drawingml/2006/chart" xmlns:r="http://schemas.openxmlformats.org/officeDocument/2006/relationships" r:id="rId2"/>
          </a:graphicData>
        </a:graphic>
      </p:graphicFrame>
      <p:sp>
        <p:nvSpPr>
          <p:cNvPr id="29" name="文本占位符 25"/>
          <p:cNvSpPr>
            <a:spLocks noGrp="1"/>
          </p:cNvSpPr>
          <p:nvPr>
            <p:ph type="body" sz="quarter" idx="35"/>
          </p:nvPr>
        </p:nvSpPr>
        <p:spPr/>
        <p:txBody>
          <a:bodyPr/>
          <a:lstStyle/>
          <a:p>
            <a:r>
              <a:rPr lang="zh-CN" altLang="en-US" dirty="0"/>
              <a:t>请在这里输入你的正文内容，请在这里输入你的正文内容，请在这里输入你的正文内容</a:t>
            </a:r>
          </a:p>
        </p:txBody>
      </p:sp>
      <p:sp>
        <p:nvSpPr>
          <p:cNvPr id="30" name="文本占位符 25"/>
          <p:cNvSpPr>
            <a:spLocks noGrp="1"/>
          </p:cNvSpPr>
          <p:nvPr>
            <p:ph type="body" sz="quarter" idx="37"/>
          </p:nvPr>
        </p:nvSpPr>
        <p:spPr/>
        <p:txBody>
          <a:bodyPr/>
          <a:lstStyle/>
          <a:p>
            <a:r>
              <a:rPr lang="zh-CN" altLang="en-US" dirty="0"/>
              <a:t>请在这里输入你的正文内容，请在这里输入你的正文内容，请在这里输入你的正文内容</a:t>
            </a:r>
          </a:p>
        </p:txBody>
      </p:sp>
      <p:sp>
        <p:nvSpPr>
          <p:cNvPr id="31" name="文本占位符 25"/>
          <p:cNvSpPr>
            <a:spLocks noGrp="1"/>
          </p:cNvSpPr>
          <p:nvPr>
            <p:ph type="body" sz="quarter" idx="39"/>
          </p:nvPr>
        </p:nvSpPr>
        <p:spPr/>
        <p:txBody>
          <a:bodyPr/>
          <a:lstStyle/>
          <a:p>
            <a:r>
              <a:rPr lang="zh-CN" altLang="en-US" dirty="0"/>
              <a:t>请在这里输入你的正文内容，请在这里输入你的正文内容，请在这里输入你的正文内容</a:t>
            </a:r>
          </a:p>
        </p:txBody>
      </p:sp>
    </p:spTree>
    <p:extLst>
      <p:ext uri="{BB962C8B-B14F-4D97-AF65-F5344CB8AC3E}">
        <p14:creationId xmlns:p14="http://schemas.microsoft.com/office/powerpoint/2010/main" val="21715886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8351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6527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79485" y="3244334"/>
            <a:ext cx="5460149" cy="1477328"/>
          </a:xfrm>
          <a:prstGeom prst="rect">
            <a:avLst/>
          </a:prstGeom>
        </p:spPr>
        <p:txBody>
          <a:bodyPr wrap="none">
            <a:spAutoFit/>
          </a:bodyPr>
          <a:lstStyle/>
          <a:p>
            <a:r>
              <a:rPr lang="zh-CN" altLang="en-US" dirty="0">
                <a:hlinkClick r:id="rId2"/>
              </a:rPr>
              <a:t>王牌</a:t>
            </a:r>
            <a:r>
              <a:rPr lang="en-US" altLang="zh-CN" dirty="0">
                <a:hlinkClick r:id="rId2"/>
              </a:rPr>
              <a:t>P</a:t>
            </a:r>
            <a:r>
              <a:rPr lang="zh-CN" altLang="en-US" dirty="0">
                <a:hlinkClick r:id="rId2"/>
              </a:rPr>
              <a:t>计</a:t>
            </a:r>
            <a:r>
              <a:rPr lang="zh-CN" altLang="en-US" dirty="0" smtClean="0">
                <a:hlinkClick r:id="rId2"/>
              </a:rPr>
              <a:t>划</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465283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sym typeface="+mn-lt"/>
              </a:rPr>
              <a:t>工作基本概况</a:t>
            </a:r>
          </a:p>
        </p:txBody>
      </p:sp>
      <p:sp>
        <p:nvSpPr>
          <p:cNvPr id="3" name="文本占位符 2"/>
          <p:cNvSpPr>
            <a:spLocks noGrp="1"/>
          </p:cNvSpPr>
          <p:nvPr>
            <p:ph type="body" sz="quarter" idx="11"/>
          </p:nvPr>
        </p:nvSpPr>
        <p:spPr/>
        <p:txBody>
          <a:bodyPr/>
          <a:lstStyle/>
          <a:p>
            <a:r>
              <a:rPr lang="zh-CN" altLang="en-US" dirty="0">
                <a:sym typeface="+mn-lt"/>
              </a:rPr>
              <a:t>存在问题分析</a:t>
            </a:r>
          </a:p>
          <a:p>
            <a:endParaRPr lang="zh-CN" altLang="en-US" dirty="0">
              <a:latin typeface="+mn-lt"/>
              <a:sym typeface="+mn-lt"/>
            </a:endParaRPr>
          </a:p>
        </p:txBody>
      </p:sp>
      <p:sp>
        <p:nvSpPr>
          <p:cNvPr id="4" name="文本占位符 3"/>
          <p:cNvSpPr>
            <a:spLocks noGrp="1"/>
          </p:cNvSpPr>
          <p:nvPr>
            <p:ph type="body" sz="quarter" idx="12"/>
          </p:nvPr>
        </p:nvSpPr>
        <p:spPr/>
        <p:txBody>
          <a:bodyPr/>
          <a:lstStyle/>
          <a:p>
            <a:r>
              <a:rPr lang="zh-CN" altLang="en-US" dirty="0">
                <a:sym typeface="+mn-lt"/>
              </a:rPr>
              <a:t>问题改正措施</a:t>
            </a:r>
          </a:p>
          <a:p>
            <a:endParaRPr lang="zh-CN" altLang="en-US" dirty="0">
              <a:latin typeface="+mn-lt"/>
              <a:sym typeface="+mn-lt"/>
            </a:endParaRPr>
          </a:p>
        </p:txBody>
      </p:sp>
      <p:sp>
        <p:nvSpPr>
          <p:cNvPr id="5" name="文本占位符 4"/>
          <p:cNvSpPr>
            <a:spLocks noGrp="1"/>
          </p:cNvSpPr>
          <p:nvPr>
            <p:ph type="body" sz="quarter" idx="13"/>
          </p:nvPr>
        </p:nvSpPr>
        <p:spPr/>
        <p:txBody>
          <a:bodyPr/>
          <a:lstStyle/>
          <a:p>
            <a:r>
              <a:rPr lang="zh-CN" altLang="en-US" dirty="0">
                <a:sym typeface="+mn-lt"/>
              </a:rPr>
              <a:t>明年工作展望</a:t>
            </a:r>
          </a:p>
          <a:p>
            <a:endParaRPr lang="zh-CN" altLang="en-US" dirty="0">
              <a:latin typeface="+mn-lt"/>
              <a:sym typeface="+mn-lt"/>
            </a:endParaRPr>
          </a:p>
        </p:txBody>
      </p:sp>
    </p:spTree>
    <p:extLst>
      <p:ext uri="{BB962C8B-B14F-4D97-AF65-F5344CB8AC3E}">
        <p14:creationId xmlns:p14="http://schemas.microsoft.com/office/powerpoint/2010/main" val="5107759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zh-CN" altLang="en-US" dirty="0">
                <a:sym typeface="+mn-lt"/>
              </a:rPr>
              <a:t>工作基本概况</a:t>
            </a:r>
          </a:p>
        </p:txBody>
      </p:sp>
    </p:spTree>
    <p:extLst>
      <p:ext uri="{BB962C8B-B14F-4D97-AF65-F5344CB8AC3E}">
        <p14:creationId xmlns:p14="http://schemas.microsoft.com/office/powerpoint/2010/main" val="7429913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9629" r="9629"/>
          <a:stretch>
            <a:fillRect/>
          </a:stretch>
        </p:blipFill>
        <p:spPr/>
      </p:pic>
      <p:sp>
        <p:nvSpPr>
          <p:cNvPr id="3" name="文本占位符 2"/>
          <p:cNvSpPr>
            <a:spLocks noGrp="1"/>
          </p:cNvSpPr>
          <p:nvPr>
            <p:ph type="body" sz="quarter" idx="11"/>
          </p:nvPr>
        </p:nvSpPr>
        <p:spPr/>
        <p:txBody>
          <a:bodyPr/>
          <a:lstStyle/>
          <a:p>
            <a:r>
              <a:rPr lang="zh-CN" altLang="en-US" dirty="0">
                <a:latin typeface="+mn-lt"/>
                <a:sym typeface="+mn-lt"/>
              </a:rPr>
              <a:t>请输入</a:t>
            </a:r>
            <a:endParaRPr lang="en-US" altLang="zh-CN" dirty="0">
              <a:latin typeface="+mn-lt"/>
              <a:sym typeface="+mn-lt"/>
            </a:endParaRPr>
          </a:p>
          <a:p>
            <a:r>
              <a:rPr lang="zh-CN" altLang="en-US" dirty="0">
                <a:latin typeface="+mn-lt"/>
                <a:sym typeface="+mn-lt"/>
              </a:rPr>
              <a:t>你的主标题</a:t>
            </a:r>
          </a:p>
        </p:txBody>
      </p:sp>
      <p:sp>
        <p:nvSpPr>
          <p:cNvPr id="4" name="文本占位符 3"/>
          <p:cNvSpPr>
            <a:spLocks noGrp="1"/>
          </p:cNvSpPr>
          <p:nvPr>
            <p:ph type="body" sz="quarter" idx="18"/>
          </p:nvPr>
        </p:nvSpPr>
        <p:spPr/>
        <p:txBody>
          <a:bodyPr/>
          <a:lstStyle/>
          <a:p>
            <a:r>
              <a:rPr lang="zh-CN" altLang="en-US" dirty="0">
                <a:sym typeface="+mn-lt"/>
              </a:rPr>
              <a:t>请在这里输入你的正文内容请在这里输入你的正文内容请在这里输入你的正文内容请在这里输入你的正文内容请在这里输入你的正文内容</a:t>
            </a:r>
          </a:p>
          <a:p>
            <a:endParaRPr lang="zh-CN" altLang="en-US" dirty="0">
              <a:sym typeface="+mn-lt"/>
            </a:endParaRPr>
          </a:p>
        </p:txBody>
      </p:sp>
    </p:spTree>
    <p:extLst>
      <p:ext uri="{BB962C8B-B14F-4D97-AF65-F5344CB8AC3E}">
        <p14:creationId xmlns:p14="http://schemas.microsoft.com/office/powerpoint/2010/main" val="10547322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D2474008-1306-49E9-94DB-82112E964C59}"/>
              </a:ext>
            </a:extLst>
          </p:cNvPr>
          <p:cNvSpPr>
            <a:spLocks noGrp="1"/>
          </p:cNvSpPr>
          <p:nvPr>
            <p:ph type="title"/>
          </p:nvPr>
        </p:nvSpPr>
        <p:spPr/>
        <p:txBody>
          <a:bodyPr/>
          <a:lstStyle/>
          <a:p>
            <a:r>
              <a:rPr lang="zh-CN" altLang="en-US" dirty="0">
                <a:latin typeface="+mn-lt"/>
                <a:sym typeface="+mn-lt"/>
              </a:rPr>
              <a:t>在这里输入你的标题</a:t>
            </a:r>
          </a:p>
        </p:txBody>
      </p:sp>
      <p:sp>
        <p:nvSpPr>
          <p:cNvPr id="13" name="文本框 12">
            <a:extLst>
              <a:ext uri="{FF2B5EF4-FFF2-40B4-BE49-F238E27FC236}">
                <a16:creationId xmlns:a16="http://schemas.microsoft.com/office/drawing/2014/main" xmlns="" id="{1568896F-1DBF-49F3-B913-3C19A264B0B5}"/>
              </a:ext>
            </a:extLst>
          </p:cNvPr>
          <p:cNvSpPr txBox="1"/>
          <p:nvPr/>
        </p:nvSpPr>
        <p:spPr>
          <a:xfrm>
            <a:off x="706069" y="2671350"/>
            <a:ext cx="3104610" cy="2122697"/>
          </a:xfrm>
          <a:prstGeom prst="rect">
            <a:avLst/>
          </a:prstGeom>
          <a:noFill/>
        </p:spPr>
        <p:txBody>
          <a:bodyPr wrap="square" rtlCol="0">
            <a:spAutoFit/>
          </a:bodyPr>
          <a:lstStyle/>
          <a:p>
            <a:pPr algn="just">
              <a:lnSpc>
                <a:spcPct val="150000"/>
              </a:lnSpc>
            </a:pP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请在这里输入你的正文内容请在这里输入你的正文内容请在这里输入你的正文内容请在这里输入你的正文内容请在这里输入你的正文内容</a:t>
            </a:r>
          </a:p>
        </p:txBody>
      </p:sp>
      <p:sp>
        <p:nvSpPr>
          <p:cNvPr id="14" name="文本框 13">
            <a:extLst>
              <a:ext uri="{FF2B5EF4-FFF2-40B4-BE49-F238E27FC236}">
                <a16:creationId xmlns:a16="http://schemas.microsoft.com/office/drawing/2014/main" xmlns="" id="{50FEDB1D-24B4-40CF-BA02-59A6AC091611}"/>
              </a:ext>
            </a:extLst>
          </p:cNvPr>
          <p:cNvSpPr txBox="1"/>
          <p:nvPr/>
        </p:nvSpPr>
        <p:spPr>
          <a:xfrm>
            <a:off x="748933" y="1854445"/>
            <a:ext cx="1771650" cy="461665"/>
          </a:xfrm>
          <a:prstGeom prst="rect">
            <a:avLst/>
          </a:prstGeom>
          <a:noFill/>
        </p:spPr>
        <p:txBody>
          <a:bodyPr wrap="square" rtlCol="0">
            <a:spAutoFit/>
          </a:bodyPr>
          <a:lstStyle/>
          <a:p>
            <a:r>
              <a:rPr lang="zh-CN" altLang="en-US" sz="2400" dirty="0">
                <a:solidFill>
                  <a:schemeClr val="tx2"/>
                </a:solidFill>
                <a:ea typeface="阿里巴巴普惠体 B" panose="00020600040101010101" pitchFamily="18" charset="-122"/>
                <a:sym typeface="+mn-lt"/>
              </a:rPr>
              <a:t>输入小标题</a:t>
            </a:r>
          </a:p>
        </p:txBody>
      </p:sp>
      <p:sp>
        <p:nvSpPr>
          <p:cNvPr id="15" name="文本框 14">
            <a:extLst>
              <a:ext uri="{FF2B5EF4-FFF2-40B4-BE49-F238E27FC236}">
                <a16:creationId xmlns:a16="http://schemas.microsoft.com/office/drawing/2014/main" xmlns="" id="{F722CE09-CE36-4F34-84A2-25D8214C053B}"/>
              </a:ext>
            </a:extLst>
          </p:cNvPr>
          <p:cNvSpPr txBox="1"/>
          <p:nvPr/>
        </p:nvSpPr>
        <p:spPr>
          <a:xfrm>
            <a:off x="4502500" y="2671350"/>
            <a:ext cx="3082271" cy="2169825"/>
          </a:xfrm>
          <a:prstGeom prst="rect">
            <a:avLst/>
          </a:prstGeom>
          <a:noFill/>
        </p:spPr>
        <p:txBody>
          <a:bodyPr wrap="square" rtlCol="0">
            <a:spAutoFit/>
          </a:bodyPr>
          <a:lstStyle/>
          <a:p>
            <a:pPr algn="just">
              <a:lnSpc>
                <a:spcPct val="150000"/>
              </a:lnSpc>
            </a:pP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请在这里输入你的正文内容请在这里输入你的正文内容请在这里输入你的正文内容请在这里输入你的正文内容请在这里输入你的正文内容</a:t>
            </a:r>
          </a:p>
        </p:txBody>
      </p:sp>
      <p:sp>
        <p:nvSpPr>
          <p:cNvPr id="16" name="文本框 15">
            <a:extLst>
              <a:ext uri="{FF2B5EF4-FFF2-40B4-BE49-F238E27FC236}">
                <a16:creationId xmlns:a16="http://schemas.microsoft.com/office/drawing/2014/main" xmlns="" id="{B74847B4-F594-4A90-A364-84B93EE9B8F2}"/>
              </a:ext>
            </a:extLst>
          </p:cNvPr>
          <p:cNvSpPr txBox="1"/>
          <p:nvPr/>
        </p:nvSpPr>
        <p:spPr>
          <a:xfrm>
            <a:off x="4509711" y="1854445"/>
            <a:ext cx="1771650" cy="461665"/>
          </a:xfrm>
          <a:prstGeom prst="rect">
            <a:avLst/>
          </a:prstGeom>
          <a:noFill/>
        </p:spPr>
        <p:txBody>
          <a:bodyPr wrap="square" rtlCol="0">
            <a:spAutoFit/>
          </a:bodyPr>
          <a:lstStyle/>
          <a:p>
            <a:r>
              <a:rPr lang="zh-CN" altLang="en-US" sz="2400" dirty="0">
                <a:solidFill>
                  <a:schemeClr val="tx2"/>
                </a:solidFill>
                <a:ea typeface="阿里巴巴普惠体 B" panose="00020600040101010101" pitchFamily="18" charset="-122"/>
                <a:sym typeface="+mn-lt"/>
              </a:rPr>
              <a:t>输入小标题</a:t>
            </a:r>
          </a:p>
        </p:txBody>
      </p:sp>
      <p:sp>
        <p:nvSpPr>
          <p:cNvPr id="17" name="文本框 16">
            <a:extLst>
              <a:ext uri="{FF2B5EF4-FFF2-40B4-BE49-F238E27FC236}">
                <a16:creationId xmlns:a16="http://schemas.microsoft.com/office/drawing/2014/main" xmlns="" id="{8A225503-AE71-44C1-AB96-E9921F363F59}"/>
              </a:ext>
            </a:extLst>
          </p:cNvPr>
          <p:cNvSpPr txBox="1"/>
          <p:nvPr/>
        </p:nvSpPr>
        <p:spPr>
          <a:xfrm>
            <a:off x="8309840" y="2632533"/>
            <a:ext cx="3007903" cy="2169825"/>
          </a:xfrm>
          <a:prstGeom prst="rect">
            <a:avLst/>
          </a:prstGeom>
          <a:noFill/>
        </p:spPr>
        <p:txBody>
          <a:bodyPr wrap="square" rtlCol="0">
            <a:spAutoFit/>
          </a:bodyPr>
          <a:lstStyle/>
          <a:p>
            <a:pPr algn="just">
              <a:lnSpc>
                <a:spcPct val="150000"/>
              </a:lnSpc>
            </a:pP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rPr>
              <a:t>请在这里输入你的正文内容请在这里输入你的正文内容请在这里输入你的正文内容请在这里输入你的正文内容请在这里输入你的正文内容</a:t>
            </a:r>
          </a:p>
        </p:txBody>
      </p:sp>
      <p:sp>
        <p:nvSpPr>
          <p:cNvPr id="18" name="文本框 17">
            <a:extLst>
              <a:ext uri="{FF2B5EF4-FFF2-40B4-BE49-F238E27FC236}">
                <a16:creationId xmlns:a16="http://schemas.microsoft.com/office/drawing/2014/main" xmlns="" id="{9711CE98-DCD5-4C5A-8104-14EDDD2C246E}"/>
              </a:ext>
            </a:extLst>
          </p:cNvPr>
          <p:cNvSpPr txBox="1"/>
          <p:nvPr/>
        </p:nvSpPr>
        <p:spPr>
          <a:xfrm>
            <a:off x="8324128" y="1854445"/>
            <a:ext cx="1771650" cy="461665"/>
          </a:xfrm>
          <a:prstGeom prst="rect">
            <a:avLst/>
          </a:prstGeom>
          <a:noFill/>
        </p:spPr>
        <p:txBody>
          <a:bodyPr wrap="square" rtlCol="0">
            <a:spAutoFit/>
          </a:bodyPr>
          <a:lstStyle/>
          <a:p>
            <a:r>
              <a:rPr lang="zh-CN" altLang="en-US" sz="2400" dirty="0">
                <a:solidFill>
                  <a:schemeClr val="tx2"/>
                </a:solidFill>
                <a:ea typeface="阿里巴巴普惠体 B" panose="00020600040101010101" pitchFamily="18" charset="-122"/>
                <a:sym typeface="+mn-lt"/>
              </a:rPr>
              <a:t>输入小标题</a:t>
            </a:r>
          </a:p>
        </p:txBody>
      </p:sp>
      <p:sp>
        <p:nvSpPr>
          <p:cNvPr id="19" name="矩形 18">
            <a:extLst>
              <a:ext uri="{FF2B5EF4-FFF2-40B4-BE49-F238E27FC236}">
                <a16:creationId xmlns:a16="http://schemas.microsoft.com/office/drawing/2014/main" xmlns="" id="{0CD8F458-0266-4824-A8D4-57C88942CEEB}"/>
              </a:ext>
            </a:extLst>
          </p:cNvPr>
          <p:cNvSpPr/>
          <p:nvPr/>
        </p:nvSpPr>
        <p:spPr>
          <a:xfrm>
            <a:off x="554717" y="1685925"/>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sym typeface="+mn-lt"/>
            </a:endParaRPr>
          </a:p>
        </p:txBody>
      </p:sp>
      <p:cxnSp>
        <p:nvCxnSpPr>
          <p:cNvPr id="20" name="直接连接符 19">
            <a:extLst>
              <a:ext uri="{FF2B5EF4-FFF2-40B4-BE49-F238E27FC236}">
                <a16:creationId xmlns:a16="http://schemas.microsoft.com/office/drawing/2014/main" xmlns="" id="{A7F468A2-AE36-4F6C-8C87-37BDF4377DA6}"/>
              </a:ext>
            </a:extLst>
          </p:cNvPr>
          <p:cNvCxnSpPr/>
          <p:nvPr/>
        </p:nvCxnSpPr>
        <p:spPr>
          <a:xfrm>
            <a:off x="810305" y="2437131"/>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28DE0F5B-A8F7-418D-8DA5-13E487523257}"/>
              </a:ext>
            </a:extLst>
          </p:cNvPr>
          <p:cNvSpPr/>
          <p:nvPr/>
        </p:nvSpPr>
        <p:spPr>
          <a:xfrm>
            <a:off x="4337075" y="1685925"/>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sym typeface="+mn-lt"/>
            </a:endParaRPr>
          </a:p>
        </p:txBody>
      </p:sp>
      <p:cxnSp>
        <p:nvCxnSpPr>
          <p:cNvPr id="22" name="直接连接符 21">
            <a:extLst>
              <a:ext uri="{FF2B5EF4-FFF2-40B4-BE49-F238E27FC236}">
                <a16:creationId xmlns:a16="http://schemas.microsoft.com/office/drawing/2014/main" xmlns="" id="{D3DB3F54-DD6F-4C68-A229-696F983920AE}"/>
              </a:ext>
            </a:extLst>
          </p:cNvPr>
          <p:cNvCxnSpPr/>
          <p:nvPr/>
        </p:nvCxnSpPr>
        <p:spPr>
          <a:xfrm>
            <a:off x="4592663" y="2437131"/>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BFB589AF-8280-4C53-BF91-CF348C9464BF}"/>
              </a:ext>
            </a:extLst>
          </p:cNvPr>
          <p:cNvSpPr/>
          <p:nvPr/>
        </p:nvSpPr>
        <p:spPr>
          <a:xfrm>
            <a:off x="8119433" y="1685924"/>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sym typeface="+mn-lt"/>
            </a:endParaRPr>
          </a:p>
        </p:txBody>
      </p:sp>
      <p:cxnSp>
        <p:nvCxnSpPr>
          <p:cNvPr id="24" name="直接连接符 23">
            <a:extLst>
              <a:ext uri="{FF2B5EF4-FFF2-40B4-BE49-F238E27FC236}">
                <a16:creationId xmlns:a16="http://schemas.microsoft.com/office/drawing/2014/main" xmlns="" id="{48B4B02A-4564-4214-ABDE-BCA687D7C7FA}"/>
              </a:ext>
            </a:extLst>
          </p:cNvPr>
          <p:cNvCxnSpPr/>
          <p:nvPr/>
        </p:nvCxnSpPr>
        <p:spPr>
          <a:xfrm>
            <a:off x="8375021" y="2437130"/>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9" name="图形 28">
            <a:extLst>
              <a:ext uri="{FF2B5EF4-FFF2-40B4-BE49-F238E27FC236}">
                <a16:creationId xmlns:a16="http://schemas.microsoft.com/office/drawing/2014/main" xmlns="" id="{F6798009-15EE-451A-B6C1-FC4A6B8F0AC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377070" y="5172075"/>
            <a:ext cx="545501" cy="545501"/>
          </a:xfrm>
          <a:prstGeom prst="rect">
            <a:avLst/>
          </a:prstGeom>
        </p:spPr>
      </p:pic>
      <p:pic>
        <p:nvPicPr>
          <p:cNvPr id="31" name="图形 30">
            <a:extLst>
              <a:ext uri="{FF2B5EF4-FFF2-40B4-BE49-F238E27FC236}">
                <a16:creationId xmlns:a16="http://schemas.microsoft.com/office/drawing/2014/main" xmlns="" id="{914AD59C-1558-41D9-B510-201C0A8E391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901091" y="5118781"/>
            <a:ext cx="664255" cy="664255"/>
          </a:xfrm>
          <a:prstGeom prst="rect">
            <a:avLst/>
          </a:prstGeom>
        </p:spPr>
      </p:pic>
      <p:pic>
        <p:nvPicPr>
          <p:cNvPr id="33" name="图形 32">
            <a:extLst>
              <a:ext uri="{FF2B5EF4-FFF2-40B4-BE49-F238E27FC236}">
                <a16:creationId xmlns:a16="http://schemas.microsoft.com/office/drawing/2014/main" xmlns="" id="{EDF4AD40-FAFD-4D8A-AC00-5AAFDB1B140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237770" y="5194142"/>
            <a:ext cx="486923" cy="486923"/>
          </a:xfrm>
          <a:prstGeom prst="rect">
            <a:avLst/>
          </a:prstGeom>
        </p:spPr>
      </p:pic>
    </p:spTree>
    <p:extLst>
      <p:ext uri="{BB962C8B-B14F-4D97-AF65-F5344CB8AC3E}">
        <p14:creationId xmlns:p14="http://schemas.microsoft.com/office/powerpoint/2010/main" val="26624830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xmlns="" id="{ADBB21E8-EDD7-4AD4-A754-D3DEE8F8AFBF}"/>
              </a:ext>
            </a:extLst>
          </p:cNvPr>
          <p:cNvSpPr>
            <a:spLocks noGrp="1"/>
          </p:cNvSpPr>
          <p:nvPr>
            <p:ph type="title"/>
          </p:nvPr>
        </p:nvSpPr>
        <p:spPr/>
        <p:txBody>
          <a:bodyPr/>
          <a:lstStyle/>
          <a:p>
            <a:r>
              <a:rPr lang="zh-CN" altLang="en-US" dirty="0">
                <a:latin typeface="+mn-lt"/>
                <a:sym typeface="+mn-lt"/>
              </a:rPr>
              <a:t>在这里输入你的标题</a:t>
            </a:r>
          </a:p>
        </p:txBody>
      </p:sp>
      <p:pic>
        <p:nvPicPr>
          <p:cNvPr id="15" name="图片 14">
            <a:extLst>
              <a:ext uri="{FF2B5EF4-FFF2-40B4-BE49-F238E27FC236}">
                <a16:creationId xmlns:a16="http://schemas.microsoft.com/office/drawing/2014/main" xmlns="" id="{BB7E3C3E-5A30-4663-9201-DE22FE9ABAA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16" r="12600"/>
          <a:stretch/>
        </p:blipFill>
        <p:spPr>
          <a:xfrm>
            <a:off x="781050" y="1756569"/>
            <a:ext cx="4142146" cy="4142146"/>
          </a:xfrm>
          <a:prstGeom prst="ellipse">
            <a:avLst/>
          </a:prstGeom>
          <a:effectLst>
            <a:outerShdw blurRad="76200" dist="25400" dir="2700000" algn="tl" rotWithShape="0">
              <a:prstClr val="black">
                <a:alpha val="30000"/>
              </a:prstClr>
            </a:outerShdw>
          </a:effectLst>
        </p:spPr>
      </p:pic>
      <p:grpSp>
        <p:nvGrpSpPr>
          <p:cNvPr id="16" name="组合 15">
            <a:extLst>
              <a:ext uri="{FF2B5EF4-FFF2-40B4-BE49-F238E27FC236}">
                <a16:creationId xmlns:a16="http://schemas.microsoft.com/office/drawing/2014/main" xmlns="" id="{F43A3CF9-F56C-460C-8E7A-D18DA1376CA2}"/>
              </a:ext>
            </a:extLst>
          </p:cNvPr>
          <p:cNvGrpSpPr/>
          <p:nvPr/>
        </p:nvGrpSpPr>
        <p:grpSpPr>
          <a:xfrm>
            <a:off x="5514051" y="2512695"/>
            <a:ext cx="5510660" cy="2650419"/>
            <a:chOff x="5995540" y="1600200"/>
            <a:chExt cx="5510660" cy="2650419"/>
          </a:xfrm>
        </p:grpSpPr>
        <p:sp>
          <p:nvSpPr>
            <p:cNvPr id="17" name="文本框 16">
              <a:extLst>
                <a:ext uri="{FF2B5EF4-FFF2-40B4-BE49-F238E27FC236}">
                  <a16:creationId xmlns:a16="http://schemas.microsoft.com/office/drawing/2014/main" xmlns="" id="{A9670CAC-CCD4-4901-BB64-B92206D4475E}"/>
                </a:ext>
              </a:extLst>
            </p:cNvPr>
            <p:cNvSpPr txBox="1"/>
            <p:nvPr/>
          </p:nvSpPr>
          <p:spPr>
            <a:xfrm>
              <a:off x="6013174" y="1600200"/>
              <a:ext cx="2069266" cy="461665"/>
            </a:xfrm>
            <a:prstGeom prst="rect">
              <a:avLst/>
            </a:prstGeom>
            <a:noFill/>
          </p:spPr>
          <p:txBody>
            <a:bodyPr wrap="square" rtlCol="0">
              <a:spAutoFit/>
            </a:bodyPr>
            <a:lstStyle/>
            <a:p>
              <a:r>
                <a:rPr lang="en-US" altLang="zh-CN" sz="2400" b="1" spc="500" dirty="0">
                  <a:solidFill>
                    <a:schemeClr val="tx1">
                      <a:lumMod val="75000"/>
                      <a:lumOff val="25000"/>
                    </a:schemeClr>
                  </a:solidFill>
                  <a:ea typeface="阿里巴巴普惠体 B" panose="00020600040101010101" pitchFamily="18" charset="-122"/>
                  <a:sym typeface="+mn-lt"/>
                </a:rPr>
                <a:t>@</a:t>
              </a:r>
              <a:r>
                <a:rPr lang="zh-CN" altLang="en-US" sz="2400" b="1" spc="500" dirty="0">
                  <a:solidFill>
                    <a:schemeClr val="tx1">
                      <a:lumMod val="75000"/>
                      <a:lumOff val="25000"/>
                    </a:schemeClr>
                  </a:solidFill>
                  <a:ea typeface="阿里巴巴普惠体 B" panose="00020600040101010101" pitchFamily="18" charset="-122"/>
                  <a:sym typeface="+mn-lt"/>
                </a:rPr>
                <a:t>你的名字</a:t>
              </a:r>
            </a:p>
          </p:txBody>
        </p:sp>
        <p:cxnSp>
          <p:nvCxnSpPr>
            <p:cNvPr id="18" name="直接连接符 17">
              <a:extLst>
                <a:ext uri="{FF2B5EF4-FFF2-40B4-BE49-F238E27FC236}">
                  <a16:creationId xmlns:a16="http://schemas.microsoft.com/office/drawing/2014/main" xmlns="" id="{AA59758D-95F2-439A-A336-E0EF7AA68E5C}"/>
                </a:ext>
              </a:extLst>
            </p:cNvPr>
            <p:cNvCxnSpPr/>
            <p:nvPr/>
          </p:nvCxnSpPr>
          <p:spPr>
            <a:xfrm>
              <a:off x="6098394" y="2179320"/>
              <a:ext cx="505968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6E9243FB-B7A2-468A-BE41-193AF1E76DDE}"/>
                </a:ext>
              </a:extLst>
            </p:cNvPr>
            <p:cNvSpPr txBox="1"/>
            <p:nvPr/>
          </p:nvSpPr>
          <p:spPr>
            <a:xfrm>
              <a:off x="5995540" y="2231797"/>
              <a:ext cx="5510660" cy="2018822"/>
            </a:xfrm>
            <a:prstGeom prst="rect">
              <a:avLst/>
            </a:prstGeom>
            <a:noFill/>
          </p:spPr>
          <p:txBody>
            <a:bodyPr wrap="square" rtlCol="0">
              <a:spAutoFit/>
            </a:bodyPr>
            <a:lstStyle/>
            <a:p>
              <a:pPr marL="285750" indent="-285750">
                <a:lnSpc>
                  <a:spcPct val="180000"/>
                </a:lnSpc>
                <a:buFont typeface="Arial" panose="020B0604020202020204" pitchFamily="34" charset="0"/>
                <a:buChar char="•"/>
              </a:pPr>
              <a:r>
                <a:rPr lang="zh-CN" altLang="en-US" dirty="0">
                  <a:solidFill>
                    <a:schemeClr val="tx1">
                      <a:lumMod val="75000"/>
                      <a:lumOff val="25000"/>
                    </a:schemeClr>
                  </a:solidFill>
                  <a:ea typeface="阿里巴巴普惠体 R" panose="00020600040101010101" pitchFamily="18" charset="-122"/>
                  <a:sym typeface="+mn-lt"/>
                </a:rPr>
                <a:t>请在这里输入你的正文信息介绍内容</a:t>
              </a:r>
              <a:endParaRPr lang="en-US" altLang="zh-CN" dirty="0">
                <a:solidFill>
                  <a:schemeClr val="tx1">
                    <a:lumMod val="75000"/>
                    <a:lumOff val="25000"/>
                  </a:schemeClr>
                </a:solidFill>
                <a:ea typeface="阿里巴巴普惠体 R" panose="00020600040101010101" pitchFamily="18" charset="-122"/>
                <a:sym typeface="+mn-lt"/>
              </a:endParaRPr>
            </a:p>
            <a:p>
              <a:pPr marL="285750" indent="-285750">
                <a:lnSpc>
                  <a:spcPct val="180000"/>
                </a:lnSpc>
                <a:buFont typeface="Arial" panose="020B0604020202020204" pitchFamily="34" charset="0"/>
                <a:buChar char="•"/>
              </a:pPr>
              <a:r>
                <a:rPr lang="zh-CN" altLang="en-US" dirty="0">
                  <a:solidFill>
                    <a:schemeClr val="tx1">
                      <a:lumMod val="75000"/>
                      <a:lumOff val="25000"/>
                    </a:schemeClr>
                  </a:solidFill>
                  <a:ea typeface="阿里巴巴普惠体 R" panose="00020600040101010101" pitchFamily="18" charset="-122"/>
                  <a:sym typeface="+mn-lt"/>
                </a:rPr>
                <a:t>请在这里输入你的正文信息介绍内容</a:t>
              </a:r>
              <a:endParaRPr lang="en-US" altLang="zh-CN" dirty="0">
                <a:solidFill>
                  <a:schemeClr val="tx1">
                    <a:lumMod val="75000"/>
                    <a:lumOff val="25000"/>
                  </a:schemeClr>
                </a:solidFill>
                <a:ea typeface="阿里巴巴普惠体 R" panose="00020600040101010101" pitchFamily="18" charset="-122"/>
                <a:sym typeface="+mn-lt"/>
              </a:endParaRPr>
            </a:p>
            <a:p>
              <a:pPr marL="285750" indent="-285750">
                <a:lnSpc>
                  <a:spcPct val="180000"/>
                </a:lnSpc>
                <a:buFont typeface="Arial" panose="020B0604020202020204" pitchFamily="34" charset="0"/>
                <a:buChar char="•"/>
              </a:pPr>
              <a:r>
                <a:rPr lang="zh-CN" altLang="en-US" dirty="0">
                  <a:solidFill>
                    <a:schemeClr val="tx1">
                      <a:lumMod val="75000"/>
                      <a:lumOff val="25000"/>
                    </a:schemeClr>
                  </a:solidFill>
                  <a:ea typeface="阿里巴巴普惠体 R" panose="00020600040101010101" pitchFamily="18" charset="-122"/>
                  <a:sym typeface="+mn-lt"/>
                </a:rPr>
                <a:t>请在这里输入你的正文信息介绍内容</a:t>
              </a:r>
              <a:endParaRPr lang="en-US" altLang="zh-CN" dirty="0">
                <a:solidFill>
                  <a:schemeClr val="tx1">
                    <a:lumMod val="75000"/>
                    <a:lumOff val="25000"/>
                  </a:schemeClr>
                </a:solidFill>
                <a:ea typeface="阿里巴巴普惠体 R" panose="00020600040101010101" pitchFamily="18" charset="-122"/>
                <a:sym typeface="+mn-lt"/>
              </a:endParaRPr>
            </a:p>
            <a:p>
              <a:pPr marL="285750" indent="-285750">
                <a:lnSpc>
                  <a:spcPct val="180000"/>
                </a:lnSpc>
                <a:buFont typeface="Arial" panose="020B0604020202020204" pitchFamily="34" charset="0"/>
                <a:buChar char="•"/>
              </a:pPr>
              <a:r>
                <a:rPr lang="zh-CN" altLang="en-US" dirty="0">
                  <a:solidFill>
                    <a:schemeClr val="tx1">
                      <a:lumMod val="75000"/>
                      <a:lumOff val="25000"/>
                    </a:schemeClr>
                  </a:solidFill>
                  <a:ea typeface="阿里巴巴普惠体 R" panose="00020600040101010101" pitchFamily="18" charset="-122"/>
                  <a:sym typeface="+mn-lt"/>
                </a:rPr>
                <a:t>请在这里输入你的正文信息介绍内容</a:t>
              </a:r>
              <a:endParaRPr lang="en-US" altLang="zh-CN" dirty="0">
                <a:solidFill>
                  <a:schemeClr val="tx1">
                    <a:lumMod val="75000"/>
                    <a:lumOff val="25000"/>
                  </a:schemeClr>
                </a:solidFill>
                <a:ea typeface="阿里巴巴普惠体 R" panose="00020600040101010101" pitchFamily="18" charset="-122"/>
                <a:sym typeface="+mn-lt"/>
              </a:endParaRPr>
            </a:p>
          </p:txBody>
        </p:sp>
        <p:sp>
          <p:nvSpPr>
            <p:cNvPr id="20" name="矩形 19">
              <a:extLst>
                <a:ext uri="{FF2B5EF4-FFF2-40B4-BE49-F238E27FC236}">
                  <a16:creationId xmlns:a16="http://schemas.microsoft.com/office/drawing/2014/main" xmlns="" id="{E34FDB70-3689-4948-9E05-3E563755A2CD}"/>
                </a:ext>
              </a:extLst>
            </p:cNvPr>
            <p:cNvSpPr/>
            <p:nvPr/>
          </p:nvSpPr>
          <p:spPr>
            <a:xfrm>
              <a:off x="8003925" y="1790838"/>
              <a:ext cx="763838" cy="1770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ea typeface="阿里巴巴普惠体 R" panose="00020600040101010101" pitchFamily="18" charset="-122"/>
                  <a:sym typeface="+mn-lt"/>
                </a:rPr>
                <a:t>LAO QIN</a:t>
              </a:r>
              <a:endParaRPr lang="zh-CN" altLang="en-US" sz="1100" dirty="0">
                <a:ea typeface="阿里巴巴普惠体 R" panose="00020600040101010101" pitchFamily="18" charset="-122"/>
                <a:sym typeface="+mn-lt"/>
              </a:endParaRPr>
            </a:p>
          </p:txBody>
        </p:sp>
      </p:grpSp>
    </p:spTree>
    <p:extLst>
      <p:ext uri="{BB962C8B-B14F-4D97-AF65-F5344CB8AC3E}">
        <p14:creationId xmlns:p14="http://schemas.microsoft.com/office/powerpoint/2010/main" val="343339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lstStyle/>
          <a:p>
            <a:r>
              <a:rPr lang="zh-CN" altLang="en-US" dirty="0">
                <a:latin typeface="+mn-lt"/>
                <a:sym typeface="+mn-lt"/>
              </a:rPr>
              <a:t>在这里输入你的标题</a:t>
            </a: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rcRect/>
          <a:stretch/>
        </p:blipFill>
        <p:spPr>
          <a:xfrm>
            <a:off x="518141" y="1684524"/>
            <a:ext cx="1809498" cy="1803642"/>
          </a:xfrm>
          <a:prstGeom prst="ellipse">
            <a:avLst/>
          </a:prstGeom>
          <a:effectLst>
            <a:outerShdw blurRad="50800" dist="38100" dir="5400000" algn="t" rotWithShape="0">
              <a:prstClr val="black">
                <a:alpha val="30000"/>
              </a:prstClr>
            </a:outerShdw>
          </a:effectLst>
        </p:spPr>
      </p:pic>
      <p:pic>
        <p:nvPicPr>
          <p:cNvPr id="21" name="图片 20"/>
          <p:cNvPicPr>
            <a:picLocks noChangeAspect="1"/>
          </p:cNvPicPr>
          <p:nvPr/>
        </p:nvPicPr>
        <p:blipFill>
          <a:blip r:embed="rId3">
            <a:extLst>
              <a:ext uri="{28A0092B-C50C-407E-A947-70E740481C1C}">
                <a14:useLocalDpi xmlns:a14="http://schemas.microsoft.com/office/drawing/2010/main" val="0"/>
              </a:ext>
            </a:extLst>
          </a:blip>
          <a:srcRect/>
          <a:stretch/>
        </p:blipFill>
        <p:spPr>
          <a:xfrm>
            <a:off x="2918773" y="1657426"/>
            <a:ext cx="1809498" cy="1802617"/>
          </a:xfrm>
          <a:prstGeom prst="ellipse">
            <a:avLst/>
          </a:prstGeom>
          <a:effectLst>
            <a:outerShdw blurRad="50800" dist="38100" dir="5400000" algn="t" rotWithShape="0">
              <a:prstClr val="black">
                <a:alpha val="30000"/>
              </a:prstClr>
            </a:outerShdw>
          </a:effectLst>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rcRect/>
          <a:stretch/>
        </p:blipFill>
        <p:spPr>
          <a:xfrm>
            <a:off x="5167536" y="1656871"/>
            <a:ext cx="1803591" cy="1810749"/>
          </a:xfrm>
          <a:prstGeom prst="ellipse">
            <a:avLst/>
          </a:prstGeom>
          <a:effectLst>
            <a:outerShdw blurRad="50800" dist="38100" dir="5400000" algn="t" rotWithShape="0">
              <a:prstClr val="black">
                <a:alpha val="30000"/>
              </a:prstClr>
            </a:outerShdw>
          </a:effectLst>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410393" y="1628778"/>
            <a:ext cx="1841727" cy="1841727"/>
          </a:xfrm>
          <a:prstGeom prst="ellipse">
            <a:avLst/>
          </a:prstGeom>
          <a:effectLst>
            <a:outerShdw blurRad="50800" dist="38100" dir="5400000" algn="t" rotWithShape="0">
              <a:prstClr val="black">
                <a:alpha val="30000"/>
              </a:prstClr>
            </a:outerShdw>
          </a:effectLst>
        </p:spPr>
      </p:pic>
      <p:sp>
        <p:nvSpPr>
          <p:cNvPr id="25" name="文本框 24"/>
          <p:cNvSpPr txBox="1"/>
          <p:nvPr/>
        </p:nvSpPr>
        <p:spPr>
          <a:xfrm>
            <a:off x="898238" y="3649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阿里巴巴普惠体 B" panose="00020600040101010101" pitchFamily="18" charset="-122"/>
                <a:sym typeface="+mn-lt"/>
              </a:rPr>
              <a:t>输入名字</a:t>
            </a:r>
          </a:p>
        </p:txBody>
      </p:sp>
      <p:sp>
        <p:nvSpPr>
          <p:cNvPr id="26" name="文本框 25"/>
          <p:cNvSpPr txBox="1"/>
          <p:nvPr/>
        </p:nvSpPr>
        <p:spPr>
          <a:xfrm>
            <a:off x="3268266" y="3649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阿里巴巴普惠体 B" panose="00020600040101010101" pitchFamily="18" charset="-122"/>
                <a:sym typeface="+mn-lt"/>
              </a:rPr>
              <a:t>输入名字</a:t>
            </a:r>
          </a:p>
        </p:txBody>
      </p:sp>
      <p:sp>
        <p:nvSpPr>
          <p:cNvPr id="27" name="文本框 26"/>
          <p:cNvSpPr txBox="1"/>
          <p:nvPr/>
        </p:nvSpPr>
        <p:spPr>
          <a:xfrm>
            <a:off x="5507550" y="3653759"/>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阿里巴巴普惠体 B" panose="00020600040101010101" pitchFamily="18" charset="-122"/>
                <a:sym typeface="+mn-lt"/>
              </a:rPr>
              <a:t>输入名字</a:t>
            </a:r>
          </a:p>
        </p:txBody>
      </p:sp>
      <p:sp>
        <p:nvSpPr>
          <p:cNvPr id="28" name="文本框 27"/>
          <p:cNvSpPr txBox="1"/>
          <p:nvPr/>
        </p:nvSpPr>
        <p:spPr>
          <a:xfrm>
            <a:off x="7746834" y="3649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阿里巴巴普惠体 B" panose="00020600040101010101" pitchFamily="18" charset="-122"/>
                <a:sym typeface="+mn-lt"/>
              </a:rPr>
              <a:t>输入名字</a:t>
            </a:r>
          </a:p>
        </p:txBody>
      </p:sp>
      <p:sp>
        <p:nvSpPr>
          <p:cNvPr id="30" name="矩形 29"/>
          <p:cNvSpPr/>
          <p:nvPr/>
        </p:nvSpPr>
        <p:spPr>
          <a:xfrm>
            <a:off x="418480" y="4069193"/>
            <a:ext cx="2066612" cy="1997919"/>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ea typeface="阿里巴巴普惠体 R" panose="00020600040101010101" pitchFamily="18" charset="-122"/>
                <a:sym typeface="+mn-lt"/>
              </a:rPr>
              <a:t>请在这里输入你的正文内容请在这里输入你的正文内容，请在这里输入你的正文内容请在这里输入你的正文内容</a:t>
            </a:r>
          </a:p>
          <a:p>
            <a:pPr algn="ctr">
              <a:lnSpc>
                <a:spcPct val="150000"/>
              </a:lnSpc>
            </a:pPr>
            <a:endParaRPr lang="zh-CN" altLang="en-US" sz="1400" dirty="0">
              <a:solidFill>
                <a:schemeClr val="tx1">
                  <a:lumMod val="85000"/>
                  <a:lumOff val="15000"/>
                </a:schemeClr>
              </a:solidFill>
              <a:ea typeface="阿里巴巴普惠体 R" panose="00020600040101010101" pitchFamily="18" charset="-122"/>
              <a:sym typeface="+mn-lt"/>
            </a:endParaRPr>
          </a:p>
        </p:txBody>
      </p:sp>
      <p:sp>
        <p:nvSpPr>
          <p:cNvPr id="40" name="矩形 39"/>
          <p:cNvSpPr/>
          <p:nvPr/>
        </p:nvSpPr>
        <p:spPr>
          <a:xfrm>
            <a:off x="2788726" y="4069193"/>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ea typeface="阿里巴巴普惠体 R" panose="00020600040101010101" pitchFamily="18" charset="-122"/>
                <a:sym typeface="+mn-lt"/>
              </a:rPr>
              <a:t>请在这里输入你的正文内容请在这里输入你的正文内容，请在这里输入你的正文内容请在这里输入你的正文内容</a:t>
            </a:r>
          </a:p>
        </p:txBody>
      </p:sp>
      <p:sp>
        <p:nvSpPr>
          <p:cNvPr id="41" name="矩形 40"/>
          <p:cNvSpPr/>
          <p:nvPr/>
        </p:nvSpPr>
        <p:spPr>
          <a:xfrm>
            <a:off x="5071728" y="4064455"/>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ea typeface="阿里巴巴普惠体 R" panose="00020600040101010101" pitchFamily="18" charset="-122"/>
                <a:sym typeface="+mn-lt"/>
              </a:rPr>
              <a:t>请在这里输入你的正文内容请在这里输入你的正文内容，请在这里输入你的正文内容请在这里输入你的正文内容</a:t>
            </a:r>
          </a:p>
        </p:txBody>
      </p:sp>
      <p:sp>
        <p:nvSpPr>
          <p:cNvPr id="42" name="矩形 41"/>
          <p:cNvSpPr/>
          <p:nvPr/>
        </p:nvSpPr>
        <p:spPr>
          <a:xfrm>
            <a:off x="7297950" y="4064455"/>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ea typeface="阿里巴巴普惠体 R" panose="00020600040101010101" pitchFamily="18" charset="-122"/>
                <a:sym typeface="+mn-lt"/>
              </a:rPr>
              <a:t>请在这里输入你的正文内容请在这里输入你的正文内容，请在这里输入你的正文内容请在这里输入你的正文内容</a:t>
            </a:r>
          </a:p>
        </p:txBody>
      </p:sp>
      <p:grpSp>
        <p:nvGrpSpPr>
          <p:cNvPr id="2" name="组合 1">
            <a:extLst>
              <a:ext uri="{FF2B5EF4-FFF2-40B4-BE49-F238E27FC236}">
                <a16:creationId xmlns:a16="http://schemas.microsoft.com/office/drawing/2014/main" xmlns="" id="{FF049125-FE2C-463A-9DB9-D602EE94F12F}"/>
              </a:ext>
            </a:extLst>
          </p:cNvPr>
          <p:cNvGrpSpPr/>
          <p:nvPr/>
        </p:nvGrpSpPr>
        <p:grpSpPr>
          <a:xfrm>
            <a:off x="9645501" y="1649850"/>
            <a:ext cx="2066612" cy="4122765"/>
            <a:chOff x="9590637" y="1649850"/>
            <a:chExt cx="2066612" cy="4122765"/>
          </a:xfrm>
        </p:grpSpPr>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9687807" y="1649850"/>
              <a:ext cx="1845381" cy="1845381"/>
            </a:xfrm>
            <a:prstGeom prst="ellipse">
              <a:avLst/>
            </a:prstGeom>
            <a:effectLst>
              <a:outerShdw blurRad="50800" dist="38100" dir="5400000" algn="t" rotWithShape="0">
                <a:prstClr val="black">
                  <a:alpha val="30000"/>
                </a:prstClr>
              </a:outerShdw>
            </a:effectLst>
          </p:spPr>
        </p:pic>
        <p:sp>
          <p:nvSpPr>
            <p:cNvPr id="29" name="文本框 28"/>
            <p:cNvSpPr txBox="1"/>
            <p:nvPr/>
          </p:nvSpPr>
          <p:spPr>
            <a:xfrm>
              <a:off x="9986118" y="3649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阿里巴巴普惠体 B" panose="00020600040101010101" pitchFamily="18" charset="-122"/>
                  <a:sym typeface="+mn-lt"/>
                </a:rPr>
                <a:t>输入名字</a:t>
              </a:r>
            </a:p>
          </p:txBody>
        </p:sp>
        <p:sp>
          <p:nvSpPr>
            <p:cNvPr id="43" name="矩形 42"/>
            <p:cNvSpPr/>
            <p:nvPr/>
          </p:nvSpPr>
          <p:spPr>
            <a:xfrm>
              <a:off x="9590637" y="4064455"/>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ea typeface="阿里巴巴普惠体 R" panose="00020600040101010101" pitchFamily="18" charset="-122"/>
                  <a:sym typeface="+mn-lt"/>
                </a:rPr>
                <a:t>请在这里输入你的正文内容请在这里输入你的正文内容，请在这里输入你的正文内容请在这里输入你的正文内容</a:t>
              </a:r>
            </a:p>
          </p:txBody>
        </p:sp>
      </p:grpSp>
    </p:spTree>
    <p:extLst>
      <p:ext uri="{BB962C8B-B14F-4D97-AF65-F5344CB8AC3E}">
        <p14:creationId xmlns:p14="http://schemas.microsoft.com/office/powerpoint/2010/main" val="38842121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占位符 16"/>
          <p:cNvSpPr>
            <a:spLocks noGrp="1"/>
          </p:cNvSpPr>
          <p:nvPr>
            <p:ph type="body" sz="quarter" idx="25"/>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6" name="文本占位符 15"/>
          <p:cNvSpPr>
            <a:spLocks noGrp="1"/>
          </p:cNvSpPr>
          <p:nvPr>
            <p:ph type="body" sz="quarter" idx="24"/>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5" name="文本占位符 14"/>
          <p:cNvSpPr>
            <a:spLocks noGrp="1"/>
          </p:cNvSpPr>
          <p:nvPr>
            <p:ph type="body" sz="quarter" idx="23"/>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4" name="文本占位符 13"/>
          <p:cNvSpPr>
            <a:spLocks noGrp="1"/>
          </p:cNvSpPr>
          <p:nvPr>
            <p:ph type="body" sz="quarter" idx="22"/>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3" name="文本占位符 12"/>
          <p:cNvSpPr>
            <a:spLocks noGrp="1"/>
          </p:cNvSpPr>
          <p:nvPr>
            <p:ph type="body" sz="quarter" idx="21"/>
          </p:nvPr>
        </p:nvSpPr>
        <p:spPr>
          <a:xfrm>
            <a:off x="1301390" y="4629658"/>
            <a:ext cx="1826274" cy="1390141"/>
          </a:xfrm>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1" name="标题 10"/>
          <p:cNvSpPr>
            <a:spLocks noGrp="1"/>
          </p:cNvSpPr>
          <p:nvPr>
            <p:ph type="title"/>
          </p:nvPr>
        </p:nvSpPr>
        <p:spPr/>
        <p:txBody>
          <a:bodyPr/>
          <a:lstStyle/>
          <a:p>
            <a:r>
              <a:rPr lang="zh-CN" altLang="en-US" dirty="0">
                <a:latin typeface="+mn-lt"/>
                <a:sym typeface="+mn-lt"/>
              </a:rPr>
              <a:t>在这里输入你的标题</a:t>
            </a:r>
          </a:p>
        </p:txBody>
      </p:sp>
      <p:sp>
        <p:nvSpPr>
          <p:cNvPr id="12" name="文本占位符 11"/>
          <p:cNvSpPr>
            <a:spLocks noGrp="1"/>
          </p:cNvSpPr>
          <p:nvPr>
            <p:ph type="body" sz="quarter" idx="14"/>
          </p:nvPr>
        </p:nvSpPr>
        <p:spPr/>
        <p:txBody>
          <a:bodyPr/>
          <a:lstStyle/>
          <a:p>
            <a:r>
              <a:rPr lang="en-US" altLang="zh-CN" dirty="0">
                <a:latin typeface="+mn-lt"/>
                <a:sym typeface="+mn-lt"/>
              </a:rPr>
              <a:t>2013</a:t>
            </a:r>
            <a:endParaRPr lang="zh-CN" altLang="en-US" dirty="0">
              <a:latin typeface="+mn-lt"/>
              <a:sym typeface="+mn-lt"/>
            </a:endParaRPr>
          </a:p>
        </p:txBody>
      </p:sp>
      <p:sp>
        <p:nvSpPr>
          <p:cNvPr id="18" name="文本占位符 17"/>
          <p:cNvSpPr>
            <a:spLocks noGrp="1"/>
          </p:cNvSpPr>
          <p:nvPr>
            <p:ph type="body" sz="quarter" idx="26"/>
          </p:nvPr>
        </p:nvSpPr>
        <p:spPr/>
        <p:txBody>
          <a:bodyPr/>
          <a:lstStyle/>
          <a:p>
            <a:r>
              <a:rPr lang="en-US" altLang="zh-CN" dirty="0">
                <a:latin typeface="+mn-lt"/>
                <a:sym typeface="+mn-lt"/>
              </a:rPr>
              <a:t>2014</a:t>
            </a:r>
            <a:endParaRPr lang="zh-CN" altLang="en-US" dirty="0">
              <a:latin typeface="+mn-lt"/>
              <a:sym typeface="+mn-lt"/>
            </a:endParaRPr>
          </a:p>
        </p:txBody>
      </p:sp>
      <p:sp>
        <p:nvSpPr>
          <p:cNvPr id="19" name="文本占位符 18"/>
          <p:cNvSpPr>
            <a:spLocks noGrp="1"/>
          </p:cNvSpPr>
          <p:nvPr>
            <p:ph type="body" sz="quarter" idx="27"/>
          </p:nvPr>
        </p:nvSpPr>
        <p:spPr/>
        <p:txBody>
          <a:bodyPr/>
          <a:lstStyle/>
          <a:p>
            <a:r>
              <a:rPr lang="en-US" altLang="zh-CN" dirty="0">
                <a:latin typeface="+mn-lt"/>
                <a:sym typeface="+mn-lt"/>
              </a:rPr>
              <a:t>2015</a:t>
            </a:r>
            <a:endParaRPr lang="zh-CN" altLang="en-US" dirty="0">
              <a:latin typeface="+mn-lt"/>
              <a:sym typeface="+mn-lt"/>
            </a:endParaRPr>
          </a:p>
        </p:txBody>
      </p:sp>
      <p:sp>
        <p:nvSpPr>
          <p:cNvPr id="20" name="文本占位符 19"/>
          <p:cNvSpPr>
            <a:spLocks noGrp="1"/>
          </p:cNvSpPr>
          <p:nvPr>
            <p:ph type="body" sz="quarter" idx="28"/>
          </p:nvPr>
        </p:nvSpPr>
        <p:spPr/>
        <p:txBody>
          <a:bodyPr/>
          <a:lstStyle/>
          <a:p>
            <a:r>
              <a:rPr lang="en-US" altLang="zh-CN" dirty="0">
                <a:latin typeface="+mn-lt"/>
                <a:sym typeface="+mn-lt"/>
              </a:rPr>
              <a:t>2016</a:t>
            </a:r>
            <a:endParaRPr lang="zh-CN" altLang="en-US" dirty="0">
              <a:latin typeface="+mn-lt"/>
              <a:sym typeface="+mn-lt"/>
            </a:endParaRPr>
          </a:p>
        </p:txBody>
      </p:sp>
      <p:sp>
        <p:nvSpPr>
          <p:cNvPr id="21" name="文本占位符 20"/>
          <p:cNvSpPr>
            <a:spLocks noGrp="1"/>
          </p:cNvSpPr>
          <p:nvPr>
            <p:ph type="body" sz="quarter" idx="29"/>
          </p:nvPr>
        </p:nvSpPr>
        <p:spPr/>
        <p:txBody>
          <a:bodyPr/>
          <a:lstStyle/>
          <a:p>
            <a:r>
              <a:rPr lang="en-US" altLang="zh-CN" dirty="0" smtClean="0">
                <a:latin typeface="+mn-lt"/>
                <a:sym typeface="+mn-lt"/>
              </a:rPr>
              <a:t>2021</a:t>
            </a:r>
            <a:endParaRPr lang="zh-CN" altLang="en-US" dirty="0">
              <a:latin typeface="+mn-lt"/>
              <a:sym typeface="+mn-lt"/>
            </a:endParaRPr>
          </a:p>
        </p:txBody>
      </p:sp>
    </p:spTree>
    <p:extLst>
      <p:ext uri="{BB962C8B-B14F-4D97-AF65-F5344CB8AC3E}">
        <p14:creationId xmlns:p14="http://schemas.microsoft.com/office/powerpoint/2010/main" val="1901175456"/>
      </p:ext>
    </p:extLst>
  </p:cSld>
  <p:clrMapOvr>
    <a:masterClrMapping/>
  </p:clrMapOvr>
  <p:timing>
    <p:tnLst>
      <p:par>
        <p:cTn id="1" dur="indefinite" restart="never" nodeType="tmRoot"/>
      </p:par>
    </p:tnLst>
  </p:timing>
</p:sld>
</file>

<file path=ppt/theme/theme1.xml><?xml version="1.0" encoding="utf-8"?>
<a:theme xmlns:a="http://schemas.openxmlformats.org/drawingml/2006/main" name="商务风格主题9">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阿里巴巴">
      <a:majorFont>
        <a:latin typeface="阿里巴巴普惠体 R"/>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ppt/theme/theme2.xml><?xml version="1.0" encoding="utf-8"?>
<a:theme xmlns:a="http://schemas.openxmlformats.org/drawingml/2006/main" name="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商务风格主题9">
  <a:themeElements>
    <a:clrScheme name="自定义 3">
      <a:dk1>
        <a:sysClr val="windowText" lastClr="000000"/>
      </a:dk1>
      <a:lt1>
        <a:sysClr val="window" lastClr="FFFFFF"/>
      </a:lt1>
      <a:dk2>
        <a:srgbClr val="0F6FC6"/>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阿里巴巴">
      <a:majorFont>
        <a:latin typeface="阿里巴巴普惠体 R"/>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docProps/app.xml><?xml version="1.0" encoding="utf-8"?>
<Properties xmlns="http://schemas.openxmlformats.org/officeDocument/2006/extended-properties" xmlns:vt="http://schemas.openxmlformats.org/officeDocument/2006/docPropsVTypes">
  <Template>商务风格主题9</Template>
  <TotalTime>483</TotalTime>
  <Words>3167</Words>
  <Application>Microsoft Office PowerPoint</Application>
  <PresentationFormat>宽屏</PresentationFormat>
  <Paragraphs>173</Paragraphs>
  <Slides>28</Slides>
  <Notes>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28</vt:i4>
      </vt:variant>
    </vt:vector>
  </HeadingPairs>
  <TitlesOfParts>
    <vt:vector size="40" baseType="lpstr">
      <vt:lpstr>阿里巴巴普惠体 B</vt:lpstr>
      <vt:lpstr>阿里巴巴普惠体 R</vt:lpstr>
      <vt:lpstr>等线</vt:lpstr>
      <vt:lpstr>苹方 常规</vt:lpstr>
      <vt:lpstr>宋体</vt:lpstr>
      <vt:lpstr>微软雅黑</vt:lpstr>
      <vt:lpstr>Arial</vt:lpstr>
      <vt:lpstr>Calibri</vt:lpstr>
      <vt:lpstr>Century</vt:lpstr>
      <vt:lpstr>商务风格主题9</vt:lpstr>
      <vt:lpstr>Office 主题​​</vt:lpstr>
      <vt:lpstr>1_商务风格主题9</vt:lpstr>
      <vt:lpstr>2021年 商务风年终总结模板</vt:lpstr>
      <vt:lpstr>PowerPoint 演示文稿</vt:lpstr>
      <vt:lpstr>PowerPoint 演示文稿</vt:lpstr>
      <vt:lpstr>PowerPoint 演示文稿</vt:lpstr>
      <vt:lpstr>PowerPoint 演示文稿</vt:lpstr>
      <vt:lpstr>在这里输入你的标题</vt:lpstr>
      <vt:lpstr>在这里输入你的标题</vt:lpstr>
      <vt:lpstr>在这里输入你的标题</vt:lpstr>
      <vt:lpstr>在这里输入你的标题</vt:lpstr>
      <vt:lpstr>PowerPoint 演示文稿</vt:lpstr>
      <vt:lpstr>在这里输入你的标题</vt:lpstr>
      <vt:lpstr>在这里输入你的标题</vt:lpstr>
      <vt:lpstr>在这里输入你的标题</vt:lpstr>
      <vt:lpstr>在这里输入你的标题</vt:lpstr>
      <vt:lpstr>PowerPoint 演示文稿</vt:lpstr>
      <vt:lpstr>这里输入你的标题</vt:lpstr>
      <vt:lpstr>在这里输入你的标题</vt:lpstr>
      <vt:lpstr>在这里输入你的标题</vt:lpstr>
      <vt:lpstr>在这里输入你的标题</vt:lpstr>
      <vt:lpstr>PowerPoint 演示文稿</vt:lpstr>
      <vt:lpstr>在这里输入你的标题</vt:lpstr>
      <vt:lpstr>在这里输入你的标题</vt:lpstr>
      <vt:lpstr>在这里输入你的标题</vt:lpstr>
      <vt:lpstr>在这里输入你的标题</vt:lpstr>
      <vt:lpstr>在这里输入你的标题</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2017年 商务风格通用类模板</dc:title>
  <dc:creator>张伟崇;王牌P计划</dc:creator>
  <cp:keywords>51PPT模板网</cp:keywords>
  <dc:description>www.51ppt moban.com</dc:description>
  <cp:lastModifiedBy>YANGs</cp:lastModifiedBy>
  <cp:revision>41</cp:revision>
  <dcterms:created xsi:type="dcterms:W3CDTF">2017-07-26T10:19:18Z</dcterms:created>
  <dcterms:modified xsi:type="dcterms:W3CDTF">2021-01-12T14:12:15Z</dcterms:modified>
</cp:coreProperties>
</file>